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4" r:id="rId3"/>
  </p:sldMasterIdLst>
  <p:notesMasterIdLst>
    <p:notesMasterId r:id="rId21"/>
  </p:notesMasterIdLst>
  <p:sldIdLst>
    <p:sldId id="346" r:id="rId4"/>
    <p:sldId id="262" r:id="rId5"/>
    <p:sldId id="2931" r:id="rId6"/>
    <p:sldId id="335" r:id="rId7"/>
    <p:sldId id="334" r:id="rId8"/>
    <p:sldId id="339" r:id="rId9"/>
    <p:sldId id="340" r:id="rId10"/>
    <p:sldId id="2929" r:id="rId11"/>
    <p:sldId id="2905" r:id="rId12"/>
    <p:sldId id="2933" r:id="rId13"/>
    <p:sldId id="318" r:id="rId14"/>
    <p:sldId id="2932" r:id="rId15"/>
    <p:sldId id="2927" r:id="rId16"/>
    <p:sldId id="2930" r:id="rId17"/>
    <p:sldId id="276" r:id="rId18"/>
    <p:sldId id="2926" r:id="rId19"/>
    <p:sldId id="34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5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1A87C-F832-4786-BB67-CF5533ADB537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CD43EC-E28F-4A9D-B29A-C4DC9F533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62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7D204D4-4250-43D2-AFD0-F3539099374D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2293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8" name="Google Shape;2648;ga1242414e1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9" name="Google Shape;2649;ga1242414e1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1432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1" name="Google Shape;2901;ga1242414e1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2" name="Google Shape;2902;ga1242414e1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9483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5" name="Google Shape;3095;ga1242414e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6" name="Google Shape;3096;ga1242414e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4526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2">
          <a:extLst>
            <a:ext uri="{FF2B5EF4-FFF2-40B4-BE49-F238E27FC236}">
              <a16:creationId xmlns:a16="http://schemas.microsoft.com/office/drawing/2014/main" id="{9B4CA3F6-7936-32E6-0829-2514895ED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3" name="Google Shape;2463;g97767bb796_0_1406:notes">
            <a:extLst>
              <a:ext uri="{FF2B5EF4-FFF2-40B4-BE49-F238E27FC236}">
                <a16:creationId xmlns:a16="http://schemas.microsoft.com/office/drawing/2014/main" id="{D91C8754-B026-4D56-AE9E-37DFF60FB4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4" name="Google Shape;2464;g97767bb796_0_1406:notes">
            <a:extLst>
              <a:ext uri="{FF2B5EF4-FFF2-40B4-BE49-F238E27FC236}">
                <a16:creationId xmlns:a16="http://schemas.microsoft.com/office/drawing/2014/main" id="{84AFF82B-D024-0AEA-95E6-C5936026C6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7370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E9231759-EF51-07DB-A5DE-6B22CCDFE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>
            <a:extLst>
              <a:ext uri="{FF2B5EF4-FFF2-40B4-BE49-F238E27FC236}">
                <a16:creationId xmlns:a16="http://schemas.microsoft.com/office/drawing/2014/main" id="{0BF9813F-29B3-6279-DF30-0935E91DB3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>
            <a:extLst>
              <a:ext uri="{FF2B5EF4-FFF2-40B4-BE49-F238E27FC236}">
                <a16:creationId xmlns:a16="http://schemas.microsoft.com/office/drawing/2014/main" id="{49F7EC71-CBEA-31FC-368D-B6DF3AA0D4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5391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071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" name="Google Shape;3338;g97767bb796_0_10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9" name="Google Shape;3339;g97767bb796_0_10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033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2507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32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2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2"/>
          <p:cNvSpPr/>
          <p:nvPr/>
        </p:nvSpPr>
        <p:spPr>
          <a:xfrm flipH="1">
            <a:off x="-16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2"/>
          <p:cNvSpPr/>
          <p:nvPr/>
        </p:nvSpPr>
        <p:spPr>
          <a:xfrm flipH="1">
            <a:off x="17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2"/>
          <p:cNvSpPr/>
          <p:nvPr/>
        </p:nvSpPr>
        <p:spPr>
          <a:xfrm flipH="1">
            <a:off x="2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2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2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3" name="Google Shape;973;p32"/>
          <p:cNvGrpSpPr/>
          <p:nvPr/>
        </p:nvGrpSpPr>
        <p:grpSpPr>
          <a:xfrm>
            <a:off x="826834" y="4774934"/>
            <a:ext cx="1110233" cy="1362900"/>
            <a:chOff x="620125" y="3581200"/>
            <a:chExt cx="832675" cy="1022175"/>
          </a:xfrm>
        </p:grpSpPr>
        <p:sp>
          <p:nvSpPr>
            <p:cNvPr id="974" name="Google Shape;974;p32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32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2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2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2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2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2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2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2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3" name="Google Shape;983;p32"/>
          <p:cNvSpPr txBox="1">
            <a:spLocks noGrp="1"/>
          </p:cNvSpPr>
          <p:nvPr>
            <p:ph type="title"/>
          </p:nvPr>
        </p:nvSpPr>
        <p:spPr>
          <a:xfrm>
            <a:off x="7210067" y="2268051"/>
            <a:ext cx="40308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84" name="Google Shape;984;p32"/>
          <p:cNvSpPr txBox="1">
            <a:spLocks noGrp="1"/>
          </p:cNvSpPr>
          <p:nvPr>
            <p:ph type="subTitle" idx="1"/>
          </p:nvPr>
        </p:nvSpPr>
        <p:spPr>
          <a:xfrm>
            <a:off x="6756233" y="2987141"/>
            <a:ext cx="4484800" cy="1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0056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6172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3714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39307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05924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45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水中的倒影&#10;&#10;描述已自动生成">
            <a:extLst>
              <a:ext uri="{FF2B5EF4-FFF2-40B4-BE49-F238E27FC236}">
                <a16:creationId xmlns:a16="http://schemas.microsoft.com/office/drawing/2014/main" id="{E84C4BCD-A035-47CA-9313-31B95FFE1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海上的夕阳&#10;&#10;中度可信度描述已自动生成">
            <a:extLst>
              <a:ext uri="{FF2B5EF4-FFF2-40B4-BE49-F238E27FC236}">
                <a16:creationId xmlns:a16="http://schemas.microsoft.com/office/drawing/2014/main" id="{E2A482BC-08BF-4E12-B522-C7EE7D3DDD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4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>
            <a:extLst>
              <a:ext uri="{FF2B5EF4-FFF2-40B4-BE49-F238E27FC236}">
                <a16:creationId xmlns:a16="http://schemas.microsoft.com/office/drawing/2014/main" id="{6242BEB6-94BE-421B-8334-6C2D305EEE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4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背景图案&#10;&#10;描述已自动生成">
            <a:extLst>
              <a:ext uri="{FF2B5EF4-FFF2-40B4-BE49-F238E27FC236}">
                <a16:creationId xmlns:a16="http://schemas.microsoft.com/office/drawing/2014/main" id="{94DFFF94-43C1-4EE2-9C3E-75A6B909F8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E30DF200-C2B1-4026-A551-7DCEE247E0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9675" y="1991510"/>
            <a:ext cx="3313130" cy="3313128"/>
          </a:xfrm>
          <a:custGeom>
            <a:avLst/>
            <a:gdLst>
              <a:gd name="connsiteX0" fmla="*/ 1656565 w 3313130"/>
              <a:gd name="connsiteY0" fmla="*/ 0 h 3313128"/>
              <a:gd name="connsiteX1" fmla="*/ 3313130 w 3313130"/>
              <a:gd name="connsiteY1" fmla="*/ 1656564 h 3313128"/>
              <a:gd name="connsiteX2" fmla="*/ 1656565 w 3313130"/>
              <a:gd name="connsiteY2" fmla="*/ 3313128 h 3313128"/>
              <a:gd name="connsiteX3" fmla="*/ 0 w 3313130"/>
              <a:gd name="connsiteY3" fmla="*/ 1656564 h 3313128"/>
              <a:gd name="connsiteX4" fmla="*/ 1656565 w 3313130"/>
              <a:gd name="connsiteY4" fmla="*/ 0 h 3313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3130" h="3313128">
                <a:moveTo>
                  <a:pt x="1656565" y="0"/>
                </a:moveTo>
                <a:cubicBezTo>
                  <a:pt x="2571461" y="0"/>
                  <a:pt x="3313130" y="741669"/>
                  <a:pt x="3313130" y="1656564"/>
                </a:cubicBezTo>
                <a:cubicBezTo>
                  <a:pt x="3313130" y="2571459"/>
                  <a:pt x="2571461" y="3313128"/>
                  <a:pt x="1656565" y="3313128"/>
                </a:cubicBezTo>
                <a:cubicBezTo>
                  <a:pt x="741669" y="3313128"/>
                  <a:pt x="0" y="2571459"/>
                  <a:pt x="0" y="1656564"/>
                </a:cubicBezTo>
                <a:cubicBezTo>
                  <a:pt x="0" y="741669"/>
                  <a:pt x="741669" y="0"/>
                  <a:pt x="165656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025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6"/>
          <p:cNvSpPr/>
          <p:nvPr/>
        </p:nvSpPr>
        <p:spPr>
          <a:xfrm>
            <a:off x="2834733" y="5198367"/>
            <a:ext cx="6522528" cy="1659635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6"/>
          <p:cNvSpPr/>
          <p:nvPr/>
        </p:nvSpPr>
        <p:spPr>
          <a:xfrm>
            <a:off x="-2103499" y="1195594"/>
            <a:ext cx="5112172" cy="1175101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691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6"/>
          <p:cNvSpPr/>
          <p:nvPr/>
        </p:nvSpPr>
        <p:spPr>
          <a:xfrm>
            <a:off x="7821396" y="111234"/>
            <a:ext cx="4426056" cy="958308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691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406710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背景图案&#10;&#10;描述已自动生成">
            <a:extLst>
              <a:ext uri="{FF2B5EF4-FFF2-40B4-BE49-F238E27FC236}">
                <a16:creationId xmlns:a16="http://schemas.microsoft.com/office/drawing/2014/main" id="{14D5F47C-F3BA-4603-B023-CC774CC4DB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7EB96C71-627A-474C-85FB-036627DAEA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2778" y="2144753"/>
            <a:ext cx="3216275" cy="2070100"/>
          </a:xfrm>
          <a:custGeom>
            <a:avLst/>
            <a:gdLst>
              <a:gd name="connsiteX0" fmla="*/ 0 w 3216275"/>
              <a:gd name="connsiteY0" fmla="*/ 0 h 2070100"/>
              <a:gd name="connsiteX1" fmla="*/ 3216275 w 3216275"/>
              <a:gd name="connsiteY1" fmla="*/ 0 h 2070100"/>
              <a:gd name="connsiteX2" fmla="*/ 3216275 w 3216275"/>
              <a:gd name="connsiteY2" fmla="*/ 2070100 h 2070100"/>
              <a:gd name="connsiteX3" fmla="*/ 0 w 3216275"/>
              <a:gd name="connsiteY3" fmla="*/ 2070100 h 207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6275" h="2070100">
                <a:moveTo>
                  <a:pt x="0" y="0"/>
                </a:moveTo>
                <a:lnTo>
                  <a:pt x="3216275" y="0"/>
                </a:lnTo>
                <a:lnTo>
                  <a:pt x="3216275" y="2070100"/>
                </a:lnTo>
                <a:lnTo>
                  <a:pt x="0" y="20701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92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>
            <a:extLst>
              <a:ext uri="{FF2B5EF4-FFF2-40B4-BE49-F238E27FC236}">
                <a16:creationId xmlns:a16="http://schemas.microsoft.com/office/drawing/2014/main" id="{F576439D-3E0F-4C78-B884-63E3B398D8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2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77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480D2-B78B-2D08-F217-800F60F3F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F57391-E9AF-A3DE-E707-288A74680A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CC894-2ED8-47EF-DB9F-6906263C45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79E34-E3BB-3694-3BA8-89EB213AC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E4514-D4EE-ABEC-9C47-43378CF69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87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0E0AC-769D-DD2C-B8CC-4B1FBA982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4AA99-D94B-9D0E-A9F2-C89602E92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87C88-39AA-DF64-3881-05BE42AD7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DD951-B0E0-EF0F-A42B-50A98662A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CF963-17FC-5986-7D6F-E7A410D6F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162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ABD13-1C04-741F-25AF-01525930B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3AD5-C130-9379-86D4-A8AB1594F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AC2EB-9B79-95B7-21AB-4B85F9C4E1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6B40C-E5C6-8250-04DA-A2E555433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14408-9423-929D-D5A9-647C20B66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697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AF2B2-DB63-61A9-85AD-D9E2C30F0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E5C55-42D4-139D-F67A-B3CCA0D67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EEC1F-7255-6A91-2549-4573006AD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C550CF-EDE3-FCB7-DC71-F2A577EF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F664D0-AA29-4EC2-575D-046F41C29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46A06A-47DE-A211-AF83-CBFA5D4F4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720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FC1D7-DE2E-AD35-F813-1C7A84773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37969-5306-1C31-8525-E0BB2661E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FF542-2E65-2B22-0AC6-0ACA7BE3D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5D44FE-FF86-7E68-1260-76F8D1F02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078AF6-76F5-F9A0-1B0C-C08606A501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1E23EC-A49C-2723-4CCA-085D828F8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14BF12-BC33-A337-BCBF-5B677E5D0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0966AC-92FD-F08E-3ED4-2E216F138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728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44BDB-24E0-312F-5C80-D5220DD84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ADE643-879F-AECC-BAC9-7874920C6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A142EB-A195-07AD-3A43-3157FF6E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7089D0-5732-B07B-AD67-14F3FDC9E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06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133982-441C-3994-2197-BCA94E8AB0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E58D2B-EC4C-6B43-5500-B1CC93DFA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51B27-1391-8493-0C6B-5493A7C2E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940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9"/>
          <p:cNvSpPr/>
          <p:nvPr/>
        </p:nvSpPr>
        <p:spPr>
          <a:xfrm>
            <a:off x="7539967" y="6089568"/>
            <a:ext cx="4683636" cy="78723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8757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B8B9B-D3CD-9211-F7D2-1AE6CEDE6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98D07-D69E-B155-C2A9-32ECEFAB4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38E28C-42ED-34AF-1C3E-AFB105953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2764D1-F595-7432-714A-6F88CF98A4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A9D5D4-8021-9A81-9E2F-32DAE3405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9B99F3-E5C2-F418-58A3-865B98601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504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68560-6CDE-6C8C-EE03-1752AE056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28AFD3-021A-5B0E-4121-FADA73A55C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2C41D-2DF4-8354-EEEE-29276B508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9DEB85-75BF-D854-58AD-EC009FB1D4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290DD-0FF4-FE30-7FD5-4AF057197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FD963-1AF9-DA78-2134-540B378C7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278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C579B-F473-ED2F-A50F-E2787CBAC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D3CC1E-B9B1-E41A-A2DA-589A080C5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65768-3494-5812-7602-71B24585E7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C9FF9-6540-1F87-C86C-93F8AED6F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9A5E6-35B2-68C8-9702-1AD287DD6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6370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A79C77-5789-0BE8-6E46-198D6C1A3A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9A04D6-2E87-FF3C-FA6F-8164F17AA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A0170-8195-8BD1-672B-A717F2B08E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29768-47F7-D4C3-CE5F-87EB0724E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CB045-DFB8-96DB-7874-A1C0D37B9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07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2784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8150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0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20"/>
          <p:cNvSpPr/>
          <p:nvPr/>
        </p:nvSpPr>
        <p:spPr>
          <a:xfrm>
            <a:off x="4812697" y="5764676"/>
            <a:ext cx="7379247" cy="1006883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20"/>
          <p:cNvSpPr/>
          <p:nvPr/>
        </p:nvSpPr>
        <p:spPr>
          <a:xfrm>
            <a:off x="34" y="5628569"/>
            <a:ext cx="4195460" cy="1142076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0"/>
          <p:cNvSpPr/>
          <p:nvPr/>
        </p:nvSpPr>
        <p:spPr>
          <a:xfrm>
            <a:off x="34" y="6141236"/>
            <a:ext cx="12191948" cy="522709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20"/>
          <p:cNvSpPr/>
          <p:nvPr/>
        </p:nvSpPr>
        <p:spPr>
          <a:xfrm>
            <a:off x="13734" y="6074765"/>
            <a:ext cx="4168037" cy="78258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1" name="Google Shape;561;p20"/>
          <p:cNvSpPr/>
          <p:nvPr/>
        </p:nvSpPr>
        <p:spPr>
          <a:xfrm>
            <a:off x="4398834" y="6206938"/>
            <a:ext cx="7793103" cy="63681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" name="Google Shape;562;p20"/>
          <p:cNvSpPr/>
          <p:nvPr/>
        </p:nvSpPr>
        <p:spPr>
          <a:xfrm>
            <a:off x="8795401" y="6321037"/>
            <a:ext cx="3396543" cy="52271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20"/>
          <p:cNvSpPr/>
          <p:nvPr/>
        </p:nvSpPr>
        <p:spPr>
          <a:xfrm>
            <a:off x="34" y="6257734"/>
            <a:ext cx="12191948" cy="636785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92484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21"/>
          <p:cNvSpPr/>
          <p:nvPr/>
        </p:nvSpPr>
        <p:spPr>
          <a:xfrm>
            <a:off x="5120488" y="6119211"/>
            <a:ext cx="69539" cy="2397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21"/>
          <p:cNvSpPr/>
          <p:nvPr/>
        </p:nvSpPr>
        <p:spPr>
          <a:xfrm>
            <a:off x="9655834" y="5808216"/>
            <a:ext cx="585505" cy="1558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21"/>
          <p:cNvSpPr/>
          <p:nvPr/>
        </p:nvSpPr>
        <p:spPr>
          <a:xfrm>
            <a:off x="-64" y="5411547"/>
            <a:ext cx="12192064" cy="1142952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21"/>
          <p:cNvSpPr/>
          <p:nvPr/>
        </p:nvSpPr>
        <p:spPr>
          <a:xfrm>
            <a:off x="4999814" y="5301921"/>
            <a:ext cx="7192180" cy="140825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-64" y="5875359"/>
            <a:ext cx="12192064" cy="98264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85037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5"/>
          <p:cNvSpPr/>
          <p:nvPr/>
        </p:nvSpPr>
        <p:spPr>
          <a:xfrm>
            <a:off x="362" y="4279822"/>
            <a:ext cx="6350449" cy="888716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25"/>
          <p:cNvSpPr txBox="1">
            <a:spLocks noGrp="1"/>
          </p:cNvSpPr>
          <p:nvPr>
            <p:ph type="title"/>
          </p:nvPr>
        </p:nvSpPr>
        <p:spPr>
          <a:xfrm>
            <a:off x="6664533" y="2011903"/>
            <a:ext cx="4567600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25"/>
          <p:cNvSpPr/>
          <p:nvPr/>
        </p:nvSpPr>
        <p:spPr>
          <a:xfrm>
            <a:off x="367" y="4888968"/>
            <a:ext cx="12223197" cy="1988049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25"/>
          <p:cNvSpPr/>
          <p:nvPr/>
        </p:nvSpPr>
        <p:spPr>
          <a:xfrm>
            <a:off x="362" y="4816735"/>
            <a:ext cx="12223229" cy="48318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25"/>
          <p:cNvSpPr/>
          <p:nvPr/>
        </p:nvSpPr>
        <p:spPr>
          <a:xfrm>
            <a:off x="362" y="5280482"/>
            <a:ext cx="12223229" cy="1596551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25"/>
          <p:cNvSpPr/>
          <p:nvPr/>
        </p:nvSpPr>
        <p:spPr>
          <a:xfrm>
            <a:off x="350" y="5168549"/>
            <a:ext cx="6501220" cy="1708467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25"/>
          <p:cNvSpPr/>
          <p:nvPr/>
        </p:nvSpPr>
        <p:spPr>
          <a:xfrm>
            <a:off x="5984900" y="5331734"/>
            <a:ext cx="6238720" cy="1545261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25"/>
          <p:cNvSpPr/>
          <p:nvPr/>
        </p:nvSpPr>
        <p:spPr>
          <a:xfrm>
            <a:off x="8440467" y="6089565"/>
            <a:ext cx="3783128" cy="78746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6664567" y="3487103"/>
            <a:ext cx="4567600" cy="13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141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28"/>
          <p:cNvSpPr/>
          <p:nvPr/>
        </p:nvSpPr>
        <p:spPr>
          <a:xfrm>
            <a:off x="8469765" y="787467"/>
            <a:ext cx="1563220" cy="1526859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1" name="Google Shape;891;p28"/>
          <p:cNvSpPr/>
          <p:nvPr/>
        </p:nvSpPr>
        <p:spPr>
          <a:xfrm>
            <a:off x="-1132534" y="-505933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28"/>
          <p:cNvSpPr/>
          <p:nvPr/>
        </p:nvSpPr>
        <p:spPr>
          <a:xfrm>
            <a:off x="-287301" y="36456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28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28"/>
          <p:cNvSpPr/>
          <p:nvPr/>
        </p:nvSpPr>
        <p:spPr>
          <a:xfrm>
            <a:off x="5593845" y="4995200"/>
            <a:ext cx="6725079" cy="566761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5" name="Google Shape;895;p28"/>
          <p:cNvSpPr/>
          <p:nvPr/>
        </p:nvSpPr>
        <p:spPr>
          <a:xfrm>
            <a:off x="-65195" y="4995205"/>
            <a:ext cx="12384144" cy="1394827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28"/>
          <p:cNvSpPr/>
          <p:nvPr/>
        </p:nvSpPr>
        <p:spPr>
          <a:xfrm>
            <a:off x="4951" y="5418021"/>
            <a:ext cx="11325455" cy="826331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28"/>
          <p:cNvSpPr/>
          <p:nvPr/>
        </p:nvSpPr>
        <p:spPr>
          <a:xfrm>
            <a:off x="-65194" y="5535571"/>
            <a:ext cx="12384175" cy="1322444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28"/>
          <p:cNvSpPr/>
          <p:nvPr/>
        </p:nvSpPr>
        <p:spPr>
          <a:xfrm>
            <a:off x="-65200" y="6031671"/>
            <a:ext cx="12384175" cy="826341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28"/>
          <p:cNvSpPr txBox="1">
            <a:spLocks noGrp="1"/>
          </p:cNvSpPr>
          <p:nvPr>
            <p:ph type="title" hasCustomPrompt="1"/>
          </p:nvPr>
        </p:nvSpPr>
        <p:spPr>
          <a:xfrm>
            <a:off x="960096" y="1155867"/>
            <a:ext cx="6018000" cy="13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00" name="Google Shape;900;p28"/>
          <p:cNvSpPr txBox="1">
            <a:spLocks noGrp="1"/>
          </p:cNvSpPr>
          <p:nvPr>
            <p:ph type="subTitle" idx="1"/>
          </p:nvPr>
        </p:nvSpPr>
        <p:spPr>
          <a:xfrm>
            <a:off x="960032" y="2335133"/>
            <a:ext cx="601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9pPr>
          </a:lstStyle>
          <a:p>
            <a:endParaRPr/>
          </a:p>
        </p:txBody>
      </p:sp>
      <p:sp>
        <p:nvSpPr>
          <p:cNvPr id="901" name="Google Shape;901;p28"/>
          <p:cNvSpPr txBox="1">
            <a:spLocks noGrp="1"/>
          </p:cNvSpPr>
          <p:nvPr>
            <p:ph type="title" idx="2" hasCustomPrompt="1"/>
          </p:nvPr>
        </p:nvSpPr>
        <p:spPr>
          <a:xfrm>
            <a:off x="960175" y="3047349"/>
            <a:ext cx="6018000" cy="13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02" name="Google Shape;902;p28"/>
          <p:cNvSpPr txBox="1">
            <a:spLocks noGrp="1"/>
          </p:cNvSpPr>
          <p:nvPr>
            <p:ph type="subTitle" idx="3"/>
          </p:nvPr>
        </p:nvSpPr>
        <p:spPr>
          <a:xfrm>
            <a:off x="960000" y="4226617"/>
            <a:ext cx="601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0746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2117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9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864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97" r:id="rId7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, painting, rainbow, child art&#10;&#10;Description automatically generated">
            <a:extLst>
              <a:ext uri="{FF2B5EF4-FFF2-40B4-BE49-F238E27FC236}">
                <a16:creationId xmlns:a16="http://schemas.microsoft.com/office/drawing/2014/main" id="{2B076748-2A49-730F-12A3-CF1BA1DE2BF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5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gif"/><Relationship Id="rId12" Type="http://schemas.openxmlformats.org/officeDocument/2006/relationships/image" Target="../media/image10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9.png"/><Relationship Id="rId5" Type="http://schemas.openxmlformats.org/officeDocument/2006/relationships/image" Target="../media/image5.wmf"/><Relationship Id="rId10" Type="http://schemas.openxmlformats.org/officeDocument/2006/relationships/image" Target="../media/image8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e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microsoft.com/office/2007/relationships/hdphoto" Target="../media/hdphoto9.wdp"/><Relationship Id="rId10" Type="http://schemas.openxmlformats.org/officeDocument/2006/relationships/image" Target="../media/image42.jp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e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microsoft.com/office/2007/relationships/hdphoto" Target="../media/hdphoto9.wdp"/><Relationship Id="rId10" Type="http://schemas.openxmlformats.org/officeDocument/2006/relationships/image" Target="../media/image42.jp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10.wdp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42"/>
          <p:cNvGraphicFramePr>
            <a:graphicFrameLocks noChangeAspect="1"/>
          </p:cNvGraphicFramePr>
          <p:nvPr/>
        </p:nvGraphicFramePr>
        <p:xfrm>
          <a:off x="9526588" y="5026025"/>
          <a:ext cx="2665412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999793" imgH="1831543" progId="">
                  <p:embed/>
                </p:oleObj>
              </mc:Choice>
              <mc:Fallback>
                <p:oleObj name="Clip" r:id="rId4" imgW="1999793" imgH="1831543" progId="">
                  <p:embed/>
                  <p:pic>
                    <p:nvPicPr>
                      <p:cNvPr id="13314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6588" y="5026025"/>
                        <a:ext cx="2665412" cy="183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5" name="AutoShape 4">
            <a:hlinkClick r:id="" action="ppaction://noaction" highlightClick="1"/>
            <a:hlinkHover r:id="" action="ppaction://noaction">
              <a:snd r:embed="rId6" name="applause.wav"/>
            </a:hlinkHover>
          </p:cNvPr>
          <p:cNvSpPr>
            <a:spLocks noChangeArrowheads="1"/>
          </p:cNvSpPr>
          <p:nvPr/>
        </p:nvSpPr>
        <p:spPr bwMode="auto">
          <a:xfrm>
            <a:off x="8940800" y="6477000"/>
            <a:ext cx="439738" cy="230188"/>
          </a:xfrm>
          <a:prstGeom prst="actionButtonSou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4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4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4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4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4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13316" name="WordArt 14"/>
          <p:cNvSpPr>
            <a:spLocks noChangeArrowheads="1" noChangeShapeType="1" noTextEdit="1"/>
          </p:cNvSpPr>
          <p:nvPr/>
        </p:nvSpPr>
        <p:spPr bwMode="auto">
          <a:xfrm>
            <a:off x="2133600" y="381000"/>
            <a:ext cx="8432800" cy="24384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endParaRPr lang="en-GB" sz="2800" kern="10">
              <a:ln w="12700">
                <a:solidFill>
                  <a:srgbClr val="00FF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pic>
        <p:nvPicPr>
          <p:cNvPr id="13318" name="Picture 4" descr="1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812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0" descr="1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400"/>
            <a:ext cx="2133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5" descr="1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657600" y="3708400"/>
            <a:ext cx="60960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0" descr="1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4088" y="0"/>
            <a:ext cx="10779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9" descr="1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990600"/>
            <a:ext cx="812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9" descr="1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702800" y="-1168400"/>
            <a:ext cx="6096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324" name="Object 43"/>
          <p:cNvGraphicFramePr>
            <a:graphicFrameLocks noChangeAspect="1"/>
          </p:cNvGraphicFramePr>
          <p:nvPr/>
        </p:nvGraphicFramePr>
        <p:xfrm>
          <a:off x="0" y="0"/>
          <a:ext cx="1427163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1278331" imgH="1273759" progId="">
                  <p:embed/>
                </p:oleObj>
              </mc:Choice>
              <mc:Fallback>
                <p:oleObj name="Clip" r:id="rId9" imgW="1278331" imgH="1273759" progId="">
                  <p:embed/>
                  <p:pic>
                    <p:nvPicPr>
                      <p:cNvPr id="13324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7163" cy="114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25" name="Picture 29" descr="Bauernba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13" y="5767388"/>
            <a:ext cx="6096000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50950"/>
            <a:ext cx="152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70038"/>
            <a:ext cx="13208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8" name="TextBox 19"/>
          <p:cNvSpPr txBox="1">
            <a:spLocks noChangeArrowheads="1"/>
          </p:cNvSpPr>
          <p:nvPr/>
        </p:nvSpPr>
        <p:spPr bwMode="auto">
          <a:xfrm>
            <a:off x="1720850" y="4822825"/>
            <a:ext cx="92567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4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4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4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4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4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9" name="WordArt 22"/>
          <p:cNvSpPr>
            <a:spLocks noChangeArrowheads="1" noChangeShapeType="1" noTextEdit="1"/>
          </p:cNvSpPr>
          <p:nvPr/>
        </p:nvSpPr>
        <p:spPr bwMode="auto">
          <a:xfrm>
            <a:off x="895350" y="2230438"/>
            <a:ext cx="10668000" cy="6400800"/>
          </a:xfrm>
          <a:prstGeom prst="rect">
            <a:avLst/>
          </a:prstGeom>
        </p:spPr>
        <p:txBody>
          <a:bodyPr spcFirstLastPara="1" wrap="none" fromWordArt="1">
            <a:prstTxWarp prst="textButton">
              <a:avLst>
                <a:gd name="adj" fmla="val 11199004"/>
              </a:avLst>
            </a:prstTxWarp>
          </a:bodyPr>
          <a:lstStyle/>
          <a:p>
            <a:pPr algn="ctr"/>
            <a:r>
              <a:rPr lang="en-GB" sz="40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 giáo về dự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D7B6A2-FB27-E6E6-EE72-B3DA022A13E8}"/>
              </a:ext>
            </a:extLst>
          </p:cNvPr>
          <p:cNvSpPr/>
          <p:nvPr/>
        </p:nvSpPr>
        <p:spPr>
          <a:xfrm>
            <a:off x="628650" y="3370676"/>
            <a:ext cx="11472446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MÔN: HOẠT ĐỘNG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+mn-cs"/>
              </a:rPr>
              <a:t>TRẢI NGHIỆM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0283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5484D-1B6B-5594-9357-09D050A6F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A593BB8-2957-7603-57AA-09839C8AA2F1}"/>
              </a:ext>
            </a:extLst>
          </p:cNvPr>
          <p:cNvSpPr/>
          <p:nvPr/>
        </p:nvSpPr>
        <p:spPr>
          <a:xfrm>
            <a:off x="711735" y="683394"/>
            <a:ext cx="10629900" cy="3792353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100ED7-3E4D-3A80-C073-9495EAB63E4A}"/>
              </a:ext>
            </a:extLst>
          </p:cNvPr>
          <p:cNvSpPr txBox="1"/>
          <p:nvPr/>
        </p:nvSpPr>
        <p:spPr>
          <a:xfrm>
            <a:off x="1076325" y="476250"/>
            <a:ext cx="10629900" cy="74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FF5502-59CB-5606-1383-7B2C23CAEF00}"/>
              </a:ext>
            </a:extLst>
          </p:cNvPr>
          <p:cNvSpPr txBox="1"/>
          <p:nvPr/>
        </p:nvSpPr>
        <p:spPr>
          <a:xfrm>
            <a:off x="850365" y="1219200"/>
            <a:ext cx="99517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VỤ: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hia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về những cách bán hàng đã trải nghiệm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hoặc đã tìm hiểu được.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31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iểm danh các sàn thương mại điện tử “hot” nhất hiện nay">
            <a:extLst>
              <a:ext uri="{FF2B5EF4-FFF2-40B4-BE49-F238E27FC236}">
                <a16:creationId xmlns:a16="http://schemas.microsoft.com/office/drawing/2014/main" id="{B154EE44-86AD-5E9C-2715-DECE7297A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13" y="842579"/>
            <a:ext cx="7489844" cy="421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BA2231-136D-38C4-B6B7-6C315B576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296" y="97144"/>
            <a:ext cx="34042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2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963FFB-CB3B-BD14-A87D-CF13C5301034}"/>
              </a:ext>
            </a:extLst>
          </p:cNvPr>
          <p:cNvSpPr/>
          <p:nvPr/>
        </p:nvSpPr>
        <p:spPr>
          <a:xfrm>
            <a:off x="247650" y="180975"/>
            <a:ext cx="11677650" cy="6372225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95E691-443A-CFB4-56CE-811B5231EF06}"/>
              </a:ext>
            </a:extLst>
          </p:cNvPr>
          <p:cNvSpPr txBox="1"/>
          <p:nvPr/>
        </p:nvSpPr>
        <p:spPr>
          <a:xfrm>
            <a:off x="1076325" y="476250"/>
            <a:ext cx="10629900" cy="74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2808B9-B5BC-9272-F7B4-BC89B5941181}"/>
              </a:ext>
            </a:extLst>
          </p:cNvPr>
          <p:cNvSpPr txBox="1"/>
          <p:nvPr/>
        </p:nvSpPr>
        <p:spPr>
          <a:xfrm>
            <a:off x="804545" y="476250"/>
            <a:ext cx="1090168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LUẬN NHÓM (5’)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dịch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7885B3-9341-15EA-AFBC-CD7339D09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842" y="2169021"/>
            <a:ext cx="8756316" cy="358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9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96799CB9-C724-AFD6-FBDF-AE7A6D7EE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F44D59BB-F784-FA94-69EF-982457D5C4D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>
            <a:extLst>
              <a:ext uri="{FF2B5EF4-FFF2-40B4-BE49-F238E27FC236}">
                <a16:creationId xmlns:a16="http://schemas.microsoft.com/office/drawing/2014/main" id="{6A4796B9-3DEF-67DD-11C1-FA26C070D36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>
            <a:extLst>
              <a:ext uri="{FF2B5EF4-FFF2-40B4-BE49-F238E27FC236}">
                <a16:creationId xmlns:a16="http://schemas.microsoft.com/office/drawing/2014/main" id="{4B048220-3CA9-3547-99BC-9DAAA1B1B83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>
            <a:extLst>
              <a:ext uri="{FF2B5EF4-FFF2-40B4-BE49-F238E27FC236}">
                <a16:creationId xmlns:a16="http://schemas.microsoft.com/office/drawing/2014/main" id="{C1BBD820-A487-9340-1FBA-E992B2BE7C4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>
            <a:extLst>
              <a:ext uri="{FF2B5EF4-FFF2-40B4-BE49-F238E27FC236}">
                <a16:creationId xmlns:a16="http://schemas.microsoft.com/office/drawing/2014/main" id="{FCD09789-EE9C-1DDA-87C4-2D165CE0CA4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>
            <a:extLst>
              <a:ext uri="{FF2B5EF4-FFF2-40B4-BE49-F238E27FC236}">
                <a16:creationId xmlns:a16="http://schemas.microsoft.com/office/drawing/2014/main" id="{E66D508B-388D-92EE-87C1-12D80AE4A95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>
            <a:extLst>
              <a:ext uri="{FF2B5EF4-FFF2-40B4-BE49-F238E27FC236}">
                <a16:creationId xmlns:a16="http://schemas.microsoft.com/office/drawing/2014/main" id="{D130350F-E5EC-DC5D-6B44-994F970BC3F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>
            <a:extLst>
              <a:ext uri="{FF2B5EF4-FFF2-40B4-BE49-F238E27FC236}">
                <a16:creationId xmlns:a16="http://schemas.microsoft.com/office/drawing/2014/main" id="{06FF1E01-540F-87F2-6BA9-0D9D84B19A30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>
            <a:extLst>
              <a:ext uri="{FF2B5EF4-FFF2-40B4-BE49-F238E27FC236}">
                <a16:creationId xmlns:a16="http://schemas.microsoft.com/office/drawing/2014/main" id="{F25FDE7F-D094-B97E-01E6-B21889D9FCF8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5DDFC885-C75C-CD83-06BD-76F3912AC7AB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0C37C9FC-1CA1-B2A4-6877-3AA3D8DBF18B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901DD7A8-F0BE-22FE-1E55-EE5801D3C827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D42817F5-B74E-1A9F-C45D-2B982317E9E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6515C36-0445-2477-D96E-FE1609D56A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94AD170-6BD0-DFD8-D38D-AABE4CC21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959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DA84AA0-E49D-B80C-5204-3AC96FD23050}"/>
              </a:ext>
            </a:extLst>
          </p:cNvPr>
          <p:cNvSpPr/>
          <p:nvPr/>
        </p:nvSpPr>
        <p:spPr>
          <a:xfrm>
            <a:off x="803871" y="2144110"/>
            <a:ext cx="10584257" cy="4439570"/>
          </a:xfrm>
          <a:prstGeom prst="roundRect">
            <a:avLst>
              <a:gd name="adj" fmla="val 29167"/>
            </a:avLst>
          </a:prstGeom>
          <a:solidFill>
            <a:schemeClr val="bg1"/>
          </a:solidFill>
          <a:ln w="28575">
            <a:solidFill>
              <a:srgbClr val="0066CC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Chiến lược bán hàng bao gồm từ việc tiếp thị giới thiệu sản phẩm/ dịch vụ, chính sách khuyến mãi và chăm sóc khách hàng khi bán hàng để thu hút khách hàng, khuyến khích khách hàng mua nhiều hơn và lâu dài hơn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A7E558-091B-024D-65F9-94785E055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242" y="114919"/>
            <a:ext cx="6919514" cy="19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4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375AC85-D59E-3F0D-B2BC-4023EB2D8411}"/>
              </a:ext>
            </a:extLst>
          </p:cNvPr>
          <p:cNvSpPr/>
          <p:nvPr/>
        </p:nvSpPr>
        <p:spPr>
          <a:xfrm>
            <a:off x="860535" y="883125"/>
            <a:ext cx="10622280" cy="54699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4" descr="Tổng hợp ảnh Hoa Đào PNG - Mobitool">
            <a:extLst>
              <a:ext uri="{FF2B5EF4-FFF2-40B4-BE49-F238E27FC236}">
                <a16:creationId xmlns:a16="http://schemas.microsoft.com/office/drawing/2014/main" id="{989B6EE4-32E5-3DE3-0707-B7CC7339C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1755">
            <a:off x="-240739" y="-451077"/>
            <a:ext cx="4948065" cy="374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hia sẻ thư viện đồ hoạ các hình ảnh tết : Bánh chưng, pháo hoa, câu đối...">
            <a:extLst>
              <a:ext uri="{FF2B5EF4-FFF2-40B4-BE49-F238E27FC236}">
                <a16:creationId xmlns:a16="http://schemas.microsoft.com/office/drawing/2014/main" id="{FCF8171A-CDF0-C362-150D-574F8C4D2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8224" y1="22686" x2="32000" y2="33413"/>
                        <a14:foregroundMark x1="31200" y1="29567" x2="29600" y2="40625"/>
                        <a14:foregroundMark x1="27000" y1="30048" x2="27800" y2="28125"/>
                        <a14:foregroundMark x1="29600" y1="25000" x2="37000" y2="34615"/>
                        <a14:foregroundMark x1="37000" y1="34615" x2="37000" y2="34856"/>
                        <a14:foregroundMark x1="26400" y1="26442" x2="26400" y2="26442"/>
                        <a14:foregroundMark x1="24000" y1="25481" x2="30000" y2="39183"/>
                        <a14:foregroundMark x1="30000" y1="39183" x2="30200" y2="39904"/>
                        <a14:foregroundMark x1="24000" y1="37019" x2="20600" y2="47837"/>
                        <a14:foregroundMark x1="16600" y1="42067" x2="16708" y2="46484"/>
                        <a14:foregroundMark x1="19503" y1="50159" x2="23200" y2="55529"/>
                        <a14:foregroundMark x1="23000" y1="40144" x2="28000" y2="51683"/>
                        <a14:foregroundMark x1="28000" y1="51683" x2="28000" y2="51683"/>
                        <a14:foregroundMark x1="21200" y1="38221" x2="18208" y2="45756"/>
                        <a14:foregroundMark x1="18600" y1="38702" x2="18600" y2="38702"/>
                        <a14:foregroundMark x1="38400" y1="41587" x2="39000" y2="56010"/>
                        <a14:foregroundMark x1="39000" y1="56010" x2="31400" y2="72356"/>
                        <a14:foregroundMark x1="31400" y1="72356" x2="20200" y2="75721"/>
                        <a14:foregroundMark x1="20200" y1="75721" x2="19200" y2="75000"/>
                        <a14:foregroundMark x1="40400" y1="47356" x2="38800" y2="60337"/>
                        <a14:foregroundMark x1="38800" y1="60337" x2="37000" y2="65144"/>
                        <a14:foregroundMark x1="39000" y1="55529" x2="42600" y2="57933"/>
                        <a14:foregroundMark x1="16400" y1="73558" x2="23000" y2="75000"/>
                        <a14:foregroundMark x1="11000" y1="71154" x2="11000" y2="71154"/>
                        <a14:foregroundMark x1="49400" y1="65625" x2="52200" y2="80288"/>
                        <a14:foregroundMark x1="37800" y1="76442" x2="42000" y2="80288"/>
                        <a14:foregroundMark x1="38400" y1="79567" x2="41400" y2="81490"/>
                        <a14:foregroundMark x1="48800" y1="80048" x2="52800" y2="81250"/>
                        <a14:foregroundMark x1="61200" y1="75721" x2="61600" y2="77644"/>
                        <a14:foregroundMark x1="61400" y1="76683" x2="51200" y2="81010"/>
                        <a14:foregroundMark x1="68200" y1="51923" x2="79000" y2="73558"/>
                        <a14:foregroundMark x1="79000" y1="73558" x2="79200" y2="75000"/>
                        <a14:foregroundMark x1="73600" y1="50481" x2="78000" y2="68029"/>
                        <a14:foregroundMark x1="78000" y1="68029" x2="77200" y2="70433"/>
                        <a14:foregroundMark x1="73800" y1="48317" x2="80200" y2="56010"/>
                        <a14:foregroundMark x1="70800" y1="47356" x2="75000" y2="52404"/>
                        <a14:foregroundMark x1="79800" y1="51202" x2="82600" y2="54087"/>
                        <a14:foregroundMark x1="87196" y1="65388" x2="88200" y2="67548"/>
                        <a14:foregroundMark x1="80600" y1="51202" x2="85531" y2="61808"/>
                        <a14:foregroundMark x1="88000" y1="67788" x2="79000" y2="81971"/>
                        <a14:foregroundMark x1="82000" y1="80048" x2="88200" y2="70913"/>
                        <a14:foregroundMark x1="69800" y1="68510" x2="78200" y2="81971"/>
                        <a14:foregroundMark x1="70600" y1="81971" x2="81400" y2="76202"/>
                        <a14:foregroundMark x1="81400" y1="76202" x2="83600" y2="72596"/>
                        <a14:foregroundMark x1="83600" y1="73317" x2="85800" y2="80769"/>
                        <a14:foregroundMark x1="88000" y1="73077" x2="88000" y2="73077"/>
                        <a14:foregroundMark x1="68800" y1="81971" x2="71800" y2="81010"/>
                        <a14:foregroundMark x1="70400" y1="79567" x2="69400" y2="81010"/>
                        <a14:foregroundMark x1="86600" y1="59856" x2="87078" y2="60348"/>
                        <a14:foregroundMark x1="79800" y1="47596" x2="82200" y2="52404"/>
                        <a14:foregroundMark x1="89000" y1="73077" x2="84200" y2="78846"/>
                        <a14:foregroundMark x1="26200" y1="25000" x2="29200" y2="23798"/>
                        <a14:foregroundMark x1="33400" y1="23077" x2="31706" y2="22707"/>
                        <a14:foregroundMark x1="19200" y1="52163" x2="19200" y2="52163"/>
                        <a14:foregroundMark x1="81800" y1="50000" x2="81800" y2="50000"/>
                        <a14:foregroundMark x1="88600" y1="74519" x2="88600" y2="74519"/>
                        <a14:foregroundMark x1="86200" y1="81971" x2="86200" y2="81971"/>
                        <a14:backgroundMark x1="28200" y1="19712" x2="28200" y2="19712"/>
                        <a14:backgroundMark x1="28200" y1="19712" x2="27200" y2="22115"/>
                        <a14:backgroundMark x1="14400" y1="48077" x2="16600" y2="52163"/>
                        <a14:backgroundMark x1="87600" y1="59856" x2="90000" y2="62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6790">
            <a:off x="7716471" y="3911560"/>
            <a:ext cx="4354541" cy="362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787B90-9775-FFAD-A4A9-31A5900E902B}"/>
              </a:ext>
            </a:extLst>
          </p:cNvPr>
          <p:cNvSpPr txBox="1"/>
          <p:nvPr/>
        </p:nvSpPr>
        <p:spPr>
          <a:xfrm>
            <a:off x="3056892" y="1323833"/>
            <a:ext cx="6945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CB232D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Dặn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CB232D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CB232D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dò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CB232D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A678D2-6686-519E-A2ED-EA6A3863A980}"/>
              </a:ext>
            </a:extLst>
          </p:cNvPr>
          <p:cNvSpPr txBox="1"/>
          <p:nvPr/>
        </p:nvSpPr>
        <p:spPr>
          <a:xfrm>
            <a:off x="2305050" y="2906470"/>
            <a:ext cx="79724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 tục hoàn thiện và chuẩn bị nội dung để đưa vào kế hoạch kinh doanh của nhóm.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41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2" name="Google Shape;3342;p77"/>
          <p:cNvGrpSpPr/>
          <p:nvPr/>
        </p:nvGrpSpPr>
        <p:grpSpPr>
          <a:xfrm>
            <a:off x="959832" y="3769699"/>
            <a:ext cx="1492161" cy="2363067"/>
            <a:chOff x="2060950" y="1404748"/>
            <a:chExt cx="918366" cy="1454373"/>
          </a:xfrm>
        </p:grpSpPr>
        <p:sp>
          <p:nvSpPr>
            <p:cNvPr id="3343" name="Google Shape;3343;p77"/>
            <p:cNvSpPr/>
            <p:nvPr/>
          </p:nvSpPr>
          <p:spPr>
            <a:xfrm>
              <a:off x="2187172" y="2160009"/>
              <a:ext cx="308295" cy="355110"/>
            </a:xfrm>
            <a:custGeom>
              <a:avLst/>
              <a:gdLst/>
              <a:ahLst/>
              <a:cxnLst/>
              <a:rect l="l" t="t" r="r" b="b"/>
              <a:pathLst>
                <a:path w="2081" h="2397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2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5" y="1437"/>
                  </a:cubicBezTo>
                  <a:cubicBezTo>
                    <a:pt x="406" y="1492"/>
                    <a:pt x="380" y="1547"/>
                    <a:pt x="338" y="1573"/>
                  </a:cubicBezTo>
                  <a:cubicBezTo>
                    <a:pt x="283" y="1628"/>
                    <a:pt x="218" y="1641"/>
                    <a:pt x="150" y="1654"/>
                  </a:cubicBezTo>
                  <a:cubicBezTo>
                    <a:pt x="121" y="1667"/>
                    <a:pt x="69" y="1667"/>
                    <a:pt x="40" y="1709"/>
                  </a:cubicBezTo>
                  <a:cubicBezTo>
                    <a:pt x="1" y="1735"/>
                    <a:pt x="27" y="1774"/>
                    <a:pt x="56" y="1803"/>
                  </a:cubicBezTo>
                  <a:cubicBezTo>
                    <a:pt x="73" y="1807"/>
                    <a:pt x="89" y="1809"/>
                    <a:pt x="105" y="1809"/>
                  </a:cubicBezTo>
                  <a:cubicBezTo>
                    <a:pt x="137" y="1809"/>
                    <a:pt x="167" y="1803"/>
                    <a:pt x="202" y="1803"/>
                  </a:cubicBezTo>
                  <a:cubicBezTo>
                    <a:pt x="202" y="1803"/>
                    <a:pt x="218" y="1803"/>
                    <a:pt x="218" y="1816"/>
                  </a:cubicBezTo>
                  <a:cubicBezTo>
                    <a:pt x="231" y="1829"/>
                    <a:pt x="218" y="1842"/>
                    <a:pt x="218" y="1842"/>
                  </a:cubicBezTo>
                  <a:cubicBezTo>
                    <a:pt x="189" y="1884"/>
                    <a:pt x="163" y="1910"/>
                    <a:pt x="150" y="1936"/>
                  </a:cubicBezTo>
                  <a:cubicBezTo>
                    <a:pt x="121" y="1978"/>
                    <a:pt x="40" y="2072"/>
                    <a:pt x="69" y="2127"/>
                  </a:cubicBezTo>
                  <a:cubicBezTo>
                    <a:pt x="78" y="2136"/>
                    <a:pt x="100" y="2145"/>
                    <a:pt x="123" y="2145"/>
                  </a:cubicBezTo>
                  <a:cubicBezTo>
                    <a:pt x="132" y="2145"/>
                    <a:pt x="141" y="2144"/>
                    <a:pt x="150" y="2140"/>
                  </a:cubicBezTo>
                  <a:cubicBezTo>
                    <a:pt x="176" y="2127"/>
                    <a:pt x="202" y="2098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3" y="2017"/>
                    <a:pt x="312" y="2017"/>
                  </a:cubicBezTo>
                  <a:cubicBezTo>
                    <a:pt x="325" y="2017"/>
                    <a:pt x="325" y="2046"/>
                    <a:pt x="312" y="2046"/>
                  </a:cubicBezTo>
                  <a:cubicBezTo>
                    <a:pt x="312" y="2059"/>
                    <a:pt x="312" y="2072"/>
                    <a:pt x="299" y="2085"/>
                  </a:cubicBezTo>
                  <a:cubicBezTo>
                    <a:pt x="283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0"/>
                  </a:cubicBezTo>
                  <a:cubicBezTo>
                    <a:pt x="218" y="2276"/>
                    <a:pt x="231" y="2289"/>
                    <a:pt x="244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15"/>
                    <a:pt x="338" y="2289"/>
                  </a:cubicBezTo>
                  <a:cubicBezTo>
                    <a:pt x="364" y="2276"/>
                    <a:pt x="393" y="2247"/>
                    <a:pt x="406" y="2221"/>
                  </a:cubicBezTo>
                  <a:cubicBezTo>
                    <a:pt x="432" y="2195"/>
                    <a:pt x="461" y="2166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66"/>
                  </a:lnTo>
                  <a:cubicBezTo>
                    <a:pt x="513" y="2179"/>
                    <a:pt x="500" y="2208"/>
                    <a:pt x="487" y="2221"/>
                  </a:cubicBezTo>
                  <a:cubicBezTo>
                    <a:pt x="487" y="2247"/>
                    <a:pt x="474" y="2260"/>
                    <a:pt x="474" y="2289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8" y="2382"/>
                    <a:pt x="500" y="2396"/>
                    <a:pt x="525" y="2396"/>
                  </a:cubicBezTo>
                  <a:cubicBezTo>
                    <a:pt x="538" y="2396"/>
                    <a:pt x="553" y="2392"/>
                    <a:pt x="568" y="2383"/>
                  </a:cubicBezTo>
                  <a:cubicBezTo>
                    <a:pt x="607" y="2357"/>
                    <a:pt x="675" y="2195"/>
                    <a:pt x="688" y="2179"/>
                  </a:cubicBezTo>
                  <a:cubicBezTo>
                    <a:pt x="769" y="2033"/>
                    <a:pt x="866" y="1910"/>
                    <a:pt x="960" y="1774"/>
                  </a:cubicBezTo>
                  <a:cubicBezTo>
                    <a:pt x="1122" y="1560"/>
                    <a:pt x="1459" y="1155"/>
                    <a:pt x="1595" y="1032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4" name="Google Shape;3344;p77"/>
            <p:cNvSpPr/>
            <p:nvPr/>
          </p:nvSpPr>
          <p:spPr>
            <a:xfrm>
              <a:off x="2060950" y="1404748"/>
              <a:ext cx="918366" cy="872885"/>
            </a:xfrm>
            <a:custGeom>
              <a:avLst/>
              <a:gdLst/>
              <a:ahLst/>
              <a:cxnLst/>
              <a:rect l="l" t="t" r="r" b="b"/>
              <a:pathLst>
                <a:path w="6199" h="5892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827" y="3486"/>
                    <a:pt x="124" y="4659"/>
                    <a:pt x="1135" y="5375"/>
                  </a:cubicBezTo>
                  <a:cubicBezTo>
                    <a:pt x="1632" y="5726"/>
                    <a:pt x="2482" y="5891"/>
                    <a:pt x="3312" y="5891"/>
                  </a:cubicBezTo>
                  <a:cubicBezTo>
                    <a:pt x="4175" y="5891"/>
                    <a:pt x="5017" y="5712"/>
                    <a:pt x="5415" y="5375"/>
                  </a:cubicBezTo>
                  <a:cubicBezTo>
                    <a:pt x="6199" y="4714"/>
                    <a:pt x="5564" y="3551"/>
                    <a:pt x="5415" y="3389"/>
                  </a:cubicBezTo>
                  <a:lnTo>
                    <a:pt x="5590" y="2297"/>
                  </a:lnTo>
                  <a:cubicBezTo>
                    <a:pt x="5590" y="2297"/>
                    <a:pt x="5713" y="1662"/>
                    <a:pt x="5428" y="1325"/>
                  </a:cubicBezTo>
                  <a:cubicBezTo>
                    <a:pt x="5227" y="1085"/>
                    <a:pt x="5011" y="1050"/>
                    <a:pt x="4904" y="1050"/>
                  </a:cubicBezTo>
                  <a:cubicBezTo>
                    <a:pt x="4861" y="1050"/>
                    <a:pt x="4835" y="1056"/>
                    <a:pt x="4835" y="1056"/>
                  </a:cubicBezTo>
                  <a:cubicBezTo>
                    <a:pt x="4835" y="1056"/>
                    <a:pt x="4903" y="570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5" name="Google Shape;3345;p77"/>
            <p:cNvSpPr/>
            <p:nvPr/>
          </p:nvSpPr>
          <p:spPr>
            <a:xfrm>
              <a:off x="2377246" y="2078972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701"/>
                    <a:pt x="526" y="879"/>
                    <a:pt x="312" y="1579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79"/>
                  </a:cubicBezTo>
                  <a:cubicBezTo>
                    <a:pt x="2120" y="879"/>
                    <a:pt x="1864" y="701"/>
                    <a:pt x="1835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6" name="Google Shape;3346;p77"/>
            <p:cNvSpPr/>
            <p:nvPr/>
          </p:nvSpPr>
          <p:spPr>
            <a:xfrm>
              <a:off x="2499172" y="2078972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393"/>
                  </a:cubicBezTo>
                  <a:cubicBezTo>
                    <a:pt x="95" y="406"/>
                    <a:pt x="202" y="406"/>
                    <a:pt x="299" y="406"/>
                  </a:cubicBezTo>
                  <a:cubicBezTo>
                    <a:pt x="526" y="406"/>
                    <a:pt x="837" y="325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7" name="Google Shape;3347;p77"/>
            <p:cNvSpPr/>
            <p:nvPr/>
          </p:nvSpPr>
          <p:spPr>
            <a:xfrm>
              <a:off x="2319172" y="2562825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6" y="1689"/>
                  </a:lnTo>
                  <a:cubicBezTo>
                    <a:pt x="526" y="1689"/>
                    <a:pt x="270" y="1757"/>
                    <a:pt x="137" y="1838"/>
                  </a:cubicBezTo>
                  <a:cubicBezTo>
                    <a:pt x="1" y="1919"/>
                    <a:pt x="40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8" name="Google Shape;3348;p77"/>
            <p:cNvSpPr/>
            <p:nvPr/>
          </p:nvSpPr>
          <p:spPr>
            <a:xfrm>
              <a:off x="2583173" y="2562825"/>
              <a:ext cx="245925" cy="296295"/>
            </a:xfrm>
            <a:custGeom>
              <a:avLst/>
              <a:gdLst/>
              <a:ahLst/>
              <a:cxnLst/>
              <a:rect l="l" t="t" r="r" b="b"/>
              <a:pathLst>
                <a:path w="1660" h="2000" extrusionOk="0">
                  <a:moveTo>
                    <a:pt x="1" y="1"/>
                  </a:moveTo>
                  <a:lnTo>
                    <a:pt x="176" y="2000"/>
                  </a:lnTo>
                  <a:lnTo>
                    <a:pt x="1041" y="2000"/>
                  </a:lnTo>
                  <a:cubicBezTo>
                    <a:pt x="1621" y="2000"/>
                    <a:pt x="1660" y="1919"/>
                    <a:pt x="1527" y="1838"/>
                  </a:cubicBezTo>
                  <a:cubicBezTo>
                    <a:pt x="1391" y="1757"/>
                    <a:pt x="1135" y="1689"/>
                    <a:pt x="1135" y="1689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9" name="Google Shape;3349;p77"/>
            <p:cNvSpPr/>
            <p:nvPr/>
          </p:nvSpPr>
          <p:spPr>
            <a:xfrm>
              <a:off x="2379172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63"/>
                    <a:pt x="1174" y="863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0" name="Google Shape;3350;p77"/>
            <p:cNvSpPr/>
            <p:nvPr/>
          </p:nvSpPr>
          <p:spPr>
            <a:xfrm>
              <a:off x="2583173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82" y="863"/>
                  </a:lnTo>
                  <a:cubicBezTo>
                    <a:pt x="594" y="863"/>
                    <a:pt x="960" y="798"/>
                    <a:pt x="1203" y="730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1" name="Google Shape;3351;p77"/>
            <p:cNvSpPr/>
            <p:nvPr/>
          </p:nvSpPr>
          <p:spPr>
            <a:xfrm>
              <a:off x="2605247" y="2812900"/>
              <a:ext cx="223851" cy="46222"/>
            </a:xfrm>
            <a:custGeom>
              <a:avLst/>
              <a:gdLst/>
              <a:ahLst/>
              <a:cxnLst/>
              <a:rect l="l" t="t" r="r" b="b"/>
              <a:pathLst>
                <a:path w="1511" h="312" extrusionOk="0">
                  <a:moveTo>
                    <a:pt x="1" y="1"/>
                  </a:moveTo>
                  <a:lnTo>
                    <a:pt x="27" y="312"/>
                  </a:lnTo>
                  <a:lnTo>
                    <a:pt x="892" y="312"/>
                  </a:lnTo>
                  <a:cubicBezTo>
                    <a:pt x="1472" y="312"/>
                    <a:pt x="1511" y="231"/>
                    <a:pt x="1378" y="150"/>
                  </a:cubicBezTo>
                  <a:cubicBezTo>
                    <a:pt x="1242" y="69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2" name="Google Shape;3352;p77"/>
            <p:cNvSpPr/>
            <p:nvPr/>
          </p:nvSpPr>
          <p:spPr>
            <a:xfrm>
              <a:off x="2319172" y="2812900"/>
              <a:ext cx="224295" cy="46222"/>
            </a:xfrm>
            <a:custGeom>
              <a:avLst/>
              <a:gdLst/>
              <a:ahLst/>
              <a:cxnLst/>
              <a:rect l="l" t="t" r="r" b="b"/>
              <a:pathLst>
                <a:path w="1514" h="312" extrusionOk="0">
                  <a:moveTo>
                    <a:pt x="526" y="1"/>
                  </a:moveTo>
                  <a:cubicBezTo>
                    <a:pt x="526" y="1"/>
                    <a:pt x="270" y="69"/>
                    <a:pt x="137" y="150"/>
                  </a:cubicBezTo>
                  <a:cubicBezTo>
                    <a:pt x="1" y="231"/>
                    <a:pt x="40" y="312"/>
                    <a:pt x="623" y="312"/>
                  </a:cubicBezTo>
                  <a:lnTo>
                    <a:pt x="1485" y="312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3" name="Google Shape;3353;p77"/>
            <p:cNvSpPr/>
            <p:nvPr/>
          </p:nvSpPr>
          <p:spPr>
            <a:xfrm>
              <a:off x="2323024" y="2151713"/>
              <a:ext cx="172444" cy="207258"/>
            </a:xfrm>
            <a:custGeom>
              <a:avLst/>
              <a:gdLst/>
              <a:ahLst/>
              <a:cxnLst/>
              <a:rect l="l" t="t" r="r" b="b"/>
              <a:pathLst>
                <a:path w="1164" h="1399" extrusionOk="0">
                  <a:moveTo>
                    <a:pt x="984" y="0"/>
                  </a:moveTo>
                  <a:cubicBezTo>
                    <a:pt x="863" y="0"/>
                    <a:pt x="693" y="73"/>
                    <a:pt x="474" y="291"/>
                  </a:cubicBezTo>
                  <a:cubicBezTo>
                    <a:pt x="111" y="670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64" y="77"/>
                  </a:lnTo>
                  <a:cubicBezTo>
                    <a:pt x="1125" y="33"/>
                    <a:pt x="1065" y="0"/>
                    <a:pt x="984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4" name="Google Shape;3354;p77"/>
            <p:cNvSpPr/>
            <p:nvPr/>
          </p:nvSpPr>
          <p:spPr>
            <a:xfrm>
              <a:off x="2653247" y="2160009"/>
              <a:ext cx="305925" cy="355110"/>
            </a:xfrm>
            <a:custGeom>
              <a:avLst/>
              <a:gdLst/>
              <a:ahLst/>
              <a:cxnLst/>
              <a:rect l="l" t="t" r="r" b="b"/>
              <a:pathLst>
                <a:path w="2065" h="2397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32"/>
                  </a:lnTo>
                  <a:cubicBezTo>
                    <a:pt x="607" y="1155"/>
                    <a:pt x="879" y="1411"/>
                    <a:pt x="1135" y="1761"/>
                  </a:cubicBezTo>
                  <a:cubicBezTo>
                    <a:pt x="1229" y="1897"/>
                    <a:pt x="1310" y="2033"/>
                    <a:pt x="1391" y="2179"/>
                  </a:cubicBezTo>
                  <a:cubicBezTo>
                    <a:pt x="1391" y="2195"/>
                    <a:pt x="1472" y="2357"/>
                    <a:pt x="1511" y="2383"/>
                  </a:cubicBezTo>
                  <a:cubicBezTo>
                    <a:pt x="1526" y="2392"/>
                    <a:pt x="1540" y="2396"/>
                    <a:pt x="1553" y="2396"/>
                  </a:cubicBezTo>
                  <a:cubicBezTo>
                    <a:pt x="1578" y="2396"/>
                    <a:pt x="1598" y="2382"/>
                    <a:pt x="1608" y="2357"/>
                  </a:cubicBezTo>
                  <a:cubicBezTo>
                    <a:pt x="1621" y="2328"/>
                    <a:pt x="1621" y="2302"/>
                    <a:pt x="1608" y="2289"/>
                  </a:cubicBezTo>
                  <a:cubicBezTo>
                    <a:pt x="1608" y="2260"/>
                    <a:pt x="1592" y="2247"/>
                    <a:pt x="1592" y="2221"/>
                  </a:cubicBezTo>
                  <a:cubicBezTo>
                    <a:pt x="1579" y="2208"/>
                    <a:pt x="1566" y="2179"/>
                    <a:pt x="1566" y="2166"/>
                  </a:cubicBezTo>
                  <a:lnTo>
                    <a:pt x="1566" y="2140"/>
                  </a:lnTo>
                  <a:cubicBezTo>
                    <a:pt x="1566" y="2127"/>
                    <a:pt x="1579" y="2127"/>
                    <a:pt x="1579" y="2127"/>
                  </a:cubicBezTo>
                  <a:cubicBezTo>
                    <a:pt x="1592" y="2127"/>
                    <a:pt x="1592" y="2127"/>
                    <a:pt x="1592" y="2140"/>
                  </a:cubicBezTo>
                  <a:cubicBezTo>
                    <a:pt x="1621" y="2166"/>
                    <a:pt x="1647" y="2195"/>
                    <a:pt x="1660" y="2221"/>
                  </a:cubicBezTo>
                  <a:cubicBezTo>
                    <a:pt x="1689" y="2247"/>
                    <a:pt x="1702" y="2276"/>
                    <a:pt x="1728" y="2289"/>
                  </a:cubicBezTo>
                  <a:cubicBezTo>
                    <a:pt x="1754" y="2315"/>
                    <a:pt x="1783" y="2315"/>
                    <a:pt x="1809" y="2315"/>
                  </a:cubicBezTo>
                  <a:cubicBezTo>
                    <a:pt x="1822" y="2315"/>
                    <a:pt x="1835" y="2315"/>
                    <a:pt x="1835" y="2302"/>
                  </a:cubicBezTo>
                  <a:cubicBezTo>
                    <a:pt x="1851" y="2289"/>
                    <a:pt x="1851" y="2276"/>
                    <a:pt x="1851" y="2260"/>
                  </a:cubicBezTo>
                  <a:cubicBezTo>
                    <a:pt x="1851" y="2234"/>
                    <a:pt x="1835" y="2221"/>
                    <a:pt x="1835" y="2195"/>
                  </a:cubicBezTo>
                  <a:cubicBezTo>
                    <a:pt x="1822" y="2153"/>
                    <a:pt x="1796" y="2114"/>
                    <a:pt x="1770" y="2085"/>
                  </a:cubicBezTo>
                  <a:cubicBezTo>
                    <a:pt x="1770" y="2072"/>
                    <a:pt x="1770" y="2059"/>
                    <a:pt x="1754" y="2046"/>
                  </a:cubicBezTo>
                  <a:cubicBezTo>
                    <a:pt x="1754" y="2046"/>
                    <a:pt x="1754" y="2017"/>
                    <a:pt x="1770" y="2017"/>
                  </a:cubicBezTo>
                  <a:cubicBezTo>
                    <a:pt x="1783" y="2017"/>
                    <a:pt x="1796" y="2033"/>
                    <a:pt x="1809" y="2046"/>
                  </a:cubicBezTo>
                  <a:cubicBezTo>
                    <a:pt x="1822" y="2059"/>
                    <a:pt x="1835" y="2072"/>
                    <a:pt x="1851" y="2085"/>
                  </a:cubicBezTo>
                  <a:cubicBezTo>
                    <a:pt x="1877" y="2098"/>
                    <a:pt x="1903" y="2127"/>
                    <a:pt x="1932" y="2140"/>
                  </a:cubicBezTo>
                  <a:cubicBezTo>
                    <a:pt x="1940" y="2144"/>
                    <a:pt x="1947" y="2145"/>
                    <a:pt x="1954" y="2145"/>
                  </a:cubicBezTo>
                  <a:cubicBezTo>
                    <a:pt x="1972" y="2145"/>
                    <a:pt x="1988" y="2136"/>
                    <a:pt x="1997" y="2127"/>
                  </a:cubicBezTo>
                  <a:cubicBezTo>
                    <a:pt x="2039" y="2072"/>
                    <a:pt x="1958" y="1978"/>
                    <a:pt x="1932" y="1936"/>
                  </a:cubicBezTo>
                  <a:cubicBezTo>
                    <a:pt x="1916" y="1910"/>
                    <a:pt x="1890" y="1884"/>
                    <a:pt x="1864" y="1842"/>
                  </a:cubicBezTo>
                  <a:cubicBezTo>
                    <a:pt x="1864" y="1842"/>
                    <a:pt x="1851" y="1829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903" y="1803"/>
                    <a:pt x="1936" y="1809"/>
                    <a:pt x="1968" y="1809"/>
                  </a:cubicBezTo>
                  <a:cubicBezTo>
                    <a:pt x="1983" y="1809"/>
                    <a:pt x="1999" y="1807"/>
                    <a:pt x="2013" y="1803"/>
                  </a:cubicBezTo>
                  <a:cubicBezTo>
                    <a:pt x="2052" y="1774"/>
                    <a:pt x="2065" y="1735"/>
                    <a:pt x="2039" y="1709"/>
                  </a:cubicBezTo>
                  <a:cubicBezTo>
                    <a:pt x="2013" y="1667"/>
                    <a:pt x="1958" y="1667"/>
                    <a:pt x="1916" y="1654"/>
                  </a:cubicBezTo>
                  <a:cubicBezTo>
                    <a:pt x="1864" y="1641"/>
                    <a:pt x="1796" y="1628"/>
                    <a:pt x="1741" y="1573"/>
                  </a:cubicBezTo>
                  <a:cubicBezTo>
                    <a:pt x="1702" y="1547"/>
                    <a:pt x="1660" y="1492"/>
                    <a:pt x="1634" y="1437"/>
                  </a:cubicBezTo>
                  <a:cubicBezTo>
                    <a:pt x="1527" y="1317"/>
                    <a:pt x="1430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3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5" name="Google Shape;3355;p77"/>
            <p:cNvSpPr/>
            <p:nvPr/>
          </p:nvSpPr>
          <p:spPr>
            <a:xfrm>
              <a:off x="2653247" y="2151713"/>
              <a:ext cx="171999" cy="207258"/>
            </a:xfrm>
            <a:custGeom>
              <a:avLst/>
              <a:gdLst/>
              <a:ahLst/>
              <a:cxnLst/>
              <a:rect l="l" t="t" r="r" b="b"/>
              <a:pathLst>
                <a:path w="1161" h="1399" extrusionOk="0">
                  <a:moveTo>
                    <a:pt x="179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54" y="1237"/>
                    <a:pt x="1161" y="777"/>
                    <a:pt x="1161" y="777"/>
                  </a:cubicBezTo>
                  <a:cubicBezTo>
                    <a:pt x="1161" y="777"/>
                    <a:pt x="1041" y="670"/>
                    <a:pt x="688" y="291"/>
                  </a:cubicBezTo>
                  <a:cubicBezTo>
                    <a:pt x="470" y="73"/>
                    <a:pt x="301" y="0"/>
                    <a:pt x="179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6" name="Google Shape;3356;p77"/>
            <p:cNvSpPr/>
            <p:nvPr/>
          </p:nvSpPr>
          <p:spPr>
            <a:xfrm>
              <a:off x="2259172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5" y="202"/>
                    <a:pt x="231" y="1080"/>
                  </a:cubicBezTo>
                  <a:cubicBezTo>
                    <a:pt x="1" y="1958"/>
                    <a:pt x="40" y="2849"/>
                    <a:pt x="419" y="3199"/>
                  </a:cubicBezTo>
                  <a:cubicBezTo>
                    <a:pt x="785" y="3549"/>
                    <a:pt x="1391" y="3604"/>
                    <a:pt x="1919" y="3604"/>
                  </a:cubicBezTo>
                  <a:cubicBezTo>
                    <a:pt x="2431" y="3604"/>
                    <a:pt x="3037" y="3549"/>
                    <a:pt x="3416" y="3199"/>
                  </a:cubicBezTo>
                  <a:cubicBezTo>
                    <a:pt x="3782" y="2849"/>
                    <a:pt x="3821" y="1958"/>
                    <a:pt x="3604" y="1080"/>
                  </a:cubicBezTo>
                  <a:cubicBezTo>
                    <a:pt x="3377" y="202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7" name="Google Shape;3357;p77"/>
            <p:cNvSpPr/>
            <p:nvPr/>
          </p:nvSpPr>
          <p:spPr>
            <a:xfrm>
              <a:off x="2060950" y="1404748"/>
              <a:ext cx="716293" cy="516442"/>
            </a:xfrm>
            <a:custGeom>
              <a:avLst/>
              <a:gdLst/>
              <a:ahLst/>
              <a:cxnLst/>
              <a:rect l="l" t="t" r="r" b="b"/>
              <a:pathLst>
                <a:path w="4835" h="3486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2123" y="3363"/>
                    <a:pt x="1164" y="1581"/>
                    <a:pt x="2933" y="1202"/>
                  </a:cubicBezTo>
                  <a:cubicBezTo>
                    <a:pt x="3126" y="1162"/>
                    <a:pt x="3304" y="1145"/>
                    <a:pt x="3465" y="1145"/>
                  </a:cubicBezTo>
                  <a:cubicBezTo>
                    <a:pt x="3956" y="1145"/>
                    <a:pt x="4302" y="1300"/>
                    <a:pt x="4524" y="1432"/>
                  </a:cubicBezTo>
                  <a:lnTo>
                    <a:pt x="4835" y="1040"/>
                  </a:lnTo>
                  <a:lnTo>
                    <a:pt x="4835" y="975"/>
                  </a:lnTo>
                  <a:cubicBezTo>
                    <a:pt x="4822" y="813"/>
                    <a:pt x="4741" y="473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8" name="Google Shape;3358;p77"/>
            <p:cNvSpPr/>
            <p:nvPr/>
          </p:nvSpPr>
          <p:spPr>
            <a:xfrm>
              <a:off x="2283172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9" name="Google Shape;3359;p77"/>
            <p:cNvSpPr/>
            <p:nvPr/>
          </p:nvSpPr>
          <p:spPr>
            <a:xfrm>
              <a:off x="2679173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64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64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0" name="Google Shape;3360;p77"/>
            <p:cNvSpPr/>
            <p:nvPr/>
          </p:nvSpPr>
          <p:spPr>
            <a:xfrm>
              <a:off x="2491024" y="1924750"/>
              <a:ext cx="71259" cy="29629"/>
            </a:xfrm>
            <a:custGeom>
              <a:avLst/>
              <a:gdLst/>
              <a:ahLst/>
              <a:cxnLst/>
              <a:rect l="l" t="t" r="r" b="b"/>
              <a:pathLst>
                <a:path w="481" h="200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30" y="200"/>
                    <a:pt x="253" y="200"/>
                  </a:cubicBezTo>
                  <a:cubicBezTo>
                    <a:pt x="369" y="200"/>
                    <a:pt x="480" y="175"/>
                    <a:pt x="474" y="122"/>
                  </a:cubicBezTo>
                  <a:cubicBezTo>
                    <a:pt x="474" y="57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1" name="Google Shape;3361;p77"/>
            <p:cNvSpPr/>
            <p:nvPr/>
          </p:nvSpPr>
          <p:spPr>
            <a:xfrm>
              <a:off x="2489098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0" y="1"/>
                  </a:moveTo>
                  <a:cubicBezTo>
                    <a:pt x="150" y="1"/>
                    <a:pt x="28" y="58"/>
                    <a:pt x="1" y="167"/>
                  </a:cubicBezTo>
                  <a:lnTo>
                    <a:pt x="1" y="180"/>
                  </a:lnTo>
                  <a:cubicBezTo>
                    <a:pt x="82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08" y="58"/>
                    <a:pt x="390" y="1"/>
                    <a:pt x="27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2" name="Google Shape;3362;p77"/>
            <p:cNvSpPr/>
            <p:nvPr/>
          </p:nvSpPr>
          <p:spPr>
            <a:xfrm>
              <a:off x="2468950" y="1977194"/>
              <a:ext cx="163259" cy="45185"/>
            </a:xfrm>
            <a:custGeom>
              <a:avLst/>
              <a:gdLst/>
              <a:ahLst/>
              <a:cxnLst/>
              <a:rect l="l" t="t" r="r" b="b"/>
              <a:pathLst>
                <a:path w="1102" h="305" extrusionOk="0">
                  <a:moveTo>
                    <a:pt x="1055" y="0"/>
                  </a:moveTo>
                  <a:cubicBezTo>
                    <a:pt x="1045" y="0"/>
                    <a:pt x="1035" y="3"/>
                    <a:pt x="1028" y="11"/>
                  </a:cubicBezTo>
                  <a:cubicBezTo>
                    <a:pt x="878" y="179"/>
                    <a:pt x="651" y="253"/>
                    <a:pt x="423" y="253"/>
                  </a:cubicBezTo>
                  <a:cubicBezTo>
                    <a:pt x="282" y="253"/>
                    <a:pt x="141" y="225"/>
                    <a:pt x="17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3" y="304"/>
                    <a:pt x="420" y="304"/>
                  </a:cubicBezTo>
                  <a:cubicBezTo>
                    <a:pt x="669" y="304"/>
                    <a:pt x="930" y="209"/>
                    <a:pt x="1083" y="40"/>
                  </a:cubicBezTo>
                  <a:cubicBezTo>
                    <a:pt x="1101" y="19"/>
                    <a:pt x="1079" y="0"/>
                    <a:pt x="1055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3" name="Google Shape;3363;p77"/>
            <p:cNvSpPr/>
            <p:nvPr/>
          </p:nvSpPr>
          <p:spPr>
            <a:xfrm>
              <a:off x="2617247" y="1964750"/>
              <a:ext cx="29926" cy="22963"/>
            </a:xfrm>
            <a:custGeom>
              <a:avLst/>
              <a:gdLst/>
              <a:ahLst/>
              <a:cxnLst/>
              <a:rect l="l" t="t" r="r" b="b"/>
              <a:pathLst>
                <a:path w="202" h="155" extrusionOk="0">
                  <a:moveTo>
                    <a:pt x="27" y="1"/>
                  </a:moveTo>
                  <a:cubicBezTo>
                    <a:pt x="1" y="43"/>
                    <a:pt x="27" y="95"/>
                    <a:pt x="53" y="124"/>
                  </a:cubicBezTo>
                  <a:cubicBezTo>
                    <a:pt x="74" y="143"/>
                    <a:pt x="108" y="155"/>
                    <a:pt x="141" y="155"/>
                  </a:cubicBezTo>
                  <a:cubicBezTo>
                    <a:pt x="153" y="155"/>
                    <a:pt x="165" y="153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69" y="111"/>
                    <a:pt x="53" y="56"/>
                    <a:pt x="40" y="14"/>
                  </a:cubicBez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4" name="Google Shape;3364;p77"/>
            <p:cNvSpPr/>
            <p:nvPr/>
          </p:nvSpPr>
          <p:spPr>
            <a:xfrm>
              <a:off x="2585395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69"/>
                    <a:pt x="179" y="973"/>
                    <a:pt x="583" y="973"/>
                  </a:cubicBezTo>
                  <a:cubicBezTo>
                    <a:pt x="591" y="973"/>
                    <a:pt x="599" y="973"/>
                    <a:pt x="608" y="973"/>
                  </a:cubicBezTo>
                  <a:cubicBezTo>
                    <a:pt x="1065" y="947"/>
                    <a:pt x="1214" y="688"/>
                    <a:pt x="1175" y="432"/>
                  </a:cubicBezTo>
                  <a:cubicBezTo>
                    <a:pt x="1120" y="163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5" name="Google Shape;3365;p77"/>
            <p:cNvSpPr/>
            <p:nvPr/>
          </p:nvSpPr>
          <p:spPr>
            <a:xfrm>
              <a:off x="2595173" y="1760305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564" y="1"/>
                  </a:moveTo>
                  <a:cubicBezTo>
                    <a:pt x="440" y="1"/>
                    <a:pt x="319" y="30"/>
                    <a:pt x="218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7" y="483"/>
                    <a:pt x="11" y="483"/>
                  </a:cubicBezTo>
                  <a:cubicBezTo>
                    <a:pt x="12" y="483"/>
                    <a:pt x="14" y="481"/>
                    <a:pt x="14" y="477"/>
                  </a:cubicBezTo>
                  <a:cubicBezTo>
                    <a:pt x="86" y="250"/>
                    <a:pt x="328" y="107"/>
                    <a:pt x="561" y="107"/>
                  </a:cubicBezTo>
                  <a:cubicBezTo>
                    <a:pt x="591" y="107"/>
                    <a:pt x="620" y="109"/>
                    <a:pt x="649" y="114"/>
                  </a:cubicBezTo>
                  <a:cubicBezTo>
                    <a:pt x="756" y="140"/>
                    <a:pt x="866" y="195"/>
                    <a:pt x="931" y="276"/>
                  </a:cubicBezTo>
                  <a:cubicBezTo>
                    <a:pt x="1012" y="370"/>
                    <a:pt x="1028" y="490"/>
                    <a:pt x="1093" y="584"/>
                  </a:cubicBezTo>
                  <a:cubicBezTo>
                    <a:pt x="1102" y="593"/>
                    <a:pt x="1114" y="601"/>
                    <a:pt x="1126" y="601"/>
                  </a:cubicBezTo>
                  <a:cubicBezTo>
                    <a:pt x="1134" y="601"/>
                    <a:pt x="1142" y="596"/>
                    <a:pt x="1148" y="584"/>
                  </a:cubicBezTo>
                  <a:cubicBezTo>
                    <a:pt x="1216" y="451"/>
                    <a:pt x="1109" y="289"/>
                    <a:pt x="1012" y="195"/>
                  </a:cubicBezTo>
                  <a:cubicBezTo>
                    <a:pt x="918" y="85"/>
                    <a:pt x="769" y="17"/>
                    <a:pt x="636" y="4"/>
                  </a:cubicBezTo>
                  <a:cubicBezTo>
                    <a:pt x="612" y="2"/>
                    <a:pt x="588" y="1"/>
                    <a:pt x="56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6" name="Google Shape;3366;p77"/>
            <p:cNvSpPr/>
            <p:nvPr/>
          </p:nvSpPr>
          <p:spPr>
            <a:xfrm>
              <a:off x="2603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75" y="1"/>
                    <a:pt x="0" y="176"/>
                    <a:pt x="0" y="406"/>
                  </a:cubicBezTo>
                  <a:cubicBezTo>
                    <a:pt x="0" y="623"/>
                    <a:pt x="175" y="811"/>
                    <a:pt x="405" y="811"/>
                  </a:cubicBezTo>
                  <a:cubicBezTo>
                    <a:pt x="619" y="811"/>
                    <a:pt x="810" y="623"/>
                    <a:pt x="810" y="406"/>
                  </a:cubicBezTo>
                  <a:cubicBezTo>
                    <a:pt x="810" y="176"/>
                    <a:pt x="619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7" name="Google Shape;3367;p77"/>
            <p:cNvSpPr/>
            <p:nvPr/>
          </p:nvSpPr>
          <p:spPr>
            <a:xfrm>
              <a:off x="2615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8" name="Google Shape;3368;p77"/>
            <p:cNvSpPr/>
            <p:nvPr/>
          </p:nvSpPr>
          <p:spPr>
            <a:xfrm>
              <a:off x="2309098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63"/>
                    <a:pt x="43" y="432"/>
                  </a:cubicBezTo>
                  <a:cubicBezTo>
                    <a:pt x="1" y="688"/>
                    <a:pt x="163" y="947"/>
                    <a:pt x="610" y="973"/>
                  </a:cubicBezTo>
                  <a:cubicBezTo>
                    <a:pt x="618" y="973"/>
                    <a:pt x="627" y="973"/>
                    <a:pt x="635" y="973"/>
                  </a:cubicBezTo>
                  <a:cubicBezTo>
                    <a:pt x="1036" y="973"/>
                    <a:pt x="1227" y="669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9" name="Google Shape;3369;p77"/>
            <p:cNvSpPr/>
            <p:nvPr/>
          </p:nvSpPr>
          <p:spPr>
            <a:xfrm>
              <a:off x="2299024" y="1760749"/>
              <a:ext cx="180147" cy="88592"/>
            </a:xfrm>
            <a:custGeom>
              <a:avLst/>
              <a:gdLst/>
              <a:ahLst/>
              <a:cxnLst/>
              <a:rect l="l" t="t" r="r" b="b"/>
              <a:pathLst>
                <a:path w="1216" h="598" extrusionOk="0">
                  <a:moveTo>
                    <a:pt x="665" y="1"/>
                  </a:moveTo>
                  <a:cubicBezTo>
                    <a:pt x="605" y="1"/>
                    <a:pt x="545" y="10"/>
                    <a:pt x="487" y="30"/>
                  </a:cubicBezTo>
                  <a:cubicBezTo>
                    <a:pt x="380" y="56"/>
                    <a:pt x="257" y="124"/>
                    <a:pt x="192" y="205"/>
                  </a:cubicBezTo>
                  <a:cubicBezTo>
                    <a:pt x="111" y="299"/>
                    <a:pt x="1" y="461"/>
                    <a:pt x="82" y="568"/>
                  </a:cubicBezTo>
                  <a:cubicBezTo>
                    <a:pt x="90" y="585"/>
                    <a:pt x="104" y="597"/>
                    <a:pt x="116" y="597"/>
                  </a:cubicBezTo>
                  <a:cubicBezTo>
                    <a:pt x="124" y="597"/>
                    <a:pt x="132" y="592"/>
                    <a:pt x="137" y="581"/>
                  </a:cubicBezTo>
                  <a:cubicBezTo>
                    <a:pt x="192" y="500"/>
                    <a:pt x="205" y="419"/>
                    <a:pt x="244" y="338"/>
                  </a:cubicBezTo>
                  <a:cubicBezTo>
                    <a:pt x="299" y="244"/>
                    <a:pt x="380" y="192"/>
                    <a:pt x="474" y="150"/>
                  </a:cubicBezTo>
                  <a:cubicBezTo>
                    <a:pt x="542" y="121"/>
                    <a:pt x="613" y="108"/>
                    <a:pt x="684" y="108"/>
                  </a:cubicBezTo>
                  <a:cubicBezTo>
                    <a:pt x="911" y="108"/>
                    <a:pt x="1131" y="247"/>
                    <a:pt x="1203" y="474"/>
                  </a:cubicBezTo>
                  <a:cubicBezTo>
                    <a:pt x="1207" y="478"/>
                    <a:pt x="1209" y="479"/>
                    <a:pt x="1211" y="479"/>
                  </a:cubicBezTo>
                  <a:cubicBezTo>
                    <a:pt x="1216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73" y="82"/>
                  </a:cubicBezTo>
                  <a:cubicBezTo>
                    <a:pt x="878" y="30"/>
                    <a:pt x="772" y="1"/>
                    <a:pt x="6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0" name="Google Shape;3370;p77"/>
            <p:cNvSpPr/>
            <p:nvPr/>
          </p:nvSpPr>
          <p:spPr>
            <a:xfrm>
              <a:off x="2351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88" y="1"/>
                    <a:pt x="0" y="176"/>
                    <a:pt x="0" y="406"/>
                  </a:cubicBezTo>
                  <a:cubicBezTo>
                    <a:pt x="0" y="623"/>
                    <a:pt x="188" y="811"/>
                    <a:pt x="405" y="811"/>
                  </a:cubicBezTo>
                  <a:cubicBezTo>
                    <a:pt x="632" y="811"/>
                    <a:pt x="810" y="623"/>
                    <a:pt x="810" y="406"/>
                  </a:cubicBezTo>
                  <a:cubicBezTo>
                    <a:pt x="810" y="176"/>
                    <a:pt x="632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1" name="Google Shape;3371;p77"/>
            <p:cNvSpPr/>
            <p:nvPr/>
          </p:nvSpPr>
          <p:spPr>
            <a:xfrm>
              <a:off x="2363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2" name="Google Shape;3372;p77"/>
            <p:cNvSpPr/>
            <p:nvPr/>
          </p:nvSpPr>
          <p:spPr>
            <a:xfrm>
              <a:off x="2631173" y="1664749"/>
              <a:ext cx="100000" cy="52444"/>
            </a:xfrm>
            <a:custGeom>
              <a:avLst/>
              <a:gdLst/>
              <a:ahLst/>
              <a:cxnLst/>
              <a:rect l="l" t="t" r="r" b="b"/>
              <a:pathLst>
                <a:path w="675" h="354" extrusionOk="0">
                  <a:moveTo>
                    <a:pt x="121" y="1"/>
                  </a:moveTo>
                  <a:cubicBezTo>
                    <a:pt x="95" y="1"/>
                    <a:pt x="69" y="1"/>
                    <a:pt x="56" y="14"/>
                  </a:cubicBezTo>
                  <a:cubicBezTo>
                    <a:pt x="27" y="30"/>
                    <a:pt x="14" y="56"/>
                    <a:pt x="1" y="82"/>
                  </a:cubicBezTo>
                  <a:cubicBezTo>
                    <a:pt x="1" y="137"/>
                    <a:pt x="40" y="163"/>
                    <a:pt x="95" y="176"/>
                  </a:cubicBezTo>
                  <a:cubicBezTo>
                    <a:pt x="137" y="176"/>
                    <a:pt x="163" y="192"/>
                    <a:pt x="202" y="192"/>
                  </a:cubicBezTo>
                  <a:cubicBezTo>
                    <a:pt x="231" y="192"/>
                    <a:pt x="257" y="205"/>
                    <a:pt x="283" y="205"/>
                  </a:cubicBezTo>
                  <a:cubicBezTo>
                    <a:pt x="364" y="218"/>
                    <a:pt x="461" y="257"/>
                    <a:pt x="526" y="299"/>
                  </a:cubicBezTo>
                  <a:cubicBezTo>
                    <a:pt x="568" y="312"/>
                    <a:pt x="594" y="338"/>
                    <a:pt x="636" y="354"/>
                  </a:cubicBezTo>
                  <a:cubicBezTo>
                    <a:pt x="649" y="354"/>
                    <a:pt x="662" y="354"/>
                    <a:pt x="675" y="338"/>
                  </a:cubicBezTo>
                  <a:lnTo>
                    <a:pt x="675" y="312"/>
                  </a:lnTo>
                  <a:cubicBezTo>
                    <a:pt x="662" y="257"/>
                    <a:pt x="636" y="231"/>
                    <a:pt x="607" y="192"/>
                  </a:cubicBezTo>
                  <a:cubicBezTo>
                    <a:pt x="568" y="150"/>
                    <a:pt x="513" y="111"/>
                    <a:pt x="461" y="82"/>
                  </a:cubicBezTo>
                  <a:cubicBezTo>
                    <a:pt x="364" y="30"/>
                    <a:pt x="244" y="1"/>
                    <a:pt x="1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3" name="Google Shape;3373;p77"/>
            <p:cNvSpPr/>
            <p:nvPr/>
          </p:nvSpPr>
          <p:spPr>
            <a:xfrm>
              <a:off x="2357098" y="1668156"/>
              <a:ext cx="102370" cy="44741"/>
            </a:xfrm>
            <a:custGeom>
              <a:avLst/>
              <a:gdLst/>
              <a:ahLst/>
              <a:cxnLst/>
              <a:rect l="l" t="t" r="r" b="b"/>
              <a:pathLst>
                <a:path w="691" h="302" extrusionOk="0">
                  <a:moveTo>
                    <a:pt x="505" y="1"/>
                  </a:moveTo>
                  <a:cubicBezTo>
                    <a:pt x="414" y="1"/>
                    <a:pt x="324" y="20"/>
                    <a:pt x="244" y="59"/>
                  </a:cubicBezTo>
                  <a:cubicBezTo>
                    <a:pt x="189" y="88"/>
                    <a:pt x="124" y="114"/>
                    <a:pt x="82" y="153"/>
                  </a:cubicBezTo>
                  <a:cubicBezTo>
                    <a:pt x="56" y="195"/>
                    <a:pt x="27" y="221"/>
                    <a:pt x="14" y="263"/>
                  </a:cubicBezTo>
                  <a:cubicBezTo>
                    <a:pt x="1" y="276"/>
                    <a:pt x="14" y="289"/>
                    <a:pt x="14" y="289"/>
                  </a:cubicBezTo>
                  <a:cubicBezTo>
                    <a:pt x="14" y="302"/>
                    <a:pt x="43" y="302"/>
                    <a:pt x="56" y="302"/>
                  </a:cubicBezTo>
                  <a:cubicBezTo>
                    <a:pt x="95" y="302"/>
                    <a:pt x="124" y="289"/>
                    <a:pt x="150" y="263"/>
                  </a:cubicBezTo>
                  <a:cubicBezTo>
                    <a:pt x="231" y="221"/>
                    <a:pt x="325" y="208"/>
                    <a:pt x="406" y="195"/>
                  </a:cubicBezTo>
                  <a:cubicBezTo>
                    <a:pt x="432" y="195"/>
                    <a:pt x="461" y="182"/>
                    <a:pt x="487" y="182"/>
                  </a:cubicBezTo>
                  <a:lnTo>
                    <a:pt x="594" y="182"/>
                  </a:lnTo>
                  <a:cubicBezTo>
                    <a:pt x="649" y="169"/>
                    <a:pt x="691" y="153"/>
                    <a:pt x="691" y="101"/>
                  </a:cubicBezTo>
                  <a:cubicBezTo>
                    <a:pt x="691" y="72"/>
                    <a:pt x="675" y="33"/>
                    <a:pt x="649" y="20"/>
                  </a:cubicBezTo>
                  <a:cubicBezTo>
                    <a:pt x="636" y="7"/>
                    <a:pt x="610" y="7"/>
                    <a:pt x="594" y="7"/>
                  </a:cubicBezTo>
                  <a:cubicBezTo>
                    <a:pt x="564" y="3"/>
                    <a:pt x="534" y="1"/>
                    <a:pt x="50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4" name="Google Shape;3374;p77"/>
            <p:cNvSpPr/>
            <p:nvPr/>
          </p:nvSpPr>
          <p:spPr>
            <a:xfrm>
              <a:off x="2771469" y="1466971"/>
              <a:ext cx="37926" cy="96148"/>
            </a:xfrm>
            <a:custGeom>
              <a:avLst/>
              <a:gdLst/>
              <a:ahLst/>
              <a:cxnLst/>
              <a:rect l="l" t="t" r="r" b="b"/>
              <a:pathLst>
                <a:path w="256" h="649" extrusionOk="0">
                  <a:moveTo>
                    <a:pt x="94" y="1"/>
                  </a:moveTo>
                  <a:cubicBezTo>
                    <a:pt x="81" y="1"/>
                    <a:pt x="81" y="14"/>
                    <a:pt x="94" y="14"/>
                  </a:cubicBezTo>
                  <a:cubicBezTo>
                    <a:pt x="175" y="82"/>
                    <a:pt x="175" y="257"/>
                    <a:pt x="162" y="338"/>
                  </a:cubicBezTo>
                  <a:cubicBezTo>
                    <a:pt x="162" y="432"/>
                    <a:pt x="120" y="487"/>
                    <a:pt x="52" y="555"/>
                  </a:cubicBezTo>
                  <a:cubicBezTo>
                    <a:pt x="26" y="581"/>
                    <a:pt x="26" y="581"/>
                    <a:pt x="13" y="620"/>
                  </a:cubicBezTo>
                  <a:cubicBezTo>
                    <a:pt x="0" y="636"/>
                    <a:pt x="26" y="649"/>
                    <a:pt x="52" y="649"/>
                  </a:cubicBezTo>
                  <a:cubicBezTo>
                    <a:pt x="214" y="594"/>
                    <a:pt x="256" y="364"/>
                    <a:pt x="227" y="215"/>
                  </a:cubicBezTo>
                  <a:cubicBezTo>
                    <a:pt x="214" y="150"/>
                    <a:pt x="175" y="14"/>
                    <a:pt x="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5" name="Google Shape;3375;p77"/>
            <p:cNvSpPr/>
            <p:nvPr/>
          </p:nvSpPr>
          <p:spPr>
            <a:xfrm>
              <a:off x="2775173" y="1537638"/>
              <a:ext cx="70222" cy="25185"/>
            </a:xfrm>
            <a:custGeom>
              <a:avLst/>
              <a:gdLst/>
              <a:ahLst/>
              <a:cxnLst/>
              <a:rect l="l" t="t" r="r" b="b"/>
              <a:pathLst>
                <a:path w="474" h="170" extrusionOk="0">
                  <a:moveTo>
                    <a:pt x="310" y="0"/>
                  </a:moveTo>
                  <a:cubicBezTo>
                    <a:pt x="203" y="0"/>
                    <a:pt x="80" y="43"/>
                    <a:pt x="40" y="91"/>
                  </a:cubicBezTo>
                  <a:cubicBezTo>
                    <a:pt x="27" y="104"/>
                    <a:pt x="1" y="130"/>
                    <a:pt x="14" y="143"/>
                  </a:cubicBezTo>
                  <a:cubicBezTo>
                    <a:pt x="18" y="162"/>
                    <a:pt x="31" y="170"/>
                    <a:pt x="47" y="170"/>
                  </a:cubicBezTo>
                  <a:cubicBezTo>
                    <a:pt x="89" y="170"/>
                    <a:pt x="154" y="126"/>
                    <a:pt x="163" y="117"/>
                  </a:cubicBezTo>
                  <a:cubicBezTo>
                    <a:pt x="219" y="99"/>
                    <a:pt x="308" y="73"/>
                    <a:pt x="380" y="73"/>
                  </a:cubicBezTo>
                  <a:cubicBezTo>
                    <a:pt x="412" y="73"/>
                    <a:pt x="440" y="78"/>
                    <a:pt x="461" y="91"/>
                  </a:cubicBezTo>
                  <a:cubicBezTo>
                    <a:pt x="474" y="91"/>
                    <a:pt x="474" y="91"/>
                    <a:pt x="474" y="78"/>
                  </a:cubicBezTo>
                  <a:cubicBezTo>
                    <a:pt x="451" y="22"/>
                    <a:pt x="385" y="0"/>
                    <a:pt x="31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6" name="Google Shape;3376;p77"/>
            <p:cNvSpPr/>
            <p:nvPr/>
          </p:nvSpPr>
          <p:spPr>
            <a:xfrm>
              <a:off x="2807469" y="1741194"/>
              <a:ext cx="147851" cy="190814"/>
            </a:xfrm>
            <a:custGeom>
              <a:avLst/>
              <a:gdLst/>
              <a:ahLst/>
              <a:cxnLst/>
              <a:rect l="l" t="t" r="r" b="b"/>
              <a:pathLst>
                <a:path w="998" h="1288" extrusionOk="0">
                  <a:moveTo>
                    <a:pt x="478" y="1"/>
                  </a:moveTo>
                  <a:cubicBezTo>
                    <a:pt x="241" y="1"/>
                    <a:pt x="43" y="208"/>
                    <a:pt x="0" y="376"/>
                  </a:cubicBezTo>
                  <a:lnTo>
                    <a:pt x="26" y="1160"/>
                  </a:lnTo>
                  <a:cubicBezTo>
                    <a:pt x="89" y="1247"/>
                    <a:pt x="188" y="1287"/>
                    <a:pt x="298" y="1287"/>
                  </a:cubicBezTo>
                  <a:cubicBezTo>
                    <a:pt x="494" y="1287"/>
                    <a:pt x="724" y="1159"/>
                    <a:pt x="836" y="943"/>
                  </a:cubicBezTo>
                  <a:cubicBezTo>
                    <a:pt x="998" y="606"/>
                    <a:pt x="930" y="146"/>
                    <a:pt x="619" y="26"/>
                  </a:cubicBezTo>
                  <a:cubicBezTo>
                    <a:pt x="571" y="8"/>
                    <a:pt x="524" y="1"/>
                    <a:pt x="47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7" name="Google Shape;3377;p77"/>
            <p:cNvSpPr/>
            <p:nvPr/>
          </p:nvSpPr>
          <p:spPr>
            <a:xfrm>
              <a:off x="2803469" y="1797786"/>
              <a:ext cx="121925" cy="76000"/>
            </a:xfrm>
            <a:custGeom>
              <a:avLst/>
              <a:gdLst/>
              <a:ahLst/>
              <a:cxnLst/>
              <a:rect l="l" t="t" r="r" b="b"/>
              <a:pathLst>
                <a:path w="823" h="513" extrusionOk="0">
                  <a:moveTo>
                    <a:pt x="371" y="0"/>
                  </a:moveTo>
                  <a:cubicBezTo>
                    <a:pt x="216" y="0"/>
                    <a:pt x="61" y="69"/>
                    <a:pt x="11" y="224"/>
                  </a:cubicBezTo>
                  <a:cubicBezTo>
                    <a:pt x="1" y="234"/>
                    <a:pt x="17" y="255"/>
                    <a:pt x="30" y="255"/>
                  </a:cubicBezTo>
                  <a:cubicBezTo>
                    <a:pt x="34" y="255"/>
                    <a:pt x="37" y="253"/>
                    <a:pt x="40" y="250"/>
                  </a:cubicBezTo>
                  <a:cubicBezTo>
                    <a:pt x="92" y="211"/>
                    <a:pt x="134" y="156"/>
                    <a:pt x="189" y="130"/>
                  </a:cubicBezTo>
                  <a:cubicBezTo>
                    <a:pt x="238" y="98"/>
                    <a:pt x="289" y="83"/>
                    <a:pt x="345" y="83"/>
                  </a:cubicBezTo>
                  <a:cubicBezTo>
                    <a:pt x="364" y="83"/>
                    <a:pt x="383" y="85"/>
                    <a:pt x="403" y="88"/>
                  </a:cubicBezTo>
                  <a:cubicBezTo>
                    <a:pt x="432" y="130"/>
                    <a:pt x="458" y="169"/>
                    <a:pt x="458" y="237"/>
                  </a:cubicBezTo>
                  <a:cubicBezTo>
                    <a:pt x="445" y="305"/>
                    <a:pt x="416" y="373"/>
                    <a:pt x="377" y="412"/>
                  </a:cubicBezTo>
                  <a:cubicBezTo>
                    <a:pt x="351" y="454"/>
                    <a:pt x="296" y="467"/>
                    <a:pt x="254" y="493"/>
                  </a:cubicBezTo>
                  <a:cubicBezTo>
                    <a:pt x="254" y="493"/>
                    <a:pt x="241" y="493"/>
                    <a:pt x="254" y="509"/>
                  </a:cubicBezTo>
                  <a:cubicBezTo>
                    <a:pt x="266" y="512"/>
                    <a:pt x="279" y="513"/>
                    <a:pt x="291" y="513"/>
                  </a:cubicBezTo>
                  <a:cubicBezTo>
                    <a:pt x="462" y="513"/>
                    <a:pt x="574" y="268"/>
                    <a:pt x="526" y="117"/>
                  </a:cubicBezTo>
                  <a:lnTo>
                    <a:pt x="526" y="117"/>
                  </a:lnTo>
                  <a:cubicBezTo>
                    <a:pt x="633" y="169"/>
                    <a:pt x="727" y="266"/>
                    <a:pt x="714" y="386"/>
                  </a:cubicBezTo>
                  <a:cubicBezTo>
                    <a:pt x="714" y="390"/>
                    <a:pt x="715" y="392"/>
                    <a:pt x="717" y="392"/>
                  </a:cubicBezTo>
                  <a:cubicBezTo>
                    <a:pt x="721" y="392"/>
                    <a:pt x="727" y="386"/>
                    <a:pt x="727" y="386"/>
                  </a:cubicBezTo>
                  <a:cubicBezTo>
                    <a:pt x="823" y="146"/>
                    <a:pt x="597" y="0"/>
                    <a:pt x="371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8" name="Google Shape;3378;p77"/>
            <p:cNvSpPr/>
            <p:nvPr/>
          </p:nvSpPr>
          <p:spPr>
            <a:xfrm>
              <a:off x="2789099" y="1742971"/>
              <a:ext cx="76000" cy="102814"/>
            </a:xfrm>
            <a:custGeom>
              <a:avLst/>
              <a:gdLst/>
              <a:ahLst/>
              <a:cxnLst/>
              <a:rect l="l" t="t" r="r" b="b"/>
              <a:pathLst>
                <a:path w="513" h="694" extrusionOk="0">
                  <a:moveTo>
                    <a:pt x="513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5" y="687"/>
                    <a:pt x="79" y="693"/>
                    <a:pt x="95" y="693"/>
                  </a:cubicBezTo>
                  <a:cubicBezTo>
                    <a:pt x="205" y="693"/>
                    <a:pt x="457" y="434"/>
                    <a:pt x="5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9" name="Google Shape;3379;p77"/>
            <p:cNvSpPr/>
            <p:nvPr/>
          </p:nvSpPr>
          <p:spPr>
            <a:xfrm>
              <a:off x="2315469" y="2562825"/>
              <a:ext cx="517924" cy="128296"/>
            </a:xfrm>
            <a:custGeom>
              <a:avLst/>
              <a:gdLst/>
              <a:ahLst/>
              <a:cxnLst/>
              <a:rect l="l" t="t" r="r" b="b"/>
              <a:pathLst>
                <a:path w="3496" h="866" extrusionOk="0">
                  <a:moveTo>
                    <a:pt x="418" y="1"/>
                  </a:moveTo>
                  <a:lnTo>
                    <a:pt x="0" y="500"/>
                  </a:lnTo>
                  <a:cubicBezTo>
                    <a:pt x="0" y="500"/>
                    <a:pt x="295" y="866"/>
                    <a:pt x="1740" y="866"/>
                  </a:cubicBezTo>
                  <a:cubicBezTo>
                    <a:pt x="3198" y="866"/>
                    <a:pt x="3496" y="500"/>
                    <a:pt x="3496" y="500"/>
                  </a:cubicBezTo>
                  <a:lnTo>
                    <a:pt x="3078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0" name="Google Shape;3380;p77"/>
            <p:cNvSpPr/>
            <p:nvPr/>
          </p:nvSpPr>
          <p:spPr>
            <a:xfrm>
              <a:off x="2377246" y="2162972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189"/>
                    <a:pt x="500" y="406"/>
                    <a:pt x="312" y="1012"/>
                  </a:cubicBezTo>
                  <a:cubicBezTo>
                    <a:pt x="69" y="1822"/>
                    <a:pt x="1" y="2700"/>
                    <a:pt x="1" y="2700"/>
                  </a:cubicBezTo>
                  <a:cubicBezTo>
                    <a:pt x="1" y="2700"/>
                    <a:pt x="513" y="2875"/>
                    <a:pt x="1323" y="2875"/>
                  </a:cubicBezTo>
                  <a:cubicBezTo>
                    <a:pt x="2146" y="2875"/>
                    <a:pt x="2661" y="2700"/>
                    <a:pt x="2661" y="2700"/>
                  </a:cubicBezTo>
                  <a:cubicBezTo>
                    <a:pt x="2661" y="2700"/>
                    <a:pt x="2593" y="1822"/>
                    <a:pt x="2337" y="1012"/>
                  </a:cubicBezTo>
                  <a:cubicBezTo>
                    <a:pt x="2159" y="406"/>
                    <a:pt x="1932" y="189"/>
                    <a:pt x="1864" y="1"/>
                  </a:cubicBezTo>
                  <a:cubicBezTo>
                    <a:pt x="1864" y="1"/>
                    <a:pt x="1770" y="231"/>
                    <a:pt x="1323" y="231"/>
                  </a:cubicBezTo>
                  <a:cubicBezTo>
                    <a:pt x="879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1" name="Google Shape;3381;p77"/>
            <p:cNvSpPr/>
            <p:nvPr/>
          </p:nvSpPr>
          <p:spPr>
            <a:xfrm>
              <a:off x="2459469" y="2146676"/>
              <a:ext cx="113777" cy="77333"/>
            </a:xfrm>
            <a:custGeom>
              <a:avLst/>
              <a:gdLst/>
              <a:ahLst/>
              <a:cxnLst/>
              <a:rect l="l" t="t" r="r" b="b"/>
              <a:pathLst>
                <a:path w="768" h="522" extrusionOk="0">
                  <a:moveTo>
                    <a:pt x="256" y="1"/>
                  </a:moveTo>
                  <a:cubicBezTo>
                    <a:pt x="256" y="1"/>
                    <a:pt x="0" y="82"/>
                    <a:pt x="13" y="286"/>
                  </a:cubicBezTo>
                  <a:cubicBezTo>
                    <a:pt x="21" y="401"/>
                    <a:pt x="170" y="521"/>
                    <a:pt x="365" y="521"/>
                  </a:cubicBezTo>
                  <a:cubicBezTo>
                    <a:pt x="489" y="521"/>
                    <a:pt x="632" y="472"/>
                    <a:pt x="768" y="341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2" name="Google Shape;3382;p77"/>
            <p:cNvSpPr/>
            <p:nvPr/>
          </p:nvSpPr>
          <p:spPr>
            <a:xfrm>
              <a:off x="2573098" y="2146676"/>
              <a:ext cx="116296" cy="77333"/>
            </a:xfrm>
            <a:custGeom>
              <a:avLst/>
              <a:gdLst/>
              <a:ahLst/>
              <a:cxnLst/>
              <a:rect l="l" t="t" r="r" b="b"/>
              <a:pathLst>
                <a:path w="785" h="522" extrusionOk="0">
                  <a:moveTo>
                    <a:pt x="513" y="1"/>
                  </a:moveTo>
                  <a:lnTo>
                    <a:pt x="1" y="341"/>
                  </a:lnTo>
                  <a:cubicBezTo>
                    <a:pt x="137" y="472"/>
                    <a:pt x="280" y="521"/>
                    <a:pt x="405" y="521"/>
                  </a:cubicBezTo>
                  <a:cubicBezTo>
                    <a:pt x="601" y="521"/>
                    <a:pt x="754" y="401"/>
                    <a:pt x="772" y="286"/>
                  </a:cubicBezTo>
                  <a:cubicBezTo>
                    <a:pt x="785" y="82"/>
                    <a:pt x="513" y="1"/>
                    <a:pt x="513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83" name="Google Shape;3383;p77"/>
          <p:cNvGrpSpPr/>
          <p:nvPr/>
        </p:nvGrpSpPr>
        <p:grpSpPr>
          <a:xfrm>
            <a:off x="4683900" y="3687645"/>
            <a:ext cx="1322947" cy="2403265"/>
            <a:chOff x="3337247" y="3072011"/>
            <a:chExt cx="814221" cy="1479114"/>
          </a:xfrm>
        </p:grpSpPr>
        <p:sp>
          <p:nvSpPr>
            <p:cNvPr id="3384" name="Google Shape;3384;p77"/>
            <p:cNvSpPr/>
            <p:nvPr/>
          </p:nvSpPr>
          <p:spPr>
            <a:xfrm>
              <a:off x="3841247" y="3094678"/>
              <a:ext cx="26074" cy="68296"/>
            </a:xfrm>
            <a:custGeom>
              <a:avLst/>
              <a:gdLst/>
              <a:ahLst/>
              <a:cxnLst/>
              <a:rect l="l" t="t" r="r" b="b"/>
              <a:pathLst>
                <a:path w="176" h="461" extrusionOk="0">
                  <a:moveTo>
                    <a:pt x="163" y="1"/>
                  </a:moveTo>
                  <a:cubicBezTo>
                    <a:pt x="14" y="17"/>
                    <a:pt x="1" y="341"/>
                    <a:pt x="53" y="422"/>
                  </a:cubicBezTo>
                  <a:cubicBezTo>
                    <a:pt x="69" y="435"/>
                    <a:pt x="82" y="461"/>
                    <a:pt x="108" y="461"/>
                  </a:cubicBezTo>
                  <a:cubicBezTo>
                    <a:pt x="163" y="461"/>
                    <a:pt x="121" y="341"/>
                    <a:pt x="121" y="312"/>
                  </a:cubicBezTo>
                  <a:cubicBezTo>
                    <a:pt x="108" y="231"/>
                    <a:pt x="121" y="69"/>
                    <a:pt x="176" y="17"/>
                  </a:cubicBezTo>
                  <a:cubicBezTo>
                    <a:pt x="176" y="17"/>
                    <a:pt x="176" y="1"/>
                    <a:pt x="163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5" name="Google Shape;3385;p77"/>
            <p:cNvSpPr/>
            <p:nvPr/>
          </p:nvSpPr>
          <p:spPr>
            <a:xfrm>
              <a:off x="3833099" y="3072011"/>
              <a:ext cx="318369" cy="241629"/>
            </a:xfrm>
            <a:custGeom>
              <a:avLst/>
              <a:gdLst/>
              <a:ahLst/>
              <a:cxnLst/>
              <a:rect l="l" t="t" r="r" b="b"/>
              <a:pathLst>
                <a:path w="2149" h="1631" extrusionOk="0">
                  <a:moveTo>
                    <a:pt x="868" y="1"/>
                  </a:moveTo>
                  <a:cubicBezTo>
                    <a:pt x="609" y="1"/>
                    <a:pt x="378" y="103"/>
                    <a:pt x="244" y="303"/>
                  </a:cubicBezTo>
                  <a:cubicBezTo>
                    <a:pt x="1" y="656"/>
                    <a:pt x="299" y="1032"/>
                    <a:pt x="756" y="1343"/>
                  </a:cubicBezTo>
                  <a:cubicBezTo>
                    <a:pt x="1020" y="1514"/>
                    <a:pt x="1283" y="1630"/>
                    <a:pt x="1506" y="1630"/>
                  </a:cubicBezTo>
                  <a:cubicBezTo>
                    <a:pt x="1672" y="1630"/>
                    <a:pt x="1815" y="1566"/>
                    <a:pt x="1919" y="1411"/>
                  </a:cubicBezTo>
                  <a:cubicBezTo>
                    <a:pt x="2149" y="1045"/>
                    <a:pt x="1971" y="507"/>
                    <a:pt x="1514" y="209"/>
                  </a:cubicBezTo>
                  <a:cubicBezTo>
                    <a:pt x="1307" y="69"/>
                    <a:pt x="1079" y="1"/>
                    <a:pt x="868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6" name="Google Shape;3386;p77"/>
            <p:cNvSpPr/>
            <p:nvPr/>
          </p:nvSpPr>
          <p:spPr>
            <a:xfrm>
              <a:off x="3375173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973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2" y="749"/>
                    <a:pt x="879" y="911"/>
                    <a:pt x="743" y="1073"/>
                  </a:cubicBezTo>
                  <a:cubicBezTo>
                    <a:pt x="636" y="1193"/>
                    <a:pt x="542" y="1316"/>
                    <a:pt x="445" y="1452"/>
                  </a:cubicBezTo>
                  <a:cubicBezTo>
                    <a:pt x="406" y="1491"/>
                    <a:pt x="380" y="1546"/>
                    <a:pt x="325" y="1585"/>
                  </a:cubicBezTo>
                  <a:cubicBezTo>
                    <a:pt x="283" y="1627"/>
                    <a:pt x="218" y="1640"/>
                    <a:pt x="150" y="1653"/>
                  </a:cubicBezTo>
                  <a:cubicBezTo>
                    <a:pt x="108" y="1666"/>
                    <a:pt x="69" y="1666"/>
                    <a:pt x="27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69" y="1806"/>
                    <a:pt x="84" y="1808"/>
                    <a:pt x="99" y="1808"/>
                  </a:cubicBezTo>
                  <a:cubicBezTo>
                    <a:pt x="130" y="1808"/>
                    <a:pt x="163" y="1802"/>
                    <a:pt x="189" y="1802"/>
                  </a:cubicBezTo>
                  <a:cubicBezTo>
                    <a:pt x="202" y="1802"/>
                    <a:pt x="218" y="1815"/>
                    <a:pt x="218" y="1815"/>
                  </a:cubicBezTo>
                  <a:lnTo>
                    <a:pt x="218" y="1841"/>
                  </a:lnTo>
                  <a:cubicBezTo>
                    <a:pt x="176" y="1883"/>
                    <a:pt x="163" y="1909"/>
                    <a:pt x="150" y="1938"/>
                  </a:cubicBezTo>
                  <a:cubicBezTo>
                    <a:pt x="121" y="1977"/>
                    <a:pt x="27" y="2071"/>
                    <a:pt x="69" y="2126"/>
                  </a:cubicBezTo>
                  <a:cubicBezTo>
                    <a:pt x="78" y="2135"/>
                    <a:pt x="100" y="2144"/>
                    <a:pt x="118" y="2144"/>
                  </a:cubicBezTo>
                  <a:cubicBezTo>
                    <a:pt x="126" y="2144"/>
                    <a:pt x="132" y="2143"/>
                    <a:pt x="137" y="2139"/>
                  </a:cubicBezTo>
                  <a:cubicBezTo>
                    <a:pt x="176" y="2126"/>
                    <a:pt x="202" y="2113"/>
                    <a:pt x="231" y="2084"/>
                  </a:cubicBezTo>
                  <a:cubicBezTo>
                    <a:pt x="244" y="2071"/>
                    <a:pt x="257" y="2058"/>
                    <a:pt x="257" y="2045"/>
                  </a:cubicBezTo>
                  <a:cubicBezTo>
                    <a:pt x="270" y="2045"/>
                    <a:pt x="283" y="2019"/>
                    <a:pt x="299" y="2019"/>
                  </a:cubicBezTo>
                  <a:cubicBezTo>
                    <a:pt x="312" y="2019"/>
                    <a:pt x="312" y="2045"/>
                    <a:pt x="312" y="2045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3" y="2126"/>
                    <a:pt x="257" y="2152"/>
                    <a:pt x="244" y="2194"/>
                  </a:cubicBezTo>
                  <a:cubicBezTo>
                    <a:pt x="231" y="2220"/>
                    <a:pt x="218" y="2233"/>
                    <a:pt x="218" y="2262"/>
                  </a:cubicBezTo>
                  <a:cubicBezTo>
                    <a:pt x="218" y="2275"/>
                    <a:pt x="218" y="2301"/>
                    <a:pt x="231" y="2301"/>
                  </a:cubicBezTo>
                  <a:cubicBezTo>
                    <a:pt x="244" y="2314"/>
                    <a:pt x="257" y="2314"/>
                    <a:pt x="270" y="2314"/>
                  </a:cubicBezTo>
                  <a:cubicBezTo>
                    <a:pt x="278" y="2317"/>
                    <a:pt x="285" y="2319"/>
                    <a:pt x="292" y="2319"/>
                  </a:cubicBezTo>
                  <a:cubicBezTo>
                    <a:pt x="312" y="2319"/>
                    <a:pt x="328" y="2307"/>
                    <a:pt x="338" y="2288"/>
                  </a:cubicBezTo>
                  <a:cubicBezTo>
                    <a:pt x="364" y="2275"/>
                    <a:pt x="393" y="2246"/>
                    <a:pt x="406" y="2220"/>
                  </a:cubicBezTo>
                  <a:cubicBezTo>
                    <a:pt x="432" y="2194"/>
                    <a:pt x="445" y="2165"/>
                    <a:pt x="474" y="2139"/>
                  </a:cubicBezTo>
                  <a:cubicBezTo>
                    <a:pt x="474" y="2126"/>
                    <a:pt x="487" y="2126"/>
                    <a:pt x="487" y="2126"/>
                  </a:cubicBezTo>
                  <a:cubicBezTo>
                    <a:pt x="500" y="2126"/>
                    <a:pt x="500" y="2126"/>
                    <a:pt x="513" y="2139"/>
                  </a:cubicBezTo>
                  <a:lnTo>
                    <a:pt x="513" y="2165"/>
                  </a:lnTo>
                  <a:cubicBezTo>
                    <a:pt x="500" y="2181"/>
                    <a:pt x="500" y="2207"/>
                    <a:pt x="487" y="2220"/>
                  </a:cubicBezTo>
                  <a:cubicBezTo>
                    <a:pt x="474" y="2246"/>
                    <a:pt x="474" y="2262"/>
                    <a:pt x="461" y="2288"/>
                  </a:cubicBezTo>
                  <a:cubicBezTo>
                    <a:pt x="461" y="2314"/>
                    <a:pt x="445" y="2327"/>
                    <a:pt x="461" y="2356"/>
                  </a:cubicBezTo>
                  <a:cubicBezTo>
                    <a:pt x="469" y="2381"/>
                    <a:pt x="494" y="2395"/>
                    <a:pt x="522" y="2395"/>
                  </a:cubicBezTo>
                  <a:cubicBezTo>
                    <a:pt x="537" y="2395"/>
                    <a:pt x="553" y="2391"/>
                    <a:pt x="568" y="2382"/>
                  </a:cubicBezTo>
                  <a:cubicBezTo>
                    <a:pt x="594" y="2356"/>
                    <a:pt x="675" y="2207"/>
                    <a:pt x="688" y="2181"/>
                  </a:cubicBezTo>
                  <a:cubicBezTo>
                    <a:pt x="769" y="2032"/>
                    <a:pt x="866" y="1909"/>
                    <a:pt x="960" y="1776"/>
                  </a:cubicBezTo>
                  <a:cubicBezTo>
                    <a:pt x="1109" y="1559"/>
                    <a:pt x="1459" y="1154"/>
                    <a:pt x="1595" y="1031"/>
                  </a:cubicBezTo>
                  <a:lnTo>
                    <a:pt x="2065" y="20"/>
                  </a:lnTo>
                  <a:cubicBezTo>
                    <a:pt x="2038" y="8"/>
                    <a:pt x="2008" y="1"/>
                    <a:pt x="1973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7" name="Google Shape;3387;p77"/>
            <p:cNvSpPr/>
            <p:nvPr/>
          </p:nvSpPr>
          <p:spPr>
            <a:xfrm>
              <a:off x="3841247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94" y="1"/>
                  </a:moveTo>
                  <a:cubicBezTo>
                    <a:pt x="59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297" y="2032"/>
                    <a:pt x="1378" y="2181"/>
                  </a:cubicBezTo>
                  <a:cubicBezTo>
                    <a:pt x="1391" y="2207"/>
                    <a:pt x="1472" y="2356"/>
                    <a:pt x="1511" y="2382"/>
                  </a:cubicBezTo>
                  <a:cubicBezTo>
                    <a:pt x="1521" y="2391"/>
                    <a:pt x="1534" y="2395"/>
                    <a:pt x="1548" y="2395"/>
                  </a:cubicBezTo>
                  <a:cubicBezTo>
                    <a:pt x="1572" y="2395"/>
                    <a:pt x="1598" y="2381"/>
                    <a:pt x="1608" y="2356"/>
                  </a:cubicBezTo>
                  <a:cubicBezTo>
                    <a:pt x="1621" y="2327"/>
                    <a:pt x="1608" y="2314"/>
                    <a:pt x="1608" y="2288"/>
                  </a:cubicBezTo>
                  <a:cubicBezTo>
                    <a:pt x="1592" y="2262"/>
                    <a:pt x="1592" y="2246"/>
                    <a:pt x="1579" y="2220"/>
                  </a:cubicBezTo>
                  <a:cubicBezTo>
                    <a:pt x="1579" y="2207"/>
                    <a:pt x="1566" y="2181"/>
                    <a:pt x="1566" y="2165"/>
                  </a:cubicBezTo>
                  <a:cubicBezTo>
                    <a:pt x="1553" y="2152"/>
                    <a:pt x="1553" y="2152"/>
                    <a:pt x="1566" y="2139"/>
                  </a:cubicBezTo>
                  <a:cubicBezTo>
                    <a:pt x="1566" y="2126"/>
                    <a:pt x="1566" y="2126"/>
                    <a:pt x="1579" y="2126"/>
                  </a:cubicBezTo>
                  <a:cubicBezTo>
                    <a:pt x="1579" y="2126"/>
                    <a:pt x="1592" y="2126"/>
                    <a:pt x="1592" y="2139"/>
                  </a:cubicBezTo>
                  <a:cubicBezTo>
                    <a:pt x="1621" y="2165"/>
                    <a:pt x="1634" y="2194"/>
                    <a:pt x="1660" y="2220"/>
                  </a:cubicBezTo>
                  <a:cubicBezTo>
                    <a:pt x="1689" y="2246"/>
                    <a:pt x="1702" y="2275"/>
                    <a:pt x="1728" y="2288"/>
                  </a:cubicBezTo>
                  <a:cubicBezTo>
                    <a:pt x="1747" y="2307"/>
                    <a:pt x="1768" y="2319"/>
                    <a:pt x="1787" y="2319"/>
                  </a:cubicBezTo>
                  <a:cubicBezTo>
                    <a:pt x="1795" y="2319"/>
                    <a:pt x="1802" y="2317"/>
                    <a:pt x="1809" y="2314"/>
                  </a:cubicBezTo>
                  <a:cubicBezTo>
                    <a:pt x="1809" y="2314"/>
                    <a:pt x="1822" y="2314"/>
                    <a:pt x="1835" y="2301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33"/>
                    <a:pt x="1835" y="2220"/>
                    <a:pt x="1835" y="2194"/>
                  </a:cubicBezTo>
                  <a:cubicBezTo>
                    <a:pt x="1809" y="2152"/>
                    <a:pt x="1796" y="2126"/>
                    <a:pt x="1770" y="2084"/>
                  </a:cubicBezTo>
                  <a:cubicBezTo>
                    <a:pt x="1770" y="2071"/>
                    <a:pt x="1754" y="2058"/>
                    <a:pt x="1754" y="2045"/>
                  </a:cubicBezTo>
                  <a:cubicBezTo>
                    <a:pt x="1754" y="2045"/>
                    <a:pt x="1754" y="2019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5" y="2071"/>
                    <a:pt x="1851" y="2084"/>
                  </a:cubicBezTo>
                  <a:cubicBezTo>
                    <a:pt x="1864" y="2113"/>
                    <a:pt x="1903" y="2126"/>
                    <a:pt x="1932" y="2139"/>
                  </a:cubicBezTo>
                  <a:cubicBezTo>
                    <a:pt x="1936" y="2143"/>
                    <a:pt x="1942" y="2144"/>
                    <a:pt x="1949" y="2144"/>
                  </a:cubicBezTo>
                  <a:cubicBezTo>
                    <a:pt x="1965" y="2144"/>
                    <a:pt x="1988" y="2135"/>
                    <a:pt x="1997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83"/>
                    <a:pt x="1864" y="1841"/>
                  </a:cubicBezTo>
                  <a:cubicBezTo>
                    <a:pt x="1851" y="1841"/>
                    <a:pt x="1851" y="1828"/>
                    <a:pt x="1851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3" y="1802"/>
                    <a:pt x="1936" y="1808"/>
                    <a:pt x="1968" y="1808"/>
                  </a:cubicBezTo>
                  <a:cubicBezTo>
                    <a:pt x="1983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66"/>
                    <a:pt x="1958" y="1666"/>
                    <a:pt x="1916" y="1653"/>
                  </a:cubicBezTo>
                  <a:cubicBezTo>
                    <a:pt x="1851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21" y="1452"/>
                  </a:cubicBezTo>
                  <a:cubicBezTo>
                    <a:pt x="1527" y="1316"/>
                    <a:pt x="1430" y="1193"/>
                    <a:pt x="1323" y="1073"/>
                  </a:cubicBezTo>
                  <a:cubicBezTo>
                    <a:pt x="1187" y="911"/>
                    <a:pt x="1054" y="749"/>
                    <a:pt x="918" y="587"/>
                  </a:cubicBezTo>
                  <a:cubicBezTo>
                    <a:pt x="509" y="144"/>
                    <a:pt x="255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8" name="Google Shape;3388;p77"/>
            <p:cNvSpPr/>
            <p:nvPr/>
          </p:nvSpPr>
          <p:spPr>
            <a:xfrm>
              <a:off x="3565247" y="3769050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57"/>
                    <a:pt x="824" y="471"/>
                  </a:cubicBezTo>
                  <a:cubicBezTo>
                    <a:pt x="798" y="701"/>
                    <a:pt x="539" y="876"/>
                    <a:pt x="325" y="1579"/>
                  </a:cubicBezTo>
                  <a:cubicBezTo>
                    <a:pt x="69" y="2389"/>
                    <a:pt x="1" y="3280"/>
                    <a:pt x="1" y="3280"/>
                  </a:cubicBezTo>
                  <a:cubicBezTo>
                    <a:pt x="1" y="3280"/>
                    <a:pt x="513" y="3442"/>
                    <a:pt x="1323" y="3442"/>
                  </a:cubicBezTo>
                  <a:cubicBezTo>
                    <a:pt x="2146" y="3442"/>
                    <a:pt x="2661" y="3280"/>
                    <a:pt x="2661" y="3280"/>
                  </a:cubicBezTo>
                  <a:cubicBezTo>
                    <a:pt x="2661" y="3280"/>
                    <a:pt x="2593" y="2389"/>
                    <a:pt x="2337" y="1579"/>
                  </a:cubicBezTo>
                  <a:cubicBezTo>
                    <a:pt x="2120" y="876"/>
                    <a:pt x="1864" y="701"/>
                    <a:pt x="1835" y="471"/>
                  </a:cubicBezTo>
                  <a:cubicBezTo>
                    <a:pt x="1822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9" name="Google Shape;3389;p77"/>
            <p:cNvSpPr/>
            <p:nvPr/>
          </p:nvSpPr>
          <p:spPr>
            <a:xfrm>
              <a:off x="3337247" y="3129938"/>
              <a:ext cx="782071" cy="584738"/>
            </a:xfrm>
            <a:custGeom>
              <a:avLst/>
              <a:gdLst/>
              <a:ahLst/>
              <a:cxnLst/>
              <a:rect l="l" t="t" r="r" b="b"/>
              <a:pathLst>
                <a:path w="5279" h="3947" extrusionOk="0">
                  <a:moveTo>
                    <a:pt x="2573" y="0"/>
                  </a:moveTo>
                  <a:cubicBezTo>
                    <a:pt x="2073" y="0"/>
                    <a:pt x="1546" y="144"/>
                    <a:pt x="1122" y="508"/>
                  </a:cubicBezTo>
                  <a:cubicBezTo>
                    <a:pt x="1" y="1480"/>
                    <a:pt x="607" y="2977"/>
                    <a:pt x="837" y="3032"/>
                  </a:cubicBezTo>
                  <a:cubicBezTo>
                    <a:pt x="837" y="3032"/>
                    <a:pt x="2721" y="3946"/>
                    <a:pt x="3858" y="3946"/>
                  </a:cubicBezTo>
                  <a:cubicBezTo>
                    <a:pt x="4009" y="3946"/>
                    <a:pt x="4146" y="3930"/>
                    <a:pt x="4265" y="3894"/>
                  </a:cubicBezTo>
                  <a:cubicBezTo>
                    <a:pt x="5279" y="3586"/>
                    <a:pt x="5143" y="1788"/>
                    <a:pt x="4900" y="1331"/>
                  </a:cubicBezTo>
                  <a:cubicBezTo>
                    <a:pt x="4669" y="855"/>
                    <a:pt x="4363" y="832"/>
                    <a:pt x="4273" y="832"/>
                  </a:cubicBezTo>
                  <a:cubicBezTo>
                    <a:pt x="4263" y="832"/>
                    <a:pt x="4256" y="832"/>
                    <a:pt x="4252" y="832"/>
                  </a:cubicBezTo>
                  <a:cubicBezTo>
                    <a:pt x="4143" y="387"/>
                    <a:pt x="3394" y="0"/>
                    <a:pt x="2573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0" name="Google Shape;3390;p77"/>
            <p:cNvSpPr/>
            <p:nvPr/>
          </p:nvSpPr>
          <p:spPr>
            <a:xfrm>
              <a:off x="3687173" y="3769050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lnTo>
                    <a:pt x="299" y="406"/>
                  </a:lnTo>
                  <a:cubicBezTo>
                    <a:pt x="526" y="406"/>
                    <a:pt x="837" y="338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1" name="Google Shape;3391;p77"/>
            <p:cNvSpPr/>
            <p:nvPr/>
          </p:nvSpPr>
          <p:spPr>
            <a:xfrm>
              <a:off x="3507173" y="4214977"/>
              <a:ext cx="509924" cy="336147"/>
            </a:xfrm>
            <a:custGeom>
              <a:avLst/>
              <a:gdLst/>
              <a:ahLst/>
              <a:cxnLst/>
              <a:rect l="l" t="t" r="r" b="b"/>
              <a:pathLst>
                <a:path w="3442" h="2269" extrusionOk="0">
                  <a:moveTo>
                    <a:pt x="726" y="1"/>
                  </a:moveTo>
                  <a:cubicBezTo>
                    <a:pt x="536" y="1"/>
                    <a:pt x="393" y="68"/>
                    <a:pt x="393" y="270"/>
                  </a:cubicBezTo>
                  <a:cubicBezTo>
                    <a:pt x="393" y="863"/>
                    <a:pt x="526" y="1945"/>
                    <a:pt x="526" y="1945"/>
                  </a:cubicBezTo>
                  <a:cubicBezTo>
                    <a:pt x="526" y="1945"/>
                    <a:pt x="270" y="2026"/>
                    <a:pt x="137" y="2094"/>
                  </a:cubicBezTo>
                  <a:cubicBezTo>
                    <a:pt x="1" y="2175"/>
                    <a:pt x="40" y="2269"/>
                    <a:pt x="636" y="2269"/>
                  </a:cubicBezTo>
                  <a:lnTo>
                    <a:pt x="1485" y="2269"/>
                  </a:lnTo>
                  <a:lnTo>
                    <a:pt x="1621" y="730"/>
                  </a:lnTo>
                  <a:lnTo>
                    <a:pt x="1822" y="730"/>
                  </a:lnTo>
                  <a:lnTo>
                    <a:pt x="1958" y="2269"/>
                  </a:lnTo>
                  <a:lnTo>
                    <a:pt x="2823" y="2269"/>
                  </a:lnTo>
                  <a:cubicBezTo>
                    <a:pt x="3403" y="2269"/>
                    <a:pt x="3442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945"/>
                    <a:pt x="3053" y="863"/>
                    <a:pt x="3053" y="270"/>
                  </a:cubicBezTo>
                  <a:cubicBezTo>
                    <a:pt x="3053" y="68"/>
                    <a:pt x="2912" y="1"/>
                    <a:pt x="2724" y="1"/>
                  </a:cubicBezTo>
                  <a:cubicBezTo>
                    <a:pt x="2347" y="1"/>
                    <a:pt x="1783" y="270"/>
                    <a:pt x="1783" y="270"/>
                  </a:cubicBezTo>
                  <a:lnTo>
                    <a:pt x="1783" y="364"/>
                  </a:lnTo>
                  <a:lnTo>
                    <a:pt x="1660" y="364"/>
                  </a:lnTo>
                  <a:lnTo>
                    <a:pt x="1676" y="270"/>
                  </a:lnTo>
                  <a:cubicBezTo>
                    <a:pt x="1676" y="270"/>
                    <a:pt x="1106" y="1"/>
                    <a:pt x="726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2" name="Google Shape;3392;p77"/>
            <p:cNvSpPr/>
            <p:nvPr/>
          </p:nvSpPr>
          <p:spPr>
            <a:xfrm>
              <a:off x="3793247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1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3" name="Google Shape;3393;p77"/>
            <p:cNvSpPr/>
            <p:nvPr/>
          </p:nvSpPr>
          <p:spPr>
            <a:xfrm>
              <a:off x="35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6" y="1"/>
                  </a:moveTo>
                  <a:cubicBezTo>
                    <a:pt x="526" y="1"/>
                    <a:pt x="270" y="82"/>
                    <a:pt x="137" y="150"/>
                  </a:cubicBezTo>
                  <a:cubicBezTo>
                    <a:pt x="1" y="231"/>
                    <a:pt x="40" y="325"/>
                    <a:pt x="636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4" name="Google Shape;3394;p77"/>
            <p:cNvSpPr/>
            <p:nvPr/>
          </p:nvSpPr>
          <p:spPr>
            <a:xfrm>
              <a:off x="3449099" y="3250679"/>
              <a:ext cx="564146" cy="534368"/>
            </a:xfrm>
            <a:custGeom>
              <a:avLst/>
              <a:gdLst/>
              <a:ahLst/>
              <a:cxnLst/>
              <a:rect l="l" t="t" r="r" b="b"/>
              <a:pathLst>
                <a:path w="3808" h="3607" extrusionOk="0">
                  <a:moveTo>
                    <a:pt x="1906" y="1"/>
                  </a:moveTo>
                  <a:cubicBezTo>
                    <a:pt x="1297" y="1"/>
                    <a:pt x="448" y="205"/>
                    <a:pt x="218" y="1083"/>
                  </a:cubicBezTo>
                  <a:cubicBezTo>
                    <a:pt x="1" y="1961"/>
                    <a:pt x="27" y="2865"/>
                    <a:pt x="406" y="3202"/>
                  </a:cubicBezTo>
                  <a:cubicBezTo>
                    <a:pt x="772" y="3552"/>
                    <a:pt x="1378" y="3607"/>
                    <a:pt x="1906" y="3607"/>
                  </a:cubicBezTo>
                  <a:cubicBezTo>
                    <a:pt x="2418" y="3607"/>
                    <a:pt x="3024" y="3552"/>
                    <a:pt x="3403" y="3202"/>
                  </a:cubicBezTo>
                  <a:cubicBezTo>
                    <a:pt x="3769" y="2865"/>
                    <a:pt x="3808" y="1961"/>
                    <a:pt x="3591" y="1083"/>
                  </a:cubicBezTo>
                  <a:cubicBezTo>
                    <a:pt x="3364" y="205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5" name="Google Shape;3395;p77"/>
            <p:cNvSpPr/>
            <p:nvPr/>
          </p:nvSpPr>
          <p:spPr>
            <a:xfrm>
              <a:off x="3473099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68" y="756"/>
                    <a:pt x="743" y="581"/>
                    <a:pt x="743" y="377"/>
                  </a:cubicBezTo>
                  <a:cubicBezTo>
                    <a:pt x="743" y="176"/>
                    <a:pt x="568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6" name="Google Shape;3396;p77"/>
            <p:cNvSpPr/>
            <p:nvPr/>
          </p:nvSpPr>
          <p:spPr>
            <a:xfrm>
              <a:off x="3867173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4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4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7" name="Google Shape;3397;p77"/>
            <p:cNvSpPr/>
            <p:nvPr/>
          </p:nvSpPr>
          <p:spPr>
            <a:xfrm>
              <a:off x="3665099" y="3666828"/>
              <a:ext cx="135999" cy="52148"/>
            </a:xfrm>
            <a:custGeom>
              <a:avLst/>
              <a:gdLst/>
              <a:ahLst/>
              <a:cxnLst/>
              <a:rect l="l" t="t" r="r" b="b"/>
              <a:pathLst>
                <a:path w="918" h="352" extrusionOk="0">
                  <a:moveTo>
                    <a:pt x="918" y="1"/>
                  </a:moveTo>
                  <a:cubicBezTo>
                    <a:pt x="918" y="1"/>
                    <a:pt x="837" y="1"/>
                    <a:pt x="487" y="14"/>
                  </a:cubicBezTo>
                  <a:cubicBezTo>
                    <a:pt x="244" y="27"/>
                    <a:pt x="1" y="43"/>
                    <a:pt x="1" y="43"/>
                  </a:cubicBezTo>
                  <a:cubicBezTo>
                    <a:pt x="1" y="43"/>
                    <a:pt x="78" y="351"/>
                    <a:pt x="434" y="351"/>
                  </a:cubicBezTo>
                  <a:cubicBezTo>
                    <a:pt x="443" y="351"/>
                    <a:pt x="452" y="351"/>
                    <a:pt x="461" y="351"/>
                  </a:cubicBezTo>
                  <a:cubicBezTo>
                    <a:pt x="905" y="338"/>
                    <a:pt x="918" y="1"/>
                    <a:pt x="918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8" name="Google Shape;3398;p77"/>
            <p:cNvSpPr/>
            <p:nvPr/>
          </p:nvSpPr>
          <p:spPr>
            <a:xfrm>
              <a:off x="3691025" y="3694680"/>
              <a:ext cx="80296" cy="24148"/>
            </a:xfrm>
            <a:custGeom>
              <a:avLst/>
              <a:gdLst/>
              <a:ahLst/>
              <a:cxnLst/>
              <a:rect l="l" t="t" r="r" b="b"/>
              <a:pathLst>
                <a:path w="542" h="163" extrusionOk="0">
                  <a:moveTo>
                    <a:pt x="257" y="1"/>
                  </a:moveTo>
                  <a:cubicBezTo>
                    <a:pt x="150" y="1"/>
                    <a:pt x="69" y="30"/>
                    <a:pt x="1" y="82"/>
                  </a:cubicBezTo>
                  <a:cubicBezTo>
                    <a:pt x="69" y="137"/>
                    <a:pt x="163" y="163"/>
                    <a:pt x="286" y="163"/>
                  </a:cubicBezTo>
                  <a:cubicBezTo>
                    <a:pt x="393" y="163"/>
                    <a:pt x="474" y="137"/>
                    <a:pt x="542" y="111"/>
                  </a:cubicBezTo>
                  <a:cubicBezTo>
                    <a:pt x="474" y="43"/>
                    <a:pt x="367" y="1"/>
                    <a:pt x="257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9" name="Google Shape;3399;p77"/>
            <p:cNvSpPr/>
            <p:nvPr/>
          </p:nvSpPr>
          <p:spPr>
            <a:xfrm>
              <a:off x="3425099" y="3220901"/>
              <a:ext cx="612145" cy="243999"/>
            </a:xfrm>
            <a:custGeom>
              <a:avLst/>
              <a:gdLst/>
              <a:ahLst/>
              <a:cxnLst/>
              <a:rect l="l" t="t" r="r" b="b"/>
              <a:pathLst>
                <a:path w="4132" h="1647" extrusionOk="0">
                  <a:moveTo>
                    <a:pt x="2068" y="1"/>
                  </a:moveTo>
                  <a:cubicBezTo>
                    <a:pt x="1" y="1"/>
                    <a:pt x="205" y="1647"/>
                    <a:pt x="205" y="1647"/>
                  </a:cubicBezTo>
                  <a:cubicBezTo>
                    <a:pt x="879" y="1514"/>
                    <a:pt x="1284" y="1012"/>
                    <a:pt x="1459" y="756"/>
                  </a:cubicBezTo>
                  <a:lnTo>
                    <a:pt x="1459" y="756"/>
                  </a:lnTo>
                  <a:cubicBezTo>
                    <a:pt x="1433" y="973"/>
                    <a:pt x="1391" y="1365"/>
                    <a:pt x="1404" y="1433"/>
                  </a:cubicBezTo>
                  <a:cubicBezTo>
                    <a:pt x="1404" y="1485"/>
                    <a:pt x="1744" y="1498"/>
                    <a:pt x="2068" y="1498"/>
                  </a:cubicBezTo>
                  <a:cubicBezTo>
                    <a:pt x="2392" y="1498"/>
                    <a:pt x="2716" y="1485"/>
                    <a:pt x="2729" y="1433"/>
                  </a:cubicBezTo>
                  <a:cubicBezTo>
                    <a:pt x="2729" y="1365"/>
                    <a:pt x="2700" y="973"/>
                    <a:pt x="2674" y="756"/>
                  </a:cubicBezTo>
                  <a:lnTo>
                    <a:pt x="2674" y="756"/>
                  </a:lnTo>
                  <a:cubicBezTo>
                    <a:pt x="2849" y="1012"/>
                    <a:pt x="3254" y="1514"/>
                    <a:pt x="3931" y="1647"/>
                  </a:cubicBezTo>
                  <a:cubicBezTo>
                    <a:pt x="3931" y="1647"/>
                    <a:pt x="4132" y="1"/>
                    <a:pt x="206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0" name="Google Shape;3400;p77"/>
            <p:cNvSpPr/>
            <p:nvPr/>
          </p:nvSpPr>
          <p:spPr>
            <a:xfrm>
              <a:off x="3679025" y="3602828"/>
              <a:ext cx="72148" cy="29481"/>
            </a:xfrm>
            <a:custGeom>
              <a:avLst/>
              <a:gdLst/>
              <a:ahLst/>
              <a:cxnLst/>
              <a:rect l="l" t="t" r="r" b="b"/>
              <a:pathLst>
                <a:path w="487" h="199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1"/>
                    <a:pt x="132" y="198"/>
                    <a:pt x="258" y="198"/>
                  </a:cubicBezTo>
                  <a:cubicBezTo>
                    <a:pt x="375" y="198"/>
                    <a:pt x="487" y="175"/>
                    <a:pt x="487" y="122"/>
                  </a:cubicBezTo>
                  <a:cubicBezTo>
                    <a:pt x="474" y="54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1" name="Google Shape;3401;p77"/>
            <p:cNvSpPr/>
            <p:nvPr/>
          </p:nvSpPr>
          <p:spPr>
            <a:xfrm>
              <a:off x="3677099" y="3598531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3" y="1"/>
                  </a:moveTo>
                  <a:cubicBezTo>
                    <a:pt x="152" y="1"/>
                    <a:pt x="28" y="57"/>
                    <a:pt x="1" y="164"/>
                  </a:cubicBezTo>
                  <a:cubicBezTo>
                    <a:pt x="95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14" y="58"/>
                    <a:pt x="395" y="1"/>
                    <a:pt x="2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2" name="Google Shape;3402;p77"/>
            <p:cNvSpPr/>
            <p:nvPr/>
          </p:nvSpPr>
          <p:spPr>
            <a:xfrm>
              <a:off x="3773395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81"/>
                    <a:pt x="179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27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3" name="Google Shape;3403;p77"/>
            <p:cNvSpPr/>
            <p:nvPr/>
          </p:nvSpPr>
          <p:spPr>
            <a:xfrm>
              <a:off x="3783173" y="3450531"/>
              <a:ext cx="180147" cy="88889"/>
            </a:xfrm>
            <a:custGeom>
              <a:avLst/>
              <a:gdLst/>
              <a:ahLst/>
              <a:cxnLst/>
              <a:rect l="l" t="t" r="r" b="b"/>
              <a:pathLst>
                <a:path w="1216" h="600" extrusionOk="0">
                  <a:moveTo>
                    <a:pt x="579" y="0"/>
                  </a:moveTo>
                  <a:cubicBezTo>
                    <a:pt x="449" y="0"/>
                    <a:pt x="322" y="37"/>
                    <a:pt x="218" y="97"/>
                  </a:cubicBezTo>
                  <a:cubicBezTo>
                    <a:pt x="69" y="191"/>
                    <a:pt x="27" y="314"/>
                    <a:pt x="1" y="476"/>
                  </a:cubicBezTo>
                  <a:cubicBezTo>
                    <a:pt x="1" y="482"/>
                    <a:pt x="4" y="486"/>
                    <a:pt x="7" y="486"/>
                  </a:cubicBezTo>
                  <a:cubicBezTo>
                    <a:pt x="11" y="486"/>
                    <a:pt x="14" y="482"/>
                    <a:pt x="14" y="476"/>
                  </a:cubicBezTo>
                  <a:cubicBezTo>
                    <a:pt x="84" y="265"/>
                    <a:pt x="318" y="115"/>
                    <a:pt x="546" y="115"/>
                  </a:cubicBezTo>
                  <a:cubicBezTo>
                    <a:pt x="580" y="115"/>
                    <a:pt x="615" y="119"/>
                    <a:pt x="649" y="126"/>
                  </a:cubicBezTo>
                  <a:cubicBezTo>
                    <a:pt x="756" y="139"/>
                    <a:pt x="866" y="207"/>
                    <a:pt x="931" y="288"/>
                  </a:cubicBezTo>
                  <a:cubicBezTo>
                    <a:pt x="1012" y="382"/>
                    <a:pt x="1028" y="489"/>
                    <a:pt x="1093" y="583"/>
                  </a:cubicBezTo>
                  <a:cubicBezTo>
                    <a:pt x="1102" y="590"/>
                    <a:pt x="1115" y="599"/>
                    <a:pt x="1127" y="599"/>
                  </a:cubicBezTo>
                  <a:cubicBezTo>
                    <a:pt x="1135" y="599"/>
                    <a:pt x="1143" y="595"/>
                    <a:pt x="1148" y="583"/>
                  </a:cubicBezTo>
                  <a:cubicBezTo>
                    <a:pt x="1216" y="463"/>
                    <a:pt x="1109" y="288"/>
                    <a:pt x="1012" y="191"/>
                  </a:cubicBezTo>
                  <a:cubicBezTo>
                    <a:pt x="918" y="97"/>
                    <a:pt x="769" y="29"/>
                    <a:pt x="636" y="3"/>
                  </a:cubicBezTo>
                  <a:cubicBezTo>
                    <a:pt x="617" y="1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4" name="Google Shape;3404;p77"/>
            <p:cNvSpPr/>
            <p:nvPr/>
          </p:nvSpPr>
          <p:spPr>
            <a:xfrm>
              <a:off x="3791321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33" y="811"/>
                    <a:pt x="811" y="636"/>
                    <a:pt x="811" y="406"/>
                  </a:cubicBezTo>
                  <a:cubicBezTo>
                    <a:pt x="811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5" name="Google Shape;3405;p77"/>
            <p:cNvSpPr/>
            <p:nvPr/>
          </p:nvSpPr>
          <p:spPr>
            <a:xfrm>
              <a:off x="3800951" y="3518976"/>
              <a:ext cx="38518" cy="38074"/>
            </a:xfrm>
            <a:custGeom>
              <a:avLst/>
              <a:gdLst/>
              <a:ahLst/>
              <a:cxnLst/>
              <a:rect l="l" t="t" r="r" b="b"/>
              <a:pathLst>
                <a:path w="260" h="257" extrusionOk="0">
                  <a:moveTo>
                    <a:pt x="137" y="1"/>
                  </a:moveTo>
                  <a:cubicBezTo>
                    <a:pt x="56" y="1"/>
                    <a:pt x="1" y="53"/>
                    <a:pt x="1" y="121"/>
                  </a:cubicBezTo>
                  <a:cubicBezTo>
                    <a:pt x="1" y="202"/>
                    <a:pt x="56" y="257"/>
                    <a:pt x="137" y="257"/>
                  </a:cubicBezTo>
                  <a:cubicBezTo>
                    <a:pt x="205" y="257"/>
                    <a:pt x="260" y="202"/>
                    <a:pt x="260" y="121"/>
                  </a:cubicBezTo>
                  <a:cubicBezTo>
                    <a:pt x="260" y="53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6" name="Google Shape;3406;p77"/>
            <p:cNvSpPr/>
            <p:nvPr/>
          </p:nvSpPr>
          <p:spPr>
            <a:xfrm>
              <a:off x="3497099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7" name="Google Shape;3407;p77"/>
            <p:cNvSpPr/>
            <p:nvPr/>
          </p:nvSpPr>
          <p:spPr>
            <a:xfrm>
              <a:off x="3487025" y="3451568"/>
              <a:ext cx="180147" cy="87851"/>
            </a:xfrm>
            <a:custGeom>
              <a:avLst/>
              <a:gdLst/>
              <a:ahLst/>
              <a:cxnLst/>
              <a:rect l="l" t="t" r="r" b="b"/>
              <a:pathLst>
                <a:path w="1216" h="593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73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89" y="583"/>
                    <a:pt x="103" y="592"/>
                    <a:pt x="115" y="592"/>
                  </a:cubicBezTo>
                  <a:cubicBezTo>
                    <a:pt x="123" y="592"/>
                    <a:pt x="132" y="588"/>
                    <a:pt x="137" y="576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3" y="107"/>
                    <a:pt x="698" y="107"/>
                  </a:cubicBezTo>
                  <a:cubicBezTo>
                    <a:pt x="920" y="107"/>
                    <a:pt x="1133" y="247"/>
                    <a:pt x="1203" y="469"/>
                  </a:cubicBezTo>
                  <a:cubicBezTo>
                    <a:pt x="1207" y="473"/>
                    <a:pt x="1210" y="475"/>
                    <a:pt x="1212" y="475"/>
                  </a:cubicBezTo>
                  <a:cubicBezTo>
                    <a:pt x="1216" y="475"/>
                    <a:pt x="1216" y="469"/>
                    <a:pt x="1216" y="469"/>
                  </a:cubicBezTo>
                  <a:cubicBezTo>
                    <a:pt x="1190" y="294"/>
                    <a:pt x="1122" y="171"/>
                    <a:pt x="973" y="77"/>
                  </a:cubicBezTo>
                  <a:cubicBezTo>
                    <a:pt x="877" y="25"/>
                    <a:pt x="770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8" name="Google Shape;3408;p77"/>
            <p:cNvSpPr/>
            <p:nvPr/>
          </p:nvSpPr>
          <p:spPr>
            <a:xfrm>
              <a:off x="3541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76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9" name="Google Shape;3409;p77"/>
            <p:cNvSpPr/>
            <p:nvPr/>
          </p:nvSpPr>
          <p:spPr>
            <a:xfrm>
              <a:off x="3551321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0" name="Google Shape;3410;p77"/>
            <p:cNvSpPr/>
            <p:nvPr/>
          </p:nvSpPr>
          <p:spPr>
            <a:xfrm>
              <a:off x="3865247" y="3386975"/>
              <a:ext cx="100000" cy="52000"/>
            </a:xfrm>
            <a:custGeom>
              <a:avLst/>
              <a:gdLst/>
              <a:ahLst/>
              <a:cxnLst/>
              <a:rect l="l" t="t" r="r" b="b"/>
              <a:pathLst>
                <a:path w="675" h="351" extrusionOk="0">
                  <a:moveTo>
                    <a:pt x="108" y="1"/>
                  </a:moveTo>
                  <a:cubicBezTo>
                    <a:pt x="95" y="1"/>
                    <a:pt x="69" y="14"/>
                    <a:pt x="40" y="14"/>
                  </a:cubicBezTo>
                  <a:cubicBezTo>
                    <a:pt x="27" y="27"/>
                    <a:pt x="1" y="53"/>
                    <a:pt x="1" y="95"/>
                  </a:cubicBezTo>
                  <a:cubicBezTo>
                    <a:pt x="1" y="150"/>
                    <a:pt x="40" y="163"/>
                    <a:pt x="82" y="176"/>
                  </a:cubicBezTo>
                  <a:cubicBezTo>
                    <a:pt x="121" y="176"/>
                    <a:pt x="163" y="189"/>
                    <a:pt x="189" y="189"/>
                  </a:cubicBezTo>
                  <a:cubicBezTo>
                    <a:pt x="215" y="202"/>
                    <a:pt x="244" y="202"/>
                    <a:pt x="270" y="202"/>
                  </a:cubicBezTo>
                  <a:cubicBezTo>
                    <a:pt x="364" y="231"/>
                    <a:pt x="445" y="257"/>
                    <a:pt x="526" y="296"/>
                  </a:cubicBezTo>
                  <a:cubicBezTo>
                    <a:pt x="555" y="325"/>
                    <a:pt x="594" y="338"/>
                    <a:pt x="620" y="351"/>
                  </a:cubicBezTo>
                  <a:cubicBezTo>
                    <a:pt x="636" y="351"/>
                    <a:pt x="662" y="351"/>
                    <a:pt x="662" y="338"/>
                  </a:cubicBezTo>
                  <a:cubicBezTo>
                    <a:pt x="675" y="325"/>
                    <a:pt x="675" y="325"/>
                    <a:pt x="675" y="312"/>
                  </a:cubicBezTo>
                  <a:cubicBezTo>
                    <a:pt x="662" y="270"/>
                    <a:pt x="636" y="231"/>
                    <a:pt x="607" y="202"/>
                  </a:cubicBezTo>
                  <a:cubicBezTo>
                    <a:pt x="568" y="150"/>
                    <a:pt x="513" y="121"/>
                    <a:pt x="458" y="82"/>
                  </a:cubicBezTo>
                  <a:cubicBezTo>
                    <a:pt x="351" y="27"/>
                    <a:pt x="231" y="1"/>
                    <a:pt x="108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1" name="Google Shape;3411;p77"/>
            <p:cNvSpPr/>
            <p:nvPr/>
          </p:nvSpPr>
          <p:spPr>
            <a:xfrm>
              <a:off x="3500951" y="3387420"/>
              <a:ext cx="102370" cy="45778"/>
            </a:xfrm>
            <a:custGeom>
              <a:avLst/>
              <a:gdLst/>
              <a:ahLst/>
              <a:cxnLst/>
              <a:rect l="l" t="t" r="r" b="b"/>
              <a:pathLst>
                <a:path w="691" h="309" extrusionOk="0">
                  <a:moveTo>
                    <a:pt x="487" y="1"/>
                  </a:moveTo>
                  <a:cubicBezTo>
                    <a:pt x="398" y="1"/>
                    <a:pt x="312" y="25"/>
                    <a:pt x="231" y="66"/>
                  </a:cubicBezTo>
                  <a:cubicBezTo>
                    <a:pt x="179" y="92"/>
                    <a:pt x="124" y="118"/>
                    <a:pt x="69" y="160"/>
                  </a:cubicBezTo>
                  <a:cubicBezTo>
                    <a:pt x="43" y="186"/>
                    <a:pt x="17" y="228"/>
                    <a:pt x="1" y="267"/>
                  </a:cubicBezTo>
                  <a:lnTo>
                    <a:pt x="1" y="293"/>
                  </a:lnTo>
                  <a:cubicBezTo>
                    <a:pt x="1" y="309"/>
                    <a:pt x="30" y="309"/>
                    <a:pt x="43" y="309"/>
                  </a:cubicBezTo>
                  <a:cubicBezTo>
                    <a:pt x="82" y="309"/>
                    <a:pt x="111" y="280"/>
                    <a:pt x="150" y="267"/>
                  </a:cubicBezTo>
                  <a:cubicBezTo>
                    <a:pt x="231" y="228"/>
                    <a:pt x="312" y="199"/>
                    <a:pt x="406" y="199"/>
                  </a:cubicBezTo>
                  <a:cubicBezTo>
                    <a:pt x="435" y="186"/>
                    <a:pt x="461" y="186"/>
                    <a:pt x="487" y="186"/>
                  </a:cubicBezTo>
                  <a:cubicBezTo>
                    <a:pt x="516" y="186"/>
                    <a:pt x="555" y="186"/>
                    <a:pt x="597" y="173"/>
                  </a:cubicBezTo>
                  <a:cubicBezTo>
                    <a:pt x="636" y="173"/>
                    <a:pt x="691" y="160"/>
                    <a:pt x="691" y="105"/>
                  </a:cubicBezTo>
                  <a:cubicBezTo>
                    <a:pt x="691" y="66"/>
                    <a:pt x="678" y="37"/>
                    <a:pt x="649" y="24"/>
                  </a:cubicBezTo>
                  <a:cubicBezTo>
                    <a:pt x="623" y="11"/>
                    <a:pt x="610" y="11"/>
                    <a:pt x="584" y="11"/>
                  </a:cubicBezTo>
                  <a:cubicBezTo>
                    <a:pt x="551" y="4"/>
                    <a:pt x="519" y="1"/>
                    <a:pt x="487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2" name="Google Shape;3412;p77"/>
            <p:cNvSpPr/>
            <p:nvPr/>
          </p:nvSpPr>
          <p:spPr>
            <a:xfrm>
              <a:off x="3995321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9" y="1280"/>
                  </a:cubicBezTo>
                  <a:cubicBezTo>
                    <a:pt x="495" y="1280"/>
                    <a:pt x="725" y="1152"/>
                    <a:pt x="837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3" name="Google Shape;3413;p77"/>
            <p:cNvSpPr/>
            <p:nvPr/>
          </p:nvSpPr>
          <p:spPr>
            <a:xfrm>
              <a:off x="3991025" y="3488753"/>
              <a:ext cx="122370" cy="74814"/>
            </a:xfrm>
            <a:custGeom>
              <a:avLst/>
              <a:gdLst/>
              <a:ahLst/>
              <a:cxnLst/>
              <a:rect l="l" t="t" r="r" b="b"/>
              <a:pathLst>
                <a:path w="826" h="505" extrusionOk="0">
                  <a:moveTo>
                    <a:pt x="375" y="1"/>
                  </a:moveTo>
                  <a:cubicBezTo>
                    <a:pt x="220" y="1"/>
                    <a:pt x="64" y="71"/>
                    <a:pt x="14" y="231"/>
                  </a:cubicBezTo>
                  <a:cubicBezTo>
                    <a:pt x="1" y="231"/>
                    <a:pt x="30" y="257"/>
                    <a:pt x="43" y="257"/>
                  </a:cubicBezTo>
                  <a:cubicBezTo>
                    <a:pt x="95" y="218"/>
                    <a:pt x="137" y="163"/>
                    <a:pt x="192" y="124"/>
                  </a:cubicBezTo>
                  <a:cubicBezTo>
                    <a:pt x="257" y="95"/>
                    <a:pt x="325" y="82"/>
                    <a:pt x="406" y="82"/>
                  </a:cubicBezTo>
                  <a:cubicBezTo>
                    <a:pt x="435" y="137"/>
                    <a:pt x="461" y="163"/>
                    <a:pt x="461" y="244"/>
                  </a:cubicBezTo>
                  <a:cubicBezTo>
                    <a:pt x="448" y="299"/>
                    <a:pt x="419" y="367"/>
                    <a:pt x="380" y="419"/>
                  </a:cubicBezTo>
                  <a:cubicBezTo>
                    <a:pt x="354" y="448"/>
                    <a:pt x="299" y="461"/>
                    <a:pt x="257" y="487"/>
                  </a:cubicBezTo>
                  <a:lnTo>
                    <a:pt x="257" y="500"/>
                  </a:lnTo>
                  <a:cubicBezTo>
                    <a:pt x="270" y="503"/>
                    <a:pt x="284" y="504"/>
                    <a:pt x="297" y="504"/>
                  </a:cubicBezTo>
                  <a:cubicBezTo>
                    <a:pt x="466" y="504"/>
                    <a:pt x="577" y="262"/>
                    <a:pt x="529" y="124"/>
                  </a:cubicBezTo>
                  <a:lnTo>
                    <a:pt x="529" y="124"/>
                  </a:lnTo>
                  <a:cubicBezTo>
                    <a:pt x="636" y="163"/>
                    <a:pt x="730" y="257"/>
                    <a:pt x="717" y="380"/>
                  </a:cubicBezTo>
                  <a:cubicBezTo>
                    <a:pt x="717" y="386"/>
                    <a:pt x="720" y="390"/>
                    <a:pt x="723" y="390"/>
                  </a:cubicBezTo>
                  <a:cubicBezTo>
                    <a:pt x="727" y="390"/>
                    <a:pt x="730" y="386"/>
                    <a:pt x="730" y="380"/>
                  </a:cubicBezTo>
                  <a:cubicBezTo>
                    <a:pt x="826" y="148"/>
                    <a:pt x="600" y="1"/>
                    <a:pt x="37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4" name="Google Shape;3414;p77"/>
            <p:cNvSpPr/>
            <p:nvPr/>
          </p:nvSpPr>
          <p:spPr>
            <a:xfrm>
              <a:off x="3977099" y="3433049"/>
              <a:ext cx="76000" cy="104592"/>
            </a:xfrm>
            <a:custGeom>
              <a:avLst/>
              <a:gdLst/>
              <a:ahLst/>
              <a:cxnLst/>
              <a:rect l="l" t="t" r="r" b="b"/>
              <a:pathLst>
                <a:path w="513" h="706" extrusionOk="0">
                  <a:moveTo>
                    <a:pt x="513" y="1"/>
                  </a:moveTo>
                  <a:lnTo>
                    <a:pt x="69" y="27"/>
                  </a:lnTo>
                  <a:cubicBezTo>
                    <a:pt x="95" y="147"/>
                    <a:pt x="1" y="594"/>
                    <a:pt x="69" y="688"/>
                  </a:cubicBezTo>
                  <a:cubicBezTo>
                    <a:pt x="76" y="700"/>
                    <a:pt x="88" y="706"/>
                    <a:pt x="102" y="706"/>
                  </a:cubicBezTo>
                  <a:cubicBezTo>
                    <a:pt x="203" y="706"/>
                    <a:pt x="456" y="436"/>
                    <a:pt x="513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5" name="Google Shape;3415;p77"/>
            <p:cNvSpPr/>
            <p:nvPr/>
          </p:nvSpPr>
          <p:spPr>
            <a:xfrm>
              <a:off x="3565247" y="3853050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202"/>
                    <a:pt x="500" y="406"/>
                    <a:pt x="325" y="1012"/>
                  </a:cubicBezTo>
                  <a:cubicBezTo>
                    <a:pt x="69" y="1822"/>
                    <a:pt x="1" y="2269"/>
                    <a:pt x="1" y="2713"/>
                  </a:cubicBezTo>
                  <a:cubicBezTo>
                    <a:pt x="1" y="2713"/>
                    <a:pt x="513" y="2875"/>
                    <a:pt x="1323" y="2875"/>
                  </a:cubicBezTo>
                  <a:cubicBezTo>
                    <a:pt x="2146" y="2875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59" y="406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16" name="Google Shape;3416;p77"/>
          <p:cNvGrpSpPr/>
          <p:nvPr/>
        </p:nvGrpSpPr>
        <p:grpSpPr>
          <a:xfrm>
            <a:off x="8179531" y="3811468"/>
            <a:ext cx="1254344" cy="2279539"/>
            <a:chOff x="4613100" y="1458082"/>
            <a:chExt cx="771999" cy="1402966"/>
          </a:xfrm>
        </p:grpSpPr>
        <p:sp>
          <p:nvSpPr>
            <p:cNvPr id="3417" name="Google Shape;3417;p77"/>
            <p:cNvSpPr/>
            <p:nvPr/>
          </p:nvSpPr>
          <p:spPr>
            <a:xfrm>
              <a:off x="4803174" y="2080898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61"/>
                  </a:cubicBezTo>
                  <a:cubicBezTo>
                    <a:pt x="798" y="704"/>
                    <a:pt x="526" y="866"/>
                    <a:pt x="312" y="1566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33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66"/>
                  </a:cubicBezTo>
                  <a:cubicBezTo>
                    <a:pt x="2120" y="866"/>
                    <a:pt x="1864" y="704"/>
                    <a:pt x="1838" y="461"/>
                  </a:cubicBezTo>
                  <a:cubicBezTo>
                    <a:pt x="1822" y="244"/>
                    <a:pt x="1809" y="1"/>
                    <a:pt x="180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8" name="Google Shape;3418;p77"/>
            <p:cNvSpPr/>
            <p:nvPr/>
          </p:nvSpPr>
          <p:spPr>
            <a:xfrm>
              <a:off x="4635766" y="1465045"/>
              <a:ext cx="696590" cy="652442"/>
            </a:xfrm>
            <a:custGeom>
              <a:avLst/>
              <a:gdLst/>
              <a:ahLst/>
              <a:cxnLst/>
              <a:rect l="l" t="t" r="r" b="b"/>
              <a:pathLst>
                <a:path w="4702" h="4404" extrusionOk="0">
                  <a:moveTo>
                    <a:pt x="1789" y="1"/>
                  </a:moveTo>
                  <a:cubicBezTo>
                    <a:pt x="751" y="1"/>
                    <a:pt x="1" y="797"/>
                    <a:pt x="10" y="1566"/>
                  </a:cubicBezTo>
                  <a:cubicBezTo>
                    <a:pt x="10" y="2402"/>
                    <a:pt x="441" y="2457"/>
                    <a:pt x="441" y="2457"/>
                  </a:cubicBezTo>
                  <a:lnTo>
                    <a:pt x="2372" y="4359"/>
                  </a:lnTo>
                  <a:cubicBezTo>
                    <a:pt x="2372" y="4359"/>
                    <a:pt x="2553" y="4404"/>
                    <a:pt x="2853" y="4404"/>
                  </a:cubicBezTo>
                  <a:cubicBezTo>
                    <a:pt x="3097" y="4404"/>
                    <a:pt x="3421" y="4374"/>
                    <a:pt x="3791" y="4265"/>
                  </a:cubicBezTo>
                  <a:cubicBezTo>
                    <a:pt x="4614" y="4009"/>
                    <a:pt x="4601" y="3011"/>
                    <a:pt x="4653" y="1903"/>
                  </a:cubicBezTo>
                  <a:cubicBezTo>
                    <a:pt x="4701" y="1055"/>
                    <a:pt x="4211" y="410"/>
                    <a:pt x="3464" y="410"/>
                  </a:cubicBezTo>
                  <a:cubicBezTo>
                    <a:pt x="3365" y="410"/>
                    <a:pt x="3263" y="421"/>
                    <a:pt x="3156" y="445"/>
                  </a:cubicBezTo>
                  <a:cubicBezTo>
                    <a:pt x="2674" y="131"/>
                    <a:pt x="2208" y="1"/>
                    <a:pt x="178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9" name="Google Shape;3419;p77"/>
            <p:cNvSpPr/>
            <p:nvPr/>
          </p:nvSpPr>
          <p:spPr>
            <a:xfrm>
              <a:off x="5055174" y="1458082"/>
              <a:ext cx="64000" cy="86370"/>
            </a:xfrm>
            <a:custGeom>
              <a:avLst/>
              <a:gdLst/>
              <a:ahLst/>
              <a:cxnLst/>
              <a:rect l="l" t="t" r="r" b="b"/>
              <a:pathLst>
                <a:path w="432" h="583" extrusionOk="0">
                  <a:moveTo>
                    <a:pt x="34" y="1"/>
                  </a:moveTo>
                  <a:cubicBezTo>
                    <a:pt x="23" y="1"/>
                    <a:pt x="12" y="2"/>
                    <a:pt x="1" y="6"/>
                  </a:cubicBezTo>
                  <a:cubicBezTo>
                    <a:pt x="1" y="6"/>
                    <a:pt x="1" y="19"/>
                    <a:pt x="14" y="19"/>
                  </a:cubicBezTo>
                  <a:cubicBezTo>
                    <a:pt x="108" y="32"/>
                    <a:pt x="218" y="168"/>
                    <a:pt x="257" y="249"/>
                  </a:cubicBezTo>
                  <a:cubicBezTo>
                    <a:pt x="299" y="330"/>
                    <a:pt x="283" y="398"/>
                    <a:pt x="270" y="492"/>
                  </a:cubicBezTo>
                  <a:lnTo>
                    <a:pt x="270" y="573"/>
                  </a:lnTo>
                  <a:cubicBezTo>
                    <a:pt x="276" y="579"/>
                    <a:pt x="287" y="583"/>
                    <a:pt x="297" y="583"/>
                  </a:cubicBezTo>
                  <a:cubicBezTo>
                    <a:pt x="308" y="583"/>
                    <a:pt x="318" y="579"/>
                    <a:pt x="325" y="573"/>
                  </a:cubicBezTo>
                  <a:cubicBezTo>
                    <a:pt x="432" y="437"/>
                    <a:pt x="351" y="223"/>
                    <a:pt x="244" y="113"/>
                  </a:cubicBezTo>
                  <a:cubicBezTo>
                    <a:pt x="196" y="68"/>
                    <a:pt x="109" y="1"/>
                    <a:pt x="34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0" name="Google Shape;3420;p77"/>
            <p:cNvSpPr/>
            <p:nvPr/>
          </p:nvSpPr>
          <p:spPr>
            <a:xfrm>
              <a:off x="5096952" y="1491711"/>
              <a:ext cx="56296" cy="50370"/>
            </a:xfrm>
            <a:custGeom>
              <a:avLst/>
              <a:gdLst/>
              <a:ahLst/>
              <a:cxnLst/>
              <a:rect l="l" t="t" r="r" b="b"/>
              <a:pathLst>
                <a:path w="380" h="340" extrusionOk="0">
                  <a:moveTo>
                    <a:pt x="303" y="1"/>
                  </a:moveTo>
                  <a:cubicBezTo>
                    <a:pt x="178" y="1"/>
                    <a:pt x="14" y="188"/>
                    <a:pt x="1" y="278"/>
                  </a:cubicBezTo>
                  <a:cubicBezTo>
                    <a:pt x="1" y="291"/>
                    <a:pt x="1" y="320"/>
                    <a:pt x="17" y="333"/>
                  </a:cubicBezTo>
                  <a:cubicBezTo>
                    <a:pt x="24" y="338"/>
                    <a:pt x="30" y="340"/>
                    <a:pt x="37" y="340"/>
                  </a:cubicBezTo>
                  <a:cubicBezTo>
                    <a:pt x="82" y="340"/>
                    <a:pt x="126" y="237"/>
                    <a:pt x="137" y="226"/>
                  </a:cubicBezTo>
                  <a:cubicBezTo>
                    <a:pt x="179" y="158"/>
                    <a:pt x="286" y="48"/>
                    <a:pt x="367" y="35"/>
                  </a:cubicBezTo>
                  <a:cubicBezTo>
                    <a:pt x="380" y="35"/>
                    <a:pt x="367" y="22"/>
                    <a:pt x="367" y="22"/>
                  </a:cubicBezTo>
                  <a:cubicBezTo>
                    <a:pt x="348" y="7"/>
                    <a:pt x="326" y="1"/>
                    <a:pt x="303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1" name="Google Shape;3421;p77"/>
            <p:cNvSpPr/>
            <p:nvPr/>
          </p:nvSpPr>
          <p:spPr>
            <a:xfrm>
              <a:off x="4613100" y="2149935"/>
              <a:ext cx="308295" cy="353776"/>
            </a:xfrm>
            <a:custGeom>
              <a:avLst/>
              <a:gdLst/>
              <a:ahLst/>
              <a:cxnLst/>
              <a:rect l="l" t="t" r="r" b="b"/>
              <a:pathLst>
                <a:path w="2081" h="2388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5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8" y="1437"/>
                  </a:cubicBezTo>
                  <a:cubicBezTo>
                    <a:pt x="406" y="1492"/>
                    <a:pt x="380" y="1534"/>
                    <a:pt x="338" y="1573"/>
                  </a:cubicBezTo>
                  <a:cubicBezTo>
                    <a:pt x="286" y="1615"/>
                    <a:pt x="218" y="1641"/>
                    <a:pt x="150" y="1654"/>
                  </a:cubicBezTo>
                  <a:cubicBezTo>
                    <a:pt x="108" y="1667"/>
                    <a:pt x="69" y="1667"/>
                    <a:pt x="43" y="1696"/>
                  </a:cubicBezTo>
                  <a:cubicBezTo>
                    <a:pt x="1" y="1735"/>
                    <a:pt x="14" y="1777"/>
                    <a:pt x="56" y="1790"/>
                  </a:cubicBezTo>
                  <a:cubicBezTo>
                    <a:pt x="82" y="1803"/>
                    <a:pt x="105" y="1806"/>
                    <a:pt x="129" y="1806"/>
                  </a:cubicBezTo>
                  <a:cubicBezTo>
                    <a:pt x="153" y="1806"/>
                    <a:pt x="177" y="1803"/>
                    <a:pt x="205" y="1803"/>
                  </a:cubicBezTo>
                  <a:cubicBezTo>
                    <a:pt x="205" y="1803"/>
                    <a:pt x="218" y="1803"/>
                    <a:pt x="218" y="1816"/>
                  </a:cubicBezTo>
                  <a:cubicBezTo>
                    <a:pt x="231" y="1816"/>
                    <a:pt x="218" y="1829"/>
                    <a:pt x="218" y="1842"/>
                  </a:cubicBezTo>
                  <a:cubicBezTo>
                    <a:pt x="189" y="1884"/>
                    <a:pt x="163" y="1910"/>
                    <a:pt x="150" y="1939"/>
                  </a:cubicBezTo>
                  <a:cubicBezTo>
                    <a:pt x="124" y="1978"/>
                    <a:pt x="43" y="2059"/>
                    <a:pt x="69" y="2114"/>
                  </a:cubicBezTo>
                  <a:cubicBezTo>
                    <a:pt x="78" y="2133"/>
                    <a:pt x="104" y="2145"/>
                    <a:pt x="126" y="2145"/>
                  </a:cubicBezTo>
                  <a:cubicBezTo>
                    <a:pt x="135" y="2145"/>
                    <a:pt x="143" y="2143"/>
                    <a:pt x="150" y="2140"/>
                  </a:cubicBezTo>
                  <a:cubicBezTo>
                    <a:pt x="176" y="2127"/>
                    <a:pt x="205" y="2101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6" y="2020"/>
                    <a:pt x="312" y="2020"/>
                  </a:cubicBezTo>
                  <a:cubicBezTo>
                    <a:pt x="325" y="2020"/>
                    <a:pt x="325" y="2033"/>
                    <a:pt x="312" y="2046"/>
                  </a:cubicBezTo>
                  <a:cubicBezTo>
                    <a:pt x="312" y="2059"/>
                    <a:pt x="312" y="2072"/>
                    <a:pt x="299" y="2072"/>
                  </a:cubicBezTo>
                  <a:cubicBezTo>
                    <a:pt x="286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3"/>
                  </a:cubicBezTo>
                  <a:cubicBezTo>
                    <a:pt x="218" y="2276"/>
                    <a:pt x="231" y="2289"/>
                    <a:pt x="231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02"/>
                    <a:pt x="338" y="2289"/>
                  </a:cubicBezTo>
                  <a:cubicBezTo>
                    <a:pt x="367" y="2263"/>
                    <a:pt x="393" y="2247"/>
                    <a:pt x="406" y="2221"/>
                  </a:cubicBezTo>
                  <a:cubicBezTo>
                    <a:pt x="432" y="2195"/>
                    <a:pt x="461" y="2153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53"/>
                  </a:lnTo>
                  <a:cubicBezTo>
                    <a:pt x="500" y="2182"/>
                    <a:pt x="500" y="2195"/>
                    <a:pt x="487" y="2221"/>
                  </a:cubicBezTo>
                  <a:cubicBezTo>
                    <a:pt x="487" y="2234"/>
                    <a:pt x="474" y="2263"/>
                    <a:pt x="474" y="2276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5" y="2378"/>
                    <a:pt x="494" y="2388"/>
                    <a:pt x="515" y="2388"/>
                  </a:cubicBezTo>
                  <a:cubicBezTo>
                    <a:pt x="532" y="2388"/>
                    <a:pt x="550" y="2382"/>
                    <a:pt x="568" y="2370"/>
                  </a:cubicBezTo>
                  <a:cubicBezTo>
                    <a:pt x="594" y="2344"/>
                    <a:pt x="675" y="2195"/>
                    <a:pt x="691" y="2182"/>
                  </a:cubicBezTo>
                  <a:cubicBezTo>
                    <a:pt x="772" y="2033"/>
                    <a:pt x="866" y="1897"/>
                    <a:pt x="960" y="1777"/>
                  </a:cubicBezTo>
                  <a:cubicBezTo>
                    <a:pt x="1109" y="1560"/>
                    <a:pt x="1459" y="1142"/>
                    <a:pt x="1595" y="1019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2" name="Google Shape;3422;p77"/>
            <p:cNvSpPr/>
            <p:nvPr/>
          </p:nvSpPr>
          <p:spPr>
            <a:xfrm>
              <a:off x="5079174" y="2149935"/>
              <a:ext cx="305925" cy="353776"/>
            </a:xfrm>
            <a:custGeom>
              <a:avLst/>
              <a:gdLst/>
              <a:ahLst/>
              <a:cxnLst/>
              <a:rect l="l" t="t" r="r" b="b"/>
              <a:pathLst>
                <a:path w="2065" h="2388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19"/>
                  </a:lnTo>
                  <a:cubicBezTo>
                    <a:pt x="607" y="1142"/>
                    <a:pt x="879" y="1398"/>
                    <a:pt x="1135" y="1761"/>
                  </a:cubicBezTo>
                  <a:cubicBezTo>
                    <a:pt x="1229" y="1884"/>
                    <a:pt x="1310" y="2033"/>
                    <a:pt x="1378" y="2182"/>
                  </a:cubicBezTo>
                  <a:cubicBezTo>
                    <a:pt x="1391" y="2195"/>
                    <a:pt x="1472" y="2344"/>
                    <a:pt x="1514" y="2370"/>
                  </a:cubicBezTo>
                  <a:cubicBezTo>
                    <a:pt x="1531" y="2382"/>
                    <a:pt x="1550" y="2388"/>
                    <a:pt x="1565" y="2388"/>
                  </a:cubicBezTo>
                  <a:cubicBezTo>
                    <a:pt x="1585" y="2388"/>
                    <a:pt x="1601" y="2378"/>
                    <a:pt x="1608" y="2357"/>
                  </a:cubicBezTo>
                  <a:cubicBezTo>
                    <a:pt x="1621" y="2328"/>
                    <a:pt x="1621" y="2302"/>
                    <a:pt x="1608" y="2276"/>
                  </a:cubicBezTo>
                  <a:cubicBezTo>
                    <a:pt x="1608" y="2263"/>
                    <a:pt x="1595" y="2234"/>
                    <a:pt x="1579" y="2221"/>
                  </a:cubicBezTo>
                  <a:cubicBezTo>
                    <a:pt x="1579" y="2195"/>
                    <a:pt x="1566" y="2182"/>
                    <a:pt x="1566" y="2153"/>
                  </a:cubicBezTo>
                  <a:lnTo>
                    <a:pt x="1566" y="2140"/>
                  </a:lnTo>
                  <a:cubicBezTo>
                    <a:pt x="1566" y="2127"/>
                    <a:pt x="1566" y="2127"/>
                    <a:pt x="1579" y="2127"/>
                  </a:cubicBezTo>
                  <a:cubicBezTo>
                    <a:pt x="1595" y="2127"/>
                    <a:pt x="1595" y="2127"/>
                    <a:pt x="1595" y="2140"/>
                  </a:cubicBezTo>
                  <a:cubicBezTo>
                    <a:pt x="1621" y="2153"/>
                    <a:pt x="1647" y="2195"/>
                    <a:pt x="1660" y="2221"/>
                  </a:cubicBezTo>
                  <a:cubicBezTo>
                    <a:pt x="1689" y="2247"/>
                    <a:pt x="1702" y="2263"/>
                    <a:pt x="1728" y="2289"/>
                  </a:cubicBezTo>
                  <a:cubicBezTo>
                    <a:pt x="1757" y="2302"/>
                    <a:pt x="1783" y="2315"/>
                    <a:pt x="1809" y="2315"/>
                  </a:cubicBezTo>
                  <a:cubicBezTo>
                    <a:pt x="1822" y="2315"/>
                    <a:pt x="1838" y="2315"/>
                    <a:pt x="1838" y="2302"/>
                  </a:cubicBezTo>
                  <a:cubicBezTo>
                    <a:pt x="1851" y="2289"/>
                    <a:pt x="1851" y="2276"/>
                    <a:pt x="1851" y="2263"/>
                  </a:cubicBezTo>
                  <a:cubicBezTo>
                    <a:pt x="1851" y="2234"/>
                    <a:pt x="1838" y="2221"/>
                    <a:pt x="1838" y="2195"/>
                  </a:cubicBezTo>
                  <a:cubicBezTo>
                    <a:pt x="1822" y="2153"/>
                    <a:pt x="1796" y="2114"/>
                    <a:pt x="1770" y="2072"/>
                  </a:cubicBezTo>
                  <a:cubicBezTo>
                    <a:pt x="1770" y="2072"/>
                    <a:pt x="1757" y="2059"/>
                    <a:pt x="1757" y="2046"/>
                  </a:cubicBezTo>
                  <a:cubicBezTo>
                    <a:pt x="1757" y="2033"/>
                    <a:pt x="1757" y="2020"/>
                    <a:pt x="1770" y="2020"/>
                  </a:cubicBezTo>
                  <a:cubicBezTo>
                    <a:pt x="1783" y="2020"/>
                    <a:pt x="1796" y="2033"/>
                    <a:pt x="1809" y="2046"/>
                  </a:cubicBezTo>
                  <a:cubicBezTo>
                    <a:pt x="1822" y="2059"/>
                    <a:pt x="1838" y="2072"/>
                    <a:pt x="1851" y="2085"/>
                  </a:cubicBezTo>
                  <a:cubicBezTo>
                    <a:pt x="1877" y="2101"/>
                    <a:pt x="1903" y="2127"/>
                    <a:pt x="1932" y="2140"/>
                  </a:cubicBezTo>
                  <a:cubicBezTo>
                    <a:pt x="1935" y="2143"/>
                    <a:pt x="1941" y="2145"/>
                    <a:pt x="1947" y="2145"/>
                  </a:cubicBezTo>
                  <a:cubicBezTo>
                    <a:pt x="1964" y="2145"/>
                    <a:pt x="1988" y="2133"/>
                    <a:pt x="2000" y="2114"/>
                  </a:cubicBezTo>
                  <a:cubicBezTo>
                    <a:pt x="2039" y="2059"/>
                    <a:pt x="1958" y="1978"/>
                    <a:pt x="1932" y="1939"/>
                  </a:cubicBezTo>
                  <a:cubicBezTo>
                    <a:pt x="1903" y="1910"/>
                    <a:pt x="1890" y="1884"/>
                    <a:pt x="1864" y="1842"/>
                  </a:cubicBezTo>
                  <a:cubicBezTo>
                    <a:pt x="1864" y="1829"/>
                    <a:pt x="1851" y="1816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898" y="1803"/>
                    <a:pt x="1921" y="1806"/>
                    <a:pt x="1945" y="1806"/>
                  </a:cubicBezTo>
                  <a:cubicBezTo>
                    <a:pt x="1968" y="1806"/>
                    <a:pt x="1992" y="1803"/>
                    <a:pt x="2013" y="1790"/>
                  </a:cubicBezTo>
                  <a:cubicBezTo>
                    <a:pt x="2052" y="1777"/>
                    <a:pt x="2065" y="1735"/>
                    <a:pt x="2039" y="1696"/>
                  </a:cubicBezTo>
                  <a:cubicBezTo>
                    <a:pt x="2013" y="1667"/>
                    <a:pt x="1958" y="1667"/>
                    <a:pt x="1919" y="1654"/>
                  </a:cubicBezTo>
                  <a:cubicBezTo>
                    <a:pt x="1864" y="1641"/>
                    <a:pt x="1796" y="1615"/>
                    <a:pt x="1741" y="1573"/>
                  </a:cubicBezTo>
                  <a:cubicBezTo>
                    <a:pt x="1702" y="1534"/>
                    <a:pt x="1660" y="1492"/>
                    <a:pt x="1634" y="1437"/>
                  </a:cubicBezTo>
                  <a:cubicBezTo>
                    <a:pt x="1527" y="1317"/>
                    <a:pt x="1433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2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3" name="Google Shape;3423;p77"/>
            <p:cNvSpPr/>
            <p:nvPr/>
          </p:nvSpPr>
          <p:spPr>
            <a:xfrm>
              <a:off x="5145100" y="2050676"/>
              <a:ext cx="131851" cy="144148"/>
            </a:xfrm>
            <a:custGeom>
              <a:avLst/>
              <a:gdLst/>
              <a:ahLst/>
              <a:cxnLst/>
              <a:rect l="l" t="t" r="r" b="b"/>
              <a:pathLst>
                <a:path w="890" h="973" extrusionOk="0">
                  <a:moveTo>
                    <a:pt x="511" y="0"/>
                  </a:moveTo>
                  <a:cubicBezTo>
                    <a:pt x="508" y="0"/>
                    <a:pt x="505" y="0"/>
                    <a:pt x="502" y="1"/>
                  </a:cubicBezTo>
                  <a:cubicBezTo>
                    <a:pt x="405" y="1"/>
                    <a:pt x="217" y="98"/>
                    <a:pt x="136" y="286"/>
                  </a:cubicBezTo>
                  <a:cubicBezTo>
                    <a:pt x="1" y="580"/>
                    <a:pt x="322" y="973"/>
                    <a:pt x="494" y="973"/>
                  </a:cubicBezTo>
                  <a:cubicBezTo>
                    <a:pt x="511" y="973"/>
                    <a:pt x="527" y="968"/>
                    <a:pt x="541" y="960"/>
                  </a:cubicBezTo>
                  <a:cubicBezTo>
                    <a:pt x="703" y="866"/>
                    <a:pt x="797" y="610"/>
                    <a:pt x="839" y="435"/>
                  </a:cubicBezTo>
                  <a:cubicBezTo>
                    <a:pt x="889" y="199"/>
                    <a:pt x="613" y="0"/>
                    <a:pt x="511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4" name="Google Shape;3424;p77"/>
            <p:cNvSpPr/>
            <p:nvPr/>
          </p:nvSpPr>
          <p:spPr>
            <a:xfrm>
              <a:off x="5149396" y="2149046"/>
              <a:ext cx="129925" cy="146073"/>
            </a:xfrm>
            <a:custGeom>
              <a:avLst/>
              <a:gdLst/>
              <a:ahLst/>
              <a:cxnLst/>
              <a:rect l="l" t="t" r="r" b="b"/>
              <a:pathLst>
                <a:path w="877" h="986" extrusionOk="0">
                  <a:moveTo>
                    <a:pt x="497" y="0"/>
                  </a:moveTo>
                  <a:cubicBezTo>
                    <a:pt x="493" y="0"/>
                    <a:pt x="489" y="0"/>
                    <a:pt x="486" y="1"/>
                  </a:cubicBezTo>
                  <a:cubicBezTo>
                    <a:pt x="392" y="14"/>
                    <a:pt x="214" y="108"/>
                    <a:pt x="133" y="296"/>
                  </a:cubicBezTo>
                  <a:cubicBezTo>
                    <a:pt x="0" y="590"/>
                    <a:pt x="309" y="986"/>
                    <a:pt x="488" y="986"/>
                  </a:cubicBezTo>
                  <a:cubicBezTo>
                    <a:pt x="506" y="986"/>
                    <a:pt x="523" y="982"/>
                    <a:pt x="538" y="973"/>
                  </a:cubicBezTo>
                  <a:cubicBezTo>
                    <a:pt x="687" y="876"/>
                    <a:pt x="781" y="620"/>
                    <a:pt x="823" y="445"/>
                  </a:cubicBezTo>
                  <a:cubicBezTo>
                    <a:pt x="876" y="210"/>
                    <a:pt x="600" y="0"/>
                    <a:pt x="497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5" name="Google Shape;3425;p77"/>
            <p:cNvSpPr/>
            <p:nvPr/>
          </p:nvSpPr>
          <p:spPr>
            <a:xfrm>
              <a:off x="4925100" y="2080898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406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cubicBezTo>
                    <a:pt x="986" y="56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6" name="Google Shape;3426;p77"/>
            <p:cNvSpPr/>
            <p:nvPr/>
          </p:nvSpPr>
          <p:spPr>
            <a:xfrm>
              <a:off x="4745100" y="2564751"/>
              <a:ext cx="246369" cy="296295"/>
            </a:xfrm>
            <a:custGeom>
              <a:avLst/>
              <a:gdLst/>
              <a:ahLst/>
              <a:cxnLst/>
              <a:rect l="l" t="t" r="r" b="b"/>
              <a:pathLst>
                <a:path w="1663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38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7" name="Google Shape;3427;p77"/>
            <p:cNvSpPr/>
            <p:nvPr/>
          </p:nvSpPr>
          <p:spPr>
            <a:xfrm>
              <a:off x="5007174" y="2564751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41" y="2000"/>
                  </a:lnTo>
                  <a:cubicBezTo>
                    <a:pt x="1634" y="2000"/>
                    <a:pt x="1676" y="1906"/>
                    <a:pt x="1540" y="1838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8" name="Google Shape;3428;p77"/>
            <p:cNvSpPr/>
            <p:nvPr/>
          </p:nvSpPr>
          <p:spPr>
            <a:xfrm>
              <a:off x="4805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50"/>
                    <a:pt x="1177" y="866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9" name="Google Shape;3429;p77"/>
            <p:cNvSpPr/>
            <p:nvPr/>
          </p:nvSpPr>
          <p:spPr>
            <a:xfrm>
              <a:off x="5009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82" y="866"/>
                  </a:lnTo>
                  <a:cubicBezTo>
                    <a:pt x="594" y="850"/>
                    <a:pt x="960" y="798"/>
                    <a:pt x="1203" y="730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0" name="Google Shape;3430;p77"/>
            <p:cNvSpPr/>
            <p:nvPr/>
          </p:nvSpPr>
          <p:spPr>
            <a:xfrm>
              <a:off x="4741248" y="2164898"/>
              <a:ext cx="518072" cy="528146"/>
            </a:xfrm>
            <a:custGeom>
              <a:avLst/>
              <a:gdLst/>
              <a:ahLst/>
              <a:cxnLst/>
              <a:rect l="l" t="t" r="r" b="b"/>
              <a:pathLst>
                <a:path w="3497" h="3565" extrusionOk="0">
                  <a:moveTo>
                    <a:pt x="1216" y="1"/>
                  </a:moveTo>
                  <a:cubicBezTo>
                    <a:pt x="1216" y="1"/>
                    <a:pt x="202" y="1498"/>
                    <a:pt x="1" y="3199"/>
                  </a:cubicBezTo>
                  <a:cubicBezTo>
                    <a:pt x="1" y="3199"/>
                    <a:pt x="257" y="3565"/>
                    <a:pt x="1741" y="3565"/>
                  </a:cubicBezTo>
                  <a:cubicBezTo>
                    <a:pt x="3228" y="3565"/>
                    <a:pt x="3497" y="3199"/>
                    <a:pt x="3497" y="3199"/>
                  </a:cubicBezTo>
                  <a:cubicBezTo>
                    <a:pt x="3280" y="1498"/>
                    <a:pt x="2282" y="1"/>
                    <a:pt x="2282" y="1"/>
                  </a:cubicBezTo>
                  <a:lnTo>
                    <a:pt x="1741" y="218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1" name="Google Shape;3431;p77"/>
            <p:cNvSpPr/>
            <p:nvPr/>
          </p:nvSpPr>
          <p:spPr>
            <a:xfrm>
              <a:off x="5031174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79" y="325"/>
                  </a:lnTo>
                  <a:cubicBezTo>
                    <a:pt x="1472" y="325"/>
                    <a:pt x="1514" y="231"/>
                    <a:pt x="1378" y="163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2" name="Google Shape;3432;p77"/>
            <p:cNvSpPr/>
            <p:nvPr/>
          </p:nvSpPr>
          <p:spPr>
            <a:xfrm>
              <a:off x="4745100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3" name="Google Shape;3433;p77"/>
            <p:cNvSpPr/>
            <p:nvPr/>
          </p:nvSpPr>
          <p:spPr>
            <a:xfrm>
              <a:off x="4685100" y="1562971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80"/>
                  </a:cubicBezTo>
                  <a:cubicBezTo>
                    <a:pt x="1" y="1958"/>
                    <a:pt x="43" y="2849"/>
                    <a:pt x="419" y="3199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99"/>
                  </a:cubicBezTo>
                  <a:cubicBezTo>
                    <a:pt x="3782" y="2849"/>
                    <a:pt x="3821" y="1958"/>
                    <a:pt x="3607" y="1080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4" name="Google Shape;3434;p77"/>
            <p:cNvSpPr/>
            <p:nvPr/>
          </p:nvSpPr>
          <p:spPr>
            <a:xfrm>
              <a:off x="4709100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5" name="Google Shape;3435;p77"/>
            <p:cNvSpPr/>
            <p:nvPr/>
          </p:nvSpPr>
          <p:spPr>
            <a:xfrm>
              <a:off x="5103174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6" name="Google Shape;3436;p77"/>
            <p:cNvSpPr/>
            <p:nvPr/>
          </p:nvSpPr>
          <p:spPr>
            <a:xfrm>
              <a:off x="4981248" y="1560897"/>
              <a:ext cx="291999" cy="244147"/>
            </a:xfrm>
            <a:custGeom>
              <a:avLst/>
              <a:gdLst/>
              <a:ahLst/>
              <a:cxnLst/>
              <a:rect l="l" t="t" r="r" b="b"/>
              <a:pathLst>
                <a:path w="1971" h="1648" extrusionOk="0">
                  <a:moveTo>
                    <a:pt x="259" y="1"/>
                  </a:moveTo>
                  <a:cubicBezTo>
                    <a:pt x="103" y="1"/>
                    <a:pt x="1" y="15"/>
                    <a:pt x="1" y="15"/>
                  </a:cubicBezTo>
                  <a:cubicBezTo>
                    <a:pt x="1" y="15"/>
                    <a:pt x="312" y="877"/>
                    <a:pt x="1689" y="1648"/>
                  </a:cubicBezTo>
                  <a:cubicBezTo>
                    <a:pt x="1689" y="1648"/>
                    <a:pt x="1971" y="877"/>
                    <a:pt x="1430" y="378"/>
                  </a:cubicBezTo>
                  <a:cubicBezTo>
                    <a:pt x="1081" y="55"/>
                    <a:pt x="566" y="1"/>
                    <a:pt x="25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7" name="Google Shape;3437;p77"/>
            <p:cNvSpPr/>
            <p:nvPr/>
          </p:nvSpPr>
          <p:spPr>
            <a:xfrm>
              <a:off x="4687026" y="1560897"/>
              <a:ext cx="294369" cy="237925"/>
            </a:xfrm>
            <a:custGeom>
              <a:avLst/>
              <a:gdLst/>
              <a:ahLst/>
              <a:cxnLst/>
              <a:rect l="l" t="t" r="r" b="b"/>
              <a:pathLst>
                <a:path w="1987" h="1606" extrusionOk="0">
                  <a:moveTo>
                    <a:pt x="1729" y="1"/>
                  </a:moveTo>
                  <a:cubicBezTo>
                    <a:pt x="1421" y="1"/>
                    <a:pt x="905" y="55"/>
                    <a:pt x="555" y="378"/>
                  </a:cubicBezTo>
                  <a:cubicBezTo>
                    <a:pt x="14" y="877"/>
                    <a:pt x="1" y="1606"/>
                    <a:pt x="1" y="1606"/>
                  </a:cubicBezTo>
                  <a:cubicBezTo>
                    <a:pt x="1715" y="1081"/>
                    <a:pt x="1987" y="15"/>
                    <a:pt x="1987" y="15"/>
                  </a:cubicBezTo>
                  <a:cubicBezTo>
                    <a:pt x="1987" y="15"/>
                    <a:pt x="1885" y="1"/>
                    <a:pt x="172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8" name="Google Shape;3438;p77"/>
            <p:cNvSpPr/>
            <p:nvPr/>
          </p:nvSpPr>
          <p:spPr>
            <a:xfrm>
              <a:off x="4916952" y="1924898"/>
              <a:ext cx="71111" cy="30222"/>
            </a:xfrm>
            <a:custGeom>
              <a:avLst/>
              <a:gdLst/>
              <a:ahLst/>
              <a:cxnLst/>
              <a:rect l="l" t="t" r="r" b="b"/>
              <a:pathLst>
                <a:path w="480" h="204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2"/>
                    <a:pt x="137" y="204"/>
                    <a:pt x="263" y="204"/>
                  </a:cubicBezTo>
                  <a:cubicBezTo>
                    <a:pt x="375" y="204"/>
                    <a:pt x="480" y="179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9" name="Google Shape;3439;p77"/>
            <p:cNvSpPr/>
            <p:nvPr/>
          </p:nvSpPr>
          <p:spPr>
            <a:xfrm>
              <a:off x="4915026" y="1921490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18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0" name="Google Shape;3440;p77"/>
            <p:cNvSpPr/>
            <p:nvPr/>
          </p:nvSpPr>
          <p:spPr>
            <a:xfrm>
              <a:off x="4895470" y="1979268"/>
              <a:ext cx="162666" cy="45037"/>
            </a:xfrm>
            <a:custGeom>
              <a:avLst/>
              <a:gdLst/>
              <a:ahLst/>
              <a:cxnLst/>
              <a:rect l="l" t="t" r="r" b="b"/>
              <a:pathLst>
                <a:path w="1098" h="304" extrusionOk="0">
                  <a:moveTo>
                    <a:pt x="1053" y="1"/>
                  </a:moveTo>
                  <a:cubicBezTo>
                    <a:pt x="1043" y="1"/>
                    <a:pt x="1032" y="4"/>
                    <a:pt x="1024" y="13"/>
                  </a:cubicBezTo>
                  <a:cubicBezTo>
                    <a:pt x="874" y="179"/>
                    <a:pt x="643" y="247"/>
                    <a:pt x="414" y="247"/>
                  </a:cubicBezTo>
                  <a:cubicBezTo>
                    <a:pt x="273" y="247"/>
                    <a:pt x="132" y="221"/>
                    <a:pt x="13" y="175"/>
                  </a:cubicBezTo>
                  <a:cubicBezTo>
                    <a:pt x="10" y="172"/>
                    <a:pt x="8" y="170"/>
                    <a:pt x="7" y="170"/>
                  </a:cubicBezTo>
                  <a:cubicBezTo>
                    <a:pt x="1" y="170"/>
                    <a:pt x="3" y="191"/>
                    <a:pt x="13" y="201"/>
                  </a:cubicBezTo>
                  <a:cubicBezTo>
                    <a:pt x="128" y="270"/>
                    <a:pt x="271" y="303"/>
                    <a:pt x="417" y="303"/>
                  </a:cubicBezTo>
                  <a:cubicBezTo>
                    <a:pt x="666" y="303"/>
                    <a:pt x="926" y="208"/>
                    <a:pt x="1079" y="39"/>
                  </a:cubicBezTo>
                  <a:cubicBezTo>
                    <a:pt x="1097" y="21"/>
                    <a:pt x="1077" y="1"/>
                    <a:pt x="105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1" name="Google Shape;3441;p77"/>
            <p:cNvSpPr/>
            <p:nvPr/>
          </p:nvSpPr>
          <p:spPr>
            <a:xfrm>
              <a:off x="5043174" y="1966676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27" y="1"/>
                  </a:moveTo>
                  <a:cubicBezTo>
                    <a:pt x="1" y="30"/>
                    <a:pt x="27" y="82"/>
                    <a:pt x="56" y="111"/>
                  </a:cubicBezTo>
                  <a:cubicBezTo>
                    <a:pt x="77" y="132"/>
                    <a:pt x="118" y="153"/>
                    <a:pt x="153" y="153"/>
                  </a:cubicBezTo>
                  <a:cubicBezTo>
                    <a:pt x="161" y="153"/>
                    <a:pt x="169" y="152"/>
                    <a:pt x="176" y="150"/>
                  </a:cubicBezTo>
                  <a:cubicBezTo>
                    <a:pt x="189" y="150"/>
                    <a:pt x="202" y="124"/>
                    <a:pt x="189" y="111"/>
                  </a:cubicBezTo>
                  <a:lnTo>
                    <a:pt x="137" y="111"/>
                  </a:lnTo>
                  <a:cubicBezTo>
                    <a:pt x="69" y="98"/>
                    <a:pt x="56" y="56"/>
                    <a:pt x="4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2" name="Google Shape;3442;p77"/>
            <p:cNvSpPr/>
            <p:nvPr/>
          </p:nvSpPr>
          <p:spPr>
            <a:xfrm>
              <a:off x="5011322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80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19" y="14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3" name="Google Shape;3443;p77"/>
            <p:cNvSpPr/>
            <p:nvPr/>
          </p:nvSpPr>
          <p:spPr>
            <a:xfrm>
              <a:off x="5021100" y="1762231"/>
              <a:ext cx="180147" cy="88444"/>
            </a:xfrm>
            <a:custGeom>
              <a:avLst/>
              <a:gdLst/>
              <a:ahLst/>
              <a:cxnLst/>
              <a:rect l="l" t="t" r="r" b="b"/>
              <a:pathLst>
                <a:path w="1216" h="597" extrusionOk="0">
                  <a:moveTo>
                    <a:pt x="568" y="1"/>
                  </a:moveTo>
                  <a:cubicBezTo>
                    <a:pt x="442" y="1"/>
                    <a:pt x="320" y="32"/>
                    <a:pt x="218" y="101"/>
                  </a:cubicBezTo>
                  <a:cubicBezTo>
                    <a:pt x="69" y="182"/>
                    <a:pt x="27" y="302"/>
                    <a:pt x="1" y="464"/>
                  </a:cubicBezTo>
                  <a:cubicBezTo>
                    <a:pt x="1" y="477"/>
                    <a:pt x="14" y="477"/>
                    <a:pt x="14" y="477"/>
                  </a:cubicBezTo>
                  <a:cubicBezTo>
                    <a:pt x="84" y="255"/>
                    <a:pt x="318" y="103"/>
                    <a:pt x="546" y="103"/>
                  </a:cubicBezTo>
                  <a:cubicBezTo>
                    <a:pt x="581" y="103"/>
                    <a:pt x="615" y="107"/>
                    <a:pt x="649" y="114"/>
                  </a:cubicBezTo>
                  <a:cubicBezTo>
                    <a:pt x="743" y="140"/>
                    <a:pt x="866" y="195"/>
                    <a:pt x="934" y="276"/>
                  </a:cubicBezTo>
                  <a:cubicBezTo>
                    <a:pt x="1015" y="370"/>
                    <a:pt x="1015" y="490"/>
                    <a:pt x="1096" y="587"/>
                  </a:cubicBezTo>
                  <a:cubicBezTo>
                    <a:pt x="1102" y="593"/>
                    <a:pt x="1112" y="597"/>
                    <a:pt x="1122" y="597"/>
                  </a:cubicBezTo>
                  <a:cubicBezTo>
                    <a:pt x="1132" y="597"/>
                    <a:pt x="1141" y="593"/>
                    <a:pt x="1148" y="587"/>
                  </a:cubicBezTo>
                  <a:cubicBezTo>
                    <a:pt x="1216" y="451"/>
                    <a:pt x="1109" y="276"/>
                    <a:pt x="1015" y="182"/>
                  </a:cubicBezTo>
                  <a:cubicBezTo>
                    <a:pt x="918" y="85"/>
                    <a:pt x="772" y="20"/>
                    <a:pt x="636" y="4"/>
                  </a:cubicBezTo>
                  <a:cubicBezTo>
                    <a:pt x="613" y="2"/>
                    <a:pt x="591" y="1"/>
                    <a:pt x="5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4" name="Google Shape;3444;p77"/>
            <p:cNvSpPr/>
            <p:nvPr/>
          </p:nvSpPr>
          <p:spPr>
            <a:xfrm>
              <a:off x="5029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5" name="Google Shape;3445;p77"/>
            <p:cNvSpPr/>
            <p:nvPr/>
          </p:nvSpPr>
          <p:spPr>
            <a:xfrm>
              <a:off x="5036952" y="1828897"/>
              <a:ext cx="40444" cy="380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37" y="1"/>
                  </a:moveTo>
                  <a:cubicBezTo>
                    <a:pt x="69" y="1"/>
                    <a:pt x="1" y="56"/>
                    <a:pt x="1" y="137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5" y="257"/>
                    <a:pt x="273" y="202"/>
                    <a:pt x="273" y="137"/>
                  </a:cubicBezTo>
                  <a:cubicBezTo>
                    <a:pt x="273" y="5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6" name="Google Shape;3446;p77"/>
            <p:cNvSpPr/>
            <p:nvPr/>
          </p:nvSpPr>
          <p:spPr>
            <a:xfrm>
              <a:off x="4735026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4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80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7" name="Google Shape;3447;p77"/>
            <p:cNvSpPr/>
            <p:nvPr/>
          </p:nvSpPr>
          <p:spPr>
            <a:xfrm>
              <a:off x="4724951" y="1761638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669" y="0"/>
                  </a:moveTo>
                  <a:cubicBezTo>
                    <a:pt x="608" y="0"/>
                    <a:pt x="546" y="9"/>
                    <a:pt x="487" y="24"/>
                  </a:cubicBezTo>
                  <a:cubicBezTo>
                    <a:pt x="380" y="63"/>
                    <a:pt x="260" y="118"/>
                    <a:pt x="192" y="212"/>
                  </a:cubicBezTo>
                  <a:cubicBezTo>
                    <a:pt x="111" y="306"/>
                    <a:pt x="1" y="455"/>
                    <a:pt x="82" y="575"/>
                  </a:cubicBezTo>
                  <a:cubicBezTo>
                    <a:pt x="93" y="586"/>
                    <a:pt x="109" y="602"/>
                    <a:pt x="122" y="602"/>
                  </a:cubicBezTo>
                  <a:cubicBezTo>
                    <a:pt x="128" y="602"/>
                    <a:pt x="133" y="599"/>
                    <a:pt x="137" y="591"/>
                  </a:cubicBezTo>
                  <a:cubicBezTo>
                    <a:pt x="192" y="510"/>
                    <a:pt x="205" y="413"/>
                    <a:pt x="244" y="348"/>
                  </a:cubicBezTo>
                  <a:cubicBezTo>
                    <a:pt x="299" y="251"/>
                    <a:pt x="380" y="199"/>
                    <a:pt x="461" y="157"/>
                  </a:cubicBezTo>
                  <a:cubicBezTo>
                    <a:pt x="536" y="123"/>
                    <a:pt x="614" y="108"/>
                    <a:pt x="690" y="108"/>
                  </a:cubicBezTo>
                  <a:cubicBezTo>
                    <a:pt x="919" y="108"/>
                    <a:pt x="1132" y="248"/>
                    <a:pt x="1203" y="481"/>
                  </a:cubicBezTo>
                  <a:cubicBezTo>
                    <a:pt x="1203" y="485"/>
                    <a:pt x="1204" y="486"/>
                    <a:pt x="1206" y="486"/>
                  </a:cubicBezTo>
                  <a:cubicBezTo>
                    <a:pt x="1209" y="486"/>
                    <a:pt x="1216" y="477"/>
                    <a:pt x="1216" y="468"/>
                  </a:cubicBezTo>
                  <a:cubicBezTo>
                    <a:pt x="1190" y="306"/>
                    <a:pt x="1122" y="170"/>
                    <a:pt x="973" y="76"/>
                  </a:cubicBezTo>
                  <a:cubicBezTo>
                    <a:pt x="880" y="24"/>
                    <a:pt x="775" y="0"/>
                    <a:pt x="66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8" name="Google Shape;3448;p77"/>
            <p:cNvSpPr/>
            <p:nvPr/>
          </p:nvSpPr>
          <p:spPr>
            <a:xfrm>
              <a:off x="4777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9" name="Google Shape;3449;p77"/>
            <p:cNvSpPr/>
            <p:nvPr/>
          </p:nvSpPr>
          <p:spPr>
            <a:xfrm>
              <a:off x="4789248" y="1828897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6"/>
                    <a:pt x="1" y="137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189" y="257"/>
                    <a:pt x="257" y="202"/>
                    <a:pt x="257" y="137"/>
                  </a:cubicBezTo>
                  <a:cubicBezTo>
                    <a:pt x="257" y="56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0" name="Google Shape;3450;p77"/>
            <p:cNvSpPr/>
            <p:nvPr/>
          </p:nvSpPr>
          <p:spPr>
            <a:xfrm>
              <a:off x="5057100" y="1658675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56" y="0"/>
                  </a:moveTo>
                  <a:cubicBezTo>
                    <a:pt x="140" y="0"/>
                    <a:pt x="124" y="1"/>
                    <a:pt x="108" y="3"/>
                  </a:cubicBezTo>
                  <a:cubicBezTo>
                    <a:pt x="95" y="3"/>
                    <a:pt x="69" y="3"/>
                    <a:pt x="43" y="16"/>
                  </a:cubicBezTo>
                  <a:cubicBezTo>
                    <a:pt x="27" y="29"/>
                    <a:pt x="1" y="55"/>
                    <a:pt x="1" y="84"/>
                  </a:cubicBezTo>
                  <a:cubicBezTo>
                    <a:pt x="1" y="136"/>
                    <a:pt x="43" y="165"/>
                    <a:pt x="95" y="178"/>
                  </a:cubicBezTo>
                  <a:cubicBezTo>
                    <a:pt x="124" y="178"/>
                    <a:pt x="163" y="178"/>
                    <a:pt x="205" y="191"/>
                  </a:cubicBezTo>
                  <a:cubicBezTo>
                    <a:pt x="231" y="191"/>
                    <a:pt x="244" y="191"/>
                    <a:pt x="270" y="204"/>
                  </a:cubicBezTo>
                  <a:cubicBezTo>
                    <a:pt x="367" y="217"/>
                    <a:pt x="448" y="246"/>
                    <a:pt x="529" y="298"/>
                  </a:cubicBezTo>
                  <a:cubicBezTo>
                    <a:pt x="555" y="314"/>
                    <a:pt x="594" y="340"/>
                    <a:pt x="623" y="340"/>
                  </a:cubicBezTo>
                  <a:cubicBezTo>
                    <a:pt x="629" y="340"/>
                    <a:pt x="639" y="343"/>
                    <a:pt x="649" y="343"/>
                  </a:cubicBezTo>
                  <a:cubicBezTo>
                    <a:pt x="659" y="343"/>
                    <a:pt x="668" y="340"/>
                    <a:pt x="675" y="327"/>
                  </a:cubicBezTo>
                  <a:lnTo>
                    <a:pt x="675" y="314"/>
                  </a:lnTo>
                  <a:cubicBezTo>
                    <a:pt x="662" y="259"/>
                    <a:pt x="636" y="233"/>
                    <a:pt x="610" y="191"/>
                  </a:cubicBezTo>
                  <a:cubicBezTo>
                    <a:pt x="568" y="152"/>
                    <a:pt x="513" y="110"/>
                    <a:pt x="461" y="84"/>
                  </a:cubicBezTo>
                  <a:cubicBezTo>
                    <a:pt x="365" y="36"/>
                    <a:pt x="262" y="0"/>
                    <a:pt x="15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1" name="Google Shape;3451;p77"/>
            <p:cNvSpPr/>
            <p:nvPr/>
          </p:nvSpPr>
          <p:spPr>
            <a:xfrm>
              <a:off x="4769100" y="1658379"/>
              <a:ext cx="102370" cy="46815"/>
            </a:xfrm>
            <a:custGeom>
              <a:avLst/>
              <a:gdLst/>
              <a:ahLst/>
              <a:cxnLst/>
              <a:rect l="l" t="t" r="r" b="b"/>
              <a:pathLst>
                <a:path w="691" h="316" extrusionOk="0">
                  <a:moveTo>
                    <a:pt x="496" y="0"/>
                  </a:moveTo>
                  <a:cubicBezTo>
                    <a:pt x="404" y="0"/>
                    <a:pt x="313" y="17"/>
                    <a:pt x="231" y="57"/>
                  </a:cubicBezTo>
                  <a:cubicBezTo>
                    <a:pt x="176" y="86"/>
                    <a:pt x="124" y="125"/>
                    <a:pt x="69" y="167"/>
                  </a:cubicBezTo>
                  <a:cubicBezTo>
                    <a:pt x="43" y="193"/>
                    <a:pt x="14" y="219"/>
                    <a:pt x="1" y="274"/>
                  </a:cubicBezTo>
                  <a:lnTo>
                    <a:pt x="1" y="300"/>
                  </a:lnTo>
                  <a:cubicBezTo>
                    <a:pt x="1" y="316"/>
                    <a:pt x="27" y="316"/>
                    <a:pt x="43" y="316"/>
                  </a:cubicBezTo>
                  <a:cubicBezTo>
                    <a:pt x="82" y="300"/>
                    <a:pt x="108" y="287"/>
                    <a:pt x="150" y="274"/>
                  </a:cubicBezTo>
                  <a:cubicBezTo>
                    <a:pt x="231" y="235"/>
                    <a:pt x="312" y="206"/>
                    <a:pt x="406" y="193"/>
                  </a:cubicBezTo>
                  <a:lnTo>
                    <a:pt x="487" y="193"/>
                  </a:lnTo>
                  <a:cubicBezTo>
                    <a:pt x="513" y="180"/>
                    <a:pt x="555" y="180"/>
                    <a:pt x="594" y="180"/>
                  </a:cubicBezTo>
                  <a:cubicBezTo>
                    <a:pt x="636" y="180"/>
                    <a:pt x="691" y="154"/>
                    <a:pt x="691" y="99"/>
                  </a:cubicBezTo>
                  <a:cubicBezTo>
                    <a:pt x="691" y="73"/>
                    <a:pt x="675" y="44"/>
                    <a:pt x="649" y="31"/>
                  </a:cubicBezTo>
                  <a:cubicBezTo>
                    <a:pt x="623" y="18"/>
                    <a:pt x="610" y="5"/>
                    <a:pt x="581" y="5"/>
                  </a:cubicBezTo>
                  <a:cubicBezTo>
                    <a:pt x="553" y="2"/>
                    <a:pt x="524" y="0"/>
                    <a:pt x="49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2" name="Google Shape;3452;p77"/>
            <p:cNvSpPr/>
            <p:nvPr/>
          </p:nvSpPr>
          <p:spPr>
            <a:xfrm>
              <a:off x="5233248" y="1742527"/>
              <a:ext cx="147999" cy="190221"/>
            </a:xfrm>
            <a:custGeom>
              <a:avLst/>
              <a:gdLst/>
              <a:ahLst/>
              <a:cxnLst/>
              <a:rect l="l" t="t" r="r" b="b"/>
              <a:pathLst>
                <a:path w="999" h="1284" extrusionOk="0">
                  <a:moveTo>
                    <a:pt x="471" y="0"/>
                  </a:moveTo>
                  <a:cubicBezTo>
                    <a:pt x="238" y="0"/>
                    <a:pt x="44" y="211"/>
                    <a:pt x="1" y="367"/>
                  </a:cubicBezTo>
                  <a:lnTo>
                    <a:pt x="27" y="1151"/>
                  </a:lnTo>
                  <a:cubicBezTo>
                    <a:pt x="89" y="1242"/>
                    <a:pt x="188" y="1284"/>
                    <a:pt x="297" y="1284"/>
                  </a:cubicBezTo>
                  <a:cubicBezTo>
                    <a:pt x="493" y="1284"/>
                    <a:pt x="720" y="1150"/>
                    <a:pt x="824" y="934"/>
                  </a:cubicBezTo>
                  <a:cubicBezTo>
                    <a:pt x="999" y="597"/>
                    <a:pt x="931" y="153"/>
                    <a:pt x="620" y="30"/>
                  </a:cubicBezTo>
                  <a:cubicBezTo>
                    <a:pt x="569" y="9"/>
                    <a:pt x="519" y="0"/>
                    <a:pt x="471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3" name="Google Shape;3453;p77"/>
            <p:cNvSpPr/>
            <p:nvPr/>
          </p:nvSpPr>
          <p:spPr>
            <a:xfrm>
              <a:off x="5229396" y="1798823"/>
              <a:ext cx="120888" cy="75407"/>
            </a:xfrm>
            <a:custGeom>
              <a:avLst/>
              <a:gdLst/>
              <a:ahLst/>
              <a:cxnLst/>
              <a:rect l="l" t="t" r="r" b="b"/>
              <a:pathLst>
                <a:path w="816" h="509" extrusionOk="0">
                  <a:moveTo>
                    <a:pt x="366" y="1"/>
                  </a:moveTo>
                  <a:cubicBezTo>
                    <a:pt x="214" y="1"/>
                    <a:pt x="63" y="71"/>
                    <a:pt x="14" y="230"/>
                  </a:cubicBezTo>
                  <a:cubicBezTo>
                    <a:pt x="1" y="240"/>
                    <a:pt x="9" y="262"/>
                    <a:pt x="20" y="262"/>
                  </a:cubicBezTo>
                  <a:cubicBezTo>
                    <a:pt x="22" y="262"/>
                    <a:pt x="25" y="261"/>
                    <a:pt x="27" y="259"/>
                  </a:cubicBezTo>
                  <a:cubicBezTo>
                    <a:pt x="95" y="217"/>
                    <a:pt x="134" y="162"/>
                    <a:pt x="189" y="136"/>
                  </a:cubicBezTo>
                  <a:cubicBezTo>
                    <a:pt x="239" y="107"/>
                    <a:pt x="288" y="91"/>
                    <a:pt x="343" y="91"/>
                  </a:cubicBezTo>
                  <a:cubicBezTo>
                    <a:pt x="362" y="91"/>
                    <a:pt x="382" y="93"/>
                    <a:pt x="403" y="97"/>
                  </a:cubicBezTo>
                  <a:cubicBezTo>
                    <a:pt x="432" y="136"/>
                    <a:pt x="458" y="178"/>
                    <a:pt x="458" y="243"/>
                  </a:cubicBezTo>
                  <a:cubicBezTo>
                    <a:pt x="445" y="311"/>
                    <a:pt x="419" y="379"/>
                    <a:pt x="377" y="421"/>
                  </a:cubicBezTo>
                  <a:cubicBezTo>
                    <a:pt x="351" y="460"/>
                    <a:pt x="296" y="460"/>
                    <a:pt x="257" y="486"/>
                  </a:cubicBezTo>
                  <a:cubicBezTo>
                    <a:pt x="257" y="486"/>
                    <a:pt x="241" y="502"/>
                    <a:pt x="257" y="502"/>
                  </a:cubicBezTo>
                  <a:cubicBezTo>
                    <a:pt x="273" y="506"/>
                    <a:pt x="289" y="508"/>
                    <a:pt x="304" y="508"/>
                  </a:cubicBezTo>
                  <a:cubicBezTo>
                    <a:pt x="467" y="508"/>
                    <a:pt x="576" y="271"/>
                    <a:pt x="526" y="123"/>
                  </a:cubicBezTo>
                  <a:lnTo>
                    <a:pt x="526" y="123"/>
                  </a:lnTo>
                  <a:cubicBezTo>
                    <a:pt x="633" y="162"/>
                    <a:pt x="714" y="259"/>
                    <a:pt x="714" y="392"/>
                  </a:cubicBezTo>
                  <a:lnTo>
                    <a:pt x="727" y="392"/>
                  </a:lnTo>
                  <a:cubicBezTo>
                    <a:pt x="815" y="151"/>
                    <a:pt x="589" y="1"/>
                    <a:pt x="366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4" name="Google Shape;3454;p77"/>
            <p:cNvSpPr/>
            <p:nvPr/>
          </p:nvSpPr>
          <p:spPr>
            <a:xfrm>
              <a:off x="5215026" y="1742971"/>
              <a:ext cx="76444" cy="104740"/>
            </a:xfrm>
            <a:custGeom>
              <a:avLst/>
              <a:gdLst/>
              <a:ahLst/>
              <a:cxnLst/>
              <a:rect l="l" t="t" r="r" b="b"/>
              <a:pathLst>
                <a:path w="516" h="707" extrusionOk="0">
                  <a:moveTo>
                    <a:pt x="516" y="1"/>
                  </a:moveTo>
                  <a:lnTo>
                    <a:pt x="56" y="27"/>
                  </a:lnTo>
                  <a:cubicBezTo>
                    <a:pt x="82" y="163"/>
                    <a:pt x="1" y="594"/>
                    <a:pt x="56" y="688"/>
                  </a:cubicBezTo>
                  <a:cubicBezTo>
                    <a:pt x="63" y="700"/>
                    <a:pt x="75" y="706"/>
                    <a:pt x="91" y="706"/>
                  </a:cubicBezTo>
                  <a:cubicBezTo>
                    <a:pt x="195" y="706"/>
                    <a:pt x="457" y="445"/>
                    <a:pt x="516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5" name="Google Shape;3455;p77"/>
            <p:cNvSpPr/>
            <p:nvPr/>
          </p:nvSpPr>
          <p:spPr>
            <a:xfrm>
              <a:off x="4885248" y="2149046"/>
              <a:ext cx="113925" cy="75407"/>
            </a:xfrm>
            <a:custGeom>
              <a:avLst/>
              <a:gdLst/>
              <a:ahLst/>
              <a:cxnLst/>
              <a:rect l="l" t="t" r="r" b="b"/>
              <a:pathLst>
                <a:path w="769" h="509" extrusionOk="0">
                  <a:moveTo>
                    <a:pt x="257" y="1"/>
                  </a:moveTo>
                  <a:cubicBezTo>
                    <a:pt x="257" y="1"/>
                    <a:pt x="1" y="82"/>
                    <a:pt x="14" y="270"/>
                  </a:cubicBezTo>
                  <a:cubicBezTo>
                    <a:pt x="22" y="391"/>
                    <a:pt x="168" y="509"/>
                    <a:pt x="359" y="509"/>
                  </a:cubicBezTo>
                  <a:cubicBezTo>
                    <a:pt x="485" y="509"/>
                    <a:pt x="630" y="458"/>
                    <a:pt x="769" y="325"/>
                  </a:cubicBezTo>
                  <a:lnTo>
                    <a:pt x="257" y="1"/>
                  </a:ln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6" name="Google Shape;3456;p77"/>
            <p:cNvSpPr/>
            <p:nvPr/>
          </p:nvSpPr>
          <p:spPr>
            <a:xfrm>
              <a:off x="4999026" y="2149046"/>
              <a:ext cx="116296" cy="75407"/>
            </a:xfrm>
            <a:custGeom>
              <a:avLst/>
              <a:gdLst/>
              <a:ahLst/>
              <a:cxnLst/>
              <a:rect l="l" t="t" r="r" b="b"/>
              <a:pathLst>
                <a:path w="785" h="509" extrusionOk="0">
                  <a:moveTo>
                    <a:pt x="516" y="1"/>
                  </a:moveTo>
                  <a:lnTo>
                    <a:pt x="1" y="325"/>
                  </a:lnTo>
                  <a:cubicBezTo>
                    <a:pt x="141" y="458"/>
                    <a:pt x="286" y="509"/>
                    <a:pt x="413" y="509"/>
                  </a:cubicBezTo>
                  <a:cubicBezTo>
                    <a:pt x="605" y="509"/>
                    <a:pt x="754" y="391"/>
                    <a:pt x="772" y="270"/>
                  </a:cubicBezTo>
                  <a:cubicBezTo>
                    <a:pt x="785" y="8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57" name="Google Shape;3457;p77"/>
          <p:cNvGrpSpPr/>
          <p:nvPr/>
        </p:nvGrpSpPr>
        <p:grpSpPr>
          <a:xfrm>
            <a:off x="9893166" y="3764647"/>
            <a:ext cx="1338593" cy="2373176"/>
            <a:chOff x="3349247" y="1398526"/>
            <a:chExt cx="823851" cy="1460596"/>
          </a:xfrm>
        </p:grpSpPr>
        <p:sp>
          <p:nvSpPr>
            <p:cNvPr id="3458" name="Google Shape;3458;p77"/>
            <p:cNvSpPr/>
            <p:nvPr/>
          </p:nvSpPr>
          <p:spPr>
            <a:xfrm>
              <a:off x="3589247" y="2078972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37" y="244"/>
                    <a:pt x="824" y="458"/>
                  </a:cubicBezTo>
                  <a:cubicBezTo>
                    <a:pt x="811" y="701"/>
                    <a:pt x="539" y="863"/>
                    <a:pt x="325" y="1579"/>
                  </a:cubicBezTo>
                  <a:cubicBezTo>
                    <a:pt x="82" y="2389"/>
                    <a:pt x="1" y="3267"/>
                    <a:pt x="1" y="3267"/>
                  </a:cubicBezTo>
                  <a:cubicBezTo>
                    <a:pt x="1" y="3267"/>
                    <a:pt x="526" y="3442"/>
                    <a:pt x="1336" y="3442"/>
                  </a:cubicBezTo>
                  <a:cubicBezTo>
                    <a:pt x="2146" y="3442"/>
                    <a:pt x="2674" y="3267"/>
                    <a:pt x="2674" y="3267"/>
                  </a:cubicBezTo>
                  <a:cubicBezTo>
                    <a:pt x="2674" y="3267"/>
                    <a:pt x="2593" y="2389"/>
                    <a:pt x="2350" y="1579"/>
                  </a:cubicBezTo>
                  <a:cubicBezTo>
                    <a:pt x="2133" y="863"/>
                    <a:pt x="1864" y="701"/>
                    <a:pt x="1851" y="458"/>
                  </a:cubicBezTo>
                  <a:cubicBezTo>
                    <a:pt x="1835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9" name="Google Shape;3459;p77"/>
            <p:cNvSpPr/>
            <p:nvPr/>
          </p:nvSpPr>
          <p:spPr>
            <a:xfrm>
              <a:off x="3906284" y="1608897"/>
              <a:ext cx="221184" cy="413035"/>
            </a:xfrm>
            <a:custGeom>
              <a:avLst/>
              <a:gdLst/>
              <a:ahLst/>
              <a:cxnLst/>
              <a:rect l="l" t="t" r="r" b="b"/>
              <a:pathLst>
                <a:path w="1493" h="2788" extrusionOk="0">
                  <a:moveTo>
                    <a:pt x="922" y="1"/>
                  </a:moveTo>
                  <a:cubicBezTo>
                    <a:pt x="906" y="1"/>
                    <a:pt x="897" y="2"/>
                    <a:pt x="897" y="2"/>
                  </a:cubicBezTo>
                  <a:cubicBezTo>
                    <a:pt x="897" y="2"/>
                    <a:pt x="0" y="2787"/>
                    <a:pt x="518" y="2787"/>
                  </a:cubicBezTo>
                  <a:cubicBezTo>
                    <a:pt x="531" y="2787"/>
                    <a:pt x="545" y="2786"/>
                    <a:pt x="560" y="2782"/>
                  </a:cubicBezTo>
                  <a:cubicBezTo>
                    <a:pt x="1169" y="2646"/>
                    <a:pt x="1477" y="1998"/>
                    <a:pt x="1493" y="893"/>
                  </a:cubicBezTo>
                  <a:cubicBezTo>
                    <a:pt x="1493" y="53"/>
                    <a:pt x="1036" y="1"/>
                    <a:pt x="922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0" name="Google Shape;3460;p77"/>
            <p:cNvSpPr/>
            <p:nvPr/>
          </p:nvSpPr>
          <p:spPr>
            <a:xfrm>
              <a:off x="4025099" y="1522675"/>
              <a:ext cx="38074" cy="97185"/>
            </a:xfrm>
            <a:custGeom>
              <a:avLst/>
              <a:gdLst/>
              <a:ahLst/>
              <a:cxnLst/>
              <a:rect l="l" t="t" r="r" b="b"/>
              <a:pathLst>
                <a:path w="257" h="656" extrusionOk="0">
                  <a:moveTo>
                    <a:pt x="95" y="1"/>
                  </a:moveTo>
                  <a:cubicBezTo>
                    <a:pt x="82" y="1"/>
                    <a:pt x="82" y="17"/>
                    <a:pt x="82" y="30"/>
                  </a:cubicBezTo>
                  <a:cubicBezTo>
                    <a:pt x="163" y="82"/>
                    <a:pt x="176" y="260"/>
                    <a:pt x="163" y="354"/>
                  </a:cubicBezTo>
                  <a:cubicBezTo>
                    <a:pt x="150" y="435"/>
                    <a:pt x="108" y="487"/>
                    <a:pt x="56" y="555"/>
                  </a:cubicBezTo>
                  <a:cubicBezTo>
                    <a:pt x="27" y="597"/>
                    <a:pt x="27" y="584"/>
                    <a:pt x="1" y="623"/>
                  </a:cubicBezTo>
                  <a:cubicBezTo>
                    <a:pt x="1" y="642"/>
                    <a:pt x="14" y="655"/>
                    <a:pt x="28" y="655"/>
                  </a:cubicBezTo>
                  <a:cubicBezTo>
                    <a:pt x="33" y="655"/>
                    <a:pt x="39" y="653"/>
                    <a:pt x="43" y="649"/>
                  </a:cubicBezTo>
                  <a:cubicBezTo>
                    <a:pt x="205" y="597"/>
                    <a:pt x="257" y="380"/>
                    <a:pt x="231" y="231"/>
                  </a:cubicBezTo>
                  <a:cubicBezTo>
                    <a:pt x="205" y="150"/>
                    <a:pt x="176" y="30"/>
                    <a:pt x="95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1" name="Google Shape;3461;p77"/>
            <p:cNvSpPr/>
            <p:nvPr/>
          </p:nvSpPr>
          <p:spPr>
            <a:xfrm>
              <a:off x="4028951" y="1593934"/>
              <a:ext cx="70222" cy="25778"/>
            </a:xfrm>
            <a:custGeom>
              <a:avLst/>
              <a:gdLst/>
              <a:ahLst/>
              <a:cxnLst/>
              <a:rect l="l" t="t" r="r" b="b"/>
              <a:pathLst>
                <a:path w="474" h="174" extrusionOk="0">
                  <a:moveTo>
                    <a:pt x="297" y="0"/>
                  </a:moveTo>
                  <a:cubicBezTo>
                    <a:pt x="190" y="0"/>
                    <a:pt x="69" y="41"/>
                    <a:pt x="30" y="87"/>
                  </a:cubicBezTo>
                  <a:cubicBezTo>
                    <a:pt x="17" y="103"/>
                    <a:pt x="1" y="129"/>
                    <a:pt x="1" y="155"/>
                  </a:cubicBezTo>
                  <a:cubicBezTo>
                    <a:pt x="8" y="169"/>
                    <a:pt x="21" y="174"/>
                    <a:pt x="35" y="174"/>
                  </a:cubicBezTo>
                  <a:cubicBezTo>
                    <a:pt x="79" y="174"/>
                    <a:pt x="143" y="129"/>
                    <a:pt x="163" y="129"/>
                  </a:cubicBezTo>
                  <a:cubicBezTo>
                    <a:pt x="206" y="102"/>
                    <a:pt x="289" y="82"/>
                    <a:pt x="360" y="82"/>
                  </a:cubicBezTo>
                  <a:cubicBezTo>
                    <a:pt x="400" y="82"/>
                    <a:pt x="436" y="88"/>
                    <a:pt x="461" y="103"/>
                  </a:cubicBezTo>
                  <a:cubicBezTo>
                    <a:pt x="474" y="103"/>
                    <a:pt x="474" y="87"/>
                    <a:pt x="474" y="87"/>
                  </a:cubicBezTo>
                  <a:cubicBezTo>
                    <a:pt x="451" y="24"/>
                    <a:pt x="378" y="0"/>
                    <a:pt x="297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2" name="Google Shape;3462;p77"/>
            <p:cNvSpPr/>
            <p:nvPr/>
          </p:nvSpPr>
          <p:spPr>
            <a:xfrm>
              <a:off x="3401099" y="2162083"/>
              <a:ext cx="308295" cy="355554"/>
            </a:xfrm>
            <a:custGeom>
              <a:avLst/>
              <a:gdLst/>
              <a:ahLst/>
              <a:cxnLst/>
              <a:rect l="l" t="t" r="r" b="b"/>
              <a:pathLst>
                <a:path w="2081" h="2400" extrusionOk="0">
                  <a:moveTo>
                    <a:pt x="1982" y="1"/>
                  </a:moveTo>
                  <a:cubicBezTo>
                    <a:pt x="1814" y="1"/>
                    <a:pt x="1559" y="146"/>
                    <a:pt x="1161" y="600"/>
                  </a:cubicBezTo>
                  <a:cubicBezTo>
                    <a:pt x="1015" y="762"/>
                    <a:pt x="879" y="911"/>
                    <a:pt x="743" y="1086"/>
                  </a:cubicBezTo>
                  <a:cubicBezTo>
                    <a:pt x="636" y="1209"/>
                    <a:pt x="542" y="1329"/>
                    <a:pt x="448" y="1452"/>
                  </a:cubicBezTo>
                  <a:cubicBezTo>
                    <a:pt x="406" y="1504"/>
                    <a:pt x="380" y="1546"/>
                    <a:pt x="325" y="1585"/>
                  </a:cubicBezTo>
                  <a:cubicBezTo>
                    <a:pt x="286" y="1627"/>
                    <a:pt x="218" y="1640"/>
                    <a:pt x="150" y="1666"/>
                  </a:cubicBezTo>
                  <a:cubicBezTo>
                    <a:pt x="108" y="1679"/>
                    <a:pt x="69" y="1679"/>
                    <a:pt x="43" y="1708"/>
                  </a:cubicBezTo>
                  <a:cubicBezTo>
                    <a:pt x="1" y="1747"/>
                    <a:pt x="14" y="1789"/>
                    <a:pt x="56" y="1802"/>
                  </a:cubicBezTo>
                  <a:cubicBezTo>
                    <a:pt x="95" y="1815"/>
                    <a:pt x="150" y="1815"/>
                    <a:pt x="205" y="1815"/>
                  </a:cubicBezTo>
                  <a:cubicBezTo>
                    <a:pt x="205" y="1815"/>
                    <a:pt x="218" y="1815"/>
                    <a:pt x="218" y="1828"/>
                  </a:cubicBezTo>
                  <a:lnTo>
                    <a:pt x="218" y="1857"/>
                  </a:lnTo>
                  <a:cubicBezTo>
                    <a:pt x="176" y="1896"/>
                    <a:pt x="163" y="1922"/>
                    <a:pt x="150" y="1938"/>
                  </a:cubicBezTo>
                  <a:cubicBezTo>
                    <a:pt x="124" y="1990"/>
                    <a:pt x="27" y="2071"/>
                    <a:pt x="69" y="2126"/>
                  </a:cubicBezTo>
                  <a:cubicBezTo>
                    <a:pt x="78" y="2145"/>
                    <a:pt x="104" y="2157"/>
                    <a:pt x="121" y="2157"/>
                  </a:cubicBezTo>
                  <a:cubicBezTo>
                    <a:pt x="128" y="2157"/>
                    <a:pt x="133" y="2155"/>
                    <a:pt x="137" y="2152"/>
                  </a:cubicBezTo>
                  <a:cubicBezTo>
                    <a:pt x="176" y="2139"/>
                    <a:pt x="205" y="2113"/>
                    <a:pt x="231" y="2084"/>
                  </a:cubicBezTo>
                  <a:cubicBezTo>
                    <a:pt x="244" y="2084"/>
                    <a:pt x="257" y="2071"/>
                    <a:pt x="270" y="2058"/>
                  </a:cubicBezTo>
                  <a:cubicBezTo>
                    <a:pt x="270" y="2045"/>
                    <a:pt x="286" y="2032"/>
                    <a:pt x="299" y="2032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312" y="2071"/>
                    <a:pt x="312" y="2084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18" y="2275"/>
                  </a:cubicBezTo>
                  <a:cubicBezTo>
                    <a:pt x="218" y="2288"/>
                    <a:pt x="218" y="2301"/>
                    <a:pt x="231" y="2314"/>
                  </a:cubicBezTo>
                  <a:cubicBezTo>
                    <a:pt x="244" y="2327"/>
                    <a:pt x="257" y="2327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33"/>
                  </a:cubicBezTo>
                  <a:cubicBezTo>
                    <a:pt x="432" y="2194"/>
                    <a:pt x="448" y="2165"/>
                    <a:pt x="474" y="2139"/>
                  </a:cubicBezTo>
                  <a:lnTo>
                    <a:pt x="487" y="2139"/>
                  </a:lnTo>
                  <a:cubicBezTo>
                    <a:pt x="491" y="2135"/>
                    <a:pt x="494" y="2133"/>
                    <a:pt x="498" y="2133"/>
                  </a:cubicBezTo>
                  <a:cubicBezTo>
                    <a:pt x="506" y="2133"/>
                    <a:pt x="513" y="2143"/>
                    <a:pt x="513" y="2152"/>
                  </a:cubicBezTo>
                  <a:lnTo>
                    <a:pt x="513" y="2165"/>
                  </a:lnTo>
                  <a:cubicBezTo>
                    <a:pt x="500" y="2194"/>
                    <a:pt x="500" y="2207"/>
                    <a:pt x="487" y="2233"/>
                  </a:cubicBezTo>
                  <a:cubicBezTo>
                    <a:pt x="474" y="2246"/>
                    <a:pt x="474" y="2275"/>
                    <a:pt x="461" y="2288"/>
                  </a:cubicBezTo>
                  <a:lnTo>
                    <a:pt x="461" y="2369"/>
                  </a:lnTo>
                  <a:cubicBezTo>
                    <a:pt x="468" y="2390"/>
                    <a:pt x="488" y="2400"/>
                    <a:pt x="511" y="2400"/>
                  </a:cubicBezTo>
                  <a:cubicBezTo>
                    <a:pt x="530" y="2400"/>
                    <a:pt x="550" y="2393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45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3" name="Google Shape;3463;p77"/>
            <p:cNvSpPr/>
            <p:nvPr/>
          </p:nvSpPr>
          <p:spPr>
            <a:xfrm>
              <a:off x="3867173" y="2162083"/>
              <a:ext cx="305925" cy="355554"/>
            </a:xfrm>
            <a:custGeom>
              <a:avLst/>
              <a:gdLst/>
              <a:ahLst/>
              <a:cxnLst/>
              <a:rect l="l" t="t" r="r" b="b"/>
              <a:pathLst>
                <a:path w="2065" h="2400" extrusionOk="0">
                  <a:moveTo>
                    <a:pt x="94" y="1"/>
                  </a:moveTo>
                  <a:cubicBezTo>
                    <a:pt x="58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310" y="2045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6" y="2393"/>
                    <a:pt x="1543" y="2400"/>
                    <a:pt x="1560" y="2400"/>
                  </a:cubicBezTo>
                  <a:cubicBezTo>
                    <a:pt x="1581" y="2400"/>
                    <a:pt x="1601" y="2390"/>
                    <a:pt x="1608" y="2369"/>
                  </a:cubicBezTo>
                  <a:cubicBezTo>
                    <a:pt x="1621" y="2343"/>
                    <a:pt x="1608" y="2314"/>
                    <a:pt x="1608" y="2288"/>
                  </a:cubicBezTo>
                  <a:cubicBezTo>
                    <a:pt x="1595" y="2275"/>
                    <a:pt x="1595" y="2246"/>
                    <a:pt x="1579" y="2233"/>
                  </a:cubicBezTo>
                  <a:cubicBezTo>
                    <a:pt x="1579" y="2207"/>
                    <a:pt x="1566" y="2194"/>
                    <a:pt x="1566" y="2165"/>
                  </a:cubicBezTo>
                  <a:cubicBezTo>
                    <a:pt x="1566" y="2165"/>
                    <a:pt x="1553" y="2152"/>
                    <a:pt x="1566" y="2152"/>
                  </a:cubicBezTo>
                  <a:cubicBezTo>
                    <a:pt x="1566" y="2143"/>
                    <a:pt x="1566" y="2133"/>
                    <a:pt x="1570" y="2133"/>
                  </a:cubicBezTo>
                  <a:cubicBezTo>
                    <a:pt x="1572" y="2133"/>
                    <a:pt x="1575" y="2135"/>
                    <a:pt x="1579" y="2139"/>
                  </a:cubicBezTo>
                  <a:lnTo>
                    <a:pt x="1595" y="2139"/>
                  </a:lnTo>
                  <a:cubicBezTo>
                    <a:pt x="1621" y="2165"/>
                    <a:pt x="1647" y="2194"/>
                    <a:pt x="1660" y="2233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09" y="2327"/>
                    <a:pt x="1822" y="2327"/>
                    <a:pt x="1838" y="2314"/>
                  </a:cubicBezTo>
                  <a:cubicBezTo>
                    <a:pt x="1851" y="2301"/>
                    <a:pt x="1851" y="2288"/>
                    <a:pt x="1851" y="2275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84"/>
                    <a:pt x="1757" y="2071"/>
                    <a:pt x="1757" y="2058"/>
                  </a:cubicBezTo>
                  <a:cubicBezTo>
                    <a:pt x="1757" y="2045"/>
                    <a:pt x="1757" y="2032"/>
                    <a:pt x="1770" y="2032"/>
                  </a:cubicBezTo>
                  <a:cubicBezTo>
                    <a:pt x="1783" y="2032"/>
                    <a:pt x="1796" y="2045"/>
                    <a:pt x="1809" y="2058"/>
                  </a:cubicBezTo>
                  <a:cubicBezTo>
                    <a:pt x="1822" y="2071"/>
                    <a:pt x="1838" y="2084"/>
                    <a:pt x="1851" y="2084"/>
                  </a:cubicBezTo>
                  <a:cubicBezTo>
                    <a:pt x="1877" y="2113"/>
                    <a:pt x="1903" y="2139"/>
                    <a:pt x="1932" y="2152"/>
                  </a:cubicBezTo>
                  <a:cubicBezTo>
                    <a:pt x="1935" y="2155"/>
                    <a:pt x="1941" y="2157"/>
                    <a:pt x="1947" y="2157"/>
                  </a:cubicBezTo>
                  <a:cubicBezTo>
                    <a:pt x="1964" y="2157"/>
                    <a:pt x="1988" y="2145"/>
                    <a:pt x="2000" y="2126"/>
                  </a:cubicBezTo>
                  <a:cubicBezTo>
                    <a:pt x="2039" y="2071"/>
                    <a:pt x="1958" y="1990"/>
                    <a:pt x="1932" y="1938"/>
                  </a:cubicBezTo>
                  <a:cubicBezTo>
                    <a:pt x="1903" y="1922"/>
                    <a:pt x="1890" y="1896"/>
                    <a:pt x="1864" y="1857"/>
                  </a:cubicBezTo>
                  <a:cubicBezTo>
                    <a:pt x="1851" y="1841"/>
                    <a:pt x="1851" y="1828"/>
                    <a:pt x="1851" y="1828"/>
                  </a:cubicBezTo>
                  <a:cubicBezTo>
                    <a:pt x="1864" y="1815"/>
                    <a:pt x="1864" y="1815"/>
                    <a:pt x="1877" y="1815"/>
                  </a:cubicBezTo>
                  <a:cubicBezTo>
                    <a:pt x="1919" y="1815"/>
                    <a:pt x="1971" y="1815"/>
                    <a:pt x="2013" y="1802"/>
                  </a:cubicBezTo>
                  <a:cubicBezTo>
                    <a:pt x="2052" y="1789"/>
                    <a:pt x="2065" y="1747"/>
                    <a:pt x="2039" y="1708"/>
                  </a:cubicBezTo>
                  <a:cubicBezTo>
                    <a:pt x="2013" y="1679"/>
                    <a:pt x="1958" y="1679"/>
                    <a:pt x="1919" y="1666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504"/>
                    <a:pt x="1621" y="1452"/>
                  </a:cubicBezTo>
                  <a:cubicBezTo>
                    <a:pt x="1527" y="1329"/>
                    <a:pt x="1433" y="1209"/>
                    <a:pt x="1323" y="1086"/>
                  </a:cubicBezTo>
                  <a:cubicBezTo>
                    <a:pt x="1190" y="911"/>
                    <a:pt x="1054" y="762"/>
                    <a:pt x="918" y="600"/>
                  </a:cubicBezTo>
                  <a:cubicBezTo>
                    <a:pt x="509" y="146"/>
                    <a:pt x="254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4" name="Google Shape;3464;p77"/>
            <p:cNvSpPr/>
            <p:nvPr/>
          </p:nvSpPr>
          <p:spPr>
            <a:xfrm>
              <a:off x="3711173" y="2078972"/>
              <a:ext cx="149925" cy="60148"/>
            </a:xfrm>
            <a:custGeom>
              <a:avLst/>
              <a:gdLst/>
              <a:ahLst/>
              <a:cxnLst/>
              <a:rect l="l" t="t" r="r" b="b"/>
              <a:pathLst>
                <a:path w="1012" h="406" extrusionOk="0">
                  <a:moveTo>
                    <a:pt x="27" y="1"/>
                  </a:moveTo>
                  <a:cubicBezTo>
                    <a:pt x="27" y="1"/>
                    <a:pt x="14" y="202"/>
                    <a:pt x="1" y="393"/>
                  </a:cubicBezTo>
                  <a:cubicBezTo>
                    <a:pt x="108" y="406"/>
                    <a:pt x="202" y="406"/>
                    <a:pt x="299" y="406"/>
                  </a:cubicBezTo>
                  <a:cubicBezTo>
                    <a:pt x="526" y="406"/>
                    <a:pt x="850" y="325"/>
                    <a:pt x="1012" y="244"/>
                  </a:cubicBezTo>
                  <a:cubicBezTo>
                    <a:pt x="999" y="53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5" name="Google Shape;3465;p77"/>
            <p:cNvSpPr/>
            <p:nvPr/>
          </p:nvSpPr>
          <p:spPr>
            <a:xfrm>
              <a:off x="3533099" y="2523862"/>
              <a:ext cx="507998" cy="335258"/>
            </a:xfrm>
            <a:custGeom>
              <a:avLst/>
              <a:gdLst/>
              <a:ahLst/>
              <a:cxnLst/>
              <a:rect l="l" t="t" r="r" b="b"/>
              <a:pathLst>
                <a:path w="3429" h="2263" extrusionOk="0">
                  <a:moveTo>
                    <a:pt x="713" y="0"/>
                  </a:moveTo>
                  <a:cubicBezTo>
                    <a:pt x="523" y="0"/>
                    <a:pt x="380" y="66"/>
                    <a:pt x="380" y="264"/>
                  </a:cubicBezTo>
                  <a:cubicBezTo>
                    <a:pt x="380" y="873"/>
                    <a:pt x="529" y="1939"/>
                    <a:pt x="529" y="1939"/>
                  </a:cubicBezTo>
                  <a:cubicBezTo>
                    <a:pt x="529" y="1939"/>
                    <a:pt x="270" y="2020"/>
                    <a:pt x="137" y="2101"/>
                  </a:cubicBezTo>
                  <a:cubicBezTo>
                    <a:pt x="1" y="2169"/>
                    <a:pt x="27" y="2263"/>
                    <a:pt x="623" y="2263"/>
                  </a:cubicBezTo>
                  <a:lnTo>
                    <a:pt x="1485" y="2263"/>
                  </a:lnTo>
                  <a:lnTo>
                    <a:pt x="1621" y="724"/>
                  </a:lnTo>
                  <a:cubicBezTo>
                    <a:pt x="1655" y="730"/>
                    <a:pt x="1686" y="734"/>
                    <a:pt x="1716" y="734"/>
                  </a:cubicBezTo>
                  <a:cubicBezTo>
                    <a:pt x="1746" y="734"/>
                    <a:pt x="1776" y="730"/>
                    <a:pt x="1809" y="724"/>
                  </a:cubicBezTo>
                  <a:lnTo>
                    <a:pt x="1958" y="2263"/>
                  </a:lnTo>
                  <a:lnTo>
                    <a:pt x="2810" y="2263"/>
                  </a:lnTo>
                  <a:cubicBezTo>
                    <a:pt x="3403" y="2263"/>
                    <a:pt x="3429" y="2169"/>
                    <a:pt x="3296" y="2101"/>
                  </a:cubicBezTo>
                  <a:cubicBezTo>
                    <a:pt x="3173" y="2020"/>
                    <a:pt x="2904" y="1939"/>
                    <a:pt x="2904" y="1939"/>
                  </a:cubicBezTo>
                  <a:cubicBezTo>
                    <a:pt x="2917" y="1871"/>
                    <a:pt x="3053" y="844"/>
                    <a:pt x="3053" y="264"/>
                  </a:cubicBezTo>
                  <a:cubicBezTo>
                    <a:pt x="3053" y="66"/>
                    <a:pt x="2910" y="0"/>
                    <a:pt x="2720" y="0"/>
                  </a:cubicBezTo>
                  <a:cubicBezTo>
                    <a:pt x="2340" y="0"/>
                    <a:pt x="1770" y="264"/>
                    <a:pt x="1770" y="264"/>
                  </a:cubicBezTo>
                  <a:lnTo>
                    <a:pt x="1783" y="371"/>
                  </a:lnTo>
                  <a:lnTo>
                    <a:pt x="1647" y="371"/>
                  </a:lnTo>
                  <a:lnTo>
                    <a:pt x="1663" y="264"/>
                  </a:lnTo>
                  <a:cubicBezTo>
                    <a:pt x="1663" y="264"/>
                    <a:pt x="1093" y="0"/>
                    <a:pt x="713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6" name="Google Shape;3466;p77"/>
            <p:cNvSpPr/>
            <p:nvPr/>
          </p:nvSpPr>
          <p:spPr>
            <a:xfrm>
              <a:off x="3817247" y="2810974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78" y="163"/>
                  </a:cubicBezTo>
                  <a:cubicBezTo>
                    <a:pt x="1255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7" name="Google Shape;3467;p77"/>
            <p:cNvSpPr/>
            <p:nvPr/>
          </p:nvSpPr>
          <p:spPr>
            <a:xfrm>
              <a:off x="3533099" y="2810974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8" name="Google Shape;3468;p77"/>
            <p:cNvSpPr/>
            <p:nvPr/>
          </p:nvSpPr>
          <p:spPr>
            <a:xfrm>
              <a:off x="3536951" y="2151713"/>
              <a:ext cx="170518" cy="207258"/>
            </a:xfrm>
            <a:custGeom>
              <a:avLst/>
              <a:gdLst/>
              <a:ahLst/>
              <a:cxnLst/>
              <a:rect l="l" t="t" r="r" b="b"/>
              <a:pathLst>
                <a:path w="1151" h="1399" extrusionOk="0">
                  <a:moveTo>
                    <a:pt x="972" y="0"/>
                  </a:moveTo>
                  <a:cubicBezTo>
                    <a:pt x="852" y="0"/>
                    <a:pt x="686" y="73"/>
                    <a:pt x="474" y="291"/>
                  </a:cubicBezTo>
                  <a:cubicBezTo>
                    <a:pt x="111" y="657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51" y="77"/>
                  </a:lnTo>
                  <a:cubicBezTo>
                    <a:pt x="1112" y="33"/>
                    <a:pt x="1052" y="0"/>
                    <a:pt x="972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9" name="Google Shape;3469;p77"/>
            <p:cNvSpPr/>
            <p:nvPr/>
          </p:nvSpPr>
          <p:spPr>
            <a:xfrm>
              <a:off x="3867173" y="2151713"/>
              <a:ext cx="170073" cy="207258"/>
            </a:xfrm>
            <a:custGeom>
              <a:avLst/>
              <a:gdLst/>
              <a:ahLst/>
              <a:cxnLst/>
              <a:rect l="l" t="t" r="r" b="b"/>
              <a:pathLst>
                <a:path w="1148" h="1399" extrusionOk="0">
                  <a:moveTo>
                    <a:pt x="178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41" y="1237"/>
                    <a:pt x="1148" y="777"/>
                    <a:pt x="1148" y="777"/>
                  </a:cubicBezTo>
                  <a:cubicBezTo>
                    <a:pt x="1148" y="777"/>
                    <a:pt x="1041" y="657"/>
                    <a:pt x="675" y="291"/>
                  </a:cubicBezTo>
                  <a:cubicBezTo>
                    <a:pt x="465" y="73"/>
                    <a:pt x="298" y="0"/>
                    <a:pt x="178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0" name="Google Shape;3470;p77"/>
            <p:cNvSpPr/>
            <p:nvPr/>
          </p:nvSpPr>
          <p:spPr>
            <a:xfrm>
              <a:off x="3473099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297" y="1"/>
                    <a:pt x="448" y="202"/>
                    <a:pt x="231" y="1080"/>
                  </a:cubicBezTo>
                  <a:cubicBezTo>
                    <a:pt x="1" y="1958"/>
                    <a:pt x="43" y="2849"/>
                    <a:pt x="406" y="3199"/>
                  </a:cubicBezTo>
                  <a:cubicBezTo>
                    <a:pt x="785" y="3536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03" y="3199"/>
                  </a:cubicBezTo>
                  <a:cubicBezTo>
                    <a:pt x="3782" y="2849"/>
                    <a:pt x="3821" y="1958"/>
                    <a:pt x="3591" y="1080"/>
                  </a:cubicBezTo>
                  <a:cubicBezTo>
                    <a:pt x="3377" y="202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1" name="Google Shape;3471;p77"/>
            <p:cNvSpPr/>
            <p:nvPr/>
          </p:nvSpPr>
          <p:spPr>
            <a:xfrm>
              <a:off x="3349247" y="1398526"/>
              <a:ext cx="699997" cy="346517"/>
            </a:xfrm>
            <a:custGeom>
              <a:avLst/>
              <a:gdLst/>
              <a:ahLst/>
              <a:cxnLst/>
              <a:rect l="l" t="t" r="r" b="b"/>
              <a:pathLst>
                <a:path w="4725" h="2339" extrusionOk="0">
                  <a:moveTo>
                    <a:pt x="2698" y="1"/>
                  </a:moveTo>
                  <a:cubicBezTo>
                    <a:pt x="1891" y="1"/>
                    <a:pt x="1463" y="279"/>
                    <a:pt x="743" y="1043"/>
                  </a:cubicBezTo>
                  <a:cubicBezTo>
                    <a:pt x="649" y="1163"/>
                    <a:pt x="445" y="1244"/>
                    <a:pt x="296" y="1312"/>
                  </a:cubicBezTo>
                  <a:cubicBezTo>
                    <a:pt x="163" y="1367"/>
                    <a:pt x="27" y="1312"/>
                    <a:pt x="14" y="1503"/>
                  </a:cubicBezTo>
                  <a:cubicBezTo>
                    <a:pt x="1" y="1840"/>
                    <a:pt x="244" y="2151"/>
                    <a:pt x="555" y="2258"/>
                  </a:cubicBezTo>
                  <a:cubicBezTo>
                    <a:pt x="645" y="2289"/>
                    <a:pt x="732" y="2302"/>
                    <a:pt x="816" y="2302"/>
                  </a:cubicBezTo>
                  <a:cubicBezTo>
                    <a:pt x="1211" y="2302"/>
                    <a:pt x="1546" y="2000"/>
                    <a:pt x="1835" y="1746"/>
                  </a:cubicBezTo>
                  <a:cubicBezTo>
                    <a:pt x="2039" y="1584"/>
                    <a:pt x="2240" y="1422"/>
                    <a:pt x="2470" y="1312"/>
                  </a:cubicBezTo>
                  <a:cubicBezTo>
                    <a:pt x="2583" y="1265"/>
                    <a:pt x="2849" y="1202"/>
                    <a:pt x="3143" y="1202"/>
                  </a:cubicBezTo>
                  <a:cubicBezTo>
                    <a:pt x="3445" y="1202"/>
                    <a:pt x="3778" y="1269"/>
                    <a:pt x="4009" y="1487"/>
                  </a:cubicBezTo>
                  <a:cubicBezTo>
                    <a:pt x="4051" y="2096"/>
                    <a:pt x="4469" y="2339"/>
                    <a:pt x="4469" y="2339"/>
                  </a:cubicBezTo>
                  <a:cubicBezTo>
                    <a:pt x="4686" y="1811"/>
                    <a:pt x="4725" y="1163"/>
                    <a:pt x="4414" y="677"/>
                  </a:cubicBezTo>
                  <a:cubicBezTo>
                    <a:pt x="4171" y="314"/>
                    <a:pt x="3714" y="84"/>
                    <a:pt x="3348" y="45"/>
                  </a:cubicBezTo>
                  <a:cubicBezTo>
                    <a:pt x="3104" y="16"/>
                    <a:pt x="2890" y="1"/>
                    <a:pt x="269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2" name="Google Shape;3472;p77"/>
            <p:cNvSpPr/>
            <p:nvPr/>
          </p:nvSpPr>
          <p:spPr>
            <a:xfrm>
              <a:off x="3497099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80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80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3" name="Google Shape;3473;p77"/>
            <p:cNvSpPr/>
            <p:nvPr/>
          </p:nvSpPr>
          <p:spPr>
            <a:xfrm>
              <a:off x="3891173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4" name="Google Shape;3474;p77"/>
            <p:cNvSpPr/>
            <p:nvPr/>
          </p:nvSpPr>
          <p:spPr>
            <a:xfrm>
              <a:off x="3704951" y="1924750"/>
              <a:ext cx="70222" cy="29629"/>
            </a:xfrm>
            <a:custGeom>
              <a:avLst/>
              <a:gdLst/>
              <a:ahLst/>
              <a:cxnLst/>
              <a:rect l="l" t="t" r="r" b="b"/>
              <a:pathLst>
                <a:path w="474" h="200" extrusionOk="0">
                  <a:moveTo>
                    <a:pt x="234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27" y="200"/>
                    <a:pt x="248" y="200"/>
                  </a:cubicBezTo>
                  <a:cubicBezTo>
                    <a:pt x="363" y="200"/>
                    <a:pt x="474" y="175"/>
                    <a:pt x="474" y="122"/>
                  </a:cubicBezTo>
                  <a:cubicBezTo>
                    <a:pt x="474" y="57"/>
                    <a:pt x="367" y="2"/>
                    <a:pt x="260" y="2"/>
                  </a:cubicBezTo>
                  <a:cubicBezTo>
                    <a:pt x="251" y="1"/>
                    <a:pt x="243" y="1"/>
                    <a:pt x="23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5" name="Google Shape;3475;p77"/>
            <p:cNvSpPr/>
            <p:nvPr/>
          </p:nvSpPr>
          <p:spPr>
            <a:xfrm>
              <a:off x="3701099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80" y="1"/>
                  </a:moveTo>
                  <a:cubicBezTo>
                    <a:pt x="160" y="1"/>
                    <a:pt x="35" y="58"/>
                    <a:pt x="1" y="167"/>
                  </a:cubicBezTo>
                  <a:lnTo>
                    <a:pt x="14" y="167"/>
                  </a:lnTo>
                  <a:cubicBezTo>
                    <a:pt x="95" y="112"/>
                    <a:pt x="163" y="44"/>
                    <a:pt x="270" y="44"/>
                  </a:cubicBezTo>
                  <a:cubicBezTo>
                    <a:pt x="380" y="44"/>
                    <a:pt x="432" y="99"/>
                    <a:pt x="500" y="180"/>
                  </a:cubicBezTo>
                  <a:cubicBezTo>
                    <a:pt x="506" y="186"/>
                    <a:pt x="514" y="190"/>
                    <a:pt x="519" y="190"/>
                  </a:cubicBezTo>
                  <a:cubicBezTo>
                    <a:pt x="525" y="190"/>
                    <a:pt x="529" y="186"/>
                    <a:pt x="529" y="180"/>
                  </a:cubicBezTo>
                  <a:cubicBezTo>
                    <a:pt x="514" y="58"/>
                    <a:pt x="399" y="1"/>
                    <a:pt x="28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6" name="Google Shape;3476;p77"/>
            <p:cNvSpPr/>
            <p:nvPr/>
          </p:nvSpPr>
          <p:spPr>
            <a:xfrm>
              <a:off x="3680951" y="1977194"/>
              <a:ext cx="165184" cy="45185"/>
            </a:xfrm>
            <a:custGeom>
              <a:avLst/>
              <a:gdLst/>
              <a:ahLst/>
              <a:cxnLst/>
              <a:rect l="l" t="t" r="r" b="b"/>
              <a:pathLst>
                <a:path w="1115" h="305" extrusionOk="0">
                  <a:moveTo>
                    <a:pt x="1069" y="0"/>
                  </a:moveTo>
                  <a:cubicBezTo>
                    <a:pt x="1060" y="0"/>
                    <a:pt x="1049" y="3"/>
                    <a:pt x="1041" y="11"/>
                  </a:cubicBezTo>
                  <a:cubicBezTo>
                    <a:pt x="891" y="179"/>
                    <a:pt x="659" y="253"/>
                    <a:pt x="430" y="253"/>
                  </a:cubicBezTo>
                  <a:cubicBezTo>
                    <a:pt x="289" y="253"/>
                    <a:pt x="149" y="225"/>
                    <a:pt x="30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5" y="304"/>
                    <a:pt x="424" y="304"/>
                  </a:cubicBezTo>
                  <a:cubicBezTo>
                    <a:pt x="677" y="304"/>
                    <a:pt x="943" y="209"/>
                    <a:pt x="1096" y="40"/>
                  </a:cubicBezTo>
                  <a:cubicBezTo>
                    <a:pt x="1114" y="19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7" name="Google Shape;3477;p77"/>
            <p:cNvSpPr/>
            <p:nvPr/>
          </p:nvSpPr>
          <p:spPr>
            <a:xfrm>
              <a:off x="3829247" y="1964750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40" y="1"/>
                  </a:moveTo>
                  <a:lnTo>
                    <a:pt x="40" y="1"/>
                  </a:lnTo>
                  <a:cubicBezTo>
                    <a:pt x="1" y="43"/>
                    <a:pt x="40" y="95"/>
                    <a:pt x="69" y="111"/>
                  </a:cubicBezTo>
                  <a:cubicBezTo>
                    <a:pt x="90" y="132"/>
                    <a:pt x="120" y="153"/>
                    <a:pt x="153" y="153"/>
                  </a:cubicBezTo>
                  <a:cubicBezTo>
                    <a:pt x="161" y="153"/>
                    <a:pt x="168" y="152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82" y="95"/>
                    <a:pt x="69" y="56"/>
                    <a:pt x="53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8" name="Google Shape;3478;p77"/>
            <p:cNvSpPr/>
            <p:nvPr/>
          </p:nvSpPr>
          <p:spPr>
            <a:xfrm>
              <a:off x="3797395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30" y="1"/>
                    <a:pt x="174" y="108"/>
                    <a:pt x="93" y="364"/>
                  </a:cubicBezTo>
                  <a:cubicBezTo>
                    <a:pt x="1" y="669"/>
                    <a:pt x="195" y="973"/>
                    <a:pt x="596" y="973"/>
                  </a:cubicBezTo>
                  <a:cubicBezTo>
                    <a:pt x="604" y="973"/>
                    <a:pt x="613" y="973"/>
                    <a:pt x="621" y="973"/>
                  </a:cubicBezTo>
                  <a:cubicBezTo>
                    <a:pt x="1065" y="947"/>
                    <a:pt x="1227" y="688"/>
                    <a:pt x="1175" y="432"/>
                  </a:cubicBezTo>
                  <a:cubicBezTo>
                    <a:pt x="1133" y="163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9" name="Google Shape;3479;p77"/>
            <p:cNvSpPr/>
            <p:nvPr/>
          </p:nvSpPr>
          <p:spPr>
            <a:xfrm>
              <a:off x="3809099" y="1760305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55" y="1"/>
                  </a:moveTo>
                  <a:cubicBezTo>
                    <a:pt x="436" y="1"/>
                    <a:pt x="306" y="30"/>
                    <a:pt x="205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1" y="483"/>
                    <a:pt x="5" y="483"/>
                  </a:cubicBezTo>
                  <a:cubicBezTo>
                    <a:pt x="7" y="483"/>
                    <a:pt x="10" y="481"/>
                    <a:pt x="14" y="477"/>
                  </a:cubicBezTo>
                  <a:cubicBezTo>
                    <a:pt x="86" y="250"/>
                    <a:pt x="318" y="107"/>
                    <a:pt x="548" y="107"/>
                  </a:cubicBezTo>
                  <a:cubicBezTo>
                    <a:pt x="578" y="107"/>
                    <a:pt x="607" y="109"/>
                    <a:pt x="636" y="114"/>
                  </a:cubicBezTo>
                  <a:cubicBezTo>
                    <a:pt x="743" y="140"/>
                    <a:pt x="853" y="195"/>
                    <a:pt x="934" y="276"/>
                  </a:cubicBezTo>
                  <a:cubicBezTo>
                    <a:pt x="999" y="370"/>
                    <a:pt x="1015" y="490"/>
                    <a:pt x="1080" y="584"/>
                  </a:cubicBezTo>
                  <a:cubicBezTo>
                    <a:pt x="1088" y="592"/>
                    <a:pt x="1102" y="596"/>
                    <a:pt x="1113" y="596"/>
                  </a:cubicBezTo>
                  <a:cubicBezTo>
                    <a:pt x="1125" y="596"/>
                    <a:pt x="1135" y="592"/>
                    <a:pt x="1135" y="584"/>
                  </a:cubicBezTo>
                  <a:cubicBezTo>
                    <a:pt x="1203" y="451"/>
                    <a:pt x="1109" y="276"/>
                    <a:pt x="1015" y="179"/>
                  </a:cubicBezTo>
                  <a:cubicBezTo>
                    <a:pt x="905" y="85"/>
                    <a:pt x="756" y="17"/>
                    <a:pt x="623" y="4"/>
                  </a:cubicBezTo>
                  <a:cubicBezTo>
                    <a:pt x="601" y="2"/>
                    <a:pt x="578" y="1"/>
                    <a:pt x="5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0" name="Google Shape;3480;p77"/>
            <p:cNvSpPr/>
            <p:nvPr/>
          </p:nvSpPr>
          <p:spPr>
            <a:xfrm>
              <a:off x="3815321" y="1792897"/>
              <a:ext cx="122074" cy="120148"/>
            </a:xfrm>
            <a:custGeom>
              <a:avLst/>
              <a:gdLst/>
              <a:ahLst/>
              <a:cxnLst/>
              <a:rect l="l" t="t" r="r" b="b"/>
              <a:pathLst>
                <a:path w="824" h="811" extrusionOk="0">
                  <a:moveTo>
                    <a:pt x="406" y="1"/>
                  </a:moveTo>
                  <a:cubicBezTo>
                    <a:pt x="189" y="1"/>
                    <a:pt x="1" y="176"/>
                    <a:pt x="1" y="406"/>
                  </a:cubicBezTo>
                  <a:cubicBezTo>
                    <a:pt x="1" y="623"/>
                    <a:pt x="189" y="811"/>
                    <a:pt x="406" y="811"/>
                  </a:cubicBezTo>
                  <a:cubicBezTo>
                    <a:pt x="633" y="811"/>
                    <a:pt x="824" y="623"/>
                    <a:pt x="824" y="406"/>
                  </a:cubicBezTo>
                  <a:cubicBezTo>
                    <a:pt x="824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1" name="Google Shape;3481;p77"/>
            <p:cNvSpPr/>
            <p:nvPr/>
          </p:nvSpPr>
          <p:spPr>
            <a:xfrm>
              <a:off x="3829247" y="1826972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9" y="1"/>
                    <a:pt x="1" y="69"/>
                    <a:pt x="1" y="134"/>
                  </a:cubicBezTo>
                  <a:cubicBezTo>
                    <a:pt x="1" y="202"/>
                    <a:pt x="69" y="257"/>
                    <a:pt x="134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2" name="Google Shape;3482;p77"/>
            <p:cNvSpPr/>
            <p:nvPr/>
          </p:nvSpPr>
          <p:spPr>
            <a:xfrm>
              <a:off x="3521099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3" y="1"/>
                  </a:moveTo>
                  <a:cubicBezTo>
                    <a:pt x="299" y="1"/>
                    <a:pt x="108" y="163"/>
                    <a:pt x="56" y="432"/>
                  </a:cubicBezTo>
                  <a:cubicBezTo>
                    <a:pt x="1" y="688"/>
                    <a:pt x="163" y="947"/>
                    <a:pt x="623" y="973"/>
                  </a:cubicBezTo>
                  <a:cubicBezTo>
                    <a:pt x="631" y="973"/>
                    <a:pt x="640" y="973"/>
                    <a:pt x="648" y="973"/>
                  </a:cubicBezTo>
                  <a:cubicBezTo>
                    <a:pt x="1048" y="973"/>
                    <a:pt x="1227" y="669"/>
                    <a:pt x="1135" y="364"/>
                  </a:cubicBezTo>
                  <a:cubicBezTo>
                    <a:pt x="1067" y="108"/>
                    <a:pt x="798" y="1"/>
                    <a:pt x="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3" name="Google Shape;3483;p77"/>
            <p:cNvSpPr/>
            <p:nvPr/>
          </p:nvSpPr>
          <p:spPr>
            <a:xfrm>
              <a:off x="3512951" y="1760749"/>
              <a:ext cx="180147" cy="88000"/>
            </a:xfrm>
            <a:custGeom>
              <a:avLst/>
              <a:gdLst/>
              <a:ahLst/>
              <a:cxnLst/>
              <a:rect l="l" t="t" r="r" b="b"/>
              <a:pathLst>
                <a:path w="1216" h="594" extrusionOk="0">
                  <a:moveTo>
                    <a:pt x="660" y="1"/>
                  </a:moveTo>
                  <a:cubicBezTo>
                    <a:pt x="600" y="1"/>
                    <a:pt x="541" y="10"/>
                    <a:pt x="487" y="30"/>
                  </a:cubicBezTo>
                  <a:cubicBezTo>
                    <a:pt x="367" y="56"/>
                    <a:pt x="260" y="124"/>
                    <a:pt x="179" y="205"/>
                  </a:cubicBezTo>
                  <a:cubicBezTo>
                    <a:pt x="111" y="299"/>
                    <a:pt x="1" y="461"/>
                    <a:pt x="69" y="568"/>
                  </a:cubicBezTo>
                  <a:cubicBezTo>
                    <a:pt x="78" y="577"/>
                    <a:pt x="100" y="593"/>
                    <a:pt x="118" y="593"/>
                  </a:cubicBezTo>
                  <a:cubicBezTo>
                    <a:pt x="126" y="593"/>
                    <a:pt x="133" y="590"/>
                    <a:pt x="137" y="581"/>
                  </a:cubicBezTo>
                  <a:cubicBezTo>
                    <a:pt x="179" y="500"/>
                    <a:pt x="192" y="419"/>
                    <a:pt x="244" y="338"/>
                  </a:cubicBezTo>
                  <a:cubicBezTo>
                    <a:pt x="299" y="244"/>
                    <a:pt x="367" y="192"/>
                    <a:pt x="461" y="150"/>
                  </a:cubicBezTo>
                  <a:cubicBezTo>
                    <a:pt x="529" y="121"/>
                    <a:pt x="601" y="108"/>
                    <a:pt x="673" y="108"/>
                  </a:cubicBezTo>
                  <a:cubicBezTo>
                    <a:pt x="903" y="108"/>
                    <a:pt x="1131" y="247"/>
                    <a:pt x="1203" y="474"/>
                  </a:cubicBezTo>
                  <a:cubicBezTo>
                    <a:pt x="1203" y="478"/>
                    <a:pt x="1204" y="479"/>
                    <a:pt x="1206" y="479"/>
                  </a:cubicBezTo>
                  <a:cubicBezTo>
                    <a:pt x="1209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60" y="82"/>
                  </a:cubicBezTo>
                  <a:cubicBezTo>
                    <a:pt x="875" y="30"/>
                    <a:pt x="766" y="1"/>
                    <a:pt x="66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4" name="Google Shape;3484;p77"/>
            <p:cNvSpPr/>
            <p:nvPr/>
          </p:nvSpPr>
          <p:spPr>
            <a:xfrm>
              <a:off x="3565247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23"/>
                    <a:pt x="176" y="811"/>
                    <a:pt x="406" y="811"/>
                  </a:cubicBezTo>
                  <a:cubicBezTo>
                    <a:pt x="636" y="811"/>
                    <a:pt x="811" y="623"/>
                    <a:pt x="811" y="406"/>
                  </a:cubicBezTo>
                  <a:cubicBezTo>
                    <a:pt x="811" y="176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5" name="Google Shape;3485;p77"/>
            <p:cNvSpPr/>
            <p:nvPr/>
          </p:nvSpPr>
          <p:spPr>
            <a:xfrm>
              <a:off x="3577247" y="1826972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53" y="1"/>
                    <a:pt x="1" y="69"/>
                    <a:pt x="1" y="134"/>
                  </a:cubicBezTo>
                  <a:cubicBezTo>
                    <a:pt x="1" y="202"/>
                    <a:pt x="53" y="257"/>
                    <a:pt x="134" y="257"/>
                  </a:cubicBezTo>
                  <a:cubicBezTo>
                    <a:pt x="202" y="257"/>
                    <a:pt x="257" y="202"/>
                    <a:pt x="257" y="134"/>
                  </a:cubicBezTo>
                  <a:cubicBezTo>
                    <a:pt x="257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6" name="Google Shape;3486;p77"/>
            <p:cNvSpPr/>
            <p:nvPr/>
          </p:nvSpPr>
          <p:spPr>
            <a:xfrm>
              <a:off x="3843173" y="1690379"/>
              <a:ext cx="101925" cy="52296"/>
            </a:xfrm>
            <a:custGeom>
              <a:avLst/>
              <a:gdLst/>
              <a:ahLst/>
              <a:cxnLst/>
              <a:rect l="l" t="t" r="r" b="b"/>
              <a:pathLst>
                <a:path w="688" h="353" extrusionOk="0">
                  <a:moveTo>
                    <a:pt x="166" y="0"/>
                  </a:moveTo>
                  <a:cubicBezTo>
                    <a:pt x="151" y="0"/>
                    <a:pt x="136" y="1"/>
                    <a:pt x="121" y="3"/>
                  </a:cubicBezTo>
                  <a:cubicBezTo>
                    <a:pt x="95" y="3"/>
                    <a:pt x="82" y="3"/>
                    <a:pt x="56" y="19"/>
                  </a:cubicBezTo>
                  <a:cubicBezTo>
                    <a:pt x="27" y="32"/>
                    <a:pt x="14" y="58"/>
                    <a:pt x="14" y="84"/>
                  </a:cubicBezTo>
                  <a:cubicBezTo>
                    <a:pt x="1" y="139"/>
                    <a:pt x="56" y="165"/>
                    <a:pt x="95" y="181"/>
                  </a:cubicBezTo>
                  <a:cubicBezTo>
                    <a:pt x="137" y="181"/>
                    <a:pt x="176" y="181"/>
                    <a:pt x="202" y="194"/>
                  </a:cubicBezTo>
                  <a:cubicBezTo>
                    <a:pt x="231" y="194"/>
                    <a:pt x="257" y="194"/>
                    <a:pt x="283" y="207"/>
                  </a:cubicBezTo>
                  <a:cubicBezTo>
                    <a:pt x="380" y="220"/>
                    <a:pt x="461" y="262"/>
                    <a:pt x="542" y="301"/>
                  </a:cubicBezTo>
                  <a:cubicBezTo>
                    <a:pt x="568" y="314"/>
                    <a:pt x="594" y="343"/>
                    <a:pt x="636" y="343"/>
                  </a:cubicBezTo>
                  <a:cubicBezTo>
                    <a:pt x="642" y="349"/>
                    <a:pt x="652" y="353"/>
                    <a:pt x="660" y="353"/>
                  </a:cubicBezTo>
                  <a:cubicBezTo>
                    <a:pt x="668" y="353"/>
                    <a:pt x="675" y="349"/>
                    <a:pt x="675" y="343"/>
                  </a:cubicBezTo>
                  <a:cubicBezTo>
                    <a:pt x="675" y="327"/>
                    <a:pt x="688" y="314"/>
                    <a:pt x="675" y="314"/>
                  </a:cubicBezTo>
                  <a:cubicBezTo>
                    <a:pt x="675" y="262"/>
                    <a:pt x="649" y="233"/>
                    <a:pt x="623" y="194"/>
                  </a:cubicBezTo>
                  <a:cubicBezTo>
                    <a:pt x="568" y="152"/>
                    <a:pt x="526" y="113"/>
                    <a:pt x="474" y="84"/>
                  </a:cubicBezTo>
                  <a:cubicBezTo>
                    <a:pt x="377" y="38"/>
                    <a:pt x="273" y="0"/>
                    <a:pt x="166" y="0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7" name="Google Shape;3487;p77"/>
            <p:cNvSpPr/>
            <p:nvPr/>
          </p:nvSpPr>
          <p:spPr>
            <a:xfrm>
              <a:off x="3555173" y="1690230"/>
              <a:ext cx="101925" cy="46666"/>
            </a:xfrm>
            <a:custGeom>
              <a:avLst/>
              <a:gdLst/>
              <a:ahLst/>
              <a:cxnLst/>
              <a:rect l="l" t="t" r="r" b="b"/>
              <a:pathLst>
                <a:path w="688" h="315" extrusionOk="0">
                  <a:moveTo>
                    <a:pt x="535" y="1"/>
                  </a:moveTo>
                  <a:cubicBezTo>
                    <a:pt x="434" y="1"/>
                    <a:pt x="333" y="26"/>
                    <a:pt x="244" y="59"/>
                  </a:cubicBezTo>
                  <a:cubicBezTo>
                    <a:pt x="189" y="85"/>
                    <a:pt x="121" y="127"/>
                    <a:pt x="82" y="166"/>
                  </a:cubicBezTo>
                  <a:cubicBezTo>
                    <a:pt x="56" y="195"/>
                    <a:pt x="27" y="221"/>
                    <a:pt x="14" y="276"/>
                  </a:cubicBezTo>
                  <a:cubicBezTo>
                    <a:pt x="1" y="276"/>
                    <a:pt x="14" y="289"/>
                    <a:pt x="14" y="302"/>
                  </a:cubicBezTo>
                  <a:cubicBezTo>
                    <a:pt x="14" y="315"/>
                    <a:pt x="40" y="315"/>
                    <a:pt x="56" y="315"/>
                  </a:cubicBezTo>
                  <a:cubicBezTo>
                    <a:pt x="95" y="302"/>
                    <a:pt x="121" y="289"/>
                    <a:pt x="150" y="276"/>
                  </a:cubicBezTo>
                  <a:cubicBezTo>
                    <a:pt x="231" y="234"/>
                    <a:pt x="325" y="208"/>
                    <a:pt x="406" y="195"/>
                  </a:cubicBezTo>
                  <a:lnTo>
                    <a:pt x="487" y="195"/>
                  </a:lnTo>
                  <a:cubicBezTo>
                    <a:pt x="526" y="182"/>
                    <a:pt x="568" y="182"/>
                    <a:pt x="594" y="182"/>
                  </a:cubicBezTo>
                  <a:cubicBezTo>
                    <a:pt x="649" y="182"/>
                    <a:pt x="688" y="153"/>
                    <a:pt x="688" y="101"/>
                  </a:cubicBezTo>
                  <a:cubicBezTo>
                    <a:pt x="688" y="72"/>
                    <a:pt x="675" y="46"/>
                    <a:pt x="649" y="33"/>
                  </a:cubicBezTo>
                  <a:cubicBezTo>
                    <a:pt x="636" y="20"/>
                    <a:pt x="607" y="4"/>
                    <a:pt x="594" y="4"/>
                  </a:cubicBezTo>
                  <a:cubicBezTo>
                    <a:pt x="574" y="2"/>
                    <a:pt x="554" y="1"/>
                    <a:pt x="535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8" name="Google Shape;3488;p77"/>
            <p:cNvSpPr/>
            <p:nvPr/>
          </p:nvSpPr>
          <p:spPr>
            <a:xfrm>
              <a:off x="4021247" y="1740305"/>
              <a:ext cx="147999" cy="191703"/>
            </a:xfrm>
            <a:custGeom>
              <a:avLst/>
              <a:gdLst/>
              <a:ahLst/>
              <a:cxnLst/>
              <a:rect l="l" t="t" r="r" b="b"/>
              <a:pathLst>
                <a:path w="999" h="1294" extrusionOk="0">
                  <a:moveTo>
                    <a:pt x="464" y="1"/>
                  </a:moveTo>
                  <a:cubicBezTo>
                    <a:pt x="228" y="1"/>
                    <a:pt x="44" y="214"/>
                    <a:pt x="1" y="369"/>
                  </a:cubicBezTo>
                  <a:lnTo>
                    <a:pt x="27" y="1166"/>
                  </a:lnTo>
                  <a:cubicBezTo>
                    <a:pt x="85" y="1253"/>
                    <a:pt x="183" y="1293"/>
                    <a:pt x="292" y="1293"/>
                  </a:cubicBezTo>
                  <a:cubicBezTo>
                    <a:pt x="488" y="1293"/>
                    <a:pt x="720" y="1165"/>
                    <a:pt x="824" y="949"/>
                  </a:cubicBezTo>
                  <a:cubicBezTo>
                    <a:pt x="999" y="599"/>
                    <a:pt x="918" y="152"/>
                    <a:pt x="620" y="32"/>
                  </a:cubicBezTo>
                  <a:cubicBezTo>
                    <a:pt x="566" y="10"/>
                    <a:pt x="514" y="1"/>
                    <a:pt x="46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9" name="Google Shape;3489;p77"/>
            <p:cNvSpPr/>
            <p:nvPr/>
          </p:nvSpPr>
          <p:spPr>
            <a:xfrm>
              <a:off x="4016951" y="1797786"/>
              <a:ext cx="120444" cy="74222"/>
            </a:xfrm>
            <a:custGeom>
              <a:avLst/>
              <a:gdLst/>
              <a:ahLst/>
              <a:cxnLst/>
              <a:rect l="l" t="t" r="r" b="b"/>
              <a:pathLst>
                <a:path w="813" h="501" extrusionOk="0">
                  <a:moveTo>
                    <a:pt x="367" y="0"/>
                  </a:moveTo>
                  <a:cubicBezTo>
                    <a:pt x="212" y="0"/>
                    <a:pt x="56" y="69"/>
                    <a:pt x="1" y="224"/>
                  </a:cubicBezTo>
                  <a:cubicBezTo>
                    <a:pt x="1" y="234"/>
                    <a:pt x="11" y="255"/>
                    <a:pt x="22" y="255"/>
                  </a:cubicBezTo>
                  <a:cubicBezTo>
                    <a:pt x="24" y="255"/>
                    <a:pt x="27" y="253"/>
                    <a:pt x="30" y="250"/>
                  </a:cubicBezTo>
                  <a:cubicBezTo>
                    <a:pt x="82" y="211"/>
                    <a:pt x="124" y="156"/>
                    <a:pt x="192" y="130"/>
                  </a:cubicBezTo>
                  <a:cubicBezTo>
                    <a:pt x="243" y="98"/>
                    <a:pt x="293" y="83"/>
                    <a:pt x="343" y="83"/>
                  </a:cubicBezTo>
                  <a:cubicBezTo>
                    <a:pt x="360" y="83"/>
                    <a:pt x="376" y="85"/>
                    <a:pt x="393" y="88"/>
                  </a:cubicBezTo>
                  <a:cubicBezTo>
                    <a:pt x="435" y="130"/>
                    <a:pt x="461" y="169"/>
                    <a:pt x="448" y="237"/>
                  </a:cubicBezTo>
                  <a:cubicBezTo>
                    <a:pt x="448" y="305"/>
                    <a:pt x="422" y="373"/>
                    <a:pt x="380" y="412"/>
                  </a:cubicBezTo>
                  <a:cubicBezTo>
                    <a:pt x="341" y="454"/>
                    <a:pt x="299" y="467"/>
                    <a:pt x="260" y="480"/>
                  </a:cubicBezTo>
                  <a:lnTo>
                    <a:pt x="244" y="493"/>
                  </a:lnTo>
                  <a:cubicBezTo>
                    <a:pt x="262" y="498"/>
                    <a:pt x="280" y="500"/>
                    <a:pt x="297" y="500"/>
                  </a:cubicBezTo>
                  <a:cubicBezTo>
                    <a:pt x="471" y="500"/>
                    <a:pt x="578" y="264"/>
                    <a:pt x="516" y="117"/>
                  </a:cubicBezTo>
                  <a:lnTo>
                    <a:pt x="516" y="117"/>
                  </a:lnTo>
                  <a:cubicBezTo>
                    <a:pt x="623" y="169"/>
                    <a:pt x="717" y="250"/>
                    <a:pt x="717" y="386"/>
                  </a:cubicBezTo>
                  <a:cubicBezTo>
                    <a:pt x="813" y="146"/>
                    <a:pt x="592" y="0"/>
                    <a:pt x="367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0" name="Google Shape;3490;p77"/>
            <p:cNvSpPr/>
            <p:nvPr/>
          </p:nvSpPr>
          <p:spPr>
            <a:xfrm>
              <a:off x="4003025" y="1742971"/>
              <a:ext cx="76444" cy="102814"/>
            </a:xfrm>
            <a:custGeom>
              <a:avLst/>
              <a:gdLst/>
              <a:ahLst/>
              <a:cxnLst/>
              <a:rect l="l" t="t" r="r" b="b"/>
              <a:pathLst>
                <a:path w="516" h="694" extrusionOk="0">
                  <a:moveTo>
                    <a:pt x="516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3" y="687"/>
                    <a:pt x="75" y="693"/>
                    <a:pt x="91" y="693"/>
                  </a:cubicBezTo>
                  <a:cubicBezTo>
                    <a:pt x="196" y="693"/>
                    <a:pt x="457" y="434"/>
                    <a:pt x="516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1" name="Google Shape;3491;p77"/>
            <p:cNvSpPr/>
            <p:nvPr/>
          </p:nvSpPr>
          <p:spPr>
            <a:xfrm>
              <a:off x="3589247" y="2162972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189"/>
                    <a:pt x="513" y="406"/>
                    <a:pt x="325" y="1012"/>
                  </a:cubicBezTo>
                  <a:cubicBezTo>
                    <a:pt x="82" y="1822"/>
                    <a:pt x="1" y="2269"/>
                    <a:pt x="1" y="2700"/>
                  </a:cubicBezTo>
                  <a:cubicBezTo>
                    <a:pt x="1" y="2700"/>
                    <a:pt x="526" y="2875"/>
                    <a:pt x="1336" y="2875"/>
                  </a:cubicBezTo>
                  <a:cubicBezTo>
                    <a:pt x="2146" y="2875"/>
                    <a:pt x="2674" y="2700"/>
                    <a:pt x="2674" y="2700"/>
                  </a:cubicBezTo>
                  <a:cubicBezTo>
                    <a:pt x="2674" y="2256"/>
                    <a:pt x="2593" y="1822"/>
                    <a:pt x="2350" y="1012"/>
                  </a:cubicBezTo>
                  <a:cubicBezTo>
                    <a:pt x="2159" y="406"/>
                    <a:pt x="1945" y="189"/>
                    <a:pt x="1877" y="1"/>
                  </a:cubicBezTo>
                  <a:cubicBezTo>
                    <a:pt x="1864" y="1"/>
                    <a:pt x="1783" y="231"/>
                    <a:pt x="1336" y="231"/>
                  </a:cubicBezTo>
                  <a:cubicBezTo>
                    <a:pt x="892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92" name="Google Shape;3492;p77"/>
          <p:cNvGrpSpPr/>
          <p:nvPr/>
        </p:nvGrpSpPr>
        <p:grpSpPr>
          <a:xfrm>
            <a:off x="6465977" y="3757693"/>
            <a:ext cx="1254344" cy="2333217"/>
            <a:chOff x="4613100" y="3115123"/>
            <a:chExt cx="771999" cy="1436003"/>
          </a:xfrm>
        </p:grpSpPr>
        <p:sp>
          <p:nvSpPr>
            <p:cNvPr id="3493" name="Google Shape;3493;p77"/>
            <p:cNvSpPr/>
            <p:nvPr/>
          </p:nvSpPr>
          <p:spPr>
            <a:xfrm>
              <a:off x="4801248" y="3769050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50" y="257"/>
                    <a:pt x="824" y="471"/>
                  </a:cubicBezTo>
                  <a:cubicBezTo>
                    <a:pt x="811" y="701"/>
                    <a:pt x="539" y="876"/>
                    <a:pt x="325" y="1579"/>
                  </a:cubicBezTo>
                  <a:cubicBezTo>
                    <a:pt x="82" y="2389"/>
                    <a:pt x="1" y="3280"/>
                    <a:pt x="1" y="3280"/>
                  </a:cubicBezTo>
                  <a:cubicBezTo>
                    <a:pt x="1" y="3280"/>
                    <a:pt x="526" y="3442"/>
                    <a:pt x="1336" y="3442"/>
                  </a:cubicBezTo>
                  <a:cubicBezTo>
                    <a:pt x="2146" y="3442"/>
                    <a:pt x="2674" y="3280"/>
                    <a:pt x="2674" y="3280"/>
                  </a:cubicBezTo>
                  <a:cubicBezTo>
                    <a:pt x="2674" y="3280"/>
                    <a:pt x="2593" y="2389"/>
                    <a:pt x="2350" y="1579"/>
                  </a:cubicBezTo>
                  <a:cubicBezTo>
                    <a:pt x="2133" y="876"/>
                    <a:pt x="1864" y="701"/>
                    <a:pt x="1851" y="471"/>
                  </a:cubicBezTo>
                  <a:cubicBezTo>
                    <a:pt x="1835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4" name="Google Shape;3494;p77"/>
            <p:cNvSpPr/>
            <p:nvPr/>
          </p:nvSpPr>
          <p:spPr>
            <a:xfrm>
              <a:off x="4615025" y="3115123"/>
              <a:ext cx="720145" cy="609923"/>
            </a:xfrm>
            <a:custGeom>
              <a:avLst/>
              <a:gdLst/>
              <a:ahLst/>
              <a:cxnLst/>
              <a:rect l="l" t="t" r="r" b="b"/>
              <a:pathLst>
                <a:path w="4861" h="4117" extrusionOk="0">
                  <a:moveTo>
                    <a:pt x="2441" y="0"/>
                  </a:moveTo>
                  <a:cubicBezTo>
                    <a:pt x="1968" y="0"/>
                    <a:pt x="1474" y="104"/>
                    <a:pt x="1083" y="404"/>
                  </a:cubicBezTo>
                  <a:cubicBezTo>
                    <a:pt x="1" y="1240"/>
                    <a:pt x="299" y="2403"/>
                    <a:pt x="568" y="2808"/>
                  </a:cubicBezTo>
                  <a:lnTo>
                    <a:pt x="3889" y="4117"/>
                  </a:lnTo>
                  <a:cubicBezTo>
                    <a:pt x="3889" y="4117"/>
                    <a:pt x="4469" y="4075"/>
                    <a:pt x="4660" y="3346"/>
                  </a:cubicBezTo>
                  <a:cubicBezTo>
                    <a:pt x="4848" y="2617"/>
                    <a:pt x="4861" y="1956"/>
                    <a:pt x="4728" y="1564"/>
                  </a:cubicBezTo>
                  <a:cubicBezTo>
                    <a:pt x="4605" y="1175"/>
                    <a:pt x="4323" y="1094"/>
                    <a:pt x="4323" y="1094"/>
                  </a:cubicBezTo>
                  <a:cubicBezTo>
                    <a:pt x="4323" y="1094"/>
                    <a:pt x="4456" y="822"/>
                    <a:pt x="4012" y="404"/>
                  </a:cubicBezTo>
                  <a:cubicBezTo>
                    <a:pt x="3832" y="242"/>
                    <a:pt x="3161" y="0"/>
                    <a:pt x="244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5" name="Google Shape;3495;p77"/>
            <p:cNvSpPr/>
            <p:nvPr/>
          </p:nvSpPr>
          <p:spPr>
            <a:xfrm>
              <a:off x="5191026" y="3433049"/>
              <a:ext cx="100444" cy="291999"/>
            </a:xfrm>
            <a:custGeom>
              <a:avLst/>
              <a:gdLst/>
              <a:ahLst/>
              <a:cxnLst/>
              <a:rect l="l" t="t" r="r" b="b"/>
              <a:pathLst>
                <a:path w="678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78" y="1524"/>
                    <a:pt x="67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6" name="Google Shape;3496;p77"/>
            <p:cNvSpPr/>
            <p:nvPr/>
          </p:nvSpPr>
          <p:spPr>
            <a:xfrm>
              <a:off x="4925100" y="3769050"/>
              <a:ext cx="147999" cy="62074"/>
            </a:xfrm>
            <a:custGeom>
              <a:avLst/>
              <a:gdLst/>
              <a:ahLst/>
              <a:cxnLst/>
              <a:rect l="l" t="t" r="r" b="b"/>
              <a:pathLst>
                <a:path w="999" h="419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cubicBezTo>
                    <a:pt x="95" y="406"/>
                    <a:pt x="189" y="419"/>
                    <a:pt x="286" y="419"/>
                  </a:cubicBezTo>
                  <a:cubicBezTo>
                    <a:pt x="529" y="419"/>
                    <a:pt x="837" y="338"/>
                    <a:pt x="999" y="244"/>
                  </a:cubicBezTo>
                  <a:cubicBezTo>
                    <a:pt x="986" y="66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7" name="Google Shape;3497;p77"/>
            <p:cNvSpPr/>
            <p:nvPr/>
          </p:nvSpPr>
          <p:spPr>
            <a:xfrm>
              <a:off x="4613100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981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5" y="749"/>
                    <a:pt x="879" y="911"/>
                    <a:pt x="743" y="1073"/>
                  </a:cubicBezTo>
                  <a:cubicBezTo>
                    <a:pt x="649" y="1193"/>
                    <a:pt x="542" y="1316"/>
                    <a:pt x="448" y="1452"/>
                  </a:cubicBezTo>
                  <a:cubicBezTo>
                    <a:pt x="406" y="1491"/>
                    <a:pt x="380" y="1546"/>
                    <a:pt x="338" y="1585"/>
                  </a:cubicBezTo>
                  <a:cubicBezTo>
                    <a:pt x="286" y="1627"/>
                    <a:pt x="218" y="1640"/>
                    <a:pt x="150" y="1653"/>
                  </a:cubicBezTo>
                  <a:cubicBezTo>
                    <a:pt x="108" y="1666"/>
                    <a:pt x="69" y="1679"/>
                    <a:pt x="43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3" y="1806"/>
                    <a:pt x="89" y="1808"/>
                    <a:pt x="105" y="1808"/>
                  </a:cubicBezTo>
                  <a:cubicBezTo>
                    <a:pt x="137" y="1808"/>
                    <a:pt x="168" y="1802"/>
                    <a:pt x="205" y="1802"/>
                  </a:cubicBezTo>
                  <a:lnTo>
                    <a:pt x="218" y="1815"/>
                  </a:lnTo>
                  <a:cubicBezTo>
                    <a:pt x="231" y="1828"/>
                    <a:pt x="218" y="1841"/>
                    <a:pt x="218" y="1841"/>
                  </a:cubicBezTo>
                  <a:cubicBezTo>
                    <a:pt x="189" y="1896"/>
                    <a:pt x="163" y="1909"/>
                    <a:pt x="150" y="1938"/>
                  </a:cubicBezTo>
                  <a:cubicBezTo>
                    <a:pt x="124" y="1977"/>
                    <a:pt x="43" y="2071"/>
                    <a:pt x="69" y="2126"/>
                  </a:cubicBezTo>
                  <a:cubicBezTo>
                    <a:pt x="76" y="2141"/>
                    <a:pt x="94" y="2147"/>
                    <a:pt x="113" y="2147"/>
                  </a:cubicBezTo>
                  <a:cubicBezTo>
                    <a:pt x="126" y="2147"/>
                    <a:pt x="139" y="2144"/>
                    <a:pt x="150" y="2139"/>
                  </a:cubicBezTo>
                  <a:cubicBezTo>
                    <a:pt x="176" y="2126"/>
                    <a:pt x="205" y="2113"/>
                    <a:pt x="231" y="2084"/>
                  </a:cubicBezTo>
                  <a:cubicBezTo>
                    <a:pt x="244" y="2071"/>
                    <a:pt x="257" y="2058"/>
                    <a:pt x="270" y="2045"/>
                  </a:cubicBezTo>
                  <a:cubicBezTo>
                    <a:pt x="270" y="2045"/>
                    <a:pt x="286" y="2019"/>
                    <a:pt x="312" y="2019"/>
                  </a:cubicBezTo>
                  <a:cubicBezTo>
                    <a:pt x="325" y="2032"/>
                    <a:pt x="325" y="2045"/>
                    <a:pt x="312" y="2058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31" y="2262"/>
                  </a:cubicBezTo>
                  <a:cubicBezTo>
                    <a:pt x="218" y="2275"/>
                    <a:pt x="231" y="2301"/>
                    <a:pt x="231" y="2314"/>
                  </a:cubicBezTo>
                  <a:cubicBezTo>
                    <a:pt x="244" y="2314"/>
                    <a:pt x="257" y="2314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20"/>
                  </a:cubicBezTo>
                  <a:cubicBezTo>
                    <a:pt x="432" y="2194"/>
                    <a:pt x="461" y="2165"/>
                    <a:pt x="474" y="2139"/>
                  </a:cubicBezTo>
                  <a:cubicBezTo>
                    <a:pt x="487" y="2139"/>
                    <a:pt x="487" y="2126"/>
                    <a:pt x="500" y="2126"/>
                  </a:cubicBezTo>
                  <a:lnTo>
                    <a:pt x="513" y="2139"/>
                  </a:lnTo>
                  <a:lnTo>
                    <a:pt x="513" y="2165"/>
                  </a:lnTo>
                  <a:cubicBezTo>
                    <a:pt x="500" y="2194"/>
                    <a:pt x="500" y="2207"/>
                    <a:pt x="487" y="2220"/>
                  </a:cubicBezTo>
                  <a:cubicBezTo>
                    <a:pt x="487" y="2246"/>
                    <a:pt x="474" y="2262"/>
                    <a:pt x="474" y="2288"/>
                  </a:cubicBezTo>
                  <a:cubicBezTo>
                    <a:pt x="461" y="2314"/>
                    <a:pt x="461" y="2343"/>
                    <a:pt x="461" y="2356"/>
                  </a:cubicBezTo>
                  <a:cubicBezTo>
                    <a:pt x="478" y="2381"/>
                    <a:pt x="501" y="2395"/>
                    <a:pt x="526" y="2395"/>
                  </a:cubicBezTo>
                  <a:cubicBezTo>
                    <a:pt x="540" y="2395"/>
                    <a:pt x="554" y="2391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1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8" name="Google Shape;3498;p77"/>
            <p:cNvSpPr/>
            <p:nvPr/>
          </p:nvSpPr>
          <p:spPr>
            <a:xfrm>
              <a:off x="5079174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5" y="2395"/>
                  </a:cubicBezTo>
                  <a:cubicBezTo>
                    <a:pt x="1579" y="2395"/>
                    <a:pt x="1600" y="2381"/>
                    <a:pt x="1608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79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cubicBezTo>
                    <a:pt x="1566" y="2139"/>
                    <a:pt x="1566" y="2126"/>
                    <a:pt x="1579" y="2126"/>
                  </a:cubicBezTo>
                  <a:cubicBezTo>
                    <a:pt x="1595" y="2126"/>
                    <a:pt x="1595" y="2139"/>
                    <a:pt x="1595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14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71"/>
                    <a:pt x="1757" y="2058"/>
                    <a:pt x="1757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37" y="2144"/>
                    <a:pt x="1947" y="2147"/>
                    <a:pt x="1958" y="2147"/>
                  </a:cubicBezTo>
                  <a:cubicBezTo>
                    <a:pt x="1973" y="2147"/>
                    <a:pt x="1990" y="2141"/>
                    <a:pt x="2000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5" y="1802"/>
                    <a:pt x="1937" y="1808"/>
                    <a:pt x="1968" y="1808"/>
                  </a:cubicBezTo>
                  <a:cubicBezTo>
                    <a:pt x="1984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79"/>
                    <a:pt x="1958" y="1666"/>
                    <a:pt x="1919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27" y="1316"/>
                    <a:pt x="1433" y="1193"/>
                    <a:pt x="1336" y="1073"/>
                  </a:cubicBezTo>
                  <a:cubicBezTo>
                    <a:pt x="1203" y="911"/>
                    <a:pt x="1054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9" name="Google Shape;3499;p77"/>
            <p:cNvSpPr/>
            <p:nvPr/>
          </p:nvSpPr>
          <p:spPr>
            <a:xfrm>
              <a:off x="4928952" y="4310977"/>
              <a:ext cx="56296" cy="192147"/>
            </a:xfrm>
            <a:custGeom>
              <a:avLst/>
              <a:gdLst/>
              <a:ahLst/>
              <a:cxnLst/>
              <a:rect l="l" t="t" r="r" b="b"/>
              <a:pathLst>
                <a:path w="380" h="1297" extrusionOk="0">
                  <a:moveTo>
                    <a:pt x="111" y="1"/>
                  </a:moveTo>
                  <a:lnTo>
                    <a:pt x="1" y="1297"/>
                  </a:lnTo>
                  <a:lnTo>
                    <a:pt x="273" y="1297"/>
                  </a:lnTo>
                  <a:lnTo>
                    <a:pt x="380" y="82"/>
                  </a:lnTo>
                  <a:cubicBezTo>
                    <a:pt x="273" y="69"/>
                    <a:pt x="111" y="1"/>
                    <a:pt x="11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0" name="Google Shape;3500;p77"/>
            <p:cNvSpPr/>
            <p:nvPr/>
          </p:nvSpPr>
          <p:spPr>
            <a:xfrm>
              <a:off x="4745100" y="4214977"/>
              <a:ext cx="507998" cy="336147"/>
            </a:xfrm>
            <a:custGeom>
              <a:avLst/>
              <a:gdLst/>
              <a:ahLst/>
              <a:cxnLst/>
              <a:rect l="l" t="t" r="r" b="b"/>
              <a:pathLst>
                <a:path w="3429" h="2269" extrusionOk="0">
                  <a:moveTo>
                    <a:pt x="713" y="1"/>
                  </a:moveTo>
                  <a:cubicBezTo>
                    <a:pt x="522" y="1"/>
                    <a:pt x="380" y="68"/>
                    <a:pt x="380" y="270"/>
                  </a:cubicBezTo>
                  <a:cubicBezTo>
                    <a:pt x="380" y="863"/>
                    <a:pt x="529" y="1945"/>
                    <a:pt x="529" y="1945"/>
                  </a:cubicBezTo>
                  <a:cubicBezTo>
                    <a:pt x="529" y="1945"/>
                    <a:pt x="270" y="2026"/>
                    <a:pt x="137" y="2094"/>
                  </a:cubicBezTo>
                  <a:cubicBezTo>
                    <a:pt x="1" y="2175"/>
                    <a:pt x="27" y="2269"/>
                    <a:pt x="623" y="2269"/>
                  </a:cubicBezTo>
                  <a:lnTo>
                    <a:pt x="1485" y="2269"/>
                  </a:lnTo>
                  <a:lnTo>
                    <a:pt x="1621" y="730"/>
                  </a:lnTo>
                  <a:cubicBezTo>
                    <a:pt x="1655" y="736"/>
                    <a:pt x="1689" y="740"/>
                    <a:pt x="1721" y="740"/>
                  </a:cubicBezTo>
                  <a:cubicBezTo>
                    <a:pt x="1753" y="740"/>
                    <a:pt x="1783" y="736"/>
                    <a:pt x="1809" y="730"/>
                  </a:cubicBezTo>
                  <a:lnTo>
                    <a:pt x="1958" y="2269"/>
                  </a:lnTo>
                  <a:lnTo>
                    <a:pt x="2810" y="2269"/>
                  </a:lnTo>
                  <a:cubicBezTo>
                    <a:pt x="3403" y="2269"/>
                    <a:pt x="3429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877"/>
                    <a:pt x="3053" y="850"/>
                    <a:pt x="3053" y="270"/>
                  </a:cubicBezTo>
                  <a:cubicBezTo>
                    <a:pt x="3053" y="68"/>
                    <a:pt x="2910" y="1"/>
                    <a:pt x="2720" y="1"/>
                  </a:cubicBezTo>
                  <a:cubicBezTo>
                    <a:pt x="2340" y="1"/>
                    <a:pt x="1770" y="270"/>
                    <a:pt x="1770" y="270"/>
                  </a:cubicBezTo>
                  <a:lnTo>
                    <a:pt x="1783" y="377"/>
                  </a:lnTo>
                  <a:lnTo>
                    <a:pt x="1663" y="377"/>
                  </a:lnTo>
                  <a:lnTo>
                    <a:pt x="1663" y="270"/>
                  </a:lnTo>
                  <a:cubicBezTo>
                    <a:pt x="1663" y="270"/>
                    <a:pt x="1093" y="1"/>
                    <a:pt x="713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1" name="Google Shape;3501;p77"/>
            <p:cNvSpPr/>
            <p:nvPr/>
          </p:nvSpPr>
          <p:spPr>
            <a:xfrm>
              <a:off x="4748951" y="3843273"/>
              <a:ext cx="170518" cy="205777"/>
            </a:xfrm>
            <a:custGeom>
              <a:avLst/>
              <a:gdLst/>
              <a:ahLst/>
              <a:cxnLst/>
              <a:rect l="l" t="t" r="r" b="b"/>
              <a:pathLst>
                <a:path w="1151" h="1389" extrusionOk="0">
                  <a:moveTo>
                    <a:pt x="990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389"/>
                  </a:cubicBezTo>
                  <a:lnTo>
                    <a:pt x="1151" y="67"/>
                  </a:lnTo>
                  <a:cubicBezTo>
                    <a:pt x="1119" y="29"/>
                    <a:pt x="1066" y="0"/>
                    <a:pt x="990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2" name="Google Shape;3502;p77"/>
            <p:cNvSpPr/>
            <p:nvPr/>
          </p:nvSpPr>
          <p:spPr>
            <a:xfrm>
              <a:off x="5079174" y="3843273"/>
              <a:ext cx="170073" cy="205777"/>
            </a:xfrm>
            <a:custGeom>
              <a:avLst/>
              <a:gdLst/>
              <a:ahLst/>
              <a:cxnLst/>
              <a:rect l="l" t="t" r="r" b="b"/>
              <a:pathLst>
                <a:path w="1148" h="1389" extrusionOk="0">
                  <a:moveTo>
                    <a:pt x="171" y="0"/>
                  </a:moveTo>
                  <a:cubicBezTo>
                    <a:pt x="94" y="0"/>
                    <a:pt x="37" y="29"/>
                    <a:pt x="1" y="67"/>
                  </a:cubicBezTo>
                  <a:lnTo>
                    <a:pt x="526" y="1389"/>
                  </a:lnTo>
                  <a:cubicBezTo>
                    <a:pt x="1041" y="1240"/>
                    <a:pt x="1148" y="780"/>
                    <a:pt x="1148" y="780"/>
                  </a:cubicBezTo>
                  <a:cubicBezTo>
                    <a:pt x="1148" y="780"/>
                    <a:pt x="1041" y="660"/>
                    <a:pt x="675" y="294"/>
                  </a:cubicBezTo>
                  <a:cubicBezTo>
                    <a:pt x="461" y="72"/>
                    <a:pt x="292" y="0"/>
                    <a:pt x="171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3" name="Google Shape;3503;p77"/>
            <p:cNvSpPr/>
            <p:nvPr/>
          </p:nvSpPr>
          <p:spPr>
            <a:xfrm>
              <a:off x="4801248" y="3853050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202"/>
                    <a:pt x="513" y="419"/>
                    <a:pt x="325" y="1012"/>
                  </a:cubicBezTo>
                  <a:cubicBezTo>
                    <a:pt x="82" y="1822"/>
                    <a:pt x="1" y="2269"/>
                    <a:pt x="1" y="2713"/>
                  </a:cubicBezTo>
                  <a:cubicBezTo>
                    <a:pt x="1" y="2713"/>
                    <a:pt x="526" y="2875"/>
                    <a:pt x="1336" y="2875"/>
                  </a:cubicBezTo>
                  <a:cubicBezTo>
                    <a:pt x="2146" y="2875"/>
                    <a:pt x="2674" y="2713"/>
                    <a:pt x="2674" y="2713"/>
                  </a:cubicBezTo>
                  <a:cubicBezTo>
                    <a:pt x="2674" y="2269"/>
                    <a:pt x="2593" y="1822"/>
                    <a:pt x="2350" y="1012"/>
                  </a:cubicBezTo>
                  <a:cubicBezTo>
                    <a:pt x="2159" y="419"/>
                    <a:pt x="1945" y="202"/>
                    <a:pt x="1877" y="1"/>
                  </a:cubicBezTo>
                  <a:cubicBezTo>
                    <a:pt x="1877" y="14"/>
                    <a:pt x="1783" y="228"/>
                    <a:pt x="1336" y="228"/>
                  </a:cubicBezTo>
                  <a:cubicBezTo>
                    <a:pt x="892" y="228"/>
                    <a:pt x="811" y="14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4" name="Google Shape;3504;p77"/>
            <p:cNvSpPr/>
            <p:nvPr/>
          </p:nvSpPr>
          <p:spPr>
            <a:xfrm>
              <a:off x="5029248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91" y="150"/>
                  </a:cubicBezTo>
                  <a:cubicBezTo>
                    <a:pt x="1255" y="82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5" name="Google Shape;3505;p77"/>
            <p:cNvSpPr/>
            <p:nvPr/>
          </p:nvSpPr>
          <p:spPr>
            <a:xfrm>
              <a:off x="4745100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6" name="Google Shape;3506;p77"/>
            <p:cNvSpPr/>
            <p:nvPr/>
          </p:nvSpPr>
          <p:spPr>
            <a:xfrm>
              <a:off x="4685100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726"/>
                    <a:pt x="448" y="3118"/>
                  </a:cubicBezTo>
                  <a:cubicBezTo>
                    <a:pt x="824" y="3468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591" y="1067"/>
                  </a:cubicBezTo>
                  <a:cubicBezTo>
                    <a:pt x="3377" y="189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7" name="Google Shape;3507;p77"/>
            <p:cNvSpPr/>
            <p:nvPr/>
          </p:nvSpPr>
          <p:spPr>
            <a:xfrm>
              <a:off x="4721100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8" name="Google Shape;3508;p77"/>
            <p:cNvSpPr/>
            <p:nvPr/>
          </p:nvSpPr>
          <p:spPr>
            <a:xfrm>
              <a:off x="5103174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9" name="Google Shape;3509;p77"/>
            <p:cNvSpPr/>
            <p:nvPr/>
          </p:nvSpPr>
          <p:spPr>
            <a:xfrm>
              <a:off x="4901100" y="3680754"/>
              <a:ext cx="138370" cy="50074"/>
            </a:xfrm>
            <a:custGeom>
              <a:avLst/>
              <a:gdLst/>
              <a:ahLst/>
              <a:cxnLst/>
              <a:rect l="l" t="t" r="r" b="b"/>
              <a:pathLst>
                <a:path w="934" h="338" extrusionOk="0">
                  <a:moveTo>
                    <a:pt x="1" y="1"/>
                  </a:moveTo>
                  <a:cubicBezTo>
                    <a:pt x="1" y="1"/>
                    <a:pt x="27" y="338"/>
                    <a:pt x="474" y="338"/>
                  </a:cubicBezTo>
                  <a:cubicBezTo>
                    <a:pt x="853" y="338"/>
                    <a:pt x="934" y="14"/>
                    <a:pt x="934" y="14"/>
                  </a:cubicBezTo>
                  <a:cubicBezTo>
                    <a:pt x="934" y="14"/>
                    <a:pt x="691" y="14"/>
                    <a:pt x="432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0" name="Google Shape;3510;p77"/>
            <p:cNvSpPr/>
            <p:nvPr/>
          </p:nvSpPr>
          <p:spPr>
            <a:xfrm>
              <a:off x="4933248" y="3706680"/>
              <a:ext cx="79852" cy="24148"/>
            </a:xfrm>
            <a:custGeom>
              <a:avLst/>
              <a:gdLst/>
              <a:ahLst/>
              <a:cxnLst/>
              <a:rect l="l" t="t" r="r" b="b"/>
              <a:pathLst>
                <a:path w="539" h="163" extrusionOk="0">
                  <a:moveTo>
                    <a:pt x="283" y="1"/>
                  </a:moveTo>
                  <a:cubicBezTo>
                    <a:pt x="163" y="1"/>
                    <a:pt x="69" y="43"/>
                    <a:pt x="1" y="111"/>
                  </a:cubicBezTo>
                  <a:cubicBezTo>
                    <a:pt x="69" y="137"/>
                    <a:pt x="150" y="163"/>
                    <a:pt x="257" y="163"/>
                  </a:cubicBezTo>
                  <a:cubicBezTo>
                    <a:pt x="377" y="163"/>
                    <a:pt x="474" y="124"/>
                    <a:pt x="539" y="69"/>
                  </a:cubicBezTo>
                  <a:cubicBezTo>
                    <a:pt x="474" y="30"/>
                    <a:pt x="377" y="1"/>
                    <a:pt x="283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1" name="Google Shape;3511;p77"/>
            <p:cNvSpPr/>
            <p:nvPr/>
          </p:nvSpPr>
          <p:spPr>
            <a:xfrm>
              <a:off x="4916952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53"/>
                    <a:pt x="380" y="1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2" name="Google Shape;3512;p77"/>
            <p:cNvSpPr/>
            <p:nvPr/>
          </p:nvSpPr>
          <p:spPr>
            <a:xfrm>
              <a:off x="4913100" y="3611568"/>
              <a:ext cx="79555" cy="28889"/>
            </a:xfrm>
            <a:custGeom>
              <a:avLst/>
              <a:gdLst/>
              <a:ahLst/>
              <a:cxnLst/>
              <a:rect l="l" t="t" r="r" b="b"/>
              <a:pathLst>
                <a:path w="537" h="195" extrusionOk="0">
                  <a:moveTo>
                    <a:pt x="290" y="0"/>
                  </a:moveTo>
                  <a:cubicBezTo>
                    <a:pt x="167" y="0"/>
                    <a:pt x="36" y="61"/>
                    <a:pt x="1" y="173"/>
                  </a:cubicBezTo>
                  <a:lnTo>
                    <a:pt x="14" y="173"/>
                  </a:lnTo>
                  <a:cubicBezTo>
                    <a:pt x="95" y="105"/>
                    <a:pt x="163" y="50"/>
                    <a:pt x="270" y="50"/>
                  </a:cubicBezTo>
                  <a:cubicBezTo>
                    <a:pt x="380" y="50"/>
                    <a:pt x="448" y="105"/>
                    <a:pt x="500" y="186"/>
                  </a:cubicBezTo>
                  <a:cubicBezTo>
                    <a:pt x="505" y="191"/>
                    <a:pt x="513" y="194"/>
                    <a:pt x="520" y="194"/>
                  </a:cubicBezTo>
                  <a:cubicBezTo>
                    <a:pt x="530" y="194"/>
                    <a:pt x="537" y="188"/>
                    <a:pt x="529" y="173"/>
                  </a:cubicBezTo>
                  <a:cubicBezTo>
                    <a:pt x="515" y="55"/>
                    <a:pt x="406" y="0"/>
                    <a:pt x="29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3" name="Google Shape;3513;p77"/>
            <p:cNvSpPr/>
            <p:nvPr/>
          </p:nvSpPr>
          <p:spPr>
            <a:xfrm>
              <a:off x="5009396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46" y="1"/>
                    <a:pt x="174" y="108"/>
                    <a:pt x="93" y="364"/>
                  </a:cubicBezTo>
                  <a:cubicBezTo>
                    <a:pt x="1" y="681"/>
                    <a:pt x="195" y="973"/>
                    <a:pt x="595" y="973"/>
                  </a:cubicBezTo>
                  <a:cubicBezTo>
                    <a:pt x="603" y="973"/>
                    <a:pt x="612" y="973"/>
                    <a:pt x="621" y="973"/>
                  </a:cubicBezTo>
                  <a:cubicBezTo>
                    <a:pt x="1065" y="960"/>
                    <a:pt x="1227" y="688"/>
                    <a:pt x="1188" y="445"/>
                  </a:cubicBezTo>
                  <a:cubicBezTo>
                    <a:pt x="1133" y="176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4" name="Google Shape;3514;p77"/>
            <p:cNvSpPr/>
            <p:nvPr/>
          </p:nvSpPr>
          <p:spPr>
            <a:xfrm>
              <a:off x="5021100" y="3451568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33" y="1"/>
                  </a:moveTo>
                  <a:cubicBezTo>
                    <a:pt x="421" y="1"/>
                    <a:pt x="30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08" y="108"/>
                    <a:pt x="542" y="108"/>
                  </a:cubicBezTo>
                  <a:cubicBezTo>
                    <a:pt x="578" y="108"/>
                    <a:pt x="613" y="112"/>
                    <a:pt x="649" y="119"/>
                  </a:cubicBezTo>
                  <a:cubicBezTo>
                    <a:pt x="743" y="145"/>
                    <a:pt x="866" y="200"/>
                    <a:pt x="934" y="281"/>
                  </a:cubicBezTo>
                  <a:cubicBezTo>
                    <a:pt x="999" y="375"/>
                    <a:pt x="1015" y="495"/>
                    <a:pt x="1096" y="576"/>
                  </a:cubicBezTo>
                  <a:cubicBezTo>
                    <a:pt x="1096" y="585"/>
                    <a:pt x="1115" y="596"/>
                    <a:pt x="1126" y="596"/>
                  </a:cubicBezTo>
                  <a:cubicBezTo>
                    <a:pt x="1131" y="596"/>
                    <a:pt x="1135" y="594"/>
                    <a:pt x="1135" y="589"/>
                  </a:cubicBezTo>
                  <a:cubicBezTo>
                    <a:pt x="1203" y="456"/>
                    <a:pt x="1109" y="281"/>
                    <a:pt x="1015" y="184"/>
                  </a:cubicBezTo>
                  <a:cubicBezTo>
                    <a:pt x="905" y="90"/>
                    <a:pt x="772" y="22"/>
                    <a:pt x="623" y="9"/>
                  </a:cubicBezTo>
                  <a:cubicBezTo>
                    <a:pt x="594" y="3"/>
                    <a:pt x="564" y="1"/>
                    <a:pt x="53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5" name="Google Shape;3515;p77"/>
            <p:cNvSpPr/>
            <p:nvPr/>
          </p:nvSpPr>
          <p:spPr>
            <a:xfrm>
              <a:off x="502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6" name="Google Shape;3516;p77"/>
            <p:cNvSpPr/>
            <p:nvPr/>
          </p:nvSpPr>
          <p:spPr>
            <a:xfrm>
              <a:off x="5041248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3"/>
                    <a:pt x="1" y="121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7" name="Google Shape;3517;p77"/>
            <p:cNvSpPr/>
            <p:nvPr/>
          </p:nvSpPr>
          <p:spPr>
            <a:xfrm>
              <a:off x="4745100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108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8" y="973"/>
                    <a:pt x="637" y="973"/>
                  </a:cubicBezTo>
                  <a:cubicBezTo>
                    <a:pt x="1049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8" name="Google Shape;3518;p77"/>
            <p:cNvSpPr/>
            <p:nvPr/>
          </p:nvSpPr>
          <p:spPr>
            <a:xfrm>
              <a:off x="4736951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50" y="1"/>
                  </a:moveTo>
                  <a:cubicBezTo>
                    <a:pt x="591" y="1"/>
                    <a:pt x="531" y="8"/>
                    <a:pt x="474" y="22"/>
                  </a:cubicBezTo>
                  <a:cubicBezTo>
                    <a:pt x="367" y="64"/>
                    <a:pt x="260" y="119"/>
                    <a:pt x="179" y="213"/>
                  </a:cubicBezTo>
                  <a:cubicBezTo>
                    <a:pt x="98" y="294"/>
                    <a:pt x="1" y="456"/>
                    <a:pt x="69" y="576"/>
                  </a:cubicBezTo>
                  <a:cubicBezTo>
                    <a:pt x="78" y="585"/>
                    <a:pt x="95" y="596"/>
                    <a:pt x="109" y="596"/>
                  </a:cubicBezTo>
                  <a:cubicBezTo>
                    <a:pt x="115" y="596"/>
                    <a:pt x="120" y="594"/>
                    <a:pt x="124" y="589"/>
                  </a:cubicBezTo>
                  <a:cubicBezTo>
                    <a:pt x="179" y="508"/>
                    <a:pt x="192" y="414"/>
                    <a:pt x="244" y="333"/>
                  </a:cubicBezTo>
                  <a:cubicBezTo>
                    <a:pt x="286" y="252"/>
                    <a:pt x="367" y="200"/>
                    <a:pt x="461" y="158"/>
                  </a:cubicBezTo>
                  <a:cubicBezTo>
                    <a:pt x="533" y="123"/>
                    <a:pt x="609" y="107"/>
                    <a:pt x="684" y="107"/>
                  </a:cubicBezTo>
                  <a:cubicBezTo>
                    <a:pt x="907" y="107"/>
                    <a:pt x="1123" y="249"/>
                    <a:pt x="1203" y="482"/>
                  </a:cubicBezTo>
                  <a:cubicBezTo>
                    <a:pt x="1203" y="482"/>
                    <a:pt x="1216" y="482"/>
                    <a:pt x="1203" y="469"/>
                  </a:cubicBezTo>
                  <a:cubicBezTo>
                    <a:pt x="1177" y="294"/>
                    <a:pt x="1109" y="171"/>
                    <a:pt x="960" y="77"/>
                  </a:cubicBezTo>
                  <a:cubicBezTo>
                    <a:pt x="864" y="25"/>
                    <a:pt x="757" y="1"/>
                    <a:pt x="65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9" name="Google Shape;3519;p77"/>
            <p:cNvSpPr/>
            <p:nvPr/>
          </p:nvSpPr>
          <p:spPr>
            <a:xfrm>
              <a:off x="478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0" name="Google Shape;3520;p77"/>
            <p:cNvSpPr/>
            <p:nvPr/>
          </p:nvSpPr>
          <p:spPr>
            <a:xfrm>
              <a:off x="479932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70" y="202"/>
                    <a:pt x="270" y="121"/>
                  </a:cubicBezTo>
                  <a:cubicBezTo>
                    <a:pt x="270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1" name="Google Shape;3521;p77"/>
            <p:cNvSpPr/>
            <p:nvPr/>
          </p:nvSpPr>
          <p:spPr>
            <a:xfrm>
              <a:off x="5057100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82" y="4"/>
                    <a:pt x="69" y="4"/>
                    <a:pt x="43" y="20"/>
                  </a:cubicBezTo>
                  <a:cubicBezTo>
                    <a:pt x="14" y="33"/>
                    <a:pt x="1" y="59"/>
                    <a:pt x="1" y="85"/>
                  </a:cubicBezTo>
                  <a:cubicBezTo>
                    <a:pt x="1" y="140"/>
                    <a:pt x="43" y="166"/>
                    <a:pt x="82" y="166"/>
                  </a:cubicBezTo>
                  <a:cubicBezTo>
                    <a:pt x="124" y="182"/>
                    <a:pt x="163" y="182"/>
                    <a:pt x="189" y="182"/>
                  </a:cubicBezTo>
                  <a:cubicBezTo>
                    <a:pt x="218" y="195"/>
                    <a:pt x="244" y="195"/>
                    <a:pt x="270" y="195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81" y="328"/>
                    <a:pt x="623" y="344"/>
                  </a:cubicBezTo>
                  <a:cubicBezTo>
                    <a:pt x="636" y="344"/>
                    <a:pt x="662" y="344"/>
                    <a:pt x="662" y="328"/>
                  </a:cubicBezTo>
                  <a:cubicBezTo>
                    <a:pt x="675" y="328"/>
                    <a:pt x="675" y="315"/>
                    <a:pt x="675" y="302"/>
                  </a:cubicBez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2" name="Google Shape;3522;p77"/>
            <p:cNvSpPr/>
            <p:nvPr/>
          </p:nvSpPr>
          <p:spPr>
            <a:xfrm>
              <a:off x="4769100" y="3382086"/>
              <a:ext cx="102370" cy="45481"/>
            </a:xfrm>
            <a:custGeom>
              <a:avLst/>
              <a:gdLst/>
              <a:ahLst/>
              <a:cxnLst/>
              <a:rect l="l" t="t" r="r" b="b"/>
              <a:pathLst>
                <a:path w="691" h="307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69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3"/>
                    <a:pt x="7" y="306"/>
                    <a:pt x="16" y="306"/>
                  </a:cubicBezTo>
                  <a:cubicBezTo>
                    <a:pt x="24" y="306"/>
                    <a:pt x="35" y="303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62" y="34"/>
                    <a:pt x="649" y="21"/>
                  </a:cubicBezTo>
                  <a:cubicBezTo>
                    <a:pt x="623" y="5"/>
                    <a:pt x="594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3" name="Google Shape;3523;p77"/>
            <p:cNvSpPr/>
            <p:nvPr/>
          </p:nvSpPr>
          <p:spPr>
            <a:xfrm>
              <a:off x="5233248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85" y="1240"/>
                    <a:pt x="183" y="1280"/>
                    <a:pt x="292" y="1280"/>
                  </a:cubicBezTo>
                  <a:cubicBezTo>
                    <a:pt x="488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4" name="Google Shape;3524;p77"/>
            <p:cNvSpPr/>
            <p:nvPr/>
          </p:nvSpPr>
          <p:spPr>
            <a:xfrm>
              <a:off x="5228952" y="3488901"/>
              <a:ext cx="120592" cy="74963"/>
            </a:xfrm>
            <a:custGeom>
              <a:avLst/>
              <a:gdLst/>
              <a:ahLst/>
              <a:cxnLst/>
              <a:rect l="l" t="t" r="r" b="b"/>
              <a:pathLst>
                <a:path w="814" h="506" extrusionOk="0">
                  <a:moveTo>
                    <a:pt x="365" y="1"/>
                  </a:moveTo>
                  <a:cubicBezTo>
                    <a:pt x="211" y="1"/>
                    <a:pt x="56" y="71"/>
                    <a:pt x="1" y="230"/>
                  </a:cubicBezTo>
                  <a:cubicBezTo>
                    <a:pt x="1" y="243"/>
                    <a:pt x="17" y="256"/>
                    <a:pt x="30" y="256"/>
                  </a:cubicBezTo>
                  <a:cubicBezTo>
                    <a:pt x="82" y="217"/>
                    <a:pt x="137" y="162"/>
                    <a:pt x="192" y="123"/>
                  </a:cubicBezTo>
                  <a:cubicBezTo>
                    <a:pt x="260" y="94"/>
                    <a:pt x="325" y="81"/>
                    <a:pt x="393" y="81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41" y="447"/>
                    <a:pt x="299" y="460"/>
                    <a:pt x="260" y="486"/>
                  </a:cubicBezTo>
                  <a:cubicBezTo>
                    <a:pt x="244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8" y="259"/>
                    <a:pt x="516" y="123"/>
                  </a:cubicBezTo>
                  <a:lnTo>
                    <a:pt x="516" y="123"/>
                  </a:lnTo>
                  <a:cubicBezTo>
                    <a:pt x="623" y="162"/>
                    <a:pt x="717" y="256"/>
                    <a:pt x="717" y="392"/>
                  </a:cubicBezTo>
                  <a:cubicBezTo>
                    <a:pt x="813" y="151"/>
                    <a:pt x="590" y="1"/>
                    <a:pt x="36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5" name="Google Shape;3525;p77"/>
            <p:cNvSpPr/>
            <p:nvPr/>
          </p:nvSpPr>
          <p:spPr>
            <a:xfrm>
              <a:off x="4657248" y="3154234"/>
              <a:ext cx="639997" cy="385332"/>
            </a:xfrm>
            <a:custGeom>
              <a:avLst/>
              <a:gdLst/>
              <a:ahLst/>
              <a:cxnLst/>
              <a:rect l="l" t="t" r="r" b="b"/>
              <a:pathLst>
                <a:path w="4320" h="2601" extrusionOk="0">
                  <a:moveTo>
                    <a:pt x="2155" y="1"/>
                  </a:moveTo>
                  <a:cubicBezTo>
                    <a:pt x="1465" y="1"/>
                    <a:pt x="882" y="206"/>
                    <a:pt x="513" y="733"/>
                  </a:cubicBezTo>
                  <a:cubicBezTo>
                    <a:pt x="1" y="1449"/>
                    <a:pt x="283" y="2544"/>
                    <a:pt x="283" y="2544"/>
                  </a:cubicBezTo>
                  <a:cubicBezTo>
                    <a:pt x="393" y="1274"/>
                    <a:pt x="782" y="1125"/>
                    <a:pt x="892" y="1005"/>
                  </a:cubicBezTo>
                  <a:cubicBezTo>
                    <a:pt x="1248" y="1149"/>
                    <a:pt x="1624" y="1220"/>
                    <a:pt x="2001" y="1220"/>
                  </a:cubicBezTo>
                  <a:cubicBezTo>
                    <a:pt x="2394" y="1220"/>
                    <a:pt x="2787" y="1143"/>
                    <a:pt x="3160" y="992"/>
                  </a:cubicBezTo>
                  <a:lnTo>
                    <a:pt x="3241" y="963"/>
                  </a:lnTo>
                  <a:cubicBezTo>
                    <a:pt x="3455" y="1598"/>
                    <a:pt x="3821" y="1909"/>
                    <a:pt x="3821" y="1909"/>
                  </a:cubicBezTo>
                  <a:cubicBezTo>
                    <a:pt x="3847" y="2045"/>
                    <a:pt x="3834" y="2489"/>
                    <a:pt x="3902" y="2583"/>
                  </a:cubicBezTo>
                  <a:cubicBezTo>
                    <a:pt x="3909" y="2594"/>
                    <a:pt x="3919" y="2600"/>
                    <a:pt x="3931" y="2600"/>
                  </a:cubicBezTo>
                  <a:cubicBezTo>
                    <a:pt x="4018" y="2600"/>
                    <a:pt x="4221" y="2320"/>
                    <a:pt x="4281" y="1883"/>
                  </a:cubicBezTo>
                  <a:cubicBezTo>
                    <a:pt x="4320" y="720"/>
                    <a:pt x="3591" y="195"/>
                    <a:pt x="2917" y="72"/>
                  </a:cubicBezTo>
                  <a:cubicBezTo>
                    <a:pt x="2653" y="26"/>
                    <a:pt x="2397" y="1"/>
                    <a:pt x="21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6" name="Google Shape;3526;p77"/>
            <p:cNvSpPr/>
            <p:nvPr/>
          </p:nvSpPr>
          <p:spPr>
            <a:xfrm>
              <a:off x="5247174" y="3252456"/>
              <a:ext cx="65926" cy="33037"/>
            </a:xfrm>
            <a:custGeom>
              <a:avLst/>
              <a:gdLst/>
              <a:ahLst/>
              <a:cxnLst/>
              <a:rect l="l" t="t" r="r" b="b"/>
              <a:pathLst>
                <a:path w="445" h="223" extrusionOk="0">
                  <a:moveTo>
                    <a:pt x="332" y="1"/>
                  </a:moveTo>
                  <a:cubicBezTo>
                    <a:pt x="215" y="1"/>
                    <a:pt x="52" y="85"/>
                    <a:pt x="14" y="151"/>
                  </a:cubicBezTo>
                  <a:cubicBezTo>
                    <a:pt x="14" y="167"/>
                    <a:pt x="1" y="193"/>
                    <a:pt x="14" y="206"/>
                  </a:cubicBezTo>
                  <a:cubicBezTo>
                    <a:pt x="20" y="218"/>
                    <a:pt x="29" y="223"/>
                    <a:pt x="40" y="223"/>
                  </a:cubicBezTo>
                  <a:cubicBezTo>
                    <a:pt x="79" y="223"/>
                    <a:pt x="140" y="163"/>
                    <a:pt x="150" y="151"/>
                  </a:cubicBezTo>
                  <a:cubicBezTo>
                    <a:pt x="208" y="118"/>
                    <a:pt x="321" y="64"/>
                    <a:pt x="403" y="64"/>
                  </a:cubicBezTo>
                  <a:cubicBezTo>
                    <a:pt x="418" y="64"/>
                    <a:pt x="432" y="66"/>
                    <a:pt x="445" y="70"/>
                  </a:cubicBezTo>
                  <a:lnTo>
                    <a:pt x="445" y="57"/>
                  </a:lnTo>
                  <a:cubicBezTo>
                    <a:pt x="425" y="17"/>
                    <a:pt x="383" y="1"/>
                    <a:pt x="3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27" name="Google Shape;3527;p77"/>
          <p:cNvGrpSpPr/>
          <p:nvPr/>
        </p:nvGrpSpPr>
        <p:grpSpPr>
          <a:xfrm>
            <a:off x="2911206" y="3711957"/>
            <a:ext cx="1313559" cy="2378953"/>
            <a:chOff x="2155024" y="3086974"/>
            <a:chExt cx="808443" cy="1464151"/>
          </a:xfrm>
        </p:grpSpPr>
        <p:sp>
          <p:nvSpPr>
            <p:cNvPr id="3528" name="Google Shape;3528;p77"/>
            <p:cNvSpPr/>
            <p:nvPr/>
          </p:nvSpPr>
          <p:spPr>
            <a:xfrm>
              <a:off x="2379172" y="3770976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688"/>
                    <a:pt x="526" y="863"/>
                    <a:pt x="312" y="1566"/>
                  </a:cubicBezTo>
                  <a:cubicBezTo>
                    <a:pt x="69" y="2376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76"/>
                    <a:pt x="2337" y="1566"/>
                  </a:cubicBezTo>
                  <a:cubicBezTo>
                    <a:pt x="2120" y="863"/>
                    <a:pt x="1864" y="688"/>
                    <a:pt x="1838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9" name="Google Shape;3529;p77"/>
            <p:cNvSpPr/>
            <p:nvPr/>
          </p:nvSpPr>
          <p:spPr>
            <a:xfrm>
              <a:off x="2767024" y="3253049"/>
              <a:ext cx="174370" cy="471998"/>
            </a:xfrm>
            <a:custGeom>
              <a:avLst/>
              <a:gdLst/>
              <a:ahLst/>
              <a:cxnLst/>
              <a:rect l="l" t="t" r="r" b="b"/>
              <a:pathLst>
                <a:path w="1177" h="3186" extrusionOk="0">
                  <a:moveTo>
                    <a:pt x="325" y="1"/>
                  </a:moveTo>
                  <a:lnTo>
                    <a:pt x="1" y="3186"/>
                  </a:lnTo>
                  <a:cubicBezTo>
                    <a:pt x="1177" y="2794"/>
                    <a:pt x="1002" y="1012"/>
                    <a:pt x="840" y="539"/>
                  </a:cubicBezTo>
                  <a:cubicBezTo>
                    <a:pt x="678" y="66"/>
                    <a:pt x="325" y="1"/>
                    <a:pt x="325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0" name="Google Shape;3530;p77"/>
            <p:cNvSpPr/>
            <p:nvPr/>
          </p:nvSpPr>
          <p:spPr>
            <a:xfrm>
              <a:off x="2801099" y="3170530"/>
              <a:ext cx="36148" cy="96592"/>
            </a:xfrm>
            <a:custGeom>
              <a:avLst/>
              <a:gdLst/>
              <a:ahLst/>
              <a:cxnLst/>
              <a:rect l="l" t="t" r="r" b="b"/>
              <a:pathLst>
                <a:path w="244" h="652" extrusionOk="0">
                  <a:moveTo>
                    <a:pt x="76" y="0"/>
                  </a:moveTo>
                  <a:cubicBezTo>
                    <a:pt x="69" y="0"/>
                    <a:pt x="72" y="17"/>
                    <a:pt x="82" y="17"/>
                  </a:cubicBezTo>
                  <a:cubicBezTo>
                    <a:pt x="163" y="85"/>
                    <a:pt x="163" y="260"/>
                    <a:pt x="163" y="341"/>
                  </a:cubicBezTo>
                  <a:cubicBezTo>
                    <a:pt x="150" y="435"/>
                    <a:pt x="108" y="477"/>
                    <a:pt x="56" y="542"/>
                  </a:cubicBezTo>
                  <a:cubicBezTo>
                    <a:pt x="14" y="584"/>
                    <a:pt x="14" y="584"/>
                    <a:pt x="1" y="623"/>
                  </a:cubicBezTo>
                  <a:cubicBezTo>
                    <a:pt x="1" y="639"/>
                    <a:pt x="27" y="652"/>
                    <a:pt x="43" y="652"/>
                  </a:cubicBezTo>
                  <a:cubicBezTo>
                    <a:pt x="205" y="597"/>
                    <a:pt x="244" y="367"/>
                    <a:pt x="218" y="218"/>
                  </a:cubicBezTo>
                  <a:cubicBezTo>
                    <a:pt x="205" y="153"/>
                    <a:pt x="163" y="17"/>
                    <a:pt x="82" y="4"/>
                  </a:cubicBezTo>
                  <a:cubicBezTo>
                    <a:pt x="79" y="1"/>
                    <a:pt x="77" y="0"/>
                    <a:pt x="76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1" name="Google Shape;3531;p77"/>
            <p:cNvSpPr/>
            <p:nvPr/>
          </p:nvSpPr>
          <p:spPr>
            <a:xfrm>
              <a:off x="2804950" y="3240753"/>
              <a:ext cx="68296" cy="25185"/>
            </a:xfrm>
            <a:custGeom>
              <a:avLst/>
              <a:gdLst/>
              <a:ahLst/>
              <a:cxnLst/>
              <a:rect l="l" t="t" r="r" b="b"/>
              <a:pathLst>
                <a:path w="461" h="170" extrusionOk="0">
                  <a:moveTo>
                    <a:pt x="308" y="1"/>
                  </a:moveTo>
                  <a:cubicBezTo>
                    <a:pt x="201" y="1"/>
                    <a:pt x="70" y="49"/>
                    <a:pt x="30" y="97"/>
                  </a:cubicBezTo>
                  <a:cubicBezTo>
                    <a:pt x="17" y="110"/>
                    <a:pt x="1" y="136"/>
                    <a:pt x="1" y="149"/>
                  </a:cubicBezTo>
                  <a:cubicBezTo>
                    <a:pt x="5" y="164"/>
                    <a:pt x="18" y="170"/>
                    <a:pt x="34" y="170"/>
                  </a:cubicBezTo>
                  <a:cubicBezTo>
                    <a:pt x="76" y="170"/>
                    <a:pt x="141" y="132"/>
                    <a:pt x="150" y="123"/>
                  </a:cubicBezTo>
                  <a:cubicBezTo>
                    <a:pt x="206" y="105"/>
                    <a:pt x="295" y="79"/>
                    <a:pt x="371" y="79"/>
                  </a:cubicBezTo>
                  <a:cubicBezTo>
                    <a:pt x="405" y="79"/>
                    <a:pt x="436" y="84"/>
                    <a:pt x="461" y="97"/>
                  </a:cubicBezTo>
                  <a:lnTo>
                    <a:pt x="461" y="84"/>
                  </a:lnTo>
                  <a:cubicBezTo>
                    <a:pt x="445" y="23"/>
                    <a:pt x="382" y="1"/>
                    <a:pt x="30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2" name="Google Shape;3532;p77"/>
            <p:cNvSpPr/>
            <p:nvPr/>
          </p:nvSpPr>
          <p:spPr>
            <a:xfrm>
              <a:off x="2155024" y="3086974"/>
              <a:ext cx="662071" cy="444294"/>
            </a:xfrm>
            <a:custGeom>
              <a:avLst/>
              <a:gdLst/>
              <a:ahLst/>
              <a:cxnLst/>
              <a:rect l="l" t="t" r="r" b="b"/>
              <a:pathLst>
                <a:path w="4469" h="2999" extrusionOk="0">
                  <a:moveTo>
                    <a:pt x="2592" y="0"/>
                  </a:moveTo>
                  <a:cubicBezTo>
                    <a:pt x="1740" y="0"/>
                    <a:pt x="1075" y="351"/>
                    <a:pt x="610" y="944"/>
                  </a:cubicBezTo>
                  <a:cubicBezTo>
                    <a:pt x="137" y="1553"/>
                    <a:pt x="1" y="2956"/>
                    <a:pt x="811" y="2998"/>
                  </a:cubicBezTo>
                  <a:cubicBezTo>
                    <a:pt x="822" y="2999"/>
                    <a:pt x="833" y="2999"/>
                    <a:pt x="844" y="2999"/>
                  </a:cubicBezTo>
                  <a:cubicBezTo>
                    <a:pt x="1696" y="2999"/>
                    <a:pt x="4456" y="1122"/>
                    <a:pt x="4456" y="1122"/>
                  </a:cubicBezTo>
                  <a:cubicBezTo>
                    <a:pt x="4456" y="1122"/>
                    <a:pt x="4469" y="325"/>
                    <a:pt x="3335" y="82"/>
                  </a:cubicBezTo>
                  <a:cubicBezTo>
                    <a:pt x="3073" y="27"/>
                    <a:pt x="2825" y="0"/>
                    <a:pt x="2592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3" name="Google Shape;3533;p77"/>
            <p:cNvSpPr/>
            <p:nvPr/>
          </p:nvSpPr>
          <p:spPr>
            <a:xfrm>
              <a:off x="2767024" y="3433049"/>
              <a:ext cx="102370" cy="291999"/>
            </a:xfrm>
            <a:custGeom>
              <a:avLst/>
              <a:gdLst/>
              <a:ahLst/>
              <a:cxnLst/>
              <a:rect l="l" t="t" r="r" b="b"/>
              <a:pathLst>
                <a:path w="691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91" y="1540"/>
                    <a:pt x="67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4" name="Google Shape;3534;p77"/>
            <p:cNvSpPr/>
            <p:nvPr/>
          </p:nvSpPr>
          <p:spPr>
            <a:xfrm>
              <a:off x="2501098" y="3770976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393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5" name="Google Shape;3535;p77"/>
            <p:cNvSpPr/>
            <p:nvPr/>
          </p:nvSpPr>
          <p:spPr>
            <a:xfrm>
              <a:off x="2321098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25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6" name="Google Shape;3536;p77"/>
            <p:cNvSpPr/>
            <p:nvPr/>
          </p:nvSpPr>
          <p:spPr>
            <a:xfrm>
              <a:off x="2583173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54" y="2000"/>
                  </a:lnTo>
                  <a:cubicBezTo>
                    <a:pt x="1634" y="2000"/>
                    <a:pt x="1676" y="1906"/>
                    <a:pt x="1540" y="1825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7" name="Google Shape;3537;p77"/>
            <p:cNvSpPr/>
            <p:nvPr/>
          </p:nvSpPr>
          <p:spPr>
            <a:xfrm>
              <a:off x="2191024" y="3854087"/>
              <a:ext cx="306369" cy="354961"/>
            </a:xfrm>
            <a:custGeom>
              <a:avLst/>
              <a:gdLst/>
              <a:ahLst/>
              <a:cxnLst/>
              <a:rect l="l" t="t" r="r" b="b"/>
              <a:pathLst>
                <a:path w="2068" h="2396" extrusionOk="0">
                  <a:moveTo>
                    <a:pt x="1968" y="1"/>
                  </a:moveTo>
                  <a:cubicBezTo>
                    <a:pt x="1800" y="1"/>
                    <a:pt x="1546" y="144"/>
                    <a:pt x="1148" y="587"/>
                  </a:cubicBezTo>
                  <a:cubicBezTo>
                    <a:pt x="1015" y="749"/>
                    <a:pt x="866" y="911"/>
                    <a:pt x="730" y="1073"/>
                  </a:cubicBezTo>
                  <a:cubicBezTo>
                    <a:pt x="636" y="1193"/>
                    <a:pt x="529" y="1316"/>
                    <a:pt x="435" y="1452"/>
                  </a:cubicBezTo>
                  <a:cubicBezTo>
                    <a:pt x="406" y="1491"/>
                    <a:pt x="367" y="1546"/>
                    <a:pt x="325" y="1585"/>
                  </a:cubicBezTo>
                  <a:cubicBezTo>
                    <a:pt x="273" y="1627"/>
                    <a:pt x="205" y="1640"/>
                    <a:pt x="150" y="1653"/>
                  </a:cubicBezTo>
                  <a:cubicBezTo>
                    <a:pt x="111" y="1666"/>
                    <a:pt x="56" y="1679"/>
                    <a:pt x="30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5" y="1808"/>
                    <a:pt x="99" y="1808"/>
                    <a:pt x="123" y="1808"/>
                  </a:cubicBezTo>
                  <a:cubicBezTo>
                    <a:pt x="147" y="1808"/>
                    <a:pt x="171" y="1808"/>
                    <a:pt x="192" y="1815"/>
                  </a:cubicBezTo>
                  <a:lnTo>
                    <a:pt x="205" y="1815"/>
                  </a:lnTo>
                  <a:cubicBezTo>
                    <a:pt x="218" y="1828"/>
                    <a:pt x="205" y="1841"/>
                    <a:pt x="205" y="1841"/>
                  </a:cubicBezTo>
                  <a:cubicBezTo>
                    <a:pt x="176" y="1896"/>
                    <a:pt x="150" y="1909"/>
                    <a:pt x="137" y="1938"/>
                  </a:cubicBezTo>
                  <a:cubicBezTo>
                    <a:pt x="111" y="1977"/>
                    <a:pt x="30" y="2071"/>
                    <a:pt x="69" y="2126"/>
                  </a:cubicBezTo>
                  <a:cubicBezTo>
                    <a:pt x="76" y="2141"/>
                    <a:pt x="90" y="2147"/>
                    <a:pt x="104" y="2147"/>
                  </a:cubicBezTo>
                  <a:cubicBezTo>
                    <a:pt x="115" y="2147"/>
                    <a:pt x="126" y="2144"/>
                    <a:pt x="137" y="2139"/>
                  </a:cubicBezTo>
                  <a:cubicBezTo>
                    <a:pt x="163" y="2126"/>
                    <a:pt x="192" y="2113"/>
                    <a:pt x="218" y="2084"/>
                  </a:cubicBezTo>
                  <a:cubicBezTo>
                    <a:pt x="231" y="2071"/>
                    <a:pt x="244" y="2058"/>
                    <a:pt x="257" y="2045"/>
                  </a:cubicBezTo>
                  <a:cubicBezTo>
                    <a:pt x="273" y="2045"/>
                    <a:pt x="286" y="2019"/>
                    <a:pt x="299" y="2019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299" y="2058"/>
                    <a:pt x="299" y="2071"/>
                    <a:pt x="299" y="2084"/>
                  </a:cubicBezTo>
                  <a:cubicBezTo>
                    <a:pt x="273" y="2126"/>
                    <a:pt x="244" y="2165"/>
                    <a:pt x="231" y="2207"/>
                  </a:cubicBezTo>
                  <a:cubicBezTo>
                    <a:pt x="218" y="2220"/>
                    <a:pt x="218" y="2246"/>
                    <a:pt x="218" y="2262"/>
                  </a:cubicBezTo>
                  <a:cubicBezTo>
                    <a:pt x="218" y="2275"/>
                    <a:pt x="218" y="2301"/>
                    <a:pt x="231" y="2314"/>
                  </a:cubicBezTo>
                  <a:cubicBezTo>
                    <a:pt x="231" y="2314"/>
                    <a:pt x="244" y="2327"/>
                    <a:pt x="257" y="2327"/>
                  </a:cubicBezTo>
                  <a:cubicBezTo>
                    <a:pt x="286" y="2327"/>
                    <a:pt x="312" y="2314"/>
                    <a:pt x="338" y="2301"/>
                  </a:cubicBezTo>
                  <a:cubicBezTo>
                    <a:pt x="367" y="2275"/>
                    <a:pt x="380" y="2246"/>
                    <a:pt x="406" y="2220"/>
                  </a:cubicBezTo>
                  <a:cubicBezTo>
                    <a:pt x="419" y="2194"/>
                    <a:pt x="448" y="2165"/>
                    <a:pt x="474" y="2139"/>
                  </a:cubicBezTo>
                  <a:cubicBezTo>
                    <a:pt x="474" y="2139"/>
                    <a:pt x="474" y="2126"/>
                    <a:pt x="487" y="2126"/>
                  </a:cubicBezTo>
                  <a:lnTo>
                    <a:pt x="500" y="2139"/>
                  </a:lnTo>
                  <a:lnTo>
                    <a:pt x="500" y="2165"/>
                  </a:lnTo>
                  <a:cubicBezTo>
                    <a:pt x="500" y="2194"/>
                    <a:pt x="487" y="2207"/>
                    <a:pt x="474" y="2220"/>
                  </a:cubicBezTo>
                  <a:cubicBezTo>
                    <a:pt x="474" y="2246"/>
                    <a:pt x="461" y="2262"/>
                    <a:pt x="461" y="2288"/>
                  </a:cubicBezTo>
                  <a:cubicBezTo>
                    <a:pt x="448" y="2314"/>
                    <a:pt x="448" y="2343"/>
                    <a:pt x="461" y="2356"/>
                  </a:cubicBezTo>
                  <a:cubicBezTo>
                    <a:pt x="469" y="2381"/>
                    <a:pt x="490" y="2395"/>
                    <a:pt x="514" y="2395"/>
                  </a:cubicBezTo>
                  <a:cubicBezTo>
                    <a:pt x="527" y="2395"/>
                    <a:pt x="541" y="2391"/>
                    <a:pt x="555" y="2382"/>
                  </a:cubicBezTo>
                  <a:cubicBezTo>
                    <a:pt x="597" y="2356"/>
                    <a:pt x="662" y="2207"/>
                    <a:pt x="678" y="2181"/>
                  </a:cubicBezTo>
                  <a:cubicBezTo>
                    <a:pt x="759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68" y="20"/>
                  </a:lnTo>
                  <a:cubicBezTo>
                    <a:pt x="2039" y="8"/>
                    <a:pt x="2006" y="1"/>
                    <a:pt x="196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8" name="Google Shape;3538;p77"/>
            <p:cNvSpPr/>
            <p:nvPr/>
          </p:nvSpPr>
          <p:spPr>
            <a:xfrm>
              <a:off x="2655173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23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91" y="2181"/>
                  </a:cubicBezTo>
                  <a:cubicBezTo>
                    <a:pt x="1404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6" y="2395"/>
                  </a:cubicBezTo>
                  <a:cubicBezTo>
                    <a:pt x="1581" y="2395"/>
                    <a:pt x="1604" y="2381"/>
                    <a:pt x="1621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95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lnTo>
                    <a:pt x="1579" y="2126"/>
                  </a:lnTo>
                  <a:cubicBezTo>
                    <a:pt x="1595" y="2126"/>
                    <a:pt x="1595" y="2139"/>
                    <a:pt x="1608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15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27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51" y="2220"/>
                    <a:pt x="1838" y="2207"/>
                  </a:cubicBezTo>
                  <a:cubicBezTo>
                    <a:pt x="1822" y="2165"/>
                    <a:pt x="1796" y="2126"/>
                    <a:pt x="1783" y="2084"/>
                  </a:cubicBezTo>
                  <a:cubicBezTo>
                    <a:pt x="1770" y="2071"/>
                    <a:pt x="1770" y="2058"/>
                    <a:pt x="1770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96" y="2019"/>
                    <a:pt x="1809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43" y="2144"/>
                    <a:pt x="1956" y="2147"/>
                    <a:pt x="1969" y="2147"/>
                  </a:cubicBezTo>
                  <a:cubicBezTo>
                    <a:pt x="1988" y="2147"/>
                    <a:pt x="2005" y="2141"/>
                    <a:pt x="2013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19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lnTo>
                    <a:pt x="1877" y="1815"/>
                  </a:lnTo>
                  <a:cubicBezTo>
                    <a:pt x="1904" y="1808"/>
                    <a:pt x="1928" y="1808"/>
                    <a:pt x="1950" y="1808"/>
                  </a:cubicBezTo>
                  <a:cubicBezTo>
                    <a:pt x="1972" y="1808"/>
                    <a:pt x="1992" y="1808"/>
                    <a:pt x="2013" y="1802"/>
                  </a:cubicBezTo>
                  <a:cubicBezTo>
                    <a:pt x="2052" y="1789"/>
                    <a:pt x="2081" y="1734"/>
                    <a:pt x="2039" y="1708"/>
                  </a:cubicBezTo>
                  <a:cubicBezTo>
                    <a:pt x="2013" y="1679"/>
                    <a:pt x="1958" y="1666"/>
                    <a:pt x="1932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40" y="1316"/>
                    <a:pt x="1433" y="1193"/>
                    <a:pt x="1336" y="1073"/>
                  </a:cubicBezTo>
                  <a:cubicBezTo>
                    <a:pt x="1203" y="911"/>
                    <a:pt x="1067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9" name="Google Shape;3539;p77"/>
            <p:cNvSpPr/>
            <p:nvPr/>
          </p:nvSpPr>
          <p:spPr>
            <a:xfrm>
              <a:off x="2379172" y="4214977"/>
              <a:ext cx="394220" cy="175851"/>
            </a:xfrm>
            <a:custGeom>
              <a:avLst/>
              <a:gdLst/>
              <a:ahLst/>
              <a:cxnLst/>
              <a:rect l="l" t="t" r="r" b="b"/>
              <a:pathLst>
                <a:path w="2661" h="1187" extrusionOk="0">
                  <a:moveTo>
                    <a:pt x="330" y="1"/>
                  </a:moveTo>
                  <a:cubicBezTo>
                    <a:pt x="142" y="1"/>
                    <a:pt x="1" y="68"/>
                    <a:pt x="1" y="270"/>
                  </a:cubicBezTo>
                  <a:cubicBezTo>
                    <a:pt x="1" y="526"/>
                    <a:pt x="27" y="879"/>
                    <a:pt x="56" y="1187"/>
                  </a:cubicBezTo>
                  <a:lnTo>
                    <a:pt x="1190" y="1187"/>
                  </a:lnTo>
                  <a:lnTo>
                    <a:pt x="1229" y="730"/>
                  </a:lnTo>
                  <a:cubicBezTo>
                    <a:pt x="1263" y="736"/>
                    <a:pt x="1297" y="740"/>
                    <a:pt x="1331" y="740"/>
                  </a:cubicBezTo>
                  <a:cubicBezTo>
                    <a:pt x="1365" y="740"/>
                    <a:pt x="1399" y="736"/>
                    <a:pt x="1433" y="730"/>
                  </a:cubicBezTo>
                  <a:lnTo>
                    <a:pt x="1472" y="1187"/>
                  </a:lnTo>
                  <a:lnTo>
                    <a:pt x="2606" y="1187"/>
                  </a:lnTo>
                  <a:cubicBezTo>
                    <a:pt x="2632" y="879"/>
                    <a:pt x="2661" y="526"/>
                    <a:pt x="2661" y="270"/>
                  </a:cubicBezTo>
                  <a:cubicBezTo>
                    <a:pt x="2661" y="68"/>
                    <a:pt x="2518" y="1"/>
                    <a:pt x="2328" y="1"/>
                  </a:cubicBezTo>
                  <a:cubicBezTo>
                    <a:pt x="1948" y="1"/>
                    <a:pt x="1378" y="270"/>
                    <a:pt x="1378" y="270"/>
                  </a:cubicBezTo>
                  <a:lnTo>
                    <a:pt x="1391" y="377"/>
                  </a:lnTo>
                  <a:lnTo>
                    <a:pt x="1271" y="377"/>
                  </a:lnTo>
                  <a:lnTo>
                    <a:pt x="1271" y="270"/>
                  </a:lnTo>
                  <a:cubicBezTo>
                    <a:pt x="1271" y="270"/>
                    <a:pt x="707" y="1"/>
                    <a:pt x="330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0" name="Google Shape;3540;p77"/>
            <p:cNvSpPr/>
            <p:nvPr/>
          </p:nvSpPr>
          <p:spPr>
            <a:xfrm>
              <a:off x="2324950" y="3843273"/>
              <a:ext cx="172444" cy="207703"/>
            </a:xfrm>
            <a:custGeom>
              <a:avLst/>
              <a:gdLst/>
              <a:ahLst/>
              <a:cxnLst/>
              <a:rect l="l" t="t" r="r" b="b"/>
              <a:pathLst>
                <a:path w="1164" h="1402" extrusionOk="0">
                  <a:moveTo>
                    <a:pt x="993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402"/>
                  </a:cubicBezTo>
                  <a:lnTo>
                    <a:pt x="1164" y="67"/>
                  </a:lnTo>
                  <a:cubicBezTo>
                    <a:pt x="1127" y="29"/>
                    <a:pt x="1070" y="0"/>
                    <a:pt x="99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1" name="Google Shape;3541;p77"/>
            <p:cNvSpPr/>
            <p:nvPr/>
          </p:nvSpPr>
          <p:spPr>
            <a:xfrm>
              <a:off x="2655173" y="3843273"/>
              <a:ext cx="171999" cy="207703"/>
            </a:xfrm>
            <a:custGeom>
              <a:avLst/>
              <a:gdLst/>
              <a:ahLst/>
              <a:cxnLst/>
              <a:rect l="l" t="t" r="r" b="b"/>
              <a:pathLst>
                <a:path w="1161" h="1402" extrusionOk="0">
                  <a:moveTo>
                    <a:pt x="172" y="0"/>
                  </a:moveTo>
                  <a:cubicBezTo>
                    <a:pt x="95" y="0"/>
                    <a:pt x="37" y="29"/>
                    <a:pt x="1" y="67"/>
                  </a:cubicBezTo>
                  <a:lnTo>
                    <a:pt x="526" y="1402"/>
                  </a:lnTo>
                  <a:cubicBezTo>
                    <a:pt x="1054" y="1240"/>
                    <a:pt x="1161" y="780"/>
                    <a:pt x="1161" y="780"/>
                  </a:cubicBezTo>
                  <a:cubicBezTo>
                    <a:pt x="1161" y="780"/>
                    <a:pt x="1041" y="660"/>
                    <a:pt x="688" y="294"/>
                  </a:cubicBezTo>
                  <a:cubicBezTo>
                    <a:pt x="466" y="72"/>
                    <a:pt x="294" y="0"/>
                    <a:pt x="17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2" name="Google Shape;3542;p77"/>
            <p:cNvSpPr/>
            <p:nvPr/>
          </p:nvSpPr>
          <p:spPr>
            <a:xfrm>
              <a:off x="2379172" y="3853050"/>
              <a:ext cx="394220" cy="427850"/>
            </a:xfrm>
            <a:custGeom>
              <a:avLst/>
              <a:gdLst/>
              <a:ahLst/>
              <a:cxnLst/>
              <a:rect l="l" t="t" r="r" b="b"/>
              <a:pathLst>
                <a:path w="2661" h="2888" extrusionOk="0">
                  <a:moveTo>
                    <a:pt x="798" y="1"/>
                  </a:moveTo>
                  <a:cubicBezTo>
                    <a:pt x="717" y="202"/>
                    <a:pt x="500" y="419"/>
                    <a:pt x="312" y="1012"/>
                  </a:cubicBezTo>
                  <a:cubicBezTo>
                    <a:pt x="69" y="1822"/>
                    <a:pt x="1" y="2282"/>
                    <a:pt x="1" y="2713"/>
                  </a:cubicBezTo>
                  <a:cubicBezTo>
                    <a:pt x="1" y="2713"/>
                    <a:pt x="513" y="2888"/>
                    <a:pt x="1323" y="2888"/>
                  </a:cubicBezTo>
                  <a:cubicBezTo>
                    <a:pt x="2133" y="2888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62" y="419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3" name="Google Shape;3543;p77"/>
            <p:cNvSpPr/>
            <p:nvPr/>
          </p:nvSpPr>
          <p:spPr>
            <a:xfrm>
              <a:off x="26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4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4" name="Google Shape;3544;p77"/>
            <p:cNvSpPr/>
            <p:nvPr/>
          </p:nvSpPr>
          <p:spPr>
            <a:xfrm>
              <a:off x="2321098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5" name="Google Shape;3545;p77"/>
            <p:cNvSpPr/>
            <p:nvPr/>
          </p:nvSpPr>
          <p:spPr>
            <a:xfrm>
              <a:off x="2261098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849"/>
                    <a:pt x="419" y="3186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607" y="1067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6" name="Google Shape;3546;p77"/>
            <p:cNvSpPr/>
            <p:nvPr/>
          </p:nvSpPr>
          <p:spPr>
            <a:xfrm>
              <a:off x="2285098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7" name="Google Shape;3547;p77"/>
            <p:cNvSpPr/>
            <p:nvPr/>
          </p:nvSpPr>
          <p:spPr>
            <a:xfrm>
              <a:off x="2681098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8" name="Google Shape;3548;p77"/>
            <p:cNvSpPr/>
            <p:nvPr/>
          </p:nvSpPr>
          <p:spPr>
            <a:xfrm>
              <a:off x="2365246" y="3296753"/>
              <a:ext cx="394517" cy="160147"/>
            </a:xfrm>
            <a:custGeom>
              <a:avLst/>
              <a:gdLst/>
              <a:ahLst/>
              <a:cxnLst/>
              <a:rect l="l" t="t" r="r" b="b"/>
              <a:pathLst>
                <a:path w="2663" h="1081" extrusionOk="0">
                  <a:moveTo>
                    <a:pt x="2350" y="1"/>
                  </a:moveTo>
                  <a:lnTo>
                    <a:pt x="1" y="43"/>
                  </a:lnTo>
                  <a:cubicBezTo>
                    <a:pt x="269" y="890"/>
                    <a:pt x="967" y="1080"/>
                    <a:pt x="1339" y="1080"/>
                  </a:cubicBezTo>
                  <a:cubicBezTo>
                    <a:pt x="1451" y="1080"/>
                    <a:pt x="1534" y="1063"/>
                    <a:pt x="1566" y="1041"/>
                  </a:cubicBezTo>
                  <a:cubicBezTo>
                    <a:pt x="1715" y="934"/>
                    <a:pt x="1566" y="312"/>
                    <a:pt x="1566" y="312"/>
                  </a:cubicBezTo>
                  <a:lnTo>
                    <a:pt x="1566" y="312"/>
                  </a:lnTo>
                  <a:cubicBezTo>
                    <a:pt x="1713" y="843"/>
                    <a:pt x="2219" y="1038"/>
                    <a:pt x="2475" y="1038"/>
                  </a:cubicBezTo>
                  <a:cubicBezTo>
                    <a:pt x="2597" y="1038"/>
                    <a:pt x="2662" y="994"/>
                    <a:pt x="2606" y="921"/>
                  </a:cubicBezTo>
                  <a:cubicBezTo>
                    <a:pt x="2431" y="691"/>
                    <a:pt x="2350" y="1"/>
                    <a:pt x="2350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9" name="Google Shape;3549;p77"/>
            <p:cNvSpPr/>
            <p:nvPr/>
          </p:nvSpPr>
          <p:spPr>
            <a:xfrm>
              <a:off x="2492950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0" name="Google Shape;3550;p77"/>
            <p:cNvSpPr/>
            <p:nvPr/>
          </p:nvSpPr>
          <p:spPr>
            <a:xfrm>
              <a:off x="2491024" y="3611568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05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1" name="Google Shape;3551;p77"/>
            <p:cNvSpPr/>
            <p:nvPr/>
          </p:nvSpPr>
          <p:spPr>
            <a:xfrm>
              <a:off x="2587321" y="3458975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64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2" name="Google Shape;3552;p77"/>
            <p:cNvSpPr/>
            <p:nvPr/>
          </p:nvSpPr>
          <p:spPr>
            <a:xfrm>
              <a:off x="2597098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541" y="1"/>
                  </a:moveTo>
                  <a:cubicBezTo>
                    <a:pt x="425" y="1"/>
                    <a:pt x="31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18" y="108"/>
                    <a:pt x="546" y="108"/>
                  </a:cubicBezTo>
                  <a:cubicBezTo>
                    <a:pt x="581" y="108"/>
                    <a:pt x="615" y="112"/>
                    <a:pt x="649" y="119"/>
                  </a:cubicBezTo>
                  <a:cubicBezTo>
                    <a:pt x="756" y="145"/>
                    <a:pt x="866" y="200"/>
                    <a:pt x="934" y="281"/>
                  </a:cubicBezTo>
                  <a:cubicBezTo>
                    <a:pt x="1015" y="375"/>
                    <a:pt x="1015" y="495"/>
                    <a:pt x="1096" y="576"/>
                  </a:cubicBezTo>
                  <a:cubicBezTo>
                    <a:pt x="1105" y="585"/>
                    <a:pt x="1121" y="596"/>
                    <a:pt x="1133" y="596"/>
                  </a:cubicBezTo>
                  <a:cubicBezTo>
                    <a:pt x="1139" y="596"/>
                    <a:pt x="1144" y="594"/>
                    <a:pt x="1148" y="589"/>
                  </a:cubicBezTo>
                  <a:cubicBezTo>
                    <a:pt x="1216" y="456"/>
                    <a:pt x="1109" y="281"/>
                    <a:pt x="1015" y="184"/>
                  </a:cubicBezTo>
                  <a:cubicBezTo>
                    <a:pt x="918" y="90"/>
                    <a:pt x="772" y="22"/>
                    <a:pt x="636" y="9"/>
                  </a:cubicBezTo>
                  <a:cubicBezTo>
                    <a:pt x="604" y="3"/>
                    <a:pt x="573" y="1"/>
                    <a:pt x="54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3" name="Google Shape;3553;p77"/>
            <p:cNvSpPr/>
            <p:nvPr/>
          </p:nvSpPr>
          <p:spPr>
            <a:xfrm>
              <a:off x="2605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4" name="Google Shape;3554;p77"/>
            <p:cNvSpPr/>
            <p:nvPr/>
          </p:nvSpPr>
          <p:spPr>
            <a:xfrm>
              <a:off x="2619173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6" y="1"/>
                    <a:pt x="1" y="53"/>
                    <a:pt x="1" y="134"/>
                  </a:cubicBezTo>
                  <a:cubicBezTo>
                    <a:pt x="1" y="202"/>
                    <a:pt x="56" y="257"/>
                    <a:pt x="121" y="257"/>
                  </a:cubicBezTo>
                  <a:cubicBezTo>
                    <a:pt x="189" y="257"/>
                    <a:pt x="257" y="202"/>
                    <a:pt x="257" y="134"/>
                  </a:cubicBezTo>
                  <a:cubicBezTo>
                    <a:pt x="257" y="53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5" name="Google Shape;3555;p77"/>
            <p:cNvSpPr/>
            <p:nvPr/>
          </p:nvSpPr>
          <p:spPr>
            <a:xfrm>
              <a:off x="2311024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6" name="Google Shape;3556;p77"/>
            <p:cNvSpPr/>
            <p:nvPr/>
          </p:nvSpPr>
          <p:spPr>
            <a:xfrm>
              <a:off x="2300950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60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93" y="585"/>
                    <a:pt x="109" y="596"/>
                    <a:pt x="122" y="596"/>
                  </a:cubicBezTo>
                  <a:cubicBezTo>
                    <a:pt x="128" y="596"/>
                    <a:pt x="133" y="594"/>
                    <a:pt x="137" y="589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2" y="107"/>
                    <a:pt x="697" y="107"/>
                  </a:cubicBezTo>
                  <a:cubicBezTo>
                    <a:pt x="919" y="107"/>
                    <a:pt x="1133" y="249"/>
                    <a:pt x="1203" y="482"/>
                  </a:cubicBezTo>
                  <a:cubicBezTo>
                    <a:pt x="1207" y="486"/>
                    <a:pt x="1209" y="487"/>
                    <a:pt x="1211" y="487"/>
                  </a:cubicBezTo>
                  <a:cubicBezTo>
                    <a:pt x="1216" y="487"/>
                    <a:pt x="1216" y="478"/>
                    <a:pt x="1216" y="469"/>
                  </a:cubicBezTo>
                  <a:cubicBezTo>
                    <a:pt x="1190" y="307"/>
                    <a:pt x="1122" y="171"/>
                    <a:pt x="973" y="77"/>
                  </a:cubicBezTo>
                  <a:cubicBezTo>
                    <a:pt x="879" y="25"/>
                    <a:pt x="771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7" name="Google Shape;3557;p77"/>
            <p:cNvSpPr/>
            <p:nvPr/>
          </p:nvSpPr>
          <p:spPr>
            <a:xfrm>
              <a:off x="2353246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8" name="Google Shape;3558;p77"/>
            <p:cNvSpPr/>
            <p:nvPr/>
          </p:nvSpPr>
          <p:spPr>
            <a:xfrm>
              <a:off x="236717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7" y="1"/>
                  </a:moveTo>
                  <a:cubicBezTo>
                    <a:pt x="69" y="1"/>
                    <a:pt x="1" y="53"/>
                    <a:pt x="1" y="134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53"/>
                    <a:pt x="202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9" name="Google Shape;3559;p77"/>
            <p:cNvSpPr/>
            <p:nvPr/>
          </p:nvSpPr>
          <p:spPr>
            <a:xfrm>
              <a:off x="2633098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95" y="4"/>
                    <a:pt x="69" y="4"/>
                    <a:pt x="56" y="20"/>
                  </a:cubicBezTo>
                  <a:cubicBezTo>
                    <a:pt x="27" y="33"/>
                    <a:pt x="1" y="59"/>
                    <a:pt x="1" y="85"/>
                  </a:cubicBezTo>
                  <a:cubicBezTo>
                    <a:pt x="1" y="140"/>
                    <a:pt x="43" y="166"/>
                    <a:pt x="95" y="166"/>
                  </a:cubicBezTo>
                  <a:cubicBezTo>
                    <a:pt x="124" y="182"/>
                    <a:pt x="163" y="182"/>
                    <a:pt x="205" y="195"/>
                  </a:cubicBezTo>
                  <a:cubicBezTo>
                    <a:pt x="231" y="195"/>
                    <a:pt x="257" y="195"/>
                    <a:pt x="270" y="208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94" y="344"/>
                    <a:pt x="623" y="344"/>
                  </a:cubicBezTo>
                  <a:cubicBezTo>
                    <a:pt x="636" y="344"/>
                    <a:pt x="662" y="344"/>
                    <a:pt x="675" y="328"/>
                  </a:cubicBezTo>
                  <a:lnTo>
                    <a:pt x="675" y="302"/>
                  </a:ln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0" name="Google Shape;3560;p77"/>
            <p:cNvSpPr/>
            <p:nvPr/>
          </p:nvSpPr>
          <p:spPr>
            <a:xfrm>
              <a:off x="2345098" y="3382086"/>
              <a:ext cx="102370" cy="46222"/>
            </a:xfrm>
            <a:custGeom>
              <a:avLst/>
              <a:gdLst/>
              <a:ahLst/>
              <a:cxnLst/>
              <a:rect l="l" t="t" r="r" b="b"/>
              <a:pathLst>
                <a:path w="691" h="312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82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5"/>
                    <a:pt x="10" y="311"/>
                    <a:pt x="20" y="311"/>
                  </a:cubicBezTo>
                  <a:cubicBezTo>
                    <a:pt x="28" y="311"/>
                    <a:pt x="36" y="308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75" y="47"/>
                    <a:pt x="649" y="21"/>
                  </a:cubicBezTo>
                  <a:cubicBezTo>
                    <a:pt x="623" y="5"/>
                    <a:pt x="610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1" name="Google Shape;3561;p77"/>
            <p:cNvSpPr/>
            <p:nvPr/>
          </p:nvSpPr>
          <p:spPr>
            <a:xfrm>
              <a:off x="2809247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8" y="1280"/>
                  </a:cubicBezTo>
                  <a:cubicBezTo>
                    <a:pt x="493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2" name="Google Shape;3562;p77"/>
            <p:cNvSpPr/>
            <p:nvPr/>
          </p:nvSpPr>
          <p:spPr>
            <a:xfrm>
              <a:off x="2804950" y="3488901"/>
              <a:ext cx="122518" cy="74963"/>
            </a:xfrm>
            <a:custGeom>
              <a:avLst/>
              <a:gdLst/>
              <a:ahLst/>
              <a:cxnLst/>
              <a:rect l="l" t="t" r="r" b="b"/>
              <a:pathLst>
                <a:path w="827" h="506" extrusionOk="0">
                  <a:moveTo>
                    <a:pt x="373" y="1"/>
                  </a:moveTo>
                  <a:cubicBezTo>
                    <a:pt x="219" y="1"/>
                    <a:pt x="66" y="71"/>
                    <a:pt x="17" y="230"/>
                  </a:cubicBezTo>
                  <a:cubicBezTo>
                    <a:pt x="1" y="243"/>
                    <a:pt x="30" y="256"/>
                    <a:pt x="43" y="256"/>
                  </a:cubicBezTo>
                  <a:cubicBezTo>
                    <a:pt x="98" y="217"/>
                    <a:pt x="137" y="162"/>
                    <a:pt x="192" y="123"/>
                  </a:cubicBezTo>
                  <a:cubicBezTo>
                    <a:pt x="242" y="101"/>
                    <a:pt x="290" y="89"/>
                    <a:pt x="345" y="89"/>
                  </a:cubicBezTo>
                  <a:cubicBezTo>
                    <a:pt x="364" y="89"/>
                    <a:pt x="385" y="90"/>
                    <a:pt x="406" y="94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54" y="460"/>
                    <a:pt x="299" y="460"/>
                    <a:pt x="260" y="486"/>
                  </a:cubicBezTo>
                  <a:cubicBezTo>
                    <a:pt x="260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9" y="259"/>
                    <a:pt x="529" y="123"/>
                  </a:cubicBezTo>
                  <a:lnTo>
                    <a:pt x="529" y="123"/>
                  </a:lnTo>
                  <a:cubicBezTo>
                    <a:pt x="636" y="162"/>
                    <a:pt x="717" y="256"/>
                    <a:pt x="717" y="392"/>
                  </a:cubicBezTo>
                  <a:lnTo>
                    <a:pt x="730" y="392"/>
                  </a:lnTo>
                  <a:cubicBezTo>
                    <a:pt x="826" y="151"/>
                    <a:pt x="598" y="1"/>
                    <a:pt x="3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3" name="Google Shape;3563;p77"/>
            <p:cNvSpPr/>
            <p:nvPr/>
          </p:nvSpPr>
          <p:spPr>
            <a:xfrm>
              <a:off x="2235172" y="3154234"/>
              <a:ext cx="638071" cy="385332"/>
            </a:xfrm>
            <a:custGeom>
              <a:avLst/>
              <a:gdLst/>
              <a:ahLst/>
              <a:cxnLst/>
              <a:rect l="l" t="t" r="r" b="b"/>
              <a:pathLst>
                <a:path w="4307" h="2601" extrusionOk="0">
                  <a:moveTo>
                    <a:pt x="2142" y="1"/>
                  </a:moveTo>
                  <a:cubicBezTo>
                    <a:pt x="1453" y="1"/>
                    <a:pt x="869" y="206"/>
                    <a:pt x="500" y="733"/>
                  </a:cubicBezTo>
                  <a:cubicBezTo>
                    <a:pt x="1" y="1449"/>
                    <a:pt x="270" y="2544"/>
                    <a:pt x="270" y="2544"/>
                  </a:cubicBezTo>
                  <a:cubicBezTo>
                    <a:pt x="380" y="1274"/>
                    <a:pt x="785" y="1125"/>
                    <a:pt x="879" y="1005"/>
                  </a:cubicBezTo>
                  <a:lnTo>
                    <a:pt x="1365" y="1206"/>
                  </a:lnTo>
                  <a:cubicBezTo>
                    <a:pt x="1570" y="1285"/>
                    <a:pt x="1788" y="1326"/>
                    <a:pt x="2005" y="1326"/>
                  </a:cubicBezTo>
                  <a:cubicBezTo>
                    <a:pt x="2231" y="1326"/>
                    <a:pt x="2455" y="1282"/>
                    <a:pt x="2661" y="1193"/>
                  </a:cubicBezTo>
                  <a:lnTo>
                    <a:pt x="3228" y="963"/>
                  </a:lnTo>
                  <a:cubicBezTo>
                    <a:pt x="3442" y="1598"/>
                    <a:pt x="3808" y="1909"/>
                    <a:pt x="3808" y="1909"/>
                  </a:cubicBezTo>
                  <a:cubicBezTo>
                    <a:pt x="3834" y="2045"/>
                    <a:pt x="3834" y="2489"/>
                    <a:pt x="3889" y="2583"/>
                  </a:cubicBezTo>
                  <a:cubicBezTo>
                    <a:pt x="3896" y="2594"/>
                    <a:pt x="3906" y="2600"/>
                    <a:pt x="3918" y="2600"/>
                  </a:cubicBezTo>
                  <a:cubicBezTo>
                    <a:pt x="4005" y="2600"/>
                    <a:pt x="4208" y="2320"/>
                    <a:pt x="4268" y="1883"/>
                  </a:cubicBezTo>
                  <a:cubicBezTo>
                    <a:pt x="4307" y="720"/>
                    <a:pt x="3578" y="195"/>
                    <a:pt x="2904" y="72"/>
                  </a:cubicBezTo>
                  <a:cubicBezTo>
                    <a:pt x="2640" y="26"/>
                    <a:pt x="2384" y="1"/>
                    <a:pt x="2142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4" name="Google Shape;3564;p77"/>
            <p:cNvSpPr/>
            <p:nvPr/>
          </p:nvSpPr>
          <p:spPr>
            <a:xfrm>
              <a:off x="2475321" y="3675420"/>
              <a:ext cx="164888" cy="44000"/>
            </a:xfrm>
            <a:custGeom>
              <a:avLst/>
              <a:gdLst/>
              <a:ahLst/>
              <a:cxnLst/>
              <a:rect l="l" t="t" r="r" b="b"/>
              <a:pathLst>
                <a:path w="1113" h="297" extrusionOk="0">
                  <a:moveTo>
                    <a:pt x="1062" y="0"/>
                  </a:moveTo>
                  <a:cubicBezTo>
                    <a:pt x="1052" y="0"/>
                    <a:pt x="1044" y="3"/>
                    <a:pt x="1040" y="11"/>
                  </a:cubicBezTo>
                  <a:cubicBezTo>
                    <a:pt x="887" y="172"/>
                    <a:pt x="649" y="242"/>
                    <a:pt x="412" y="242"/>
                  </a:cubicBezTo>
                  <a:cubicBezTo>
                    <a:pt x="272" y="242"/>
                    <a:pt x="133" y="217"/>
                    <a:pt x="13" y="173"/>
                  </a:cubicBezTo>
                  <a:cubicBezTo>
                    <a:pt x="10" y="170"/>
                    <a:pt x="8" y="169"/>
                    <a:pt x="7" y="169"/>
                  </a:cubicBezTo>
                  <a:cubicBezTo>
                    <a:pt x="0" y="169"/>
                    <a:pt x="2" y="188"/>
                    <a:pt x="13" y="199"/>
                  </a:cubicBezTo>
                  <a:cubicBezTo>
                    <a:pt x="129" y="264"/>
                    <a:pt x="276" y="296"/>
                    <a:pt x="426" y="296"/>
                  </a:cubicBezTo>
                  <a:cubicBezTo>
                    <a:pt x="677" y="296"/>
                    <a:pt x="940" y="207"/>
                    <a:pt x="1092" y="37"/>
                  </a:cubicBezTo>
                  <a:cubicBezTo>
                    <a:pt x="1112" y="18"/>
                    <a:pt x="1084" y="0"/>
                    <a:pt x="1062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5" name="Google Shape;3565;p77"/>
            <p:cNvSpPr/>
            <p:nvPr/>
          </p:nvSpPr>
          <p:spPr>
            <a:xfrm>
              <a:off x="2623024" y="3662976"/>
              <a:ext cx="30370" cy="22815"/>
            </a:xfrm>
            <a:custGeom>
              <a:avLst/>
              <a:gdLst/>
              <a:ahLst/>
              <a:cxnLst/>
              <a:rect l="l" t="t" r="r" b="b"/>
              <a:pathLst>
                <a:path w="205" h="154" extrusionOk="0">
                  <a:moveTo>
                    <a:pt x="30" y="1"/>
                  </a:moveTo>
                  <a:cubicBezTo>
                    <a:pt x="1" y="27"/>
                    <a:pt x="30" y="82"/>
                    <a:pt x="56" y="108"/>
                  </a:cubicBezTo>
                  <a:cubicBezTo>
                    <a:pt x="77" y="129"/>
                    <a:pt x="119" y="153"/>
                    <a:pt x="155" y="153"/>
                  </a:cubicBezTo>
                  <a:cubicBezTo>
                    <a:pt x="162" y="153"/>
                    <a:pt x="169" y="152"/>
                    <a:pt x="176" y="150"/>
                  </a:cubicBezTo>
                  <a:cubicBezTo>
                    <a:pt x="192" y="150"/>
                    <a:pt x="205" y="121"/>
                    <a:pt x="192" y="108"/>
                  </a:cubicBezTo>
                  <a:lnTo>
                    <a:pt x="137" y="108"/>
                  </a:lnTo>
                  <a:cubicBezTo>
                    <a:pt x="82" y="95"/>
                    <a:pt x="69" y="53"/>
                    <a:pt x="4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64E21F6-49F1-EF05-4B3B-1C430D32C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846" y="337412"/>
            <a:ext cx="7187807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825099-8122-429D-B211-D8EE7778EC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24" b="285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 descr="图片包含 餐桌, 玩具, 室内, 就坐&#10;&#10;描述已自动生成">
            <a:extLst>
              <a:ext uri="{FF2B5EF4-FFF2-40B4-BE49-F238E27FC236}">
                <a16:creationId xmlns:a16="http://schemas.microsoft.com/office/drawing/2014/main" id="{8ADE0545-FE81-47B8-ABBF-91E1E6AB37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"/>
            <a:ext cx="6858000" cy="6858000"/>
          </a:xfrm>
          <a:prstGeom prst="rect">
            <a:avLst/>
          </a:prstGeom>
          <a:ln>
            <a:noFill/>
          </a:ln>
        </p:spPr>
      </p:pic>
      <p:cxnSp>
        <p:nvCxnSpPr>
          <p:cNvPr id="7" name="Straight Connector 12">
            <a:extLst>
              <a:ext uri="{FF2B5EF4-FFF2-40B4-BE49-F238E27FC236}">
                <a16:creationId xmlns:a16="http://schemas.microsoft.com/office/drawing/2014/main" id="{11F5F93D-6C63-4882-B715-2A6B00630784}"/>
              </a:ext>
            </a:extLst>
          </p:cNvPr>
          <p:cNvCxnSpPr/>
          <p:nvPr/>
        </p:nvCxnSpPr>
        <p:spPr>
          <a:xfrm>
            <a:off x="6723246" y="4380165"/>
            <a:ext cx="479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DAD63C5-8BA5-45F1-9CE1-8CC851184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4425" y="2014245"/>
            <a:ext cx="6937849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243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Ủ ĐỀ 1- CHIM SƠN CA (KARAOKE) - ÂM NHẠC LỚP 5 - KẾT NỐI TRI THỨC - Trim">
            <a:hlinkClick r:id="" action="ppaction://media"/>
            <a:extLst>
              <a:ext uri="{FF2B5EF4-FFF2-40B4-BE49-F238E27FC236}">
                <a16:creationId xmlns:a16="http://schemas.microsoft.com/office/drawing/2014/main" id="{3EE37925-909D-4874-B848-D6EA93BE7E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2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7" name="Picture 10" descr="Cute ornament element avocado pastel green gingham pattern paper background frame border blank note">
            <a:extLst>
              <a:ext uri="{FF2B5EF4-FFF2-40B4-BE49-F238E27FC236}">
                <a16:creationId xmlns:a16="http://schemas.microsoft.com/office/drawing/2014/main" id="{E75F9BAA-789F-63CA-4A6F-721A9FF06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75" y="-1"/>
            <a:ext cx="9363857" cy="568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8" name="Picture 4">
            <a:extLst>
              <a:ext uri="{FF2B5EF4-FFF2-40B4-BE49-F238E27FC236}">
                <a16:creationId xmlns:a16="http://schemas.microsoft.com/office/drawing/2014/main" id="{EB3C2BE8-8FAB-28DE-A736-3DCA812B1A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" y="5304401"/>
            <a:ext cx="12213396" cy="2320545"/>
          </a:xfrm>
          <a:prstGeom prst="rect">
            <a:avLst/>
          </a:prstGeom>
        </p:spPr>
      </p:pic>
      <p:pic>
        <p:nvPicPr>
          <p:cNvPr id="2772" name="Picture 2" descr="Premium Vector | Cute teacher holding a book cartoon illustration">
            <a:extLst>
              <a:ext uri="{FF2B5EF4-FFF2-40B4-BE49-F238E27FC236}">
                <a16:creationId xmlns:a16="http://schemas.microsoft.com/office/drawing/2014/main" id="{652C2B79-9085-DC42-667D-E743450D2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7923" y1="38922" x2="46006" y2="51098"/>
                        <a14:foregroundMark x1="58147" y1="38723" x2="60383" y2="49102"/>
                        <a14:backgroundMark x1="62460" y1="22754" x2="70128" y2="35928"/>
                        <a14:backgroundMark x1="70128" y1="35928" x2="70288" y2="36727"/>
                        <a14:backgroundMark x1="57029" y1="19162" x2="57029" y2="19162"/>
                        <a14:backgroundMark x1="54792" y1="18363" x2="54792" y2="18363"/>
                        <a14:backgroundMark x1="26677" y1="53493" x2="34026" y2="67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3730" y="1996805"/>
            <a:ext cx="7394796" cy="59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Hình ảnh Phim Hoạt Hình Phong Cách Tuyến Tính Yếu Tố Dễ Thương Trong Nhà  PNG , Potted Plant, Succulents, Cây Xanh Trong Nhà PNG miễn phí tải tập tin  PSDComment và">
            <a:extLst>
              <a:ext uri="{FF2B5EF4-FFF2-40B4-BE49-F238E27FC236}">
                <a16:creationId xmlns:a16="http://schemas.microsoft.com/office/drawing/2014/main" id="{C2A3DFAF-5A6C-043E-2A44-EA725842C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750" b="94375" l="64844" r="97188">
                        <a14:foregroundMark x1="66094" y1="62031" x2="66094" y2="62031"/>
                        <a14:foregroundMark x1="84375" y1="51250" x2="84375" y2="51250"/>
                        <a14:foregroundMark x1="83750" y1="48906" x2="83750" y2="48906"/>
                        <a14:foregroundMark x1="95781" y1="62969" x2="95781" y2="62969"/>
                        <a14:foregroundMark x1="74375" y1="70156" x2="74375" y2="70156"/>
                        <a14:foregroundMark x1="68281" y1="64688" x2="68281" y2="64688"/>
                        <a14:foregroundMark x1="68125" y1="63281" x2="68125" y2="63281"/>
                        <a14:foregroundMark x1="64844" y1="62969" x2="64844" y2="62969"/>
                        <a14:foregroundMark x1="87813" y1="70000" x2="87813" y2="70000"/>
                        <a14:foregroundMark x1="89063" y1="68594" x2="89063" y2="68594"/>
                        <a14:foregroundMark x1="90000" y1="67656" x2="90000" y2="67656"/>
                        <a14:foregroundMark x1="73438" y1="69219" x2="73438" y2="69219"/>
                        <a14:foregroundMark x1="72344" y1="69219" x2="72344" y2="69219"/>
                        <a14:foregroundMark x1="97188" y1="62187" x2="97188" y2="62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89" t="45371" r="741"/>
          <a:stretch/>
        </p:blipFill>
        <p:spPr bwMode="auto">
          <a:xfrm>
            <a:off x="9948039" y="3772977"/>
            <a:ext cx="2265357" cy="349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0" name="Picture 6" descr="Hình ảnh Phim Hoạt Hình Phong Cách Tuyến Tính Yếu Tố Dễ Thương Trong Nhà  PNG , Potted Plant, Succulents, Cây Xanh Trong Nhà PNG miễn phí tải tập tin  PSDComment và">
            <a:extLst>
              <a:ext uri="{FF2B5EF4-FFF2-40B4-BE49-F238E27FC236}">
                <a16:creationId xmlns:a16="http://schemas.microsoft.com/office/drawing/2014/main" id="{0D24C21E-5179-7F90-9405-72893FB02B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88" b="42188" l="5781" r="35156">
                        <a14:foregroundMark x1="19063" y1="41875" x2="19063" y2="41875"/>
                        <a14:foregroundMark x1="35156" y1="31875" x2="35156" y2="31875"/>
                        <a14:foregroundMark x1="34688" y1="29688" x2="34688" y2="29688"/>
                        <a14:foregroundMark x1="34063" y1="28906" x2="34063" y2="28906"/>
                        <a14:foregroundMark x1="33906" y1="28750" x2="33906" y2="28750"/>
                        <a14:foregroundMark x1="5625" y1="21563" x2="5625" y2="2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1" t="-3518" r="61298" b="52963"/>
          <a:stretch/>
        </p:blipFill>
        <p:spPr bwMode="auto">
          <a:xfrm>
            <a:off x="8120853" y="3012748"/>
            <a:ext cx="3073400" cy="425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2803F6-656A-1F3B-72D5-1867F967FE15}"/>
              </a:ext>
            </a:extLst>
          </p:cNvPr>
          <p:cNvSpPr txBox="1"/>
          <p:nvPr/>
        </p:nvSpPr>
        <p:spPr>
          <a:xfrm>
            <a:off x="2184087" y="1347399"/>
            <a:ext cx="82385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DUNG CHÍNH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15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–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16.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– Sinh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doanh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quả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7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D9E6B1-A2E1-FAF3-74F9-3D27CD0E0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733519" y="1509873"/>
            <a:ext cx="7649672" cy="5168900"/>
          </a:xfrm>
          <a:prstGeom prst="rect">
            <a:avLst/>
          </a:prstGeom>
        </p:spPr>
      </p:pic>
      <p:pic>
        <p:nvPicPr>
          <p:cNvPr id="7180" name="Picture 12" descr="390 Vietnamese Boat Illustrations &amp; Clip Art - iStock">
            <a:extLst>
              <a:ext uri="{FF2B5EF4-FFF2-40B4-BE49-F238E27FC236}">
                <a16:creationId xmlns:a16="http://schemas.microsoft.com/office/drawing/2014/main" id="{D366A18D-18E0-B777-037F-D722631722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57" b="45475" l="25980" r="49020">
                        <a14:foregroundMark x1="38889" y1="45475" x2="38889" y2="45475"/>
                        <a14:foregroundMark x1="37745" y1="5740" x2="37745" y2="5740"/>
                        <a14:foregroundMark x1="36438" y1="5960" x2="36438" y2="5960"/>
                        <a14:foregroundMark x1="34641" y1="8168" x2="34641" y2="81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15" t="1" r="47991" b="49483"/>
          <a:stretch/>
        </p:blipFill>
        <p:spPr bwMode="auto">
          <a:xfrm>
            <a:off x="9552608" y="1816100"/>
            <a:ext cx="2922257" cy="378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85DF48-14E8-155F-49D1-897D727AC8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471" y="381268"/>
            <a:ext cx="5413369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1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CC9E7A2-F767-DEFE-BAB1-A6E5A8F122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" y="5304401"/>
            <a:ext cx="12213396" cy="2320545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2476AC70-DAD6-F158-48A4-14308783B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3320784" y="631288"/>
            <a:ext cx="5792725" cy="3893497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ADF6D6D-7574-33A8-5D1A-CA3184A3F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13510" y="627077"/>
            <a:ext cx="2978313" cy="5146113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A37F264B-6096-DB50-7A29-92E295177A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56292" y="691744"/>
            <a:ext cx="2422433" cy="2422433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20470346-4E0B-DFB0-1913-BD4B6F55D7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92816" y="2946400"/>
            <a:ext cx="1526949" cy="29435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E6E9B3-85C1-1163-4C57-C71A731CB3DA}"/>
              </a:ext>
            </a:extLst>
          </p:cNvPr>
          <p:cNvSpPr txBox="1"/>
          <p:nvPr/>
        </p:nvSpPr>
        <p:spPr>
          <a:xfrm>
            <a:off x="3563260" y="1771212"/>
            <a:ext cx="530777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Góc</a:t>
            </a: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333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tuyên</a:t>
            </a: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333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dương</a:t>
            </a:r>
            <a:endParaRPr kumimoji="0" lang="en-US" sz="533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Picture 2" descr="Premium Vector | Happy cute kid girl ready to go to school | Cute kids, Kids  cartoon characters, Cute bear drawings">
            <a:extLst>
              <a:ext uri="{FF2B5EF4-FFF2-40B4-BE49-F238E27FC236}">
                <a16:creationId xmlns:a16="http://schemas.microsoft.com/office/drawing/2014/main" id="{0BD9E319-AD7C-EEC6-5A10-38EF725C2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265" b="89936" l="9904" r="89936">
                        <a14:foregroundMark x1="42812" y1="25240" x2="45048" y2="32748"/>
                        <a14:foregroundMark x1="57029" y1="23003" x2="55431" y2="32588"/>
                        <a14:foregroundMark x1="42812" y1="88339" x2="38818" y2="89297"/>
                        <a14:foregroundMark x1="53355" y1="89137" x2="59744" y2="89297"/>
                        <a14:foregroundMark x1="50958" y1="9265" x2="50958" y2="9265"/>
                        <a14:foregroundMark x1="48562" y1="9265" x2="48562" y2="9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728" y="2748145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Happy cute kid boy ready to go to school | Kids going to  school, Cute kids, Cute bear drawings">
            <a:extLst>
              <a:ext uri="{FF2B5EF4-FFF2-40B4-BE49-F238E27FC236}">
                <a16:creationId xmlns:a16="http://schemas.microsoft.com/office/drawing/2014/main" id="{6E7278B3-B1B8-74CF-6569-70B55252D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5" b="90415" l="9744" r="89776">
                        <a14:foregroundMark x1="54792" y1="9585" x2="58466" y2="20607"/>
                        <a14:foregroundMark x1="45208" y1="21725" x2="39617" y2="32109"/>
                        <a14:foregroundMark x1="51118" y1="26038" x2="53355" y2="30032"/>
                        <a14:foregroundMark x1="42492" y1="23482" x2="39776" y2="25559"/>
                        <a14:foregroundMark x1="56230" y1="25240" x2="56230" y2="25240"/>
                        <a14:foregroundMark x1="56230" y1="25240" x2="53355" y2="28435"/>
                        <a14:foregroundMark x1="49681" y1="27796" x2="44569" y2="39137"/>
                        <a14:foregroundMark x1="37859" y1="90415" x2="37859" y2="90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069" y="2686325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43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B390B4-1DE2-F465-B32B-A5F8B99CC00B}"/>
              </a:ext>
            </a:extLst>
          </p:cNvPr>
          <p:cNvSpPr/>
          <p:nvPr/>
        </p:nvSpPr>
        <p:spPr>
          <a:xfrm>
            <a:off x="-100740" y="-847023"/>
            <a:ext cx="13312301" cy="8730114"/>
          </a:xfrm>
          <a:custGeom>
            <a:avLst/>
            <a:gdLst>
              <a:gd name="connsiteX0" fmla="*/ 213143 w 8539894"/>
              <a:gd name="connsiteY0" fmla="*/ 327215 h 1682046"/>
              <a:gd name="connsiteX1" fmla="*/ 1725419 w 8539894"/>
              <a:gd name="connsiteY1" fmla="*/ 133784 h 1682046"/>
              <a:gd name="connsiteX2" fmla="*/ 4398281 w 8539894"/>
              <a:gd name="connsiteY2" fmla="*/ 10692 h 1682046"/>
              <a:gd name="connsiteX3" fmla="*/ 6103989 w 8539894"/>
              <a:gd name="connsiteY3" fmla="*/ 28277 h 1682046"/>
              <a:gd name="connsiteX4" fmla="*/ 8055881 w 8539894"/>
              <a:gd name="connsiteY4" fmla="*/ 204123 h 1682046"/>
              <a:gd name="connsiteX5" fmla="*/ 8530666 w 8539894"/>
              <a:gd name="connsiteY5" fmla="*/ 766831 h 1682046"/>
              <a:gd name="connsiteX6" fmla="*/ 8319650 w 8539894"/>
              <a:gd name="connsiteY6" fmla="*/ 1575723 h 1682046"/>
              <a:gd name="connsiteX7" fmla="*/ 7721773 w 8539894"/>
              <a:gd name="connsiteY7" fmla="*/ 1628477 h 1682046"/>
              <a:gd name="connsiteX8" fmla="*/ 4714804 w 8539894"/>
              <a:gd name="connsiteY8" fmla="*/ 1487800 h 1682046"/>
              <a:gd name="connsiteX9" fmla="*/ 2059527 w 8539894"/>
              <a:gd name="connsiteY9" fmla="*/ 1593308 h 1682046"/>
              <a:gd name="connsiteX10" fmla="*/ 863773 w 8539894"/>
              <a:gd name="connsiteY10" fmla="*/ 1681231 h 1682046"/>
              <a:gd name="connsiteX11" fmla="*/ 177973 w 8539894"/>
              <a:gd name="connsiteY11" fmla="*/ 1540554 h 1682046"/>
              <a:gd name="connsiteX12" fmla="*/ 2127 w 8539894"/>
              <a:gd name="connsiteY12" fmla="*/ 960261 h 1682046"/>
              <a:gd name="connsiteX13" fmla="*/ 90050 w 8539894"/>
              <a:gd name="connsiteY13" fmla="*/ 520646 h 1682046"/>
              <a:gd name="connsiteX14" fmla="*/ 213143 w 8539894"/>
              <a:gd name="connsiteY14" fmla="*/ 327215 h 168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539894" h="1682046">
                <a:moveTo>
                  <a:pt x="213143" y="327215"/>
                </a:moveTo>
                <a:cubicBezTo>
                  <a:pt x="485704" y="262738"/>
                  <a:pt x="1027896" y="186538"/>
                  <a:pt x="1725419" y="133784"/>
                </a:cubicBezTo>
                <a:cubicBezTo>
                  <a:pt x="2422942" y="81030"/>
                  <a:pt x="3668519" y="28276"/>
                  <a:pt x="4398281" y="10692"/>
                </a:cubicBezTo>
                <a:cubicBezTo>
                  <a:pt x="5128043" y="-6892"/>
                  <a:pt x="5494389" y="-3961"/>
                  <a:pt x="6103989" y="28277"/>
                </a:cubicBezTo>
                <a:cubicBezTo>
                  <a:pt x="6713589" y="60515"/>
                  <a:pt x="7651435" y="81031"/>
                  <a:pt x="8055881" y="204123"/>
                </a:cubicBezTo>
                <a:cubicBezTo>
                  <a:pt x="8460327" y="327215"/>
                  <a:pt x="8486705" y="538231"/>
                  <a:pt x="8530666" y="766831"/>
                </a:cubicBezTo>
                <a:cubicBezTo>
                  <a:pt x="8574628" y="995431"/>
                  <a:pt x="8454465" y="1432115"/>
                  <a:pt x="8319650" y="1575723"/>
                </a:cubicBezTo>
                <a:cubicBezTo>
                  <a:pt x="8184835" y="1719331"/>
                  <a:pt x="8322581" y="1643131"/>
                  <a:pt x="7721773" y="1628477"/>
                </a:cubicBezTo>
                <a:cubicBezTo>
                  <a:pt x="7120965" y="1613823"/>
                  <a:pt x="5658512" y="1493661"/>
                  <a:pt x="4714804" y="1487800"/>
                </a:cubicBezTo>
                <a:cubicBezTo>
                  <a:pt x="3771096" y="1481939"/>
                  <a:pt x="2701366" y="1561070"/>
                  <a:pt x="2059527" y="1593308"/>
                </a:cubicBezTo>
                <a:cubicBezTo>
                  <a:pt x="1417689" y="1625547"/>
                  <a:pt x="1177365" y="1690023"/>
                  <a:pt x="863773" y="1681231"/>
                </a:cubicBezTo>
                <a:cubicBezTo>
                  <a:pt x="550181" y="1672439"/>
                  <a:pt x="321581" y="1660716"/>
                  <a:pt x="177973" y="1540554"/>
                </a:cubicBezTo>
                <a:cubicBezTo>
                  <a:pt x="34365" y="1420392"/>
                  <a:pt x="16781" y="1130246"/>
                  <a:pt x="2127" y="960261"/>
                </a:cubicBezTo>
                <a:cubicBezTo>
                  <a:pt x="-12527" y="790276"/>
                  <a:pt x="51950" y="623223"/>
                  <a:pt x="90050" y="520646"/>
                </a:cubicBezTo>
                <a:cubicBezTo>
                  <a:pt x="128150" y="418069"/>
                  <a:pt x="-59418" y="391692"/>
                  <a:pt x="213143" y="32721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9117B1-4902-3FFB-7F7A-6F1DEB7AB0E6}"/>
              </a:ext>
            </a:extLst>
          </p:cNvPr>
          <p:cNvSpPr txBox="1"/>
          <p:nvPr/>
        </p:nvSpPr>
        <p:spPr>
          <a:xfrm>
            <a:off x="1261411" y="423889"/>
            <a:ext cx="10210800" cy="7797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PHƯƠNG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8C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HƯỚNG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HOẠT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3D7D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ĐỘNG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TUẦN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16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2CC8EA-13C0-7EBD-4C68-72050B6CF74C}"/>
              </a:ext>
            </a:extLst>
          </p:cNvPr>
          <p:cNvSpPr/>
          <p:nvPr/>
        </p:nvSpPr>
        <p:spPr>
          <a:xfrm>
            <a:off x="182879" y="957717"/>
            <a:ext cx="11826242" cy="6440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275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*Về nề nếp:</a:t>
            </a:r>
            <a:endParaRPr lang="en-US" sz="275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vi-VN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+ Thực hiện tốt mọi nội quy của trường, lớp đề ra.</a:t>
            </a:r>
            <a:endParaRPr lang="en-US" sz="275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vi-VN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+ Giữ vệ sinh trường, lớp.</a:t>
            </a:r>
            <a:endParaRPr lang="en-US" sz="275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vi-VN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+ Chuẩn bị đầy đủ đồ dùng, sách vở và bài tập trước khi đến lớp.</a:t>
            </a:r>
            <a:endParaRPr lang="en-US" sz="275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vi-VN" sz="275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*Về học tập:</a:t>
            </a:r>
            <a:endParaRPr lang="en-US" sz="275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vi-VN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+ Tiếp tục phát huy  phong trào đôi bạn cùng tiến, tích cực giúp đỡ bạn yếu. </a:t>
            </a:r>
            <a:endParaRPr lang="en-US" sz="275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vi-VN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+ Nêu cao tinh thần tự giác trong học tập và rèn luyện.</a:t>
            </a:r>
            <a:endParaRPr lang="en-US" sz="275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vi-VN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+Tích cực củng cố và ôn luyện kiến thức đã học để chuẩn bị cho kì thi </a:t>
            </a:r>
            <a:r>
              <a:rPr lang="en-US" sz="27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vi-VN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 kì 1</a:t>
            </a:r>
            <a:r>
              <a:rPr lang="en-US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7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tục</a:t>
            </a:r>
            <a:r>
              <a:rPr lang="en-US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vòng</a:t>
            </a:r>
            <a:r>
              <a:rPr lang="en-US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sơ</a:t>
            </a:r>
            <a:r>
              <a:rPr lang="en-US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thi</a:t>
            </a:r>
            <a:r>
              <a:rPr lang="en-US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Đấu</a:t>
            </a:r>
            <a:r>
              <a:rPr lang="en-US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Toán</a:t>
            </a:r>
            <a:r>
              <a:rPr lang="en-US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Vioedu</a:t>
            </a:r>
            <a:endParaRPr lang="en-US" sz="275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vi-VN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vi-VN" sz="275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*Về hoạt động khác:</a:t>
            </a:r>
            <a:endParaRPr lang="en-US" sz="275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vi-VN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+ Tham gia tốt các phong trào của Đội:</a:t>
            </a:r>
            <a:r>
              <a:rPr lang="en-US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 Văn </a:t>
            </a:r>
            <a:r>
              <a:rPr lang="en-US" sz="27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chào</a:t>
            </a:r>
            <a:r>
              <a:rPr lang="en-US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mừng</a:t>
            </a:r>
            <a:r>
              <a:rPr lang="en-US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 Thành </a:t>
            </a:r>
            <a:r>
              <a:rPr lang="en-US" sz="27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Quân</a:t>
            </a:r>
            <a:r>
              <a:rPr lang="en-US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đội</a:t>
            </a:r>
            <a:r>
              <a:rPr lang="en-US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 Nam 22/12.</a:t>
            </a:r>
          </a:p>
          <a:p>
            <a:pPr>
              <a:spcAft>
                <a:spcPts val="0"/>
              </a:spcAft>
            </a:pPr>
            <a:r>
              <a:rPr lang="en-US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+</a:t>
            </a:r>
            <a:r>
              <a:rPr lang="vi-VN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 Phong trào đọc sách</a:t>
            </a:r>
            <a:r>
              <a:rPr lang="en-US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r>
              <a:rPr lang="vi-VN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 Nói lời hay, làm việc tốt</a:t>
            </a:r>
            <a:r>
              <a:rPr lang="en-US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vi-VN" sz="2750" dirty="0">
                <a:latin typeface="Times New Roman" panose="02020603050405020304" pitchFamily="18" charset="0"/>
                <a:ea typeface="Calibri" panose="020F0502020204030204" pitchFamily="34" charset="0"/>
              </a:rPr>
              <a:t>+Thực hiện tốt Cổng trường An toàn Giao thông.</a:t>
            </a:r>
            <a:endParaRPr lang="en-US" sz="275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en-US" sz="275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671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5">
          <a:extLst>
            <a:ext uri="{FF2B5EF4-FFF2-40B4-BE49-F238E27FC236}">
              <a16:creationId xmlns:a16="http://schemas.microsoft.com/office/drawing/2014/main" id="{EA884EAA-C7E9-B0B7-35CE-546551148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" name="Picture 10" descr="Hình ảnh Hình Vẽ Cây Theo Mẫu Phim Hoạt Hình Hay Minh Họa PNG , Anime, Cây,  Hoạt Hình PNG miễn phí tải tập tin PSDComment và Vector">
            <a:extLst>
              <a:ext uri="{FF2B5EF4-FFF2-40B4-BE49-F238E27FC236}">
                <a16:creationId xmlns:a16="http://schemas.microsoft.com/office/drawing/2014/main" id="{757BA060-F188-3D73-6FEC-3D3F43287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0" b="96094" l="10000" r="90000">
                        <a14:foregroundMark x1="51406" y1="6250" x2="51406" y2="6250"/>
                        <a14:foregroundMark x1="36875" y1="90625" x2="36875" y2="90625"/>
                        <a14:foregroundMark x1="31875" y1="93438" x2="31875" y2="93438"/>
                        <a14:foregroundMark x1="37813" y1="94531" x2="37813" y2="94531"/>
                        <a14:foregroundMark x1="45469" y1="95313" x2="45469" y2="95313"/>
                        <a14:foregroundMark x1="52969" y1="95313" x2="52969" y2="95313"/>
                        <a14:foregroundMark x1="56406" y1="96094" x2="56406" y2="9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4738">
            <a:off x="7399857" y="1976724"/>
            <a:ext cx="5214347" cy="521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Phim Hoạt Hình Vẽ Hình Ảnh Minh Họa - cây đẹp png tải về - Miễn phí trong  suốt Hoa png Tải về.">
            <a:extLst>
              <a:ext uri="{FF2B5EF4-FFF2-40B4-BE49-F238E27FC236}">
                <a16:creationId xmlns:a16="http://schemas.microsoft.com/office/drawing/2014/main" id="{2CDD2CA7-0D9F-1D1A-63FB-6DB48B6A2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000" l="9556" r="90000">
                        <a14:foregroundMark x1="9556" y1="55444" x2="9556" y2="55444"/>
                        <a14:foregroundMark x1="50222" y1="91000" x2="50222" y2="9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4589">
            <a:off x="-445555" y="1498201"/>
            <a:ext cx="5712920" cy="571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28,520 Kids Reading Books Cartoon Stock Photos and Images - 123RF">
            <a:extLst>
              <a:ext uri="{FF2B5EF4-FFF2-40B4-BE49-F238E27FC236}">
                <a16:creationId xmlns:a16="http://schemas.microsoft.com/office/drawing/2014/main" id="{3E6A8E7D-1DC4-2787-6AE6-442EB0F9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7" b="98456" l="889" r="99556">
                        <a14:foregroundMark x1="15111" y1="31660" x2="8000" y2="41313"/>
                        <a14:foregroundMark x1="8000" y1="41313" x2="7778" y2="43243"/>
                        <a14:foregroundMark x1="4889" y1="37838" x2="4889" y2="37838"/>
                        <a14:foregroundMark x1="1111" y1="66409" x2="1111" y2="66409"/>
                        <a14:foregroundMark x1="23333" y1="11583" x2="27111" y2="7336"/>
                        <a14:foregroundMark x1="44889" y1="10425" x2="50000" y2="7722"/>
                        <a14:foregroundMark x1="51111" y1="2317" x2="51111" y2="2317"/>
                        <a14:foregroundMark x1="89778" y1="28958" x2="92889" y2="34363"/>
                        <a14:foregroundMark x1="98222" y1="51351" x2="98222" y2="51351"/>
                        <a14:foregroundMark x1="98222" y1="49421" x2="98222" y2="49421"/>
                        <a14:foregroundMark x1="99556" y1="50193" x2="99556" y2="50193"/>
                        <a14:foregroundMark x1="32222" y1="89961" x2="42000" y2="89189"/>
                        <a14:foregroundMark x1="42000" y1="89189" x2="49778" y2="91506"/>
                        <a14:foregroundMark x1="58667" y1="90347" x2="68000" y2="89189"/>
                        <a14:foregroundMark x1="68000" y1="89189" x2="74889" y2="91506"/>
                        <a14:foregroundMark x1="58222" y1="84942" x2="75778" y2="88031"/>
                        <a14:foregroundMark x1="75778" y1="88031" x2="78889" y2="91120"/>
                        <a14:foregroundMark x1="75778" y1="87645" x2="82444" y2="94208"/>
                        <a14:foregroundMark x1="73556" y1="83012" x2="82667" y2="87645"/>
                        <a14:foregroundMark x1="79778" y1="83012" x2="84000" y2="87259"/>
                        <a14:foregroundMark x1="83556" y1="98456" x2="63556" y2="89189"/>
                        <a14:foregroundMark x1="63556" y1="89189" x2="56667" y2="90347"/>
                        <a14:foregroundMark x1="32000" y1="85328" x2="22000" y2="87259"/>
                        <a14:foregroundMark x1="22000" y1="87259" x2="18444" y2="89575"/>
                        <a14:foregroundMark x1="16000" y1="84556" x2="18000" y2="92278"/>
                        <a14:foregroundMark x1="14667" y1="85328" x2="13333" y2="98069"/>
                        <a14:foregroundMark x1="12000" y1="83012" x2="20444" y2="83012"/>
                        <a14:foregroundMark x1="11778" y1="84556" x2="11556" y2="96525"/>
                        <a14:foregroundMark x1="12000" y1="98456" x2="44222" y2="91120"/>
                        <a14:foregroundMark x1="96000" y1="52896" x2="95111" y2="53668"/>
                        <a14:foregroundMark x1="95111" y1="49035" x2="95111" y2="49035"/>
                        <a14:foregroundMark x1="98000" y1="50193" x2="98000" y2="50193"/>
                        <a14:foregroundMark x1="98222" y1="50193" x2="98222" y2="50193"/>
                        <a14:foregroundMark x1="98000" y1="50965" x2="98000" y2="50965"/>
                        <a14:foregroundMark x1="98000" y1="50965" x2="97778" y2="50579"/>
                        <a14:foregroundMark x1="98000" y1="50579" x2="97556" y2="51351"/>
                        <a14:backgroundMark x1="59556" y1="26255" x2="59556" y2="26255"/>
                        <a14:backgroundMark x1="58889" y1="28958" x2="58889" y2="28958"/>
                        <a14:backgroundMark x1="39333" y1="21236" x2="39333" y2="21236"/>
                        <a14:backgroundMark x1="74222" y1="39768" x2="74222" y2="39768"/>
                        <a14:backgroundMark x1="78222" y1="49035" x2="78222" y2="49035"/>
                        <a14:backgroundMark x1="76667" y1="46718" x2="76667" y2="46718"/>
                        <a14:backgroundMark x1="76222" y1="45174" x2="76222" y2="45174"/>
                        <a14:backgroundMark x1="82444" y1="53282" x2="82444" y2="53282"/>
                        <a14:backgroundMark x1="99111" y1="49807" x2="99111" y2="49807"/>
                        <a14:backgroundMark x1="99556" y1="50965" x2="99556" y2="50965"/>
                        <a14:backgroundMark x1="99778" y1="49807" x2="99778" y2="49807"/>
                        <a14:backgroundMark x1="99556" y1="49421" x2="99556" y2="49421"/>
                        <a14:backgroundMark x1="96222" y1="50579" x2="96222" y2="50579"/>
                        <a14:backgroundMark x1="26444" y1="39768" x2="26444" y2="39768"/>
                        <a14:backgroundMark x1="42889" y1="71042" x2="42889" y2="71042"/>
                        <a14:backgroundMark x1="22222" y1="39382" x2="22222" y2="39382"/>
                        <a14:backgroundMark x1="11333" y1="62162" x2="11333" y2="62162"/>
                        <a14:backgroundMark x1="12222" y1="62162" x2="12222" y2="62162"/>
                        <a14:backgroundMark x1="13556" y1="61390" x2="13556" y2="61390"/>
                        <a14:backgroundMark x1="14444" y1="61004" x2="14444" y2="61004"/>
                        <a14:backgroundMark x1="15333" y1="60232" x2="15333" y2="60232"/>
                        <a14:backgroundMark x1="16667" y1="58687" x2="16667" y2="58687"/>
                        <a14:backgroundMark x1="21333" y1="44015" x2="21333" y2="44015"/>
                        <a14:backgroundMark x1="21778" y1="41313" x2="21778" y2="41313"/>
                        <a14:backgroundMark x1="20667" y1="48649" x2="20667" y2="48649"/>
                        <a14:backgroundMark x1="19778" y1="51737" x2="19778" y2="51737"/>
                        <a14:backgroundMark x1="20444" y1="50193" x2="20444" y2="50193"/>
                        <a14:backgroundMark x1="18889" y1="53282" x2="18889" y2="53282"/>
                        <a14:backgroundMark x1="18889" y1="53668" x2="18889" y2="53668"/>
                        <a14:backgroundMark x1="18889" y1="54054" x2="18889" y2="54054"/>
                        <a14:backgroundMark x1="18444" y1="54826" x2="18444" y2="54826"/>
                        <a14:backgroundMark x1="9333" y1="61390" x2="9333" y2="61390"/>
                        <a14:backgroundMark x1="22444" y1="37838" x2="22444" y2="37838"/>
                        <a14:backgroundMark x1="222" y1="62548" x2="222" y2="62548"/>
                        <a14:backgroundMark x1="0" y1="65637" x2="0" y2="65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814" y="2274104"/>
            <a:ext cx="7964300" cy="458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28" name="Double Wave 2727">
            <a:extLst>
              <a:ext uri="{FF2B5EF4-FFF2-40B4-BE49-F238E27FC236}">
                <a16:creationId xmlns:a16="http://schemas.microsoft.com/office/drawing/2014/main" id="{ABD815C0-DED9-F875-5B15-33C99661B0F5}"/>
              </a:ext>
            </a:extLst>
          </p:cNvPr>
          <p:cNvSpPr/>
          <p:nvPr/>
        </p:nvSpPr>
        <p:spPr>
          <a:xfrm>
            <a:off x="738556" y="160774"/>
            <a:ext cx="10714888" cy="2113329"/>
          </a:xfrm>
          <a:prstGeom prst="doubleWav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29" name="TextBox 2728">
            <a:extLst>
              <a:ext uri="{FF2B5EF4-FFF2-40B4-BE49-F238E27FC236}">
                <a16:creationId xmlns:a16="http://schemas.microsoft.com/office/drawing/2014/main" id="{A0CBD783-53F1-2A59-A247-884EB78A9F47}"/>
              </a:ext>
            </a:extLst>
          </p:cNvPr>
          <p:cNvSpPr txBox="1"/>
          <p:nvPr/>
        </p:nvSpPr>
        <p:spPr>
          <a:xfrm>
            <a:off x="693336" y="286558"/>
            <a:ext cx="10805328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Sinh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hoạt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chủ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đề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KINH DOANH HIỆU QUẢ</a:t>
            </a:r>
          </a:p>
        </p:txBody>
      </p:sp>
    </p:spTree>
    <p:extLst>
      <p:ext uri="{BB962C8B-B14F-4D97-AF65-F5344CB8AC3E}">
        <p14:creationId xmlns:p14="http://schemas.microsoft.com/office/powerpoint/2010/main" val="2163282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963FFB-CB3B-BD14-A87D-CF13C5301034}"/>
              </a:ext>
            </a:extLst>
          </p:cNvPr>
          <p:cNvSpPr/>
          <p:nvPr/>
        </p:nvSpPr>
        <p:spPr>
          <a:xfrm>
            <a:off x="711734" y="1550503"/>
            <a:ext cx="10818459" cy="1798983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95E691-443A-CFB4-56CE-811B5231EF06}"/>
              </a:ext>
            </a:extLst>
          </p:cNvPr>
          <p:cNvSpPr txBox="1"/>
          <p:nvPr/>
        </p:nvSpPr>
        <p:spPr>
          <a:xfrm>
            <a:off x="1076325" y="476250"/>
            <a:ext cx="10629900" cy="74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2808B9-B5BC-9272-F7B4-BC89B5941181}"/>
              </a:ext>
            </a:extLst>
          </p:cNvPr>
          <p:cNvSpPr txBox="1"/>
          <p:nvPr/>
        </p:nvSpPr>
        <p:spPr>
          <a:xfrm>
            <a:off x="523176" y="1988330"/>
            <a:ext cx="11007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 XUẤT CÁCH BÁN HÀNG HIỆU QUẢ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7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3F708E-3950-49B0-B6C1-C5575D29E5A0}:60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D1F49A-2734-4912-85C5-210EC6ED6444}:2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AE0CF8-091B-45E6-82CD-671CCDDD3FBF}:31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AE0CF8-091B-45E6-82CD-671CCDDD3FBF}:318"/>
</p:tagLst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主题​​">
  <a:themeElements>
    <a:clrScheme name="自定义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B232D"/>
      </a:accent1>
      <a:accent2>
        <a:srgbClr val="F6F0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393</Words>
  <Application>Microsoft Office PowerPoint</Application>
  <PresentationFormat>Widescreen</PresentationFormat>
  <Paragraphs>35</Paragraphs>
  <Slides>17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等线</vt:lpstr>
      <vt:lpstr>Arial</vt:lpstr>
      <vt:lpstr>Calibri</vt:lpstr>
      <vt:lpstr>Georgia</vt:lpstr>
      <vt:lpstr>Lato</vt:lpstr>
      <vt:lpstr>LNTH-LuoLuoNotangYuanTi 1</vt:lpstr>
      <vt:lpstr>Roboto</vt:lpstr>
      <vt:lpstr>Times New Roman</vt:lpstr>
      <vt:lpstr>Weltkindertag! by Slidego</vt:lpstr>
      <vt:lpstr>3_Office 主题​​</vt:lpstr>
      <vt:lpstr>1_Custom Design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daothuthuy1872001@gmail.com</cp:lastModifiedBy>
  <cp:revision>25</cp:revision>
  <dcterms:created xsi:type="dcterms:W3CDTF">2024-10-15T05:22:46Z</dcterms:created>
  <dcterms:modified xsi:type="dcterms:W3CDTF">2026-01-12T01:42:12Z</dcterms:modified>
</cp:coreProperties>
</file>