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 id="2147483710" r:id="rId4"/>
    <p:sldMasterId id="2147483722" r:id="rId5"/>
    <p:sldMasterId id="2147483734" r:id="rId6"/>
    <p:sldMasterId id="2147483745" r:id="rId7"/>
    <p:sldMasterId id="2147483754" r:id="rId8"/>
  </p:sldMasterIdLst>
  <p:notesMasterIdLst>
    <p:notesMasterId r:id="rId30"/>
  </p:notesMasterIdLst>
  <p:sldIdLst>
    <p:sldId id="257" r:id="rId9"/>
    <p:sldId id="260" r:id="rId10"/>
    <p:sldId id="261" r:id="rId11"/>
    <p:sldId id="262" r:id="rId12"/>
    <p:sldId id="263" r:id="rId13"/>
    <p:sldId id="264" r:id="rId14"/>
    <p:sldId id="256" r:id="rId15"/>
    <p:sldId id="305" r:id="rId16"/>
    <p:sldId id="306" r:id="rId17"/>
    <p:sldId id="303" r:id="rId18"/>
    <p:sldId id="307" r:id="rId19"/>
    <p:sldId id="308" r:id="rId20"/>
    <p:sldId id="309" r:id="rId21"/>
    <p:sldId id="313" r:id="rId22"/>
    <p:sldId id="314" r:id="rId23"/>
    <p:sldId id="310" r:id="rId24"/>
    <p:sldId id="512" r:id="rId25"/>
    <p:sldId id="511" r:id="rId26"/>
    <p:sldId id="510" r:id="rId27"/>
    <p:sldId id="398" r:id="rId28"/>
    <p:sldId id="27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notesMaster" Target="notesMasters/notesMaster1.xml"/><Relationship Id="rId8" Type="http://schemas.openxmlformats.org/officeDocument/2006/relationships/slideMaster" Target="slideMasters/slideMaster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a:t>
            </a:r>
            <a:r>
              <a:rPr lang="en-US" dirty="0" err="1"/>
              <a:t>tính</a:t>
            </a:r>
            <a:r>
              <a:rPr lang="en-US" dirty="0"/>
              <a:t> </a:t>
            </a:r>
            <a:r>
              <a:rPr lang="en-US" dirty="0" err="1"/>
              <a:t>giờ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8DEA7-0DAD-431B-B298-9DC9BE009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66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6EB066DE-2A3E-5381-40C1-F8040CADCE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63791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42673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12991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65768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4126445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802362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0729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5821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1E7CA32D-9BCD-0865-2789-D99632A63C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71016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85978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1/11/2026</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795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629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64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A8540-BB90-B2FB-A863-2F01DBF553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11EF30AC-25EF-71DA-A781-051FB6E766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3CF99EFC-C16F-2D69-97BB-1BC9A411229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5" name="Footer Placeholder 4">
            <a:extLst>
              <a:ext uri="{FF2B5EF4-FFF2-40B4-BE49-F238E27FC236}">
                <a16:creationId xmlns:a16="http://schemas.microsoft.com/office/drawing/2014/main" id="{1BD3AC42-C83F-240C-B85E-AEB3AEF47DC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7364FA0A-1F0A-BB38-0311-FA71E518A9B7}"/>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02626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B304-6AF7-68DC-E419-79582C2D8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D677C31E-CECF-FFBD-6ACE-DCA4396E98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3018ED7A-6EBD-6E3A-1C6A-C42DD9590DE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5" name="Footer Placeholder 4">
            <a:extLst>
              <a:ext uri="{FF2B5EF4-FFF2-40B4-BE49-F238E27FC236}">
                <a16:creationId xmlns:a16="http://schemas.microsoft.com/office/drawing/2014/main" id="{F16AA1E8-BA97-9074-ABAC-DCAD058AD1C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CEF86095-9EE2-D52B-D9B2-A7D9197CE2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59953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34B83-B395-2A88-A1E6-ABF84CBD44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333A6045-EE36-7C8D-3B51-7F9FB808CA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AC5A5F-371D-344C-D2CE-F062B66847CB}"/>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5" name="Footer Placeholder 4">
            <a:extLst>
              <a:ext uri="{FF2B5EF4-FFF2-40B4-BE49-F238E27FC236}">
                <a16:creationId xmlns:a16="http://schemas.microsoft.com/office/drawing/2014/main" id="{69A28A15-3E73-9690-38E6-10C9A1C9333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ECA9AA14-EB36-A42F-249A-2372A67B6C8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28134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390CD-3542-DB24-B10C-B0DC092118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58129229-9494-65B0-25CE-2353808D36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89ECFC34-390A-99B5-04AD-65CC4A23E7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6D1FFB3-18FA-C171-1658-48D2AD0874A0}"/>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6" name="Footer Placeholder 5">
            <a:extLst>
              <a:ext uri="{FF2B5EF4-FFF2-40B4-BE49-F238E27FC236}">
                <a16:creationId xmlns:a16="http://schemas.microsoft.com/office/drawing/2014/main" id="{41C604F8-5EC7-6128-9010-86B675B88C5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825A5DB7-8F97-620F-F820-A7C4E12EB0C9}"/>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728757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7CAC-C031-A769-CCE1-28BDE07F8C3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9FAF204A-337A-5C57-A552-E1230578EF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D9CCFC-3B43-BA7C-7A40-5730136365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C797A887-0EA0-39E2-A145-6065759AE4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69A572-F286-C935-A298-055AD648BB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62A7032B-487A-01E8-9C2B-3A017F5A0FC4}"/>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8" name="Footer Placeholder 7">
            <a:extLst>
              <a:ext uri="{FF2B5EF4-FFF2-40B4-BE49-F238E27FC236}">
                <a16:creationId xmlns:a16="http://schemas.microsoft.com/office/drawing/2014/main" id="{842CBF6F-60E4-E3EF-187A-8F855132352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id="{9D8C0258-6F03-BDC0-0A55-106C64B45D6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2004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5" name="页脚占位符 4">
            <a:extLst>
              <a:ext uri="{FF2B5EF4-FFF2-40B4-BE49-F238E27FC236}">
                <a16:creationId xmlns:a16="http://schemas.microsoft.com/office/drawing/2014/main"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AE257B5F-A9D2-3F4C-0F4B-D25C824B44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107108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117EE-7B51-4369-082B-15BB6EAE14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C0CF0F4-1E95-F077-B8B8-F14C7330D68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4" name="Footer Placeholder 3">
            <a:extLst>
              <a:ext uri="{FF2B5EF4-FFF2-40B4-BE49-F238E27FC236}">
                <a16:creationId xmlns:a16="http://schemas.microsoft.com/office/drawing/2014/main" id="{90A684AF-DE70-DFD2-2B39-765D76B1D0E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id="{DAFE4309-B5FF-BFDF-2F42-ED82A5685CCB}"/>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5575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B10D46-15F3-B799-E772-9D93134170A2}"/>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3" name="Footer Placeholder 2">
            <a:extLst>
              <a:ext uri="{FF2B5EF4-FFF2-40B4-BE49-F238E27FC236}">
                <a16:creationId xmlns:a16="http://schemas.microsoft.com/office/drawing/2014/main" id="{EF6EFBBE-578D-A330-0490-A20601BF7E7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id="{905CA9D2-8E6F-3F01-A51A-D26D47BDC6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86279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3B797-C8D3-81A1-7E31-7B222C2ADE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29D9D395-0FBF-4418-B06D-C2A372387D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B87D8F91-A828-8FEC-297F-39B7AF0A1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8BDA80-E2E5-A0FC-C535-FC3931C7EFDF}"/>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6" name="Footer Placeholder 5">
            <a:extLst>
              <a:ext uri="{FF2B5EF4-FFF2-40B4-BE49-F238E27FC236}">
                <a16:creationId xmlns:a16="http://schemas.microsoft.com/office/drawing/2014/main" id="{CC6AA54F-1E24-76CF-75E7-34C4DAB66CB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FF70C9D9-0E77-3A7D-0307-9F0740A26D3E}"/>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15879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9CDD7-486F-4B8D-5754-34ECF4C1A2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B399E116-8F8A-217E-A02A-568AE0B6F7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148BFBA-016D-F9A9-9224-4E672C3B55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7BEDC0-D5A1-75DA-5FAF-D21907B5B56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6" name="Footer Placeholder 5">
            <a:extLst>
              <a:ext uri="{FF2B5EF4-FFF2-40B4-BE49-F238E27FC236}">
                <a16:creationId xmlns:a16="http://schemas.microsoft.com/office/drawing/2014/main" id="{2C3DBA3E-15C6-BD46-D335-F0BF55E103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id="{323D4803-9C8F-8F12-FC8F-563E4E49AFD8}"/>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621464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DA8D9-E0E4-4FEB-13E0-ED4E017ACC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C96E4C7-4593-1779-7E86-B0F9EEA74A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8E690DF8-11ED-60C6-59C4-8621797CDA1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5" name="Footer Placeholder 4">
            <a:extLst>
              <a:ext uri="{FF2B5EF4-FFF2-40B4-BE49-F238E27FC236}">
                <a16:creationId xmlns:a16="http://schemas.microsoft.com/office/drawing/2014/main" id="{4CF8C074-10E8-5E96-A8F7-C16D2076C12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1410BC33-8A69-2F09-A11D-DD902C96728A}"/>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4143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99AEEA-8D5F-3C44-0627-B8BCD07B0CC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87C1FA57-E375-E7B6-42AC-0B4A0FDA92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6E4688B-1D7E-BF43-A042-4D9B662D1D7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11/1/2026</a:t>
            </a:fld>
            <a:endParaRPr lang="en-SG"/>
          </a:p>
        </p:txBody>
      </p:sp>
      <p:sp>
        <p:nvSpPr>
          <p:cNvPr id="5" name="Footer Placeholder 4">
            <a:extLst>
              <a:ext uri="{FF2B5EF4-FFF2-40B4-BE49-F238E27FC236}">
                <a16:creationId xmlns:a16="http://schemas.microsoft.com/office/drawing/2014/main" id="{B218E039-0578-8E19-8200-6C9465995D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id="{209966DF-48AB-BB3C-7833-DAE3DFC47644}"/>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25480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8774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558659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578111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386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D3420DE-0161-D9FD-7E92-59A5C7F03C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0840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smtClean="0"/>
              <a:t>1/11/2026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436828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smtClean="0"/>
              <a:t>1/11/2026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69095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smtClean="0"/>
              <a:t>1/11/2026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556633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909871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1/11/2026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106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487964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1/11/2026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185122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394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398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8" name="页脚占位符 7">
            <a:extLst>
              <a:ext uri="{FF2B5EF4-FFF2-40B4-BE49-F238E27FC236}">
                <a16:creationId xmlns:a16="http://schemas.microsoft.com/office/drawing/2014/main"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230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940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277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584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258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168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573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99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2026/1/11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85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2026/1/11</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4896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4" name="页脚占位符 3">
            <a:extLst>
              <a:ext uri="{FF2B5EF4-FFF2-40B4-BE49-F238E27FC236}">
                <a16:creationId xmlns:a16="http://schemas.microsoft.com/office/drawing/2014/main"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2026/1/11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42016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2026/1/11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100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2026/1/11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001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2026/1/11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9027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2026/1/11</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856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2026/1/11</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69460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2026/1/11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20300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2026/1/11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7071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50483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271779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3" name="页脚占位符 2">
            <a:extLst>
              <a:ext uri="{FF2B5EF4-FFF2-40B4-BE49-F238E27FC236}">
                <a16:creationId xmlns:a16="http://schemas.microsoft.com/office/drawing/2014/main"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500967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1221629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662864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281333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135629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201761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9329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485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72455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260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2179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4442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0519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2140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21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3131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1/11/2026</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768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2026/1/11</a:t>
            </a:fld>
            <a:endParaRPr lang="zh-CN" altLang="en-US"/>
          </a:p>
        </p:txBody>
      </p:sp>
      <p:sp>
        <p:nvSpPr>
          <p:cNvPr id="6" name="页脚占位符 5">
            <a:extLst>
              <a:ext uri="{FF2B5EF4-FFF2-40B4-BE49-F238E27FC236}">
                <a16:creationId xmlns:a16="http://schemas.microsoft.com/office/drawing/2014/main"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3.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2" name="Picture 1" descr="A teacher and students in a classroom&#10;&#10;Description automatically generated">
            <a:extLst>
              <a:ext uri="{FF2B5EF4-FFF2-40B4-BE49-F238E27FC236}">
                <a16:creationId xmlns:a16="http://schemas.microsoft.com/office/drawing/2014/main" id="{E65C3420-91ED-C899-563E-F28BA77B06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grpSp>
        <p:nvGrpSpPr>
          <p:cNvPr id="3" name="Group 2">
            <a:extLst>
              <a:ext uri="{FF2B5EF4-FFF2-40B4-BE49-F238E27FC236}">
                <a16:creationId xmlns:a16="http://schemas.microsoft.com/office/drawing/2014/main" id="{176B8B36-027A-F6B2-16D9-AF9269E05167}"/>
              </a:ext>
            </a:extLst>
          </p:cNvPr>
          <p:cNvGrpSpPr/>
          <p:nvPr userDrawn="1"/>
        </p:nvGrpSpPr>
        <p:grpSpPr>
          <a:xfrm>
            <a:off x="304800" y="203201"/>
            <a:ext cx="11676993" cy="6565462"/>
            <a:chOff x="-838972" y="2195286"/>
            <a:chExt cx="11975829" cy="6653643"/>
          </a:xfrm>
        </p:grpSpPr>
        <p:sp>
          <p:nvSpPr>
            <p:cNvPr id="4" name="Rounded Rectangle 12">
              <a:extLst>
                <a:ext uri="{FF2B5EF4-FFF2-40B4-BE49-F238E27FC236}">
                  <a16:creationId xmlns:a16="http://schemas.microsoft.com/office/drawing/2014/main" id="{7CE9EC34-A538-155B-66EA-B3A1AE81338F}"/>
                </a:ext>
              </a:extLst>
            </p:cNvPr>
            <p:cNvSpPr/>
            <p:nvPr/>
          </p:nvSpPr>
          <p:spPr>
            <a:xfrm>
              <a:off x="-838972" y="2195286"/>
              <a:ext cx="11975829" cy="6653643"/>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DEA7E1-7D1A-5691-EB59-F5177FA33124}"/>
                </a:ext>
              </a:extLst>
            </p:cNvPr>
            <p:cNvSpPr txBox="1"/>
            <p:nvPr/>
          </p:nvSpPr>
          <p:spPr>
            <a:xfrm>
              <a:off x="-313839" y="2756817"/>
              <a:ext cx="8137095" cy="430887"/>
            </a:xfrm>
            <a:prstGeom prst="rect">
              <a:avLst/>
            </a:prstGeom>
            <a:noFill/>
          </p:spPr>
          <p:txBody>
            <a:bodyPr wrap="square" rtlCol="0">
              <a:spAutoFit/>
            </a:bodyPr>
            <a:lstStyle/>
            <a:p>
              <a:pPr algn="just"/>
              <a:endParaRPr lang="en-US" sz="2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descr="A round pink circle with white text and a black background&#10;&#10;AI-generated content may be incorrect.">
            <a:extLst>
              <a:ext uri="{FF2B5EF4-FFF2-40B4-BE49-F238E27FC236}">
                <a16:creationId xmlns:a16="http://schemas.microsoft.com/office/drawing/2014/main" id="{57CDDF4C-95A1-85C1-2951-21D98AB1AA3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80A4C692-6DE8-7B36-A6EA-8450F13899E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17986" y="0"/>
            <a:ext cx="1813393" cy="1813393"/>
          </a:xfrm>
          <a:prstGeom prst="rect">
            <a:avLst/>
          </a:prstGeom>
        </p:spPr>
      </p:pic>
    </p:spTree>
    <p:extLst>
      <p:ext uri="{BB962C8B-B14F-4D97-AF65-F5344CB8AC3E}">
        <p14:creationId xmlns:p14="http://schemas.microsoft.com/office/powerpoint/2010/main" val="17128746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423A322F-F335-A64E-6088-41E3C47DC5B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17986" y="0"/>
            <a:ext cx="1813393" cy="1813393"/>
          </a:xfrm>
          <a:prstGeom prst="rect">
            <a:avLst/>
          </a:prstGeom>
        </p:spPr>
      </p:pic>
    </p:spTree>
    <p:extLst>
      <p:ext uri="{BB962C8B-B14F-4D97-AF65-F5344CB8AC3E}">
        <p14:creationId xmlns:p14="http://schemas.microsoft.com/office/powerpoint/2010/main" val="32331413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smtClean="0"/>
              <a:t>1/11/2026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smtClean="0"/>
              <a:t>‹#›</a:t>
            </a:fld>
            <a:endParaRPr lang="en-US"/>
          </a:p>
        </p:txBody>
      </p:sp>
    </p:spTree>
    <p:extLst>
      <p:ext uri="{BB962C8B-B14F-4D97-AF65-F5344CB8AC3E}">
        <p14:creationId xmlns:p14="http://schemas.microsoft.com/office/powerpoint/2010/main" val="42460690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a:solidFill>
                  <a:prstClr val="black">
                    <a:tint val="75000"/>
                  </a:prstClr>
                </a:solidFill>
              </a:rPr>
              <a:pPr/>
              <a:t>1/11/2026</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6207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401433984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25385050"/>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42158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media" Target="../media/media2.mp3"/><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png"/><Relationship Id="rId5" Type="http://schemas.openxmlformats.org/officeDocument/2006/relationships/slideLayout" Target="../slideLayouts/slideLayout2.xml"/><Relationship Id="rId4" Type="http://schemas.openxmlformats.org/officeDocument/2006/relationships/audio" Target="../media/media2.mp3"/></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1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51.sv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4.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13" Type="http://schemas.microsoft.com/office/2007/relationships/hdphoto" Target="../media/hdphoto7.wdp"/><Relationship Id="rId18" Type="http://schemas.openxmlformats.org/officeDocument/2006/relationships/image" Target="../media/image47.jpeg"/><Relationship Id="rId3" Type="http://schemas.openxmlformats.org/officeDocument/2006/relationships/slideLayout" Target="../slideLayouts/slideLayout71.xml"/><Relationship Id="rId21" Type="http://schemas.openxmlformats.org/officeDocument/2006/relationships/image" Target="../media/image50.jpeg"/><Relationship Id="rId7" Type="http://schemas.openxmlformats.org/officeDocument/2006/relationships/image" Target="../media/image39.png"/><Relationship Id="rId12" Type="http://schemas.openxmlformats.org/officeDocument/2006/relationships/image" Target="../media/image44.png"/><Relationship Id="rId17" Type="http://schemas.microsoft.com/office/2007/relationships/hdphoto" Target="../media/hdphoto9.wdp"/><Relationship Id="rId25" Type="http://schemas.openxmlformats.org/officeDocument/2006/relationships/image" Target="../media/image53.png"/><Relationship Id="rId2" Type="http://schemas.openxmlformats.org/officeDocument/2006/relationships/audio" Target="../media/media3.mp3"/><Relationship Id="rId16" Type="http://schemas.openxmlformats.org/officeDocument/2006/relationships/image" Target="../media/image46.png"/><Relationship Id="rId20" Type="http://schemas.openxmlformats.org/officeDocument/2006/relationships/image" Target="../media/image49.jpeg"/><Relationship Id="rId1" Type="http://schemas.microsoft.com/office/2007/relationships/media" Target="../media/media3.mp3"/><Relationship Id="rId6" Type="http://schemas.microsoft.com/office/2007/relationships/hdphoto" Target="../media/hdphoto6.wdp"/><Relationship Id="rId11" Type="http://schemas.openxmlformats.org/officeDocument/2006/relationships/image" Target="../media/image43.png"/><Relationship Id="rId24" Type="http://schemas.openxmlformats.org/officeDocument/2006/relationships/image" Target="../media/image25.png"/><Relationship Id="rId5" Type="http://schemas.openxmlformats.org/officeDocument/2006/relationships/image" Target="../media/image38.png"/><Relationship Id="rId15" Type="http://schemas.microsoft.com/office/2007/relationships/hdphoto" Target="../media/hdphoto8.wdp"/><Relationship Id="rId23" Type="http://schemas.openxmlformats.org/officeDocument/2006/relationships/image" Target="../media/image52.png"/><Relationship Id="rId10" Type="http://schemas.openxmlformats.org/officeDocument/2006/relationships/image" Target="../media/image42.png"/><Relationship Id="rId19" Type="http://schemas.openxmlformats.org/officeDocument/2006/relationships/image" Target="../media/image48.jpeg"/><Relationship Id="rId4" Type="http://schemas.openxmlformats.org/officeDocument/2006/relationships/audio" Target="../media/audio4.wav"/><Relationship Id="rId9" Type="http://schemas.openxmlformats.org/officeDocument/2006/relationships/image" Target="../media/image41.png"/><Relationship Id="rId14" Type="http://schemas.openxmlformats.org/officeDocument/2006/relationships/image" Target="../media/image45.png"/><Relationship Id="rId22"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1.wav"/><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audio" Target="../media/audio3.wav"/><Relationship Id="rId9"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3.wdp"/><Relationship Id="rId5" Type="http://schemas.openxmlformats.org/officeDocument/2006/relationships/image" Target="../media/image11.png"/><Relationship Id="rId4" Type="http://schemas.openxmlformats.org/officeDocument/2006/relationships/audio" Target="../media/audio3.wav"/><Relationship Id="rId9" Type="http://schemas.openxmlformats.org/officeDocument/2006/relationships/slide" Target="slide4.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37.xml"/><Relationship Id="rId6" Type="http://schemas.openxmlformats.org/officeDocument/2006/relationships/image" Target="../media/image9.png"/><Relationship Id="rId5" Type="http://schemas.microsoft.com/office/2007/relationships/hdphoto" Target="../media/hdphoto4.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slide" Target="slide4.xml"/><Relationship Id="rId5" Type="http://schemas.microsoft.com/office/2007/relationships/hdphoto" Target="../media/hdphoto5.wdp"/><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25.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81C55-0065-61E6-5158-6DFC454DE5D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23A71FED-A727-2876-5608-464E0FC65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id="{F74DECB0-3C22-D7D8-F55D-BE37DD2F9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6" name="Picture 5">
            <a:extLst>
              <a:ext uri="{FF2B5EF4-FFF2-40B4-BE49-F238E27FC236}">
                <a16:creationId xmlns:a16="http://schemas.microsoft.com/office/drawing/2014/main" id="{60E4C21E-40CE-0657-80FD-78841604312D}"/>
              </a:ext>
            </a:extLst>
          </p:cNvPr>
          <p:cNvPicPr>
            <a:picLocks noChangeAspect="1"/>
          </p:cNvPicPr>
          <p:nvPr/>
        </p:nvPicPr>
        <p:blipFill>
          <a:blip r:embed="rId4"/>
          <a:stretch>
            <a:fillRect/>
          </a:stretch>
        </p:blipFill>
        <p:spPr>
          <a:xfrm>
            <a:off x="2806830" y="733135"/>
            <a:ext cx="8711939" cy="1853345"/>
          </a:xfrm>
          <a:prstGeom prst="rect">
            <a:avLst/>
          </a:prstGeom>
        </p:spPr>
      </p:pic>
    </p:spTree>
    <p:extLst>
      <p:ext uri="{BB962C8B-B14F-4D97-AF65-F5344CB8AC3E}">
        <p14:creationId xmlns:p14="http://schemas.microsoft.com/office/powerpoint/2010/main" val="97099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9840288347979778">
            <a:hlinkClick r:id="" action="ppaction://media"/>
            <a:extLst>
              <a:ext uri="{FF2B5EF4-FFF2-40B4-BE49-F238E27FC236}">
                <a16:creationId xmlns:a16="http://schemas.microsoft.com/office/drawing/2014/main" id="{F7D5DDC2-331A-E053-CC7F-CADBFEEFB9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08610"/>
            <a:ext cx="12192000" cy="7241038"/>
          </a:xfrm>
          <a:prstGeom prst="rect">
            <a:avLst/>
          </a:prstGeom>
        </p:spPr>
      </p:pic>
      <p:pic>
        <p:nvPicPr>
          <p:cNvPr id="4" name="tieng_chim_hot_buoi_sang-www_tiengdong_com">
            <a:hlinkClick r:id="" action="ppaction://media"/>
            <a:extLst>
              <a:ext uri="{FF2B5EF4-FFF2-40B4-BE49-F238E27FC236}">
                <a16:creationId xmlns:a16="http://schemas.microsoft.com/office/drawing/2014/main" id="{BA9CEFDF-0F20-BDD2-C362-5E1077F495B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219" y="323112"/>
            <a:ext cx="406400" cy="406400"/>
          </a:xfrm>
          <a:prstGeom prst="rect">
            <a:avLst/>
          </a:prstGeom>
        </p:spPr>
      </p:pic>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2"/>
                                        </p:tgtEl>
                                      </p:cBhvr>
                                    </p:cmd>
                                  </p:childTnLst>
                                </p:cTn>
                              </p:par>
                              <p:par>
                                <p:cTn id="7" presetID="1" presetClass="mediacall" presetSubtype="0" fill="hold" nodeType="withEffect">
                                  <p:stCondLst>
                                    <p:cond delay="0"/>
                                  </p:stCondLst>
                                  <p:childTnLst>
                                    <p:cmd type="call" cmd="playFrom(0.0)">
                                      <p:cBhvr>
                                        <p:cTn id="8" dur="66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0DDB4DC-E028-633C-565F-589E4F58D7B4}"/>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2</a:t>
            </a: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Tìm thêm 3 – 5 cặp từ chỉ đặc điểm có </a:t>
            </a:r>
            <a:endPar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endParaRPr>
          </a:p>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nghĩa trái ngược nhau </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5" name="Đường nối Thẳng 7">
            <a:extLst>
              <a:ext uri="{FF2B5EF4-FFF2-40B4-BE49-F238E27FC236}">
                <a16:creationId xmlns:a16="http://schemas.microsoft.com/office/drawing/2014/main" id="{5F16AB2E-B6F9-0E94-2154-F74B4BDC9D34}"/>
              </a:ext>
            </a:extLst>
          </p:cNvPr>
          <p:cNvCxnSpPr>
            <a:cxnSpLocks/>
          </p:cNvCxnSpPr>
          <p:nvPr/>
        </p:nvCxnSpPr>
        <p:spPr>
          <a:xfrm>
            <a:off x="4513595" y="1039468"/>
            <a:ext cx="51088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Đường nối Thẳng 7">
            <a:extLst>
              <a:ext uri="{FF2B5EF4-FFF2-40B4-BE49-F238E27FC236}">
                <a16:creationId xmlns:a16="http://schemas.microsoft.com/office/drawing/2014/main" id="{BAD3DCB8-F970-603C-BE12-4173832AAF17}"/>
              </a:ext>
            </a:extLst>
          </p:cNvPr>
          <p:cNvCxnSpPr>
            <a:cxnSpLocks/>
          </p:cNvCxnSpPr>
          <p:nvPr/>
        </p:nvCxnSpPr>
        <p:spPr>
          <a:xfrm>
            <a:off x="3758683" y="1624259"/>
            <a:ext cx="45985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7" name="Picture 6" descr="A cartoon of a turtle on a dirt road&#10;&#10;Description automatically generated">
            <a:extLst>
              <a:ext uri="{FF2B5EF4-FFF2-40B4-BE49-F238E27FC236}">
                <a16:creationId xmlns:a16="http://schemas.microsoft.com/office/drawing/2014/main" id="{B5AAE2BE-58C4-2462-B789-2A7422D2700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61907" y="2934293"/>
            <a:ext cx="7970874" cy="3188090"/>
          </a:xfrm>
          <a:prstGeom prst="rect">
            <a:avLst/>
          </a:prstGeom>
        </p:spPr>
      </p:pic>
      <p:pic>
        <p:nvPicPr>
          <p:cNvPr id="9" name="Picture 8">
            <a:extLst>
              <a:ext uri="{FF2B5EF4-FFF2-40B4-BE49-F238E27FC236}">
                <a16:creationId xmlns:a16="http://schemas.microsoft.com/office/drawing/2014/main" id="{5851DC2A-7574-20EA-02E4-50D494CC9039}"/>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2" name="Rounded Rectangle 32">
            <a:extLst>
              <a:ext uri="{FF2B5EF4-FFF2-40B4-BE49-F238E27FC236}">
                <a16:creationId xmlns:a16="http://schemas.microsoft.com/office/drawing/2014/main" id="{2132B045-0459-9146-D59B-7DF9F5E3FF27}"/>
              </a:ext>
            </a:extLst>
          </p:cNvPr>
          <p:cNvSpPr>
            <a:spLocks noChangeArrowheads="1"/>
          </p:cNvSpPr>
          <p:nvPr/>
        </p:nvSpPr>
        <p:spPr bwMode="auto">
          <a:xfrm>
            <a:off x="350875" y="2264735"/>
            <a:ext cx="3157869"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chỉ</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điểm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rùa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3" name="TextBox 12">
            <a:extLst>
              <a:ext uri="{FF2B5EF4-FFF2-40B4-BE49-F238E27FC236}">
                <a16:creationId xmlns:a16="http://schemas.microsoft.com/office/drawing/2014/main" id="{3128CC97-0DED-7D3F-0BBD-EA785BFF4C28}"/>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urtle on a dirt road&#10;&#10;Description automatically generated">
            <a:extLst>
              <a:ext uri="{FF2B5EF4-FFF2-40B4-BE49-F238E27FC236}">
                <a16:creationId xmlns:a16="http://schemas.microsoft.com/office/drawing/2014/main" id="{D194611A-74C3-2A95-4357-F61F969B342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275906" y="595130"/>
            <a:ext cx="9548037" cy="3818904"/>
          </a:xfrm>
          <a:prstGeom prst="rect">
            <a:avLst/>
          </a:prstGeom>
        </p:spPr>
      </p:pic>
      <p:sp>
        <p:nvSpPr>
          <p:cNvPr id="5" name="Rectangle: Rounded Corners 4">
            <a:extLst>
              <a:ext uri="{FF2B5EF4-FFF2-40B4-BE49-F238E27FC236}">
                <a16:creationId xmlns:a16="http://schemas.microsoft.com/office/drawing/2014/main" id="{B99329CB-4BAF-7964-317C-B3EA372A5262}"/>
              </a:ext>
            </a:extLst>
          </p:cNvPr>
          <p:cNvSpPr/>
          <p:nvPr/>
        </p:nvSpPr>
        <p:spPr>
          <a:xfrm>
            <a:off x="1210888" y="4538931"/>
            <a:ext cx="2765690"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Cao – </a:t>
            </a:r>
            <a:r>
              <a:rPr lang="en-US" sz="3200" b="1" dirty="0" err="1">
                <a:solidFill>
                  <a:srgbClr val="002060"/>
                </a:solidFill>
                <a:latin typeface="Cambria" panose="02040503050406030204" pitchFamily="18" charset="0"/>
                <a:ea typeface="Cambria" panose="02040503050406030204" pitchFamily="18" charset="0"/>
              </a:rPr>
              <a:t>thấp</a:t>
            </a:r>
            <a:endParaRPr lang="en-US" dirty="0"/>
          </a:p>
        </p:txBody>
      </p:sp>
      <p:sp>
        <p:nvSpPr>
          <p:cNvPr id="6" name="Rectangle: Rounded Corners 5">
            <a:extLst>
              <a:ext uri="{FF2B5EF4-FFF2-40B4-BE49-F238E27FC236}">
                <a16:creationId xmlns:a16="http://schemas.microsoft.com/office/drawing/2014/main" id="{E14B8742-61C3-5B96-A2B6-319F95B33FEB}"/>
              </a:ext>
            </a:extLst>
          </p:cNvPr>
          <p:cNvSpPr/>
          <p:nvPr/>
        </p:nvSpPr>
        <p:spPr>
          <a:xfrm>
            <a:off x="4921650" y="4592093"/>
            <a:ext cx="2021409"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to - </a:t>
            </a:r>
            <a:r>
              <a:rPr lang="en-US" sz="3200" b="1" dirty="0" err="1">
                <a:solidFill>
                  <a:srgbClr val="002060"/>
                </a:solidFill>
                <a:latin typeface="Cambria" panose="02040503050406030204" pitchFamily="18" charset="0"/>
                <a:ea typeface="Cambria" panose="02040503050406030204" pitchFamily="18" charset="0"/>
              </a:rPr>
              <a:t>bé</a:t>
            </a:r>
            <a:endParaRPr lang="en-US" dirty="0"/>
          </a:p>
        </p:txBody>
      </p:sp>
      <p:sp>
        <p:nvSpPr>
          <p:cNvPr id="8" name="Rectangle: Rounded Corners 7">
            <a:extLst>
              <a:ext uri="{FF2B5EF4-FFF2-40B4-BE49-F238E27FC236}">
                <a16:creationId xmlns:a16="http://schemas.microsoft.com/office/drawing/2014/main" id="{B7E3F6D4-C39A-B7C9-FCF2-777465B3EE4E}"/>
              </a:ext>
            </a:extLst>
          </p:cNvPr>
          <p:cNvSpPr/>
          <p:nvPr/>
        </p:nvSpPr>
        <p:spPr>
          <a:xfrm>
            <a:off x="8249641" y="4592093"/>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ngắn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dài</a:t>
            </a:r>
            <a:endParaRPr lang="en-US" dirty="0"/>
          </a:p>
        </p:txBody>
      </p:sp>
      <p:sp>
        <p:nvSpPr>
          <p:cNvPr id="10" name="Rectangle: Rounded Corners 9">
            <a:extLst>
              <a:ext uri="{FF2B5EF4-FFF2-40B4-BE49-F238E27FC236}">
                <a16:creationId xmlns:a16="http://schemas.microsoft.com/office/drawing/2014/main" id="{98C13C52-594F-68C0-FAB0-2A9297AEC21C}"/>
              </a:ext>
            </a:extLst>
          </p:cNvPr>
          <p:cNvSpPr/>
          <p:nvPr/>
        </p:nvSpPr>
        <p:spPr>
          <a:xfrm>
            <a:off x="1742516" y="5432066"/>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xoè</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cụp</a:t>
            </a:r>
            <a:endParaRPr lang="en-US" dirty="0"/>
          </a:p>
        </p:txBody>
      </p:sp>
      <p:sp>
        <p:nvSpPr>
          <p:cNvPr id="11" name="Rectangle: Rounded Corners 10">
            <a:extLst>
              <a:ext uri="{FF2B5EF4-FFF2-40B4-BE49-F238E27FC236}">
                <a16:creationId xmlns:a16="http://schemas.microsoft.com/office/drawing/2014/main" id="{0F57B246-B331-7917-D447-62091EF8CE83}"/>
              </a:ext>
            </a:extLst>
          </p:cNvPr>
          <p:cNvSpPr/>
          <p:nvPr/>
        </p:nvSpPr>
        <p:spPr>
          <a:xfrm>
            <a:off x="5368218" y="5474596"/>
            <a:ext cx="4796508"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khiêm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tốn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kiêu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ngạo</a:t>
            </a:r>
            <a:r>
              <a:rPr lang="en-US" sz="3200" b="1" dirty="0">
                <a:solidFill>
                  <a:srgbClr val="002060"/>
                </a:solidFill>
                <a:latin typeface="Cambria" panose="02040503050406030204" pitchFamily="18" charset="0"/>
                <a:ea typeface="Cambria" panose="02040503050406030204" pitchFamily="18" charset="0"/>
              </a:rPr>
              <a:t> </a:t>
            </a:r>
            <a:endParaRPr lang="en-US" dirty="0"/>
          </a:p>
        </p:txBody>
      </p:sp>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E7B985-B9E2-260D-7756-326FA2DB1341}"/>
              </a:ext>
            </a:extLst>
          </p:cNvPr>
          <p:cNvSpPr txBox="1"/>
          <p:nvPr/>
        </p:nvSpPr>
        <p:spPr>
          <a:xfrm>
            <a:off x="499730" y="719241"/>
            <a:ext cx="11238613" cy="1200329"/>
          </a:xfrm>
          <a:prstGeom prst="rect">
            <a:avLst/>
          </a:prstGeom>
          <a:noFill/>
        </p:spPr>
        <p:txBody>
          <a:bodyPr wrap="square">
            <a:spAutoFit/>
          </a:bodyPr>
          <a:lstStyle/>
          <a:p>
            <a:pPr lvl="0" algn="ctr">
              <a:defRPr/>
            </a:pP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3.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id="{0C9D4643-299C-6A0E-3D20-4EA9C76A8F0A}"/>
              </a:ext>
            </a:extLst>
          </p:cNvPr>
          <p:cNvSpPr txBox="1"/>
          <p:nvPr/>
        </p:nvSpPr>
        <p:spPr>
          <a:xfrm>
            <a:off x="3987209" y="2157150"/>
            <a:ext cx="7825563" cy="1293971"/>
          </a:xfrm>
          <a:custGeom>
            <a:avLst/>
            <a:gdLst>
              <a:gd name="connsiteX0" fmla="*/ 0 w 7825563"/>
              <a:gd name="connsiteY0" fmla="*/ 215666 h 1293971"/>
              <a:gd name="connsiteX1" fmla="*/ 215666 w 7825563"/>
              <a:gd name="connsiteY1" fmla="*/ 0 h 1293971"/>
              <a:gd name="connsiteX2" fmla="*/ 7609897 w 7825563"/>
              <a:gd name="connsiteY2" fmla="*/ 0 h 1293971"/>
              <a:gd name="connsiteX3" fmla="*/ 7825563 w 7825563"/>
              <a:gd name="connsiteY3" fmla="*/ 215666 h 1293971"/>
              <a:gd name="connsiteX4" fmla="*/ 7825563 w 7825563"/>
              <a:gd name="connsiteY4" fmla="*/ 1078305 h 1293971"/>
              <a:gd name="connsiteX5" fmla="*/ 7609897 w 7825563"/>
              <a:gd name="connsiteY5" fmla="*/ 1293971 h 1293971"/>
              <a:gd name="connsiteX6" fmla="*/ 215666 w 7825563"/>
              <a:gd name="connsiteY6" fmla="*/ 1293971 h 1293971"/>
              <a:gd name="connsiteX7" fmla="*/ 0 w 7825563"/>
              <a:gd name="connsiteY7" fmla="*/ 1078305 h 1293971"/>
              <a:gd name="connsiteX8" fmla="*/ 0 w 7825563"/>
              <a:gd name="connsiteY8" fmla="*/ 215666 h 12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563" h="1293971" fill="none" extrusionOk="0">
                <a:moveTo>
                  <a:pt x="0" y="215666"/>
                </a:moveTo>
                <a:cubicBezTo>
                  <a:pt x="21054" y="96246"/>
                  <a:pt x="106834" y="-2793"/>
                  <a:pt x="215666" y="0"/>
                </a:cubicBezTo>
                <a:cubicBezTo>
                  <a:pt x="2441977" y="-92648"/>
                  <a:pt x="6324293" y="-63196"/>
                  <a:pt x="7609897" y="0"/>
                </a:cubicBezTo>
                <a:cubicBezTo>
                  <a:pt x="7733465" y="3851"/>
                  <a:pt x="7824025" y="86390"/>
                  <a:pt x="7825563" y="215666"/>
                </a:cubicBezTo>
                <a:cubicBezTo>
                  <a:pt x="7782665" y="525071"/>
                  <a:pt x="7900354" y="649723"/>
                  <a:pt x="7825563" y="1078305"/>
                </a:cubicBezTo>
                <a:cubicBezTo>
                  <a:pt x="7834570" y="1214978"/>
                  <a:pt x="7723787" y="1314157"/>
                  <a:pt x="7609897" y="1293971"/>
                </a:cubicBezTo>
                <a:cubicBezTo>
                  <a:pt x="5517820" y="1261478"/>
                  <a:pt x="3660860" y="1173998"/>
                  <a:pt x="215666" y="1293971"/>
                </a:cubicBezTo>
                <a:cubicBezTo>
                  <a:pt x="103090" y="1308980"/>
                  <a:pt x="2398" y="1196590"/>
                  <a:pt x="0" y="1078305"/>
                </a:cubicBezTo>
                <a:cubicBezTo>
                  <a:pt x="-67927" y="871280"/>
                  <a:pt x="-17790" y="337656"/>
                  <a:pt x="0" y="215666"/>
                </a:cubicBezTo>
                <a:close/>
              </a:path>
              <a:path w="7825563" h="1293971" stroke="0" extrusionOk="0">
                <a:moveTo>
                  <a:pt x="0" y="215666"/>
                </a:moveTo>
                <a:cubicBezTo>
                  <a:pt x="16989" y="98514"/>
                  <a:pt x="99306" y="-2435"/>
                  <a:pt x="215666" y="0"/>
                </a:cubicBezTo>
                <a:cubicBezTo>
                  <a:pt x="1993745" y="-3130"/>
                  <a:pt x="6189362" y="101176"/>
                  <a:pt x="7609897" y="0"/>
                </a:cubicBezTo>
                <a:cubicBezTo>
                  <a:pt x="7733141" y="7886"/>
                  <a:pt x="7828190" y="100028"/>
                  <a:pt x="7825563" y="215666"/>
                </a:cubicBezTo>
                <a:cubicBezTo>
                  <a:pt x="7891436" y="302658"/>
                  <a:pt x="7884012" y="975878"/>
                  <a:pt x="7825563" y="1078305"/>
                </a:cubicBezTo>
                <a:cubicBezTo>
                  <a:pt x="7826295" y="1176963"/>
                  <a:pt x="7719781" y="1280856"/>
                  <a:pt x="7609897" y="1293971"/>
                </a:cubicBezTo>
                <a:cubicBezTo>
                  <a:pt x="5600064" y="1132726"/>
                  <a:pt x="3365544" y="1250211"/>
                  <a:pt x="215666" y="1293971"/>
                </a:cubicBezTo>
                <a:cubicBezTo>
                  <a:pt x="92642" y="1296402"/>
                  <a:pt x="13880" y="1199429"/>
                  <a:pt x="0" y="1078305"/>
                </a:cubicBezTo>
                <a:cubicBezTo>
                  <a:pt x="-30155" y="774614"/>
                  <a:pt x="46452" y="395568"/>
                  <a:pt x="0" y="215666"/>
                </a:cubicBezTo>
                <a:close/>
              </a:path>
            </a:pathLst>
          </a:custGeom>
          <a:solidFill>
            <a:srgbClr val="FFFF66"/>
          </a:solidFill>
          <a:ln w="38100">
            <a:solidFill>
              <a:srgbClr val="FFC000"/>
            </a:solidFill>
            <a:prstDash val="solid"/>
          </a:ln>
        </p:spPr>
        <p:txBody>
          <a:bodyPr wrap="square">
            <a:spAutoFit/>
          </a:bodyPr>
          <a:lstStyle/>
          <a:p>
            <a:pPr lvl="0" algn="just">
              <a:defRPr/>
            </a:pP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Đóng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vai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gõ</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kiến</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nhờ</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hoặc</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chích</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choè</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tìm</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mặt</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trời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B14EF5C9-BCEC-1D3C-11B6-D1E899563114}"/>
              </a:ext>
            </a:extLst>
          </p:cNvPr>
          <p:cNvSpPr txBox="1"/>
          <p:nvPr/>
        </p:nvSpPr>
        <p:spPr>
          <a:xfrm>
            <a:off x="4189227" y="4079427"/>
            <a:ext cx="7378995" cy="1940957"/>
          </a:xfrm>
          <a:custGeom>
            <a:avLst/>
            <a:gdLst>
              <a:gd name="connsiteX0" fmla="*/ 0 w 7378995"/>
              <a:gd name="connsiteY0" fmla="*/ 323499 h 1940957"/>
              <a:gd name="connsiteX1" fmla="*/ 323499 w 7378995"/>
              <a:gd name="connsiteY1" fmla="*/ 0 h 1940957"/>
              <a:gd name="connsiteX2" fmla="*/ 7055496 w 7378995"/>
              <a:gd name="connsiteY2" fmla="*/ 0 h 1940957"/>
              <a:gd name="connsiteX3" fmla="*/ 7378995 w 7378995"/>
              <a:gd name="connsiteY3" fmla="*/ 323499 h 1940957"/>
              <a:gd name="connsiteX4" fmla="*/ 7378995 w 7378995"/>
              <a:gd name="connsiteY4" fmla="*/ 1617458 h 1940957"/>
              <a:gd name="connsiteX5" fmla="*/ 7055496 w 7378995"/>
              <a:gd name="connsiteY5" fmla="*/ 1940957 h 1940957"/>
              <a:gd name="connsiteX6" fmla="*/ 323499 w 7378995"/>
              <a:gd name="connsiteY6" fmla="*/ 1940957 h 1940957"/>
              <a:gd name="connsiteX7" fmla="*/ 0 w 7378995"/>
              <a:gd name="connsiteY7" fmla="*/ 1617458 h 1940957"/>
              <a:gd name="connsiteX8" fmla="*/ 0 w 7378995"/>
              <a:gd name="connsiteY8" fmla="*/ 323499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8995" h="1940957" fill="none" extrusionOk="0">
                <a:moveTo>
                  <a:pt x="0" y="323499"/>
                </a:moveTo>
                <a:cubicBezTo>
                  <a:pt x="14024" y="144628"/>
                  <a:pt x="155846" y="-2993"/>
                  <a:pt x="323499" y="0"/>
                </a:cubicBezTo>
                <a:cubicBezTo>
                  <a:pt x="2181672" y="-92648"/>
                  <a:pt x="5134295" y="-63196"/>
                  <a:pt x="7055496" y="0"/>
                </a:cubicBezTo>
                <a:cubicBezTo>
                  <a:pt x="7255670" y="18580"/>
                  <a:pt x="7376446" y="127979"/>
                  <a:pt x="7378995" y="323499"/>
                </a:cubicBezTo>
                <a:cubicBezTo>
                  <a:pt x="7453868" y="850319"/>
                  <a:pt x="7493979" y="1318334"/>
                  <a:pt x="7378995" y="1617458"/>
                </a:cubicBezTo>
                <a:cubicBezTo>
                  <a:pt x="7393199" y="1823821"/>
                  <a:pt x="7230899" y="1953570"/>
                  <a:pt x="7055496" y="1940957"/>
                </a:cubicBezTo>
                <a:cubicBezTo>
                  <a:pt x="5549165" y="1908464"/>
                  <a:pt x="2748824" y="1820984"/>
                  <a:pt x="323499" y="1940957"/>
                </a:cubicBezTo>
                <a:cubicBezTo>
                  <a:pt x="150579" y="1954153"/>
                  <a:pt x="25383" y="1787398"/>
                  <a:pt x="0" y="1617458"/>
                </a:cubicBezTo>
                <a:cubicBezTo>
                  <a:pt x="-108274" y="1019793"/>
                  <a:pt x="21026" y="832321"/>
                  <a:pt x="0" y="323499"/>
                </a:cubicBezTo>
                <a:close/>
              </a:path>
              <a:path w="7378995" h="1940957" stroke="0" extrusionOk="0">
                <a:moveTo>
                  <a:pt x="0" y="323499"/>
                </a:moveTo>
                <a:cubicBezTo>
                  <a:pt x="9526" y="145932"/>
                  <a:pt x="158432" y="-12041"/>
                  <a:pt x="323499" y="0"/>
                </a:cubicBezTo>
                <a:cubicBezTo>
                  <a:pt x="3145636" y="-3130"/>
                  <a:pt x="4009315" y="101176"/>
                  <a:pt x="7055496" y="0"/>
                </a:cubicBezTo>
                <a:cubicBezTo>
                  <a:pt x="7250654" y="31459"/>
                  <a:pt x="7397805" y="169689"/>
                  <a:pt x="7378995" y="323499"/>
                </a:cubicBezTo>
                <a:cubicBezTo>
                  <a:pt x="7329015" y="454954"/>
                  <a:pt x="7322089" y="1301059"/>
                  <a:pt x="7378995" y="1617458"/>
                </a:cubicBezTo>
                <a:cubicBezTo>
                  <a:pt x="7379227" y="1789633"/>
                  <a:pt x="7216837" y="1916330"/>
                  <a:pt x="7055496" y="1940957"/>
                </a:cubicBezTo>
                <a:cubicBezTo>
                  <a:pt x="6275679" y="1779712"/>
                  <a:pt x="2647783" y="1897197"/>
                  <a:pt x="323499" y="1940957"/>
                </a:cubicBezTo>
                <a:cubicBezTo>
                  <a:pt x="132130" y="1948845"/>
                  <a:pt x="26828" y="1800017"/>
                  <a:pt x="0" y="1617458"/>
                </a:cubicBezTo>
                <a:cubicBezTo>
                  <a:pt x="-69551" y="1442296"/>
                  <a:pt x="6937" y="718530"/>
                  <a:pt x="0" y="323499"/>
                </a:cubicBezTo>
                <a:close/>
              </a:path>
            </a:pathLst>
          </a:custGeom>
          <a:solidFill>
            <a:srgbClr val="FFFF66"/>
          </a:solidFill>
          <a:ln w="38100">
            <a:solidFill>
              <a:srgbClr val="FFC000"/>
            </a:solidFill>
            <a:prstDash val="solid"/>
          </a:ln>
        </p:spPr>
        <p:txBody>
          <a:bodyPr wrap="square">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7CAAEDDA-3715-5A9A-7585-9F4C6F5E20DD}"/>
              </a:ext>
            </a:extLst>
          </p:cNvPr>
          <p:cNvPicPr>
            <a:picLocks noChangeAspect="1"/>
          </p:cNvPicPr>
          <p:nvPr/>
        </p:nvPicPr>
        <p:blipFill>
          <a:blip r:embed="rId4"/>
          <a:stretch>
            <a:fillRect/>
          </a:stretch>
        </p:blipFill>
        <p:spPr>
          <a:xfrm>
            <a:off x="490980" y="1989506"/>
            <a:ext cx="3171825" cy="4410075"/>
          </a:xfrm>
          <a:prstGeom prst="rect">
            <a:avLst/>
          </a:prstGeom>
        </p:spPr>
      </p:pic>
      <p:cxnSp>
        <p:nvCxnSpPr>
          <p:cNvPr id="8" name="Đường nối Thẳng 7">
            <a:extLst>
              <a:ext uri="{FF2B5EF4-FFF2-40B4-BE49-F238E27FC236}">
                <a16:creationId xmlns:a16="http://schemas.microsoft.com/office/drawing/2014/main" id="{79B5C846-C4FB-94C2-7099-C27C03E6D23F}"/>
              </a:ext>
            </a:extLst>
          </p:cNvPr>
          <p:cNvCxnSpPr>
            <a:cxnSpLocks/>
          </p:cNvCxnSpPr>
          <p:nvPr/>
        </p:nvCxnSpPr>
        <p:spPr>
          <a:xfrm>
            <a:off x="1302563" y="1294649"/>
            <a:ext cx="38116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Đường nối Thẳng 7">
            <a:extLst>
              <a:ext uri="{FF2B5EF4-FFF2-40B4-BE49-F238E27FC236}">
                <a16:creationId xmlns:a16="http://schemas.microsoft.com/office/drawing/2014/main" id="{C97991A5-3E45-749E-AFA3-CC9EA6ABD462}"/>
              </a:ext>
            </a:extLst>
          </p:cNvPr>
          <p:cNvCxnSpPr>
            <a:cxnSpLocks/>
          </p:cNvCxnSpPr>
          <p:nvPr/>
        </p:nvCxnSpPr>
        <p:spPr>
          <a:xfrm>
            <a:off x="8692190" y="1262752"/>
            <a:ext cx="27803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44785F-5F9D-AAE4-72A0-B3869E93F769}"/>
              </a:ext>
            </a:extLst>
          </p:cNvPr>
          <p:cNvPicPr>
            <a:picLocks noChangeAspect="1"/>
          </p:cNvPicPr>
          <p:nvPr/>
        </p:nvPicPr>
        <p:blipFill>
          <a:blip r:embed="rId2"/>
          <a:stretch>
            <a:fillRect/>
          </a:stretch>
        </p:blipFill>
        <p:spPr>
          <a:xfrm>
            <a:off x="809956" y="648587"/>
            <a:ext cx="4098009" cy="5697832"/>
          </a:xfrm>
          <a:prstGeom prst="rect">
            <a:avLst/>
          </a:prstGeom>
        </p:spPr>
      </p:pic>
      <p:pic>
        <p:nvPicPr>
          <p:cNvPr id="6" name="Picture 5" descr="A couple of kids sitting at desks&#10;&#10;Description automatically generated">
            <a:extLst>
              <a:ext uri="{FF2B5EF4-FFF2-40B4-BE49-F238E27FC236}">
                <a16:creationId xmlns:a16="http://schemas.microsoft.com/office/drawing/2014/main" id="{D91ED05B-DDBC-B110-4FE4-5B5B6DE04789}"/>
              </a:ext>
            </a:extLst>
          </p:cNvPr>
          <p:cNvPicPr>
            <a:picLocks noChangeAspect="1"/>
          </p:cNvPicPr>
          <p:nvPr/>
        </p:nvPicPr>
        <p:blipFill>
          <a:blip r:embed="rId3">
            <a:extLst>
              <a:ext uri="{28A0092B-C50C-407E-A947-70E740481C1C}">
                <a14:useLocalDpi xmlns:a14="http://schemas.microsoft.com/office/drawing/2010/main" val="0"/>
              </a:ext>
            </a:extLst>
          </a:blip>
          <a:srcRect t="18443"/>
          <a:stretch/>
        </p:blipFill>
        <p:spPr>
          <a:xfrm>
            <a:off x="5986839" y="3742660"/>
            <a:ext cx="5082036" cy="2559989"/>
          </a:xfrm>
          <a:prstGeom prst="rect">
            <a:avLst/>
          </a:prstGeom>
        </p:spPr>
      </p:pic>
      <p:sp>
        <p:nvSpPr>
          <p:cNvPr id="7" name="Rounded Rectangle 32">
            <a:extLst>
              <a:ext uri="{FF2B5EF4-FFF2-40B4-BE49-F238E27FC236}">
                <a16:creationId xmlns:a16="http://schemas.microsoft.com/office/drawing/2014/main" id="{94AF4B84-8F1B-FB60-DE3C-8A6683EBC504}"/>
              </a:ext>
            </a:extLst>
          </p:cNvPr>
          <p:cNvSpPr>
            <a:spLocks noChangeArrowheads="1"/>
          </p:cNvSpPr>
          <p:nvPr/>
        </p:nvSpPr>
        <p:spPr bwMode="auto">
          <a:xfrm>
            <a:off x="8176438" y="2190307"/>
            <a:ext cx="3423683" cy="1392863"/>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dựa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đây</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8" name="Rounded Rectangle 32">
            <a:extLst>
              <a:ext uri="{FF2B5EF4-FFF2-40B4-BE49-F238E27FC236}">
                <a16:creationId xmlns:a16="http://schemas.microsoft.com/office/drawing/2014/main" id="{07FCB8BA-AE2C-335A-C043-9D66B1326BE0}"/>
              </a:ext>
            </a:extLst>
          </p:cNvPr>
          <p:cNvSpPr>
            <a:spLocks noChangeArrowheads="1"/>
          </p:cNvSpPr>
          <p:nvPr/>
        </p:nvSpPr>
        <p:spPr bwMode="auto">
          <a:xfrm>
            <a:off x="2477386" y="1679944"/>
            <a:ext cx="4284922" cy="2030817"/>
          </a:xfrm>
          <a:prstGeom prst="wedgeRoundRectCallout">
            <a:avLst>
              <a:gd name="adj1" fmla="val 44734"/>
              <a:gd name="adj2" fmla="val 60556"/>
              <a:gd name="adj3" fmla="val 16667"/>
            </a:avLst>
          </a:prstGeom>
          <a:solidFill>
            <a:srgbClr val="FFFF00"/>
          </a:solidFill>
          <a:ln w="9525" algn="ctr">
            <a:solidFill>
              <a:srgbClr val="FFC000"/>
            </a:solidFill>
            <a:round/>
            <a:headEnd/>
            <a:tailEnd/>
          </a:ln>
        </p:spPr>
        <p:txBody>
          <a:bodyPr/>
          <a:lstStyle/>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Nội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dung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đọc</a:t>
            </a:r>
            <a:endPar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endParaRP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Tình</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huống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trong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phần</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hoặc</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b</a:t>
            </a: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Dấu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hiệu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42612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0FC56501-7AB4-A2F4-CE80-AE934B2B20C6}"/>
              </a:ext>
            </a:extLst>
          </p:cNvPr>
          <p:cNvSpPr/>
          <p:nvPr/>
        </p:nvSpPr>
        <p:spPr>
          <a:xfrm>
            <a:off x="287078" y="425303"/>
            <a:ext cx="11589489" cy="6145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2">
            <a:extLst>
              <a:ext uri="{FF2B5EF4-FFF2-40B4-BE49-F238E27FC236}">
                <a16:creationId xmlns:a16="http://schemas.microsoft.com/office/drawing/2014/main" id="{A5EBBC80-A72A-0099-B0B0-4DE50923AB38}"/>
              </a:ext>
            </a:extLst>
          </p:cNvPr>
          <p:cNvSpPr/>
          <p:nvPr/>
        </p:nvSpPr>
        <p:spPr>
          <a:xfrm>
            <a:off x="1187974" y="2753833"/>
            <a:ext cx="2150649" cy="3389128"/>
          </a:xfrm>
          <a:custGeom>
            <a:avLst/>
            <a:gdLst/>
            <a:ahLst/>
            <a:cxnLst/>
            <a:rect l="l" t="t" r="r" b="b"/>
            <a:pathLst>
              <a:path w="2821815" h="4961433">
                <a:moveTo>
                  <a:pt x="0" y="0"/>
                </a:moveTo>
                <a:lnTo>
                  <a:pt x="2821815" y="0"/>
                </a:lnTo>
                <a:lnTo>
                  <a:pt x="2821815" y="4961433"/>
                </a:lnTo>
                <a:lnTo>
                  <a:pt x="0" y="49614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id="{39FED0EA-8119-5513-8A4E-FAF1C6BD3634}"/>
              </a:ext>
            </a:extLst>
          </p:cNvPr>
          <p:cNvSpPr/>
          <p:nvPr/>
        </p:nvSpPr>
        <p:spPr>
          <a:xfrm>
            <a:off x="7899991" y="5103628"/>
            <a:ext cx="1913860" cy="175437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id="{7B0A0122-9A01-0BBA-AD7D-D44965760A14}"/>
              </a:ext>
            </a:extLst>
          </p:cNvPr>
          <p:cNvSpPr/>
          <p:nvPr/>
        </p:nvSpPr>
        <p:spPr>
          <a:xfrm>
            <a:off x="10047768" y="5252484"/>
            <a:ext cx="1857153" cy="1400839"/>
          </a:xfrm>
          <a:custGeom>
            <a:avLst/>
            <a:gdLst/>
            <a:ahLst/>
            <a:cxnLst/>
            <a:rect l="l" t="t" r="r" b="b"/>
            <a:pathLst>
              <a:path w="5127477" h="4114800">
                <a:moveTo>
                  <a:pt x="0" y="0"/>
                </a:moveTo>
                <a:lnTo>
                  <a:pt x="5127476" y="0"/>
                </a:lnTo>
                <a:lnTo>
                  <a:pt x="512747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Rounded Rectangle 32">
            <a:extLst>
              <a:ext uri="{FF2B5EF4-FFF2-40B4-BE49-F238E27FC236}">
                <a16:creationId xmlns:a16="http://schemas.microsoft.com/office/drawing/2014/main" id="{D73B0C46-7114-4013-FA28-7688E6F5CC34}"/>
              </a:ext>
            </a:extLst>
          </p:cNvPr>
          <p:cNvSpPr>
            <a:spLocks noChangeArrowheads="1"/>
          </p:cNvSpPr>
          <p:nvPr/>
        </p:nvSpPr>
        <p:spPr bwMode="auto">
          <a:xfrm>
            <a:off x="712381" y="733648"/>
            <a:ext cx="6241312" cy="1158948"/>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hãy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nhé</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7" name="Rounded Rectangle 32">
            <a:extLst>
              <a:ext uri="{FF2B5EF4-FFF2-40B4-BE49-F238E27FC236}">
                <a16:creationId xmlns:a16="http://schemas.microsoft.com/office/drawing/2014/main" id="{03D9FC57-BD13-F7DA-F316-87CE83E0CFF7}"/>
              </a:ext>
            </a:extLst>
          </p:cNvPr>
          <p:cNvSpPr>
            <a:spLocks noChangeArrowheads="1"/>
          </p:cNvSpPr>
          <p:nvPr/>
        </p:nvSpPr>
        <p:spPr bwMode="auto">
          <a:xfrm>
            <a:off x="3604435" y="2286003"/>
            <a:ext cx="676230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Chích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choè</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mình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8" name="Rounded Rectangle 32">
            <a:extLst>
              <a:ext uri="{FF2B5EF4-FFF2-40B4-BE49-F238E27FC236}">
                <a16:creationId xmlns:a16="http://schemas.microsoft.com/office/drawing/2014/main" id="{3C690536-7CAB-6B96-F4D2-A43DACFD05CB}"/>
              </a:ext>
            </a:extLst>
          </p:cNvPr>
          <p:cNvSpPr>
            <a:spLocks noChangeArrowheads="1"/>
          </p:cNvSpPr>
          <p:nvPr/>
        </p:nvSpPr>
        <p:spPr bwMode="auto">
          <a:xfrm>
            <a:off x="3827718" y="3710765"/>
            <a:ext cx="592233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Tớ</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rất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0000"/>
                </a:solidFill>
                <a:latin typeface="Cambria" panose="02040503050406030204" pitchFamily="18" charset="0"/>
                <a:ea typeface="Cambria" panose="02040503050406030204" pitchFamily="18" charset="0"/>
                <a:cs typeface="Tahoma" panose="020B0604030504040204" pitchFamily="34" charset="0"/>
              </a:rPr>
              <a:t>nhé</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8440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D7EED-C88E-C3F5-EAB5-4314FB0FD13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DA839582-0A49-95B8-A058-751E6E6A7E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id="{037CB10E-E631-596F-553B-EADBE70A0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id="{73A1BCCB-F965-C96B-E6DD-84D27454BAD2}"/>
              </a:ext>
            </a:extLst>
          </p:cNvPr>
          <p:cNvPicPr>
            <a:picLocks noChangeAspect="1"/>
          </p:cNvPicPr>
          <p:nvPr/>
        </p:nvPicPr>
        <p:blipFill>
          <a:blip r:embed="rId4"/>
          <a:stretch>
            <a:fillRect/>
          </a:stretch>
        </p:blipFill>
        <p:spPr>
          <a:xfrm>
            <a:off x="2911263" y="640081"/>
            <a:ext cx="8626683" cy="1979894"/>
          </a:xfrm>
          <a:prstGeom prst="rect">
            <a:avLst/>
          </a:prstGeom>
        </p:spPr>
      </p:pic>
    </p:spTree>
    <p:extLst>
      <p:ext uri="{BB962C8B-B14F-4D97-AF65-F5344CB8AC3E}">
        <p14:creationId xmlns:p14="http://schemas.microsoft.com/office/powerpoint/2010/main" val="153239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ngữ</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chỉ</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đặc</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điểm</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có</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nghĩa</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trái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ngược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với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bé</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a:t>
            </a: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5245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to</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lớn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5616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mệt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4029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nh</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ỏ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bé</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1416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vĩ</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đại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7411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khổng</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lồ</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8242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hẹp</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cstate="hqprint">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cstate="hq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1"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2" cstate="hqprint">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3" cstate="hqprint">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3" cstate="hqprint">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926807" y="-1405167"/>
            <a:ext cx="487363" cy="487363"/>
          </a:xfrm>
          <a:prstGeom prst="rect">
            <a:avLst/>
          </a:prstGeom>
        </p:spPr>
      </p:pic>
      <p:pic>
        <p:nvPicPr>
          <p:cNvPr id="51" name="Picture 50"/>
          <p:cNvPicPr>
            <a:picLocks noChangeAspect="1"/>
          </p:cNvPicPr>
          <p:nvPr/>
        </p:nvPicPr>
        <p:blipFill>
          <a:blip r:embed="rId25"/>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599515" y="3497020"/>
            <a:ext cx="1650513" cy="2639238"/>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572001" y="299677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48355" y="397045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gà</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9" y="2996778"/>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9978" y="4060559"/>
            <a:ext cx="672128" cy="537702"/>
          </a:xfrm>
          <a:prstGeom prst="rect">
            <a:avLst/>
          </a:prstGeom>
        </p:spPr>
      </p:pic>
      <p:pic>
        <p:nvPicPr>
          <p:cNvPr id="16" name="Picture 15">
            <a:extLst>
              <a:ext uri="{FF2B5EF4-FFF2-40B4-BE49-F238E27FC236}">
                <a16:creationId xmlns:a16="http://schemas.microsoft.com/office/drawing/2014/main"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148316" y="609600"/>
            <a:ext cx="967562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Mèo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vịt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hổ</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ngan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9" name="Right Arrow 18">
            <a:hlinkClick r:id="rId10" action="ppaction://hlinksldjump"/>
          </p:cNvPr>
          <p:cNvSpPr/>
          <p:nvPr/>
        </p:nvSpPr>
        <p:spPr>
          <a:xfrm>
            <a:off x="8899451" y="5800055"/>
            <a:ext cx="116823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Flowchart: Connector 17"/>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48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heel(1)">
                                      <p:cBhvr>
                                        <p:cTn id="76" dur="1000"/>
                                        <p:tgtEl>
                                          <p:spTgt spid="17"/>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heel(1)">
                                      <p:cBhvr>
                                        <p:cTn id="79" dur="1000"/>
                                        <p:tgtEl>
                                          <p:spTgt spid="18"/>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7" grpId="0" animBg="1"/>
      <p:bldP spid="18"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627879E-1E34-913F-C94E-DC042CF52AE9}"/>
              </a:ext>
            </a:extLst>
          </p:cNvPr>
          <p:cNvSpPr/>
          <p:nvPr/>
        </p:nvSpPr>
        <p:spPr>
          <a:xfrm>
            <a:off x="287078" y="425303"/>
            <a:ext cx="11589489" cy="6145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Cloud 7">
            <a:extLst>
              <a:ext uri="{FF2B5EF4-FFF2-40B4-BE49-F238E27FC236}">
                <a16:creationId xmlns:a16="http://schemas.microsoft.com/office/drawing/2014/main" id="{CC30ED79-A87F-08D3-C56D-D533D409AF42}"/>
              </a:ext>
            </a:extLst>
          </p:cNvPr>
          <p:cNvSpPr/>
          <p:nvPr/>
        </p:nvSpPr>
        <p:spPr>
          <a:xfrm>
            <a:off x="830203" y="2035357"/>
            <a:ext cx="2981324" cy="1990725"/>
          </a:xfrm>
          <a:prstGeom prst="cloud">
            <a:avLst/>
          </a:prstGeom>
          <a:solidFill>
            <a:schemeClr val="accent2"/>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học</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Left Brace 8">
            <a:extLst>
              <a:ext uri="{FF2B5EF4-FFF2-40B4-BE49-F238E27FC236}">
                <a16:creationId xmlns:a16="http://schemas.microsoft.com/office/drawing/2014/main" id="{FD6886B8-A177-EB68-36FB-3D4EDE843D5C}"/>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id="{3122EC8A-B54C-5A87-5847-73BABE5A9BE0}"/>
              </a:ext>
            </a:extLst>
          </p:cNvPr>
          <p:cNvSpPr/>
          <p:nvPr/>
        </p:nvSpPr>
        <p:spPr>
          <a:xfrm>
            <a:off x="4246573" y="1294955"/>
            <a:ext cx="2247903" cy="1314450"/>
          </a:xfrm>
          <a:prstGeom prst="rect">
            <a:avLst/>
          </a:prstGeom>
          <a:solidFill>
            <a:srgbClr val="00B05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trái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nghĩa</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a:extLst>
              <a:ext uri="{FF2B5EF4-FFF2-40B4-BE49-F238E27FC236}">
                <a16:creationId xmlns:a16="http://schemas.microsoft.com/office/drawing/2014/main" id="{8927C076-263C-D9F0-57A6-0115E7C95B6A}"/>
              </a:ext>
            </a:extLst>
          </p:cNvPr>
          <p:cNvSpPr/>
          <p:nvPr/>
        </p:nvSpPr>
        <p:spPr>
          <a:xfrm>
            <a:off x="4246573" y="4190555"/>
            <a:ext cx="2362203" cy="1031078"/>
          </a:xfrm>
          <a:prstGeom prst="rect">
            <a:avLst/>
          </a:prstGeom>
          <a:solidFill>
            <a:srgbClr val="00B05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khiến</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id="{67CD0071-159C-B076-C4D9-400CEACA7050}"/>
              </a:ext>
            </a:extLst>
          </p:cNvPr>
          <p:cNvCxnSpPr>
            <a:cxnSpLocks/>
            <a:stCxn id="10" idx="3"/>
            <a:endCxn id="13" idx="1"/>
          </p:cNvCxnSpPr>
          <p:nvPr/>
        </p:nvCxnSpPr>
        <p:spPr>
          <a:xfrm flipV="1">
            <a:off x="6494476" y="891763"/>
            <a:ext cx="1022742" cy="1060417"/>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id="{8646F8C6-6C3B-43A6-8A88-01DE9DC55695}"/>
              </a:ext>
            </a:extLst>
          </p:cNvPr>
          <p:cNvSpPr/>
          <p:nvPr/>
        </p:nvSpPr>
        <p:spPr>
          <a:xfrm>
            <a:off x="7517218" y="486353"/>
            <a:ext cx="4178596" cy="81081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Cặp</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điểm</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id="{A1504C23-EC5C-D7A7-D1BD-4F666F8111B5}"/>
              </a:ext>
            </a:extLst>
          </p:cNvPr>
          <p:cNvCxnSpPr>
            <a:cxnSpLocks/>
            <a:stCxn id="11" idx="3"/>
            <a:endCxn id="15" idx="1"/>
          </p:cNvCxnSpPr>
          <p:nvPr/>
        </p:nvCxnSpPr>
        <p:spPr>
          <a:xfrm flipV="1">
            <a:off x="6608776" y="3835035"/>
            <a:ext cx="883410" cy="871059"/>
          </a:xfrm>
          <a:prstGeom prst="line">
            <a:avLst/>
          </a:prstGeom>
          <a:solidFill>
            <a:srgbClr val="FFC000"/>
          </a:solidFill>
          <a:ln w="57150" cap="flat" cmpd="sng" algn="ctr">
            <a:solidFill>
              <a:srgbClr val="FFC000">
                <a:shade val="50000"/>
              </a:srgbClr>
            </a:solidFill>
            <a:prstDash val="solid"/>
            <a:miter lim="800000"/>
          </a:ln>
          <a:effectLst/>
        </p:spPr>
      </p:cxnSp>
      <p:sp>
        <p:nvSpPr>
          <p:cNvPr id="15" name="Rectangle 14">
            <a:extLst>
              <a:ext uri="{FF2B5EF4-FFF2-40B4-BE49-F238E27FC236}">
                <a16:creationId xmlns:a16="http://schemas.microsoft.com/office/drawing/2014/main" id="{039BA1C2-D2B7-2994-0E4F-2FA9F8CDF8E4}"/>
              </a:ext>
            </a:extLst>
          </p:cNvPr>
          <p:cNvSpPr/>
          <p:nvPr/>
        </p:nvSpPr>
        <p:spPr>
          <a:xfrm>
            <a:off x="7492186" y="3447994"/>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Cách</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dùng</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id="{D211136B-B3C9-C16C-DC7E-D16376E3CC9D}"/>
              </a:ext>
            </a:extLst>
          </p:cNvPr>
          <p:cNvCxnSpPr>
            <a:cxnSpLocks/>
            <a:endCxn id="19" idx="1"/>
          </p:cNvCxnSpPr>
          <p:nvPr/>
        </p:nvCxnSpPr>
        <p:spPr>
          <a:xfrm>
            <a:off x="6496493" y="2093243"/>
            <a:ext cx="1031358" cy="143539"/>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id="{18213807-5755-8FD4-1CA6-91DA94FB996E}"/>
              </a:ext>
            </a:extLst>
          </p:cNvPr>
          <p:cNvSpPr/>
          <p:nvPr/>
        </p:nvSpPr>
        <p:spPr>
          <a:xfrm>
            <a:off x="7527851" y="1687833"/>
            <a:ext cx="3827721" cy="1097897"/>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trái</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ngược</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nhau</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23" name="Straight Connector 22">
            <a:extLst>
              <a:ext uri="{FF2B5EF4-FFF2-40B4-BE49-F238E27FC236}">
                <a16:creationId xmlns:a16="http://schemas.microsoft.com/office/drawing/2014/main" id="{848C1AA7-651B-F042-63D4-0D9914C097BF}"/>
              </a:ext>
            </a:extLst>
          </p:cNvPr>
          <p:cNvCxnSpPr>
            <a:cxnSpLocks/>
            <a:stCxn id="11" idx="3"/>
            <a:endCxn id="24" idx="1"/>
          </p:cNvCxnSpPr>
          <p:nvPr/>
        </p:nvCxnSpPr>
        <p:spPr>
          <a:xfrm>
            <a:off x="6608776" y="4706094"/>
            <a:ext cx="915308" cy="85871"/>
          </a:xfrm>
          <a:prstGeom prst="line">
            <a:avLst/>
          </a:prstGeom>
          <a:solidFill>
            <a:srgbClr val="FFC000"/>
          </a:solidFill>
          <a:ln w="57150" cap="flat" cmpd="sng" algn="ctr">
            <a:solidFill>
              <a:srgbClr val="FFC000">
                <a:shade val="50000"/>
              </a:srgbClr>
            </a:solidFill>
            <a:prstDash val="solid"/>
            <a:miter lim="800000"/>
          </a:ln>
          <a:effectLst/>
        </p:spPr>
      </p:cxnSp>
      <p:sp>
        <p:nvSpPr>
          <p:cNvPr id="24" name="Rectangle 23">
            <a:extLst>
              <a:ext uri="{FF2B5EF4-FFF2-40B4-BE49-F238E27FC236}">
                <a16:creationId xmlns:a16="http://schemas.microsoft.com/office/drawing/2014/main" id="{686B3B34-F476-9D03-5E34-FC16CB1F3DB4}"/>
              </a:ext>
            </a:extLst>
          </p:cNvPr>
          <p:cNvSpPr/>
          <p:nvPr/>
        </p:nvSpPr>
        <p:spPr>
          <a:xfrm>
            <a:off x="7524084" y="4404924"/>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hiệu</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25" name="Straight Connector 24">
            <a:extLst>
              <a:ext uri="{FF2B5EF4-FFF2-40B4-BE49-F238E27FC236}">
                <a16:creationId xmlns:a16="http://schemas.microsoft.com/office/drawing/2014/main" id="{F9EA6635-3C0F-9FAC-87E4-CFB80C53D0AA}"/>
              </a:ext>
            </a:extLst>
          </p:cNvPr>
          <p:cNvCxnSpPr>
            <a:cxnSpLocks/>
            <a:stCxn id="11" idx="3"/>
            <a:endCxn id="26" idx="1"/>
          </p:cNvCxnSpPr>
          <p:nvPr/>
        </p:nvCxnSpPr>
        <p:spPr>
          <a:xfrm>
            <a:off x="6608776" y="4706094"/>
            <a:ext cx="968471" cy="1106596"/>
          </a:xfrm>
          <a:prstGeom prst="line">
            <a:avLst/>
          </a:prstGeom>
          <a:solidFill>
            <a:srgbClr val="FFC000"/>
          </a:solidFill>
          <a:ln w="57150" cap="flat" cmpd="sng" algn="ctr">
            <a:solidFill>
              <a:srgbClr val="FFC000">
                <a:shade val="50000"/>
              </a:srgbClr>
            </a:solidFill>
            <a:prstDash val="solid"/>
            <a:miter lim="800000"/>
          </a:ln>
          <a:effectLst/>
        </p:spPr>
      </p:cxnSp>
      <p:sp>
        <p:nvSpPr>
          <p:cNvPr id="26" name="Rectangle 25">
            <a:extLst>
              <a:ext uri="{FF2B5EF4-FFF2-40B4-BE49-F238E27FC236}">
                <a16:creationId xmlns:a16="http://schemas.microsoft.com/office/drawing/2014/main" id="{C175F59C-20C3-442F-9557-50791CF9CE2E}"/>
              </a:ext>
            </a:extLst>
          </p:cNvPr>
          <p:cNvSpPr/>
          <p:nvPr/>
        </p:nvSpPr>
        <p:spPr>
          <a:xfrm>
            <a:off x="7577247" y="5425649"/>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Chú</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dùng</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723948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9" grpId="0" animBg="1"/>
      <p:bldP spid="24"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B5B4F-A9FA-85F9-F714-23B9A846FDA0}"/>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EC3AD995-E5BD-3238-CD53-DCBE318F37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20" name="Picture 19">
            <a:extLst>
              <a:ext uri="{FF2B5EF4-FFF2-40B4-BE49-F238E27FC236}">
                <a16:creationId xmlns:a16="http://schemas.microsoft.com/office/drawing/2014/main" id="{5D5A8634-163B-9263-D85E-510802C20E02}"/>
              </a:ext>
            </a:extLst>
          </p:cNvPr>
          <p:cNvPicPr>
            <a:picLocks noChangeAspect="1"/>
          </p:cNvPicPr>
          <p:nvPr/>
        </p:nvPicPr>
        <p:blipFill>
          <a:blip r:embed="rId3"/>
          <a:srcRect b="26108"/>
          <a:stretch/>
        </p:blipFill>
        <p:spPr>
          <a:xfrm>
            <a:off x="5716204" y="4271520"/>
            <a:ext cx="977301" cy="877040"/>
          </a:xfrm>
          <a:prstGeom prst="rect">
            <a:avLst/>
          </a:prstGeom>
        </p:spPr>
      </p:pic>
      <p:sp>
        <p:nvSpPr>
          <p:cNvPr id="3" name="Rounded Rectangle 12">
            <a:extLst>
              <a:ext uri="{FF2B5EF4-FFF2-40B4-BE49-F238E27FC236}">
                <a16:creationId xmlns:a16="http://schemas.microsoft.com/office/drawing/2014/main" id="{E72B8FB4-512F-B280-CE43-3CBF8CDA9AB0}"/>
              </a:ext>
            </a:extLst>
          </p:cNvPr>
          <p:cNvSpPr/>
          <p:nvPr/>
        </p:nvSpPr>
        <p:spPr>
          <a:xfrm>
            <a:off x="3354709" y="1077686"/>
            <a:ext cx="8837291" cy="5360474"/>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FAAF0A7F-56F3-107F-BCE6-8001008CAA50}"/>
              </a:ext>
            </a:extLst>
          </p:cNvPr>
          <p:cNvPicPr>
            <a:picLocks noChangeAspect="1"/>
          </p:cNvPicPr>
          <p:nvPr/>
        </p:nvPicPr>
        <p:blipFill>
          <a:blip r:embed="rId4"/>
          <a:stretch>
            <a:fillRect/>
          </a:stretch>
        </p:blipFill>
        <p:spPr>
          <a:xfrm>
            <a:off x="3394710" y="2311928"/>
            <a:ext cx="8991509" cy="405094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5302E9E5-7AA9-38FD-18EF-B680139B94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5841" y="5265324"/>
            <a:ext cx="1592676" cy="1592676"/>
          </a:xfrm>
          <a:prstGeom prst="rect">
            <a:avLst/>
          </a:prstGeom>
        </p:spPr>
      </p:pic>
    </p:spTree>
    <p:extLst>
      <p:ext uri="{BB962C8B-B14F-4D97-AF65-F5344CB8AC3E}">
        <p14:creationId xmlns:p14="http://schemas.microsoft.com/office/powerpoint/2010/main" val="114463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10987" y="3441581"/>
            <a:ext cx="1513852" cy="2420712"/>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582886" y="406056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82887" y="315836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tủ</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9160" y="4060559"/>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8" y="3211410"/>
            <a:ext cx="672128" cy="537702"/>
          </a:xfrm>
          <a:prstGeom prst="rect">
            <a:avLst/>
          </a:prstGeom>
        </p:spPr>
      </p:pic>
      <p:pic>
        <p:nvPicPr>
          <p:cNvPr id="16" name="Picture 15">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477926" y="609600"/>
            <a:ext cx="884628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Ghế</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vi,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Right Arrow 16">
            <a:hlinkClick r:id="rId9" action="ppaction://hlinksldjump"/>
          </p:cNvPr>
          <p:cNvSpPr/>
          <p:nvPr/>
        </p:nvSpPr>
        <p:spPr>
          <a:xfrm>
            <a:off x="8992439" y="5555507"/>
            <a:ext cx="121481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892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heel(1)">
                                      <p:cBhvr>
                                        <p:cTn id="76" dur="1000"/>
                                        <p:tgtEl>
                                          <p:spTgt spid="18"/>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heel(1)">
                                      <p:cBhvr>
                                        <p:cTn id="79" dur="1000"/>
                                        <p:tgtEl>
                                          <p:spTgt spid="19"/>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1" y="3588157"/>
            <a:ext cx="1570265" cy="2510919"/>
          </a:xfrm>
          <a:prstGeom prst="rect">
            <a:avLst/>
          </a:prstGeom>
        </p:spPr>
      </p:pic>
      <p:sp>
        <p:nvSpPr>
          <p:cNvPr id="11" name="Rectangle 10">
            <a:extLst>
              <a:ext uri="{FF2B5EF4-FFF2-40B4-BE49-F238E27FC236}">
                <a16:creationId xmlns:a16="http://schemas.microsoft.com/office/drawing/2014/main" id="{CE6368BA-91F3-464D-B0E1-636070DBB6BB}"/>
              </a:ext>
            </a:extLst>
          </p:cNvPr>
          <p:cNvSpPr/>
          <p:nvPr/>
        </p:nvSpPr>
        <p:spPr>
          <a:xfrm>
            <a:off x="4476308" y="367726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id="{57129CBA-AB00-46D9-BA65-557E4E278E95}"/>
              </a:ext>
            </a:extLst>
          </p:cNvPr>
          <p:cNvSpPr/>
          <p:nvPr/>
        </p:nvSpPr>
        <p:spPr>
          <a:xfrm>
            <a:off x="4532839" y="494159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4286" y="3677261"/>
            <a:ext cx="672947" cy="591378"/>
          </a:xfrm>
          <a:prstGeom prst="rect">
            <a:avLst/>
          </a:prstGeom>
        </p:spPr>
      </p:pic>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898" y="5017804"/>
            <a:ext cx="672128" cy="537702"/>
          </a:xfrm>
          <a:prstGeom prst="rect">
            <a:avLst/>
          </a:prstGeom>
        </p:spPr>
      </p:pic>
      <p:sp>
        <p:nvSpPr>
          <p:cNvPr id="2" name="Rounded Rectangle 1"/>
          <p:cNvSpPr/>
          <p:nvPr/>
        </p:nvSpPr>
        <p:spPr>
          <a:xfrm>
            <a:off x="1722473" y="609600"/>
            <a:ext cx="809137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tay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thơ</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hình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ảnh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hay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sai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9" action="ppaction://hlinksldjump"/>
          </p:cNvPr>
          <p:cNvSpPr/>
          <p:nvPr/>
        </p:nvSpPr>
        <p:spPr>
          <a:xfrm>
            <a:off x="8920717" y="5885116"/>
            <a:ext cx="13489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147238" y="3892084"/>
            <a:ext cx="493378" cy="456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92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50" fill="hold"/>
                                        <p:tgtEl>
                                          <p:spTgt spid="11"/>
                                        </p:tgtEl>
                                        <p:attrNameLst>
                                          <p:attrName>fillcolor</p:attrName>
                                        </p:attrNameLst>
                                      </p:cBhvr>
                                      <p:to>
                                        <a:srgbClr val="FFF2CC"/>
                                      </p:to>
                                    </p:animClr>
                                    <p:set>
                                      <p:cBhvr>
                                        <p:cTn id="26" dur="250" fill="hold"/>
                                        <p:tgtEl>
                                          <p:spTgt spid="11"/>
                                        </p:tgtEl>
                                        <p:attrNameLst>
                                          <p:attrName>fill.type</p:attrName>
                                        </p:attrNameLst>
                                      </p:cBhvr>
                                      <p:to>
                                        <p:strVal val="solid"/>
                                      </p:to>
                                    </p:set>
                                    <p:set>
                                      <p:cBhvr>
                                        <p:cTn id="27" dur="250" fill="hold"/>
                                        <p:tgtEl>
                                          <p:spTgt spid="11"/>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par>
                                <p:cTn id="28" presetID="23" presetClass="entr" presetSubtype="32" fill="hold" nodeType="withEffect">
                                  <p:stCondLst>
                                    <p:cond delay="10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50" fill="hold"/>
                                        <p:tgtEl>
                                          <p:spTgt spid="14"/>
                                        </p:tgtEl>
                                        <p:attrNameLst>
                                          <p:attrName>ppt_w</p:attrName>
                                        </p:attrNameLst>
                                      </p:cBhvr>
                                      <p:tavLst>
                                        <p:tav tm="0">
                                          <p:val>
                                            <p:strVal val="4*#ppt_w"/>
                                          </p:val>
                                        </p:tav>
                                        <p:tav tm="100000">
                                          <p:val>
                                            <p:strVal val="#ppt_w"/>
                                          </p:val>
                                        </p:tav>
                                      </p:tavLst>
                                    </p:anim>
                                    <p:anim calcmode="lin" valueType="num">
                                      <p:cBhvr>
                                        <p:cTn id="3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Wrong Buzzer.wav"/>
                                        </p:tgtEl>
                                      </p:cMediaNode>
                                    </p:audio>
                                  </p:subTnLst>
                                </p:cTn>
                              </p:par>
                              <p:par>
                                <p:cTn id="32" presetID="1" presetClass="emph" presetSubtype="2" fill="hold" nodeType="withEffect">
                                  <p:stCondLst>
                                    <p:cond delay="1000"/>
                                  </p:stCondLst>
                                  <p:childTnLst>
                                    <p:animClr clrSpc="rgb" dir="cw">
                                      <p:cBhvr>
                                        <p:cTn id="33" dur="250" fill="hold"/>
                                        <p:tgtEl>
                                          <p:spTgt spid="11"/>
                                        </p:tgtEl>
                                        <p:attrNameLst>
                                          <p:attrName>fillcolor</p:attrName>
                                        </p:attrNameLst>
                                      </p:cBhvr>
                                      <p:to>
                                        <a:srgbClr val="FFFF00"/>
                                      </p:to>
                                    </p:animClr>
                                    <p:set>
                                      <p:cBhvr>
                                        <p:cTn id="34" dur="250" fill="hold"/>
                                        <p:tgtEl>
                                          <p:spTgt spid="11"/>
                                        </p:tgtEl>
                                        <p:attrNameLst>
                                          <p:attrName>fill.type</p:attrName>
                                        </p:attrNameLst>
                                      </p:cBhvr>
                                      <p:to>
                                        <p:strVal val="solid"/>
                                      </p:to>
                                    </p:set>
                                    <p:set>
                                      <p:cBhvr>
                                        <p:cTn id="35"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2"/>
                                        </p:tgtEl>
                                        <p:attrNameLst>
                                          <p:attrName>fillcolor</p:attrName>
                                        </p:attrNameLst>
                                      </p:cBhvr>
                                      <p:to>
                                        <a:srgbClr val="FFF2CC"/>
                                      </p:to>
                                    </p:animClr>
                                    <p:set>
                                      <p:cBhvr>
                                        <p:cTn id="41" dur="250" fill="hold"/>
                                        <p:tgtEl>
                                          <p:spTgt spid="12"/>
                                        </p:tgtEl>
                                        <p:attrNameLst>
                                          <p:attrName>fill.type</p:attrName>
                                        </p:attrNameLst>
                                      </p:cBhvr>
                                      <p:to>
                                        <p:strVal val="solid"/>
                                      </p:to>
                                    </p:set>
                                    <p:set>
                                      <p:cBhvr>
                                        <p:cTn id="42" dur="250" fill="hold"/>
                                        <p:tgtEl>
                                          <p:spTgt spid="1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50" fill="hold"/>
                                        <p:tgtEl>
                                          <p:spTgt spid="15"/>
                                        </p:tgtEl>
                                        <p:attrNameLst>
                                          <p:attrName>ppt_w</p:attrName>
                                        </p:attrNameLst>
                                      </p:cBhvr>
                                      <p:tavLst>
                                        <p:tav tm="0">
                                          <p:val>
                                            <p:strVal val="4*#ppt_w"/>
                                          </p:val>
                                        </p:tav>
                                        <p:tav tm="100000">
                                          <p:val>
                                            <p:strVal val="#ppt_w"/>
                                          </p:val>
                                        </p:tav>
                                      </p:tavLst>
                                    </p:anim>
                                    <p:anim calcmode="lin" valueType="num">
                                      <p:cBhvr>
                                        <p:cTn id="4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7" presetID="1" presetClass="emph" presetSubtype="2" fill="hold" nodeType="withEffect">
                                  <p:stCondLst>
                                    <p:cond delay="1000"/>
                                  </p:stCondLst>
                                  <p:childTnLst>
                                    <p:animClr clrSpc="rgb" dir="cw">
                                      <p:cBhvr>
                                        <p:cTn id="48" dur="250" fill="hold"/>
                                        <p:tgtEl>
                                          <p:spTgt spid="12"/>
                                        </p:tgtEl>
                                        <p:attrNameLst>
                                          <p:attrName>fillcolor</p:attrName>
                                        </p:attrNameLst>
                                      </p:cBhvr>
                                      <p:to>
                                        <a:srgbClr val="00B050"/>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21" presetClass="entr" presetSubtype="1" repeatCount="500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heel(1)">
                                      <p:cBhvr>
                                        <p:cTn id="56" dur="1000"/>
                                        <p:tgtEl>
                                          <p:spTgt spid="18"/>
                                        </p:tgtEl>
                                      </p:cBhvr>
                                    </p:animEffect>
                                  </p:childTnLst>
                                </p:cTn>
                              </p:par>
                              <p:par>
                                <p:cTn id="57" presetID="21" presetClass="entr" presetSubtype="1" repeatCount="500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heel(1)">
                                      <p:cBhvr>
                                        <p:cTn id="59" dur="1000"/>
                                        <p:tgtEl>
                                          <p:spTgt spid="19"/>
                                        </p:tgtEl>
                                      </p:cBhvr>
                                    </p:animEffect>
                                  </p:childTnLst>
                                </p:cTn>
                              </p:par>
                              <p:par>
                                <p:cTn id="60" presetID="1" presetClass="entr" presetSubtype="0" fill="hold" grpId="1" nodeType="with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xit" presetSubtype="0" fill="hold" grpId="0" nodeType="withEffect">
                                  <p:stCondLst>
                                    <p:cond delay="1000"/>
                                  </p:stCondLst>
                                  <p:childTnLst>
                                    <p:set>
                                      <p:cBhvr>
                                        <p:cTn id="6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4" presetID="1" presetClass="entr" presetSubtype="0" fill="hold" grpId="1" nodeType="withEffect">
                                  <p:stCondLst>
                                    <p:cond delay="100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xit" presetSubtype="0" fill="hold" grpId="0" nodeType="withEffect">
                                  <p:stCondLst>
                                    <p:cond delay="2000"/>
                                  </p:stCondLst>
                                  <p:childTnLst>
                                    <p:set>
                                      <p:cBhvr>
                                        <p:cTn id="6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68" presetID="1" presetClass="entr" presetSubtype="0" fill="hold" grpId="1" nodeType="withEffect">
                                  <p:stCondLst>
                                    <p:cond delay="200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xit" presetSubtype="0" fill="hold" grpId="0" nodeType="withEffect">
                                  <p:stCondLst>
                                    <p:cond delay="3000"/>
                                  </p:stCondLst>
                                  <p:childTnLst>
                                    <p:set>
                                      <p:cBhvr>
                                        <p:cTn id="7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2" presetID="1" presetClass="entr" presetSubtype="0" fill="hold" grpId="1" nodeType="withEffect">
                                  <p:stCondLst>
                                    <p:cond delay="300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xit" presetSubtype="0" fill="hold" grpId="0" nodeType="withEffect">
                                  <p:stCondLst>
                                    <p:cond delay="4000"/>
                                  </p:stCondLst>
                                  <p:childTnLst>
                                    <p:set>
                                      <p:cBhvr>
                                        <p:cTn id="7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6" presetID="1" presetClass="entr" presetSubtype="0" fill="hold" grpId="1" nodeType="withEffect">
                                  <p:stCondLst>
                                    <p:cond delay="4000"/>
                                  </p:stCondLst>
                                  <p:childTnLst>
                                    <p:set>
                                      <p:cBhvr>
                                        <p:cTn id="77" dur="1" fill="hold">
                                          <p:stCondLst>
                                            <p:cond delay="0"/>
                                          </p:stCondLst>
                                        </p:cTn>
                                        <p:tgtEl>
                                          <p:spTgt spid="24"/>
                                        </p:tgtEl>
                                        <p:attrNameLst>
                                          <p:attrName>style.visibility</p:attrName>
                                        </p:attrNameLst>
                                      </p:cBhvr>
                                      <p:to>
                                        <p:strVal val="visible"/>
                                      </p:to>
                                    </p:set>
                                  </p:childTnLst>
                                </p:cTn>
                              </p:par>
                              <p:par>
                                <p:cTn id="78" presetID="1" presetClass="exit" presetSubtype="0" fill="hold" grpId="0" nodeType="withEffect">
                                  <p:stCondLst>
                                    <p:cond delay="5000"/>
                                  </p:stCondLst>
                                  <p:childTnLst>
                                    <p:set>
                                      <p:cBhvr>
                                        <p:cTn id="7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0" presetID="1" presetClass="entr" presetSubtype="0" fill="hold" grpId="0"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837601" y="3403462"/>
            <a:ext cx="1598103" cy="2555433"/>
          </a:xfrm>
          <a:prstGeom prst="rect">
            <a:avLst/>
          </a:prstGeom>
        </p:spPr>
      </p:pic>
      <p:sp>
        <p:nvSpPr>
          <p:cNvPr id="12" name="Rectangle 11">
            <a:extLst>
              <a:ext uri="{FF2B5EF4-FFF2-40B4-BE49-F238E27FC236}">
                <a16:creationId xmlns:a16="http://schemas.microsoft.com/office/drawing/2014/main" id="{57129CBA-AB00-46D9-BA65-557E4E278E95}"/>
              </a:ext>
            </a:extLst>
          </p:cNvPr>
          <p:cNvSpPr/>
          <p:nvPr/>
        </p:nvSpPr>
        <p:spPr>
          <a:xfrm>
            <a:off x="4359349" y="3970453"/>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đĩa</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8201" y="4007397"/>
            <a:ext cx="672128" cy="537702"/>
          </a:xfrm>
          <a:prstGeom prst="rect">
            <a:avLst/>
          </a:prstGeom>
        </p:spPr>
      </p:pic>
      <p:sp>
        <p:nvSpPr>
          <p:cNvPr id="2" name="Rounded Rectangle 1"/>
          <p:cNvSpPr/>
          <p:nvPr/>
        </p:nvSpPr>
        <p:spPr>
          <a:xfrm>
            <a:off x="2169042" y="609600"/>
            <a:ext cx="7345072"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đĩa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7" action="ppaction://hlinksldjump"/>
          </p:cNvPr>
          <p:cNvSpPr/>
          <p:nvPr/>
        </p:nvSpPr>
        <p:spPr>
          <a:xfrm>
            <a:off x="8771861" y="5895749"/>
            <a:ext cx="126393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2260458" y="4625730"/>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753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0" y="3279431"/>
            <a:ext cx="1523428" cy="2436024"/>
          </a:xfrm>
          <a:prstGeom prst="rect">
            <a:avLst/>
          </a:prstGeom>
        </p:spPr>
      </p:pic>
      <p:sp>
        <p:nvSpPr>
          <p:cNvPr id="2" name="Rounded Rectangle 1"/>
          <p:cNvSpPr/>
          <p:nvPr/>
        </p:nvSpPr>
        <p:spPr>
          <a:xfrm>
            <a:off x="1690577" y="609600"/>
            <a:ext cx="821896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 bàng xòe rộng như chiếc ô</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8" name="Right Arrow 17">
            <a:hlinkClick r:id="rId6" action="ppaction://hlinksldjump"/>
          </p:cNvPr>
          <p:cNvSpPr/>
          <p:nvPr/>
        </p:nvSpPr>
        <p:spPr>
          <a:xfrm>
            <a:off x="8867554" y="5821321"/>
            <a:ext cx="127456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id="{816F092A-5DBC-7EBF-6A6B-F081D2F73396}"/>
              </a:ext>
            </a:extLst>
          </p:cNvPr>
          <p:cNvSpPr/>
          <p:nvPr/>
        </p:nvSpPr>
        <p:spPr>
          <a:xfrm>
            <a:off x="3848987" y="3300602"/>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560AEA6E-E066-A3E0-8FB3-916873AAD6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39" y="3337546"/>
            <a:ext cx="672128" cy="537702"/>
          </a:xfrm>
          <a:prstGeom prst="rect">
            <a:avLst/>
          </a:prstGeom>
        </p:spPr>
      </p:pic>
    </p:spTree>
    <p:extLst>
      <p:ext uri="{BB962C8B-B14F-4D97-AF65-F5344CB8AC3E}">
        <p14:creationId xmlns:p14="http://schemas.microsoft.com/office/powerpoint/2010/main" val="35825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1000"/>
                                        <p:tgtEl>
                                          <p:spTgt spid="17"/>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7" grpId="0" animBg="1"/>
      <p:bldP spid="19" grpId="0" animBg="1"/>
      <p:bldP spid="20" grpId="0"/>
      <p:bldP spid="20" grpId="1"/>
      <p:bldP spid="21" grpId="0"/>
      <p:bldP spid="21" grpId="1"/>
      <p:bldP spid="22" grpId="0"/>
      <p:bldP spid="22" grpId="1"/>
      <p:bldP spid="23" grpId="0"/>
      <p:bldP spid="23" grpId="1"/>
      <p:bldP spid="24" grpId="0"/>
      <p:bldP spid="24" grpId="1"/>
      <p:bldP spid="2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id="{2CDFE762-2110-0356-8415-6E612A016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sp>
        <p:nvSpPr>
          <p:cNvPr id="8" name="Rounded Rectangle 12"/>
          <p:cNvSpPr/>
          <p:nvPr/>
        </p:nvSpPr>
        <p:spPr>
          <a:xfrm>
            <a:off x="3329532" y="1016198"/>
            <a:ext cx="8409078" cy="1612702"/>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id="{EC664830-BCC1-0DEA-1AA9-CA8602B92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id="{D5A11F66-6565-0B33-5692-49FEE838D28C}"/>
              </a:ext>
            </a:extLst>
          </p:cNvPr>
          <p:cNvPicPr>
            <a:picLocks noChangeAspect="1"/>
          </p:cNvPicPr>
          <p:nvPr/>
        </p:nvPicPr>
        <p:blipFill>
          <a:blip r:embed="rId4"/>
          <a:stretch>
            <a:fillRect/>
          </a:stretch>
        </p:blipFill>
        <p:spPr>
          <a:xfrm>
            <a:off x="4810324" y="272754"/>
            <a:ext cx="4194412" cy="963251"/>
          </a:xfrm>
          <a:prstGeom prst="rect">
            <a:avLst/>
          </a:prstGeom>
        </p:spPr>
      </p:pic>
      <p:pic>
        <p:nvPicPr>
          <p:cNvPr id="4" name="Picture 3">
            <a:extLst>
              <a:ext uri="{FF2B5EF4-FFF2-40B4-BE49-F238E27FC236}">
                <a16:creationId xmlns:a16="http://schemas.microsoft.com/office/drawing/2014/main" id="{2DF1CE9D-12F0-53F3-6004-7772D1FB5B96}"/>
              </a:ext>
            </a:extLst>
          </p:cNvPr>
          <p:cNvPicPr>
            <a:picLocks noChangeAspect="1"/>
          </p:cNvPicPr>
          <p:nvPr/>
        </p:nvPicPr>
        <p:blipFill>
          <a:blip r:embed="rId5"/>
          <a:stretch>
            <a:fillRect/>
          </a:stretch>
        </p:blipFill>
        <p:spPr>
          <a:xfrm>
            <a:off x="3076565" y="1088819"/>
            <a:ext cx="9010669" cy="1822862"/>
          </a:xfrm>
          <a:prstGeom prst="rect">
            <a:avLst/>
          </a:prstGeom>
        </p:spPr>
      </p:pic>
    </p:spTree>
    <p:extLst>
      <p:ext uri="{BB962C8B-B14F-4D97-AF65-F5344CB8AC3E}">
        <p14:creationId xmlns:p14="http://schemas.microsoft.com/office/powerpoint/2010/main" val="1515127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id="{AE01458B-B154-5C3A-93E7-D9EE019086BD}"/>
              </a:ext>
            </a:extLst>
          </p:cNvPr>
          <p:cNvSpPr txBox="1"/>
          <p:nvPr/>
        </p:nvSpPr>
        <p:spPr>
          <a:xfrm>
            <a:off x="818707" y="460087"/>
            <a:ext cx="10494336" cy="1446550"/>
          </a:xfrm>
          <a:prstGeom prst="rect">
            <a:avLst/>
          </a:prstGeom>
          <a:noFill/>
        </p:spPr>
        <p:txBody>
          <a:bodyPr wrap="square">
            <a:spAutoFit/>
          </a:bodyPr>
          <a:lstStyle/>
          <a:p>
            <a:pPr lvl="0" algn="just">
              <a:defRPr/>
            </a:pP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1</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Tìm trong những từ dưới đây các cặp từ có nghĩa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trái</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ngược nhau</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id="{EF00CAD0-9AF5-839A-EF33-4B64E489B522}"/>
              </a:ext>
            </a:extLst>
          </p:cNvPr>
          <p:cNvPicPr>
            <a:picLocks noChangeAspect="1"/>
          </p:cNvPicPr>
          <p:nvPr/>
        </p:nvPicPr>
        <p:blipFill>
          <a:blip r:embed="rId4"/>
          <a:stretch>
            <a:fillRect/>
          </a:stretch>
        </p:blipFill>
        <p:spPr>
          <a:xfrm>
            <a:off x="3976578" y="2821038"/>
            <a:ext cx="7980803" cy="2119383"/>
          </a:xfrm>
          <a:prstGeom prst="rect">
            <a:avLst/>
          </a:prstGeom>
        </p:spPr>
      </p:pic>
      <p:cxnSp>
        <p:nvCxnSpPr>
          <p:cNvPr id="11" name="Đường nối Thẳng 4">
            <a:extLst>
              <a:ext uri="{FF2B5EF4-FFF2-40B4-BE49-F238E27FC236}">
                <a16:creationId xmlns:a16="http://schemas.microsoft.com/office/drawing/2014/main" id="{2B4B30C7-11AB-88BC-16B7-229C6171E217}"/>
              </a:ext>
            </a:extLst>
          </p:cNvPr>
          <p:cNvCxnSpPr/>
          <p:nvPr/>
        </p:nvCxnSpPr>
        <p:spPr>
          <a:xfrm>
            <a:off x="1575184" y="1102555"/>
            <a:ext cx="9955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Đường nối Thẳng 5">
            <a:extLst>
              <a:ext uri="{FF2B5EF4-FFF2-40B4-BE49-F238E27FC236}">
                <a16:creationId xmlns:a16="http://schemas.microsoft.com/office/drawing/2014/main" id="{6A8B6638-7C3D-1CEA-B4F0-473CC3CC24E6}"/>
              </a:ext>
            </a:extLst>
          </p:cNvPr>
          <p:cNvCxnSpPr>
            <a:cxnSpLocks/>
          </p:cNvCxnSpPr>
          <p:nvPr/>
        </p:nvCxnSpPr>
        <p:spPr>
          <a:xfrm>
            <a:off x="9457691" y="1123820"/>
            <a:ext cx="17596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Đường nối Thẳng 7">
            <a:extLst>
              <a:ext uri="{FF2B5EF4-FFF2-40B4-BE49-F238E27FC236}">
                <a16:creationId xmlns:a16="http://schemas.microsoft.com/office/drawing/2014/main" id="{541668DB-151C-48D3-0B96-3059B8F97A72}"/>
              </a:ext>
            </a:extLst>
          </p:cNvPr>
          <p:cNvCxnSpPr>
            <a:cxnSpLocks/>
          </p:cNvCxnSpPr>
          <p:nvPr/>
        </p:nvCxnSpPr>
        <p:spPr>
          <a:xfrm>
            <a:off x="1026116" y="1836910"/>
            <a:ext cx="70120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17" name="Picture 16">
            <a:extLst>
              <a:ext uri="{FF2B5EF4-FFF2-40B4-BE49-F238E27FC236}">
                <a16:creationId xmlns:a16="http://schemas.microsoft.com/office/drawing/2014/main" id="{8E4528C2-07B9-1646-1C22-0FE385179905}"/>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9" name="Rounded Rectangle 32">
            <a:extLst>
              <a:ext uri="{FF2B5EF4-FFF2-40B4-BE49-F238E27FC236}">
                <a16:creationId xmlns:a16="http://schemas.microsoft.com/office/drawing/2014/main" id="{23869ABD-2F0D-6A26-183B-ED8B224BBFE7}"/>
              </a:ext>
            </a:extLst>
          </p:cNvPr>
          <p:cNvSpPr>
            <a:spLocks noChangeArrowheads="1"/>
          </p:cNvSpPr>
          <p:nvPr/>
        </p:nvSpPr>
        <p:spPr bwMode="auto">
          <a:xfrm>
            <a:off x="350876" y="2264735"/>
            <a:ext cx="4242390"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các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đã</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nghĩa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ngược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với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rPr>
              <a:t>vui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20" name="Rectangle: Rounded Corners 19">
            <a:extLst>
              <a:ext uri="{FF2B5EF4-FFF2-40B4-BE49-F238E27FC236}">
                <a16:creationId xmlns:a16="http://schemas.microsoft.com/office/drawing/2014/main" id="{1DB134CD-C274-DA33-D60A-15312088F1A5}"/>
              </a:ext>
            </a:extLst>
          </p:cNvPr>
          <p:cNvSpPr/>
          <p:nvPr/>
        </p:nvSpPr>
        <p:spPr>
          <a:xfrm>
            <a:off x="4827180" y="5348177"/>
            <a:ext cx="2828261" cy="765544"/>
          </a:xfrm>
          <a:prstGeom prst="round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M: </a:t>
            </a:r>
            <a:r>
              <a:rPr lang="en-US" sz="3200" b="1" dirty="0" err="1">
                <a:latin typeface="Cambria" panose="02040503050406030204" pitchFamily="18" charset="0"/>
                <a:ea typeface="Cambria" panose="02040503050406030204" pitchFamily="18" charset="0"/>
              </a:rPr>
              <a:t>vui</a:t>
            </a:r>
            <a:r>
              <a:rPr lang="en-US" sz="3200" b="1" dirty="0">
                <a:latin typeface="Cambria" panose="02040503050406030204" pitchFamily="18" charset="0"/>
                <a:ea typeface="Cambria" panose="02040503050406030204" pitchFamily="18" charset="0"/>
              </a:rPr>
              <a:t> – </a:t>
            </a:r>
            <a:r>
              <a:rPr lang="en-US" sz="3200" b="1" dirty="0" err="1">
                <a:latin typeface="Cambria" panose="02040503050406030204" pitchFamily="18" charset="0"/>
                <a:ea typeface="Cambria" panose="02040503050406030204" pitchFamily="18" charset="0"/>
              </a:rPr>
              <a:t>buồn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96F6DF-76EC-7F85-A0AD-CEB651A6B398}"/>
              </a:ext>
            </a:extLst>
          </p:cNvPr>
          <p:cNvPicPr>
            <a:picLocks noChangeAspect="1"/>
          </p:cNvPicPr>
          <p:nvPr/>
        </p:nvPicPr>
        <p:blipFill>
          <a:blip r:embed="rId4"/>
          <a:stretch>
            <a:fillRect/>
          </a:stretch>
        </p:blipFill>
        <p:spPr>
          <a:xfrm>
            <a:off x="1318438" y="1342426"/>
            <a:ext cx="1634392" cy="1698486"/>
          </a:xfrm>
          <a:prstGeom prst="rect">
            <a:avLst/>
          </a:prstGeom>
        </p:spPr>
      </p:pic>
      <p:pic>
        <p:nvPicPr>
          <p:cNvPr id="7" name="Picture 6">
            <a:extLst>
              <a:ext uri="{FF2B5EF4-FFF2-40B4-BE49-F238E27FC236}">
                <a16:creationId xmlns:a16="http://schemas.microsoft.com/office/drawing/2014/main" id="{BC010E23-B32B-8716-0D84-472DA470CBCE}"/>
              </a:ext>
            </a:extLst>
          </p:cNvPr>
          <p:cNvPicPr>
            <a:picLocks noChangeAspect="1"/>
          </p:cNvPicPr>
          <p:nvPr/>
        </p:nvPicPr>
        <p:blipFill>
          <a:blip r:embed="rId5"/>
          <a:stretch>
            <a:fillRect/>
          </a:stretch>
        </p:blipFill>
        <p:spPr>
          <a:xfrm>
            <a:off x="3214687" y="1403498"/>
            <a:ext cx="1459770" cy="1562986"/>
          </a:xfrm>
          <a:prstGeom prst="rect">
            <a:avLst/>
          </a:prstGeom>
        </p:spPr>
      </p:pic>
      <p:pic>
        <p:nvPicPr>
          <p:cNvPr id="9" name="Picture 8">
            <a:extLst>
              <a:ext uri="{FF2B5EF4-FFF2-40B4-BE49-F238E27FC236}">
                <a16:creationId xmlns:a16="http://schemas.microsoft.com/office/drawing/2014/main" id="{4DFF836A-CEE9-473E-B846-395BB1DE4144}"/>
              </a:ext>
            </a:extLst>
          </p:cNvPr>
          <p:cNvPicPr>
            <a:picLocks noChangeAspect="1"/>
          </p:cNvPicPr>
          <p:nvPr/>
        </p:nvPicPr>
        <p:blipFill>
          <a:blip r:embed="rId6"/>
          <a:stretch>
            <a:fillRect/>
          </a:stretch>
        </p:blipFill>
        <p:spPr>
          <a:xfrm>
            <a:off x="6765518" y="1552353"/>
            <a:ext cx="1541516" cy="1456661"/>
          </a:xfrm>
          <a:prstGeom prst="rect">
            <a:avLst/>
          </a:prstGeom>
        </p:spPr>
      </p:pic>
      <p:pic>
        <p:nvPicPr>
          <p:cNvPr id="10" name="Picture 9">
            <a:extLst>
              <a:ext uri="{FF2B5EF4-FFF2-40B4-BE49-F238E27FC236}">
                <a16:creationId xmlns:a16="http://schemas.microsoft.com/office/drawing/2014/main" id="{11B936F3-BF74-C56E-EE5D-D019347B62D5}"/>
              </a:ext>
            </a:extLst>
          </p:cNvPr>
          <p:cNvPicPr>
            <a:picLocks noChangeAspect="1"/>
          </p:cNvPicPr>
          <p:nvPr/>
        </p:nvPicPr>
        <p:blipFill>
          <a:blip r:embed="rId7"/>
          <a:stretch>
            <a:fillRect/>
          </a:stretch>
        </p:blipFill>
        <p:spPr>
          <a:xfrm>
            <a:off x="8353536" y="1520456"/>
            <a:ext cx="1516270" cy="1427943"/>
          </a:xfrm>
          <a:prstGeom prst="rect">
            <a:avLst/>
          </a:prstGeom>
        </p:spPr>
      </p:pic>
      <p:pic>
        <p:nvPicPr>
          <p:cNvPr id="11" name="Picture 10">
            <a:extLst>
              <a:ext uri="{FF2B5EF4-FFF2-40B4-BE49-F238E27FC236}">
                <a16:creationId xmlns:a16="http://schemas.microsoft.com/office/drawing/2014/main" id="{595F0A7A-BCF8-CC76-32AB-925CD3139328}"/>
              </a:ext>
            </a:extLst>
          </p:cNvPr>
          <p:cNvPicPr>
            <a:picLocks noChangeAspect="1"/>
          </p:cNvPicPr>
          <p:nvPr/>
        </p:nvPicPr>
        <p:blipFill>
          <a:blip r:embed="rId8"/>
          <a:stretch>
            <a:fillRect/>
          </a:stretch>
        </p:blipFill>
        <p:spPr>
          <a:xfrm>
            <a:off x="4469421" y="3723278"/>
            <a:ext cx="1601216" cy="1507941"/>
          </a:xfrm>
          <a:prstGeom prst="rect">
            <a:avLst/>
          </a:prstGeom>
        </p:spPr>
      </p:pic>
      <p:pic>
        <p:nvPicPr>
          <p:cNvPr id="12" name="Picture 11">
            <a:extLst>
              <a:ext uri="{FF2B5EF4-FFF2-40B4-BE49-F238E27FC236}">
                <a16:creationId xmlns:a16="http://schemas.microsoft.com/office/drawing/2014/main" id="{B912208D-8857-AE0A-6274-963C24A0BBE8}"/>
              </a:ext>
            </a:extLst>
          </p:cNvPr>
          <p:cNvPicPr>
            <a:picLocks noChangeAspect="1"/>
          </p:cNvPicPr>
          <p:nvPr/>
        </p:nvPicPr>
        <p:blipFill>
          <a:blip r:embed="rId9"/>
          <a:stretch>
            <a:fillRect/>
          </a:stretch>
        </p:blipFill>
        <p:spPr>
          <a:xfrm>
            <a:off x="6284284" y="3587269"/>
            <a:ext cx="1711399" cy="1566092"/>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TotalTime>
  <Words>534</Words>
  <Application>Microsoft Office PowerPoint</Application>
  <PresentationFormat>Widescreen</PresentationFormat>
  <Paragraphs>112</Paragraphs>
  <Slides>21</Slides>
  <Notes>7</Notes>
  <HiddenSlides>0</HiddenSlides>
  <MMClips>3</MMClips>
  <ScaleCrop>false</ScaleCrop>
  <HeadingPairs>
    <vt:vector size="6" baseType="variant">
      <vt:variant>
        <vt:lpstr>Fonts Used</vt:lpstr>
      </vt:variant>
      <vt:variant>
        <vt:i4>15</vt:i4>
      </vt:variant>
      <vt:variant>
        <vt:lpstr>Theme</vt:lpstr>
      </vt:variant>
      <vt:variant>
        <vt:i4>8</vt:i4>
      </vt:variant>
      <vt:variant>
        <vt:lpstr>Slide Titles</vt:lpstr>
      </vt:variant>
      <vt:variant>
        <vt:i4>21</vt:i4>
      </vt:variant>
    </vt:vector>
  </HeadingPairs>
  <TitlesOfParts>
    <vt:vector size="44" baseType="lpstr">
      <vt:lpstr>微软雅黑</vt:lpstr>
      <vt:lpstr>宋体</vt:lpstr>
      <vt:lpstr>Aptos</vt:lpstr>
      <vt:lpstr>Aptos Display</vt:lpstr>
      <vt:lpstr>Arial</vt:lpstr>
      <vt:lpstr>Arial-Rounded</vt:lpstr>
      <vt:lpstr>Baloo 2</vt:lpstr>
      <vt:lpstr>Calibri</vt:lpstr>
      <vt:lpstr>Calibri Light</vt:lpstr>
      <vt:lpstr>Cambria</vt:lpstr>
      <vt:lpstr>等线</vt:lpstr>
      <vt:lpstr>等线 Light</vt:lpstr>
      <vt:lpstr>Tahoma</vt:lpstr>
      <vt:lpstr>Times New Roman</vt:lpstr>
      <vt:lpstr>杨任东竹石体-Semibold</vt:lpstr>
      <vt:lpstr>Office 主题​​</vt:lpstr>
      <vt:lpstr>Custom Design</vt:lpstr>
      <vt:lpstr>1_Office Theme</vt:lpstr>
      <vt:lpstr>Office Theme</vt:lpstr>
      <vt:lpstr>2_Office Theme</vt:lpstr>
      <vt:lpstr>Office 主题</vt:lpstr>
      <vt:lpstr>Simple Light</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NHATMINH</cp:lastModifiedBy>
  <cp:revision>53</cp:revision>
  <dcterms:created xsi:type="dcterms:W3CDTF">2022-09-18T12:16:26Z</dcterms:created>
  <dcterms:modified xsi:type="dcterms:W3CDTF">2026-01-12T01:41:54Z</dcterms:modified>
</cp:coreProperties>
</file>