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8" r:id="rId2"/>
    <p:sldMasterId id="2147483760" r:id="rId3"/>
  </p:sldMasterIdLst>
  <p:notesMasterIdLst>
    <p:notesMasterId r:id="rId28"/>
  </p:notesMasterIdLst>
  <p:sldIdLst>
    <p:sldId id="282" r:id="rId4"/>
    <p:sldId id="382" r:id="rId5"/>
    <p:sldId id="270" r:id="rId6"/>
    <p:sldId id="257" r:id="rId7"/>
    <p:sldId id="271" r:id="rId8"/>
    <p:sldId id="258" r:id="rId9"/>
    <p:sldId id="283" r:id="rId10"/>
    <p:sldId id="288" r:id="rId11"/>
    <p:sldId id="260" r:id="rId12"/>
    <p:sldId id="378" r:id="rId13"/>
    <p:sldId id="275" r:id="rId14"/>
    <p:sldId id="284" r:id="rId15"/>
    <p:sldId id="379" r:id="rId16"/>
    <p:sldId id="278" r:id="rId17"/>
    <p:sldId id="289" r:id="rId18"/>
    <p:sldId id="290" r:id="rId19"/>
    <p:sldId id="380" r:id="rId20"/>
    <p:sldId id="291" r:id="rId21"/>
    <p:sldId id="381" r:id="rId22"/>
    <p:sldId id="292" r:id="rId23"/>
    <p:sldId id="383" r:id="rId24"/>
    <p:sldId id="293" r:id="rId25"/>
    <p:sldId id="294" r:id="rId26"/>
    <p:sldId id="263"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5561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0751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5610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45797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705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9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51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38581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73781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865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52849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508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0605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4.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84A54CD7-07F5-88E8-5B52-411AF8DF7CE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709530" y="1"/>
            <a:ext cx="1430108" cy="1430108"/>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679" r:id="rId15"/>
    <p:sldLayoutId id="2147483732" r:id="rId16"/>
    <p:sldLayoutId id="2147483731" r:id="rId17"/>
    <p:sldLayoutId id="2147483735" r:id="rId18"/>
    <p:sldLayoutId id="2147483734" r:id="rId19"/>
    <p:sldLayoutId id="2147483683"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84D6CE6-3F0C-941C-0C2E-DC0862592F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extLst>
      <p:ext uri="{BB962C8B-B14F-4D97-AF65-F5344CB8AC3E}">
        <p14:creationId xmlns:p14="http://schemas.microsoft.com/office/powerpoint/2010/main" val="23914199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0.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0.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EC55520-7E10-7FC2-7A56-A67FEEE2EED1}"/>
              </a:ext>
            </a:extLst>
          </p:cNvPr>
          <p:cNvPicPr>
            <a:picLocks noChangeAspect="1"/>
          </p:cNvPicPr>
          <p:nvPr/>
        </p:nvPicPr>
        <p:blipFill>
          <a:blip r:embed="rId8"/>
          <a:stretch>
            <a:fillRect/>
          </a:stretch>
        </p:blipFill>
        <p:spPr>
          <a:xfrm>
            <a:off x="-1755471" y="-84844"/>
            <a:ext cx="1543948" cy="1543948"/>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ác giả J.K.Rowling: Tiểu sử cuộc đời và cảm hứng sáng tác">
            <a:extLst>
              <a:ext uri="{FF2B5EF4-FFF2-40B4-BE49-F238E27FC236}">
                <a16:creationId xmlns:a16="http://schemas.microsoft.com/office/drawing/2014/main" id="{ED76BCF1-3E53-5697-A121-AF4F6CA2A6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660" y="1309606"/>
            <a:ext cx="4821694" cy="2712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9816CC-8FB5-FE99-BE28-C7A579F2ACE8}"/>
              </a:ext>
            </a:extLst>
          </p:cNvPr>
          <p:cNvSpPr txBox="1"/>
          <p:nvPr/>
        </p:nvSpPr>
        <p:spPr>
          <a:xfrm>
            <a:off x="6096000" y="1741984"/>
            <a:ext cx="5377913" cy="1815882"/>
          </a:xfrm>
          <a:prstGeom prst="rect">
            <a:avLst/>
          </a:prstGeom>
          <a:noFill/>
        </p:spPr>
        <p:txBody>
          <a:bodyPr wrap="square">
            <a:spAutoFit/>
          </a:bodyPr>
          <a:lstStyle/>
          <a:p>
            <a:pPr algn="just"/>
            <a:r>
              <a:rPr lang="en-US" sz="2800" b="1" i="0" dirty="0" err="1">
                <a:solidFill>
                  <a:srgbClr val="000000"/>
                </a:solidFill>
                <a:effectLst/>
                <a:latin typeface="Sitka Display,Montserrat,Helvetica,texheros,Arial,sans-serif"/>
              </a:rPr>
              <a:t>Nhà</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văn</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J.k</a:t>
            </a:r>
            <a:r>
              <a:rPr lang="en-US" sz="2800" b="1" i="0" dirty="0">
                <a:solidFill>
                  <a:srgbClr val="000000"/>
                </a:solidFill>
                <a:effectLst/>
                <a:latin typeface="Sitka Display,Montserrat,Helvetica,texheros,Arial,sans-serif"/>
              </a:rPr>
              <a:t> Rowling - </a:t>
            </a:r>
            <a:r>
              <a:rPr lang="en-US" sz="2800" b="1" i="0" dirty="0" err="1">
                <a:solidFill>
                  <a:srgbClr val="000000"/>
                </a:solidFill>
                <a:effectLst/>
                <a:latin typeface="Sitka Display,Montserrat,Helvetica,texheros,Arial,sans-serif"/>
              </a:rPr>
              <a:t>Mẹ</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đẻ</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của</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loạt</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tiểu</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thuyết</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thiếu</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nhi</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ăn</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khách</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nhất</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mọi</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thời</a:t>
            </a:r>
            <a:r>
              <a:rPr lang="en-US" sz="2800" b="1" i="0" dirty="0">
                <a:solidFill>
                  <a:srgbClr val="000000"/>
                </a:solidFill>
                <a:effectLst/>
                <a:latin typeface="Sitka Display,Montserrat,Helvetica,texheros,Arial,sans-serif"/>
              </a:rPr>
              <a:t> </a:t>
            </a:r>
            <a:r>
              <a:rPr lang="en-US" sz="2800" b="1" i="0" dirty="0" err="1">
                <a:solidFill>
                  <a:srgbClr val="000000"/>
                </a:solidFill>
                <a:effectLst/>
                <a:latin typeface="Sitka Display,Montserrat,Helvetica,texheros,Arial,sans-serif"/>
              </a:rPr>
              <a:t>đại</a:t>
            </a:r>
            <a:r>
              <a:rPr lang="en-US" sz="2800" b="1" i="0" dirty="0">
                <a:solidFill>
                  <a:srgbClr val="000000"/>
                </a:solidFill>
                <a:effectLst/>
                <a:latin typeface="Sitka Display,Montserrat,Helvetica,texheros,Arial,sans-serif"/>
              </a:rPr>
              <a:t> Harry Potter</a:t>
            </a:r>
            <a:r>
              <a:rPr lang="en-US" sz="2800" b="1" dirty="0">
                <a:solidFill>
                  <a:srgbClr val="000000"/>
                </a:solidFill>
                <a:latin typeface="Sitka Display,Montserrat,Helvetica,texheros,Arial,sans-serif"/>
              </a:rPr>
              <a:t> nay </a:t>
            </a:r>
            <a:r>
              <a:rPr lang="en-US" sz="2800" b="1" dirty="0" err="1">
                <a:solidFill>
                  <a:srgbClr val="000000"/>
                </a:solidFill>
                <a:latin typeface="Sitka Display,Montserrat,Helvetica,texheros,Arial,sans-serif"/>
              </a:rPr>
              <a:t>được</a:t>
            </a:r>
            <a:r>
              <a:rPr lang="en-US" sz="2800" b="1" dirty="0">
                <a:solidFill>
                  <a:srgbClr val="000000"/>
                </a:solidFill>
                <a:latin typeface="Sitka Display,Montserrat,Helvetica,texheros,Arial,sans-serif"/>
              </a:rPr>
              <a:t> </a:t>
            </a:r>
            <a:r>
              <a:rPr lang="en-US" sz="2800" b="1" dirty="0" err="1">
                <a:solidFill>
                  <a:srgbClr val="000000"/>
                </a:solidFill>
                <a:latin typeface="Sitka Display,Montserrat,Helvetica,texheros,Arial,sans-serif"/>
              </a:rPr>
              <a:t>chuyển</a:t>
            </a:r>
            <a:r>
              <a:rPr lang="en-US" sz="2800" b="1" dirty="0">
                <a:solidFill>
                  <a:srgbClr val="000000"/>
                </a:solidFill>
                <a:latin typeface="Sitka Display,Montserrat,Helvetica,texheros,Arial,sans-serif"/>
              </a:rPr>
              <a:t> </a:t>
            </a:r>
            <a:r>
              <a:rPr lang="en-US" sz="2800" b="1" dirty="0" err="1">
                <a:solidFill>
                  <a:srgbClr val="000000"/>
                </a:solidFill>
                <a:latin typeface="Sitka Display,Montserrat,Helvetica,texheros,Arial,sans-serif"/>
              </a:rPr>
              <a:t>thể</a:t>
            </a:r>
            <a:r>
              <a:rPr lang="en-US" sz="2800" b="1" dirty="0">
                <a:solidFill>
                  <a:srgbClr val="000000"/>
                </a:solidFill>
                <a:latin typeface="Sitka Display,Montserrat,Helvetica,texheros,Arial,sans-serif"/>
              </a:rPr>
              <a:t> </a:t>
            </a:r>
            <a:r>
              <a:rPr lang="en-US" sz="2800" b="1" dirty="0" err="1">
                <a:solidFill>
                  <a:srgbClr val="000000"/>
                </a:solidFill>
                <a:latin typeface="Sitka Display,Montserrat,Helvetica,texheros,Arial,sans-serif"/>
              </a:rPr>
              <a:t>thành</a:t>
            </a:r>
            <a:r>
              <a:rPr lang="en-US" sz="2800" b="1" dirty="0">
                <a:solidFill>
                  <a:srgbClr val="000000"/>
                </a:solidFill>
                <a:latin typeface="Sitka Display,Montserrat,Helvetica,texheros,Arial,sans-serif"/>
              </a:rPr>
              <a:t> </a:t>
            </a:r>
            <a:r>
              <a:rPr lang="en-US" sz="2800" b="1" dirty="0" err="1">
                <a:solidFill>
                  <a:srgbClr val="000000"/>
                </a:solidFill>
                <a:latin typeface="Sitka Display,Montserrat,Helvetica,texheros,Arial,sans-serif"/>
              </a:rPr>
              <a:t>phim</a:t>
            </a:r>
            <a:r>
              <a:rPr lang="en-US" sz="2800" b="1" dirty="0">
                <a:solidFill>
                  <a:srgbClr val="000000"/>
                </a:solidFill>
                <a:latin typeface="Sitka Display,Montserrat,Helvetica,texheros,Arial,sans-serif"/>
              </a:rPr>
              <a:t>.</a:t>
            </a:r>
            <a:endParaRPr lang="en-US" sz="2800" dirty="0"/>
          </a:p>
        </p:txBody>
      </p:sp>
    </p:spTree>
    <p:extLst>
      <p:ext uri="{BB962C8B-B14F-4D97-AF65-F5344CB8AC3E}">
        <p14:creationId xmlns:p14="http://schemas.microsoft.com/office/powerpoint/2010/main" val="164932473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508" y="4144591"/>
            <a:ext cx="2938134" cy="2938134"/>
          </a:xfrm>
          <a:prstGeom prst="rect">
            <a:avLst/>
          </a:prstGeom>
        </p:spPr>
      </p:pic>
      <p:pic>
        <p:nvPicPr>
          <p:cNvPr id="4" name="Picture 3"/>
          <p:cNvPicPr>
            <a:picLocks noChangeAspect="1"/>
          </p:cNvPicPr>
          <p:nvPr/>
        </p:nvPicPr>
        <p:blipFill>
          <a:blip r:embed="rId5"/>
          <a:stretch>
            <a:fillRect/>
          </a:stretch>
        </p:blipFill>
        <p:spPr>
          <a:xfrm>
            <a:off x="1624760" y="776692"/>
            <a:ext cx="6713328" cy="1476659"/>
          </a:xfrm>
          <a:prstGeom prst="rect">
            <a:avLst/>
          </a:prstGeom>
        </p:spPr>
      </p:pic>
      <p:pic>
        <p:nvPicPr>
          <p:cNvPr id="1026" name="Picture 2" descr="Cách để khơi dậy trí tưởng tượng của trẻ 2 tuổi">
            <a:extLst>
              <a:ext uri="{FF2B5EF4-FFF2-40B4-BE49-F238E27FC236}">
                <a16:creationId xmlns:a16="http://schemas.microsoft.com/office/drawing/2014/main" id="{F432627C-12C1-0315-6CF6-807D82BE2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0572" y="1962720"/>
            <a:ext cx="4914245" cy="2764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00B797-2585-A0B8-984C-9F4415F8CE97}"/>
              </a:ext>
            </a:extLst>
          </p:cNvPr>
          <p:cNvSpPr txBox="1"/>
          <p:nvPr/>
        </p:nvSpPr>
        <p:spPr>
          <a:xfrm>
            <a:off x="1173997" y="1924564"/>
            <a:ext cx="5312044" cy="2800767"/>
          </a:xfrm>
          <a:prstGeom prst="rect">
            <a:avLst/>
          </a:prstGeom>
          <a:noFill/>
        </p:spPr>
        <p:txBody>
          <a:bodyPr wrap="square">
            <a:spAutoFit/>
          </a:bodyPr>
          <a:lstStyle/>
          <a:p>
            <a:pPr algn="just"/>
            <a:r>
              <a:rPr lang="nl-NL" sz="3200" b="1" dirty="0">
                <a:solidFill>
                  <a:srgbClr val="FF0000"/>
                </a:solidFill>
                <a:effectLst/>
                <a:latin typeface="Times New Roman" panose="02020603050405020304" pitchFamily="18" charset="0"/>
                <a:ea typeface="Calibri" panose="020F0502020204030204" pitchFamily="34" charset="0"/>
              </a:rPr>
              <a:t>Tưởng tượng </a:t>
            </a:r>
            <a:r>
              <a:rPr lang="nl-NL" sz="2400" dirty="0">
                <a:effectLst/>
                <a:latin typeface="Times New Roman" panose="02020603050405020304" pitchFamily="18" charset="0"/>
                <a:ea typeface="Calibri" panose="020F0502020204030204" pitchFamily="34" charset="0"/>
              </a:rPr>
              <a:t>là khả năng hình dung hoặc tạo ra những hình ảnh, ý tưởng, hoặc khái niệm trong tâm trí, dù chúng không tồn tại hoặc chưa xảy ra trong thực tế. Đây là một khả năng độc đáo của con người, giúp thúc đẩy sự sáng tạo, giải quyết vấn đề.</a:t>
            </a:r>
            <a:endParaRPr lang="en-US" sz="2400" dirty="0"/>
          </a:p>
        </p:txBody>
      </p:sp>
    </p:spTree>
    <p:custDataLst>
      <p:tags r:id="rId1"/>
    </p:custDataLst>
    <p:extLst>
      <p:ext uri="{BB962C8B-B14F-4D97-AF65-F5344CB8AC3E}">
        <p14:creationId xmlns:p14="http://schemas.microsoft.com/office/powerpoint/2010/main" val="282028133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963162" y="2507839"/>
            <a:ext cx="10052099" cy="1131785"/>
          </a:xfrm>
          <a:prstGeom prst="rect">
            <a:avLst/>
          </a:prstGeom>
        </p:spPr>
        <p:txBody>
          <a:bodyPr wrap="square">
            <a:spAutoFit/>
          </a:bodyPr>
          <a:lstStyle/>
          <a:p>
            <a:pPr marR="0" lvl="0" algn="just">
              <a:lnSpc>
                <a:spcPct val="150000"/>
              </a:lnSpc>
              <a:spcBef>
                <a:spcPts val="0"/>
              </a:spcBef>
              <a:spcAft>
                <a:spcPts val="0"/>
              </a:spcAft>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0E4BB-9D86-267F-449E-96191BA5BA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EB3D54-F49A-BFB4-209F-4C4A8E711948}"/>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EBEDE53A-0305-79C8-CDC7-B4B7FA2F7885}"/>
              </a:ext>
            </a:extLst>
          </p:cNvPr>
          <p:cNvSpPr/>
          <p:nvPr/>
        </p:nvSpPr>
        <p:spPr>
          <a:xfrm>
            <a:off x="963162" y="2507839"/>
            <a:ext cx="10052099" cy="1131785"/>
          </a:xfrm>
          <a:prstGeom prst="rect">
            <a:avLst/>
          </a:prstGeom>
        </p:spPr>
        <p:txBody>
          <a:bodyPr wrap="square">
            <a:spAutoFit/>
          </a:bodyPr>
          <a:lstStyle/>
          <a:p>
            <a:pPr marR="0" lvl="0" algn="just">
              <a:lnSpc>
                <a:spcPct val="150000"/>
              </a:lnSpc>
              <a:spcBef>
                <a:spcPts val="0"/>
              </a:spcBef>
              <a:spcAft>
                <a:spcPts val="0"/>
              </a:spcAft>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11169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7"/>
          <a:stretch>
            <a:fillRect/>
          </a:stretch>
        </p:blipFill>
        <p:spPr>
          <a:xfrm rot="21168015">
            <a:off x="2153635" y="2006817"/>
            <a:ext cx="6273305" cy="2075942"/>
          </a:xfrm>
          <a:prstGeom prst="rect">
            <a:avLst/>
          </a:prstGeom>
        </p:spPr>
      </p:pic>
    </p:spTree>
    <p:extLst>
      <p:ext uri="{BB962C8B-B14F-4D97-AF65-F5344CB8AC3E}">
        <p14:creationId xmlns:p14="http://schemas.microsoft.com/office/powerpoint/2010/main" val="183440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312A4-5ABD-69C8-5BD9-F01989B3546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E7E5386-5211-C198-179A-BD1A6927EBA8}"/>
              </a:ext>
            </a:extLst>
          </p:cNvPr>
          <p:cNvSpPr/>
          <p:nvPr/>
        </p:nvSpPr>
        <p:spPr>
          <a:xfrm>
            <a:off x="963162" y="2507839"/>
            <a:ext cx="10052099" cy="1654107"/>
          </a:xfrm>
          <a:prstGeom prst="rect">
            <a:avLst/>
          </a:prstGeom>
        </p:spPr>
        <p:txBody>
          <a:bodyPr wrap="square">
            <a:spAutoFit/>
          </a:bodyPr>
          <a:lstStyle/>
          <a:p>
            <a:pPr marR="0" lvl="0" algn="ctr">
              <a:lnSpc>
                <a:spcPct val="150000"/>
              </a:lnSpc>
              <a:spcBef>
                <a:spcPts val="0"/>
              </a:spcBef>
              <a:spcAft>
                <a:spcPts val="0"/>
              </a:spcAft>
            </a:pPr>
            <a:r>
              <a:rPr lang="nl-NL" sz="3600" b="1" dirty="0">
                <a:solidFill>
                  <a:srgbClr val="FF0000"/>
                </a:solidFill>
                <a:effectLst/>
                <a:latin typeface="Times New Roman" panose="02020603050405020304" pitchFamily="18" charset="0"/>
                <a:ea typeface="Calibri" panose="020F0502020204030204" pitchFamily="34" charset="0"/>
              </a:rPr>
              <a:t>Ý chính đoạn 1: </a:t>
            </a:r>
          </a:p>
          <a:p>
            <a:pPr marR="0" lvl="0" algn="ctr">
              <a:lnSpc>
                <a:spcPct val="150000"/>
              </a:lnSpc>
              <a:spcBef>
                <a:spcPts val="0"/>
              </a:spcBef>
              <a:spcAft>
                <a:spcPts val="0"/>
              </a:spcAft>
            </a:pPr>
            <a:r>
              <a:rPr lang="nl-NL" sz="3600" b="1" dirty="0">
                <a:solidFill>
                  <a:srgbClr val="FF0000"/>
                </a:solidFill>
                <a:effectLst/>
                <a:latin typeface="Times New Roman" panose="02020603050405020304" pitchFamily="18" charset="0"/>
                <a:ea typeface="Calibri" panose="020F0502020204030204" pitchFamily="34" charset="0"/>
              </a:rPr>
              <a:t>Trí tưởng tượng và ước mơ của </a:t>
            </a:r>
            <a:r>
              <a:rPr lang="vi-VN" sz="3600" b="1" i="1" dirty="0">
                <a:solidFill>
                  <a:srgbClr val="FF0000"/>
                </a:solidFill>
                <a:effectLst/>
                <a:latin typeface="Times New Roman" panose="02020603050405020304" pitchFamily="18" charset="0"/>
                <a:ea typeface="Times New Roman" panose="02020603050405020304" pitchFamily="18" charset="0"/>
              </a:rPr>
              <a:t>Giô-an Rô-linh</a:t>
            </a:r>
            <a:r>
              <a:rPr lang="nl-NL" sz="3600" b="1" i="1" dirty="0">
                <a:solidFill>
                  <a:srgbClr val="FF0000"/>
                </a:solidFill>
                <a:effectLst/>
                <a:latin typeface="Times New Roman" panose="02020603050405020304" pitchFamily="18" charset="0"/>
                <a:ea typeface="Times New Roman" panose="02020603050405020304" pitchFamily="18" charset="0"/>
              </a:rPr>
              <a:t>.</a:t>
            </a:r>
            <a:endParaRPr lang="en-US" sz="4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971749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DEDB6-0D00-EDB8-9D7F-7C2A0F5B37D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64C03A2-8FBA-BD78-A485-A7E6034676A3}"/>
              </a:ext>
            </a:extLst>
          </p:cNvPr>
          <p:cNvSpPr/>
          <p:nvPr/>
        </p:nvSpPr>
        <p:spPr>
          <a:xfrm>
            <a:off x="1464590" y="2197444"/>
            <a:ext cx="9128503" cy="1827680"/>
          </a:xfrm>
          <a:prstGeom prst="rect">
            <a:avLst/>
          </a:prstGeom>
        </p:spPr>
        <p:txBody>
          <a:bodyPr wrap="square">
            <a:spAutoFit/>
          </a:bodyPr>
          <a:lstStyle/>
          <a:p>
            <a:pPr marR="0" lvl="0" algn="ctr">
              <a:lnSpc>
                <a:spcPct val="150000"/>
              </a:lnSpc>
              <a:spcBef>
                <a:spcPts val="0"/>
              </a:spcBef>
              <a:spcAft>
                <a:spcPts val="0"/>
              </a:spcAft>
            </a:pPr>
            <a:r>
              <a:rPr lang="nl-NL" sz="4000" b="1" dirty="0">
                <a:solidFill>
                  <a:srgbClr val="FF0000"/>
                </a:solidFill>
                <a:effectLst/>
                <a:latin typeface="Times New Roman" panose="02020603050405020304" pitchFamily="18" charset="0"/>
                <a:ea typeface="Calibri" panose="020F0502020204030204" pitchFamily="34" charset="0"/>
              </a:rPr>
              <a:t>Ý chính đoạn 2: </a:t>
            </a:r>
          </a:p>
          <a:p>
            <a:pPr marR="0" lvl="0" algn="ctr">
              <a:lnSpc>
                <a:spcPct val="150000"/>
              </a:lnSpc>
              <a:spcBef>
                <a:spcPts val="0"/>
              </a:spcBef>
              <a:spcAft>
                <a:spcPts val="0"/>
              </a:spcAft>
            </a:pPr>
            <a:r>
              <a:rPr lang="nl-NL" sz="4000" b="1" dirty="0">
                <a:solidFill>
                  <a:srgbClr val="FF0000"/>
                </a:solidFill>
                <a:effectLst/>
                <a:latin typeface="Times New Roman" panose="02020603050405020304" pitchFamily="18" charset="0"/>
                <a:ea typeface="Calibri" panose="020F0502020204030204" pitchFamily="34" charset="0"/>
              </a:rPr>
              <a:t>Niềm đam mê của </a:t>
            </a:r>
            <a:r>
              <a:rPr lang="vi-VN" sz="4000" b="1" i="1" dirty="0">
                <a:solidFill>
                  <a:srgbClr val="FF0000"/>
                </a:solidFill>
                <a:effectLst/>
                <a:latin typeface="Times New Roman" panose="02020603050405020304" pitchFamily="18" charset="0"/>
                <a:ea typeface="Times New Roman" panose="02020603050405020304" pitchFamily="18" charset="0"/>
              </a:rPr>
              <a:t>Giô-an Rô-linh.</a:t>
            </a:r>
            <a:endPar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8697972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297A4-5678-BCA0-D5D4-35D40C0410BC}"/>
              </a:ext>
            </a:extLst>
          </p:cNvPr>
          <p:cNvSpPr>
            <a:spLocks noGrp="1"/>
          </p:cNvSpPr>
          <p:nvPr>
            <p:ph type="ctrTitle"/>
          </p:nvPr>
        </p:nvSpPr>
        <p:spPr>
          <a:xfrm>
            <a:off x="1255060" y="5279511"/>
            <a:ext cx="9681882" cy="739880"/>
          </a:xfrm>
        </p:spPr>
        <p:txBody>
          <a:bodyPr anchor="b">
            <a:normAutofit/>
          </a:bodyPr>
          <a:lstStyle/>
          <a:p>
            <a:endParaRPr lang="en-US" sz="3600">
              <a:solidFill>
                <a:schemeClr val="tx1">
                  <a:lumMod val="85000"/>
                  <a:lumOff val="15000"/>
                </a:schemeClr>
              </a:solidFill>
            </a:endParaRPr>
          </a:p>
        </p:txBody>
      </p:sp>
      <p:sp>
        <p:nvSpPr>
          <p:cNvPr id="3" name="Subtitle 2">
            <a:extLst>
              <a:ext uri="{FF2B5EF4-FFF2-40B4-BE49-F238E27FC236}">
                <a16:creationId xmlns:a16="http://schemas.microsoft.com/office/drawing/2014/main" id="{6D674A61-038E-1DFE-8F7C-35482004EBF4}"/>
              </a:ext>
            </a:extLst>
          </p:cNvPr>
          <p:cNvSpPr>
            <a:spLocks noGrp="1"/>
          </p:cNvSpPr>
          <p:nvPr>
            <p:ph type="subTitle" idx="1"/>
          </p:nvPr>
        </p:nvSpPr>
        <p:spPr>
          <a:xfrm>
            <a:off x="2426447" y="6019391"/>
            <a:ext cx="7315199" cy="336959"/>
          </a:xfrm>
        </p:spPr>
        <p:txBody>
          <a:bodyPr anchor="t">
            <a:normAutofit/>
          </a:bodyPr>
          <a:lstStyle/>
          <a:p>
            <a:endParaRPr lang="en-US" sz="1600">
              <a:solidFill>
                <a:schemeClr val="tx1">
                  <a:lumMod val="85000"/>
                  <a:lumOff val="15000"/>
                </a:schemeClr>
              </a:solidFill>
            </a:endParaRPr>
          </a:p>
        </p:txBody>
      </p:sp>
      <p:pic>
        <p:nvPicPr>
          <p:cNvPr id="4" name="Lớp Chúng Ta Đoàn Kết Nhạc Thiếu Nhi Có Lời - Trim">
            <a:hlinkClick r:id="" action="ppaction://media"/>
            <a:extLst>
              <a:ext uri="{FF2B5EF4-FFF2-40B4-BE49-F238E27FC236}">
                <a16:creationId xmlns:a16="http://schemas.microsoft.com/office/drawing/2014/main" id="{9D97F2CC-664A-4906-5214-7707F2CFCF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218" y="27685"/>
            <a:ext cx="12093564" cy="6802630"/>
          </a:xfrm>
          <a:prstGeom prst="rect">
            <a:avLst/>
          </a:prstGeom>
        </p:spPr>
      </p:pic>
    </p:spTree>
    <p:extLst>
      <p:ext uri="{BB962C8B-B14F-4D97-AF65-F5344CB8AC3E}">
        <p14:creationId xmlns:p14="http://schemas.microsoft.com/office/powerpoint/2010/main" val="1687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7708E6-9EB4-2423-F5AD-24317BF2EC55}"/>
              </a:ext>
            </a:extLst>
          </p:cNvPr>
          <p:cNvSpPr txBox="1"/>
          <p:nvPr/>
        </p:nvSpPr>
        <p:spPr>
          <a:xfrm>
            <a:off x="1994761" y="2446172"/>
            <a:ext cx="8202478" cy="1200329"/>
          </a:xfrm>
          <a:prstGeom prst="rect">
            <a:avLst/>
          </a:prstGeom>
          <a:noFill/>
        </p:spPr>
        <p:txBody>
          <a:bodyPr wrap="square">
            <a:spAutoFit/>
          </a:bodyPr>
          <a:lstStyle/>
          <a:p>
            <a:pPr algn="ctr"/>
            <a:r>
              <a:rPr lang="nl-NL" sz="3600" b="1" dirty="0">
                <a:solidFill>
                  <a:srgbClr val="FF0000"/>
                </a:solidFill>
                <a:effectLst/>
                <a:latin typeface="Times New Roman" panose="02020603050405020304" pitchFamily="18" charset="0"/>
                <a:ea typeface="Calibri" panose="020F0502020204030204" pitchFamily="34" charset="0"/>
              </a:rPr>
              <a:t>Ý chính đoạn 3 </a:t>
            </a:r>
          </a:p>
          <a:p>
            <a:pPr algn="ctr"/>
            <a:r>
              <a:rPr lang="nl-NL" sz="3600" b="1" dirty="0">
                <a:solidFill>
                  <a:srgbClr val="FF0000"/>
                </a:solidFill>
                <a:effectLst/>
                <a:latin typeface="Times New Roman" panose="02020603050405020304" pitchFamily="18" charset="0"/>
                <a:ea typeface="Calibri" panose="020F0502020204030204" pitchFamily="34" charset="0"/>
              </a:rPr>
              <a:t>Động lực để </a:t>
            </a:r>
            <a:r>
              <a:rPr lang="vi-VN" sz="3600" b="1" i="1" dirty="0">
                <a:solidFill>
                  <a:srgbClr val="FF0000"/>
                </a:solidFill>
                <a:effectLst/>
                <a:latin typeface="Times New Roman" panose="02020603050405020304" pitchFamily="18" charset="0"/>
                <a:ea typeface="Times New Roman" panose="02020603050405020304" pitchFamily="18" charset="0"/>
              </a:rPr>
              <a:t>Giô-an Rô-linh cống hiến.</a:t>
            </a:r>
            <a:endParaRPr lang="en-US" sz="3600" b="1" dirty="0">
              <a:solidFill>
                <a:srgbClr val="FF0000"/>
              </a:solidFill>
            </a:endParaRPr>
          </a:p>
        </p:txBody>
      </p:sp>
    </p:spTree>
    <p:extLst>
      <p:ext uri="{BB962C8B-B14F-4D97-AF65-F5344CB8AC3E}">
        <p14:creationId xmlns:p14="http://schemas.microsoft.com/office/powerpoint/2010/main" val="26921169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581363 w 10688255"/>
                <a:gd name="connsiteY30" fmla="*/ 1388102 h 1388102"/>
                <a:gd name="connsiteX31" fmla="*/ 7252896 w 10688255"/>
                <a:gd name="connsiteY31" fmla="*/ 1388102 h 1388102"/>
                <a:gd name="connsiteX32" fmla="*/ 6684810 w 10688255"/>
                <a:gd name="connsiteY32" fmla="*/ 1388102 h 1388102"/>
                <a:gd name="connsiteX33" fmla="*/ 6423491 w 10688255"/>
                <a:gd name="connsiteY33" fmla="*/ 1388102 h 1388102"/>
                <a:gd name="connsiteX34" fmla="*/ 6059916 w 10688255"/>
                <a:gd name="connsiteY34" fmla="*/ 1388102 h 1388102"/>
                <a:gd name="connsiteX35" fmla="*/ 5594085 w 10688255"/>
                <a:gd name="connsiteY35" fmla="*/ 1388102 h 1388102"/>
                <a:gd name="connsiteX36" fmla="*/ 4821489 w 10688255"/>
                <a:gd name="connsiteY36" fmla="*/ 1388102 h 1388102"/>
                <a:gd name="connsiteX37" fmla="*/ 4457914 w 10688255"/>
                <a:gd name="connsiteY37" fmla="*/ 1388102 h 1388102"/>
                <a:gd name="connsiteX38" fmla="*/ 3685317 w 10688255"/>
                <a:gd name="connsiteY38" fmla="*/ 1388102 h 1388102"/>
                <a:gd name="connsiteX39" fmla="*/ 3321742 w 10688255"/>
                <a:gd name="connsiteY39" fmla="*/ 1388102 h 1388102"/>
                <a:gd name="connsiteX40" fmla="*/ 2855912 w 10688255"/>
                <a:gd name="connsiteY40" fmla="*/ 1388102 h 1388102"/>
                <a:gd name="connsiteX41" fmla="*/ 2287826 w 10688255"/>
                <a:gd name="connsiteY41" fmla="*/ 1388102 h 1388102"/>
                <a:gd name="connsiteX42" fmla="*/ 1821995 w 10688255"/>
                <a:gd name="connsiteY42" fmla="*/ 1388102 h 1388102"/>
                <a:gd name="connsiteX43" fmla="*/ 1560676 w 10688255"/>
                <a:gd name="connsiteY43" fmla="*/ 1388102 h 1388102"/>
                <a:gd name="connsiteX44" fmla="*/ 1094845 w 10688255"/>
                <a:gd name="connsiteY44" fmla="*/ 1388102 h 1388102"/>
                <a:gd name="connsiteX45" fmla="*/ 231355 w 10688255"/>
                <a:gd name="connsiteY45" fmla="*/ 1388102 h 1388102"/>
                <a:gd name="connsiteX46" fmla="*/ 0 w 10688255"/>
                <a:gd name="connsiteY46" fmla="*/ 1156747 h 1388102"/>
                <a:gd name="connsiteX47" fmla="*/ 0 w 10688255"/>
                <a:gd name="connsiteY47" fmla="*/ 694051 h 1388102"/>
                <a:gd name="connsiteX48" fmla="*/ 0 w 10688255"/>
                <a:gd name="connsiteY48" fmla="*/ 231355 h 1388102"/>
                <a:gd name="connsiteX0" fmla="*/ 0 w 10688255"/>
                <a:gd name="connsiteY0" fmla="*/ 231355 h 1388102"/>
                <a:gd name="connsiteX1" fmla="*/ 231355 w 10688255"/>
                <a:gd name="connsiteY1" fmla="*/ 0 h 1388102"/>
                <a:gd name="connsiteX2" fmla="*/ 697185 w 10688255"/>
                <a:gd name="connsiteY2" fmla="*/ 0 h 1388102"/>
                <a:gd name="connsiteX3" fmla="*/ 1469782 w 10688255"/>
                <a:gd name="connsiteY3" fmla="*/ 0 h 1388102"/>
                <a:gd name="connsiteX4" fmla="*/ 2140123 w 10688255"/>
                <a:gd name="connsiteY4" fmla="*/ 0 h 1388102"/>
                <a:gd name="connsiteX5" fmla="*/ 2503698 w 10688255"/>
                <a:gd name="connsiteY5" fmla="*/ 0 h 1388102"/>
                <a:gd name="connsiteX6" fmla="*/ 3071784 w 10688255"/>
                <a:gd name="connsiteY6" fmla="*/ 0 h 1388102"/>
                <a:gd name="connsiteX7" fmla="*/ 3742125 w 10688255"/>
                <a:gd name="connsiteY7" fmla="*/ 0 h 1388102"/>
                <a:gd name="connsiteX8" fmla="*/ 4310211 w 10688255"/>
                <a:gd name="connsiteY8" fmla="*/ 0 h 1388102"/>
                <a:gd name="connsiteX9" fmla="*/ 4878297 w 10688255"/>
                <a:gd name="connsiteY9" fmla="*/ 0 h 1388102"/>
                <a:gd name="connsiteX10" fmla="*/ 5650894 w 10688255"/>
                <a:gd name="connsiteY10" fmla="*/ 0 h 1388102"/>
                <a:gd name="connsiteX11" fmla="*/ 6218980 w 10688255"/>
                <a:gd name="connsiteY11" fmla="*/ 0 h 1388102"/>
                <a:gd name="connsiteX12" fmla="*/ 6889321 w 10688255"/>
                <a:gd name="connsiteY12" fmla="*/ 0 h 1388102"/>
                <a:gd name="connsiteX13" fmla="*/ 7559662 w 10688255"/>
                <a:gd name="connsiteY13" fmla="*/ 0 h 1388102"/>
                <a:gd name="connsiteX14" fmla="*/ 8332259 w 10688255"/>
                <a:gd name="connsiteY14" fmla="*/ 0 h 1388102"/>
                <a:gd name="connsiteX15" fmla="*/ 8798089 w 10688255"/>
                <a:gd name="connsiteY15" fmla="*/ 0 h 1388102"/>
                <a:gd name="connsiteX16" fmla="*/ 9263920 w 10688255"/>
                <a:gd name="connsiteY16" fmla="*/ 0 h 1388102"/>
                <a:gd name="connsiteX17" fmla="*/ 9729750 w 10688255"/>
                <a:gd name="connsiteY17" fmla="*/ 0 h 1388102"/>
                <a:gd name="connsiteX18" fmla="*/ 10456900 w 10688255"/>
                <a:gd name="connsiteY18" fmla="*/ 0 h 1388102"/>
                <a:gd name="connsiteX19" fmla="*/ 10688255 w 10688255"/>
                <a:gd name="connsiteY19" fmla="*/ 231355 h 1388102"/>
                <a:gd name="connsiteX20" fmla="*/ 10688255 w 10688255"/>
                <a:gd name="connsiteY20" fmla="*/ 703305 h 1388102"/>
                <a:gd name="connsiteX21" fmla="*/ 10688255 w 10688255"/>
                <a:gd name="connsiteY21" fmla="*/ 1156747 h 1388102"/>
                <a:gd name="connsiteX22" fmla="*/ 10456900 w 10688255"/>
                <a:gd name="connsiteY22" fmla="*/ 1388102 h 1388102"/>
                <a:gd name="connsiteX23" fmla="*/ 9991070 w 10688255"/>
                <a:gd name="connsiteY23" fmla="*/ 1388102 h 1388102"/>
                <a:gd name="connsiteX24" fmla="*/ 9422984 w 10688255"/>
                <a:gd name="connsiteY24" fmla="*/ 1388102 h 1388102"/>
                <a:gd name="connsiteX25" fmla="*/ 9161664 w 10688255"/>
                <a:gd name="connsiteY25" fmla="*/ 1388102 h 1388102"/>
                <a:gd name="connsiteX26" fmla="*/ 8695834 w 10688255"/>
                <a:gd name="connsiteY26" fmla="*/ 1388102 h 1388102"/>
                <a:gd name="connsiteX27" fmla="*/ 8025493 w 10688255"/>
                <a:gd name="connsiteY27" fmla="*/ 1388102 h 1388102"/>
                <a:gd name="connsiteX28" fmla="*/ 7764173 w 10688255"/>
                <a:gd name="connsiteY28" fmla="*/ 1388102 h 1388102"/>
                <a:gd name="connsiteX29" fmla="*/ 7093832 w 10688255"/>
                <a:gd name="connsiteY29" fmla="*/ 1388102 h 1388102"/>
                <a:gd name="connsiteX30" fmla="*/ 6730257 w 10688255"/>
                <a:gd name="connsiteY30" fmla="*/ 1388102 h 1388102"/>
                <a:gd name="connsiteX31" fmla="*/ 6264427 w 10688255"/>
                <a:gd name="connsiteY31" fmla="*/ 1388102 h 1388102"/>
                <a:gd name="connsiteX32" fmla="*/ 5696341 w 10688255"/>
                <a:gd name="connsiteY32" fmla="*/ 1388102 h 1388102"/>
                <a:gd name="connsiteX33" fmla="*/ 5128255 w 10688255"/>
                <a:gd name="connsiteY33" fmla="*/ 1388102 h 1388102"/>
                <a:gd name="connsiteX34" fmla="*/ 4662425 w 10688255"/>
                <a:gd name="connsiteY34" fmla="*/ 1388102 h 1388102"/>
                <a:gd name="connsiteX35" fmla="*/ 4094339 w 10688255"/>
                <a:gd name="connsiteY35" fmla="*/ 1388102 h 1388102"/>
                <a:gd name="connsiteX36" fmla="*/ 3321742 w 10688255"/>
                <a:gd name="connsiteY36" fmla="*/ 1388102 h 1388102"/>
                <a:gd name="connsiteX37" fmla="*/ 2958167 w 10688255"/>
                <a:gd name="connsiteY37" fmla="*/ 1388102 h 1388102"/>
                <a:gd name="connsiteX38" fmla="*/ 2696848 w 10688255"/>
                <a:gd name="connsiteY38" fmla="*/ 1388102 h 1388102"/>
                <a:gd name="connsiteX39" fmla="*/ 1924251 w 10688255"/>
                <a:gd name="connsiteY39" fmla="*/ 1388102 h 1388102"/>
                <a:gd name="connsiteX40" fmla="*/ 1662931 w 10688255"/>
                <a:gd name="connsiteY40" fmla="*/ 1388102 h 1388102"/>
                <a:gd name="connsiteX41" fmla="*/ 1299356 w 10688255"/>
                <a:gd name="connsiteY41" fmla="*/ 1388102 h 1388102"/>
                <a:gd name="connsiteX42" fmla="*/ 231355 w 10688255"/>
                <a:gd name="connsiteY42" fmla="*/ 1388102 h 1388102"/>
                <a:gd name="connsiteX43" fmla="*/ 0 w 10688255"/>
                <a:gd name="connsiteY43" fmla="*/ 1156747 h 1388102"/>
                <a:gd name="connsiteX44" fmla="*/ 0 w 10688255"/>
                <a:gd name="connsiteY44" fmla="*/ 694051 h 1388102"/>
                <a:gd name="connsiteX45" fmla="*/ 0 w 10688255"/>
                <a:gd name="connsiteY45"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688255" h="1388102" fill="none" extrusionOk="0">
                  <a:moveTo>
                    <a:pt x="0" y="231355"/>
                  </a:moveTo>
                  <a:cubicBezTo>
                    <a:pt x="352" y="100523"/>
                    <a:pt x="75162" y="70"/>
                    <a:pt x="231355" y="0"/>
                  </a:cubicBezTo>
                  <a:cubicBezTo>
                    <a:pt x="376611" y="6636"/>
                    <a:pt x="472528" y="38529"/>
                    <a:pt x="594930" y="0"/>
                  </a:cubicBezTo>
                  <a:cubicBezTo>
                    <a:pt x="704998" y="-44897"/>
                    <a:pt x="918228" y="72252"/>
                    <a:pt x="1163016" y="0"/>
                  </a:cubicBezTo>
                  <a:cubicBezTo>
                    <a:pt x="1419101" y="-64585"/>
                    <a:pt x="1489073" y="38738"/>
                    <a:pt x="1628846" y="0"/>
                  </a:cubicBezTo>
                  <a:cubicBezTo>
                    <a:pt x="1807844" y="-26766"/>
                    <a:pt x="1830276" y="28771"/>
                    <a:pt x="1992421" y="0"/>
                  </a:cubicBezTo>
                  <a:cubicBezTo>
                    <a:pt x="2152641" y="-56502"/>
                    <a:pt x="2406627" y="43051"/>
                    <a:pt x="2765018" y="0"/>
                  </a:cubicBezTo>
                  <a:cubicBezTo>
                    <a:pt x="3112803" y="-85753"/>
                    <a:pt x="3060289" y="26038"/>
                    <a:pt x="3230848" y="0"/>
                  </a:cubicBezTo>
                  <a:cubicBezTo>
                    <a:pt x="3404043" y="-34150"/>
                    <a:pt x="3631435" y="43931"/>
                    <a:pt x="3798934" y="0"/>
                  </a:cubicBezTo>
                  <a:cubicBezTo>
                    <a:pt x="3974152" y="-45587"/>
                    <a:pt x="4019090" y="8111"/>
                    <a:pt x="4162509" y="0"/>
                  </a:cubicBezTo>
                  <a:cubicBezTo>
                    <a:pt x="4273031" y="-15068"/>
                    <a:pt x="4762956" y="43211"/>
                    <a:pt x="4935106" y="0"/>
                  </a:cubicBezTo>
                  <a:cubicBezTo>
                    <a:pt x="5114943" y="-61120"/>
                    <a:pt x="5209634" y="17977"/>
                    <a:pt x="5400936" y="0"/>
                  </a:cubicBezTo>
                  <a:cubicBezTo>
                    <a:pt x="5589978" y="-22284"/>
                    <a:pt x="5853519" y="121043"/>
                    <a:pt x="6173533" y="0"/>
                  </a:cubicBezTo>
                  <a:cubicBezTo>
                    <a:pt x="6486781" y="-73825"/>
                    <a:pt x="6512222" y="62659"/>
                    <a:pt x="6639363" y="0"/>
                  </a:cubicBezTo>
                  <a:cubicBezTo>
                    <a:pt x="6751011" y="-57451"/>
                    <a:pt x="6979077" y="11425"/>
                    <a:pt x="7105194" y="0"/>
                  </a:cubicBezTo>
                  <a:cubicBezTo>
                    <a:pt x="7267559" y="-49409"/>
                    <a:pt x="7326257" y="24417"/>
                    <a:pt x="7468769" y="0"/>
                  </a:cubicBezTo>
                  <a:cubicBezTo>
                    <a:pt x="7659013" y="-35620"/>
                    <a:pt x="7855254" y="103745"/>
                    <a:pt x="8036854" y="0"/>
                  </a:cubicBezTo>
                  <a:cubicBezTo>
                    <a:pt x="8281264" y="-34607"/>
                    <a:pt x="8367011" y="-12468"/>
                    <a:pt x="8604940" y="0"/>
                  </a:cubicBezTo>
                  <a:cubicBezTo>
                    <a:pt x="8808543" y="-45179"/>
                    <a:pt x="8937130" y="90570"/>
                    <a:pt x="9173026" y="0"/>
                  </a:cubicBezTo>
                  <a:cubicBezTo>
                    <a:pt x="9398079" y="-66512"/>
                    <a:pt x="9624188" y="-15496"/>
                    <a:pt x="9741112" y="0"/>
                  </a:cubicBezTo>
                  <a:cubicBezTo>
                    <a:pt x="9866467" y="59379"/>
                    <a:pt x="10256649" y="-35724"/>
                    <a:pt x="10456900" y="0"/>
                  </a:cubicBezTo>
                  <a:cubicBezTo>
                    <a:pt x="10549762" y="8468"/>
                    <a:pt x="10653526" y="87493"/>
                    <a:pt x="10688255" y="231355"/>
                  </a:cubicBezTo>
                  <a:cubicBezTo>
                    <a:pt x="10708689" y="376373"/>
                    <a:pt x="10639802" y="506610"/>
                    <a:pt x="10688255" y="712559"/>
                  </a:cubicBezTo>
                  <a:cubicBezTo>
                    <a:pt x="10723884" y="906108"/>
                    <a:pt x="10655847" y="1025881"/>
                    <a:pt x="10688255" y="1156747"/>
                  </a:cubicBezTo>
                  <a:cubicBezTo>
                    <a:pt x="10716467" y="1318573"/>
                    <a:pt x="10578345" y="1358316"/>
                    <a:pt x="10456900" y="1388102"/>
                  </a:cubicBezTo>
                  <a:cubicBezTo>
                    <a:pt x="10143843" y="1428775"/>
                    <a:pt x="10078397" y="1332973"/>
                    <a:pt x="9786559" y="1388102"/>
                  </a:cubicBezTo>
                  <a:cubicBezTo>
                    <a:pt x="9471253" y="1423765"/>
                    <a:pt x="9451714" y="1349825"/>
                    <a:pt x="9218473" y="1388102"/>
                  </a:cubicBezTo>
                  <a:cubicBezTo>
                    <a:pt x="8964385" y="1437282"/>
                    <a:pt x="8866433" y="1394176"/>
                    <a:pt x="8650387" y="1388102"/>
                  </a:cubicBezTo>
                  <a:cubicBezTo>
                    <a:pt x="8454681" y="1394576"/>
                    <a:pt x="8488329" y="1393138"/>
                    <a:pt x="8389068" y="1388102"/>
                  </a:cubicBezTo>
                  <a:cubicBezTo>
                    <a:pt x="8284962" y="1413145"/>
                    <a:pt x="8063327" y="1394729"/>
                    <a:pt x="7923237" y="1388102"/>
                  </a:cubicBezTo>
                  <a:cubicBezTo>
                    <a:pt x="7827706" y="1403050"/>
                    <a:pt x="7725480" y="1368804"/>
                    <a:pt x="7581363" y="1388102"/>
                  </a:cubicBezTo>
                  <a:cubicBezTo>
                    <a:pt x="7437246" y="1407400"/>
                    <a:pt x="7414136" y="1366928"/>
                    <a:pt x="7252896" y="1388102"/>
                  </a:cubicBezTo>
                  <a:cubicBezTo>
                    <a:pt x="7100838" y="1401391"/>
                    <a:pt x="6834996" y="1341056"/>
                    <a:pt x="6684810" y="1388102"/>
                  </a:cubicBezTo>
                  <a:cubicBezTo>
                    <a:pt x="6531163" y="1425656"/>
                    <a:pt x="6516592" y="1373681"/>
                    <a:pt x="6423491" y="1388102"/>
                  </a:cubicBezTo>
                  <a:cubicBezTo>
                    <a:pt x="6330796" y="1397289"/>
                    <a:pt x="6154927" y="1380913"/>
                    <a:pt x="6059916" y="1388102"/>
                  </a:cubicBezTo>
                  <a:cubicBezTo>
                    <a:pt x="5977460" y="1394685"/>
                    <a:pt x="5770971" y="1328723"/>
                    <a:pt x="5594085" y="1388102"/>
                  </a:cubicBezTo>
                  <a:cubicBezTo>
                    <a:pt x="5428232" y="1380434"/>
                    <a:pt x="5015697" y="1341238"/>
                    <a:pt x="4821489" y="1388102"/>
                  </a:cubicBezTo>
                  <a:cubicBezTo>
                    <a:pt x="4637421" y="1393037"/>
                    <a:pt x="4606722" y="1386909"/>
                    <a:pt x="4457914" y="1388102"/>
                  </a:cubicBezTo>
                  <a:cubicBezTo>
                    <a:pt x="4396536" y="1417836"/>
                    <a:pt x="4112678" y="1313262"/>
                    <a:pt x="3685317" y="1388102"/>
                  </a:cubicBezTo>
                  <a:cubicBezTo>
                    <a:pt x="3350049" y="1493506"/>
                    <a:pt x="3439959" y="1347537"/>
                    <a:pt x="3321742" y="1388102"/>
                  </a:cubicBezTo>
                  <a:cubicBezTo>
                    <a:pt x="3172976" y="1408605"/>
                    <a:pt x="3068285" y="1355291"/>
                    <a:pt x="2855912" y="1388102"/>
                  </a:cubicBezTo>
                  <a:cubicBezTo>
                    <a:pt x="2636449" y="1398838"/>
                    <a:pt x="2545224" y="1347157"/>
                    <a:pt x="2287826" y="1388102"/>
                  </a:cubicBezTo>
                  <a:cubicBezTo>
                    <a:pt x="2045840" y="1431116"/>
                    <a:pt x="1949232" y="1358761"/>
                    <a:pt x="1821995" y="1388102"/>
                  </a:cubicBezTo>
                  <a:cubicBezTo>
                    <a:pt x="1682843" y="1434181"/>
                    <a:pt x="1623643" y="1363391"/>
                    <a:pt x="1560676" y="1388102"/>
                  </a:cubicBezTo>
                  <a:cubicBezTo>
                    <a:pt x="1517933" y="1425377"/>
                    <a:pt x="1259328" y="1404864"/>
                    <a:pt x="1094845" y="1388102"/>
                  </a:cubicBezTo>
                  <a:cubicBezTo>
                    <a:pt x="836070" y="1439578"/>
                    <a:pt x="605244" y="1405104"/>
                    <a:pt x="231355" y="1388102"/>
                  </a:cubicBezTo>
                  <a:cubicBezTo>
                    <a:pt x="75459" y="1374893"/>
                    <a:pt x="-5370" y="1285113"/>
                    <a:pt x="0" y="1156747"/>
                  </a:cubicBezTo>
                  <a:cubicBezTo>
                    <a:pt x="-24428" y="1040888"/>
                    <a:pt x="69688" y="818404"/>
                    <a:pt x="0" y="694051"/>
                  </a:cubicBezTo>
                  <a:cubicBezTo>
                    <a:pt x="-49092" y="599171"/>
                    <a:pt x="-5445" y="476524"/>
                    <a:pt x="0" y="231355"/>
                  </a:cubicBezTo>
                  <a:close/>
                </a:path>
                <a:path w="10688255" h="1388102" stroke="0" extrusionOk="0">
                  <a:moveTo>
                    <a:pt x="0" y="231355"/>
                  </a:moveTo>
                  <a:cubicBezTo>
                    <a:pt x="761" y="129982"/>
                    <a:pt x="79668" y="3530"/>
                    <a:pt x="231355" y="0"/>
                  </a:cubicBezTo>
                  <a:cubicBezTo>
                    <a:pt x="420915" y="10766"/>
                    <a:pt x="530682" y="39138"/>
                    <a:pt x="697185" y="0"/>
                  </a:cubicBezTo>
                  <a:cubicBezTo>
                    <a:pt x="823863" y="6234"/>
                    <a:pt x="1149450" y="8193"/>
                    <a:pt x="1469782" y="0"/>
                  </a:cubicBezTo>
                  <a:cubicBezTo>
                    <a:pt x="1840471" y="-31656"/>
                    <a:pt x="1946575" y="103795"/>
                    <a:pt x="2140123" y="0"/>
                  </a:cubicBezTo>
                  <a:cubicBezTo>
                    <a:pt x="2321446" y="-73829"/>
                    <a:pt x="2385769" y="43391"/>
                    <a:pt x="2503698" y="0"/>
                  </a:cubicBezTo>
                  <a:cubicBezTo>
                    <a:pt x="2591696" y="-39937"/>
                    <a:pt x="2924945" y="-24820"/>
                    <a:pt x="3071784" y="0"/>
                  </a:cubicBezTo>
                  <a:cubicBezTo>
                    <a:pt x="3224856" y="-22282"/>
                    <a:pt x="3430922" y="17643"/>
                    <a:pt x="3742125" y="0"/>
                  </a:cubicBezTo>
                  <a:cubicBezTo>
                    <a:pt x="4041581" y="1242"/>
                    <a:pt x="4044763" y="12545"/>
                    <a:pt x="4310211" y="0"/>
                  </a:cubicBezTo>
                  <a:cubicBezTo>
                    <a:pt x="4556182" y="-20707"/>
                    <a:pt x="4654427" y="61575"/>
                    <a:pt x="4878297" y="0"/>
                  </a:cubicBezTo>
                  <a:cubicBezTo>
                    <a:pt x="5137944" y="-71576"/>
                    <a:pt x="5363699" y="20800"/>
                    <a:pt x="5650894" y="0"/>
                  </a:cubicBezTo>
                  <a:cubicBezTo>
                    <a:pt x="5873153" y="-5566"/>
                    <a:pt x="5967866" y="41919"/>
                    <a:pt x="6218980" y="0"/>
                  </a:cubicBezTo>
                  <a:cubicBezTo>
                    <a:pt x="6464213" y="-35859"/>
                    <a:pt x="6649150" y="55785"/>
                    <a:pt x="6889321" y="0"/>
                  </a:cubicBezTo>
                  <a:cubicBezTo>
                    <a:pt x="7114462" y="-30500"/>
                    <a:pt x="7348032" y="28123"/>
                    <a:pt x="7559662" y="0"/>
                  </a:cubicBezTo>
                  <a:cubicBezTo>
                    <a:pt x="7793900" y="-41370"/>
                    <a:pt x="8131878" y="21422"/>
                    <a:pt x="8332259" y="0"/>
                  </a:cubicBezTo>
                  <a:cubicBezTo>
                    <a:pt x="8486439" y="-60347"/>
                    <a:pt x="8712067" y="43742"/>
                    <a:pt x="8798089" y="0"/>
                  </a:cubicBezTo>
                  <a:cubicBezTo>
                    <a:pt x="8924826" y="-50078"/>
                    <a:pt x="9066335" y="63397"/>
                    <a:pt x="9263920" y="0"/>
                  </a:cubicBezTo>
                  <a:cubicBezTo>
                    <a:pt x="9428699" y="-26458"/>
                    <a:pt x="9523307" y="23599"/>
                    <a:pt x="9729750" y="0"/>
                  </a:cubicBezTo>
                  <a:cubicBezTo>
                    <a:pt x="9971393" y="-85806"/>
                    <a:pt x="10153285" y="64737"/>
                    <a:pt x="10456900" y="0"/>
                  </a:cubicBezTo>
                  <a:cubicBezTo>
                    <a:pt x="10615546" y="-26136"/>
                    <a:pt x="10725522" y="102988"/>
                    <a:pt x="10688255" y="231355"/>
                  </a:cubicBezTo>
                  <a:cubicBezTo>
                    <a:pt x="10712300" y="437390"/>
                    <a:pt x="10661097" y="543905"/>
                    <a:pt x="10688255" y="703305"/>
                  </a:cubicBezTo>
                  <a:cubicBezTo>
                    <a:pt x="10750505" y="877330"/>
                    <a:pt x="10645955" y="1054440"/>
                    <a:pt x="10688255" y="1156747"/>
                  </a:cubicBezTo>
                  <a:cubicBezTo>
                    <a:pt x="10682664" y="1279209"/>
                    <a:pt x="10590204" y="1370882"/>
                    <a:pt x="10456900" y="1388102"/>
                  </a:cubicBezTo>
                  <a:cubicBezTo>
                    <a:pt x="10279332" y="1405492"/>
                    <a:pt x="10181431" y="1348202"/>
                    <a:pt x="9991070" y="1388102"/>
                  </a:cubicBezTo>
                  <a:cubicBezTo>
                    <a:pt x="9761498" y="1404550"/>
                    <a:pt x="9657638" y="1367837"/>
                    <a:pt x="9422984" y="1388102"/>
                  </a:cubicBezTo>
                  <a:cubicBezTo>
                    <a:pt x="9186838" y="1412850"/>
                    <a:pt x="9287308" y="1369165"/>
                    <a:pt x="9161664" y="1388102"/>
                  </a:cubicBezTo>
                  <a:cubicBezTo>
                    <a:pt x="9039177" y="1418177"/>
                    <a:pt x="8923041" y="1381849"/>
                    <a:pt x="8695834" y="1388102"/>
                  </a:cubicBezTo>
                  <a:cubicBezTo>
                    <a:pt x="8495685" y="1420847"/>
                    <a:pt x="8395829" y="1377253"/>
                    <a:pt x="8025493" y="1388102"/>
                  </a:cubicBezTo>
                  <a:cubicBezTo>
                    <a:pt x="7702854" y="1395375"/>
                    <a:pt x="7856035" y="1382081"/>
                    <a:pt x="7764173" y="1388102"/>
                  </a:cubicBezTo>
                  <a:cubicBezTo>
                    <a:pt x="7599268" y="1367296"/>
                    <a:pt x="7357335" y="1424813"/>
                    <a:pt x="7093832" y="1388102"/>
                  </a:cubicBezTo>
                  <a:cubicBezTo>
                    <a:pt x="6853888" y="1391986"/>
                    <a:pt x="6820282" y="1385968"/>
                    <a:pt x="6730257" y="1388102"/>
                  </a:cubicBezTo>
                  <a:cubicBezTo>
                    <a:pt x="6630223" y="1394388"/>
                    <a:pt x="6392139" y="1384611"/>
                    <a:pt x="6264427" y="1388102"/>
                  </a:cubicBezTo>
                  <a:cubicBezTo>
                    <a:pt x="6142288" y="1401594"/>
                    <a:pt x="5861616" y="1333981"/>
                    <a:pt x="5696341" y="1388102"/>
                  </a:cubicBezTo>
                  <a:cubicBezTo>
                    <a:pt x="5515121" y="1373668"/>
                    <a:pt x="5314646" y="1305163"/>
                    <a:pt x="5128255" y="1388102"/>
                  </a:cubicBezTo>
                  <a:cubicBezTo>
                    <a:pt x="4946399" y="1469635"/>
                    <a:pt x="4773324" y="1316342"/>
                    <a:pt x="4662425" y="1388102"/>
                  </a:cubicBezTo>
                  <a:cubicBezTo>
                    <a:pt x="4473920" y="1408820"/>
                    <a:pt x="4283297" y="1316145"/>
                    <a:pt x="4094339" y="1388102"/>
                  </a:cubicBezTo>
                  <a:cubicBezTo>
                    <a:pt x="3979837" y="1453808"/>
                    <a:pt x="3654790" y="1330710"/>
                    <a:pt x="3321742" y="1388102"/>
                  </a:cubicBezTo>
                  <a:cubicBezTo>
                    <a:pt x="3039357" y="1482104"/>
                    <a:pt x="3131456" y="1356448"/>
                    <a:pt x="2958167" y="1388102"/>
                  </a:cubicBezTo>
                  <a:cubicBezTo>
                    <a:pt x="2780297" y="1397218"/>
                    <a:pt x="2818829" y="1375761"/>
                    <a:pt x="2696848" y="1388102"/>
                  </a:cubicBezTo>
                  <a:cubicBezTo>
                    <a:pt x="2577951" y="1431099"/>
                    <a:pt x="2102628" y="1293902"/>
                    <a:pt x="1924251" y="1388102"/>
                  </a:cubicBezTo>
                  <a:cubicBezTo>
                    <a:pt x="1746406" y="1505638"/>
                    <a:pt x="1806006" y="1330408"/>
                    <a:pt x="1662931" y="1388102"/>
                  </a:cubicBezTo>
                  <a:cubicBezTo>
                    <a:pt x="1544815" y="1413547"/>
                    <a:pt x="1357542" y="1364242"/>
                    <a:pt x="1299356" y="1388102"/>
                  </a:cubicBezTo>
                  <a:cubicBezTo>
                    <a:pt x="1278865" y="1367700"/>
                    <a:pt x="620301" y="1281106"/>
                    <a:pt x="231355" y="1388102"/>
                  </a:cubicBezTo>
                  <a:cubicBezTo>
                    <a:pt x="101815" y="1374404"/>
                    <a:pt x="13261" y="1314160"/>
                    <a:pt x="0" y="1156747"/>
                  </a:cubicBezTo>
                  <a:cubicBezTo>
                    <a:pt x="-63051" y="1012970"/>
                    <a:pt x="43777" y="910747"/>
                    <a:pt x="0" y="694051"/>
                  </a:cubicBezTo>
                  <a:cubicBezTo>
                    <a:pt x="-10609" y="526118"/>
                    <a:pt x="23845" y="312535"/>
                    <a:pt x="0" y="231355"/>
                  </a:cubicBezTo>
                  <a:close/>
                </a:path>
                <a:path w="10688255" h="1388102" fill="none" stroke="0" extrusionOk="0">
                  <a:moveTo>
                    <a:pt x="0" y="231355"/>
                  </a:moveTo>
                  <a:cubicBezTo>
                    <a:pt x="3033" y="101198"/>
                    <a:pt x="75070" y="-9279"/>
                    <a:pt x="231355" y="0"/>
                  </a:cubicBezTo>
                  <a:cubicBezTo>
                    <a:pt x="355219" y="19007"/>
                    <a:pt x="482735" y="50048"/>
                    <a:pt x="594930" y="0"/>
                  </a:cubicBezTo>
                  <a:cubicBezTo>
                    <a:pt x="672753" y="-29594"/>
                    <a:pt x="934510" y="16678"/>
                    <a:pt x="1163016" y="0"/>
                  </a:cubicBezTo>
                  <a:cubicBezTo>
                    <a:pt x="1408444" y="-57020"/>
                    <a:pt x="1475663" y="27240"/>
                    <a:pt x="1628846" y="0"/>
                  </a:cubicBezTo>
                  <a:cubicBezTo>
                    <a:pt x="1797260" y="-8253"/>
                    <a:pt x="1837349" y="33351"/>
                    <a:pt x="1992421" y="0"/>
                  </a:cubicBezTo>
                  <a:cubicBezTo>
                    <a:pt x="2141785" y="-34951"/>
                    <a:pt x="2376904" y="98629"/>
                    <a:pt x="2765018" y="0"/>
                  </a:cubicBezTo>
                  <a:cubicBezTo>
                    <a:pt x="3169284" y="-68158"/>
                    <a:pt x="3071977" y="40176"/>
                    <a:pt x="3230848" y="0"/>
                  </a:cubicBezTo>
                  <a:cubicBezTo>
                    <a:pt x="3453722" y="-28096"/>
                    <a:pt x="3655334" y="14621"/>
                    <a:pt x="3798934" y="0"/>
                  </a:cubicBezTo>
                  <a:cubicBezTo>
                    <a:pt x="3977402" y="-27541"/>
                    <a:pt x="4019690" y="37069"/>
                    <a:pt x="4162509" y="0"/>
                  </a:cubicBezTo>
                  <a:cubicBezTo>
                    <a:pt x="4273059" y="255"/>
                    <a:pt x="4719813" y="36712"/>
                    <a:pt x="4935106" y="0"/>
                  </a:cubicBezTo>
                  <a:cubicBezTo>
                    <a:pt x="5121101" y="-7070"/>
                    <a:pt x="5225384" y="35465"/>
                    <a:pt x="5400936" y="0"/>
                  </a:cubicBezTo>
                  <a:cubicBezTo>
                    <a:pt x="5601669" y="-72862"/>
                    <a:pt x="5824074" y="148450"/>
                    <a:pt x="6173533" y="0"/>
                  </a:cubicBezTo>
                  <a:cubicBezTo>
                    <a:pt x="6496749" y="-76850"/>
                    <a:pt x="6544045" y="35507"/>
                    <a:pt x="6639363" y="0"/>
                  </a:cubicBezTo>
                  <a:cubicBezTo>
                    <a:pt x="6790072" y="-52484"/>
                    <a:pt x="6963602" y="32069"/>
                    <a:pt x="7105194" y="0"/>
                  </a:cubicBezTo>
                  <a:cubicBezTo>
                    <a:pt x="7259227" y="-74003"/>
                    <a:pt x="7348196" y="41021"/>
                    <a:pt x="7468769" y="0"/>
                  </a:cubicBezTo>
                  <a:cubicBezTo>
                    <a:pt x="7633716" y="-19457"/>
                    <a:pt x="7823297" y="24978"/>
                    <a:pt x="8036854" y="0"/>
                  </a:cubicBezTo>
                  <a:cubicBezTo>
                    <a:pt x="8259189" y="-110912"/>
                    <a:pt x="8365580" y="27692"/>
                    <a:pt x="8604940" y="0"/>
                  </a:cubicBezTo>
                  <a:cubicBezTo>
                    <a:pt x="8850076" y="-8212"/>
                    <a:pt x="8925160" y="43103"/>
                    <a:pt x="9173026" y="0"/>
                  </a:cubicBezTo>
                  <a:cubicBezTo>
                    <a:pt x="9390119" y="-90596"/>
                    <a:pt x="9617916" y="19545"/>
                    <a:pt x="9741112" y="0"/>
                  </a:cubicBezTo>
                  <a:cubicBezTo>
                    <a:pt x="9907631" y="52246"/>
                    <a:pt x="10225571" y="18563"/>
                    <a:pt x="10456900" y="0"/>
                  </a:cubicBezTo>
                  <a:cubicBezTo>
                    <a:pt x="10548251" y="-43877"/>
                    <a:pt x="10695262" y="68370"/>
                    <a:pt x="10688255" y="231355"/>
                  </a:cubicBezTo>
                  <a:cubicBezTo>
                    <a:pt x="10681910" y="414687"/>
                    <a:pt x="10638155" y="508149"/>
                    <a:pt x="10688255" y="712559"/>
                  </a:cubicBezTo>
                  <a:cubicBezTo>
                    <a:pt x="10733003" y="877224"/>
                    <a:pt x="10650321" y="993632"/>
                    <a:pt x="10688255" y="1156747"/>
                  </a:cubicBezTo>
                  <a:cubicBezTo>
                    <a:pt x="10684747" y="1257336"/>
                    <a:pt x="10548881" y="1386525"/>
                    <a:pt x="10456900" y="1388102"/>
                  </a:cubicBezTo>
                  <a:cubicBezTo>
                    <a:pt x="10158606" y="1430887"/>
                    <a:pt x="10088235" y="1357635"/>
                    <a:pt x="9786559" y="1388102"/>
                  </a:cubicBezTo>
                  <a:cubicBezTo>
                    <a:pt x="9490576" y="1431323"/>
                    <a:pt x="9474789" y="1346085"/>
                    <a:pt x="9218473" y="1388102"/>
                  </a:cubicBezTo>
                  <a:cubicBezTo>
                    <a:pt x="8935233" y="1415392"/>
                    <a:pt x="8862454" y="1390260"/>
                    <a:pt x="8650387" y="1388102"/>
                  </a:cubicBezTo>
                  <a:cubicBezTo>
                    <a:pt x="8456014" y="1401155"/>
                    <a:pt x="8488303" y="1385445"/>
                    <a:pt x="8389068" y="1388102"/>
                  </a:cubicBezTo>
                  <a:cubicBezTo>
                    <a:pt x="8289044" y="1403471"/>
                    <a:pt x="8060930" y="1355187"/>
                    <a:pt x="7923237" y="1388102"/>
                  </a:cubicBezTo>
                  <a:cubicBezTo>
                    <a:pt x="7778181" y="1414032"/>
                    <a:pt x="7720169" y="1368405"/>
                    <a:pt x="7601473" y="1388102"/>
                  </a:cubicBezTo>
                  <a:cubicBezTo>
                    <a:pt x="7482777" y="1407799"/>
                    <a:pt x="7426000" y="1364726"/>
                    <a:pt x="7252896" y="1388102"/>
                  </a:cubicBezTo>
                  <a:cubicBezTo>
                    <a:pt x="7088389" y="1407917"/>
                    <a:pt x="6857374" y="1295104"/>
                    <a:pt x="6684810" y="1388102"/>
                  </a:cubicBezTo>
                  <a:cubicBezTo>
                    <a:pt x="6518533" y="1434093"/>
                    <a:pt x="6509248" y="1376128"/>
                    <a:pt x="6423491" y="1388102"/>
                  </a:cubicBezTo>
                  <a:cubicBezTo>
                    <a:pt x="6321566" y="1400546"/>
                    <a:pt x="6165843" y="1387001"/>
                    <a:pt x="6059916" y="1388102"/>
                  </a:cubicBezTo>
                  <a:cubicBezTo>
                    <a:pt x="6007084" y="1370643"/>
                    <a:pt x="5775086" y="1320202"/>
                    <a:pt x="5594085" y="1388102"/>
                  </a:cubicBezTo>
                  <a:cubicBezTo>
                    <a:pt x="5416551" y="1424260"/>
                    <a:pt x="4991154" y="1350023"/>
                    <a:pt x="4821489" y="1388102"/>
                  </a:cubicBezTo>
                  <a:cubicBezTo>
                    <a:pt x="4643629" y="1394667"/>
                    <a:pt x="4603183" y="1382551"/>
                    <a:pt x="4457914" y="1388102"/>
                  </a:cubicBezTo>
                  <a:cubicBezTo>
                    <a:pt x="4264383" y="1438736"/>
                    <a:pt x="4009070" y="1367283"/>
                    <a:pt x="3685317" y="1388102"/>
                  </a:cubicBezTo>
                  <a:cubicBezTo>
                    <a:pt x="3305773" y="1444069"/>
                    <a:pt x="3470885" y="1398980"/>
                    <a:pt x="3321742" y="1388102"/>
                  </a:cubicBezTo>
                  <a:cubicBezTo>
                    <a:pt x="3204216" y="1429919"/>
                    <a:pt x="3062631" y="1366518"/>
                    <a:pt x="2855912" y="1388102"/>
                  </a:cubicBezTo>
                  <a:cubicBezTo>
                    <a:pt x="2627604" y="1419016"/>
                    <a:pt x="2540911" y="1354363"/>
                    <a:pt x="2287826" y="1388102"/>
                  </a:cubicBezTo>
                  <a:cubicBezTo>
                    <a:pt x="2027594" y="1433384"/>
                    <a:pt x="1975118" y="1339435"/>
                    <a:pt x="1821995" y="1388102"/>
                  </a:cubicBezTo>
                  <a:cubicBezTo>
                    <a:pt x="1690687" y="1414307"/>
                    <a:pt x="1621718" y="1382180"/>
                    <a:pt x="1560676" y="1388102"/>
                  </a:cubicBezTo>
                  <a:cubicBezTo>
                    <a:pt x="1486918" y="1389327"/>
                    <a:pt x="1297197" y="1366372"/>
                    <a:pt x="1094845" y="1388102"/>
                  </a:cubicBezTo>
                  <a:cubicBezTo>
                    <a:pt x="990213" y="1419520"/>
                    <a:pt x="533919" y="1447413"/>
                    <a:pt x="231355" y="1388102"/>
                  </a:cubicBezTo>
                  <a:cubicBezTo>
                    <a:pt x="58418" y="1381575"/>
                    <a:pt x="-13652" y="1284440"/>
                    <a:pt x="0" y="1156747"/>
                  </a:cubicBezTo>
                  <a:cubicBezTo>
                    <a:pt x="-50935" y="1027859"/>
                    <a:pt x="48011" y="801427"/>
                    <a:pt x="0" y="694051"/>
                  </a:cubicBezTo>
                  <a:cubicBezTo>
                    <a:pt x="-63598" y="551818"/>
                    <a:pt x="42720" y="443895"/>
                    <a:pt x="0" y="231355"/>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3">
            <a:extLst>
              <a:ext uri="{FF2B5EF4-FFF2-40B4-BE49-F238E27FC236}">
                <a16:creationId xmlns:a16="http://schemas.microsoft.com/office/drawing/2014/main" id="{9E784257-6A56-345F-5D83-EB9589CAC16F}"/>
              </a:ext>
            </a:extLst>
          </p:cNvPr>
          <p:cNvSpPr/>
          <p:nvPr/>
        </p:nvSpPr>
        <p:spPr>
          <a:xfrm>
            <a:off x="1042890" y="136081"/>
            <a:ext cx="9950230" cy="1154239"/>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思源黑体 CN Normal" panose="020B0400000000000000" pitchFamily="34" charset="-122"/>
              </a:rPr>
              <a:t>Những hình ảnh minh hoạ dưới đây có gì thú vị? Chúng giúp em liên tưởng đến cuốn truyện nào?</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pic>
        <p:nvPicPr>
          <p:cNvPr id="8" name="Picture 7">
            <a:extLst>
              <a:ext uri="{FF2B5EF4-FFF2-40B4-BE49-F238E27FC236}">
                <a16:creationId xmlns:a16="http://schemas.microsoft.com/office/drawing/2014/main" id="{2E57A7B7-AE69-E291-C680-2DAC06276BE8}"/>
              </a:ext>
            </a:extLst>
          </p:cNvPr>
          <p:cNvPicPr>
            <a:picLocks noChangeAspect="1"/>
          </p:cNvPicPr>
          <p:nvPr/>
        </p:nvPicPr>
        <p:blipFill>
          <a:blip r:embed="rId2"/>
          <a:stretch>
            <a:fillRect/>
          </a:stretch>
        </p:blipFill>
        <p:spPr>
          <a:xfrm>
            <a:off x="3794092" y="1359670"/>
            <a:ext cx="4210783" cy="4164341"/>
          </a:xfrm>
          <a:prstGeom prst="rect">
            <a:avLst/>
          </a:prstGeom>
        </p:spPr>
      </p:pic>
      <p:sp>
        <p:nvSpPr>
          <p:cNvPr id="14" name="Arrow: Right 13">
            <a:extLst>
              <a:ext uri="{FF2B5EF4-FFF2-40B4-BE49-F238E27FC236}">
                <a16:creationId xmlns:a16="http://schemas.microsoft.com/office/drawing/2014/main" id="{05A7FA76-4869-020A-178D-3CB8543816AC}"/>
              </a:ext>
            </a:extLst>
          </p:cNvPr>
          <p:cNvSpPr/>
          <p:nvPr/>
        </p:nvSpPr>
        <p:spPr>
          <a:xfrm>
            <a:off x="950562" y="5453337"/>
            <a:ext cx="1442720" cy="934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C898E6-DA0A-98A0-2831-3EF44BB3DC77}"/>
              </a:ext>
            </a:extLst>
          </p:cNvPr>
          <p:cNvSpPr txBox="1"/>
          <p:nvPr/>
        </p:nvSpPr>
        <p:spPr>
          <a:xfrm>
            <a:off x="3092943" y="5628309"/>
            <a:ext cx="7383909" cy="584775"/>
          </a:xfrm>
          <a:prstGeom prst="rect">
            <a:avLst/>
          </a:prstGeom>
          <a:noFill/>
        </p:spPr>
        <p:txBody>
          <a:bodyPr wrap="square" rtlCol="0">
            <a:spAutoFit/>
          </a:bodyPr>
          <a:lstStyle/>
          <a:p>
            <a:pPr algn="just"/>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Liên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tưởng</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Pót-tơ</a:t>
            </a:r>
            <a:endParaRPr lang="en-US" sz="3200" b="1" dirty="0">
              <a:solidFill>
                <a:srgbClr val="FF0000"/>
              </a:solidFill>
            </a:endParaRPr>
          </a:p>
        </p:txBody>
      </p:sp>
    </p:spTree>
    <p:extLst>
      <p:ext uri="{BB962C8B-B14F-4D97-AF65-F5344CB8AC3E}">
        <p14:creationId xmlns:p14="http://schemas.microsoft.com/office/powerpoint/2010/main" val="183722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B7C3512-E7C6-255B-3483-8144BF0446E9}"/>
              </a:ext>
            </a:extLst>
          </p:cNvPr>
          <p:cNvPicPr>
            <a:picLocks noChangeAspect="1"/>
          </p:cNvPicPr>
          <p:nvPr/>
        </p:nvPicPr>
        <p:blipFill>
          <a:blip r:embed="rId13"/>
          <a:stretch>
            <a:fillRect/>
          </a:stretch>
        </p:blipFill>
        <p:spPr>
          <a:xfrm>
            <a:off x="12783489" y="138676"/>
            <a:ext cx="1543948" cy="1543948"/>
          </a:xfrm>
          <a:prstGeom prst="rect">
            <a:avLst/>
          </a:prstGeom>
        </p:spPr>
      </p:pic>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7"/>
          <a:stretch>
            <a:fillRect/>
          </a:stretch>
        </p:blipFill>
        <p:spPr>
          <a:xfrm rot="21044453">
            <a:off x="2629586" y="1988518"/>
            <a:ext cx="5755284" cy="2433314"/>
          </a:xfrm>
          <a:prstGeom prst="rect">
            <a:avLst/>
          </a:prstGeom>
        </p:spPr>
      </p:pic>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a:extLst>
              <a:ext uri="{FF2B5EF4-FFF2-40B4-BE49-F238E27FC236}">
                <a16:creationId xmlns:a16="http://schemas.microsoft.com/office/drawing/2014/main" id="{81957012-7281-3E9A-27F1-6D1BAA66A867}"/>
              </a:ext>
            </a:extLst>
          </p:cNvPr>
          <p:cNvPicPr>
            <a:picLocks noChangeAspect="1"/>
          </p:cNvPicPr>
          <p:nvPr/>
        </p:nvPicPr>
        <p:blipFill>
          <a:blip r:embed="rId5"/>
          <a:stretch>
            <a:fillRect/>
          </a:stretch>
        </p:blipFill>
        <p:spPr>
          <a:xfrm>
            <a:off x="3422630" y="854414"/>
            <a:ext cx="6322100" cy="963251"/>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599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482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9174BE-0842-5CFF-CE0B-13E5CA21E4F0}"/>
              </a:ext>
            </a:extLst>
          </p:cNvPr>
          <p:cNvSpPr txBox="1"/>
          <p:nvPr/>
        </p:nvSpPr>
        <p:spPr>
          <a:xfrm>
            <a:off x="1370954" y="1691833"/>
            <a:ext cx="9450092" cy="2485745"/>
          </a:xfrm>
          <a:prstGeom prst="rect">
            <a:avLst/>
          </a:prstGeom>
          <a:noFill/>
        </p:spPr>
        <p:txBody>
          <a:bodyPr wrap="square">
            <a:spAutoFit/>
          </a:bodyPr>
          <a:lstStyle/>
          <a:p>
            <a:pPr algn="ctr">
              <a:lnSpc>
                <a:spcPct val="110000"/>
              </a:lnSpc>
              <a:tabLst>
                <a:tab pos="6031230" algn="l"/>
              </a:tabLst>
            </a:pPr>
            <a:r>
              <a:rPr lang="pt-BR" sz="3600" b="1" dirty="0">
                <a:solidFill>
                  <a:srgbClr val="FF0000"/>
                </a:solidFill>
                <a:effectLst/>
                <a:latin typeface="Times New Roman" panose="02020603050405020304" pitchFamily="18" charset="0"/>
                <a:ea typeface="Calibri" panose="020F0502020204030204" pitchFamily="34" charset="0"/>
              </a:rPr>
              <a:t>Thảo luận nhóm 4:</a:t>
            </a:r>
            <a:r>
              <a:rPr lang="vi-VN" sz="3600" b="1" dirty="0">
                <a:solidFill>
                  <a:srgbClr val="FF0000"/>
                </a:solidFill>
                <a:effectLst/>
                <a:latin typeface="Times New Roman" panose="02020603050405020304" pitchFamily="18" charset="0"/>
                <a:ea typeface="Calibri" panose="020F0502020204030204" pitchFamily="34" charset="0"/>
              </a:rPr>
              <a:t> (5’)</a:t>
            </a:r>
            <a:endParaRPr lang="en-US" sz="3600" b="1" dirty="0">
              <a:solidFill>
                <a:srgbClr val="FF0000"/>
              </a:solidFill>
              <a:effectLst/>
              <a:latin typeface="Times New Roman" panose="02020603050405020304" pitchFamily="18" charset="0"/>
              <a:ea typeface="Calibri" panose="020F0502020204030204" pitchFamily="34" charset="0"/>
            </a:endParaRPr>
          </a:p>
          <a:p>
            <a:pPr>
              <a:lnSpc>
                <a:spcPct val="110000"/>
              </a:lnSpc>
              <a:tabLst>
                <a:tab pos="6031230" algn="l"/>
              </a:tabLst>
            </a:pPr>
            <a:r>
              <a:rPr lang="pt-BR" sz="3600" i="1" dirty="0">
                <a:solidFill>
                  <a:srgbClr val="000000"/>
                </a:solidFill>
                <a:effectLst/>
                <a:latin typeface="Times New Roman" panose="02020603050405020304" pitchFamily="18" charset="0"/>
                <a:ea typeface="Calibri" panose="020F0502020204030204" pitchFamily="34" charset="0"/>
              </a:rPr>
              <a:t>+ Tìm từ khó phát âm, từ khó hiểu nghĩa.</a:t>
            </a:r>
            <a:endParaRPr lang="en-US" sz="3600" dirty="0">
              <a:effectLst/>
              <a:latin typeface="Times New Roman" panose="02020603050405020304" pitchFamily="18" charset="0"/>
              <a:ea typeface="Calibri" panose="020F0502020204030204" pitchFamily="34" charset="0"/>
            </a:endParaRPr>
          </a:p>
          <a:p>
            <a:pPr>
              <a:lnSpc>
                <a:spcPct val="110000"/>
              </a:lnSpc>
            </a:pPr>
            <a:r>
              <a:rPr lang="pt-BR" sz="3600" i="1" dirty="0">
                <a:solidFill>
                  <a:srgbClr val="000000"/>
                </a:solidFill>
                <a:effectLst/>
                <a:latin typeface="Times New Roman" panose="02020603050405020304" pitchFamily="18" charset="0"/>
                <a:ea typeface="Calibri" panose="020F0502020204030204" pitchFamily="34" charset="0"/>
              </a:rPr>
              <a:t>+ Tìm cách ngắt nghỉ câu dài.</a:t>
            </a:r>
            <a:endParaRPr lang="en-US" sz="3600" dirty="0">
              <a:effectLst/>
              <a:latin typeface="Times New Roman" panose="02020603050405020304" pitchFamily="18" charset="0"/>
              <a:ea typeface="Calibri" panose="020F0502020204030204" pitchFamily="34" charset="0"/>
            </a:endParaRPr>
          </a:p>
          <a:p>
            <a:pPr>
              <a:lnSpc>
                <a:spcPct val="110000"/>
              </a:lnSpc>
              <a:tabLst>
                <a:tab pos="1247775" algn="l"/>
              </a:tabLst>
            </a:pPr>
            <a:r>
              <a:rPr lang="pt-BR" sz="3600" i="1" dirty="0">
                <a:solidFill>
                  <a:srgbClr val="000000"/>
                </a:solidFill>
                <a:effectLst/>
                <a:latin typeface="Times New Roman" panose="02020603050405020304" pitchFamily="18" charset="0"/>
                <a:ea typeface="Calibri" panose="020F0502020204030204" pitchFamily="34" charset="0"/>
              </a:rPr>
              <a:t>+Nêu cách đọc đoạn, luyện đọc đoạn trong nhóm.</a:t>
            </a:r>
            <a:endParaRPr lang="en-US" sz="3600" dirty="0">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789347600"/>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1161</Words>
  <Application>Microsoft Office PowerPoint</Application>
  <PresentationFormat>Widescreen</PresentationFormat>
  <Paragraphs>39</Paragraphs>
  <Slides>24</Slides>
  <Notes>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Arial</vt:lpstr>
      <vt:lpstr>Calibri</vt:lpstr>
      <vt:lpstr>Calibri Light</vt:lpstr>
      <vt:lpstr>Cambria</vt:lpstr>
      <vt:lpstr>Sitka Display,Montserrat,Helvetica,texheros,Arial,sans-serif</vt:lpstr>
      <vt:lpstr>Times New Roman</vt:lpstr>
      <vt:lpstr>思源黑体 CN Bold</vt:lpstr>
      <vt:lpstr>思源黑体 CN Normal</vt:lpstr>
      <vt:lpstr>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daothuthuy1872001@gmail.com</cp:lastModifiedBy>
  <cp:revision>58</cp:revision>
  <dcterms:created xsi:type="dcterms:W3CDTF">2022-08-12T16:31:42Z</dcterms:created>
  <dcterms:modified xsi:type="dcterms:W3CDTF">2024-12-11T02:33:57Z</dcterms:modified>
</cp:coreProperties>
</file>