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12" r:id="rId4"/>
    <p:sldMasterId id="2147483738" r:id="rId5"/>
    <p:sldMasterId id="2147483767" r:id="rId6"/>
  </p:sldMasterIdLst>
  <p:notesMasterIdLst>
    <p:notesMasterId r:id="rId35"/>
  </p:notesMasterIdLst>
  <p:sldIdLst>
    <p:sldId id="290" r:id="rId7"/>
    <p:sldId id="291" r:id="rId8"/>
    <p:sldId id="292" r:id="rId9"/>
    <p:sldId id="293" r:id="rId10"/>
    <p:sldId id="294" r:id="rId11"/>
    <p:sldId id="295" r:id="rId12"/>
    <p:sldId id="286" r:id="rId13"/>
    <p:sldId id="263" r:id="rId14"/>
    <p:sldId id="296" r:id="rId15"/>
    <p:sldId id="270" r:id="rId16"/>
    <p:sldId id="266" r:id="rId17"/>
    <p:sldId id="297" r:id="rId18"/>
    <p:sldId id="298" r:id="rId19"/>
    <p:sldId id="300" r:id="rId20"/>
    <p:sldId id="301" r:id="rId21"/>
    <p:sldId id="277" r:id="rId22"/>
    <p:sldId id="299" r:id="rId23"/>
    <p:sldId id="273" r:id="rId24"/>
    <p:sldId id="265" r:id="rId25"/>
    <p:sldId id="287" r:id="rId26"/>
    <p:sldId id="302" r:id="rId27"/>
    <p:sldId id="307" r:id="rId28"/>
    <p:sldId id="303" r:id="rId29"/>
    <p:sldId id="275" r:id="rId30"/>
    <p:sldId id="304" r:id="rId31"/>
    <p:sldId id="306" r:id="rId32"/>
    <p:sldId id="281" r:id="rId33"/>
    <p:sldId id="305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B58A"/>
    <a:srgbClr val="B2DAB8"/>
    <a:srgbClr val="91C29F"/>
    <a:srgbClr val="41B1C4"/>
    <a:srgbClr val="43A4C5"/>
    <a:srgbClr val="75C4E6"/>
    <a:srgbClr val="E6F7FF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2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588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839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1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a10bb52e55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a10bb52e55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666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48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f4da77512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f4da77512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915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baseline="0" dirty="0" err="1"/>
              <a:t>Bâm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/>
              <a:t>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104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18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55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782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3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12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69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91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4827215" y="5017467"/>
            <a:ext cx="31140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4827200" y="4345833"/>
            <a:ext cx="3114000" cy="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3"/>
          </p:nvPr>
        </p:nvSpPr>
        <p:spPr>
          <a:xfrm>
            <a:off x="4250803" y="2899800"/>
            <a:ext cx="31140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4"/>
          </p:nvPr>
        </p:nvSpPr>
        <p:spPr>
          <a:xfrm>
            <a:off x="4250800" y="2228167"/>
            <a:ext cx="3114000" cy="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892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1126000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2"/>
          </p:nvPr>
        </p:nvSpPr>
        <p:spPr>
          <a:xfrm>
            <a:off x="4652616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3"/>
          </p:nvPr>
        </p:nvSpPr>
        <p:spPr>
          <a:xfrm>
            <a:off x="1126000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4"/>
          </p:nvPr>
        </p:nvSpPr>
        <p:spPr>
          <a:xfrm>
            <a:off x="4652616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5"/>
          </p:nvPr>
        </p:nvSpPr>
        <p:spPr>
          <a:xfrm>
            <a:off x="8179167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6"/>
          </p:nvPr>
        </p:nvSpPr>
        <p:spPr>
          <a:xfrm>
            <a:off x="8179216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8988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1882384" y="3459817"/>
            <a:ext cx="26720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2"/>
          </p:nvPr>
        </p:nvSpPr>
        <p:spPr>
          <a:xfrm>
            <a:off x="7637633" y="4909033"/>
            <a:ext cx="275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3"/>
          </p:nvPr>
        </p:nvSpPr>
        <p:spPr>
          <a:xfrm>
            <a:off x="1882384" y="2902317"/>
            <a:ext cx="26720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4"/>
          </p:nvPr>
        </p:nvSpPr>
        <p:spPr>
          <a:xfrm>
            <a:off x="7637633" y="4351533"/>
            <a:ext cx="275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5" hasCustomPrompt="1"/>
          </p:nvPr>
        </p:nvSpPr>
        <p:spPr>
          <a:xfrm>
            <a:off x="1229184" y="1890317"/>
            <a:ext cx="3325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rgbClr val="30838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6" hasCustomPrompt="1"/>
          </p:nvPr>
        </p:nvSpPr>
        <p:spPr>
          <a:xfrm>
            <a:off x="7637617" y="3339533"/>
            <a:ext cx="3325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rgbClr val="30838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87492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1"/>
          </p:nvPr>
        </p:nvSpPr>
        <p:spPr>
          <a:xfrm>
            <a:off x="1126000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2"/>
          </p:nvPr>
        </p:nvSpPr>
        <p:spPr>
          <a:xfrm>
            <a:off x="4652616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3"/>
          </p:nvPr>
        </p:nvSpPr>
        <p:spPr>
          <a:xfrm>
            <a:off x="1126000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4"/>
          </p:nvPr>
        </p:nvSpPr>
        <p:spPr>
          <a:xfrm>
            <a:off x="4652616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5"/>
          </p:nvPr>
        </p:nvSpPr>
        <p:spPr>
          <a:xfrm>
            <a:off x="8179167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6"/>
          </p:nvPr>
        </p:nvSpPr>
        <p:spPr>
          <a:xfrm>
            <a:off x="8179216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7"/>
          </p:nvPr>
        </p:nvSpPr>
        <p:spPr>
          <a:xfrm>
            <a:off x="1126000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8"/>
          </p:nvPr>
        </p:nvSpPr>
        <p:spPr>
          <a:xfrm>
            <a:off x="4652616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9"/>
          </p:nvPr>
        </p:nvSpPr>
        <p:spPr>
          <a:xfrm>
            <a:off x="1126000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13"/>
          </p:nvPr>
        </p:nvSpPr>
        <p:spPr>
          <a:xfrm>
            <a:off x="4652616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14"/>
          </p:nvPr>
        </p:nvSpPr>
        <p:spPr>
          <a:xfrm>
            <a:off x="8179167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5"/>
          </p:nvPr>
        </p:nvSpPr>
        <p:spPr>
          <a:xfrm>
            <a:off x="8179216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1828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 rot="5400000">
            <a:off x="621152" y="-630580"/>
            <a:ext cx="6877149" cy="8119560"/>
            <a:chOff x="-19289" y="224110"/>
            <a:chExt cx="9182592" cy="2588815"/>
          </a:xfrm>
        </p:grpSpPr>
        <p:sp>
          <p:nvSpPr>
            <p:cNvPr id="129" name="Google Shape;129;p19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19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1487000" y="3443484"/>
            <a:ext cx="31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2" hasCustomPrompt="1"/>
          </p:nvPr>
        </p:nvSpPr>
        <p:spPr>
          <a:xfrm>
            <a:off x="1487000" y="1364084"/>
            <a:ext cx="31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487000" y="4507117"/>
            <a:ext cx="3120800" cy="9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8320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hasCustomPrompt="1"/>
          </p:nvPr>
        </p:nvSpPr>
        <p:spPr>
          <a:xfrm>
            <a:off x="8278400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"/>
          </p:nvPr>
        </p:nvSpPr>
        <p:spPr>
          <a:xfrm>
            <a:off x="7833200" y="4771900"/>
            <a:ext cx="3398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2"/>
          </p:nvPr>
        </p:nvSpPr>
        <p:spPr>
          <a:xfrm>
            <a:off x="8157200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3" hasCustomPrompt="1"/>
          </p:nvPr>
        </p:nvSpPr>
        <p:spPr>
          <a:xfrm>
            <a:off x="4841833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4"/>
          </p:nvPr>
        </p:nvSpPr>
        <p:spPr>
          <a:xfrm>
            <a:off x="4528633" y="4771900"/>
            <a:ext cx="3134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5"/>
          </p:nvPr>
        </p:nvSpPr>
        <p:spPr>
          <a:xfrm>
            <a:off x="4720633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 idx="6" hasCustomPrompt="1"/>
          </p:nvPr>
        </p:nvSpPr>
        <p:spPr>
          <a:xfrm>
            <a:off x="1405200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7"/>
          </p:nvPr>
        </p:nvSpPr>
        <p:spPr>
          <a:xfrm>
            <a:off x="960000" y="4771900"/>
            <a:ext cx="3398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8"/>
          </p:nvPr>
        </p:nvSpPr>
        <p:spPr>
          <a:xfrm>
            <a:off x="1284000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7932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1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148" name="Google Shape;148;p21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1"/>
          </p:nvPr>
        </p:nvSpPr>
        <p:spPr>
          <a:xfrm>
            <a:off x="6085867" y="2570867"/>
            <a:ext cx="5146000" cy="3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5919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2"/>
          <p:cNvGrpSpPr/>
          <p:nvPr/>
        </p:nvGrpSpPr>
        <p:grpSpPr>
          <a:xfrm rot="10800000">
            <a:off x="-25700" y="13"/>
            <a:ext cx="12243400" cy="5120223"/>
            <a:chOff x="-19275" y="224082"/>
            <a:chExt cx="9182550" cy="3184218"/>
          </a:xfrm>
        </p:grpSpPr>
        <p:sp>
          <p:nvSpPr>
            <p:cNvPr id="154" name="Google Shape;154;p22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2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960000" y="2570867"/>
            <a:ext cx="5146000" cy="3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4932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1"/>
          </p:nvPr>
        </p:nvSpPr>
        <p:spPr>
          <a:xfrm>
            <a:off x="2943384" y="4909884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8498415" y="4909884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3"/>
          </p:nvPr>
        </p:nvSpPr>
        <p:spPr>
          <a:xfrm>
            <a:off x="2943384" y="4352384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4"/>
          </p:nvPr>
        </p:nvSpPr>
        <p:spPr>
          <a:xfrm>
            <a:off x="8498415" y="4352384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5"/>
          </p:nvPr>
        </p:nvSpPr>
        <p:spPr>
          <a:xfrm>
            <a:off x="2943384" y="2768533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6"/>
          </p:nvPr>
        </p:nvSpPr>
        <p:spPr>
          <a:xfrm>
            <a:off x="8498415" y="2768533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7"/>
          </p:nvPr>
        </p:nvSpPr>
        <p:spPr>
          <a:xfrm>
            <a:off x="2943384" y="2211033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8"/>
          </p:nvPr>
        </p:nvSpPr>
        <p:spPr>
          <a:xfrm>
            <a:off x="8498415" y="2211033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5936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4"/>
          <p:cNvGrpSpPr/>
          <p:nvPr/>
        </p:nvGrpSpPr>
        <p:grpSpPr>
          <a:xfrm rot="-5400000">
            <a:off x="4693652" y="-630580"/>
            <a:ext cx="6877149" cy="8119560"/>
            <a:chOff x="-19289" y="224110"/>
            <a:chExt cx="9182592" cy="2588815"/>
          </a:xfrm>
        </p:grpSpPr>
        <p:sp>
          <p:nvSpPr>
            <p:cNvPr id="171" name="Google Shape;171;p24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" name="Google Shape;173;p24"/>
          <p:cNvSpPr txBox="1">
            <a:spLocks noGrp="1"/>
          </p:cNvSpPr>
          <p:nvPr>
            <p:ph type="ctrTitle"/>
          </p:nvPr>
        </p:nvSpPr>
        <p:spPr>
          <a:xfrm>
            <a:off x="6081033" y="2066667"/>
            <a:ext cx="51360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1"/>
          </p:nvPr>
        </p:nvSpPr>
        <p:spPr>
          <a:xfrm>
            <a:off x="6096000" y="3516633"/>
            <a:ext cx="5136000" cy="1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14285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07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5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77" name="Google Shape;177;p25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78" name="Google Shape;178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180;p25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81" name="Google Shape;181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83" name="Google Shape;183;p25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1"/>
          </p:nvPr>
        </p:nvSpPr>
        <p:spPr>
          <a:xfrm>
            <a:off x="960000" y="1936233"/>
            <a:ext cx="55636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2"/>
          </p:nvPr>
        </p:nvSpPr>
        <p:spPr>
          <a:xfrm>
            <a:off x="960000" y="2696067"/>
            <a:ext cx="5136000" cy="12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960000" y="4852533"/>
            <a:ext cx="5010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b="1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CREDITS: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This presentation template was created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infographics &amp; images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1333" b="1" kern="0">
              <a:solidFill>
                <a:srgbClr val="142850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36825515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071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91" name="Google Shape;191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3" name="Google Shape;193;p27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94" name="Google Shape;194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78549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8"/>
          <p:cNvGrpSpPr/>
          <p:nvPr/>
        </p:nvGrpSpPr>
        <p:grpSpPr>
          <a:xfrm rot="-5400000">
            <a:off x="4693652" y="-630580"/>
            <a:ext cx="6877149" cy="8119560"/>
            <a:chOff x="-19289" y="224110"/>
            <a:chExt cx="9182592" cy="2588815"/>
          </a:xfrm>
        </p:grpSpPr>
        <p:sp>
          <p:nvSpPr>
            <p:cNvPr id="198" name="Google Shape;198;p28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431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9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9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0189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4" name="Google Shape;14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60000" y="1490000"/>
            <a:ext cx="5136000" cy="2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960000" y="4886567"/>
            <a:ext cx="51360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1303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63429" y="-9367"/>
            <a:ext cx="12065535" cy="6877149"/>
            <a:chOff x="-828451" y="-7025"/>
            <a:chExt cx="9734457" cy="5157862"/>
          </a:xfrm>
        </p:grpSpPr>
        <p:grpSp>
          <p:nvGrpSpPr>
            <p:cNvPr id="20" name="Google Shape;20;p3"/>
            <p:cNvGrpSpPr/>
            <p:nvPr/>
          </p:nvGrpSpPr>
          <p:grpSpPr>
            <a:xfrm rot="5400000">
              <a:off x="3893459" y="138290"/>
              <a:ext cx="5157862" cy="4867232"/>
              <a:chOff x="-19289" y="224110"/>
              <a:chExt cx="9182592" cy="2588815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 rot="-5400000">
              <a:off x="-973766" y="138290"/>
              <a:ext cx="5157862" cy="4867232"/>
              <a:chOff x="-19289" y="224110"/>
              <a:chExt cx="9182592" cy="258881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50067" y="3863200"/>
            <a:ext cx="3030000" cy="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950067" y="1857400"/>
            <a:ext cx="3030000" cy="1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299667" y="4838800"/>
            <a:ext cx="4330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5235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960000" y="1780667"/>
            <a:ext cx="10272000" cy="43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8829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796417" y="4636333"/>
            <a:ext cx="369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6705151" y="4636333"/>
            <a:ext cx="369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796417" y="4009533"/>
            <a:ext cx="369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705151" y="4009533"/>
            <a:ext cx="369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5457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 rot="10800000">
            <a:off x="-25700" y="46"/>
            <a:ext cx="12243400" cy="5120223"/>
            <a:chOff x="-19275" y="224082"/>
            <a:chExt cx="9182550" cy="3184218"/>
          </a:xfrm>
        </p:grpSpPr>
        <p:sp>
          <p:nvSpPr>
            <p:cNvPr id="42" name="Google Shape;42;p6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6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553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3501" y="2151769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50967" y="1701799"/>
            <a:ext cx="56816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50967" y="4676100"/>
            <a:ext cx="56804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542859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7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47" name="Google Shape;47;p7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960000" y="1943767"/>
            <a:ext cx="5144800" cy="41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634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10800000">
            <a:off x="24" y="1162512"/>
            <a:ext cx="12191976" cy="569548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960000" y="4289567"/>
            <a:ext cx="10272000" cy="1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290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960000" y="1523484"/>
            <a:ext cx="5136000" cy="2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960000" y="4126529"/>
            <a:ext cx="4787600" cy="12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rgbClr val="1428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9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8346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960000" y="2167800"/>
            <a:ext cx="4716800" cy="2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067">
                <a:solidFill>
                  <a:schemeClr val="accent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</a:lstStyle>
          <a:p>
            <a:endParaRPr/>
          </a:p>
        </p:txBody>
      </p:sp>
      <p:sp>
        <p:nvSpPr>
          <p:cNvPr id="60" name="Google Shape;60;p10"/>
          <p:cNvSpPr/>
          <p:nvPr/>
        </p:nvSpPr>
        <p:spPr>
          <a:xfrm rot="-5400000">
            <a:off x="111141" y="-172905"/>
            <a:ext cx="6867864" cy="7213680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4009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 rot="10800000">
            <a:off x="24" y="1162512"/>
            <a:ext cx="12191976" cy="569548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960233" y="1309267"/>
            <a:ext cx="10272000" cy="1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2325100" y="2721467"/>
            <a:ext cx="75424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1905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6260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3"/>
          <p:cNvGrpSpPr/>
          <p:nvPr/>
        </p:nvGrpSpPr>
        <p:grpSpPr>
          <a:xfrm flipH="1">
            <a:off x="-25700" y="1662692"/>
            <a:ext cx="12243400" cy="5242921"/>
            <a:chOff x="-19275" y="224082"/>
            <a:chExt cx="9182550" cy="3184218"/>
          </a:xfrm>
        </p:grpSpPr>
        <p:sp>
          <p:nvSpPr>
            <p:cNvPr id="68" name="Google Shape;68;p13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3581800" y="2276917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964700" y="2440967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964700" y="2941867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3581800" y="4537433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964700" y="4689584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964700" y="5190505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6745567" y="2276917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8723600" y="2440967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8723600" y="2941867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6745567" y="4537433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8723600" y="4689584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8723600" y="5190505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1671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-25700" y="0"/>
            <a:ext cx="12243384" cy="566510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499600" y="2458700"/>
            <a:ext cx="7732400" cy="2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733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3943600" y="4754867"/>
            <a:ext cx="72884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66674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4827215" y="5017467"/>
            <a:ext cx="31140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4827200" y="4345833"/>
            <a:ext cx="3114000" cy="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3"/>
          </p:nvPr>
        </p:nvSpPr>
        <p:spPr>
          <a:xfrm>
            <a:off x="4250803" y="2899800"/>
            <a:ext cx="31140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4"/>
          </p:nvPr>
        </p:nvSpPr>
        <p:spPr>
          <a:xfrm>
            <a:off x="4250800" y="2228167"/>
            <a:ext cx="3114000" cy="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2521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1126000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2"/>
          </p:nvPr>
        </p:nvSpPr>
        <p:spPr>
          <a:xfrm>
            <a:off x="4652616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3"/>
          </p:nvPr>
        </p:nvSpPr>
        <p:spPr>
          <a:xfrm>
            <a:off x="1126000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4"/>
          </p:nvPr>
        </p:nvSpPr>
        <p:spPr>
          <a:xfrm>
            <a:off x="4652616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5"/>
          </p:nvPr>
        </p:nvSpPr>
        <p:spPr>
          <a:xfrm>
            <a:off x="8179167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6"/>
          </p:nvPr>
        </p:nvSpPr>
        <p:spPr>
          <a:xfrm>
            <a:off x="8179216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367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83032197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1882384" y="3459817"/>
            <a:ext cx="26720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2"/>
          </p:nvPr>
        </p:nvSpPr>
        <p:spPr>
          <a:xfrm>
            <a:off x="7637633" y="4909033"/>
            <a:ext cx="275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3"/>
          </p:nvPr>
        </p:nvSpPr>
        <p:spPr>
          <a:xfrm>
            <a:off x="1882384" y="2902317"/>
            <a:ext cx="26720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4"/>
          </p:nvPr>
        </p:nvSpPr>
        <p:spPr>
          <a:xfrm>
            <a:off x="7637633" y="4351533"/>
            <a:ext cx="275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5" hasCustomPrompt="1"/>
          </p:nvPr>
        </p:nvSpPr>
        <p:spPr>
          <a:xfrm>
            <a:off x="1229184" y="1890317"/>
            <a:ext cx="3325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rgbClr val="30838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6" hasCustomPrompt="1"/>
          </p:nvPr>
        </p:nvSpPr>
        <p:spPr>
          <a:xfrm>
            <a:off x="7637617" y="3339533"/>
            <a:ext cx="3325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rgbClr val="30838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644510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1"/>
          </p:nvPr>
        </p:nvSpPr>
        <p:spPr>
          <a:xfrm>
            <a:off x="1126000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2"/>
          </p:nvPr>
        </p:nvSpPr>
        <p:spPr>
          <a:xfrm>
            <a:off x="4652616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3"/>
          </p:nvPr>
        </p:nvSpPr>
        <p:spPr>
          <a:xfrm>
            <a:off x="1126000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4"/>
          </p:nvPr>
        </p:nvSpPr>
        <p:spPr>
          <a:xfrm>
            <a:off x="4652616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5"/>
          </p:nvPr>
        </p:nvSpPr>
        <p:spPr>
          <a:xfrm>
            <a:off x="8179167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6"/>
          </p:nvPr>
        </p:nvSpPr>
        <p:spPr>
          <a:xfrm>
            <a:off x="8179216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7"/>
          </p:nvPr>
        </p:nvSpPr>
        <p:spPr>
          <a:xfrm>
            <a:off x="1126000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8"/>
          </p:nvPr>
        </p:nvSpPr>
        <p:spPr>
          <a:xfrm>
            <a:off x="4652616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9"/>
          </p:nvPr>
        </p:nvSpPr>
        <p:spPr>
          <a:xfrm>
            <a:off x="1126000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13"/>
          </p:nvPr>
        </p:nvSpPr>
        <p:spPr>
          <a:xfrm>
            <a:off x="4652616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14"/>
          </p:nvPr>
        </p:nvSpPr>
        <p:spPr>
          <a:xfrm>
            <a:off x="8179167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5"/>
          </p:nvPr>
        </p:nvSpPr>
        <p:spPr>
          <a:xfrm>
            <a:off x="8179216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36843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 rot="5400000">
            <a:off x="621152" y="-630580"/>
            <a:ext cx="6877149" cy="8119560"/>
            <a:chOff x="-19289" y="224110"/>
            <a:chExt cx="9182592" cy="2588815"/>
          </a:xfrm>
        </p:grpSpPr>
        <p:sp>
          <p:nvSpPr>
            <p:cNvPr id="129" name="Google Shape;129;p19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19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1487000" y="3443484"/>
            <a:ext cx="31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2" hasCustomPrompt="1"/>
          </p:nvPr>
        </p:nvSpPr>
        <p:spPr>
          <a:xfrm>
            <a:off x="1487000" y="1364084"/>
            <a:ext cx="31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487000" y="4507117"/>
            <a:ext cx="3120800" cy="9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4436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hasCustomPrompt="1"/>
          </p:nvPr>
        </p:nvSpPr>
        <p:spPr>
          <a:xfrm>
            <a:off x="8278400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"/>
          </p:nvPr>
        </p:nvSpPr>
        <p:spPr>
          <a:xfrm>
            <a:off x="7833200" y="4771900"/>
            <a:ext cx="3398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2"/>
          </p:nvPr>
        </p:nvSpPr>
        <p:spPr>
          <a:xfrm>
            <a:off x="8157200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3" hasCustomPrompt="1"/>
          </p:nvPr>
        </p:nvSpPr>
        <p:spPr>
          <a:xfrm>
            <a:off x="4841833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4"/>
          </p:nvPr>
        </p:nvSpPr>
        <p:spPr>
          <a:xfrm>
            <a:off x="4528633" y="4771900"/>
            <a:ext cx="3134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5"/>
          </p:nvPr>
        </p:nvSpPr>
        <p:spPr>
          <a:xfrm>
            <a:off x="4720633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 idx="6" hasCustomPrompt="1"/>
          </p:nvPr>
        </p:nvSpPr>
        <p:spPr>
          <a:xfrm>
            <a:off x="1405200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7"/>
          </p:nvPr>
        </p:nvSpPr>
        <p:spPr>
          <a:xfrm>
            <a:off x="960000" y="4771900"/>
            <a:ext cx="3398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8"/>
          </p:nvPr>
        </p:nvSpPr>
        <p:spPr>
          <a:xfrm>
            <a:off x="1284000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41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1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148" name="Google Shape;148;p21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1"/>
          </p:nvPr>
        </p:nvSpPr>
        <p:spPr>
          <a:xfrm>
            <a:off x="6085867" y="2570867"/>
            <a:ext cx="5146000" cy="3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7655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2"/>
          <p:cNvGrpSpPr/>
          <p:nvPr/>
        </p:nvGrpSpPr>
        <p:grpSpPr>
          <a:xfrm rot="10800000">
            <a:off x="-25700" y="13"/>
            <a:ext cx="12243400" cy="5120223"/>
            <a:chOff x="-19275" y="224082"/>
            <a:chExt cx="9182550" cy="3184218"/>
          </a:xfrm>
        </p:grpSpPr>
        <p:sp>
          <p:nvSpPr>
            <p:cNvPr id="154" name="Google Shape;154;p22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2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960000" y="2570867"/>
            <a:ext cx="5146000" cy="3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4958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1"/>
          </p:nvPr>
        </p:nvSpPr>
        <p:spPr>
          <a:xfrm>
            <a:off x="2943384" y="4909884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8498415" y="4909884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3"/>
          </p:nvPr>
        </p:nvSpPr>
        <p:spPr>
          <a:xfrm>
            <a:off x="2943384" y="4352384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4"/>
          </p:nvPr>
        </p:nvSpPr>
        <p:spPr>
          <a:xfrm>
            <a:off x="8498415" y="4352384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5"/>
          </p:nvPr>
        </p:nvSpPr>
        <p:spPr>
          <a:xfrm>
            <a:off x="2943384" y="2768533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6"/>
          </p:nvPr>
        </p:nvSpPr>
        <p:spPr>
          <a:xfrm>
            <a:off x="8498415" y="2768533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7"/>
          </p:nvPr>
        </p:nvSpPr>
        <p:spPr>
          <a:xfrm>
            <a:off x="2943384" y="2211033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8"/>
          </p:nvPr>
        </p:nvSpPr>
        <p:spPr>
          <a:xfrm>
            <a:off x="8498415" y="2211033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7550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4"/>
          <p:cNvGrpSpPr/>
          <p:nvPr/>
        </p:nvGrpSpPr>
        <p:grpSpPr>
          <a:xfrm rot="-5400000">
            <a:off x="4693652" y="-630580"/>
            <a:ext cx="6877149" cy="8119560"/>
            <a:chOff x="-19289" y="224110"/>
            <a:chExt cx="9182592" cy="2588815"/>
          </a:xfrm>
        </p:grpSpPr>
        <p:sp>
          <p:nvSpPr>
            <p:cNvPr id="171" name="Google Shape;171;p24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" name="Google Shape;173;p24"/>
          <p:cNvSpPr txBox="1">
            <a:spLocks noGrp="1"/>
          </p:cNvSpPr>
          <p:nvPr>
            <p:ph type="ctrTitle"/>
          </p:nvPr>
        </p:nvSpPr>
        <p:spPr>
          <a:xfrm>
            <a:off x="6081033" y="2066667"/>
            <a:ext cx="51360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1"/>
          </p:nvPr>
        </p:nvSpPr>
        <p:spPr>
          <a:xfrm>
            <a:off x="6096000" y="3516633"/>
            <a:ext cx="5136000" cy="1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14285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8893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5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77" name="Google Shape;177;p25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78" name="Google Shape;178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180;p25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81" name="Google Shape;181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83" name="Google Shape;183;p25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1"/>
          </p:nvPr>
        </p:nvSpPr>
        <p:spPr>
          <a:xfrm>
            <a:off x="960000" y="1936233"/>
            <a:ext cx="55636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2"/>
          </p:nvPr>
        </p:nvSpPr>
        <p:spPr>
          <a:xfrm>
            <a:off x="960000" y="2696067"/>
            <a:ext cx="5136000" cy="12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960000" y="4852533"/>
            <a:ext cx="5010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b="1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CREDITS: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This presentation template was created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infographics &amp; images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1333" b="1" kern="0">
              <a:solidFill>
                <a:srgbClr val="142850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18634684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418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220828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91" name="Google Shape;191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3" name="Google Shape;193;p27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94" name="Google Shape;194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70244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8"/>
          <p:cNvGrpSpPr/>
          <p:nvPr/>
        </p:nvGrpSpPr>
        <p:grpSpPr>
          <a:xfrm rot="-5400000">
            <a:off x="4693652" y="-630580"/>
            <a:ext cx="6877149" cy="8119560"/>
            <a:chOff x="-19289" y="224110"/>
            <a:chExt cx="9182592" cy="2588815"/>
          </a:xfrm>
        </p:grpSpPr>
        <p:sp>
          <p:nvSpPr>
            <p:cNvPr id="198" name="Google Shape;198;p28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5833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9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9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505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71535" y="5039097"/>
            <a:ext cx="3657600" cy="7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771535" y="4482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763265" y="5036767"/>
            <a:ext cx="3656800" cy="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762865" y="4480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84644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253934" y="241935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7495" y="764767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57158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35" y="5107018"/>
            <a:ext cx="3147517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511600" y="2147971"/>
            <a:ext cx="7168800" cy="29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42350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41200" y="2011800"/>
            <a:ext cx="5909600" cy="28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56497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04467" y="2212625"/>
            <a:ext cx="5035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04467" y="3323775"/>
            <a:ext cx="4322000" cy="1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534" y="4980367"/>
            <a:ext cx="2476500" cy="27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68903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50967" y="4629600"/>
            <a:ext cx="5946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072952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828800" y="2426875"/>
            <a:ext cx="8534400" cy="1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828800" y="4037525"/>
            <a:ext cx="85344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4621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51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682699" y="2387467"/>
            <a:ext cx="3324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682708" y="1869733"/>
            <a:ext cx="3328400" cy="4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285808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682708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682708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1285808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7756341" y="2392195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7756343" y="1869733"/>
            <a:ext cx="3328400" cy="426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6359441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7756341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7756343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6359441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31094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71191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65108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18567" y="4936651"/>
            <a:ext cx="2844933" cy="2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06" y="22610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440117" y="3525429"/>
            <a:ext cx="3170000" cy="5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2440039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6581961" y="3525419"/>
            <a:ext cx="317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6581907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2440101" y="5560984"/>
            <a:ext cx="31712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2440072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6581952" y="5560985"/>
            <a:ext cx="31700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6581940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07888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950967" y="3523969"/>
            <a:ext cx="2987200" cy="6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950959" y="296743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4602409" y="3521645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602389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8253832" y="352164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8253823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7"/>
          </p:nvPr>
        </p:nvSpPr>
        <p:spPr>
          <a:xfrm>
            <a:off x="950967" y="5543504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950959" y="498696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9"/>
          </p:nvPr>
        </p:nvSpPr>
        <p:spPr>
          <a:xfrm>
            <a:off x="4602409" y="5543244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602389" y="498721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4"/>
          </p:nvPr>
        </p:nvSpPr>
        <p:spPr>
          <a:xfrm>
            <a:off x="8253832" y="554255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8253823" y="498652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58776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2528000" y="4111200"/>
            <a:ext cx="71360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528000" y="5391400"/>
            <a:ext cx="7132400" cy="7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82398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28352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728" y="2015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35648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791137" y="3630745"/>
            <a:ext cx="39820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788737" y="3074203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6428120" y="3628412"/>
            <a:ext cx="3986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6428120" y="3072384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913" y="5712818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03202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50967" y="2234384"/>
            <a:ext cx="514520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950967" y="2935220"/>
            <a:ext cx="5145200" cy="16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11437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110233" y="2932100"/>
            <a:ext cx="4864800" cy="2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2"/>
          </p:nvPr>
        </p:nvSpPr>
        <p:spPr>
          <a:xfrm>
            <a:off x="1930801" y="2375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3"/>
          </p:nvPr>
        </p:nvSpPr>
        <p:spPr>
          <a:xfrm>
            <a:off x="6216967" y="2929767"/>
            <a:ext cx="4864800" cy="26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6922132" y="2373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919842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523400" y="1260000"/>
            <a:ext cx="5145200" cy="12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3523400" y="2517768"/>
            <a:ext cx="5145200" cy="4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3523400" y="3029833"/>
            <a:ext cx="5145200" cy="10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3813000" y="4815833"/>
            <a:ext cx="4566000" cy="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600" kern="0">
              <a:solidFill>
                <a:srgbClr val="3333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332448779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6167833" y="745200"/>
            <a:ext cx="5073200" cy="538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73143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7161267" y="-615533"/>
            <a:ext cx="7986800" cy="79868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40170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3501" y="2151769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50967" y="1701799"/>
            <a:ext cx="56816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50967" y="4676100"/>
            <a:ext cx="56804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15313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1159592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88829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71535" y="5039097"/>
            <a:ext cx="3657600" cy="7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771535" y="4482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763265" y="5036767"/>
            <a:ext cx="3656800" cy="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762865" y="4480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11039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253934" y="241935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7495" y="764767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25181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35" y="5107018"/>
            <a:ext cx="3147517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511600" y="2147971"/>
            <a:ext cx="7168800" cy="29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47596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41200" y="2011800"/>
            <a:ext cx="5909600" cy="28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7079756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04467" y="2212625"/>
            <a:ext cx="5035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04467" y="3323775"/>
            <a:ext cx="4322000" cy="1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534" y="4980367"/>
            <a:ext cx="2476500" cy="27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23054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50967" y="4629600"/>
            <a:ext cx="5946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55827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828800" y="2426875"/>
            <a:ext cx="8534400" cy="1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828800" y="4037525"/>
            <a:ext cx="85344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17844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21771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682699" y="2387467"/>
            <a:ext cx="3324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682708" y="1869733"/>
            <a:ext cx="3328400" cy="4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285808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682708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682708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1285808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7756341" y="2392195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7756343" y="1869733"/>
            <a:ext cx="3328400" cy="426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6359441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7756341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7756343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6359441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13134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62049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485746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18567" y="4936651"/>
            <a:ext cx="2844933" cy="2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06" y="22610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440117" y="3525429"/>
            <a:ext cx="3170000" cy="5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2440039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6581961" y="3525419"/>
            <a:ext cx="317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6581907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2440101" y="5560984"/>
            <a:ext cx="31712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2440072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6581952" y="5560985"/>
            <a:ext cx="31700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6581940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242460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950967" y="3523969"/>
            <a:ext cx="2987200" cy="6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950959" y="296743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4602409" y="3521645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602389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8253832" y="352164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8253823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7"/>
          </p:nvPr>
        </p:nvSpPr>
        <p:spPr>
          <a:xfrm>
            <a:off x="950967" y="5543504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950959" y="498696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9"/>
          </p:nvPr>
        </p:nvSpPr>
        <p:spPr>
          <a:xfrm>
            <a:off x="4602409" y="5543244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602389" y="498721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4"/>
          </p:nvPr>
        </p:nvSpPr>
        <p:spPr>
          <a:xfrm>
            <a:off x="8253832" y="554255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8253823" y="498652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0891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2528000" y="4111200"/>
            <a:ext cx="71360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528000" y="5391400"/>
            <a:ext cx="7132400" cy="7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16686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03086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728" y="2015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651022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791137" y="3630745"/>
            <a:ext cx="39820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788737" y="3074203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6428120" y="3628412"/>
            <a:ext cx="3986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6428120" y="3072384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913" y="5712818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23931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50967" y="2234384"/>
            <a:ext cx="514520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950967" y="2935220"/>
            <a:ext cx="5145200" cy="16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85742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110233" y="2932100"/>
            <a:ext cx="4864800" cy="2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2"/>
          </p:nvPr>
        </p:nvSpPr>
        <p:spPr>
          <a:xfrm>
            <a:off x="1930801" y="2375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3"/>
          </p:nvPr>
        </p:nvSpPr>
        <p:spPr>
          <a:xfrm>
            <a:off x="6216967" y="2929767"/>
            <a:ext cx="4864800" cy="26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6922132" y="2373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20370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523400" y="1260000"/>
            <a:ext cx="5145200" cy="12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3523400" y="2517768"/>
            <a:ext cx="5145200" cy="4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3523400" y="3029833"/>
            <a:ext cx="5145200" cy="10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3813000" y="4815833"/>
            <a:ext cx="4566000" cy="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600" kern="0">
              <a:solidFill>
                <a:srgbClr val="3333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41078449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6167833" y="745200"/>
            <a:ext cx="5073200" cy="538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7331316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7161267" y="-615533"/>
            <a:ext cx="7986800" cy="79868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047231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3501" y="2151769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50967" y="1701799"/>
            <a:ext cx="56816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50967" y="4676100"/>
            <a:ext cx="56804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31076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8981630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45004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71535" y="5039097"/>
            <a:ext cx="3657600" cy="7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771535" y="4482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763265" y="5036767"/>
            <a:ext cx="3656800" cy="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762865" y="4480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341970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253934" y="241935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7495" y="764767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72487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35" y="5107018"/>
            <a:ext cx="3147517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511600" y="2147971"/>
            <a:ext cx="7168800" cy="29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45690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41200" y="2011800"/>
            <a:ext cx="5909600" cy="28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81072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04467" y="2212625"/>
            <a:ext cx="5035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04467" y="3323775"/>
            <a:ext cx="4322000" cy="1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534" y="4980367"/>
            <a:ext cx="2476500" cy="27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61580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50967" y="4629600"/>
            <a:ext cx="5946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845686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828800" y="2426875"/>
            <a:ext cx="8534400" cy="1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828800" y="4037525"/>
            <a:ext cx="85344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553228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156879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682699" y="2387467"/>
            <a:ext cx="3324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682708" y="1869733"/>
            <a:ext cx="3328400" cy="4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285808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682708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682708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1285808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7756341" y="2392195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7756343" y="1869733"/>
            <a:ext cx="3328400" cy="426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6359441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7756341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7756343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6359441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84397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07020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587699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18567" y="4936651"/>
            <a:ext cx="2844933" cy="2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06" y="22610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440117" y="3525429"/>
            <a:ext cx="3170000" cy="5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2440039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6581961" y="3525419"/>
            <a:ext cx="317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6581907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2440101" y="5560984"/>
            <a:ext cx="31712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2440072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6581952" y="5560985"/>
            <a:ext cx="31700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6581940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6058200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950967" y="3523969"/>
            <a:ext cx="2987200" cy="6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950959" y="296743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4602409" y="3521645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602389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8253832" y="352164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8253823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7"/>
          </p:nvPr>
        </p:nvSpPr>
        <p:spPr>
          <a:xfrm>
            <a:off x="950967" y="5543504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950959" y="498696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9"/>
          </p:nvPr>
        </p:nvSpPr>
        <p:spPr>
          <a:xfrm>
            <a:off x="4602409" y="5543244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602389" y="498721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4"/>
          </p:nvPr>
        </p:nvSpPr>
        <p:spPr>
          <a:xfrm>
            <a:off x="8253832" y="554255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8253823" y="498652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542942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2528000" y="4111200"/>
            <a:ext cx="71360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528000" y="5391400"/>
            <a:ext cx="7132400" cy="7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90417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301667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728" y="2015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632277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791137" y="3630745"/>
            <a:ext cx="39820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788737" y="3074203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6428120" y="3628412"/>
            <a:ext cx="3986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6428120" y="3072384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913" y="5712818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368382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50967" y="2234384"/>
            <a:ext cx="514520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950967" y="2935220"/>
            <a:ext cx="5145200" cy="16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250997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110233" y="2932100"/>
            <a:ext cx="4864800" cy="2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2"/>
          </p:nvPr>
        </p:nvSpPr>
        <p:spPr>
          <a:xfrm>
            <a:off x="1930801" y="2375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3"/>
          </p:nvPr>
        </p:nvSpPr>
        <p:spPr>
          <a:xfrm>
            <a:off x="6216967" y="2929767"/>
            <a:ext cx="4864800" cy="26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6922132" y="2373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449748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523400" y="1260000"/>
            <a:ext cx="5145200" cy="12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3523400" y="2517768"/>
            <a:ext cx="5145200" cy="4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3523400" y="3029833"/>
            <a:ext cx="5145200" cy="10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3813000" y="4815833"/>
            <a:ext cx="4566000" cy="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600" kern="0">
              <a:solidFill>
                <a:srgbClr val="3333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855377407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6167833" y="745200"/>
            <a:ext cx="5073200" cy="538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384088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7161267" y="-615533"/>
            <a:ext cx="7986800" cy="79868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798890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4" name="Google Shape;14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60000" y="1490000"/>
            <a:ext cx="5136000" cy="2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960000" y="4886567"/>
            <a:ext cx="51360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1481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63429" y="-9367"/>
            <a:ext cx="12065535" cy="6877149"/>
            <a:chOff x="-828451" y="-7025"/>
            <a:chExt cx="9734457" cy="5157862"/>
          </a:xfrm>
        </p:grpSpPr>
        <p:grpSp>
          <p:nvGrpSpPr>
            <p:cNvPr id="20" name="Google Shape;20;p3"/>
            <p:cNvGrpSpPr/>
            <p:nvPr/>
          </p:nvGrpSpPr>
          <p:grpSpPr>
            <a:xfrm rot="5400000">
              <a:off x="3893459" y="138290"/>
              <a:ext cx="5157862" cy="4867232"/>
              <a:chOff x="-19289" y="224110"/>
              <a:chExt cx="9182592" cy="2588815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 rot="-5400000">
              <a:off x="-973766" y="138290"/>
              <a:ext cx="5157862" cy="4867232"/>
              <a:chOff x="-19289" y="224110"/>
              <a:chExt cx="9182592" cy="258881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50067" y="3863200"/>
            <a:ext cx="3030000" cy="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950067" y="1857400"/>
            <a:ext cx="3030000" cy="1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299667" y="4838800"/>
            <a:ext cx="4330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75284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960000" y="1780667"/>
            <a:ext cx="10272000" cy="43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117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796417" y="4636333"/>
            <a:ext cx="369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6705151" y="4636333"/>
            <a:ext cx="369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796417" y="4009533"/>
            <a:ext cx="369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705151" y="4009533"/>
            <a:ext cx="369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1319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 rot="10800000">
            <a:off x="-25700" y="46"/>
            <a:ext cx="12243400" cy="5120223"/>
            <a:chOff x="-19275" y="224082"/>
            <a:chExt cx="9182550" cy="3184218"/>
          </a:xfrm>
        </p:grpSpPr>
        <p:sp>
          <p:nvSpPr>
            <p:cNvPr id="42" name="Google Shape;42;p6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6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80692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7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47" name="Google Shape;47;p7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960000" y="1943767"/>
            <a:ext cx="5144800" cy="41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1216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10800000">
            <a:off x="24" y="1162512"/>
            <a:ext cx="12191976" cy="569548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960000" y="4289567"/>
            <a:ext cx="10272000" cy="1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3178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960000" y="1523484"/>
            <a:ext cx="5136000" cy="2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960000" y="4126529"/>
            <a:ext cx="4787600" cy="12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rgbClr val="1428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9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9104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960000" y="2167800"/>
            <a:ext cx="4716800" cy="2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067">
                <a:solidFill>
                  <a:schemeClr val="accent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</a:lstStyle>
          <a:p>
            <a:endParaRPr/>
          </a:p>
        </p:txBody>
      </p:sp>
      <p:sp>
        <p:nvSpPr>
          <p:cNvPr id="60" name="Google Shape;60;p10"/>
          <p:cNvSpPr/>
          <p:nvPr/>
        </p:nvSpPr>
        <p:spPr>
          <a:xfrm rot="-5400000">
            <a:off x="111141" y="-172905"/>
            <a:ext cx="6867864" cy="7213680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053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 rot="10800000">
            <a:off x="24" y="1162512"/>
            <a:ext cx="12191976" cy="569548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960233" y="1309267"/>
            <a:ext cx="10272000" cy="1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2325100" y="2721467"/>
            <a:ext cx="75424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3312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9700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3"/>
          <p:cNvGrpSpPr/>
          <p:nvPr/>
        </p:nvGrpSpPr>
        <p:grpSpPr>
          <a:xfrm flipH="1">
            <a:off x="-25700" y="1662692"/>
            <a:ext cx="12243400" cy="5242921"/>
            <a:chOff x="-19275" y="224082"/>
            <a:chExt cx="9182550" cy="3184218"/>
          </a:xfrm>
        </p:grpSpPr>
        <p:sp>
          <p:nvSpPr>
            <p:cNvPr id="68" name="Google Shape;68;p13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3581800" y="2276917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964700" y="2440967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964700" y="2941867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3581800" y="4537433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964700" y="4689584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964700" y="5190505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6745567" y="2276917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8723600" y="2440967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8723600" y="2941867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6745567" y="4537433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8723600" y="4689584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8723600" y="5190505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8166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-25700" y="0"/>
            <a:ext cx="12243384" cy="566510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499600" y="2458700"/>
            <a:ext cx="7732400" cy="2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733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3943600" y="4754867"/>
            <a:ext cx="72884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42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641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3719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536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943767"/>
            <a:ext cx="10272000" cy="4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438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943767"/>
            <a:ext cx="10272000" cy="4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5722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527333" y="1607881"/>
            <a:ext cx="8515296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+mn-lt"/>
              </a:rPr>
              <a:t>CHÀO MỪNG CÁC EM </a:t>
            </a:r>
            <a:br>
              <a:rPr lang="en-US" sz="4400" dirty="0">
                <a:latin typeface="+mn-lt"/>
              </a:rPr>
            </a:br>
            <a:r>
              <a:rPr lang="en-US" sz="4400" dirty="0">
                <a:latin typeface="+mn-lt"/>
              </a:rPr>
              <a:t>ĐẾN VỚI TIẾT HỌC HÔM NAY!</a:t>
            </a:r>
            <a:endParaRPr sz="4400" dirty="0">
              <a:latin typeface="+mn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8542" y="3477296"/>
            <a:ext cx="3743458" cy="321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465" y="860405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10301934" y="2493402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8461" y="4872367"/>
            <a:ext cx="2486979" cy="82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85685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AEB0F5F-BEA6-4CC6-806D-749F911255EB}"/>
              </a:ext>
            </a:extLst>
          </p:cNvPr>
          <p:cNvGrpSpPr/>
          <p:nvPr/>
        </p:nvGrpSpPr>
        <p:grpSpPr>
          <a:xfrm>
            <a:off x="0" y="-1121"/>
            <a:ext cx="12192000" cy="6858000"/>
            <a:chOff x="0" y="0"/>
            <a:chExt cx="12192000" cy="685800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EB1A8ACC-C341-4FC1-BD89-C19C349D2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6264943E-908C-434E-BC16-1E267071D8DF}"/>
                </a:ext>
              </a:extLst>
            </p:cNvPr>
            <p:cNvGrpSpPr/>
            <p:nvPr/>
          </p:nvGrpSpPr>
          <p:grpSpPr>
            <a:xfrm>
              <a:off x="0" y="397327"/>
              <a:ext cx="12192000" cy="6303958"/>
              <a:chOff x="0" y="397327"/>
              <a:chExt cx="12192000" cy="6303958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E5D8336-8C20-4B65-A864-5653BFF1C6D7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3B6ED6A2-180A-45A3-AB2A-29104B428B4D}"/>
                  </a:ext>
                </a:extLst>
              </p:cNvPr>
              <p:cNvGrpSpPr/>
              <p:nvPr/>
            </p:nvGrpSpPr>
            <p:grpSpPr>
              <a:xfrm>
                <a:off x="3047999" y="397327"/>
                <a:ext cx="6096002" cy="722803"/>
                <a:chOff x="3768562" y="513240"/>
                <a:chExt cx="6069737" cy="722803"/>
              </a:xfrm>
            </p:grpSpPr>
            <p:sp>
              <p:nvSpPr>
                <p:cNvPr id="49" name="矩形 48">
                  <a:extLst>
                    <a:ext uri="{FF2B5EF4-FFF2-40B4-BE49-F238E27FC236}">
                      <a16:creationId xmlns:a16="http://schemas.microsoft.com/office/drawing/2014/main" id="{FC0B2B3E-E58A-4C7F-BEC4-B258BDEB5CAB}"/>
                    </a:ext>
                  </a:extLst>
                </p:cNvPr>
                <p:cNvSpPr/>
                <p:nvPr/>
              </p:nvSpPr>
              <p:spPr>
                <a:xfrm flipV="1">
                  <a:off x="3768562" y="1190323"/>
                  <a:ext cx="6069737" cy="45720"/>
                </a:xfrm>
                <a:prstGeom prst="rect">
                  <a:avLst/>
                </a:prstGeom>
                <a:solidFill>
                  <a:srgbClr val="43A4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Montserrat SemiBold" panose="00000700000000000000" pitchFamily="2" charset="0"/>
                  </a:endParaRPr>
                </a:p>
              </p:txBody>
            </p:sp>
            <p:sp>
              <p:nvSpPr>
                <p:cNvPr id="50" name="TextBox 2">
                  <a:extLst>
                    <a:ext uri="{FF2B5EF4-FFF2-40B4-BE49-F238E27FC236}">
                      <a16:creationId xmlns:a16="http://schemas.microsoft.com/office/drawing/2014/main" id="{24F7CB7D-ABEE-45B6-8AC9-C4273B6024BF}"/>
                    </a:ext>
                  </a:extLst>
                </p:cNvPr>
                <p:cNvSpPr txBox="1"/>
                <p:nvPr/>
              </p:nvSpPr>
              <p:spPr>
                <a:xfrm>
                  <a:off x="4631025" y="513240"/>
                  <a:ext cx="440251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lvl="0" algn="ctr"/>
                  <a:r>
                    <a:rPr lang="en-US" sz="3200" b="0" i="0" u="none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Hoạt</a:t>
                  </a:r>
                  <a:r>
                    <a:rPr lang="en-US" sz="3200" b="0" i="0" u="none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0" i="0" u="none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động</a:t>
                  </a:r>
                  <a:r>
                    <a:rPr lang="en-US" sz="3200" b="0" i="0" u="none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0" i="0" u="none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nhóm</a:t>
                  </a:r>
                  <a:endParaRPr lang="en-US" sz="3200" b="0" i="0" u="none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2" name="Oval 8">
            <a:extLst>
              <a:ext uri="{FF2B5EF4-FFF2-40B4-BE49-F238E27FC236}">
                <a16:creationId xmlns:a16="http://schemas.microsoft.com/office/drawing/2014/main" id="{8DE00B0E-9869-41D2-AE86-EADF3E89BD9C}"/>
              </a:ext>
            </a:extLst>
          </p:cNvPr>
          <p:cNvSpPr/>
          <p:nvPr/>
        </p:nvSpPr>
        <p:spPr>
          <a:xfrm>
            <a:off x="5146614" y="1939795"/>
            <a:ext cx="509492" cy="509490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3" name="Oval 12">
            <a:extLst>
              <a:ext uri="{FF2B5EF4-FFF2-40B4-BE49-F238E27FC236}">
                <a16:creationId xmlns:a16="http://schemas.microsoft.com/office/drawing/2014/main" id="{74B7269D-08A0-4073-B0BD-1DEA88301898}"/>
              </a:ext>
            </a:extLst>
          </p:cNvPr>
          <p:cNvSpPr/>
          <p:nvPr/>
        </p:nvSpPr>
        <p:spPr>
          <a:xfrm>
            <a:off x="5146614" y="2997620"/>
            <a:ext cx="509492" cy="466016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F0DDA4AE-1698-4CA1-BDB2-1FA7C457305B}"/>
              </a:ext>
            </a:extLst>
          </p:cNvPr>
          <p:cNvSpPr>
            <a:spLocks noEditPoints="1"/>
          </p:cNvSpPr>
          <p:nvPr/>
        </p:nvSpPr>
        <p:spPr bwMode="auto">
          <a:xfrm>
            <a:off x="5265058" y="3119133"/>
            <a:ext cx="272604" cy="266464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 dirty="0">
              <a:solidFill>
                <a:prstClr val="black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5" name="Freeform 105">
            <a:extLst>
              <a:ext uri="{FF2B5EF4-FFF2-40B4-BE49-F238E27FC236}">
                <a16:creationId xmlns:a16="http://schemas.microsoft.com/office/drawing/2014/main" id="{EA8EA220-9D76-4E58-90F9-A363749804ED}"/>
              </a:ext>
            </a:extLst>
          </p:cNvPr>
          <p:cNvSpPr>
            <a:spLocks noEditPoints="1"/>
          </p:cNvSpPr>
          <p:nvPr/>
        </p:nvSpPr>
        <p:spPr bwMode="auto">
          <a:xfrm>
            <a:off x="5289617" y="2051425"/>
            <a:ext cx="223486" cy="2701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 dirty="0">
              <a:solidFill>
                <a:prstClr val="black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6" name="Oval 10">
            <a:extLst>
              <a:ext uri="{FF2B5EF4-FFF2-40B4-BE49-F238E27FC236}">
                <a16:creationId xmlns:a16="http://schemas.microsoft.com/office/drawing/2014/main" id="{09A6C212-EF4B-42C7-B954-6C702923E234}"/>
              </a:ext>
            </a:extLst>
          </p:cNvPr>
          <p:cNvSpPr/>
          <p:nvPr/>
        </p:nvSpPr>
        <p:spPr>
          <a:xfrm>
            <a:off x="5133720" y="4065283"/>
            <a:ext cx="509492" cy="509490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7" name="Oval 14">
            <a:extLst>
              <a:ext uri="{FF2B5EF4-FFF2-40B4-BE49-F238E27FC236}">
                <a16:creationId xmlns:a16="http://schemas.microsoft.com/office/drawing/2014/main" id="{A4032D8F-B7F9-41DC-B399-F48815B845B4}"/>
              </a:ext>
            </a:extLst>
          </p:cNvPr>
          <p:cNvSpPr/>
          <p:nvPr/>
        </p:nvSpPr>
        <p:spPr>
          <a:xfrm>
            <a:off x="5146614" y="5200945"/>
            <a:ext cx="509492" cy="509490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8" name="Freeform 70">
            <a:extLst>
              <a:ext uri="{FF2B5EF4-FFF2-40B4-BE49-F238E27FC236}">
                <a16:creationId xmlns:a16="http://schemas.microsoft.com/office/drawing/2014/main" id="{D36867C6-7B25-454E-B18E-7CA0D571E9C5}"/>
              </a:ext>
            </a:extLst>
          </p:cNvPr>
          <p:cNvSpPr>
            <a:spLocks/>
          </p:cNvSpPr>
          <p:nvPr/>
        </p:nvSpPr>
        <p:spPr bwMode="auto">
          <a:xfrm>
            <a:off x="5265058" y="5342106"/>
            <a:ext cx="246816" cy="227168"/>
          </a:xfrm>
          <a:custGeom>
            <a:avLst/>
            <a:gdLst>
              <a:gd name="T0" fmla="*/ 29 w 85"/>
              <a:gd name="T1" fmla="*/ 0 h 78"/>
              <a:gd name="T2" fmla="*/ 34 w 85"/>
              <a:gd name="T3" fmla="*/ 29 h 78"/>
              <a:gd name="T4" fmla="*/ 8 w 85"/>
              <a:gd name="T5" fmla="*/ 29 h 78"/>
              <a:gd name="T6" fmla="*/ 6 w 85"/>
              <a:gd name="T7" fmla="*/ 29 h 78"/>
              <a:gd name="T8" fmla="*/ 0 w 85"/>
              <a:gd name="T9" fmla="*/ 35 h 78"/>
              <a:gd name="T10" fmla="*/ 0 w 85"/>
              <a:gd name="T11" fmla="*/ 35 h 78"/>
              <a:gd name="T12" fmla="*/ 4 w 85"/>
              <a:gd name="T13" fmla="*/ 42 h 78"/>
              <a:gd name="T14" fmla="*/ 0 w 85"/>
              <a:gd name="T15" fmla="*/ 47 h 78"/>
              <a:gd name="T16" fmla="*/ 0 w 85"/>
              <a:gd name="T17" fmla="*/ 47 h 78"/>
              <a:gd name="T18" fmla="*/ 5 w 85"/>
              <a:gd name="T19" fmla="*/ 54 h 78"/>
              <a:gd name="T20" fmla="*/ 4 w 85"/>
              <a:gd name="T21" fmla="*/ 58 h 78"/>
              <a:gd name="T22" fmla="*/ 4 w 85"/>
              <a:gd name="T23" fmla="*/ 58 h 78"/>
              <a:gd name="T24" fmla="*/ 10 w 85"/>
              <a:gd name="T25" fmla="*/ 65 h 78"/>
              <a:gd name="T26" fmla="*/ 11 w 85"/>
              <a:gd name="T27" fmla="*/ 65 h 78"/>
              <a:gd name="T28" fmla="*/ 9 w 85"/>
              <a:gd name="T29" fmla="*/ 70 h 78"/>
              <a:gd name="T30" fmla="*/ 9 w 85"/>
              <a:gd name="T31" fmla="*/ 70 h 78"/>
              <a:gd name="T32" fmla="*/ 15 w 85"/>
              <a:gd name="T33" fmla="*/ 77 h 78"/>
              <a:gd name="T34" fmla="*/ 29 w 85"/>
              <a:gd name="T35" fmla="*/ 77 h 78"/>
              <a:gd name="T36" fmla="*/ 45 w 85"/>
              <a:gd name="T37" fmla="*/ 77 h 78"/>
              <a:gd name="T38" fmla="*/ 46 w 85"/>
              <a:gd name="T39" fmla="*/ 77 h 78"/>
              <a:gd name="T40" fmla="*/ 51 w 85"/>
              <a:gd name="T41" fmla="*/ 71 h 78"/>
              <a:gd name="T42" fmla="*/ 66 w 85"/>
              <a:gd name="T43" fmla="*/ 69 h 78"/>
              <a:gd name="T44" fmla="*/ 66 w 85"/>
              <a:gd name="T45" fmla="*/ 78 h 78"/>
              <a:gd name="T46" fmla="*/ 85 w 85"/>
              <a:gd name="T47" fmla="*/ 78 h 78"/>
              <a:gd name="T48" fmla="*/ 85 w 85"/>
              <a:gd name="T49" fmla="*/ 25 h 78"/>
              <a:gd name="T50" fmla="*/ 66 w 85"/>
              <a:gd name="T51" fmla="*/ 25 h 78"/>
              <a:gd name="T52" fmla="*/ 66 w 85"/>
              <a:gd name="T53" fmla="*/ 32 h 78"/>
              <a:gd name="T54" fmla="*/ 61 w 85"/>
              <a:gd name="T55" fmla="*/ 32 h 78"/>
              <a:gd name="T56" fmla="*/ 29 w 85"/>
              <a:gd name="T5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5" h="78">
                <a:moveTo>
                  <a:pt x="29" y="0"/>
                </a:moveTo>
                <a:cubicBezTo>
                  <a:pt x="1" y="7"/>
                  <a:pt x="33" y="28"/>
                  <a:pt x="34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3" y="29"/>
                  <a:pt x="0" y="32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1" y="41"/>
                  <a:pt x="4" y="42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1"/>
                  <a:pt x="2" y="53"/>
                  <a:pt x="5" y="54"/>
                </a:cubicBezTo>
                <a:cubicBezTo>
                  <a:pt x="4" y="55"/>
                  <a:pt x="4" y="57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62"/>
                  <a:pt x="7" y="65"/>
                  <a:pt x="10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9" y="66"/>
                  <a:pt x="9" y="68"/>
                  <a:pt x="9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4"/>
                  <a:pt x="12" y="77"/>
                  <a:pt x="15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45" y="77"/>
                  <a:pt x="45" y="77"/>
                  <a:pt x="45" y="77"/>
                </a:cubicBezTo>
                <a:cubicBezTo>
                  <a:pt x="46" y="77"/>
                  <a:pt x="46" y="77"/>
                  <a:pt x="46" y="77"/>
                </a:cubicBezTo>
                <a:cubicBezTo>
                  <a:pt x="51" y="71"/>
                  <a:pt x="51" y="71"/>
                  <a:pt x="51" y="71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8"/>
                  <a:pt x="66" y="78"/>
                  <a:pt x="66" y="78"/>
                </a:cubicBezTo>
                <a:cubicBezTo>
                  <a:pt x="85" y="78"/>
                  <a:pt x="85" y="78"/>
                  <a:pt x="85" y="78"/>
                </a:cubicBezTo>
                <a:cubicBezTo>
                  <a:pt x="85" y="25"/>
                  <a:pt x="85" y="25"/>
                  <a:pt x="8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32"/>
                  <a:pt x="66" y="32"/>
                  <a:pt x="66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7" y="16"/>
                  <a:pt x="32" y="17"/>
                  <a:pt x="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 dirty="0">
              <a:solidFill>
                <a:prstClr val="black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9" name="Freeform 71">
            <a:extLst>
              <a:ext uri="{FF2B5EF4-FFF2-40B4-BE49-F238E27FC236}">
                <a16:creationId xmlns:a16="http://schemas.microsoft.com/office/drawing/2014/main" id="{00E65D58-2300-4619-89B2-1D3B2825D31E}"/>
              </a:ext>
            </a:extLst>
          </p:cNvPr>
          <p:cNvSpPr>
            <a:spLocks noEditPoints="1"/>
          </p:cNvSpPr>
          <p:nvPr/>
        </p:nvSpPr>
        <p:spPr bwMode="auto">
          <a:xfrm>
            <a:off x="5239270" y="4196545"/>
            <a:ext cx="272604" cy="288568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 dirty="0">
              <a:solidFill>
                <a:prstClr val="black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6905" y="1933104"/>
            <a:ext cx="3602181" cy="22398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9109" y="1802770"/>
            <a:ext cx="5307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bức ảnh thể hiện nội dung gì?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9109" y="2652200"/>
            <a:ext cx="5815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kể một số hoạt động ngoài biển đảo mà em biết?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9109" y="3778142"/>
            <a:ext cx="5307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 hình ảnh, màu sắc (ví dụ: trời xanh, cát trắng...)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74550" y="492952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 đặc điểm khác nhau (ví dụ: phong cảnh, hoạt động của con người) và giống nhau (ví dụ: bầu trời).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4" y="4227735"/>
            <a:ext cx="2579938" cy="2579938"/>
          </a:xfrm>
          <a:prstGeom prst="rect">
            <a:avLst/>
          </a:prstGeom>
        </p:spPr>
      </p:pic>
      <p:pic>
        <p:nvPicPr>
          <p:cNvPr id="43" name="3 Minutes Countdown 4k Giant Clock - 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8497" y="-1121"/>
            <a:ext cx="1578995" cy="8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" grpId="0" animBg="1"/>
      <p:bldP spid="4" grpId="0"/>
      <p:bldP spid="5" grpId="0"/>
      <p:bldP spid="6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7CF518E3-CFFA-46E2-92D7-E1570E1253F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3801540A-BEAE-465D-B62F-37C7CB5F4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1DF1560-D953-475A-A44C-73E4767F3C0A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652DD85F-AB7B-496F-BC61-CC4B6463945E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F2EE7A66-ADFD-41A7-BDCB-B2F38B0489B2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4" r="23286"/>
          <a:stretch/>
        </p:blipFill>
        <p:spPr>
          <a:xfrm>
            <a:off x="8598993" y="1194895"/>
            <a:ext cx="3191225" cy="2639365"/>
          </a:xfrm>
          <a:prstGeom prst="rect">
            <a:avLst/>
          </a:prstGeom>
        </p:spPr>
      </p:pic>
      <p:sp>
        <p:nvSpPr>
          <p:cNvPr id="29" name="TextBox 2">
            <a:extLst>
              <a:ext uri="{FF2B5EF4-FFF2-40B4-BE49-F238E27FC236}">
                <a16:creationId xmlns:a16="http://schemas.microsoft.com/office/drawing/2014/main" id="{24F7CB7D-ABEE-45B6-8AC9-C4273B6024BF}"/>
              </a:ext>
            </a:extLst>
          </p:cNvPr>
          <p:cNvSpPr txBox="1"/>
          <p:nvPr/>
        </p:nvSpPr>
        <p:spPr>
          <a:xfrm>
            <a:off x="3914194" y="396206"/>
            <a:ext cx="442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3200" b="0" i="0" u="none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0" i="0" u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u="none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0" i="0" u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u="none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3200" b="0" i="0" u="none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r="24519"/>
          <a:stretch/>
        </p:blipFill>
        <p:spPr>
          <a:xfrm>
            <a:off x="5550110" y="1194895"/>
            <a:ext cx="3048883" cy="2640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8" r="23697"/>
          <a:stretch/>
        </p:blipFill>
        <p:spPr>
          <a:xfrm>
            <a:off x="6885709" y="3852422"/>
            <a:ext cx="3308896" cy="2843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2406" y="1857896"/>
            <a:ext cx="49388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ìm hiểu các bức tranh về đề tài biển đảo với nội dung: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Hình ảnh chính được thể hiện trong tranh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Vị trí đường chân trời trong tranh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Màu sắc và bố cục trong tranh.</a:t>
            </a:r>
          </a:p>
        </p:txBody>
      </p:sp>
      <p:pic>
        <p:nvPicPr>
          <p:cNvPr id="40" name="3 Minutes Countdown 4k Giant Clock - 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8497" y="-1121"/>
            <a:ext cx="1578995" cy="8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5" y="623454"/>
            <a:ext cx="9819487" cy="5666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5" y="4197926"/>
            <a:ext cx="2909455" cy="29094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471" y="1343360"/>
            <a:ext cx="732905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 là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Nam. 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8" y="4849087"/>
            <a:ext cx="2008913" cy="20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8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5" y="623454"/>
            <a:ext cx="9819487" cy="5666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5" y="4197926"/>
            <a:ext cx="2909455" cy="29094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0907" y="1710076"/>
            <a:ext cx="7329055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+ </a:t>
            </a:r>
            <a:r>
              <a:rPr lang="fr-FR" sz="2400" dirty="0" err="1"/>
              <a:t>Vị</a:t>
            </a:r>
            <a:r>
              <a:rPr lang="fr-FR" sz="2400" dirty="0"/>
              <a:t> </a:t>
            </a:r>
            <a:r>
              <a:rPr lang="fr-FR" sz="2400" dirty="0" err="1"/>
              <a:t>trí</a:t>
            </a:r>
            <a:r>
              <a:rPr lang="fr-FR" sz="2400" dirty="0"/>
              <a:t> </a:t>
            </a:r>
            <a:r>
              <a:rPr lang="fr-FR" sz="2400" dirty="0" err="1"/>
              <a:t>của</a:t>
            </a:r>
            <a:r>
              <a:rPr lang="fr-FR" sz="2400" dirty="0"/>
              <a:t> </a:t>
            </a:r>
            <a:r>
              <a:rPr lang="fr-FR" sz="2400" dirty="0" err="1"/>
              <a:t>đường</a:t>
            </a:r>
            <a:r>
              <a:rPr lang="fr-FR" sz="2400" dirty="0"/>
              <a:t> </a:t>
            </a:r>
            <a:r>
              <a:rPr lang="fr-FR" sz="2400" dirty="0" err="1"/>
              <a:t>chân</a:t>
            </a:r>
            <a:r>
              <a:rPr lang="fr-FR" sz="2400" dirty="0"/>
              <a:t> </a:t>
            </a:r>
            <a:r>
              <a:rPr lang="fr-FR" sz="2400" dirty="0" err="1"/>
              <a:t>trời</a:t>
            </a:r>
            <a:r>
              <a:rPr lang="fr-FR" sz="2400" dirty="0"/>
              <a:t> </a:t>
            </a:r>
            <a:r>
              <a:rPr lang="fr-FR" sz="2400" dirty="0" err="1"/>
              <a:t>có</a:t>
            </a:r>
            <a:r>
              <a:rPr lang="fr-FR" sz="2400" dirty="0"/>
              <a:t> </a:t>
            </a:r>
            <a:r>
              <a:rPr lang="fr-FR" sz="2400" dirty="0" err="1"/>
              <a:t>thể</a:t>
            </a:r>
            <a:r>
              <a:rPr lang="fr-FR" sz="2400" dirty="0"/>
              <a:t> </a:t>
            </a:r>
            <a:r>
              <a:rPr lang="fr-FR" sz="2400" dirty="0" err="1"/>
              <a:t>thay</a:t>
            </a:r>
            <a:r>
              <a:rPr lang="fr-FR" sz="2400" dirty="0"/>
              <a:t> </a:t>
            </a:r>
            <a:r>
              <a:rPr lang="fr-FR" sz="2400" dirty="0" err="1"/>
              <a:t>đổi</a:t>
            </a:r>
            <a:r>
              <a:rPr lang="fr-FR" sz="2400" dirty="0"/>
              <a:t> </a:t>
            </a:r>
            <a:r>
              <a:rPr lang="fr-FR" sz="2400" dirty="0" err="1"/>
              <a:t>tuỳ</a:t>
            </a:r>
            <a:r>
              <a:rPr lang="fr-FR" sz="2400" dirty="0"/>
              <a:t> </a:t>
            </a:r>
            <a:r>
              <a:rPr lang="fr-FR" sz="2400" dirty="0" err="1"/>
              <a:t>thuộc</a:t>
            </a:r>
            <a:r>
              <a:rPr lang="fr-FR" sz="2400" dirty="0"/>
              <a:t> </a:t>
            </a:r>
            <a:r>
              <a:rPr lang="fr-FR" sz="2400" dirty="0" err="1"/>
              <a:t>vào</a:t>
            </a:r>
            <a:r>
              <a:rPr lang="fr-FR" sz="2400" dirty="0"/>
              <a:t> </a:t>
            </a:r>
            <a:r>
              <a:rPr lang="fr-FR" sz="2400" dirty="0" err="1"/>
              <a:t>vị</a:t>
            </a:r>
            <a:r>
              <a:rPr lang="fr-FR" sz="2400" dirty="0"/>
              <a:t> </a:t>
            </a:r>
            <a:r>
              <a:rPr lang="fr-FR" sz="2400" dirty="0" err="1"/>
              <a:t>trí</a:t>
            </a:r>
            <a:r>
              <a:rPr lang="fr-FR" sz="2400" dirty="0"/>
              <a:t> </a:t>
            </a:r>
            <a:r>
              <a:rPr lang="fr-FR" sz="2400" dirty="0" err="1"/>
              <a:t>của</a:t>
            </a:r>
            <a:r>
              <a:rPr lang="fr-FR" sz="2400" dirty="0"/>
              <a:t> </a:t>
            </a:r>
            <a:r>
              <a:rPr lang="fr-FR" sz="2400" dirty="0" err="1"/>
              <a:t>người</a:t>
            </a:r>
            <a:r>
              <a:rPr lang="fr-FR" sz="2400" dirty="0"/>
              <a:t> </a:t>
            </a:r>
            <a:r>
              <a:rPr lang="fr-FR" sz="2400" dirty="0" err="1"/>
              <a:t>quan</a:t>
            </a:r>
            <a:r>
              <a:rPr lang="fr-FR" sz="2400" dirty="0"/>
              <a:t> </a:t>
            </a:r>
            <a:r>
              <a:rPr lang="fr-FR" sz="2400" dirty="0" err="1"/>
              <a:t>sát</a:t>
            </a:r>
            <a:r>
              <a:rPr lang="fr-FR" sz="2400" dirty="0"/>
              <a:t> (</a:t>
            </a:r>
            <a:r>
              <a:rPr lang="fr-FR" sz="2400" dirty="0" err="1"/>
              <a:t>cao</a:t>
            </a:r>
            <a:r>
              <a:rPr lang="fr-FR" sz="2400" dirty="0"/>
              <a:t>, </a:t>
            </a:r>
            <a:r>
              <a:rPr lang="fr-FR" sz="2400" dirty="0" err="1"/>
              <a:t>thấp</a:t>
            </a:r>
            <a:r>
              <a:rPr lang="fr-FR" sz="2400" dirty="0"/>
              <a:t>, </a:t>
            </a:r>
            <a:r>
              <a:rPr lang="fr-FR" sz="2400" dirty="0" err="1"/>
              <a:t>ngang</a:t>
            </a:r>
            <a:r>
              <a:rPr lang="fr-FR" sz="2400" dirty="0"/>
              <a:t>).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fr-FR" sz="2400" dirty="0"/>
              <a:t>+ </a:t>
            </a:r>
            <a:r>
              <a:rPr lang="fr-FR" sz="2400" dirty="0" err="1"/>
              <a:t>Đường</a:t>
            </a:r>
            <a:r>
              <a:rPr lang="fr-FR" sz="2400" dirty="0"/>
              <a:t> </a:t>
            </a:r>
            <a:r>
              <a:rPr lang="fr-FR" sz="2400" dirty="0" err="1"/>
              <a:t>chân</a:t>
            </a:r>
            <a:r>
              <a:rPr lang="fr-FR" sz="2400" dirty="0"/>
              <a:t> </a:t>
            </a:r>
            <a:r>
              <a:rPr lang="fr-FR" sz="2400" dirty="0" err="1"/>
              <a:t>trời</a:t>
            </a:r>
            <a:r>
              <a:rPr lang="fr-FR" sz="2400" dirty="0"/>
              <a:t> </a:t>
            </a:r>
            <a:r>
              <a:rPr lang="fr-FR" sz="2400" dirty="0" err="1"/>
              <a:t>trong</a:t>
            </a:r>
            <a:r>
              <a:rPr lang="fr-FR" sz="2400" dirty="0"/>
              <a:t> </a:t>
            </a:r>
            <a:r>
              <a:rPr lang="fr-FR" sz="2400" dirty="0" err="1"/>
              <a:t>tranh</a:t>
            </a:r>
            <a:r>
              <a:rPr lang="fr-FR" sz="2400" dirty="0"/>
              <a:t> là </a:t>
            </a:r>
            <a:r>
              <a:rPr lang="fr-FR" sz="2400" dirty="0" err="1"/>
              <a:t>ranh</a:t>
            </a:r>
            <a:r>
              <a:rPr lang="fr-FR" sz="2400" dirty="0"/>
              <a:t> </a:t>
            </a:r>
            <a:r>
              <a:rPr lang="fr-FR" sz="2400" dirty="0" err="1"/>
              <a:t>giới</a:t>
            </a:r>
            <a:r>
              <a:rPr lang="fr-FR" sz="2400" dirty="0"/>
              <a:t> </a:t>
            </a:r>
            <a:r>
              <a:rPr lang="fr-FR" sz="2400" dirty="0" err="1"/>
              <a:t>giữa</a:t>
            </a:r>
            <a:r>
              <a:rPr lang="fr-FR" sz="2400" dirty="0"/>
              <a:t> </a:t>
            </a:r>
            <a:r>
              <a:rPr lang="fr-FR" sz="2400" dirty="0" err="1"/>
              <a:t>bầu</a:t>
            </a:r>
            <a:r>
              <a:rPr lang="fr-FR" sz="2400" dirty="0"/>
              <a:t> </a:t>
            </a:r>
            <a:r>
              <a:rPr lang="fr-FR" sz="2400" dirty="0" err="1"/>
              <a:t>trời</a:t>
            </a:r>
            <a:r>
              <a:rPr lang="fr-FR" sz="2400" dirty="0"/>
              <a:t> </a:t>
            </a:r>
            <a:r>
              <a:rPr lang="fr-FR" sz="2400" dirty="0" err="1"/>
              <a:t>và</a:t>
            </a:r>
            <a:r>
              <a:rPr lang="fr-FR" sz="2400" dirty="0"/>
              <a:t> </a:t>
            </a:r>
            <a:r>
              <a:rPr lang="fr-FR" sz="2400" dirty="0" err="1"/>
              <a:t>mặt</a:t>
            </a:r>
            <a:r>
              <a:rPr lang="fr-FR" sz="2400" dirty="0"/>
              <a:t> </a:t>
            </a:r>
            <a:r>
              <a:rPr lang="fr-FR" sz="2400" dirty="0" err="1"/>
              <a:t>đất</a:t>
            </a:r>
            <a:r>
              <a:rPr lang="fr-FR" sz="2400" dirty="0"/>
              <a:t>, </a:t>
            </a:r>
            <a:r>
              <a:rPr lang="fr-FR" sz="2400" dirty="0" err="1"/>
              <a:t>mặt</a:t>
            </a:r>
            <a:r>
              <a:rPr lang="fr-FR" sz="2400" dirty="0"/>
              <a:t> </a:t>
            </a:r>
            <a:r>
              <a:rPr lang="fr-FR" sz="2400" dirty="0" err="1"/>
              <a:t>biển</a:t>
            </a:r>
            <a:r>
              <a:rPr lang="fr-FR" sz="2400" dirty="0"/>
              <a:t>. </a:t>
            </a:r>
            <a:r>
              <a:rPr lang="fr-FR" sz="2400" dirty="0" err="1"/>
              <a:t>Có</a:t>
            </a:r>
            <a:r>
              <a:rPr lang="fr-FR" sz="2400" dirty="0"/>
              <a:t> </a:t>
            </a:r>
            <a:r>
              <a:rPr lang="fr-FR" sz="2400" dirty="0" err="1"/>
              <a:t>thể</a:t>
            </a:r>
            <a:r>
              <a:rPr lang="fr-FR" sz="2400" dirty="0"/>
              <a:t> </a:t>
            </a:r>
            <a:r>
              <a:rPr lang="fr-FR" sz="2400" dirty="0" err="1"/>
              <a:t>đặt</a:t>
            </a:r>
            <a:r>
              <a:rPr lang="fr-FR" sz="2400" dirty="0"/>
              <a:t> ở </a:t>
            </a:r>
            <a:r>
              <a:rPr lang="fr-FR" sz="2400" dirty="0" err="1"/>
              <a:t>cao</a:t>
            </a:r>
            <a:r>
              <a:rPr lang="fr-FR" sz="2400" dirty="0"/>
              <a:t>, </a:t>
            </a:r>
            <a:r>
              <a:rPr lang="fr-FR" sz="2400" dirty="0" err="1"/>
              <a:t>thấp</a:t>
            </a:r>
            <a:r>
              <a:rPr lang="fr-FR" sz="2400" dirty="0"/>
              <a:t> </a:t>
            </a:r>
            <a:r>
              <a:rPr lang="fr-FR" sz="2400" dirty="0" err="1"/>
              <a:t>hoặc</a:t>
            </a:r>
            <a:r>
              <a:rPr lang="fr-FR" sz="2400" dirty="0"/>
              <a:t> </a:t>
            </a:r>
            <a:r>
              <a:rPr lang="fr-FR" sz="2400" dirty="0" err="1"/>
              <a:t>có</a:t>
            </a:r>
            <a:r>
              <a:rPr lang="fr-FR" sz="2400" dirty="0"/>
              <a:t> khi ở </a:t>
            </a:r>
            <a:r>
              <a:rPr lang="fr-FR" sz="2400" dirty="0" err="1"/>
              <a:t>ngoài</a:t>
            </a:r>
            <a:r>
              <a:rPr lang="fr-FR" sz="2400" dirty="0"/>
              <a:t> </a:t>
            </a:r>
            <a:r>
              <a:rPr lang="fr-FR" sz="2400" dirty="0" err="1"/>
              <a:t>bức</a:t>
            </a:r>
            <a:r>
              <a:rPr lang="fr-FR" sz="2400" dirty="0"/>
              <a:t> </a:t>
            </a:r>
            <a:r>
              <a:rPr lang="fr-FR" sz="2400" dirty="0" err="1"/>
              <a:t>tranh</a:t>
            </a:r>
            <a:r>
              <a:rPr lang="fr-FR" sz="2400" dirty="0"/>
              <a:t>.</a:t>
            </a:r>
            <a:endParaRPr lang="en-US" sz="2400" dirty="0"/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8" y="4849087"/>
            <a:ext cx="2008913" cy="20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8" y="1756364"/>
            <a:ext cx="4757632" cy="3915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09" y="1756364"/>
            <a:ext cx="6343510" cy="39151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93195" y="605307"/>
            <a:ext cx="8731876" cy="631065"/>
          </a:xfrm>
          <a:prstGeom prst="roundRect">
            <a:avLst/>
          </a:prstGeom>
          <a:solidFill>
            <a:srgbClr val="B2DAB8"/>
          </a:solidFill>
          <a:ln>
            <a:solidFill>
              <a:srgbClr val="79B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Quần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đảo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Hoàng</a:t>
            </a:r>
            <a:r>
              <a:rPr lang="en-US" sz="2400" dirty="0">
                <a:solidFill>
                  <a:srgbClr val="002060"/>
                </a:solidFill>
              </a:rPr>
              <a:t> Sa, </a:t>
            </a:r>
            <a:r>
              <a:rPr lang="en-US" sz="2400" dirty="0" err="1">
                <a:solidFill>
                  <a:srgbClr val="002060"/>
                </a:solidFill>
              </a:rPr>
              <a:t>Trường</a:t>
            </a:r>
            <a:r>
              <a:rPr lang="en-US" sz="2400" dirty="0">
                <a:solidFill>
                  <a:srgbClr val="002060"/>
                </a:solidFill>
              </a:rPr>
              <a:t> Sa </a:t>
            </a:r>
            <a:r>
              <a:rPr lang="en-US" sz="2400" dirty="0" err="1">
                <a:solidFill>
                  <a:srgbClr val="002060"/>
                </a:solidFill>
              </a:rPr>
              <a:t>thuộc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quyền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Việt</a:t>
            </a:r>
            <a:r>
              <a:rPr lang="en-US" sz="2400" dirty="0">
                <a:solidFill>
                  <a:srgbClr val="00206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671632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43" y="1762517"/>
            <a:ext cx="5244241" cy="3639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762517"/>
            <a:ext cx="6329571" cy="3639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4678" y="1020418"/>
            <a:ext cx="453224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19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9062464D-5349-41DE-89D0-92C1C2BE178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AC63735-5D3A-40C8-81E4-80C754ED6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5867595-6493-4787-BEF5-A54CE973ABB3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7C30A2A6-BF4A-4266-B036-29815BAAC276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B7A6948E-1E66-4B79-A46C-A121DC6B3729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DEF310F-3FF1-4FF3-985B-9FFC48491DD2}"/>
              </a:ext>
            </a:extLst>
          </p:cNvPr>
          <p:cNvCxnSpPr/>
          <p:nvPr/>
        </p:nvCxnSpPr>
        <p:spPr>
          <a:xfrm>
            <a:off x="6652196" y="2977530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8A1392F-3FDD-493E-95DE-3237CD53C64C}"/>
              </a:ext>
            </a:extLst>
          </p:cNvPr>
          <p:cNvCxnSpPr/>
          <p:nvPr/>
        </p:nvCxnSpPr>
        <p:spPr>
          <a:xfrm>
            <a:off x="6652196" y="4345682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C43B414-132F-4DD7-A189-559E454CA71A}"/>
              </a:ext>
            </a:extLst>
          </p:cNvPr>
          <p:cNvCxnSpPr/>
          <p:nvPr/>
        </p:nvCxnSpPr>
        <p:spPr>
          <a:xfrm>
            <a:off x="6652196" y="5785842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5">
            <a:extLst>
              <a:ext uri="{FF2B5EF4-FFF2-40B4-BE49-F238E27FC236}">
                <a16:creationId xmlns:a16="http://schemas.microsoft.com/office/drawing/2014/main" id="{2190C241-E99D-48F1-8F41-E83764A7435B}"/>
              </a:ext>
            </a:extLst>
          </p:cNvPr>
          <p:cNvSpPr>
            <a:spLocks/>
          </p:cNvSpPr>
          <p:nvPr/>
        </p:nvSpPr>
        <p:spPr bwMode="auto">
          <a:xfrm rot="1855731">
            <a:off x="5976628" y="1981488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43A4C5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>
              <a:latin typeface="Montserrat SemiBold" panose="00000700000000000000" pitchFamily="2" charset="0"/>
            </a:endParaRPr>
          </a:p>
        </p:txBody>
      </p:sp>
      <p:sp>
        <p:nvSpPr>
          <p:cNvPr id="17" name="TextBox 159">
            <a:extLst>
              <a:ext uri="{FF2B5EF4-FFF2-40B4-BE49-F238E27FC236}">
                <a16:creationId xmlns:a16="http://schemas.microsoft.com/office/drawing/2014/main" id="{5D7ADE2C-2265-4A5F-9BAD-C0ACAAE10B5E}"/>
              </a:ext>
            </a:extLst>
          </p:cNvPr>
          <p:cNvSpPr txBox="1"/>
          <p:nvPr/>
        </p:nvSpPr>
        <p:spPr>
          <a:xfrm>
            <a:off x="6235713" y="2052668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4C7501B-DE92-4983-8E7F-FD404AAB93A8}"/>
              </a:ext>
            </a:extLst>
          </p:cNvPr>
          <p:cNvSpPr>
            <a:spLocks/>
          </p:cNvSpPr>
          <p:nvPr/>
        </p:nvSpPr>
        <p:spPr bwMode="auto">
          <a:xfrm rot="1855731">
            <a:off x="5956559" y="3303053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43A4C5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>
              <a:latin typeface="Montserrat SemiBold" panose="00000700000000000000" pitchFamily="2" charset="0"/>
            </a:endParaRPr>
          </a:p>
        </p:txBody>
      </p:sp>
      <p:sp>
        <p:nvSpPr>
          <p:cNvPr id="19" name="TextBox 161">
            <a:extLst>
              <a:ext uri="{FF2B5EF4-FFF2-40B4-BE49-F238E27FC236}">
                <a16:creationId xmlns:a16="http://schemas.microsoft.com/office/drawing/2014/main" id="{DBEB31A7-0A3C-4C5B-9B20-E57934384284}"/>
              </a:ext>
            </a:extLst>
          </p:cNvPr>
          <p:cNvSpPr txBox="1"/>
          <p:nvPr/>
        </p:nvSpPr>
        <p:spPr>
          <a:xfrm>
            <a:off x="6215644" y="3374233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4ED015D8-8076-47B5-8CB0-2A40A36E0C4C}"/>
              </a:ext>
            </a:extLst>
          </p:cNvPr>
          <p:cNvSpPr>
            <a:spLocks/>
          </p:cNvSpPr>
          <p:nvPr/>
        </p:nvSpPr>
        <p:spPr bwMode="auto">
          <a:xfrm rot="1855731">
            <a:off x="5949190" y="4735314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43A4C5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>
              <a:latin typeface="Montserrat SemiBold" panose="00000700000000000000" pitchFamily="2" charset="0"/>
            </a:endParaRPr>
          </a:p>
        </p:txBody>
      </p:sp>
      <p:sp>
        <p:nvSpPr>
          <p:cNvPr id="21" name="TextBox 163">
            <a:extLst>
              <a:ext uri="{FF2B5EF4-FFF2-40B4-BE49-F238E27FC236}">
                <a16:creationId xmlns:a16="http://schemas.microsoft.com/office/drawing/2014/main" id="{B214BB10-EFCE-4AB4-A7C9-346697503E45}"/>
              </a:ext>
            </a:extLst>
          </p:cNvPr>
          <p:cNvSpPr txBox="1"/>
          <p:nvPr/>
        </p:nvSpPr>
        <p:spPr>
          <a:xfrm>
            <a:off x="6208275" y="4806494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C6DA194-8D89-4740-9600-D1B96664267C}"/>
              </a:ext>
            </a:extLst>
          </p:cNvPr>
          <p:cNvGrpSpPr/>
          <p:nvPr/>
        </p:nvGrpSpPr>
        <p:grpSpPr>
          <a:xfrm>
            <a:off x="2134484" y="1724281"/>
            <a:ext cx="2736504" cy="4188000"/>
            <a:chOff x="7709409" y="2230168"/>
            <a:chExt cx="2522469" cy="4006494"/>
          </a:xfrm>
          <a:solidFill>
            <a:srgbClr val="43A4C5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B4069E08-7508-44CE-936A-4E3E09C4DB74}"/>
                </a:ext>
              </a:extLst>
            </p:cNvPr>
            <p:cNvSpPr/>
            <p:nvPr/>
          </p:nvSpPr>
          <p:spPr bwMode="auto">
            <a:xfrm>
              <a:off x="7709409" y="3277843"/>
              <a:ext cx="506412" cy="1024650"/>
            </a:xfrm>
            <a:custGeom>
              <a:avLst/>
              <a:gdLst>
                <a:gd name="T0" fmla="*/ 8 w 112"/>
                <a:gd name="T1" fmla="*/ 0 h 226"/>
                <a:gd name="T2" fmla="*/ 15 w 112"/>
                <a:gd name="T3" fmla="*/ 126 h 226"/>
                <a:gd name="T4" fmla="*/ 61 w 112"/>
                <a:gd name="T5" fmla="*/ 226 h 226"/>
                <a:gd name="T6" fmla="*/ 112 w 112"/>
                <a:gd name="T7" fmla="*/ 226 h 226"/>
                <a:gd name="T8" fmla="*/ 71 w 112"/>
                <a:gd name="T9" fmla="*/ 145 h 226"/>
                <a:gd name="T10" fmla="*/ 56 w 112"/>
                <a:gd name="T11" fmla="*/ 0 h 226"/>
                <a:gd name="T12" fmla="*/ 8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8" y="0"/>
                  </a:moveTo>
                  <a:cubicBezTo>
                    <a:pt x="0" y="51"/>
                    <a:pt x="8" y="96"/>
                    <a:pt x="15" y="126"/>
                  </a:cubicBezTo>
                  <a:cubicBezTo>
                    <a:pt x="22" y="153"/>
                    <a:pt x="41" y="191"/>
                    <a:pt x="61" y="226"/>
                  </a:cubicBezTo>
                  <a:cubicBezTo>
                    <a:pt x="112" y="226"/>
                    <a:pt x="112" y="226"/>
                    <a:pt x="112" y="226"/>
                  </a:cubicBezTo>
                  <a:cubicBezTo>
                    <a:pt x="99" y="203"/>
                    <a:pt x="84" y="176"/>
                    <a:pt x="71" y="145"/>
                  </a:cubicBezTo>
                  <a:cubicBezTo>
                    <a:pt x="56" y="107"/>
                    <a:pt x="47" y="54"/>
                    <a:pt x="56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53E6C93-D189-40D3-80FC-CDAC99E9A562}"/>
                </a:ext>
              </a:extLst>
            </p:cNvPr>
            <p:cNvSpPr/>
            <p:nvPr/>
          </p:nvSpPr>
          <p:spPr bwMode="auto">
            <a:xfrm>
              <a:off x="7745856" y="2230168"/>
              <a:ext cx="1218075" cy="1034244"/>
            </a:xfrm>
            <a:custGeom>
              <a:avLst/>
              <a:gdLst>
                <a:gd name="T0" fmla="*/ 48 w 269"/>
                <a:gd name="T1" fmla="*/ 228 h 228"/>
                <a:gd name="T2" fmla="*/ 91 w 269"/>
                <a:gd name="T3" fmla="*/ 130 h 228"/>
                <a:gd name="T4" fmla="*/ 269 w 269"/>
                <a:gd name="T5" fmla="*/ 46 h 228"/>
                <a:gd name="T6" fmla="*/ 269 w 269"/>
                <a:gd name="T7" fmla="*/ 0 h 228"/>
                <a:gd name="T8" fmla="*/ 50 w 269"/>
                <a:gd name="T9" fmla="*/ 110 h 228"/>
                <a:gd name="T10" fmla="*/ 0 w 269"/>
                <a:gd name="T11" fmla="*/ 228 h 228"/>
                <a:gd name="T12" fmla="*/ 48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48" y="228"/>
                  </a:moveTo>
                  <a:cubicBezTo>
                    <a:pt x="54" y="194"/>
                    <a:pt x="67" y="160"/>
                    <a:pt x="91" y="130"/>
                  </a:cubicBezTo>
                  <a:cubicBezTo>
                    <a:pt x="153" y="50"/>
                    <a:pt x="246" y="46"/>
                    <a:pt x="269" y="4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26" y="0"/>
                    <a:pt x="123" y="10"/>
                    <a:pt x="50" y="110"/>
                  </a:cubicBezTo>
                  <a:cubicBezTo>
                    <a:pt x="21" y="150"/>
                    <a:pt x="6" y="190"/>
                    <a:pt x="0" y="228"/>
                  </a:cubicBezTo>
                  <a:lnTo>
                    <a:pt x="48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0DBB085-AD98-4652-A00A-A61B6ED29BB0}"/>
                </a:ext>
              </a:extLst>
            </p:cNvPr>
            <p:cNvSpPr/>
            <p:nvPr/>
          </p:nvSpPr>
          <p:spPr bwMode="auto">
            <a:xfrm>
              <a:off x="7993305" y="4315925"/>
              <a:ext cx="970623" cy="1028488"/>
            </a:xfrm>
            <a:custGeom>
              <a:avLst/>
              <a:gdLst>
                <a:gd name="T0" fmla="*/ 108 w 214"/>
                <a:gd name="T1" fmla="*/ 146 h 227"/>
                <a:gd name="T2" fmla="*/ 82 w 214"/>
                <a:gd name="T3" fmla="*/ 51 h 227"/>
                <a:gd name="T4" fmla="*/ 51 w 214"/>
                <a:gd name="T5" fmla="*/ 0 h 227"/>
                <a:gd name="T6" fmla="*/ 0 w 214"/>
                <a:gd name="T7" fmla="*/ 0 h 227"/>
                <a:gd name="T8" fmla="*/ 47 w 214"/>
                <a:gd name="T9" fmla="*/ 82 h 227"/>
                <a:gd name="T10" fmla="*/ 65 w 214"/>
                <a:gd name="T11" fmla="*/ 158 h 227"/>
                <a:gd name="T12" fmla="*/ 85 w 214"/>
                <a:gd name="T13" fmla="*/ 205 h 227"/>
                <a:gd name="T14" fmla="*/ 109 w 214"/>
                <a:gd name="T15" fmla="*/ 227 h 227"/>
                <a:gd name="T16" fmla="*/ 214 w 214"/>
                <a:gd name="T17" fmla="*/ 227 h 227"/>
                <a:gd name="T18" fmla="*/ 214 w 214"/>
                <a:gd name="T19" fmla="*/ 184 h 227"/>
                <a:gd name="T20" fmla="*/ 126 w 214"/>
                <a:gd name="T21" fmla="*/ 184 h 227"/>
                <a:gd name="T22" fmla="*/ 108 w 214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4" h="227">
                  <a:moveTo>
                    <a:pt x="108" y="146"/>
                  </a:moveTo>
                  <a:cubicBezTo>
                    <a:pt x="108" y="127"/>
                    <a:pt x="98" y="80"/>
                    <a:pt x="82" y="51"/>
                  </a:cubicBezTo>
                  <a:cubicBezTo>
                    <a:pt x="74" y="37"/>
                    <a:pt x="63" y="20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36"/>
                    <a:pt x="40" y="68"/>
                    <a:pt x="47" y="82"/>
                  </a:cubicBezTo>
                  <a:cubicBezTo>
                    <a:pt x="59" y="107"/>
                    <a:pt x="65" y="146"/>
                    <a:pt x="65" y="158"/>
                  </a:cubicBezTo>
                  <a:cubicBezTo>
                    <a:pt x="66" y="171"/>
                    <a:pt x="72" y="190"/>
                    <a:pt x="85" y="205"/>
                  </a:cubicBezTo>
                  <a:cubicBezTo>
                    <a:pt x="99" y="220"/>
                    <a:pt x="109" y="227"/>
                    <a:pt x="109" y="227"/>
                  </a:cubicBezTo>
                  <a:cubicBezTo>
                    <a:pt x="214" y="227"/>
                    <a:pt x="214" y="227"/>
                    <a:pt x="214" y="227"/>
                  </a:cubicBezTo>
                  <a:cubicBezTo>
                    <a:pt x="214" y="184"/>
                    <a:pt x="214" y="184"/>
                    <a:pt x="214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3" y="183"/>
                    <a:pt x="108" y="174"/>
                    <a:pt x="108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5794055C-9897-4A51-842B-E2BD18B1B263}"/>
                </a:ext>
              </a:extLst>
            </p:cNvPr>
            <p:cNvSpPr/>
            <p:nvPr/>
          </p:nvSpPr>
          <p:spPr bwMode="auto">
            <a:xfrm>
              <a:off x="9725466" y="3277843"/>
              <a:ext cx="506412" cy="1024650"/>
            </a:xfrm>
            <a:custGeom>
              <a:avLst/>
              <a:gdLst>
                <a:gd name="T0" fmla="*/ 104 w 112"/>
                <a:gd name="T1" fmla="*/ 0 h 226"/>
                <a:gd name="T2" fmla="*/ 97 w 112"/>
                <a:gd name="T3" fmla="*/ 126 h 226"/>
                <a:gd name="T4" fmla="*/ 51 w 112"/>
                <a:gd name="T5" fmla="*/ 226 h 226"/>
                <a:gd name="T6" fmla="*/ 0 w 112"/>
                <a:gd name="T7" fmla="*/ 226 h 226"/>
                <a:gd name="T8" fmla="*/ 41 w 112"/>
                <a:gd name="T9" fmla="*/ 145 h 226"/>
                <a:gd name="T10" fmla="*/ 57 w 112"/>
                <a:gd name="T11" fmla="*/ 0 h 226"/>
                <a:gd name="T12" fmla="*/ 104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104" y="0"/>
                  </a:moveTo>
                  <a:cubicBezTo>
                    <a:pt x="112" y="51"/>
                    <a:pt x="104" y="96"/>
                    <a:pt x="97" y="126"/>
                  </a:cubicBezTo>
                  <a:cubicBezTo>
                    <a:pt x="90" y="153"/>
                    <a:pt x="71" y="191"/>
                    <a:pt x="51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4" y="203"/>
                    <a:pt x="28" y="176"/>
                    <a:pt x="41" y="145"/>
                  </a:cubicBezTo>
                  <a:cubicBezTo>
                    <a:pt x="56" y="107"/>
                    <a:pt x="65" y="54"/>
                    <a:pt x="57" y="0"/>
                  </a:cubicBezTo>
                  <a:lnTo>
                    <a:pt x="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6B744082-0879-4173-A29A-4B8B98F0F8F2}"/>
                </a:ext>
              </a:extLst>
            </p:cNvPr>
            <p:cNvSpPr/>
            <p:nvPr/>
          </p:nvSpPr>
          <p:spPr bwMode="auto">
            <a:xfrm>
              <a:off x="8977358" y="2230168"/>
              <a:ext cx="1218075" cy="1034244"/>
            </a:xfrm>
            <a:custGeom>
              <a:avLst/>
              <a:gdLst>
                <a:gd name="T0" fmla="*/ 221 w 269"/>
                <a:gd name="T1" fmla="*/ 228 h 228"/>
                <a:gd name="T2" fmla="*/ 178 w 269"/>
                <a:gd name="T3" fmla="*/ 130 h 228"/>
                <a:gd name="T4" fmla="*/ 0 w 269"/>
                <a:gd name="T5" fmla="*/ 46 h 228"/>
                <a:gd name="T6" fmla="*/ 0 w 269"/>
                <a:gd name="T7" fmla="*/ 0 h 228"/>
                <a:gd name="T8" fmla="*/ 219 w 269"/>
                <a:gd name="T9" fmla="*/ 110 h 228"/>
                <a:gd name="T10" fmla="*/ 269 w 269"/>
                <a:gd name="T11" fmla="*/ 228 h 228"/>
                <a:gd name="T12" fmla="*/ 221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221" y="228"/>
                  </a:moveTo>
                  <a:cubicBezTo>
                    <a:pt x="215" y="194"/>
                    <a:pt x="202" y="160"/>
                    <a:pt x="178" y="130"/>
                  </a:cubicBezTo>
                  <a:cubicBezTo>
                    <a:pt x="116" y="50"/>
                    <a:pt x="2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147" y="10"/>
                    <a:pt x="219" y="110"/>
                  </a:cubicBezTo>
                  <a:cubicBezTo>
                    <a:pt x="248" y="150"/>
                    <a:pt x="263" y="190"/>
                    <a:pt x="269" y="228"/>
                  </a:cubicBezTo>
                  <a:lnTo>
                    <a:pt x="221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299A661A-E6D0-47CF-8FEE-FE0A2BA9FCC9}"/>
                </a:ext>
              </a:extLst>
            </p:cNvPr>
            <p:cNvSpPr/>
            <p:nvPr/>
          </p:nvSpPr>
          <p:spPr bwMode="auto">
            <a:xfrm>
              <a:off x="8977356" y="4315925"/>
              <a:ext cx="974460" cy="1028488"/>
            </a:xfrm>
            <a:custGeom>
              <a:avLst/>
              <a:gdLst>
                <a:gd name="T0" fmla="*/ 106 w 215"/>
                <a:gd name="T1" fmla="*/ 146 h 227"/>
                <a:gd name="T2" fmla="*/ 132 w 215"/>
                <a:gd name="T3" fmla="*/ 51 h 227"/>
                <a:gd name="T4" fmla="*/ 163 w 215"/>
                <a:gd name="T5" fmla="*/ 0 h 227"/>
                <a:gd name="T6" fmla="*/ 215 w 215"/>
                <a:gd name="T7" fmla="*/ 0 h 227"/>
                <a:gd name="T8" fmla="*/ 167 w 215"/>
                <a:gd name="T9" fmla="*/ 82 h 227"/>
                <a:gd name="T10" fmla="*/ 149 w 215"/>
                <a:gd name="T11" fmla="*/ 158 h 227"/>
                <a:gd name="T12" fmla="*/ 129 w 215"/>
                <a:gd name="T13" fmla="*/ 205 h 227"/>
                <a:gd name="T14" fmla="*/ 106 w 215"/>
                <a:gd name="T15" fmla="*/ 227 h 227"/>
                <a:gd name="T16" fmla="*/ 0 w 215"/>
                <a:gd name="T17" fmla="*/ 227 h 227"/>
                <a:gd name="T18" fmla="*/ 0 w 215"/>
                <a:gd name="T19" fmla="*/ 184 h 227"/>
                <a:gd name="T20" fmla="*/ 88 w 215"/>
                <a:gd name="T21" fmla="*/ 184 h 227"/>
                <a:gd name="T22" fmla="*/ 106 w 215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27">
                  <a:moveTo>
                    <a:pt x="106" y="146"/>
                  </a:moveTo>
                  <a:cubicBezTo>
                    <a:pt x="106" y="127"/>
                    <a:pt x="116" y="80"/>
                    <a:pt x="132" y="51"/>
                  </a:cubicBezTo>
                  <a:cubicBezTo>
                    <a:pt x="140" y="37"/>
                    <a:pt x="151" y="20"/>
                    <a:pt x="163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94" y="36"/>
                    <a:pt x="174" y="68"/>
                    <a:pt x="167" y="82"/>
                  </a:cubicBezTo>
                  <a:cubicBezTo>
                    <a:pt x="155" y="107"/>
                    <a:pt x="149" y="146"/>
                    <a:pt x="149" y="158"/>
                  </a:cubicBezTo>
                  <a:cubicBezTo>
                    <a:pt x="149" y="171"/>
                    <a:pt x="143" y="190"/>
                    <a:pt x="129" y="205"/>
                  </a:cubicBezTo>
                  <a:cubicBezTo>
                    <a:pt x="115" y="220"/>
                    <a:pt x="106" y="227"/>
                    <a:pt x="106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91" y="183"/>
                    <a:pt x="106" y="174"/>
                    <a:pt x="106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30077987-AD38-4032-9580-30E9926AC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85" y="3485075"/>
              <a:ext cx="230187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F023A34D-F315-43D9-90E8-2CEF1C986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5473" y="3485075"/>
              <a:ext cx="232106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F1635FAC-4D82-4BA6-9F9F-AF89C040C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7578" y="3485075"/>
              <a:ext cx="235943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4A232135-AE2F-4996-B37E-E77CC2AD5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3520" y="3485075"/>
              <a:ext cx="230187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3" name="Rectangle 15">
              <a:extLst>
                <a:ext uri="{FF2B5EF4-FFF2-40B4-BE49-F238E27FC236}">
                  <a16:creationId xmlns:a16="http://schemas.microsoft.com/office/drawing/2014/main" id="{89DCEEFE-3A75-4902-89E9-63448EAFC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3706" y="3485075"/>
              <a:ext cx="232106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4BA32431-059F-4CF3-BCAE-68FDC3786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5812" y="3485075"/>
              <a:ext cx="234023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EDA996DD-9A1D-4A62-BCEE-125927479532}"/>
                </a:ext>
              </a:extLst>
            </p:cNvPr>
            <p:cNvSpPr/>
            <p:nvPr/>
          </p:nvSpPr>
          <p:spPr bwMode="auto">
            <a:xfrm>
              <a:off x="8424908" y="5461460"/>
              <a:ext cx="1091472" cy="90184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19A6FC90-0AD6-45B4-BF5E-568A378D2FF1}"/>
                </a:ext>
              </a:extLst>
            </p:cNvPr>
            <p:cNvSpPr/>
            <p:nvPr/>
          </p:nvSpPr>
          <p:spPr bwMode="auto">
            <a:xfrm>
              <a:off x="8424908" y="5611127"/>
              <a:ext cx="1091472" cy="90184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9121C253-439A-4065-B3FA-19E0D600E28E}"/>
                </a:ext>
              </a:extLst>
            </p:cNvPr>
            <p:cNvSpPr/>
            <p:nvPr/>
          </p:nvSpPr>
          <p:spPr bwMode="auto">
            <a:xfrm>
              <a:off x="8424908" y="5764633"/>
              <a:ext cx="1091472" cy="92103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6C31A96-072A-4303-B15E-B11E99161FF2}"/>
                </a:ext>
              </a:extLst>
            </p:cNvPr>
            <p:cNvSpPr/>
            <p:nvPr/>
          </p:nvSpPr>
          <p:spPr bwMode="auto">
            <a:xfrm>
              <a:off x="8424908" y="5914301"/>
              <a:ext cx="1091472" cy="322361"/>
            </a:xfrm>
            <a:custGeom>
              <a:avLst/>
              <a:gdLst>
                <a:gd name="T0" fmla="*/ 231 w 241"/>
                <a:gd name="T1" fmla="*/ 0 h 71"/>
                <a:gd name="T2" fmla="*/ 10 w 241"/>
                <a:gd name="T3" fmla="*/ 0 h 71"/>
                <a:gd name="T4" fmla="*/ 0 w 241"/>
                <a:gd name="T5" fmla="*/ 10 h 71"/>
                <a:gd name="T6" fmla="*/ 10 w 241"/>
                <a:gd name="T7" fmla="*/ 20 h 71"/>
                <a:gd name="T8" fmla="*/ 53 w 241"/>
                <a:gd name="T9" fmla="*/ 61 h 71"/>
                <a:gd name="T10" fmla="*/ 63 w 241"/>
                <a:gd name="T11" fmla="*/ 71 h 71"/>
                <a:gd name="T12" fmla="*/ 178 w 241"/>
                <a:gd name="T13" fmla="*/ 71 h 71"/>
                <a:gd name="T14" fmla="*/ 189 w 241"/>
                <a:gd name="T15" fmla="*/ 61 h 71"/>
                <a:gd name="T16" fmla="*/ 231 w 241"/>
                <a:gd name="T17" fmla="*/ 20 h 71"/>
                <a:gd name="T18" fmla="*/ 241 w 241"/>
                <a:gd name="T19" fmla="*/ 10 h 71"/>
                <a:gd name="T20" fmla="*/ 231 w 241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71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53" y="61"/>
                    <a:pt x="53" y="61"/>
                    <a:pt x="53" y="61"/>
                  </a:cubicBezTo>
                  <a:cubicBezTo>
                    <a:pt x="53" y="67"/>
                    <a:pt x="57" y="71"/>
                    <a:pt x="63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84" y="71"/>
                    <a:pt x="189" y="67"/>
                    <a:pt x="189" y="61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29136" y="276444"/>
            <a:ext cx="395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SÁNG TẠO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2704" y="2512819"/>
            <a:ext cx="2625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1252" y="1748679"/>
            <a:ext cx="3498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12088" y="3367154"/>
            <a:ext cx="435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01251" y="4829004"/>
            <a:ext cx="349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959100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 animBg="1"/>
      <p:bldP spid="21" grpId="0"/>
      <p:bldP spid="3" grpId="0"/>
      <p:bldP spid="4" grpId="0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Callout 1 (Border and Accent Bar) 2"/>
          <p:cNvSpPr/>
          <p:nvPr/>
        </p:nvSpPr>
        <p:spPr>
          <a:xfrm>
            <a:off x="840131" y="1051711"/>
            <a:ext cx="1931831" cy="661179"/>
          </a:xfrm>
          <a:prstGeom prst="accentBorderCallout1">
            <a:avLst>
              <a:gd name="adj1" fmla="val 18750"/>
              <a:gd name="adj2" fmla="val -8333"/>
              <a:gd name="adj3" fmla="val 18382"/>
              <a:gd name="adj4" fmla="val -45000"/>
            </a:avLst>
          </a:prstGeom>
          <a:solidFill>
            <a:srgbClr val="91C2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Cách</a:t>
            </a:r>
            <a:r>
              <a:rPr lang="en-US" sz="3200" b="1" dirty="0"/>
              <a:t> 1: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t="4471" r="24389" b="4672"/>
          <a:stretch/>
        </p:blipFill>
        <p:spPr>
          <a:xfrm>
            <a:off x="0" y="2011464"/>
            <a:ext cx="4034792" cy="3410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t="3253" r="26040" b="5484"/>
          <a:stretch/>
        </p:blipFill>
        <p:spPr>
          <a:xfrm>
            <a:off x="4172890" y="2011464"/>
            <a:ext cx="3927198" cy="3424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8" t="2846" r="23839" b="5485"/>
          <a:stretch/>
        </p:blipFill>
        <p:spPr>
          <a:xfrm>
            <a:off x="8238187" y="2025804"/>
            <a:ext cx="3953813" cy="341054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991489" y="37133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6667" b="0" i="0" u="none" strike="noStrike" cap="none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4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365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2E218B6C-566F-41AD-8471-07316018B6A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1963D37-ED73-4F04-B3E8-63C36B6DB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CE0B44C-E97D-49EB-94F3-814C0126AC32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2A7E534F-67F1-4C59-AD88-7FDA9E7786EA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E02C44CF-3FC4-4080-B129-0244554FC6DC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616764" y="430787"/>
            <a:ext cx="2775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438" y="1898083"/>
            <a:ext cx="51948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1: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khái quát hình chính và bố cục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2: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các mảng màu lớn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3: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màu và diễn tả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4: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chi tiết và hoàn thiện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1" t="7949" r="21887" b="5654"/>
          <a:stretch/>
        </p:blipFill>
        <p:spPr>
          <a:xfrm>
            <a:off x="5328911" y="4100518"/>
            <a:ext cx="3435125" cy="2548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9" t="6281" r="22830" b="7324"/>
          <a:stretch/>
        </p:blipFill>
        <p:spPr>
          <a:xfrm>
            <a:off x="8734827" y="4100518"/>
            <a:ext cx="3447437" cy="254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4" t="6281" r="22075" b="6489"/>
          <a:stretch/>
        </p:blipFill>
        <p:spPr>
          <a:xfrm>
            <a:off x="5328911" y="1440266"/>
            <a:ext cx="3435125" cy="25640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4" t="7532" r="22452" b="6488"/>
          <a:stretch/>
        </p:blipFill>
        <p:spPr>
          <a:xfrm>
            <a:off x="8764036" y="1440266"/>
            <a:ext cx="3427964" cy="25401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53" y="167092"/>
            <a:ext cx="853621" cy="87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2006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BEB0B61-F292-4A99-B258-BCFC95EF5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2164" r="3150" b="2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7"/>
          <a:stretch/>
        </p:blipFill>
        <p:spPr>
          <a:xfrm>
            <a:off x="2080591" y="967409"/>
            <a:ext cx="8256105" cy="47177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6695" y="1383803"/>
            <a:ext cx="7236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Xác định đường chân trời trước khi vẽ các vật khác như con thuyền, hòn đá.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Hình vẽ có thể diễn tả tình cảm vui, buồn nên khi vẽ cần chú ý hơn đến cách tạo bình nhân vật.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Em có thể vẽ chồng màu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bức tranh đẹp hơn.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36" y="498744"/>
            <a:ext cx="2418014" cy="11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80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22027" y="495851"/>
            <a:ext cx="8842390" cy="855871"/>
          </a:xfrm>
        </p:spPr>
        <p:txBody>
          <a:bodyPr anchor="t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Oval 1">
            <a:hlinkClick r:id="rId3" action="ppaction://hlinksldjump"/>
          </p:cNvPr>
          <p:cNvSpPr/>
          <p:nvPr/>
        </p:nvSpPr>
        <p:spPr>
          <a:xfrm>
            <a:off x="2252870" y="1931508"/>
            <a:ext cx="874644" cy="874644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2252870" y="2961863"/>
            <a:ext cx="874644" cy="874644"/>
          </a:xfrm>
          <a:prstGeom prst="ellipse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2252870" y="3972342"/>
            <a:ext cx="874644" cy="874644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2252870" y="5002697"/>
            <a:ext cx="874644" cy="874644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958624"/>
              </p:ext>
            </p:extLst>
          </p:nvPr>
        </p:nvGraphicFramePr>
        <p:xfrm>
          <a:off x="4002157" y="1931508"/>
          <a:ext cx="6718852" cy="39458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9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9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9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86458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4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458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4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645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4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45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4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55004"/>
              </p:ext>
            </p:extLst>
          </p:nvPr>
        </p:nvGraphicFramePr>
        <p:xfrm>
          <a:off x="5923722" y="1931508"/>
          <a:ext cx="3829880" cy="983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7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3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1B1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901295"/>
              </p:ext>
            </p:extLst>
          </p:nvPr>
        </p:nvGraphicFramePr>
        <p:xfrm>
          <a:off x="4962939" y="2925426"/>
          <a:ext cx="2872410" cy="983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7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3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1B1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155647"/>
              </p:ext>
            </p:extLst>
          </p:nvPr>
        </p:nvGraphicFramePr>
        <p:xfrm>
          <a:off x="4008783" y="4893371"/>
          <a:ext cx="4790660" cy="983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8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3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1B1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57463"/>
              </p:ext>
            </p:extLst>
          </p:nvPr>
        </p:nvGraphicFramePr>
        <p:xfrm>
          <a:off x="4008784" y="3909392"/>
          <a:ext cx="6698972" cy="9922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6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69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69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69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22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1B1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Action Button: Forward or Next 12">
            <a:hlinkClick r:id="rId7" action="ppaction://hlinksldjump" highlightClick="1"/>
          </p:cNvPr>
          <p:cNvSpPr/>
          <p:nvPr/>
        </p:nvSpPr>
        <p:spPr>
          <a:xfrm>
            <a:off x="11208326" y="6040582"/>
            <a:ext cx="983673" cy="8174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007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BEB0B61-F292-4A99-B258-BCFC95EF5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2164" r="3150" b="2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81" b="7965"/>
          <a:stretch/>
        </p:blipFill>
        <p:spPr>
          <a:xfrm>
            <a:off x="3419060" y="491435"/>
            <a:ext cx="7103165" cy="4782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174434" y="1451739"/>
            <a:ext cx="66923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ẽ tranh về chủ đề biển đảo với yêu cầu: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Trong tranh có đường chân trời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Hình anh thể hiện được đặc trưng về biển đảo Việt Nam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Trình bày ý 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tranh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83026" y="491435"/>
            <a:ext cx="2305878" cy="7145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32734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8974" y="450574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khảo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0" y="1439517"/>
            <a:ext cx="5277906" cy="3874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41" y="1439517"/>
            <a:ext cx="5317020" cy="3893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9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8974" y="450574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khảo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38"/>
          <a:stretch/>
        </p:blipFill>
        <p:spPr>
          <a:xfrm>
            <a:off x="427588" y="1696278"/>
            <a:ext cx="5985863" cy="3405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6597" r="3125" b="5920"/>
          <a:stretch/>
        </p:blipFill>
        <p:spPr>
          <a:xfrm>
            <a:off x="6705601" y="1696278"/>
            <a:ext cx="4810539" cy="340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4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9093"/>
            <a:ext cx="12192000" cy="888643"/>
          </a:xfrm>
          <a:prstGeom prst="rect">
            <a:avLst/>
          </a:prstGeom>
          <a:solidFill>
            <a:srgbClr val="B2DAB8"/>
          </a:solidFill>
          <a:ln>
            <a:solidFill>
              <a:srgbClr val="B2D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3. THẢO LUẬN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1219199" y="1755632"/>
            <a:ext cx="6469673" cy="3760631"/>
          </a:xfrm>
          <a:prstGeom prst="cloudCallout">
            <a:avLst>
              <a:gd name="adj1" fmla="val 72920"/>
              <a:gd name="adj2" fmla="val -583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Trưng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bày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sản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phẩm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và</a:t>
            </a:r>
            <a:r>
              <a:rPr lang="en-US" sz="2400" dirty="0">
                <a:solidFill>
                  <a:srgbClr val="002060"/>
                </a:solidFill>
              </a:rPr>
              <a:t> chia </a:t>
            </a:r>
            <a:r>
              <a:rPr lang="en-US" sz="2400" dirty="0" err="1">
                <a:solidFill>
                  <a:srgbClr val="002060"/>
                </a:solidFill>
              </a:rPr>
              <a:t>sẻ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bức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về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dung,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thức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và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lựa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chọn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bức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yêu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thích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73" y="2029357"/>
            <a:ext cx="4828643" cy="4828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7042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0F047AD4-003D-4F5A-9D9D-281186A78C8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A9BE5A-BFDF-46F7-8D99-3226520DE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6466D335-22AA-4AA3-88D2-2B1C79255758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627FEE4A-068F-4081-859C-2D17F59D7C0B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7934E636-6626-4208-A086-60E39258E624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167FD51-6503-420C-8F61-66DC92D5461C}"/>
              </a:ext>
            </a:extLst>
          </p:cNvPr>
          <p:cNvGrpSpPr/>
          <p:nvPr/>
        </p:nvGrpSpPr>
        <p:grpSpPr>
          <a:xfrm>
            <a:off x="696608" y="1899832"/>
            <a:ext cx="3948564" cy="4116680"/>
            <a:chOff x="1965261" y="1992702"/>
            <a:chExt cx="3963510" cy="4132263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24607280-9722-4D38-B34E-84EAF7F22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325" y="4080265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solidFill>
              <a:srgbClr val="43A4C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2"/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 SemiBold" panose="00000700000000000000" pitchFamily="2" charset="0"/>
                  <a:ea typeface="字魂35号-经典雅黑" panose="02000000000000000000" pitchFamily="2" charset="-122"/>
                  <a:sym typeface="微软雅黑" panose="020B0503020204020204" pitchFamily="34" charset="-122"/>
                </a:rPr>
                <a:t> 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24" name="AutoShape 1">
              <a:extLst>
                <a:ext uri="{FF2B5EF4-FFF2-40B4-BE49-F238E27FC236}">
                  <a16:creationId xmlns:a16="http://schemas.microsoft.com/office/drawing/2014/main" id="{1AC3ABAC-4E45-43F8-9002-E11E7BA7A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587" y="1992702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noFill/>
            <a:ln w="25400" cap="flat" cmpd="sng">
              <a:solidFill>
                <a:srgbClr val="43A4C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-63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22" name="AutoShape 4">
              <a:extLst>
                <a:ext uri="{FF2B5EF4-FFF2-40B4-BE49-F238E27FC236}">
                  <a16:creationId xmlns:a16="http://schemas.microsoft.com/office/drawing/2014/main" id="{3EF7C260-8314-45FC-B0F4-2F1CADE0E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911" y="2676915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noFill/>
            <a:ln w="25400" cap="flat" cmpd="sng">
              <a:solidFill>
                <a:srgbClr val="43A4C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-63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AutoShape 2">
              <a:extLst>
                <a:ext uri="{FF2B5EF4-FFF2-40B4-BE49-F238E27FC236}">
                  <a16:creationId xmlns:a16="http://schemas.microsoft.com/office/drawing/2014/main" id="{188D751F-4EF8-41AB-9654-324A1085A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261" y="2676915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noFill/>
            <a:ln w="25400" cap="flat" cmpd="sng">
              <a:solidFill>
                <a:srgbClr val="43A4C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-63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01E5A7AC-CC17-4154-9C79-851E4FF48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261" y="4080265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noFill/>
            <a:ln w="25400" cap="flat" cmpd="sng">
              <a:solidFill>
                <a:srgbClr val="43A4C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-63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873C3E78-E2F8-44C9-AF6C-962EF311B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587" y="4800990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noFill/>
            <a:ln w="25400" cap="flat" cmpd="sng">
              <a:solidFill>
                <a:srgbClr val="43A4C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-63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EF3B510C-35EE-4380-9718-64857AD58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587" y="3396052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solidFill>
              <a:srgbClr val="43A4C5"/>
            </a:solidFill>
            <a:ln w="3175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TextBox 147">
              <a:extLst>
                <a:ext uri="{FF2B5EF4-FFF2-40B4-BE49-F238E27FC236}">
                  <a16:creationId xmlns:a16="http://schemas.microsoft.com/office/drawing/2014/main" id="{7FF9E6CC-D8AA-4E32-BFB5-ACFD43424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0722" y="3730112"/>
              <a:ext cx="1053551" cy="646331"/>
            </a:xfrm>
            <a:prstGeom prst="rect">
              <a:avLst/>
            </a:prstGeom>
            <a:noFill/>
            <a:ln w="3175" cap="flat" cmpd="sng">
              <a:noFill/>
              <a:bevel/>
            </a:ln>
          </p:spPr>
          <p:txBody>
            <a:bodyPr anchor="ctr"/>
            <a:lstStyle/>
            <a:p>
              <a:pPr marL="0" lvl="0" algn="ctr"/>
              <a:endParaRPr lang="en-US" sz="1600" b="0" i="0" u="none" dirty="0">
                <a:solidFill>
                  <a:srgbClr val="FFFFFF"/>
                </a:solidFill>
                <a:latin typeface="Montserrat SemiBold" panose="00000700000000000000" pitchFamily="2" charset="0"/>
              </a:endParaRPr>
            </a:p>
          </p:txBody>
        </p:sp>
      </p:grpSp>
      <p:sp>
        <p:nvSpPr>
          <p:cNvPr id="26" name="椭圆 25">
            <a:extLst>
              <a:ext uri="{FF2B5EF4-FFF2-40B4-BE49-F238E27FC236}">
                <a16:creationId xmlns:a16="http://schemas.microsoft.com/office/drawing/2014/main" id="{C5186107-4241-4EF0-BA56-05119FBF921E}"/>
              </a:ext>
            </a:extLst>
          </p:cNvPr>
          <p:cNvSpPr/>
          <p:nvPr/>
        </p:nvSpPr>
        <p:spPr>
          <a:xfrm>
            <a:off x="4960125" y="2323146"/>
            <a:ext cx="576622" cy="576785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1</a:t>
            </a:r>
            <a:endParaRPr lang="zh-CN" altLang="en-US" sz="2800" b="1" dirty="0"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3FB5F4C2-88E2-46A3-AA87-A87B5A9928A4}"/>
              </a:ext>
            </a:extLst>
          </p:cNvPr>
          <p:cNvCxnSpPr/>
          <p:nvPr/>
        </p:nvCxnSpPr>
        <p:spPr>
          <a:xfrm>
            <a:off x="5474444" y="2611538"/>
            <a:ext cx="100703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id="{DFD435A5-9EFF-4B1E-B25D-CBDE2EF3F842}"/>
              </a:ext>
            </a:extLst>
          </p:cNvPr>
          <p:cNvSpPr/>
          <p:nvPr/>
        </p:nvSpPr>
        <p:spPr>
          <a:xfrm>
            <a:off x="5015202" y="4845248"/>
            <a:ext cx="576622" cy="576785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2</a:t>
            </a:r>
            <a:endParaRPr lang="zh-CN" altLang="en-US" sz="2800" b="1" dirty="0"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832B3C31-4E80-4D05-B80D-E890C15B7229}"/>
              </a:ext>
            </a:extLst>
          </p:cNvPr>
          <p:cNvCxnSpPr/>
          <p:nvPr/>
        </p:nvCxnSpPr>
        <p:spPr>
          <a:xfrm>
            <a:off x="5592480" y="5133640"/>
            <a:ext cx="100703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">
            <a:extLst>
              <a:ext uri="{FF2B5EF4-FFF2-40B4-BE49-F238E27FC236}">
                <a16:creationId xmlns:a16="http://schemas.microsoft.com/office/drawing/2014/main" id="{57D7D47E-1C2B-453B-8E88-71687E4EF0A3}"/>
              </a:ext>
            </a:extLst>
          </p:cNvPr>
          <p:cNvSpPr txBox="1"/>
          <p:nvPr/>
        </p:nvSpPr>
        <p:spPr>
          <a:xfrm>
            <a:off x="4334511" y="332041"/>
            <a:ext cx="352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3600" b="1" i="0" u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ỨNG DỤNG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2821" y="3010123"/>
            <a:ext cx="121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42457" y="2275238"/>
            <a:ext cx="121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78665" y="2986399"/>
            <a:ext cx="121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16373" y="201462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Em cũng có thể hình dung người chụp ảnh đã đứng ở vị trí nào để chụp được bức ảnh mỗi khi em quan sát bức ảnh nào đó.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840779" y="4533475"/>
            <a:ext cx="6434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Các phi công cũng dựa vào đường chân trời để ghi nhận không gian khi bay.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537455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" grpId="0"/>
      <p:bldP spid="44" grpId="0"/>
      <p:bldP spid="45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0F047AD4-003D-4F5A-9D9D-281186A78C8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A9BE5A-BFDF-46F7-8D99-3226520DE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6466D335-22AA-4AA3-88D2-2B1C79255758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627FEE4A-068F-4081-859C-2D17F59D7C0B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7934E636-6626-4208-A086-60E39258E624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832B3C31-4E80-4D05-B80D-E890C15B7229}"/>
              </a:ext>
            </a:extLst>
          </p:cNvPr>
          <p:cNvCxnSpPr/>
          <p:nvPr/>
        </p:nvCxnSpPr>
        <p:spPr>
          <a:xfrm>
            <a:off x="5592480" y="5133640"/>
            <a:ext cx="100703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">
            <a:extLst>
              <a:ext uri="{FF2B5EF4-FFF2-40B4-BE49-F238E27FC236}">
                <a16:creationId xmlns:a16="http://schemas.microsoft.com/office/drawing/2014/main" id="{57D7D47E-1C2B-453B-8E88-71687E4EF0A3}"/>
              </a:ext>
            </a:extLst>
          </p:cNvPr>
          <p:cNvSpPr txBox="1"/>
          <p:nvPr/>
        </p:nvSpPr>
        <p:spPr>
          <a:xfrm>
            <a:off x="4334511" y="332041"/>
            <a:ext cx="352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3600" b="1" i="0" u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ỨNG DỤNG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47999" y="1782202"/>
            <a:ext cx="6096002" cy="33316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3" y="3781061"/>
            <a:ext cx="3114267" cy="3114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11" y="2560699"/>
            <a:ext cx="8010838" cy="4871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51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43"/>
          <p:cNvSpPr txBox="1">
            <a:spLocks noGrp="1"/>
          </p:cNvSpPr>
          <p:nvPr>
            <p:ph type="title"/>
          </p:nvPr>
        </p:nvSpPr>
        <p:spPr>
          <a:xfrm>
            <a:off x="3201791" y="385140"/>
            <a:ext cx="6264540" cy="75336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47" name="Google Shape;1547;p43"/>
          <p:cNvGrpSpPr/>
          <p:nvPr/>
        </p:nvGrpSpPr>
        <p:grpSpPr>
          <a:xfrm>
            <a:off x="4188799" y="1043189"/>
            <a:ext cx="4015044" cy="1931831"/>
            <a:chOff x="2258550" y="765050"/>
            <a:chExt cx="4626893" cy="2282442"/>
          </a:xfrm>
        </p:grpSpPr>
        <p:sp>
          <p:nvSpPr>
            <p:cNvPr id="1548" name="Google Shape;1548;p43"/>
            <p:cNvSpPr/>
            <p:nvPr/>
          </p:nvSpPr>
          <p:spPr>
            <a:xfrm>
              <a:off x="3024921" y="775115"/>
              <a:ext cx="371668" cy="360155"/>
            </a:xfrm>
            <a:custGeom>
              <a:avLst/>
              <a:gdLst/>
              <a:ahLst/>
              <a:cxnLst/>
              <a:rect l="l" t="t" r="r" b="b"/>
              <a:pathLst>
                <a:path w="5133" h="4974" extrusionOk="0">
                  <a:moveTo>
                    <a:pt x="2995" y="527"/>
                  </a:moveTo>
                  <a:cubicBezTo>
                    <a:pt x="3094" y="527"/>
                    <a:pt x="3193" y="538"/>
                    <a:pt x="3293" y="558"/>
                  </a:cubicBezTo>
                  <a:cubicBezTo>
                    <a:pt x="3949" y="677"/>
                    <a:pt x="4427" y="1343"/>
                    <a:pt x="4586" y="1960"/>
                  </a:cubicBezTo>
                  <a:cubicBezTo>
                    <a:pt x="4765" y="2656"/>
                    <a:pt x="4576" y="3412"/>
                    <a:pt x="4058" y="3920"/>
                  </a:cubicBezTo>
                  <a:cubicBezTo>
                    <a:pt x="3661" y="4317"/>
                    <a:pt x="3143" y="4506"/>
                    <a:pt x="2636" y="4506"/>
                  </a:cubicBezTo>
                  <a:cubicBezTo>
                    <a:pt x="1751" y="4506"/>
                    <a:pt x="886" y="3949"/>
                    <a:pt x="696" y="2965"/>
                  </a:cubicBezTo>
                  <a:cubicBezTo>
                    <a:pt x="548" y="2178"/>
                    <a:pt x="946" y="1383"/>
                    <a:pt x="1622" y="965"/>
                  </a:cubicBezTo>
                  <a:cubicBezTo>
                    <a:pt x="2009" y="726"/>
                    <a:pt x="2507" y="527"/>
                    <a:pt x="2995" y="527"/>
                  </a:cubicBezTo>
                  <a:close/>
                  <a:moveTo>
                    <a:pt x="2666" y="1"/>
                  </a:moveTo>
                  <a:cubicBezTo>
                    <a:pt x="1830" y="1"/>
                    <a:pt x="915" y="627"/>
                    <a:pt x="557" y="1433"/>
                  </a:cubicBezTo>
                  <a:cubicBezTo>
                    <a:pt x="418" y="1652"/>
                    <a:pt x="309" y="1900"/>
                    <a:pt x="259" y="2178"/>
                  </a:cubicBezTo>
                  <a:cubicBezTo>
                    <a:pt x="0" y="3531"/>
                    <a:pt x="1005" y="4824"/>
                    <a:pt x="2368" y="4964"/>
                  </a:cubicBezTo>
                  <a:cubicBezTo>
                    <a:pt x="2457" y="4974"/>
                    <a:pt x="2537" y="4974"/>
                    <a:pt x="2617" y="4974"/>
                  </a:cubicBezTo>
                  <a:cubicBezTo>
                    <a:pt x="3949" y="4974"/>
                    <a:pt x="5064" y="3860"/>
                    <a:pt x="5103" y="2507"/>
                  </a:cubicBezTo>
                  <a:cubicBezTo>
                    <a:pt x="5133" y="1154"/>
                    <a:pt x="4049" y="20"/>
                    <a:pt x="2686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43"/>
            <p:cNvSpPr/>
            <p:nvPr/>
          </p:nvSpPr>
          <p:spPr>
            <a:xfrm>
              <a:off x="3217890" y="842092"/>
              <a:ext cx="121065" cy="85803"/>
            </a:xfrm>
            <a:custGeom>
              <a:avLst/>
              <a:gdLst/>
              <a:ahLst/>
              <a:cxnLst/>
              <a:rect l="l" t="t" r="r" b="b"/>
              <a:pathLst>
                <a:path w="1672" h="1185" extrusionOk="0">
                  <a:moveTo>
                    <a:pt x="588" y="0"/>
                  </a:moveTo>
                  <a:cubicBezTo>
                    <a:pt x="429" y="0"/>
                    <a:pt x="270" y="50"/>
                    <a:pt x="170" y="159"/>
                  </a:cubicBezTo>
                  <a:cubicBezTo>
                    <a:pt x="61" y="229"/>
                    <a:pt x="1" y="338"/>
                    <a:pt x="11" y="508"/>
                  </a:cubicBezTo>
                  <a:cubicBezTo>
                    <a:pt x="41" y="816"/>
                    <a:pt x="339" y="1085"/>
                    <a:pt x="648" y="1154"/>
                  </a:cubicBezTo>
                  <a:cubicBezTo>
                    <a:pt x="717" y="1174"/>
                    <a:pt x="787" y="1184"/>
                    <a:pt x="856" y="1184"/>
                  </a:cubicBezTo>
                  <a:cubicBezTo>
                    <a:pt x="896" y="1184"/>
                    <a:pt x="936" y="1174"/>
                    <a:pt x="966" y="1174"/>
                  </a:cubicBezTo>
                  <a:cubicBezTo>
                    <a:pt x="1006" y="1164"/>
                    <a:pt x="1046" y="1154"/>
                    <a:pt x="1075" y="1134"/>
                  </a:cubicBezTo>
                  <a:lnTo>
                    <a:pt x="1095" y="1134"/>
                  </a:lnTo>
                  <a:cubicBezTo>
                    <a:pt x="1135" y="1134"/>
                    <a:pt x="1165" y="1125"/>
                    <a:pt x="1205" y="1105"/>
                  </a:cubicBezTo>
                  <a:cubicBezTo>
                    <a:pt x="1672" y="876"/>
                    <a:pt x="1334" y="309"/>
                    <a:pt x="1026" y="120"/>
                  </a:cubicBezTo>
                  <a:cubicBezTo>
                    <a:pt x="906" y="40"/>
                    <a:pt x="747" y="0"/>
                    <a:pt x="588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43"/>
            <p:cNvSpPr/>
            <p:nvPr/>
          </p:nvSpPr>
          <p:spPr>
            <a:xfrm>
              <a:off x="2553832" y="1439170"/>
              <a:ext cx="242131" cy="234093"/>
            </a:xfrm>
            <a:custGeom>
              <a:avLst/>
              <a:gdLst/>
              <a:ahLst/>
              <a:cxnLst/>
              <a:rect l="l" t="t" r="r" b="b"/>
              <a:pathLst>
                <a:path w="3344" h="3233" extrusionOk="0">
                  <a:moveTo>
                    <a:pt x="1950" y="339"/>
                  </a:moveTo>
                  <a:cubicBezTo>
                    <a:pt x="2010" y="339"/>
                    <a:pt x="2080" y="348"/>
                    <a:pt x="2140" y="359"/>
                  </a:cubicBezTo>
                  <a:cubicBezTo>
                    <a:pt x="2567" y="438"/>
                    <a:pt x="2885" y="866"/>
                    <a:pt x="2985" y="1274"/>
                  </a:cubicBezTo>
                  <a:cubicBezTo>
                    <a:pt x="3104" y="1731"/>
                    <a:pt x="2975" y="2218"/>
                    <a:pt x="2637" y="2557"/>
                  </a:cubicBezTo>
                  <a:cubicBezTo>
                    <a:pt x="2379" y="2806"/>
                    <a:pt x="2050" y="2925"/>
                    <a:pt x="1712" y="2925"/>
                  </a:cubicBezTo>
                  <a:cubicBezTo>
                    <a:pt x="1135" y="2925"/>
                    <a:pt x="578" y="2567"/>
                    <a:pt x="449" y="1930"/>
                  </a:cubicBezTo>
                  <a:cubicBezTo>
                    <a:pt x="349" y="1413"/>
                    <a:pt x="618" y="896"/>
                    <a:pt x="1055" y="627"/>
                  </a:cubicBezTo>
                  <a:cubicBezTo>
                    <a:pt x="1304" y="468"/>
                    <a:pt x="1632" y="339"/>
                    <a:pt x="1950" y="339"/>
                  </a:cubicBezTo>
                  <a:close/>
                  <a:moveTo>
                    <a:pt x="1732" y="1"/>
                  </a:moveTo>
                  <a:cubicBezTo>
                    <a:pt x="1185" y="1"/>
                    <a:pt x="598" y="408"/>
                    <a:pt x="359" y="925"/>
                  </a:cubicBezTo>
                  <a:cubicBezTo>
                    <a:pt x="270" y="1075"/>
                    <a:pt x="200" y="1234"/>
                    <a:pt x="170" y="1413"/>
                  </a:cubicBezTo>
                  <a:cubicBezTo>
                    <a:pt x="1" y="2298"/>
                    <a:pt x="657" y="3144"/>
                    <a:pt x="1543" y="3233"/>
                  </a:cubicBezTo>
                  <a:lnTo>
                    <a:pt x="1702" y="3233"/>
                  </a:lnTo>
                  <a:cubicBezTo>
                    <a:pt x="2567" y="3233"/>
                    <a:pt x="3294" y="2517"/>
                    <a:pt x="3323" y="1632"/>
                  </a:cubicBezTo>
                  <a:cubicBezTo>
                    <a:pt x="3343" y="746"/>
                    <a:pt x="2637" y="10"/>
                    <a:pt x="1752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43"/>
            <p:cNvSpPr/>
            <p:nvPr/>
          </p:nvSpPr>
          <p:spPr>
            <a:xfrm>
              <a:off x="2679171" y="1482398"/>
              <a:ext cx="79286" cy="56261"/>
            </a:xfrm>
            <a:custGeom>
              <a:avLst/>
              <a:gdLst/>
              <a:ahLst/>
              <a:cxnLst/>
              <a:rect l="l" t="t" r="r" b="b"/>
              <a:pathLst>
                <a:path w="1095" h="777" extrusionOk="0">
                  <a:moveTo>
                    <a:pt x="389" y="0"/>
                  </a:moveTo>
                  <a:cubicBezTo>
                    <a:pt x="279" y="0"/>
                    <a:pt x="180" y="30"/>
                    <a:pt x="110" y="109"/>
                  </a:cubicBezTo>
                  <a:cubicBezTo>
                    <a:pt x="40" y="149"/>
                    <a:pt x="1" y="219"/>
                    <a:pt x="11" y="328"/>
                  </a:cubicBezTo>
                  <a:cubicBezTo>
                    <a:pt x="21" y="527"/>
                    <a:pt x="219" y="706"/>
                    <a:pt x="429" y="756"/>
                  </a:cubicBezTo>
                  <a:cubicBezTo>
                    <a:pt x="469" y="766"/>
                    <a:pt x="518" y="776"/>
                    <a:pt x="558" y="776"/>
                  </a:cubicBezTo>
                  <a:cubicBezTo>
                    <a:pt x="588" y="776"/>
                    <a:pt x="608" y="766"/>
                    <a:pt x="637" y="766"/>
                  </a:cubicBezTo>
                  <a:cubicBezTo>
                    <a:pt x="657" y="756"/>
                    <a:pt x="687" y="746"/>
                    <a:pt x="707" y="736"/>
                  </a:cubicBezTo>
                  <a:lnTo>
                    <a:pt x="717" y="736"/>
                  </a:lnTo>
                  <a:cubicBezTo>
                    <a:pt x="737" y="736"/>
                    <a:pt x="767" y="736"/>
                    <a:pt x="787" y="726"/>
                  </a:cubicBezTo>
                  <a:cubicBezTo>
                    <a:pt x="1095" y="577"/>
                    <a:pt x="876" y="199"/>
                    <a:pt x="667" y="80"/>
                  </a:cubicBezTo>
                  <a:cubicBezTo>
                    <a:pt x="588" y="30"/>
                    <a:pt x="488" y="0"/>
                    <a:pt x="389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43"/>
            <p:cNvSpPr/>
            <p:nvPr/>
          </p:nvSpPr>
          <p:spPr>
            <a:xfrm>
              <a:off x="4004390" y="1221656"/>
              <a:ext cx="242131" cy="234890"/>
            </a:xfrm>
            <a:custGeom>
              <a:avLst/>
              <a:gdLst/>
              <a:ahLst/>
              <a:cxnLst/>
              <a:rect l="l" t="t" r="r" b="b"/>
              <a:pathLst>
                <a:path w="3344" h="3244" extrusionOk="0">
                  <a:moveTo>
                    <a:pt x="1950" y="339"/>
                  </a:moveTo>
                  <a:cubicBezTo>
                    <a:pt x="2021" y="339"/>
                    <a:pt x="2080" y="348"/>
                    <a:pt x="2140" y="359"/>
                  </a:cubicBezTo>
                  <a:cubicBezTo>
                    <a:pt x="2578" y="438"/>
                    <a:pt x="2885" y="866"/>
                    <a:pt x="2985" y="1274"/>
                  </a:cubicBezTo>
                  <a:cubicBezTo>
                    <a:pt x="3104" y="1731"/>
                    <a:pt x="2975" y="2218"/>
                    <a:pt x="2647" y="2557"/>
                  </a:cubicBezTo>
                  <a:cubicBezTo>
                    <a:pt x="2388" y="2806"/>
                    <a:pt x="2050" y="2925"/>
                    <a:pt x="1712" y="2925"/>
                  </a:cubicBezTo>
                  <a:cubicBezTo>
                    <a:pt x="1135" y="2925"/>
                    <a:pt x="578" y="2567"/>
                    <a:pt x="449" y="1930"/>
                  </a:cubicBezTo>
                  <a:cubicBezTo>
                    <a:pt x="359" y="1413"/>
                    <a:pt x="618" y="896"/>
                    <a:pt x="1055" y="627"/>
                  </a:cubicBezTo>
                  <a:cubicBezTo>
                    <a:pt x="1314" y="468"/>
                    <a:pt x="1632" y="339"/>
                    <a:pt x="1950" y="339"/>
                  </a:cubicBezTo>
                  <a:close/>
                  <a:moveTo>
                    <a:pt x="1732" y="1"/>
                  </a:moveTo>
                  <a:cubicBezTo>
                    <a:pt x="1185" y="1"/>
                    <a:pt x="598" y="408"/>
                    <a:pt x="359" y="925"/>
                  </a:cubicBezTo>
                  <a:cubicBezTo>
                    <a:pt x="270" y="1075"/>
                    <a:pt x="200" y="1234"/>
                    <a:pt x="170" y="1413"/>
                  </a:cubicBezTo>
                  <a:cubicBezTo>
                    <a:pt x="1" y="2298"/>
                    <a:pt x="657" y="3144"/>
                    <a:pt x="1543" y="3233"/>
                  </a:cubicBezTo>
                  <a:cubicBezTo>
                    <a:pt x="1592" y="3233"/>
                    <a:pt x="1652" y="3243"/>
                    <a:pt x="1702" y="3243"/>
                  </a:cubicBezTo>
                  <a:cubicBezTo>
                    <a:pt x="2578" y="3243"/>
                    <a:pt x="3303" y="2517"/>
                    <a:pt x="3323" y="1632"/>
                  </a:cubicBezTo>
                  <a:cubicBezTo>
                    <a:pt x="3343" y="746"/>
                    <a:pt x="2637" y="10"/>
                    <a:pt x="1752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43"/>
            <p:cNvSpPr/>
            <p:nvPr/>
          </p:nvSpPr>
          <p:spPr>
            <a:xfrm>
              <a:off x="4129729" y="1264884"/>
              <a:ext cx="79286" cy="56261"/>
            </a:xfrm>
            <a:custGeom>
              <a:avLst/>
              <a:gdLst/>
              <a:ahLst/>
              <a:cxnLst/>
              <a:rect l="l" t="t" r="r" b="b"/>
              <a:pathLst>
                <a:path w="1095" h="777" extrusionOk="0">
                  <a:moveTo>
                    <a:pt x="389" y="0"/>
                  </a:moveTo>
                  <a:cubicBezTo>
                    <a:pt x="279" y="0"/>
                    <a:pt x="180" y="40"/>
                    <a:pt x="110" y="109"/>
                  </a:cubicBezTo>
                  <a:cubicBezTo>
                    <a:pt x="51" y="149"/>
                    <a:pt x="1" y="219"/>
                    <a:pt x="11" y="328"/>
                  </a:cubicBezTo>
                  <a:cubicBezTo>
                    <a:pt x="31" y="527"/>
                    <a:pt x="230" y="706"/>
                    <a:pt x="429" y="756"/>
                  </a:cubicBezTo>
                  <a:cubicBezTo>
                    <a:pt x="469" y="766"/>
                    <a:pt x="518" y="776"/>
                    <a:pt x="558" y="776"/>
                  </a:cubicBezTo>
                  <a:cubicBezTo>
                    <a:pt x="588" y="776"/>
                    <a:pt x="608" y="766"/>
                    <a:pt x="637" y="766"/>
                  </a:cubicBezTo>
                  <a:cubicBezTo>
                    <a:pt x="657" y="756"/>
                    <a:pt x="687" y="756"/>
                    <a:pt x="707" y="746"/>
                  </a:cubicBezTo>
                  <a:lnTo>
                    <a:pt x="717" y="746"/>
                  </a:lnTo>
                  <a:cubicBezTo>
                    <a:pt x="737" y="746"/>
                    <a:pt x="767" y="736"/>
                    <a:pt x="787" y="726"/>
                  </a:cubicBezTo>
                  <a:cubicBezTo>
                    <a:pt x="1095" y="577"/>
                    <a:pt x="876" y="199"/>
                    <a:pt x="667" y="80"/>
                  </a:cubicBezTo>
                  <a:cubicBezTo>
                    <a:pt x="597" y="30"/>
                    <a:pt x="488" y="0"/>
                    <a:pt x="389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43"/>
            <p:cNvSpPr/>
            <p:nvPr/>
          </p:nvSpPr>
          <p:spPr>
            <a:xfrm>
              <a:off x="4903993" y="1022099"/>
              <a:ext cx="121789" cy="118241"/>
            </a:xfrm>
            <a:custGeom>
              <a:avLst/>
              <a:gdLst/>
              <a:ahLst/>
              <a:cxnLst/>
              <a:rect l="l" t="t" r="r" b="b"/>
              <a:pathLst>
                <a:path w="1682" h="1633" extrusionOk="0">
                  <a:moveTo>
                    <a:pt x="1085" y="180"/>
                  </a:moveTo>
                  <a:cubicBezTo>
                    <a:pt x="1294" y="220"/>
                    <a:pt x="1453" y="439"/>
                    <a:pt x="1503" y="648"/>
                  </a:cubicBezTo>
                  <a:cubicBezTo>
                    <a:pt x="1562" y="876"/>
                    <a:pt x="1503" y="1125"/>
                    <a:pt x="1334" y="1284"/>
                  </a:cubicBezTo>
                  <a:cubicBezTo>
                    <a:pt x="1204" y="1413"/>
                    <a:pt x="1035" y="1473"/>
                    <a:pt x="866" y="1473"/>
                  </a:cubicBezTo>
                  <a:cubicBezTo>
                    <a:pt x="578" y="1473"/>
                    <a:pt x="289" y="1294"/>
                    <a:pt x="229" y="976"/>
                  </a:cubicBezTo>
                  <a:cubicBezTo>
                    <a:pt x="180" y="717"/>
                    <a:pt x="309" y="458"/>
                    <a:pt x="538" y="319"/>
                  </a:cubicBezTo>
                  <a:cubicBezTo>
                    <a:pt x="657" y="240"/>
                    <a:pt x="826" y="180"/>
                    <a:pt x="985" y="180"/>
                  </a:cubicBezTo>
                  <a:close/>
                  <a:moveTo>
                    <a:pt x="876" y="1"/>
                  </a:moveTo>
                  <a:cubicBezTo>
                    <a:pt x="598" y="1"/>
                    <a:pt x="299" y="210"/>
                    <a:pt x="180" y="469"/>
                  </a:cubicBezTo>
                  <a:cubicBezTo>
                    <a:pt x="140" y="548"/>
                    <a:pt x="100" y="628"/>
                    <a:pt x="90" y="717"/>
                  </a:cubicBezTo>
                  <a:cubicBezTo>
                    <a:pt x="1" y="1165"/>
                    <a:pt x="329" y="1583"/>
                    <a:pt x="777" y="1632"/>
                  </a:cubicBezTo>
                  <a:lnTo>
                    <a:pt x="856" y="1632"/>
                  </a:lnTo>
                  <a:cubicBezTo>
                    <a:pt x="1294" y="1632"/>
                    <a:pt x="1662" y="1265"/>
                    <a:pt x="1672" y="827"/>
                  </a:cubicBezTo>
                  <a:cubicBezTo>
                    <a:pt x="1682" y="379"/>
                    <a:pt x="1334" y="11"/>
                    <a:pt x="886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43"/>
            <p:cNvSpPr/>
            <p:nvPr/>
          </p:nvSpPr>
          <p:spPr>
            <a:xfrm>
              <a:off x="4967423" y="1044473"/>
              <a:ext cx="39607" cy="28167"/>
            </a:xfrm>
            <a:custGeom>
              <a:avLst/>
              <a:gdLst/>
              <a:ahLst/>
              <a:cxnLst/>
              <a:rect l="l" t="t" r="r" b="b"/>
              <a:pathLst>
                <a:path w="547" h="389" extrusionOk="0">
                  <a:moveTo>
                    <a:pt x="189" y="1"/>
                  </a:moveTo>
                  <a:cubicBezTo>
                    <a:pt x="140" y="1"/>
                    <a:pt x="89" y="10"/>
                    <a:pt x="50" y="50"/>
                  </a:cubicBezTo>
                  <a:cubicBezTo>
                    <a:pt x="20" y="70"/>
                    <a:pt x="0" y="110"/>
                    <a:pt x="0" y="160"/>
                  </a:cubicBezTo>
                  <a:cubicBezTo>
                    <a:pt x="10" y="259"/>
                    <a:pt x="109" y="348"/>
                    <a:pt x="209" y="379"/>
                  </a:cubicBezTo>
                  <a:cubicBezTo>
                    <a:pt x="239" y="379"/>
                    <a:pt x="259" y="388"/>
                    <a:pt x="279" y="388"/>
                  </a:cubicBezTo>
                  <a:cubicBezTo>
                    <a:pt x="288" y="388"/>
                    <a:pt x="308" y="379"/>
                    <a:pt x="319" y="379"/>
                  </a:cubicBezTo>
                  <a:cubicBezTo>
                    <a:pt x="328" y="379"/>
                    <a:pt x="338" y="379"/>
                    <a:pt x="358" y="368"/>
                  </a:cubicBezTo>
                  <a:cubicBezTo>
                    <a:pt x="368" y="368"/>
                    <a:pt x="378" y="368"/>
                    <a:pt x="398" y="359"/>
                  </a:cubicBezTo>
                  <a:cubicBezTo>
                    <a:pt x="547" y="289"/>
                    <a:pt x="438" y="100"/>
                    <a:pt x="338" y="30"/>
                  </a:cubicBezTo>
                  <a:cubicBezTo>
                    <a:pt x="299" y="10"/>
                    <a:pt x="249" y="1"/>
                    <a:pt x="189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43"/>
            <p:cNvSpPr/>
            <p:nvPr/>
          </p:nvSpPr>
          <p:spPr>
            <a:xfrm>
              <a:off x="4756352" y="929272"/>
              <a:ext cx="121789" cy="118169"/>
            </a:xfrm>
            <a:custGeom>
              <a:avLst/>
              <a:gdLst/>
              <a:ahLst/>
              <a:cxnLst/>
              <a:rect l="l" t="t" r="r" b="b"/>
              <a:pathLst>
                <a:path w="1682" h="1632" extrusionOk="0">
                  <a:moveTo>
                    <a:pt x="975" y="169"/>
                  </a:moveTo>
                  <a:cubicBezTo>
                    <a:pt x="1015" y="169"/>
                    <a:pt x="1045" y="179"/>
                    <a:pt x="1075" y="179"/>
                  </a:cubicBezTo>
                  <a:cubicBezTo>
                    <a:pt x="1294" y="219"/>
                    <a:pt x="1453" y="438"/>
                    <a:pt x="1503" y="646"/>
                  </a:cubicBezTo>
                  <a:cubicBezTo>
                    <a:pt x="1562" y="875"/>
                    <a:pt x="1492" y="1114"/>
                    <a:pt x="1324" y="1283"/>
                  </a:cubicBezTo>
                  <a:cubicBezTo>
                    <a:pt x="1194" y="1413"/>
                    <a:pt x="1025" y="1472"/>
                    <a:pt x="856" y="1472"/>
                  </a:cubicBezTo>
                  <a:cubicBezTo>
                    <a:pt x="568" y="1472"/>
                    <a:pt x="289" y="1293"/>
                    <a:pt x="230" y="975"/>
                  </a:cubicBezTo>
                  <a:cubicBezTo>
                    <a:pt x="179" y="716"/>
                    <a:pt x="309" y="447"/>
                    <a:pt x="528" y="318"/>
                  </a:cubicBezTo>
                  <a:cubicBezTo>
                    <a:pt x="657" y="239"/>
                    <a:pt x="816" y="169"/>
                    <a:pt x="975" y="169"/>
                  </a:cubicBezTo>
                  <a:close/>
                  <a:moveTo>
                    <a:pt x="866" y="0"/>
                  </a:moveTo>
                  <a:cubicBezTo>
                    <a:pt x="597" y="0"/>
                    <a:pt x="299" y="209"/>
                    <a:pt x="179" y="467"/>
                  </a:cubicBezTo>
                  <a:cubicBezTo>
                    <a:pt x="130" y="537"/>
                    <a:pt x="100" y="626"/>
                    <a:pt x="80" y="716"/>
                  </a:cubicBezTo>
                  <a:cubicBezTo>
                    <a:pt x="0" y="1154"/>
                    <a:pt x="329" y="1581"/>
                    <a:pt x="776" y="1631"/>
                  </a:cubicBezTo>
                  <a:lnTo>
                    <a:pt x="856" y="1631"/>
                  </a:lnTo>
                  <a:cubicBezTo>
                    <a:pt x="1294" y="1631"/>
                    <a:pt x="1662" y="1263"/>
                    <a:pt x="1672" y="825"/>
                  </a:cubicBezTo>
                  <a:cubicBezTo>
                    <a:pt x="1682" y="378"/>
                    <a:pt x="1324" y="10"/>
                    <a:pt x="876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43"/>
            <p:cNvSpPr/>
            <p:nvPr/>
          </p:nvSpPr>
          <p:spPr>
            <a:xfrm>
              <a:off x="4819058" y="950849"/>
              <a:ext cx="40403" cy="28167"/>
            </a:xfrm>
            <a:custGeom>
              <a:avLst/>
              <a:gdLst/>
              <a:ahLst/>
              <a:cxnLst/>
              <a:rect l="l" t="t" r="r" b="b"/>
              <a:pathLst>
                <a:path w="558" h="389" extrusionOk="0">
                  <a:moveTo>
                    <a:pt x="199" y="1"/>
                  </a:moveTo>
                  <a:cubicBezTo>
                    <a:pt x="149" y="1"/>
                    <a:pt x="89" y="20"/>
                    <a:pt x="60" y="60"/>
                  </a:cubicBezTo>
                  <a:cubicBezTo>
                    <a:pt x="30" y="80"/>
                    <a:pt x="0" y="110"/>
                    <a:pt x="10" y="169"/>
                  </a:cubicBezTo>
                  <a:cubicBezTo>
                    <a:pt x="20" y="269"/>
                    <a:pt x="120" y="359"/>
                    <a:pt x="219" y="379"/>
                  </a:cubicBezTo>
                  <a:cubicBezTo>
                    <a:pt x="239" y="388"/>
                    <a:pt x="259" y="388"/>
                    <a:pt x="288" y="388"/>
                  </a:cubicBezTo>
                  <a:lnTo>
                    <a:pt x="319" y="388"/>
                  </a:lnTo>
                  <a:cubicBezTo>
                    <a:pt x="338" y="388"/>
                    <a:pt x="348" y="379"/>
                    <a:pt x="358" y="379"/>
                  </a:cubicBezTo>
                  <a:lnTo>
                    <a:pt x="368" y="379"/>
                  </a:lnTo>
                  <a:cubicBezTo>
                    <a:pt x="378" y="379"/>
                    <a:pt x="388" y="379"/>
                    <a:pt x="398" y="368"/>
                  </a:cubicBezTo>
                  <a:cubicBezTo>
                    <a:pt x="557" y="289"/>
                    <a:pt x="438" y="110"/>
                    <a:pt x="338" y="40"/>
                  </a:cubicBezTo>
                  <a:cubicBezTo>
                    <a:pt x="299" y="20"/>
                    <a:pt x="248" y="1"/>
                    <a:pt x="199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43"/>
            <p:cNvSpPr/>
            <p:nvPr/>
          </p:nvSpPr>
          <p:spPr>
            <a:xfrm>
              <a:off x="4904717" y="765050"/>
              <a:ext cx="121789" cy="118169"/>
            </a:xfrm>
            <a:custGeom>
              <a:avLst/>
              <a:gdLst/>
              <a:ahLst/>
              <a:cxnLst/>
              <a:rect l="l" t="t" r="r" b="b"/>
              <a:pathLst>
                <a:path w="1682" h="1632" extrusionOk="0">
                  <a:moveTo>
                    <a:pt x="975" y="169"/>
                  </a:moveTo>
                  <a:cubicBezTo>
                    <a:pt x="1015" y="169"/>
                    <a:pt x="1045" y="179"/>
                    <a:pt x="1075" y="179"/>
                  </a:cubicBezTo>
                  <a:cubicBezTo>
                    <a:pt x="1294" y="219"/>
                    <a:pt x="1453" y="438"/>
                    <a:pt x="1503" y="646"/>
                  </a:cubicBezTo>
                  <a:cubicBezTo>
                    <a:pt x="1563" y="876"/>
                    <a:pt x="1493" y="1114"/>
                    <a:pt x="1324" y="1283"/>
                  </a:cubicBezTo>
                  <a:cubicBezTo>
                    <a:pt x="1194" y="1413"/>
                    <a:pt x="1025" y="1472"/>
                    <a:pt x="856" y="1472"/>
                  </a:cubicBezTo>
                  <a:cubicBezTo>
                    <a:pt x="568" y="1472"/>
                    <a:pt x="289" y="1293"/>
                    <a:pt x="230" y="975"/>
                  </a:cubicBezTo>
                  <a:cubicBezTo>
                    <a:pt x="180" y="716"/>
                    <a:pt x="309" y="447"/>
                    <a:pt x="528" y="319"/>
                  </a:cubicBezTo>
                  <a:cubicBezTo>
                    <a:pt x="657" y="239"/>
                    <a:pt x="816" y="169"/>
                    <a:pt x="975" y="169"/>
                  </a:cubicBezTo>
                  <a:close/>
                  <a:moveTo>
                    <a:pt x="866" y="0"/>
                  </a:moveTo>
                  <a:cubicBezTo>
                    <a:pt x="597" y="0"/>
                    <a:pt x="299" y="209"/>
                    <a:pt x="180" y="467"/>
                  </a:cubicBezTo>
                  <a:cubicBezTo>
                    <a:pt x="130" y="537"/>
                    <a:pt x="100" y="627"/>
                    <a:pt x="80" y="716"/>
                  </a:cubicBezTo>
                  <a:cubicBezTo>
                    <a:pt x="0" y="1154"/>
                    <a:pt x="329" y="1581"/>
                    <a:pt x="776" y="1632"/>
                  </a:cubicBezTo>
                  <a:lnTo>
                    <a:pt x="856" y="1632"/>
                  </a:lnTo>
                  <a:cubicBezTo>
                    <a:pt x="1294" y="1632"/>
                    <a:pt x="1662" y="1263"/>
                    <a:pt x="1672" y="825"/>
                  </a:cubicBezTo>
                  <a:cubicBezTo>
                    <a:pt x="1682" y="378"/>
                    <a:pt x="1324" y="10"/>
                    <a:pt x="876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43"/>
            <p:cNvSpPr/>
            <p:nvPr/>
          </p:nvSpPr>
          <p:spPr>
            <a:xfrm>
              <a:off x="2896034" y="837748"/>
              <a:ext cx="3181224" cy="1467266"/>
            </a:xfrm>
            <a:custGeom>
              <a:avLst/>
              <a:gdLst/>
              <a:ahLst/>
              <a:cxnLst/>
              <a:rect l="l" t="t" r="r" b="b"/>
              <a:pathLst>
                <a:path w="43935" h="20264" extrusionOk="0">
                  <a:moveTo>
                    <a:pt x="8743" y="0"/>
                  </a:moveTo>
                  <a:cubicBezTo>
                    <a:pt x="9867" y="2836"/>
                    <a:pt x="7072" y="3234"/>
                    <a:pt x="7042" y="4894"/>
                  </a:cubicBezTo>
                  <a:cubicBezTo>
                    <a:pt x="6677" y="4781"/>
                    <a:pt x="6284" y="4738"/>
                    <a:pt x="5895" y="4738"/>
                  </a:cubicBezTo>
                  <a:cubicBezTo>
                    <a:pt x="4719" y="4738"/>
                    <a:pt x="3579" y="5131"/>
                    <a:pt x="3332" y="5153"/>
                  </a:cubicBezTo>
                  <a:cubicBezTo>
                    <a:pt x="3150" y="5168"/>
                    <a:pt x="2969" y="5176"/>
                    <a:pt x="2789" y="5176"/>
                  </a:cubicBezTo>
                  <a:cubicBezTo>
                    <a:pt x="1783" y="5176"/>
                    <a:pt x="827" y="4925"/>
                    <a:pt x="0" y="4258"/>
                  </a:cubicBezTo>
                  <a:lnTo>
                    <a:pt x="0" y="4258"/>
                  </a:lnTo>
                  <a:cubicBezTo>
                    <a:pt x="49" y="4905"/>
                    <a:pt x="159" y="5471"/>
                    <a:pt x="328" y="5969"/>
                  </a:cubicBezTo>
                  <a:cubicBezTo>
                    <a:pt x="825" y="7421"/>
                    <a:pt x="1800" y="8207"/>
                    <a:pt x="2905" y="8515"/>
                  </a:cubicBezTo>
                  <a:cubicBezTo>
                    <a:pt x="3243" y="8611"/>
                    <a:pt x="3597" y="8659"/>
                    <a:pt x="3952" y="8659"/>
                  </a:cubicBezTo>
                  <a:cubicBezTo>
                    <a:pt x="4224" y="8659"/>
                    <a:pt x="4497" y="8631"/>
                    <a:pt x="4764" y="8575"/>
                  </a:cubicBezTo>
                  <a:cubicBezTo>
                    <a:pt x="5351" y="8446"/>
                    <a:pt x="5819" y="8097"/>
                    <a:pt x="6386" y="7938"/>
                  </a:cubicBezTo>
                  <a:cubicBezTo>
                    <a:pt x="6516" y="7901"/>
                    <a:pt x="7010" y="7777"/>
                    <a:pt x="7318" y="7777"/>
                  </a:cubicBezTo>
                  <a:cubicBezTo>
                    <a:pt x="7340" y="7777"/>
                    <a:pt x="7361" y="7778"/>
                    <a:pt x="7381" y="7779"/>
                  </a:cubicBezTo>
                  <a:cubicBezTo>
                    <a:pt x="7460" y="7779"/>
                    <a:pt x="7520" y="7799"/>
                    <a:pt x="7549" y="7829"/>
                  </a:cubicBezTo>
                  <a:cubicBezTo>
                    <a:pt x="8316" y="8774"/>
                    <a:pt x="9092" y="10126"/>
                    <a:pt x="9877" y="11052"/>
                  </a:cubicBezTo>
                  <a:cubicBezTo>
                    <a:pt x="9956" y="11141"/>
                    <a:pt x="10027" y="11221"/>
                    <a:pt x="10106" y="11311"/>
                  </a:cubicBezTo>
                  <a:cubicBezTo>
                    <a:pt x="13190" y="14852"/>
                    <a:pt x="16541" y="17557"/>
                    <a:pt x="21028" y="19069"/>
                  </a:cubicBezTo>
                  <a:cubicBezTo>
                    <a:pt x="21426" y="19198"/>
                    <a:pt x="21823" y="19328"/>
                    <a:pt x="22221" y="19437"/>
                  </a:cubicBezTo>
                  <a:cubicBezTo>
                    <a:pt x="22370" y="19477"/>
                    <a:pt x="22509" y="19516"/>
                    <a:pt x="22659" y="19556"/>
                  </a:cubicBezTo>
                  <a:cubicBezTo>
                    <a:pt x="22758" y="19576"/>
                    <a:pt x="22858" y="19606"/>
                    <a:pt x="22957" y="19626"/>
                  </a:cubicBezTo>
                  <a:cubicBezTo>
                    <a:pt x="23484" y="19755"/>
                    <a:pt x="24012" y="19865"/>
                    <a:pt x="24539" y="19954"/>
                  </a:cubicBezTo>
                  <a:cubicBezTo>
                    <a:pt x="25726" y="20157"/>
                    <a:pt x="26927" y="20263"/>
                    <a:pt x="28122" y="20263"/>
                  </a:cubicBezTo>
                  <a:cubicBezTo>
                    <a:pt x="29510" y="20263"/>
                    <a:pt x="30891" y="20119"/>
                    <a:pt x="32237" y="19815"/>
                  </a:cubicBezTo>
                  <a:lnTo>
                    <a:pt x="32248" y="19815"/>
                  </a:lnTo>
                  <a:cubicBezTo>
                    <a:pt x="32397" y="19785"/>
                    <a:pt x="32546" y="19745"/>
                    <a:pt x="32705" y="19706"/>
                  </a:cubicBezTo>
                  <a:cubicBezTo>
                    <a:pt x="36246" y="18810"/>
                    <a:pt x="39250" y="16612"/>
                    <a:pt x="41200" y="13658"/>
                  </a:cubicBezTo>
                  <a:cubicBezTo>
                    <a:pt x="42175" y="12175"/>
                    <a:pt x="42881" y="10524"/>
                    <a:pt x="43309" y="8813"/>
                  </a:cubicBezTo>
                  <a:cubicBezTo>
                    <a:pt x="43477" y="8157"/>
                    <a:pt x="43826" y="6894"/>
                    <a:pt x="43906" y="5750"/>
                  </a:cubicBezTo>
                  <a:cubicBezTo>
                    <a:pt x="43915" y="5720"/>
                    <a:pt x="43915" y="5700"/>
                    <a:pt x="43915" y="5670"/>
                  </a:cubicBezTo>
                  <a:cubicBezTo>
                    <a:pt x="43935" y="5342"/>
                    <a:pt x="43925" y="5034"/>
                    <a:pt x="43886" y="4746"/>
                  </a:cubicBezTo>
                  <a:cubicBezTo>
                    <a:pt x="43866" y="4576"/>
                    <a:pt x="43836" y="4417"/>
                    <a:pt x="43786" y="4268"/>
                  </a:cubicBezTo>
                  <a:cubicBezTo>
                    <a:pt x="43756" y="4189"/>
                    <a:pt x="43726" y="4119"/>
                    <a:pt x="43687" y="4049"/>
                  </a:cubicBezTo>
                  <a:cubicBezTo>
                    <a:pt x="43587" y="3840"/>
                    <a:pt x="43448" y="3681"/>
                    <a:pt x="43269" y="3561"/>
                  </a:cubicBezTo>
                  <a:cubicBezTo>
                    <a:pt x="41528" y="2478"/>
                    <a:pt x="39786" y="2038"/>
                    <a:pt x="38062" y="2038"/>
                  </a:cubicBezTo>
                  <a:cubicBezTo>
                    <a:pt x="33028" y="2038"/>
                    <a:pt x="28148" y="5789"/>
                    <a:pt x="23902" y="8227"/>
                  </a:cubicBezTo>
                  <a:cubicBezTo>
                    <a:pt x="21910" y="9372"/>
                    <a:pt x="19669" y="10462"/>
                    <a:pt x="17288" y="10462"/>
                  </a:cubicBezTo>
                  <a:cubicBezTo>
                    <a:pt x="16816" y="10462"/>
                    <a:pt x="16338" y="10419"/>
                    <a:pt x="15855" y="10325"/>
                  </a:cubicBezTo>
                  <a:cubicBezTo>
                    <a:pt x="14771" y="10117"/>
                    <a:pt x="13747" y="9739"/>
                    <a:pt x="12781" y="9211"/>
                  </a:cubicBezTo>
                  <a:cubicBezTo>
                    <a:pt x="12364" y="8983"/>
                    <a:pt x="9688" y="7272"/>
                    <a:pt x="9271" y="6864"/>
                  </a:cubicBezTo>
                  <a:cubicBezTo>
                    <a:pt x="9240" y="5780"/>
                    <a:pt x="11121" y="4785"/>
                    <a:pt x="11419" y="4039"/>
                  </a:cubicBezTo>
                  <a:cubicBezTo>
                    <a:pt x="12155" y="2239"/>
                    <a:pt x="9618" y="518"/>
                    <a:pt x="8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43"/>
            <p:cNvSpPr/>
            <p:nvPr/>
          </p:nvSpPr>
          <p:spPr>
            <a:xfrm>
              <a:off x="4658383" y="1140269"/>
              <a:ext cx="1512593" cy="1193131"/>
            </a:xfrm>
            <a:custGeom>
              <a:avLst/>
              <a:gdLst/>
              <a:ahLst/>
              <a:cxnLst/>
              <a:rect l="l" t="t" r="r" b="b"/>
              <a:pathLst>
                <a:path w="20890" h="16478" extrusionOk="0">
                  <a:moveTo>
                    <a:pt x="20024" y="0"/>
                  </a:moveTo>
                  <a:cubicBezTo>
                    <a:pt x="19874" y="20"/>
                    <a:pt x="19715" y="50"/>
                    <a:pt x="19567" y="70"/>
                  </a:cubicBezTo>
                  <a:cubicBezTo>
                    <a:pt x="19527" y="80"/>
                    <a:pt x="19487" y="80"/>
                    <a:pt x="19447" y="90"/>
                  </a:cubicBezTo>
                  <a:cubicBezTo>
                    <a:pt x="19427" y="100"/>
                    <a:pt x="19397" y="100"/>
                    <a:pt x="19377" y="100"/>
                  </a:cubicBezTo>
                  <a:cubicBezTo>
                    <a:pt x="19119" y="150"/>
                    <a:pt x="18870" y="209"/>
                    <a:pt x="18612" y="269"/>
                  </a:cubicBezTo>
                  <a:cubicBezTo>
                    <a:pt x="18552" y="289"/>
                    <a:pt x="18492" y="299"/>
                    <a:pt x="18433" y="318"/>
                  </a:cubicBezTo>
                  <a:cubicBezTo>
                    <a:pt x="18194" y="378"/>
                    <a:pt x="17955" y="448"/>
                    <a:pt x="17716" y="528"/>
                  </a:cubicBezTo>
                  <a:lnTo>
                    <a:pt x="17537" y="587"/>
                  </a:lnTo>
                  <a:cubicBezTo>
                    <a:pt x="17179" y="707"/>
                    <a:pt x="16821" y="836"/>
                    <a:pt x="16463" y="965"/>
                  </a:cubicBezTo>
                  <a:cubicBezTo>
                    <a:pt x="16403" y="985"/>
                    <a:pt x="16353" y="1015"/>
                    <a:pt x="16294" y="1035"/>
                  </a:cubicBezTo>
                  <a:cubicBezTo>
                    <a:pt x="16234" y="1055"/>
                    <a:pt x="16174" y="1085"/>
                    <a:pt x="16115" y="1105"/>
                  </a:cubicBezTo>
                  <a:cubicBezTo>
                    <a:pt x="15796" y="1224"/>
                    <a:pt x="15478" y="1353"/>
                    <a:pt x="15170" y="1492"/>
                  </a:cubicBezTo>
                  <a:cubicBezTo>
                    <a:pt x="15110" y="1512"/>
                    <a:pt x="15051" y="1542"/>
                    <a:pt x="14991" y="1572"/>
                  </a:cubicBezTo>
                  <a:cubicBezTo>
                    <a:pt x="14583" y="1741"/>
                    <a:pt x="14185" y="1940"/>
                    <a:pt x="13787" y="2139"/>
                  </a:cubicBezTo>
                  <a:cubicBezTo>
                    <a:pt x="13727" y="2169"/>
                    <a:pt x="13678" y="2199"/>
                    <a:pt x="13618" y="2239"/>
                  </a:cubicBezTo>
                  <a:cubicBezTo>
                    <a:pt x="13329" y="2387"/>
                    <a:pt x="13051" y="2547"/>
                    <a:pt x="12783" y="2726"/>
                  </a:cubicBezTo>
                  <a:cubicBezTo>
                    <a:pt x="12763" y="2736"/>
                    <a:pt x="12753" y="2746"/>
                    <a:pt x="12733" y="2756"/>
                  </a:cubicBezTo>
                  <a:cubicBezTo>
                    <a:pt x="12683" y="2796"/>
                    <a:pt x="12624" y="2825"/>
                    <a:pt x="12573" y="2865"/>
                  </a:cubicBezTo>
                  <a:cubicBezTo>
                    <a:pt x="12315" y="3024"/>
                    <a:pt x="12056" y="3194"/>
                    <a:pt x="11808" y="3382"/>
                  </a:cubicBezTo>
                  <a:cubicBezTo>
                    <a:pt x="11758" y="3412"/>
                    <a:pt x="11709" y="3452"/>
                    <a:pt x="11658" y="3492"/>
                  </a:cubicBezTo>
                  <a:cubicBezTo>
                    <a:pt x="11350" y="3720"/>
                    <a:pt x="11052" y="3979"/>
                    <a:pt x="10813" y="4268"/>
                  </a:cubicBezTo>
                  <a:cubicBezTo>
                    <a:pt x="10763" y="4327"/>
                    <a:pt x="10723" y="4377"/>
                    <a:pt x="10684" y="4437"/>
                  </a:cubicBezTo>
                  <a:cubicBezTo>
                    <a:pt x="10435" y="4765"/>
                    <a:pt x="10256" y="5143"/>
                    <a:pt x="10197" y="5561"/>
                  </a:cubicBezTo>
                  <a:cubicBezTo>
                    <a:pt x="10117" y="6068"/>
                    <a:pt x="10177" y="6575"/>
                    <a:pt x="10137" y="7073"/>
                  </a:cubicBezTo>
                  <a:cubicBezTo>
                    <a:pt x="10097" y="7530"/>
                    <a:pt x="10037" y="7978"/>
                    <a:pt x="9938" y="8426"/>
                  </a:cubicBezTo>
                  <a:cubicBezTo>
                    <a:pt x="9739" y="9321"/>
                    <a:pt x="9371" y="10196"/>
                    <a:pt x="8794" y="10932"/>
                  </a:cubicBezTo>
                  <a:cubicBezTo>
                    <a:pt x="8187" y="11718"/>
                    <a:pt x="7322" y="12345"/>
                    <a:pt x="6337" y="12643"/>
                  </a:cubicBezTo>
                  <a:cubicBezTo>
                    <a:pt x="5402" y="12931"/>
                    <a:pt x="4348" y="12663"/>
                    <a:pt x="3433" y="12941"/>
                  </a:cubicBezTo>
                  <a:cubicBezTo>
                    <a:pt x="3343" y="12961"/>
                    <a:pt x="3263" y="13001"/>
                    <a:pt x="3174" y="13031"/>
                  </a:cubicBezTo>
                  <a:cubicBezTo>
                    <a:pt x="3164" y="13041"/>
                    <a:pt x="3164" y="13041"/>
                    <a:pt x="3154" y="13041"/>
                  </a:cubicBezTo>
                  <a:cubicBezTo>
                    <a:pt x="3055" y="13090"/>
                    <a:pt x="2965" y="13140"/>
                    <a:pt x="2876" y="13200"/>
                  </a:cubicBezTo>
                  <a:lnTo>
                    <a:pt x="2786" y="13260"/>
                  </a:lnTo>
                  <a:cubicBezTo>
                    <a:pt x="2717" y="13309"/>
                    <a:pt x="2657" y="13369"/>
                    <a:pt x="2587" y="13419"/>
                  </a:cubicBezTo>
                  <a:cubicBezTo>
                    <a:pt x="2527" y="13468"/>
                    <a:pt x="2467" y="13528"/>
                    <a:pt x="2408" y="13578"/>
                  </a:cubicBezTo>
                  <a:cubicBezTo>
                    <a:pt x="2348" y="13627"/>
                    <a:pt x="2288" y="13687"/>
                    <a:pt x="2219" y="13737"/>
                  </a:cubicBezTo>
                  <a:cubicBezTo>
                    <a:pt x="2109" y="13837"/>
                    <a:pt x="2000" y="13926"/>
                    <a:pt x="1881" y="14005"/>
                  </a:cubicBezTo>
                  <a:cubicBezTo>
                    <a:pt x="1831" y="14036"/>
                    <a:pt x="1771" y="14075"/>
                    <a:pt x="1722" y="14105"/>
                  </a:cubicBezTo>
                  <a:cubicBezTo>
                    <a:pt x="1632" y="14165"/>
                    <a:pt x="1543" y="14215"/>
                    <a:pt x="1443" y="14274"/>
                  </a:cubicBezTo>
                  <a:cubicBezTo>
                    <a:pt x="1423" y="14284"/>
                    <a:pt x="1413" y="14294"/>
                    <a:pt x="1393" y="14304"/>
                  </a:cubicBezTo>
                  <a:cubicBezTo>
                    <a:pt x="1304" y="14354"/>
                    <a:pt x="1214" y="14403"/>
                    <a:pt x="1115" y="14453"/>
                  </a:cubicBezTo>
                  <a:lnTo>
                    <a:pt x="995" y="14513"/>
                  </a:lnTo>
                  <a:cubicBezTo>
                    <a:pt x="966" y="14533"/>
                    <a:pt x="926" y="14543"/>
                    <a:pt x="896" y="14562"/>
                  </a:cubicBezTo>
                  <a:lnTo>
                    <a:pt x="717" y="14652"/>
                  </a:lnTo>
                  <a:cubicBezTo>
                    <a:pt x="518" y="14741"/>
                    <a:pt x="299" y="14761"/>
                    <a:pt x="150" y="14901"/>
                  </a:cubicBezTo>
                  <a:cubicBezTo>
                    <a:pt x="140" y="14901"/>
                    <a:pt x="130" y="14911"/>
                    <a:pt x="130" y="14921"/>
                  </a:cubicBezTo>
                  <a:cubicBezTo>
                    <a:pt x="110" y="14951"/>
                    <a:pt x="80" y="14971"/>
                    <a:pt x="71" y="15010"/>
                  </a:cubicBezTo>
                  <a:cubicBezTo>
                    <a:pt x="51" y="15050"/>
                    <a:pt x="31" y="15100"/>
                    <a:pt x="21" y="15150"/>
                  </a:cubicBezTo>
                  <a:cubicBezTo>
                    <a:pt x="21" y="15159"/>
                    <a:pt x="11" y="15170"/>
                    <a:pt x="11" y="15179"/>
                  </a:cubicBezTo>
                  <a:cubicBezTo>
                    <a:pt x="11" y="15229"/>
                    <a:pt x="1" y="15279"/>
                    <a:pt x="11" y="15329"/>
                  </a:cubicBezTo>
                  <a:cubicBezTo>
                    <a:pt x="11" y="15388"/>
                    <a:pt x="21" y="15448"/>
                    <a:pt x="51" y="15517"/>
                  </a:cubicBezTo>
                  <a:cubicBezTo>
                    <a:pt x="80" y="15607"/>
                    <a:pt x="130" y="15696"/>
                    <a:pt x="200" y="15776"/>
                  </a:cubicBezTo>
                  <a:cubicBezTo>
                    <a:pt x="259" y="15846"/>
                    <a:pt x="329" y="15906"/>
                    <a:pt x="409" y="15955"/>
                  </a:cubicBezTo>
                  <a:cubicBezTo>
                    <a:pt x="518" y="16035"/>
                    <a:pt x="648" y="16094"/>
                    <a:pt x="777" y="16134"/>
                  </a:cubicBezTo>
                  <a:cubicBezTo>
                    <a:pt x="876" y="16164"/>
                    <a:pt x="986" y="16194"/>
                    <a:pt x="1095" y="16214"/>
                  </a:cubicBezTo>
                  <a:cubicBezTo>
                    <a:pt x="1423" y="16304"/>
                    <a:pt x="1771" y="16353"/>
                    <a:pt x="2120" y="16393"/>
                  </a:cubicBezTo>
                  <a:cubicBezTo>
                    <a:pt x="2160" y="16393"/>
                    <a:pt x="2199" y="16403"/>
                    <a:pt x="2239" y="16403"/>
                  </a:cubicBezTo>
                  <a:cubicBezTo>
                    <a:pt x="2308" y="16413"/>
                    <a:pt x="2388" y="16413"/>
                    <a:pt x="2467" y="16423"/>
                  </a:cubicBezTo>
                  <a:cubicBezTo>
                    <a:pt x="2977" y="16459"/>
                    <a:pt x="3488" y="16478"/>
                    <a:pt x="3998" y="16478"/>
                  </a:cubicBezTo>
                  <a:cubicBezTo>
                    <a:pt x="5580" y="16478"/>
                    <a:pt x="7158" y="16299"/>
                    <a:pt x="8685" y="15915"/>
                  </a:cubicBezTo>
                  <a:cubicBezTo>
                    <a:pt x="10475" y="15458"/>
                    <a:pt x="12176" y="14682"/>
                    <a:pt x="13658" y="13618"/>
                  </a:cubicBezTo>
                  <a:cubicBezTo>
                    <a:pt x="15846" y="12036"/>
                    <a:pt x="17537" y="9868"/>
                    <a:pt x="18601" y="7460"/>
                  </a:cubicBezTo>
                  <a:cubicBezTo>
                    <a:pt x="18880" y="6824"/>
                    <a:pt x="19158" y="6187"/>
                    <a:pt x="19348" y="5531"/>
                  </a:cubicBezTo>
                  <a:cubicBezTo>
                    <a:pt x="19547" y="4805"/>
                    <a:pt x="19676" y="4059"/>
                    <a:pt x="19835" y="3322"/>
                  </a:cubicBezTo>
                  <a:cubicBezTo>
                    <a:pt x="19945" y="2756"/>
                    <a:pt x="19964" y="2149"/>
                    <a:pt x="20183" y="1612"/>
                  </a:cubicBezTo>
                  <a:cubicBezTo>
                    <a:pt x="20193" y="1592"/>
                    <a:pt x="20203" y="1582"/>
                    <a:pt x="20213" y="1562"/>
                  </a:cubicBezTo>
                  <a:cubicBezTo>
                    <a:pt x="20382" y="1204"/>
                    <a:pt x="20889" y="637"/>
                    <a:pt x="20601" y="259"/>
                  </a:cubicBezTo>
                  <a:cubicBezTo>
                    <a:pt x="20531" y="179"/>
                    <a:pt x="20451" y="110"/>
                    <a:pt x="20352" y="60"/>
                  </a:cubicBezTo>
                  <a:cubicBezTo>
                    <a:pt x="20292" y="30"/>
                    <a:pt x="20223" y="11"/>
                    <a:pt x="20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43"/>
            <p:cNvSpPr/>
            <p:nvPr/>
          </p:nvSpPr>
          <p:spPr>
            <a:xfrm>
              <a:off x="4511467" y="1140269"/>
              <a:ext cx="1623449" cy="1183356"/>
            </a:xfrm>
            <a:custGeom>
              <a:avLst/>
              <a:gdLst/>
              <a:ahLst/>
              <a:cxnLst/>
              <a:rect l="l" t="t" r="r" b="b"/>
              <a:pathLst>
                <a:path w="22421" h="16343" extrusionOk="0">
                  <a:moveTo>
                    <a:pt x="22182" y="0"/>
                  </a:moveTo>
                  <a:lnTo>
                    <a:pt x="22182" y="0"/>
                  </a:lnTo>
                  <a:cubicBezTo>
                    <a:pt x="22272" y="239"/>
                    <a:pt x="22063" y="577"/>
                    <a:pt x="21894" y="846"/>
                  </a:cubicBezTo>
                  <a:cubicBezTo>
                    <a:pt x="21824" y="965"/>
                    <a:pt x="21755" y="1085"/>
                    <a:pt x="21715" y="1184"/>
                  </a:cubicBezTo>
                  <a:cubicBezTo>
                    <a:pt x="21665" y="1284"/>
                    <a:pt x="21635" y="1393"/>
                    <a:pt x="21605" y="1492"/>
                  </a:cubicBezTo>
                  <a:cubicBezTo>
                    <a:pt x="21596" y="1522"/>
                    <a:pt x="21585" y="1552"/>
                    <a:pt x="21585" y="1572"/>
                  </a:cubicBezTo>
                  <a:cubicBezTo>
                    <a:pt x="21516" y="1830"/>
                    <a:pt x="21476" y="2099"/>
                    <a:pt x="21436" y="2358"/>
                  </a:cubicBezTo>
                  <a:cubicBezTo>
                    <a:pt x="21416" y="2547"/>
                    <a:pt x="21386" y="2736"/>
                    <a:pt x="21346" y="2915"/>
                  </a:cubicBezTo>
                  <a:lnTo>
                    <a:pt x="21257" y="3362"/>
                  </a:lnTo>
                  <a:cubicBezTo>
                    <a:pt x="21138" y="3950"/>
                    <a:pt x="21019" y="4556"/>
                    <a:pt x="20859" y="5133"/>
                  </a:cubicBezTo>
                  <a:cubicBezTo>
                    <a:pt x="20680" y="5769"/>
                    <a:pt x="20411" y="6396"/>
                    <a:pt x="20143" y="7003"/>
                  </a:cubicBezTo>
                  <a:lnTo>
                    <a:pt x="20123" y="7053"/>
                  </a:lnTo>
                  <a:cubicBezTo>
                    <a:pt x="19019" y="9549"/>
                    <a:pt x="17318" y="11688"/>
                    <a:pt x="15199" y="13230"/>
                  </a:cubicBezTo>
                  <a:cubicBezTo>
                    <a:pt x="13718" y="14304"/>
                    <a:pt x="12056" y="15090"/>
                    <a:pt x="10246" y="15557"/>
                  </a:cubicBezTo>
                  <a:cubicBezTo>
                    <a:pt x="10146" y="15587"/>
                    <a:pt x="10037" y="15617"/>
                    <a:pt x="9938" y="15637"/>
                  </a:cubicBezTo>
                  <a:lnTo>
                    <a:pt x="9927" y="15637"/>
                  </a:lnTo>
                  <a:cubicBezTo>
                    <a:pt x="9202" y="15816"/>
                    <a:pt x="8466" y="15945"/>
                    <a:pt x="7719" y="16035"/>
                  </a:cubicBezTo>
                  <a:cubicBezTo>
                    <a:pt x="6966" y="16124"/>
                    <a:pt x="6201" y="16169"/>
                    <a:pt x="5425" y="16169"/>
                  </a:cubicBezTo>
                  <a:cubicBezTo>
                    <a:pt x="5167" y="16169"/>
                    <a:pt x="4907" y="16164"/>
                    <a:pt x="4646" y="16154"/>
                  </a:cubicBezTo>
                  <a:cubicBezTo>
                    <a:pt x="3910" y="16125"/>
                    <a:pt x="3174" y="16065"/>
                    <a:pt x="2438" y="15955"/>
                  </a:cubicBezTo>
                  <a:cubicBezTo>
                    <a:pt x="1722" y="15856"/>
                    <a:pt x="1006" y="15727"/>
                    <a:pt x="299" y="15557"/>
                  </a:cubicBezTo>
                  <a:cubicBezTo>
                    <a:pt x="199" y="15587"/>
                    <a:pt x="100" y="15607"/>
                    <a:pt x="0" y="15637"/>
                  </a:cubicBezTo>
                  <a:cubicBezTo>
                    <a:pt x="339" y="15727"/>
                    <a:pt x="677" y="15816"/>
                    <a:pt x="1015" y="15895"/>
                  </a:cubicBezTo>
                  <a:lnTo>
                    <a:pt x="1025" y="15895"/>
                  </a:lnTo>
                  <a:cubicBezTo>
                    <a:pt x="1722" y="16035"/>
                    <a:pt x="2428" y="16144"/>
                    <a:pt x="3124" y="16214"/>
                  </a:cubicBezTo>
                  <a:cubicBezTo>
                    <a:pt x="3601" y="16273"/>
                    <a:pt x="4079" y="16304"/>
                    <a:pt x="4547" y="16323"/>
                  </a:cubicBezTo>
                  <a:cubicBezTo>
                    <a:pt x="4839" y="16336"/>
                    <a:pt x="5131" y="16343"/>
                    <a:pt x="5421" y="16343"/>
                  </a:cubicBezTo>
                  <a:cubicBezTo>
                    <a:pt x="6690" y="16343"/>
                    <a:pt x="7936" y="16221"/>
                    <a:pt x="9142" y="15995"/>
                  </a:cubicBezTo>
                  <a:cubicBezTo>
                    <a:pt x="9530" y="15915"/>
                    <a:pt x="9918" y="15826"/>
                    <a:pt x="10296" y="15727"/>
                  </a:cubicBezTo>
                  <a:cubicBezTo>
                    <a:pt x="12126" y="15249"/>
                    <a:pt x="13817" y="14463"/>
                    <a:pt x="15309" y="13369"/>
                  </a:cubicBezTo>
                  <a:cubicBezTo>
                    <a:pt x="17458" y="11808"/>
                    <a:pt x="19178" y="9649"/>
                    <a:pt x="20292" y="7122"/>
                  </a:cubicBezTo>
                  <a:lnTo>
                    <a:pt x="20312" y="7073"/>
                  </a:lnTo>
                  <a:cubicBezTo>
                    <a:pt x="20581" y="6466"/>
                    <a:pt x="20859" y="5829"/>
                    <a:pt x="21039" y="5173"/>
                  </a:cubicBezTo>
                  <a:cubicBezTo>
                    <a:pt x="21198" y="4596"/>
                    <a:pt x="21327" y="3989"/>
                    <a:pt x="21436" y="3402"/>
                  </a:cubicBezTo>
                  <a:lnTo>
                    <a:pt x="21526" y="2955"/>
                  </a:lnTo>
                  <a:cubicBezTo>
                    <a:pt x="21565" y="2765"/>
                    <a:pt x="21596" y="2566"/>
                    <a:pt x="21625" y="2387"/>
                  </a:cubicBezTo>
                  <a:cubicBezTo>
                    <a:pt x="21665" y="2109"/>
                    <a:pt x="21705" y="1830"/>
                    <a:pt x="21775" y="1562"/>
                  </a:cubicBezTo>
                  <a:cubicBezTo>
                    <a:pt x="21804" y="1463"/>
                    <a:pt x="21834" y="1353"/>
                    <a:pt x="21884" y="1254"/>
                  </a:cubicBezTo>
                  <a:cubicBezTo>
                    <a:pt x="21914" y="1164"/>
                    <a:pt x="21983" y="1055"/>
                    <a:pt x="22053" y="935"/>
                  </a:cubicBezTo>
                  <a:cubicBezTo>
                    <a:pt x="22222" y="667"/>
                    <a:pt x="22421" y="349"/>
                    <a:pt x="22381" y="60"/>
                  </a:cubicBezTo>
                  <a:cubicBezTo>
                    <a:pt x="22321" y="30"/>
                    <a:pt x="22252" y="11"/>
                    <a:pt x="2218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43"/>
            <p:cNvSpPr/>
            <p:nvPr/>
          </p:nvSpPr>
          <p:spPr>
            <a:xfrm>
              <a:off x="4591405" y="1145338"/>
              <a:ext cx="1493115" cy="1145776"/>
            </a:xfrm>
            <a:custGeom>
              <a:avLst/>
              <a:gdLst/>
              <a:ahLst/>
              <a:cxnLst/>
              <a:rect l="l" t="t" r="r" b="b"/>
              <a:pathLst>
                <a:path w="20621" h="15824" extrusionOk="0">
                  <a:moveTo>
                    <a:pt x="20492" y="0"/>
                  </a:moveTo>
                  <a:lnTo>
                    <a:pt x="20492" y="0"/>
                  </a:lnTo>
                  <a:cubicBezTo>
                    <a:pt x="20432" y="10"/>
                    <a:pt x="20362" y="20"/>
                    <a:pt x="20302" y="30"/>
                  </a:cubicBezTo>
                  <a:cubicBezTo>
                    <a:pt x="20441" y="279"/>
                    <a:pt x="20233" y="617"/>
                    <a:pt x="20054" y="915"/>
                  </a:cubicBezTo>
                  <a:cubicBezTo>
                    <a:pt x="19984" y="1035"/>
                    <a:pt x="19915" y="1144"/>
                    <a:pt x="19875" y="1243"/>
                  </a:cubicBezTo>
                  <a:cubicBezTo>
                    <a:pt x="19736" y="1612"/>
                    <a:pt x="19676" y="2009"/>
                    <a:pt x="19626" y="2397"/>
                  </a:cubicBezTo>
                  <a:cubicBezTo>
                    <a:pt x="19606" y="2586"/>
                    <a:pt x="19576" y="2775"/>
                    <a:pt x="19546" y="2954"/>
                  </a:cubicBezTo>
                  <a:cubicBezTo>
                    <a:pt x="19517" y="3104"/>
                    <a:pt x="19487" y="3252"/>
                    <a:pt x="19457" y="3392"/>
                  </a:cubicBezTo>
                  <a:cubicBezTo>
                    <a:pt x="19347" y="3969"/>
                    <a:pt x="19238" y="4565"/>
                    <a:pt x="19089" y="5133"/>
                  </a:cubicBezTo>
                  <a:cubicBezTo>
                    <a:pt x="18920" y="5769"/>
                    <a:pt x="18661" y="6386"/>
                    <a:pt x="18412" y="6983"/>
                  </a:cubicBezTo>
                  <a:lnTo>
                    <a:pt x="18392" y="7032"/>
                  </a:lnTo>
                  <a:cubicBezTo>
                    <a:pt x="17348" y="9479"/>
                    <a:pt x="15717" y="11548"/>
                    <a:pt x="13688" y="13011"/>
                  </a:cubicBezTo>
                  <a:cubicBezTo>
                    <a:pt x="12265" y="14035"/>
                    <a:pt x="10664" y="14771"/>
                    <a:pt x="8933" y="15179"/>
                  </a:cubicBezTo>
                  <a:cubicBezTo>
                    <a:pt x="7631" y="15495"/>
                    <a:pt x="6266" y="15648"/>
                    <a:pt x="4868" y="15648"/>
                  </a:cubicBezTo>
                  <a:cubicBezTo>
                    <a:pt x="4504" y="15648"/>
                    <a:pt x="4138" y="15637"/>
                    <a:pt x="3770" y="15617"/>
                  </a:cubicBezTo>
                  <a:cubicBezTo>
                    <a:pt x="2637" y="15557"/>
                    <a:pt x="1473" y="15388"/>
                    <a:pt x="309" y="15129"/>
                  </a:cubicBezTo>
                  <a:cubicBezTo>
                    <a:pt x="240" y="15149"/>
                    <a:pt x="180" y="15169"/>
                    <a:pt x="120" y="15189"/>
                  </a:cubicBezTo>
                  <a:cubicBezTo>
                    <a:pt x="81" y="15209"/>
                    <a:pt x="41" y="15219"/>
                    <a:pt x="1" y="15229"/>
                  </a:cubicBezTo>
                  <a:cubicBezTo>
                    <a:pt x="1234" y="15527"/>
                    <a:pt x="2477" y="15716"/>
                    <a:pt x="3691" y="15786"/>
                  </a:cubicBezTo>
                  <a:cubicBezTo>
                    <a:pt x="4089" y="15811"/>
                    <a:pt x="4484" y="15823"/>
                    <a:pt x="4877" y="15823"/>
                  </a:cubicBezTo>
                  <a:cubicBezTo>
                    <a:pt x="6034" y="15823"/>
                    <a:pt x="7167" y="15715"/>
                    <a:pt x="8266" y="15507"/>
                  </a:cubicBezTo>
                  <a:cubicBezTo>
                    <a:pt x="8505" y="15458"/>
                    <a:pt x="8744" y="15408"/>
                    <a:pt x="8973" y="15348"/>
                  </a:cubicBezTo>
                  <a:cubicBezTo>
                    <a:pt x="10744" y="14930"/>
                    <a:pt x="12365" y="14194"/>
                    <a:pt x="13797" y="13160"/>
                  </a:cubicBezTo>
                  <a:cubicBezTo>
                    <a:pt x="15856" y="11668"/>
                    <a:pt x="17507" y="9569"/>
                    <a:pt x="18562" y="7092"/>
                  </a:cubicBezTo>
                  <a:lnTo>
                    <a:pt x="18582" y="7052"/>
                  </a:lnTo>
                  <a:cubicBezTo>
                    <a:pt x="18840" y="6446"/>
                    <a:pt x="19099" y="5829"/>
                    <a:pt x="19268" y="5182"/>
                  </a:cubicBezTo>
                  <a:cubicBezTo>
                    <a:pt x="19417" y="4605"/>
                    <a:pt x="19526" y="4008"/>
                    <a:pt x="19636" y="3431"/>
                  </a:cubicBezTo>
                  <a:lnTo>
                    <a:pt x="19725" y="2984"/>
                  </a:lnTo>
                  <a:cubicBezTo>
                    <a:pt x="19755" y="2805"/>
                    <a:pt x="19785" y="2616"/>
                    <a:pt x="19805" y="2427"/>
                  </a:cubicBezTo>
                  <a:cubicBezTo>
                    <a:pt x="19855" y="2049"/>
                    <a:pt x="19904" y="1651"/>
                    <a:pt x="20044" y="1303"/>
                  </a:cubicBezTo>
                  <a:cubicBezTo>
                    <a:pt x="20083" y="1223"/>
                    <a:pt x="20143" y="1114"/>
                    <a:pt x="20213" y="1004"/>
                  </a:cubicBezTo>
                  <a:cubicBezTo>
                    <a:pt x="20402" y="697"/>
                    <a:pt x="20620" y="319"/>
                    <a:pt x="2049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43"/>
            <p:cNvSpPr/>
            <p:nvPr/>
          </p:nvSpPr>
          <p:spPr>
            <a:xfrm>
              <a:off x="4632461" y="1159747"/>
              <a:ext cx="1382187" cy="1106531"/>
            </a:xfrm>
            <a:custGeom>
              <a:avLst/>
              <a:gdLst/>
              <a:ahLst/>
              <a:cxnLst/>
              <a:rect l="l" t="t" r="r" b="b"/>
              <a:pathLst>
                <a:path w="19089" h="15282" extrusionOk="0">
                  <a:moveTo>
                    <a:pt x="18970" y="0"/>
                  </a:moveTo>
                  <a:lnTo>
                    <a:pt x="18970" y="0"/>
                  </a:lnTo>
                  <a:cubicBezTo>
                    <a:pt x="18910" y="20"/>
                    <a:pt x="18850" y="30"/>
                    <a:pt x="18791" y="49"/>
                  </a:cubicBezTo>
                  <a:cubicBezTo>
                    <a:pt x="18890" y="279"/>
                    <a:pt x="18711" y="597"/>
                    <a:pt x="18542" y="865"/>
                  </a:cubicBezTo>
                  <a:cubicBezTo>
                    <a:pt x="18472" y="985"/>
                    <a:pt x="18413" y="1094"/>
                    <a:pt x="18373" y="1183"/>
                  </a:cubicBezTo>
                  <a:cubicBezTo>
                    <a:pt x="18234" y="1542"/>
                    <a:pt x="18183" y="1930"/>
                    <a:pt x="18134" y="2308"/>
                  </a:cubicBezTo>
                  <a:cubicBezTo>
                    <a:pt x="18114" y="2487"/>
                    <a:pt x="18094" y="2675"/>
                    <a:pt x="18064" y="2845"/>
                  </a:cubicBezTo>
                  <a:cubicBezTo>
                    <a:pt x="18035" y="2994"/>
                    <a:pt x="18004" y="3133"/>
                    <a:pt x="17985" y="3272"/>
                  </a:cubicBezTo>
                  <a:cubicBezTo>
                    <a:pt x="17885" y="3829"/>
                    <a:pt x="17776" y="4406"/>
                    <a:pt x="17637" y="4963"/>
                  </a:cubicBezTo>
                  <a:cubicBezTo>
                    <a:pt x="17478" y="5570"/>
                    <a:pt x="17229" y="6167"/>
                    <a:pt x="16990" y="6744"/>
                  </a:cubicBezTo>
                  <a:lnTo>
                    <a:pt x="16980" y="6793"/>
                  </a:lnTo>
                  <a:cubicBezTo>
                    <a:pt x="15986" y="9161"/>
                    <a:pt x="14434" y="11170"/>
                    <a:pt x="12494" y="12583"/>
                  </a:cubicBezTo>
                  <a:cubicBezTo>
                    <a:pt x="11151" y="13568"/>
                    <a:pt x="9620" y="14274"/>
                    <a:pt x="7968" y="14671"/>
                  </a:cubicBezTo>
                  <a:cubicBezTo>
                    <a:pt x="7361" y="14811"/>
                    <a:pt x="6745" y="14920"/>
                    <a:pt x="6118" y="15000"/>
                  </a:cubicBezTo>
                  <a:cubicBezTo>
                    <a:pt x="5480" y="15071"/>
                    <a:pt x="4826" y="15106"/>
                    <a:pt x="4164" y="15106"/>
                  </a:cubicBezTo>
                  <a:cubicBezTo>
                    <a:pt x="3898" y="15106"/>
                    <a:pt x="3631" y="15101"/>
                    <a:pt x="3363" y="15089"/>
                  </a:cubicBezTo>
                  <a:cubicBezTo>
                    <a:pt x="2348" y="15049"/>
                    <a:pt x="1324" y="14920"/>
                    <a:pt x="299" y="14711"/>
                  </a:cubicBezTo>
                  <a:lnTo>
                    <a:pt x="1" y="14831"/>
                  </a:lnTo>
                  <a:cubicBezTo>
                    <a:pt x="1105" y="15069"/>
                    <a:pt x="2199" y="15219"/>
                    <a:pt x="3283" y="15259"/>
                  </a:cubicBezTo>
                  <a:cubicBezTo>
                    <a:pt x="3587" y="15274"/>
                    <a:pt x="3889" y="15281"/>
                    <a:pt x="4189" y="15281"/>
                  </a:cubicBezTo>
                  <a:cubicBezTo>
                    <a:pt x="5264" y="15281"/>
                    <a:pt x="6313" y="15184"/>
                    <a:pt x="7332" y="14990"/>
                  </a:cubicBezTo>
                  <a:cubicBezTo>
                    <a:pt x="7560" y="14940"/>
                    <a:pt x="7789" y="14890"/>
                    <a:pt x="8008" y="14841"/>
                  </a:cubicBezTo>
                  <a:cubicBezTo>
                    <a:pt x="9699" y="14433"/>
                    <a:pt x="11241" y="13727"/>
                    <a:pt x="12613" y="12722"/>
                  </a:cubicBezTo>
                  <a:cubicBezTo>
                    <a:pt x="14573" y="11289"/>
                    <a:pt x="16145" y="9260"/>
                    <a:pt x="17149" y="6864"/>
                  </a:cubicBezTo>
                  <a:lnTo>
                    <a:pt x="17169" y="6813"/>
                  </a:lnTo>
                  <a:cubicBezTo>
                    <a:pt x="17408" y="6227"/>
                    <a:pt x="17646" y="5630"/>
                    <a:pt x="17816" y="5003"/>
                  </a:cubicBezTo>
                  <a:cubicBezTo>
                    <a:pt x="17955" y="4446"/>
                    <a:pt x="18064" y="3869"/>
                    <a:pt x="18164" y="3312"/>
                  </a:cubicBezTo>
                  <a:cubicBezTo>
                    <a:pt x="18183" y="3163"/>
                    <a:pt x="18214" y="3024"/>
                    <a:pt x="18243" y="2885"/>
                  </a:cubicBezTo>
                  <a:cubicBezTo>
                    <a:pt x="18273" y="2695"/>
                    <a:pt x="18293" y="2516"/>
                    <a:pt x="18323" y="2337"/>
                  </a:cubicBezTo>
                  <a:cubicBezTo>
                    <a:pt x="18362" y="1970"/>
                    <a:pt x="18413" y="1581"/>
                    <a:pt x="18542" y="1253"/>
                  </a:cubicBezTo>
                  <a:cubicBezTo>
                    <a:pt x="18581" y="1164"/>
                    <a:pt x="18641" y="1064"/>
                    <a:pt x="18701" y="955"/>
                  </a:cubicBezTo>
                  <a:cubicBezTo>
                    <a:pt x="18880" y="666"/>
                    <a:pt x="19089" y="308"/>
                    <a:pt x="18970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43"/>
            <p:cNvSpPr/>
            <p:nvPr/>
          </p:nvSpPr>
          <p:spPr>
            <a:xfrm>
              <a:off x="4665624" y="1178428"/>
              <a:ext cx="1277051" cy="1070907"/>
            </a:xfrm>
            <a:custGeom>
              <a:avLst/>
              <a:gdLst/>
              <a:ahLst/>
              <a:cxnLst/>
              <a:rect l="l" t="t" r="r" b="b"/>
              <a:pathLst>
                <a:path w="17637" h="14790" extrusionOk="0">
                  <a:moveTo>
                    <a:pt x="17616" y="1"/>
                  </a:moveTo>
                  <a:lnTo>
                    <a:pt x="17437" y="60"/>
                  </a:lnTo>
                  <a:cubicBezTo>
                    <a:pt x="17427" y="249"/>
                    <a:pt x="17298" y="478"/>
                    <a:pt x="17188" y="677"/>
                  </a:cubicBezTo>
                  <a:cubicBezTo>
                    <a:pt x="17129" y="786"/>
                    <a:pt x="17069" y="896"/>
                    <a:pt x="17040" y="985"/>
                  </a:cubicBezTo>
                  <a:cubicBezTo>
                    <a:pt x="16920" y="1323"/>
                    <a:pt x="16870" y="1692"/>
                    <a:pt x="16830" y="2059"/>
                  </a:cubicBezTo>
                  <a:cubicBezTo>
                    <a:pt x="16810" y="2229"/>
                    <a:pt x="16790" y="2398"/>
                    <a:pt x="16761" y="2567"/>
                  </a:cubicBezTo>
                  <a:cubicBezTo>
                    <a:pt x="16741" y="2706"/>
                    <a:pt x="16721" y="2835"/>
                    <a:pt x="16701" y="2974"/>
                  </a:cubicBezTo>
                  <a:cubicBezTo>
                    <a:pt x="16611" y="3512"/>
                    <a:pt x="16522" y="4059"/>
                    <a:pt x="16393" y="4586"/>
                  </a:cubicBezTo>
                  <a:cubicBezTo>
                    <a:pt x="16253" y="5173"/>
                    <a:pt x="16034" y="5740"/>
                    <a:pt x="15826" y="6297"/>
                  </a:cubicBezTo>
                  <a:lnTo>
                    <a:pt x="15806" y="6347"/>
                  </a:lnTo>
                  <a:cubicBezTo>
                    <a:pt x="14920" y="8624"/>
                    <a:pt x="13518" y="10564"/>
                    <a:pt x="11768" y="11966"/>
                  </a:cubicBezTo>
                  <a:cubicBezTo>
                    <a:pt x="10544" y="12941"/>
                    <a:pt x="9162" y="13657"/>
                    <a:pt x="7650" y="14075"/>
                  </a:cubicBezTo>
                  <a:cubicBezTo>
                    <a:pt x="6383" y="14435"/>
                    <a:pt x="5050" y="14617"/>
                    <a:pt x="3677" y="14617"/>
                  </a:cubicBezTo>
                  <a:cubicBezTo>
                    <a:pt x="3454" y="14617"/>
                    <a:pt x="3229" y="14612"/>
                    <a:pt x="3004" y="14603"/>
                  </a:cubicBezTo>
                  <a:cubicBezTo>
                    <a:pt x="2109" y="14563"/>
                    <a:pt x="1204" y="14453"/>
                    <a:pt x="289" y="14274"/>
                  </a:cubicBezTo>
                  <a:cubicBezTo>
                    <a:pt x="190" y="14314"/>
                    <a:pt x="100" y="14354"/>
                    <a:pt x="0" y="14394"/>
                  </a:cubicBezTo>
                  <a:cubicBezTo>
                    <a:pt x="985" y="14603"/>
                    <a:pt x="1970" y="14732"/>
                    <a:pt x="2935" y="14772"/>
                  </a:cubicBezTo>
                  <a:cubicBezTo>
                    <a:pt x="3185" y="14784"/>
                    <a:pt x="3435" y="14790"/>
                    <a:pt x="3684" y="14790"/>
                  </a:cubicBezTo>
                  <a:cubicBezTo>
                    <a:pt x="4660" y="14790"/>
                    <a:pt x="5620" y="14698"/>
                    <a:pt x="6556" y="14523"/>
                  </a:cubicBezTo>
                  <a:cubicBezTo>
                    <a:pt x="6943" y="14444"/>
                    <a:pt x="7321" y="14354"/>
                    <a:pt x="7699" y="14245"/>
                  </a:cubicBezTo>
                  <a:cubicBezTo>
                    <a:pt x="9231" y="13817"/>
                    <a:pt x="10643" y="13100"/>
                    <a:pt x="11887" y="12106"/>
                  </a:cubicBezTo>
                  <a:cubicBezTo>
                    <a:pt x="13667" y="10684"/>
                    <a:pt x="15080" y="8714"/>
                    <a:pt x="15975" y="6407"/>
                  </a:cubicBezTo>
                  <a:lnTo>
                    <a:pt x="15995" y="6356"/>
                  </a:lnTo>
                  <a:cubicBezTo>
                    <a:pt x="16204" y="5799"/>
                    <a:pt x="16423" y="5222"/>
                    <a:pt x="16572" y="4626"/>
                  </a:cubicBezTo>
                  <a:cubicBezTo>
                    <a:pt x="16701" y="4089"/>
                    <a:pt x="16790" y="3542"/>
                    <a:pt x="16880" y="3005"/>
                  </a:cubicBezTo>
                  <a:cubicBezTo>
                    <a:pt x="16900" y="2865"/>
                    <a:pt x="16920" y="2736"/>
                    <a:pt x="16950" y="2597"/>
                  </a:cubicBezTo>
                  <a:cubicBezTo>
                    <a:pt x="16969" y="2428"/>
                    <a:pt x="17000" y="2249"/>
                    <a:pt x="17009" y="2079"/>
                  </a:cubicBezTo>
                  <a:cubicBezTo>
                    <a:pt x="17049" y="1732"/>
                    <a:pt x="17099" y="1363"/>
                    <a:pt x="17208" y="1045"/>
                  </a:cubicBezTo>
                  <a:cubicBezTo>
                    <a:pt x="17238" y="965"/>
                    <a:pt x="17298" y="866"/>
                    <a:pt x="17358" y="757"/>
                  </a:cubicBezTo>
                  <a:cubicBezTo>
                    <a:pt x="17487" y="528"/>
                    <a:pt x="17636" y="249"/>
                    <a:pt x="17616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43"/>
            <p:cNvSpPr/>
            <p:nvPr/>
          </p:nvSpPr>
          <p:spPr>
            <a:xfrm>
              <a:off x="4710228" y="1210143"/>
              <a:ext cx="1148890" cy="1006392"/>
            </a:xfrm>
            <a:custGeom>
              <a:avLst/>
              <a:gdLst/>
              <a:ahLst/>
              <a:cxnLst/>
              <a:rect l="l" t="t" r="r" b="b"/>
              <a:pathLst>
                <a:path w="15867" h="13899" extrusionOk="0">
                  <a:moveTo>
                    <a:pt x="15747" y="0"/>
                  </a:moveTo>
                  <a:lnTo>
                    <a:pt x="15747" y="0"/>
                  </a:lnTo>
                  <a:cubicBezTo>
                    <a:pt x="15687" y="20"/>
                    <a:pt x="15637" y="50"/>
                    <a:pt x="15578" y="70"/>
                  </a:cubicBezTo>
                  <a:cubicBezTo>
                    <a:pt x="15668" y="269"/>
                    <a:pt x="15528" y="538"/>
                    <a:pt x="15409" y="776"/>
                  </a:cubicBezTo>
                  <a:cubicBezTo>
                    <a:pt x="15349" y="876"/>
                    <a:pt x="15299" y="975"/>
                    <a:pt x="15270" y="1064"/>
                  </a:cubicBezTo>
                  <a:cubicBezTo>
                    <a:pt x="15170" y="1383"/>
                    <a:pt x="15160" y="1731"/>
                    <a:pt x="15140" y="2059"/>
                  </a:cubicBezTo>
                  <a:lnTo>
                    <a:pt x="15111" y="2536"/>
                  </a:lnTo>
                  <a:cubicBezTo>
                    <a:pt x="15091" y="2666"/>
                    <a:pt x="15080" y="2786"/>
                    <a:pt x="15071" y="2914"/>
                  </a:cubicBezTo>
                  <a:cubicBezTo>
                    <a:pt x="15021" y="3412"/>
                    <a:pt x="14961" y="3920"/>
                    <a:pt x="14872" y="4407"/>
                  </a:cubicBezTo>
                  <a:cubicBezTo>
                    <a:pt x="14772" y="4954"/>
                    <a:pt x="14593" y="5481"/>
                    <a:pt x="14424" y="5998"/>
                  </a:cubicBezTo>
                  <a:lnTo>
                    <a:pt x="14414" y="6038"/>
                  </a:lnTo>
                  <a:cubicBezTo>
                    <a:pt x="13678" y="8157"/>
                    <a:pt x="12415" y="9967"/>
                    <a:pt x="10754" y="11260"/>
                  </a:cubicBezTo>
                  <a:cubicBezTo>
                    <a:pt x="9590" y="12165"/>
                    <a:pt x="8247" y="12832"/>
                    <a:pt x="6765" y="13219"/>
                  </a:cubicBezTo>
                  <a:cubicBezTo>
                    <a:pt x="5515" y="13558"/>
                    <a:pt x="4186" y="13718"/>
                    <a:pt x="2810" y="13718"/>
                  </a:cubicBezTo>
                  <a:cubicBezTo>
                    <a:pt x="2729" y="13718"/>
                    <a:pt x="2648" y="13718"/>
                    <a:pt x="2567" y="13717"/>
                  </a:cubicBezTo>
                  <a:cubicBezTo>
                    <a:pt x="1811" y="13707"/>
                    <a:pt x="1055" y="13657"/>
                    <a:pt x="279" y="13548"/>
                  </a:cubicBezTo>
                  <a:cubicBezTo>
                    <a:pt x="190" y="13588"/>
                    <a:pt x="100" y="13637"/>
                    <a:pt x="1" y="13687"/>
                  </a:cubicBezTo>
                  <a:cubicBezTo>
                    <a:pt x="847" y="13807"/>
                    <a:pt x="1682" y="13876"/>
                    <a:pt x="2498" y="13896"/>
                  </a:cubicBezTo>
                  <a:cubicBezTo>
                    <a:pt x="2595" y="13898"/>
                    <a:pt x="2691" y="13898"/>
                    <a:pt x="2788" y="13898"/>
                  </a:cubicBezTo>
                  <a:cubicBezTo>
                    <a:pt x="3840" y="13898"/>
                    <a:pt x="4865" y="13800"/>
                    <a:pt x="5850" y="13617"/>
                  </a:cubicBezTo>
                  <a:cubicBezTo>
                    <a:pt x="6178" y="13548"/>
                    <a:pt x="6497" y="13478"/>
                    <a:pt x="6815" y="13389"/>
                  </a:cubicBezTo>
                  <a:cubicBezTo>
                    <a:pt x="8327" y="12991"/>
                    <a:pt x="9689" y="12324"/>
                    <a:pt x="10863" y="11400"/>
                  </a:cubicBezTo>
                  <a:cubicBezTo>
                    <a:pt x="12554" y="10076"/>
                    <a:pt x="13847" y="8246"/>
                    <a:pt x="14583" y="6097"/>
                  </a:cubicBezTo>
                  <a:lnTo>
                    <a:pt x="14593" y="6058"/>
                  </a:lnTo>
                  <a:cubicBezTo>
                    <a:pt x="14772" y="5531"/>
                    <a:pt x="14951" y="5003"/>
                    <a:pt x="15051" y="4446"/>
                  </a:cubicBezTo>
                  <a:cubicBezTo>
                    <a:pt x="15150" y="3949"/>
                    <a:pt x="15200" y="3432"/>
                    <a:pt x="15250" y="2934"/>
                  </a:cubicBezTo>
                  <a:cubicBezTo>
                    <a:pt x="15259" y="2805"/>
                    <a:pt x="15279" y="2686"/>
                    <a:pt x="15290" y="2556"/>
                  </a:cubicBezTo>
                  <a:cubicBezTo>
                    <a:pt x="15309" y="2397"/>
                    <a:pt x="15319" y="2229"/>
                    <a:pt x="15319" y="2069"/>
                  </a:cubicBezTo>
                  <a:cubicBezTo>
                    <a:pt x="15339" y="1751"/>
                    <a:pt x="15349" y="1413"/>
                    <a:pt x="15449" y="1114"/>
                  </a:cubicBezTo>
                  <a:cubicBezTo>
                    <a:pt x="15469" y="1044"/>
                    <a:pt x="15518" y="945"/>
                    <a:pt x="15568" y="856"/>
                  </a:cubicBezTo>
                  <a:cubicBezTo>
                    <a:pt x="15707" y="587"/>
                    <a:pt x="15866" y="269"/>
                    <a:pt x="15747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4739046" y="1248302"/>
              <a:ext cx="1021380" cy="947235"/>
            </a:xfrm>
            <a:custGeom>
              <a:avLst/>
              <a:gdLst/>
              <a:ahLst/>
              <a:cxnLst/>
              <a:rect l="l" t="t" r="r" b="b"/>
              <a:pathLst>
                <a:path w="14106" h="13082" extrusionOk="0">
                  <a:moveTo>
                    <a:pt x="14056" y="0"/>
                  </a:moveTo>
                  <a:cubicBezTo>
                    <a:pt x="13996" y="20"/>
                    <a:pt x="13937" y="50"/>
                    <a:pt x="13877" y="80"/>
                  </a:cubicBezTo>
                  <a:cubicBezTo>
                    <a:pt x="13897" y="249"/>
                    <a:pt x="13797" y="458"/>
                    <a:pt x="13698" y="647"/>
                  </a:cubicBezTo>
                  <a:cubicBezTo>
                    <a:pt x="13648" y="747"/>
                    <a:pt x="13598" y="836"/>
                    <a:pt x="13579" y="926"/>
                  </a:cubicBezTo>
                  <a:cubicBezTo>
                    <a:pt x="13489" y="1234"/>
                    <a:pt x="13479" y="1572"/>
                    <a:pt x="13479" y="1900"/>
                  </a:cubicBezTo>
                  <a:cubicBezTo>
                    <a:pt x="13479" y="2049"/>
                    <a:pt x="13479" y="2208"/>
                    <a:pt x="13459" y="2368"/>
                  </a:cubicBezTo>
                  <a:cubicBezTo>
                    <a:pt x="13459" y="2487"/>
                    <a:pt x="13449" y="2606"/>
                    <a:pt x="13439" y="2736"/>
                  </a:cubicBezTo>
                  <a:cubicBezTo>
                    <a:pt x="13400" y="3213"/>
                    <a:pt x="13369" y="3720"/>
                    <a:pt x="13300" y="4198"/>
                  </a:cubicBezTo>
                  <a:cubicBezTo>
                    <a:pt x="13210" y="4725"/>
                    <a:pt x="13051" y="5232"/>
                    <a:pt x="12902" y="5730"/>
                  </a:cubicBezTo>
                  <a:lnTo>
                    <a:pt x="12882" y="5780"/>
                  </a:lnTo>
                  <a:cubicBezTo>
                    <a:pt x="12226" y="7818"/>
                    <a:pt x="11032" y="9549"/>
                    <a:pt x="9410" y="10763"/>
                  </a:cubicBezTo>
                  <a:cubicBezTo>
                    <a:pt x="8287" y="11609"/>
                    <a:pt x="6974" y="12215"/>
                    <a:pt x="5502" y="12553"/>
                  </a:cubicBezTo>
                  <a:cubicBezTo>
                    <a:pt x="4477" y="12782"/>
                    <a:pt x="3393" y="12902"/>
                    <a:pt x="2259" y="12911"/>
                  </a:cubicBezTo>
                  <a:cubicBezTo>
                    <a:pt x="1612" y="12911"/>
                    <a:pt x="946" y="12882"/>
                    <a:pt x="279" y="12812"/>
                  </a:cubicBezTo>
                  <a:cubicBezTo>
                    <a:pt x="190" y="12862"/>
                    <a:pt x="100" y="12911"/>
                    <a:pt x="1" y="12961"/>
                  </a:cubicBezTo>
                  <a:cubicBezTo>
                    <a:pt x="685" y="13034"/>
                    <a:pt x="1361" y="13082"/>
                    <a:pt x="2029" y="13082"/>
                  </a:cubicBezTo>
                  <a:cubicBezTo>
                    <a:pt x="2089" y="13082"/>
                    <a:pt x="2149" y="13082"/>
                    <a:pt x="2209" y="13081"/>
                  </a:cubicBezTo>
                  <a:cubicBezTo>
                    <a:pt x="3204" y="13081"/>
                    <a:pt x="4169" y="12991"/>
                    <a:pt x="5093" y="12812"/>
                  </a:cubicBezTo>
                  <a:lnTo>
                    <a:pt x="5542" y="12723"/>
                  </a:lnTo>
                  <a:cubicBezTo>
                    <a:pt x="7043" y="12374"/>
                    <a:pt x="8376" y="11768"/>
                    <a:pt x="9530" y="10902"/>
                  </a:cubicBezTo>
                  <a:cubicBezTo>
                    <a:pt x="11171" y="9669"/>
                    <a:pt x="12394" y="7908"/>
                    <a:pt x="13061" y="5829"/>
                  </a:cubicBezTo>
                  <a:lnTo>
                    <a:pt x="13071" y="5789"/>
                  </a:lnTo>
                  <a:cubicBezTo>
                    <a:pt x="13230" y="5282"/>
                    <a:pt x="13389" y="4765"/>
                    <a:pt x="13479" y="4218"/>
                  </a:cubicBezTo>
                  <a:cubicBezTo>
                    <a:pt x="13548" y="3740"/>
                    <a:pt x="13588" y="3233"/>
                    <a:pt x="13618" y="2746"/>
                  </a:cubicBezTo>
                  <a:cubicBezTo>
                    <a:pt x="13628" y="2626"/>
                    <a:pt x="13638" y="2497"/>
                    <a:pt x="13648" y="2378"/>
                  </a:cubicBezTo>
                  <a:cubicBezTo>
                    <a:pt x="13658" y="2219"/>
                    <a:pt x="13658" y="2060"/>
                    <a:pt x="13658" y="1900"/>
                  </a:cubicBezTo>
                  <a:cubicBezTo>
                    <a:pt x="13668" y="1582"/>
                    <a:pt x="13668" y="1254"/>
                    <a:pt x="13758" y="975"/>
                  </a:cubicBezTo>
                  <a:cubicBezTo>
                    <a:pt x="13778" y="906"/>
                    <a:pt x="13817" y="816"/>
                    <a:pt x="13867" y="716"/>
                  </a:cubicBezTo>
                  <a:cubicBezTo>
                    <a:pt x="13966" y="508"/>
                    <a:pt x="14105" y="249"/>
                    <a:pt x="14056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43"/>
            <p:cNvSpPr/>
            <p:nvPr/>
          </p:nvSpPr>
          <p:spPr>
            <a:xfrm>
              <a:off x="4762869" y="1295150"/>
              <a:ext cx="896694" cy="880041"/>
            </a:xfrm>
            <a:custGeom>
              <a:avLst/>
              <a:gdLst/>
              <a:ahLst/>
              <a:cxnLst/>
              <a:rect l="l" t="t" r="r" b="b"/>
              <a:pathLst>
                <a:path w="12384" h="12154" extrusionOk="0">
                  <a:moveTo>
                    <a:pt x="12344" y="0"/>
                  </a:moveTo>
                  <a:lnTo>
                    <a:pt x="12344" y="0"/>
                  </a:lnTo>
                  <a:cubicBezTo>
                    <a:pt x="12284" y="30"/>
                    <a:pt x="12235" y="60"/>
                    <a:pt x="12175" y="100"/>
                  </a:cubicBezTo>
                  <a:cubicBezTo>
                    <a:pt x="12175" y="219"/>
                    <a:pt x="12116" y="358"/>
                    <a:pt x="12046" y="517"/>
                  </a:cubicBezTo>
                  <a:cubicBezTo>
                    <a:pt x="12006" y="617"/>
                    <a:pt x="11966" y="696"/>
                    <a:pt x="11956" y="776"/>
                  </a:cubicBezTo>
                  <a:cubicBezTo>
                    <a:pt x="11897" y="1064"/>
                    <a:pt x="11937" y="1373"/>
                    <a:pt x="11966" y="1671"/>
                  </a:cubicBezTo>
                  <a:cubicBezTo>
                    <a:pt x="11986" y="1811"/>
                    <a:pt x="12006" y="1959"/>
                    <a:pt x="12006" y="2099"/>
                  </a:cubicBezTo>
                  <a:cubicBezTo>
                    <a:pt x="12016" y="2208"/>
                    <a:pt x="12026" y="2317"/>
                    <a:pt x="12026" y="2437"/>
                  </a:cubicBezTo>
                  <a:cubicBezTo>
                    <a:pt x="12056" y="2874"/>
                    <a:pt x="12076" y="3322"/>
                    <a:pt x="12056" y="3760"/>
                  </a:cubicBezTo>
                  <a:cubicBezTo>
                    <a:pt x="12046" y="4238"/>
                    <a:pt x="11937" y="4715"/>
                    <a:pt x="11837" y="5162"/>
                  </a:cubicBezTo>
                  <a:lnTo>
                    <a:pt x="11827" y="5202"/>
                  </a:lnTo>
                  <a:cubicBezTo>
                    <a:pt x="11399" y="7072"/>
                    <a:pt x="10355" y="8674"/>
                    <a:pt x="8823" y="9817"/>
                  </a:cubicBezTo>
                  <a:cubicBezTo>
                    <a:pt x="7759" y="10623"/>
                    <a:pt x="6455" y="11200"/>
                    <a:pt x="4963" y="11548"/>
                  </a:cubicBezTo>
                  <a:cubicBezTo>
                    <a:pt x="4039" y="11757"/>
                    <a:pt x="3054" y="11897"/>
                    <a:pt x="2019" y="11946"/>
                  </a:cubicBezTo>
                  <a:cubicBezTo>
                    <a:pt x="1655" y="11965"/>
                    <a:pt x="1282" y="11976"/>
                    <a:pt x="906" y="11976"/>
                  </a:cubicBezTo>
                  <a:cubicBezTo>
                    <a:pt x="697" y="11976"/>
                    <a:pt x="488" y="11973"/>
                    <a:pt x="279" y="11966"/>
                  </a:cubicBezTo>
                  <a:cubicBezTo>
                    <a:pt x="189" y="12026"/>
                    <a:pt x="100" y="12076"/>
                    <a:pt x="0" y="12135"/>
                  </a:cubicBezTo>
                  <a:cubicBezTo>
                    <a:pt x="284" y="12148"/>
                    <a:pt x="563" y="12153"/>
                    <a:pt x="839" y="12153"/>
                  </a:cubicBezTo>
                  <a:cubicBezTo>
                    <a:pt x="1223" y="12153"/>
                    <a:pt x="1600" y="12143"/>
                    <a:pt x="1970" y="12125"/>
                  </a:cubicBezTo>
                  <a:cubicBezTo>
                    <a:pt x="2835" y="12085"/>
                    <a:pt x="3661" y="11986"/>
                    <a:pt x="4446" y="11837"/>
                  </a:cubicBezTo>
                  <a:lnTo>
                    <a:pt x="5014" y="11718"/>
                  </a:lnTo>
                  <a:cubicBezTo>
                    <a:pt x="6525" y="11369"/>
                    <a:pt x="7848" y="10772"/>
                    <a:pt x="8942" y="9957"/>
                  </a:cubicBezTo>
                  <a:cubicBezTo>
                    <a:pt x="10504" y="8783"/>
                    <a:pt x="11568" y="7152"/>
                    <a:pt x="12006" y="5242"/>
                  </a:cubicBezTo>
                  <a:lnTo>
                    <a:pt x="12016" y="5202"/>
                  </a:lnTo>
                  <a:cubicBezTo>
                    <a:pt x="12116" y="4744"/>
                    <a:pt x="12225" y="4267"/>
                    <a:pt x="12245" y="3770"/>
                  </a:cubicBezTo>
                  <a:cubicBezTo>
                    <a:pt x="12264" y="3322"/>
                    <a:pt x="12235" y="2865"/>
                    <a:pt x="12215" y="2427"/>
                  </a:cubicBezTo>
                  <a:cubicBezTo>
                    <a:pt x="12205" y="2317"/>
                    <a:pt x="12195" y="2198"/>
                    <a:pt x="12195" y="2089"/>
                  </a:cubicBezTo>
                  <a:cubicBezTo>
                    <a:pt x="12185" y="1950"/>
                    <a:pt x="12165" y="1800"/>
                    <a:pt x="12145" y="1651"/>
                  </a:cubicBezTo>
                  <a:cubicBezTo>
                    <a:pt x="12116" y="1373"/>
                    <a:pt x="12076" y="1074"/>
                    <a:pt x="12136" y="816"/>
                  </a:cubicBezTo>
                  <a:cubicBezTo>
                    <a:pt x="12145" y="756"/>
                    <a:pt x="12175" y="677"/>
                    <a:pt x="12215" y="587"/>
                  </a:cubicBezTo>
                  <a:cubicBezTo>
                    <a:pt x="12295" y="418"/>
                    <a:pt x="12384" y="199"/>
                    <a:pt x="12344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43"/>
            <p:cNvSpPr/>
            <p:nvPr/>
          </p:nvSpPr>
          <p:spPr>
            <a:xfrm>
              <a:off x="4819058" y="1339754"/>
              <a:ext cx="767085" cy="798293"/>
            </a:xfrm>
            <a:custGeom>
              <a:avLst/>
              <a:gdLst/>
              <a:ahLst/>
              <a:cxnLst/>
              <a:rect l="l" t="t" r="r" b="b"/>
              <a:pathLst>
                <a:path w="10594" h="11025" extrusionOk="0">
                  <a:moveTo>
                    <a:pt x="10514" y="1"/>
                  </a:moveTo>
                  <a:lnTo>
                    <a:pt x="10514" y="1"/>
                  </a:lnTo>
                  <a:cubicBezTo>
                    <a:pt x="10464" y="41"/>
                    <a:pt x="10405" y="70"/>
                    <a:pt x="10354" y="110"/>
                  </a:cubicBezTo>
                  <a:cubicBezTo>
                    <a:pt x="10374" y="229"/>
                    <a:pt x="10325" y="379"/>
                    <a:pt x="10255" y="558"/>
                  </a:cubicBezTo>
                  <a:cubicBezTo>
                    <a:pt x="10226" y="637"/>
                    <a:pt x="10195" y="717"/>
                    <a:pt x="10175" y="797"/>
                  </a:cubicBezTo>
                  <a:cubicBezTo>
                    <a:pt x="10136" y="1055"/>
                    <a:pt x="10175" y="1334"/>
                    <a:pt x="10206" y="1612"/>
                  </a:cubicBezTo>
                  <a:cubicBezTo>
                    <a:pt x="10226" y="1741"/>
                    <a:pt x="10235" y="1871"/>
                    <a:pt x="10245" y="2000"/>
                  </a:cubicBezTo>
                  <a:cubicBezTo>
                    <a:pt x="10255" y="2099"/>
                    <a:pt x="10255" y="2199"/>
                    <a:pt x="10265" y="2309"/>
                  </a:cubicBezTo>
                  <a:cubicBezTo>
                    <a:pt x="10295" y="2706"/>
                    <a:pt x="10325" y="3114"/>
                    <a:pt x="10315" y="3512"/>
                  </a:cubicBezTo>
                  <a:cubicBezTo>
                    <a:pt x="10305" y="3949"/>
                    <a:pt x="10226" y="4378"/>
                    <a:pt x="10146" y="4795"/>
                  </a:cubicBezTo>
                  <a:lnTo>
                    <a:pt x="10136" y="4825"/>
                  </a:lnTo>
                  <a:cubicBezTo>
                    <a:pt x="9788" y="6526"/>
                    <a:pt x="8932" y="7968"/>
                    <a:pt x="7639" y="8993"/>
                  </a:cubicBezTo>
                  <a:cubicBezTo>
                    <a:pt x="6734" y="9709"/>
                    <a:pt x="5630" y="10216"/>
                    <a:pt x="4366" y="10514"/>
                  </a:cubicBezTo>
                  <a:cubicBezTo>
                    <a:pt x="3412" y="10733"/>
                    <a:pt x="2387" y="10843"/>
                    <a:pt x="1313" y="10853"/>
                  </a:cubicBezTo>
                  <a:cubicBezTo>
                    <a:pt x="945" y="10853"/>
                    <a:pt x="567" y="10843"/>
                    <a:pt x="189" y="10823"/>
                  </a:cubicBezTo>
                  <a:cubicBezTo>
                    <a:pt x="129" y="10872"/>
                    <a:pt x="69" y="10932"/>
                    <a:pt x="0" y="10982"/>
                  </a:cubicBezTo>
                  <a:cubicBezTo>
                    <a:pt x="363" y="11007"/>
                    <a:pt x="725" y="11024"/>
                    <a:pt x="1076" y="11024"/>
                  </a:cubicBezTo>
                  <a:cubicBezTo>
                    <a:pt x="1149" y="11024"/>
                    <a:pt x="1221" y="11024"/>
                    <a:pt x="1293" y="11022"/>
                  </a:cubicBezTo>
                  <a:cubicBezTo>
                    <a:pt x="2228" y="11022"/>
                    <a:pt x="3124" y="10942"/>
                    <a:pt x="3959" y="10773"/>
                  </a:cubicBezTo>
                  <a:lnTo>
                    <a:pt x="4406" y="10684"/>
                  </a:lnTo>
                  <a:cubicBezTo>
                    <a:pt x="5710" y="10385"/>
                    <a:pt x="6833" y="9858"/>
                    <a:pt x="7748" y="9122"/>
                  </a:cubicBezTo>
                  <a:cubicBezTo>
                    <a:pt x="9081" y="8078"/>
                    <a:pt x="9967" y="6606"/>
                    <a:pt x="10315" y="4865"/>
                  </a:cubicBezTo>
                  <a:lnTo>
                    <a:pt x="10325" y="4825"/>
                  </a:lnTo>
                  <a:cubicBezTo>
                    <a:pt x="10405" y="4407"/>
                    <a:pt x="10484" y="3969"/>
                    <a:pt x="10494" y="3522"/>
                  </a:cubicBezTo>
                  <a:cubicBezTo>
                    <a:pt x="10504" y="3114"/>
                    <a:pt x="10474" y="2696"/>
                    <a:pt x="10454" y="2298"/>
                  </a:cubicBezTo>
                  <a:cubicBezTo>
                    <a:pt x="10444" y="2189"/>
                    <a:pt x="10434" y="2090"/>
                    <a:pt x="10434" y="1990"/>
                  </a:cubicBezTo>
                  <a:cubicBezTo>
                    <a:pt x="10425" y="1861"/>
                    <a:pt x="10405" y="1721"/>
                    <a:pt x="10385" y="1592"/>
                  </a:cubicBezTo>
                  <a:cubicBezTo>
                    <a:pt x="10354" y="1334"/>
                    <a:pt x="10315" y="1065"/>
                    <a:pt x="10365" y="826"/>
                  </a:cubicBezTo>
                  <a:cubicBezTo>
                    <a:pt x="10374" y="766"/>
                    <a:pt x="10394" y="697"/>
                    <a:pt x="10434" y="618"/>
                  </a:cubicBezTo>
                  <a:cubicBezTo>
                    <a:pt x="10504" y="439"/>
                    <a:pt x="10593" y="209"/>
                    <a:pt x="10514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43"/>
            <p:cNvSpPr/>
            <p:nvPr/>
          </p:nvSpPr>
          <p:spPr>
            <a:xfrm>
              <a:off x="4845632" y="1385153"/>
              <a:ext cx="683599" cy="730664"/>
            </a:xfrm>
            <a:custGeom>
              <a:avLst/>
              <a:gdLst/>
              <a:ahLst/>
              <a:cxnLst/>
              <a:rect l="l" t="t" r="r" b="b"/>
              <a:pathLst>
                <a:path w="9441" h="10091" extrusionOk="0">
                  <a:moveTo>
                    <a:pt x="9222" y="0"/>
                  </a:moveTo>
                  <a:cubicBezTo>
                    <a:pt x="9172" y="30"/>
                    <a:pt x="9123" y="70"/>
                    <a:pt x="9072" y="110"/>
                  </a:cubicBezTo>
                  <a:cubicBezTo>
                    <a:pt x="9222" y="249"/>
                    <a:pt x="9162" y="438"/>
                    <a:pt x="9072" y="667"/>
                  </a:cubicBezTo>
                  <a:cubicBezTo>
                    <a:pt x="9033" y="747"/>
                    <a:pt x="9003" y="826"/>
                    <a:pt x="8993" y="886"/>
                  </a:cubicBezTo>
                  <a:cubicBezTo>
                    <a:pt x="8953" y="1134"/>
                    <a:pt x="8983" y="1403"/>
                    <a:pt x="9023" y="1662"/>
                  </a:cubicBezTo>
                  <a:cubicBezTo>
                    <a:pt x="9033" y="1781"/>
                    <a:pt x="9052" y="1910"/>
                    <a:pt x="9063" y="2029"/>
                  </a:cubicBezTo>
                  <a:cubicBezTo>
                    <a:pt x="9063" y="2119"/>
                    <a:pt x="9072" y="2219"/>
                    <a:pt x="9083" y="2318"/>
                  </a:cubicBezTo>
                  <a:cubicBezTo>
                    <a:pt x="9103" y="2696"/>
                    <a:pt x="9132" y="3084"/>
                    <a:pt x="9123" y="3462"/>
                  </a:cubicBezTo>
                  <a:cubicBezTo>
                    <a:pt x="9112" y="3870"/>
                    <a:pt x="9033" y="4268"/>
                    <a:pt x="8963" y="4655"/>
                  </a:cubicBezTo>
                  <a:lnTo>
                    <a:pt x="8953" y="4686"/>
                  </a:lnTo>
                  <a:cubicBezTo>
                    <a:pt x="8625" y="6267"/>
                    <a:pt x="7810" y="7570"/>
                    <a:pt x="6586" y="8465"/>
                  </a:cubicBezTo>
                  <a:cubicBezTo>
                    <a:pt x="5730" y="9092"/>
                    <a:pt x="4686" y="9520"/>
                    <a:pt x="3473" y="9739"/>
                  </a:cubicBezTo>
                  <a:cubicBezTo>
                    <a:pt x="2785" y="9860"/>
                    <a:pt x="2044" y="9921"/>
                    <a:pt x="1270" y="9921"/>
                  </a:cubicBezTo>
                  <a:cubicBezTo>
                    <a:pt x="1159" y="9921"/>
                    <a:pt x="1048" y="9920"/>
                    <a:pt x="936" y="9918"/>
                  </a:cubicBezTo>
                  <a:cubicBezTo>
                    <a:pt x="697" y="9907"/>
                    <a:pt x="449" y="9898"/>
                    <a:pt x="200" y="9878"/>
                  </a:cubicBezTo>
                  <a:cubicBezTo>
                    <a:pt x="131" y="9927"/>
                    <a:pt x="71" y="9987"/>
                    <a:pt x="1" y="10037"/>
                  </a:cubicBezTo>
                  <a:cubicBezTo>
                    <a:pt x="319" y="10066"/>
                    <a:pt x="637" y="10086"/>
                    <a:pt x="946" y="10086"/>
                  </a:cubicBezTo>
                  <a:cubicBezTo>
                    <a:pt x="1059" y="10089"/>
                    <a:pt x="1172" y="10090"/>
                    <a:pt x="1283" y="10090"/>
                  </a:cubicBezTo>
                  <a:cubicBezTo>
                    <a:pt x="2064" y="10090"/>
                    <a:pt x="2807" y="10029"/>
                    <a:pt x="3512" y="9907"/>
                  </a:cubicBezTo>
                  <a:cubicBezTo>
                    <a:pt x="3562" y="9898"/>
                    <a:pt x="3612" y="9887"/>
                    <a:pt x="3652" y="9878"/>
                  </a:cubicBezTo>
                  <a:cubicBezTo>
                    <a:pt x="4825" y="9659"/>
                    <a:pt x="5850" y="9231"/>
                    <a:pt x="6695" y="8605"/>
                  </a:cubicBezTo>
                  <a:cubicBezTo>
                    <a:pt x="7958" y="7689"/>
                    <a:pt x="8804" y="6337"/>
                    <a:pt x="9132" y="4715"/>
                  </a:cubicBezTo>
                  <a:lnTo>
                    <a:pt x="9142" y="4686"/>
                  </a:lnTo>
                  <a:cubicBezTo>
                    <a:pt x="9212" y="4297"/>
                    <a:pt x="9291" y="3890"/>
                    <a:pt x="9302" y="3462"/>
                  </a:cubicBezTo>
                  <a:cubicBezTo>
                    <a:pt x="9311" y="3084"/>
                    <a:pt x="9282" y="2686"/>
                    <a:pt x="9262" y="2308"/>
                  </a:cubicBezTo>
                  <a:cubicBezTo>
                    <a:pt x="9251" y="2208"/>
                    <a:pt x="9251" y="2119"/>
                    <a:pt x="9242" y="2020"/>
                  </a:cubicBezTo>
                  <a:cubicBezTo>
                    <a:pt x="9232" y="1900"/>
                    <a:pt x="9222" y="1771"/>
                    <a:pt x="9202" y="1642"/>
                  </a:cubicBezTo>
                  <a:cubicBezTo>
                    <a:pt x="9172" y="1393"/>
                    <a:pt x="9132" y="1144"/>
                    <a:pt x="9172" y="926"/>
                  </a:cubicBezTo>
                  <a:cubicBezTo>
                    <a:pt x="9182" y="866"/>
                    <a:pt x="9212" y="806"/>
                    <a:pt x="9242" y="736"/>
                  </a:cubicBezTo>
                  <a:cubicBezTo>
                    <a:pt x="9331" y="517"/>
                    <a:pt x="9441" y="239"/>
                    <a:pt x="922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43"/>
            <p:cNvSpPr/>
            <p:nvPr/>
          </p:nvSpPr>
          <p:spPr>
            <a:xfrm>
              <a:off x="4866558" y="1449235"/>
              <a:ext cx="583460" cy="650581"/>
            </a:xfrm>
            <a:custGeom>
              <a:avLst/>
              <a:gdLst/>
              <a:ahLst/>
              <a:cxnLst/>
              <a:rect l="l" t="t" r="r" b="b"/>
              <a:pathLst>
                <a:path w="8058" h="8985" extrusionOk="0">
                  <a:moveTo>
                    <a:pt x="7938" y="1"/>
                  </a:moveTo>
                  <a:lnTo>
                    <a:pt x="7938" y="1"/>
                  </a:lnTo>
                  <a:cubicBezTo>
                    <a:pt x="7888" y="60"/>
                    <a:pt x="7848" y="110"/>
                    <a:pt x="7809" y="170"/>
                  </a:cubicBezTo>
                  <a:cubicBezTo>
                    <a:pt x="7828" y="279"/>
                    <a:pt x="7789" y="399"/>
                    <a:pt x="7729" y="547"/>
                  </a:cubicBezTo>
                  <a:cubicBezTo>
                    <a:pt x="7700" y="618"/>
                    <a:pt x="7669" y="687"/>
                    <a:pt x="7660" y="757"/>
                  </a:cubicBezTo>
                  <a:cubicBezTo>
                    <a:pt x="7610" y="985"/>
                    <a:pt x="7649" y="1234"/>
                    <a:pt x="7680" y="1482"/>
                  </a:cubicBezTo>
                  <a:cubicBezTo>
                    <a:pt x="7700" y="1592"/>
                    <a:pt x="7709" y="1712"/>
                    <a:pt x="7719" y="1821"/>
                  </a:cubicBezTo>
                  <a:cubicBezTo>
                    <a:pt x="7719" y="1911"/>
                    <a:pt x="7729" y="2000"/>
                    <a:pt x="7739" y="2099"/>
                  </a:cubicBezTo>
                  <a:cubicBezTo>
                    <a:pt x="7759" y="2448"/>
                    <a:pt x="7789" y="2815"/>
                    <a:pt x="7779" y="3164"/>
                  </a:cubicBezTo>
                  <a:cubicBezTo>
                    <a:pt x="7769" y="3551"/>
                    <a:pt x="7700" y="3920"/>
                    <a:pt x="7630" y="4268"/>
                  </a:cubicBezTo>
                  <a:lnTo>
                    <a:pt x="7620" y="4307"/>
                  </a:lnTo>
                  <a:cubicBezTo>
                    <a:pt x="7322" y="5760"/>
                    <a:pt x="6546" y="6944"/>
                    <a:pt x="5392" y="7720"/>
                  </a:cubicBezTo>
                  <a:cubicBezTo>
                    <a:pt x="4596" y="8257"/>
                    <a:pt x="3611" y="8595"/>
                    <a:pt x="2477" y="8734"/>
                  </a:cubicBezTo>
                  <a:cubicBezTo>
                    <a:pt x="2058" y="8783"/>
                    <a:pt x="1625" y="8807"/>
                    <a:pt x="1180" y="8807"/>
                  </a:cubicBezTo>
                  <a:cubicBezTo>
                    <a:pt x="991" y="8807"/>
                    <a:pt x="800" y="8803"/>
                    <a:pt x="607" y="8794"/>
                  </a:cubicBezTo>
                  <a:cubicBezTo>
                    <a:pt x="498" y="8794"/>
                    <a:pt x="388" y="8784"/>
                    <a:pt x="279" y="8774"/>
                  </a:cubicBezTo>
                  <a:cubicBezTo>
                    <a:pt x="180" y="8823"/>
                    <a:pt x="90" y="8873"/>
                    <a:pt x="1" y="8933"/>
                  </a:cubicBezTo>
                  <a:cubicBezTo>
                    <a:pt x="220" y="8953"/>
                    <a:pt x="438" y="8963"/>
                    <a:pt x="647" y="8973"/>
                  </a:cubicBezTo>
                  <a:cubicBezTo>
                    <a:pt x="815" y="8981"/>
                    <a:pt x="982" y="8984"/>
                    <a:pt x="1146" y="8984"/>
                  </a:cubicBezTo>
                  <a:cubicBezTo>
                    <a:pt x="1613" y="8984"/>
                    <a:pt x="2063" y="8955"/>
                    <a:pt x="2497" y="8903"/>
                  </a:cubicBezTo>
                  <a:cubicBezTo>
                    <a:pt x="2706" y="8883"/>
                    <a:pt x="2905" y="8854"/>
                    <a:pt x="3104" y="8814"/>
                  </a:cubicBezTo>
                  <a:cubicBezTo>
                    <a:pt x="4009" y="8635"/>
                    <a:pt x="4825" y="8316"/>
                    <a:pt x="5501" y="7859"/>
                  </a:cubicBezTo>
                  <a:cubicBezTo>
                    <a:pt x="6695" y="7063"/>
                    <a:pt x="7490" y="5839"/>
                    <a:pt x="7799" y="4338"/>
                  </a:cubicBezTo>
                  <a:lnTo>
                    <a:pt x="7809" y="4307"/>
                  </a:lnTo>
                  <a:cubicBezTo>
                    <a:pt x="7879" y="3940"/>
                    <a:pt x="7958" y="3571"/>
                    <a:pt x="7958" y="3173"/>
                  </a:cubicBezTo>
                  <a:cubicBezTo>
                    <a:pt x="7968" y="2815"/>
                    <a:pt x="7938" y="2448"/>
                    <a:pt x="7918" y="2090"/>
                  </a:cubicBezTo>
                  <a:cubicBezTo>
                    <a:pt x="7908" y="1990"/>
                    <a:pt x="7908" y="1900"/>
                    <a:pt x="7899" y="1811"/>
                  </a:cubicBezTo>
                  <a:cubicBezTo>
                    <a:pt x="7888" y="1701"/>
                    <a:pt x="7879" y="1572"/>
                    <a:pt x="7859" y="1463"/>
                  </a:cubicBezTo>
                  <a:cubicBezTo>
                    <a:pt x="7828" y="1224"/>
                    <a:pt x="7799" y="985"/>
                    <a:pt x="7839" y="786"/>
                  </a:cubicBezTo>
                  <a:cubicBezTo>
                    <a:pt x="7848" y="737"/>
                    <a:pt x="7868" y="677"/>
                    <a:pt x="7899" y="618"/>
                  </a:cubicBezTo>
                  <a:cubicBezTo>
                    <a:pt x="7968" y="438"/>
                    <a:pt x="8058" y="220"/>
                    <a:pt x="7938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43"/>
            <p:cNvSpPr/>
            <p:nvPr/>
          </p:nvSpPr>
          <p:spPr>
            <a:xfrm>
              <a:off x="5030780" y="1200730"/>
              <a:ext cx="69222" cy="44024"/>
            </a:xfrm>
            <a:custGeom>
              <a:avLst/>
              <a:gdLst/>
              <a:ahLst/>
              <a:cxnLst/>
              <a:rect l="l" t="t" r="r" b="b"/>
              <a:pathLst>
                <a:path w="956" h="608" extrusionOk="0">
                  <a:moveTo>
                    <a:pt x="856" y="1"/>
                  </a:moveTo>
                  <a:cubicBezTo>
                    <a:pt x="657" y="41"/>
                    <a:pt x="379" y="140"/>
                    <a:pt x="189" y="290"/>
                  </a:cubicBezTo>
                  <a:cubicBezTo>
                    <a:pt x="120" y="349"/>
                    <a:pt x="60" y="419"/>
                    <a:pt x="20" y="489"/>
                  </a:cubicBezTo>
                  <a:cubicBezTo>
                    <a:pt x="10" y="518"/>
                    <a:pt x="1" y="548"/>
                    <a:pt x="1" y="578"/>
                  </a:cubicBezTo>
                  <a:cubicBezTo>
                    <a:pt x="40" y="598"/>
                    <a:pt x="80" y="608"/>
                    <a:pt x="120" y="608"/>
                  </a:cubicBezTo>
                  <a:cubicBezTo>
                    <a:pt x="219" y="608"/>
                    <a:pt x="319" y="568"/>
                    <a:pt x="379" y="548"/>
                  </a:cubicBezTo>
                  <a:lnTo>
                    <a:pt x="408" y="548"/>
                  </a:lnTo>
                  <a:cubicBezTo>
                    <a:pt x="527" y="498"/>
                    <a:pt x="647" y="429"/>
                    <a:pt x="746" y="339"/>
                  </a:cubicBezTo>
                  <a:cubicBezTo>
                    <a:pt x="836" y="259"/>
                    <a:pt x="955" y="140"/>
                    <a:pt x="955" y="11"/>
                  </a:cubicBezTo>
                  <a:cubicBezTo>
                    <a:pt x="936" y="1"/>
                    <a:pt x="905" y="1"/>
                    <a:pt x="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43"/>
            <p:cNvSpPr/>
            <p:nvPr/>
          </p:nvSpPr>
          <p:spPr>
            <a:xfrm>
              <a:off x="5025060" y="1192113"/>
              <a:ext cx="74942" cy="50468"/>
            </a:xfrm>
            <a:custGeom>
              <a:avLst/>
              <a:gdLst/>
              <a:ahLst/>
              <a:cxnLst/>
              <a:rect l="l" t="t" r="r" b="b"/>
              <a:pathLst>
                <a:path w="1035" h="697" extrusionOk="0">
                  <a:moveTo>
                    <a:pt x="885" y="0"/>
                  </a:moveTo>
                  <a:cubicBezTo>
                    <a:pt x="746" y="0"/>
                    <a:pt x="557" y="90"/>
                    <a:pt x="487" y="130"/>
                  </a:cubicBezTo>
                  <a:cubicBezTo>
                    <a:pt x="418" y="160"/>
                    <a:pt x="348" y="199"/>
                    <a:pt x="279" y="239"/>
                  </a:cubicBezTo>
                  <a:cubicBezTo>
                    <a:pt x="199" y="289"/>
                    <a:pt x="119" y="358"/>
                    <a:pt x="60" y="438"/>
                  </a:cubicBezTo>
                  <a:cubicBezTo>
                    <a:pt x="29" y="478"/>
                    <a:pt x="0" y="528"/>
                    <a:pt x="0" y="577"/>
                  </a:cubicBezTo>
                  <a:cubicBezTo>
                    <a:pt x="0" y="597"/>
                    <a:pt x="10" y="608"/>
                    <a:pt x="10" y="627"/>
                  </a:cubicBezTo>
                  <a:cubicBezTo>
                    <a:pt x="29" y="657"/>
                    <a:pt x="49" y="687"/>
                    <a:pt x="80" y="697"/>
                  </a:cubicBezTo>
                  <a:cubicBezTo>
                    <a:pt x="80" y="667"/>
                    <a:pt x="89" y="637"/>
                    <a:pt x="99" y="608"/>
                  </a:cubicBezTo>
                  <a:cubicBezTo>
                    <a:pt x="139" y="538"/>
                    <a:pt x="199" y="468"/>
                    <a:pt x="268" y="409"/>
                  </a:cubicBezTo>
                  <a:cubicBezTo>
                    <a:pt x="458" y="259"/>
                    <a:pt x="736" y="160"/>
                    <a:pt x="935" y="120"/>
                  </a:cubicBezTo>
                  <a:lnTo>
                    <a:pt x="964" y="120"/>
                  </a:lnTo>
                  <a:cubicBezTo>
                    <a:pt x="984" y="120"/>
                    <a:pt x="1015" y="120"/>
                    <a:pt x="1034" y="130"/>
                  </a:cubicBezTo>
                  <a:cubicBezTo>
                    <a:pt x="1024" y="31"/>
                    <a:pt x="964" y="0"/>
                    <a:pt x="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43"/>
            <p:cNvSpPr/>
            <p:nvPr/>
          </p:nvSpPr>
          <p:spPr>
            <a:xfrm>
              <a:off x="5015647" y="1879412"/>
              <a:ext cx="161396" cy="134388"/>
            </a:xfrm>
            <a:custGeom>
              <a:avLst/>
              <a:gdLst/>
              <a:ahLst/>
              <a:cxnLst/>
              <a:rect l="l" t="t" r="r" b="b"/>
              <a:pathLst>
                <a:path w="2229" h="1856" extrusionOk="0">
                  <a:moveTo>
                    <a:pt x="1131" y="0"/>
                  </a:moveTo>
                  <a:cubicBezTo>
                    <a:pt x="963" y="0"/>
                    <a:pt x="793" y="41"/>
                    <a:pt x="637" y="127"/>
                  </a:cubicBezTo>
                  <a:cubicBezTo>
                    <a:pt x="170" y="386"/>
                    <a:pt x="0" y="953"/>
                    <a:pt x="259" y="1401"/>
                  </a:cubicBezTo>
                  <a:cubicBezTo>
                    <a:pt x="438" y="1692"/>
                    <a:pt x="763" y="1856"/>
                    <a:pt x="1098" y="1856"/>
                  </a:cubicBezTo>
                  <a:cubicBezTo>
                    <a:pt x="1266" y="1856"/>
                    <a:pt x="1436" y="1815"/>
                    <a:pt x="1592" y="1728"/>
                  </a:cubicBezTo>
                  <a:cubicBezTo>
                    <a:pt x="2060" y="1470"/>
                    <a:pt x="2228" y="903"/>
                    <a:pt x="1960" y="455"/>
                  </a:cubicBezTo>
                  <a:cubicBezTo>
                    <a:pt x="1788" y="164"/>
                    <a:pt x="1465" y="0"/>
                    <a:pt x="1131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43"/>
            <p:cNvSpPr/>
            <p:nvPr/>
          </p:nvSpPr>
          <p:spPr>
            <a:xfrm>
              <a:off x="5032228" y="1892662"/>
              <a:ext cx="128306" cy="107887"/>
            </a:xfrm>
            <a:custGeom>
              <a:avLst/>
              <a:gdLst/>
              <a:ahLst/>
              <a:cxnLst/>
              <a:rect l="l" t="t" r="r" b="b"/>
              <a:pathLst>
                <a:path w="1772" h="1490" extrusionOk="0">
                  <a:moveTo>
                    <a:pt x="896" y="0"/>
                  </a:moveTo>
                  <a:cubicBezTo>
                    <a:pt x="764" y="0"/>
                    <a:pt x="630" y="34"/>
                    <a:pt x="507" y="104"/>
                  </a:cubicBezTo>
                  <a:cubicBezTo>
                    <a:pt x="129" y="312"/>
                    <a:pt x="0" y="770"/>
                    <a:pt x="209" y="1118"/>
                  </a:cubicBezTo>
                  <a:cubicBezTo>
                    <a:pt x="348" y="1357"/>
                    <a:pt x="607" y="1489"/>
                    <a:pt x="873" y="1489"/>
                  </a:cubicBezTo>
                  <a:cubicBezTo>
                    <a:pt x="1006" y="1489"/>
                    <a:pt x="1141" y="1456"/>
                    <a:pt x="1263" y="1386"/>
                  </a:cubicBezTo>
                  <a:cubicBezTo>
                    <a:pt x="1632" y="1178"/>
                    <a:pt x="1771" y="720"/>
                    <a:pt x="1562" y="372"/>
                  </a:cubicBezTo>
                  <a:cubicBezTo>
                    <a:pt x="1416" y="133"/>
                    <a:pt x="1160" y="0"/>
                    <a:pt x="896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43"/>
            <p:cNvSpPr/>
            <p:nvPr/>
          </p:nvSpPr>
          <p:spPr>
            <a:xfrm>
              <a:off x="5078352" y="1900917"/>
              <a:ext cx="47572" cy="39534"/>
            </a:xfrm>
            <a:custGeom>
              <a:avLst/>
              <a:gdLst/>
              <a:ahLst/>
              <a:cxnLst/>
              <a:rect l="l" t="t" r="r" b="b"/>
              <a:pathLst>
                <a:path w="657" h="546" extrusionOk="0">
                  <a:moveTo>
                    <a:pt x="327" y="1"/>
                  </a:moveTo>
                  <a:cubicBezTo>
                    <a:pt x="279" y="1"/>
                    <a:pt x="231" y="13"/>
                    <a:pt x="189" y="39"/>
                  </a:cubicBezTo>
                  <a:cubicBezTo>
                    <a:pt x="49" y="109"/>
                    <a:pt x="0" y="278"/>
                    <a:pt x="80" y="407"/>
                  </a:cubicBezTo>
                  <a:cubicBezTo>
                    <a:pt x="133" y="494"/>
                    <a:pt x="227" y="545"/>
                    <a:pt x="325" y="545"/>
                  </a:cubicBezTo>
                  <a:cubicBezTo>
                    <a:pt x="373" y="545"/>
                    <a:pt x="422" y="533"/>
                    <a:pt x="467" y="507"/>
                  </a:cubicBezTo>
                  <a:cubicBezTo>
                    <a:pt x="606" y="427"/>
                    <a:pt x="657" y="268"/>
                    <a:pt x="577" y="138"/>
                  </a:cubicBezTo>
                  <a:cubicBezTo>
                    <a:pt x="524" y="52"/>
                    <a:pt x="425" y="1"/>
                    <a:pt x="327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43"/>
            <p:cNvSpPr/>
            <p:nvPr/>
          </p:nvSpPr>
          <p:spPr>
            <a:xfrm>
              <a:off x="3627794" y="1656684"/>
              <a:ext cx="1117827" cy="533716"/>
            </a:xfrm>
            <a:custGeom>
              <a:avLst/>
              <a:gdLst/>
              <a:ahLst/>
              <a:cxnLst/>
              <a:rect l="l" t="t" r="r" b="b"/>
              <a:pathLst>
                <a:path w="15438" h="7371" extrusionOk="0">
                  <a:moveTo>
                    <a:pt x="0" y="1"/>
                  </a:moveTo>
                  <a:cubicBezTo>
                    <a:pt x="2835" y="3263"/>
                    <a:pt x="5898" y="5809"/>
                    <a:pt x="9867" y="7371"/>
                  </a:cubicBezTo>
                  <a:cubicBezTo>
                    <a:pt x="10206" y="7013"/>
                    <a:pt x="10564" y="6665"/>
                    <a:pt x="10962" y="6347"/>
                  </a:cubicBezTo>
                  <a:cubicBezTo>
                    <a:pt x="11618" y="5819"/>
                    <a:pt x="12314" y="5432"/>
                    <a:pt x="13060" y="5143"/>
                  </a:cubicBezTo>
                  <a:cubicBezTo>
                    <a:pt x="13299" y="5043"/>
                    <a:pt x="13548" y="4964"/>
                    <a:pt x="13796" y="4894"/>
                  </a:cubicBezTo>
                  <a:cubicBezTo>
                    <a:pt x="14324" y="4715"/>
                    <a:pt x="14870" y="4566"/>
                    <a:pt x="15427" y="4417"/>
                  </a:cubicBezTo>
                  <a:cubicBezTo>
                    <a:pt x="15438" y="4417"/>
                    <a:pt x="15438" y="4397"/>
                    <a:pt x="15427" y="4397"/>
                  </a:cubicBezTo>
                  <a:cubicBezTo>
                    <a:pt x="15318" y="4397"/>
                    <a:pt x="15208" y="4387"/>
                    <a:pt x="15099" y="4387"/>
                  </a:cubicBezTo>
                  <a:cubicBezTo>
                    <a:pt x="14075" y="4387"/>
                    <a:pt x="13040" y="4745"/>
                    <a:pt x="12145" y="5202"/>
                  </a:cubicBezTo>
                  <a:cubicBezTo>
                    <a:pt x="11658" y="5451"/>
                    <a:pt x="11190" y="5739"/>
                    <a:pt x="10772" y="6088"/>
                  </a:cubicBezTo>
                  <a:cubicBezTo>
                    <a:pt x="10683" y="6168"/>
                    <a:pt x="10584" y="6237"/>
                    <a:pt x="10494" y="6316"/>
                  </a:cubicBezTo>
                  <a:cubicBezTo>
                    <a:pt x="8882" y="5770"/>
                    <a:pt x="7341" y="5063"/>
                    <a:pt x="5889" y="4178"/>
                  </a:cubicBezTo>
                  <a:cubicBezTo>
                    <a:pt x="5232" y="3780"/>
                    <a:pt x="4596" y="3363"/>
                    <a:pt x="3959" y="2915"/>
                  </a:cubicBezTo>
                  <a:cubicBezTo>
                    <a:pt x="2636" y="1999"/>
                    <a:pt x="1283" y="103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43"/>
            <p:cNvSpPr/>
            <p:nvPr/>
          </p:nvSpPr>
          <p:spPr>
            <a:xfrm>
              <a:off x="4658383" y="1253009"/>
              <a:ext cx="1463573" cy="1080392"/>
            </a:xfrm>
            <a:custGeom>
              <a:avLst/>
              <a:gdLst/>
              <a:ahLst/>
              <a:cxnLst/>
              <a:rect l="l" t="t" r="r" b="b"/>
              <a:pathLst>
                <a:path w="20213" h="14921" extrusionOk="0">
                  <a:moveTo>
                    <a:pt x="20054" y="1"/>
                  </a:moveTo>
                  <a:cubicBezTo>
                    <a:pt x="19949" y="1"/>
                    <a:pt x="19845" y="5"/>
                    <a:pt x="19746" y="5"/>
                  </a:cubicBezTo>
                  <a:cubicBezTo>
                    <a:pt x="19686" y="15"/>
                    <a:pt x="19626" y="15"/>
                    <a:pt x="19567" y="15"/>
                  </a:cubicBezTo>
                  <a:lnTo>
                    <a:pt x="19556" y="15"/>
                  </a:lnTo>
                  <a:cubicBezTo>
                    <a:pt x="19368" y="25"/>
                    <a:pt x="19198" y="45"/>
                    <a:pt x="19049" y="45"/>
                  </a:cubicBezTo>
                  <a:lnTo>
                    <a:pt x="19029" y="45"/>
                  </a:lnTo>
                  <a:cubicBezTo>
                    <a:pt x="18970" y="55"/>
                    <a:pt x="18910" y="55"/>
                    <a:pt x="18850" y="55"/>
                  </a:cubicBezTo>
                  <a:cubicBezTo>
                    <a:pt x="18612" y="74"/>
                    <a:pt x="18373" y="94"/>
                    <a:pt x="18134" y="125"/>
                  </a:cubicBezTo>
                  <a:cubicBezTo>
                    <a:pt x="18064" y="134"/>
                    <a:pt x="17995" y="145"/>
                    <a:pt x="17935" y="154"/>
                  </a:cubicBezTo>
                  <a:cubicBezTo>
                    <a:pt x="17697" y="194"/>
                    <a:pt x="17467" y="234"/>
                    <a:pt x="17229" y="273"/>
                  </a:cubicBezTo>
                  <a:cubicBezTo>
                    <a:pt x="17169" y="293"/>
                    <a:pt x="17100" y="304"/>
                    <a:pt x="17040" y="324"/>
                  </a:cubicBezTo>
                  <a:cubicBezTo>
                    <a:pt x="16861" y="363"/>
                    <a:pt x="16682" y="403"/>
                    <a:pt x="16503" y="452"/>
                  </a:cubicBezTo>
                  <a:cubicBezTo>
                    <a:pt x="16384" y="483"/>
                    <a:pt x="16274" y="512"/>
                    <a:pt x="16154" y="552"/>
                  </a:cubicBezTo>
                  <a:cubicBezTo>
                    <a:pt x="16085" y="572"/>
                    <a:pt x="16015" y="592"/>
                    <a:pt x="15946" y="622"/>
                  </a:cubicBezTo>
                  <a:cubicBezTo>
                    <a:pt x="15568" y="741"/>
                    <a:pt x="15199" y="890"/>
                    <a:pt x="14832" y="1060"/>
                  </a:cubicBezTo>
                  <a:cubicBezTo>
                    <a:pt x="14762" y="1089"/>
                    <a:pt x="14693" y="1129"/>
                    <a:pt x="14633" y="1159"/>
                  </a:cubicBezTo>
                  <a:cubicBezTo>
                    <a:pt x="14474" y="1239"/>
                    <a:pt x="14315" y="1318"/>
                    <a:pt x="14165" y="1407"/>
                  </a:cubicBezTo>
                  <a:cubicBezTo>
                    <a:pt x="13966" y="1527"/>
                    <a:pt x="13758" y="1646"/>
                    <a:pt x="13548" y="1785"/>
                  </a:cubicBezTo>
                  <a:cubicBezTo>
                    <a:pt x="13489" y="1816"/>
                    <a:pt x="13429" y="1855"/>
                    <a:pt x="13380" y="1895"/>
                  </a:cubicBezTo>
                  <a:cubicBezTo>
                    <a:pt x="13091" y="2084"/>
                    <a:pt x="12812" y="2293"/>
                    <a:pt x="12573" y="2532"/>
                  </a:cubicBezTo>
                  <a:cubicBezTo>
                    <a:pt x="12514" y="2581"/>
                    <a:pt x="12464" y="2641"/>
                    <a:pt x="12414" y="2700"/>
                  </a:cubicBezTo>
                  <a:cubicBezTo>
                    <a:pt x="12295" y="2830"/>
                    <a:pt x="12186" y="2969"/>
                    <a:pt x="12096" y="3109"/>
                  </a:cubicBezTo>
                  <a:cubicBezTo>
                    <a:pt x="12079" y="3142"/>
                    <a:pt x="12098" y="3205"/>
                    <a:pt x="12141" y="3205"/>
                  </a:cubicBezTo>
                  <a:cubicBezTo>
                    <a:pt x="12148" y="3205"/>
                    <a:pt x="12157" y="3202"/>
                    <a:pt x="12166" y="3198"/>
                  </a:cubicBezTo>
                  <a:cubicBezTo>
                    <a:pt x="12266" y="3148"/>
                    <a:pt x="12355" y="3098"/>
                    <a:pt x="12454" y="3039"/>
                  </a:cubicBezTo>
                  <a:cubicBezTo>
                    <a:pt x="12514" y="3009"/>
                    <a:pt x="12564" y="2979"/>
                    <a:pt x="12624" y="2939"/>
                  </a:cubicBezTo>
                  <a:cubicBezTo>
                    <a:pt x="12902" y="2780"/>
                    <a:pt x="13161" y="2591"/>
                    <a:pt x="13429" y="2422"/>
                  </a:cubicBezTo>
                  <a:cubicBezTo>
                    <a:pt x="13489" y="2382"/>
                    <a:pt x="13548" y="2353"/>
                    <a:pt x="13598" y="2313"/>
                  </a:cubicBezTo>
                  <a:cubicBezTo>
                    <a:pt x="13807" y="2183"/>
                    <a:pt x="14026" y="2064"/>
                    <a:pt x="14245" y="1955"/>
                  </a:cubicBezTo>
                  <a:cubicBezTo>
                    <a:pt x="14364" y="1895"/>
                    <a:pt x="14474" y="1845"/>
                    <a:pt x="14593" y="1796"/>
                  </a:cubicBezTo>
                  <a:cubicBezTo>
                    <a:pt x="14653" y="1765"/>
                    <a:pt x="14712" y="1746"/>
                    <a:pt x="14782" y="1716"/>
                  </a:cubicBezTo>
                  <a:cubicBezTo>
                    <a:pt x="15130" y="1567"/>
                    <a:pt x="15498" y="1438"/>
                    <a:pt x="15866" y="1318"/>
                  </a:cubicBezTo>
                  <a:lnTo>
                    <a:pt x="16045" y="1259"/>
                  </a:lnTo>
                  <a:cubicBezTo>
                    <a:pt x="16125" y="1239"/>
                    <a:pt x="16194" y="1219"/>
                    <a:pt x="16274" y="1189"/>
                  </a:cubicBezTo>
                  <a:cubicBezTo>
                    <a:pt x="16493" y="1129"/>
                    <a:pt x="16711" y="1060"/>
                    <a:pt x="16930" y="1000"/>
                  </a:cubicBezTo>
                  <a:cubicBezTo>
                    <a:pt x="17000" y="990"/>
                    <a:pt x="17060" y="970"/>
                    <a:pt x="17120" y="960"/>
                  </a:cubicBezTo>
                  <a:cubicBezTo>
                    <a:pt x="17348" y="910"/>
                    <a:pt x="17567" y="870"/>
                    <a:pt x="17806" y="850"/>
                  </a:cubicBezTo>
                  <a:lnTo>
                    <a:pt x="18044" y="850"/>
                  </a:lnTo>
                  <a:cubicBezTo>
                    <a:pt x="18243" y="861"/>
                    <a:pt x="18452" y="881"/>
                    <a:pt x="18612" y="1000"/>
                  </a:cubicBezTo>
                  <a:cubicBezTo>
                    <a:pt x="18632" y="1020"/>
                    <a:pt x="18661" y="1040"/>
                    <a:pt x="18681" y="1069"/>
                  </a:cubicBezTo>
                  <a:cubicBezTo>
                    <a:pt x="18751" y="1139"/>
                    <a:pt x="18800" y="1219"/>
                    <a:pt x="18830" y="1318"/>
                  </a:cubicBezTo>
                  <a:cubicBezTo>
                    <a:pt x="18850" y="1387"/>
                    <a:pt x="18870" y="1447"/>
                    <a:pt x="18880" y="1517"/>
                  </a:cubicBezTo>
                  <a:cubicBezTo>
                    <a:pt x="18939" y="2154"/>
                    <a:pt x="18681" y="2820"/>
                    <a:pt x="18413" y="3427"/>
                  </a:cubicBezTo>
                  <a:cubicBezTo>
                    <a:pt x="18343" y="3576"/>
                    <a:pt x="18263" y="3735"/>
                    <a:pt x="18203" y="3874"/>
                  </a:cubicBezTo>
                  <a:cubicBezTo>
                    <a:pt x="18094" y="4123"/>
                    <a:pt x="17975" y="4372"/>
                    <a:pt x="17845" y="4610"/>
                  </a:cubicBezTo>
                  <a:cubicBezTo>
                    <a:pt x="17597" y="5098"/>
                    <a:pt x="17319" y="5585"/>
                    <a:pt x="17040" y="6053"/>
                  </a:cubicBezTo>
                  <a:cubicBezTo>
                    <a:pt x="16314" y="7247"/>
                    <a:pt x="15468" y="8381"/>
                    <a:pt x="14483" y="9355"/>
                  </a:cubicBezTo>
                  <a:lnTo>
                    <a:pt x="14474" y="9365"/>
                  </a:lnTo>
                  <a:cubicBezTo>
                    <a:pt x="14404" y="9435"/>
                    <a:pt x="14334" y="9495"/>
                    <a:pt x="14275" y="9554"/>
                  </a:cubicBezTo>
                  <a:cubicBezTo>
                    <a:pt x="13847" y="9952"/>
                    <a:pt x="13409" y="10330"/>
                    <a:pt x="12932" y="10658"/>
                  </a:cubicBezTo>
                  <a:cubicBezTo>
                    <a:pt x="12315" y="11106"/>
                    <a:pt x="11649" y="11494"/>
                    <a:pt x="10953" y="11822"/>
                  </a:cubicBezTo>
                  <a:cubicBezTo>
                    <a:pt x="10942" y="11822"/>
                    <a:pt x="10933" y="11832"/>
                    <a:pt x="10922" y="11832"/>
                  </a:cubicBezTo>
                  <a:cubicBezTo>
                    <a:pt x="10495" y="12031"/>
                    <a:pt x="10057" y="12200"/>
                    <a:pt x="9609" y="12349"/>
                  </a:cubicBezTo>
                  <a:cubicBezTo>
                    <a:pt x="8366" y="12777"/>
                    <a:pt x="7073" y="13036"/>
                    <a:pt x="5760" y="13155"/>
                  </a:cubicBezTo>
                  <a:cubicBezTo>
                    <a:pt x="5174" y="13204"/>
                    <a:pt x="4588" y="13228"/>
                    <a:pt x="4002" y="13228"/>
                  </a:cubicBezTo>
                  <a:cubicBezTo>
                    <a:pt x="3752" y="13228"/>
                    <a:pt x="3503" y="13224"/>
                    <a:pt x="3254" y="13215"/>
                  </a:cubicBezTo>
                  <a:lnTo>
                    <a:pt x="3283" y="13125"/>
                  </a:lnTo>
                  <a:cubicBezTo>
                    <a:pt x="3293" y="13095"/>
                    <a:pt x="3303" y="13056"/>
                    <a:pt x="3323" y="13016"/>
                  </a:cubicBezTo>
                  <a:cubicBezTo>
                    <a:pt x="3343" y="12966"/>
                    <a:pt x="3353" y="12906"/>
                    <a:pt x="3373" y="12846"/>
                  </a:cubicBezTo>
                  <a:cubicBezTo>
                    <a:pt x="3393" y="12797"/>
                    <a:pt x="3402" y="12757"/>
                    <a:pt x="3413" y="12707"/>
                  </a:cubicBezTo>
                  <a:cubicBezTo>
                    <a:pt x="3433" y="12647"/>
                    <a:pt x="3442" y="12588"/>
                    <a:pt x="3462" y="12528"/>
                  </a:cubicBezTo>
                  <a:cubicBezTo>
                    <a:pt x="3473" y="12459"/>
                    <a:pt x="3492" y="12389"/>
                    <a:pt x="3502" y="12320"/>
                  </a:cubicBezTo>
                  <a:lnTo>
                    <a:pt x="3512" y="12220"/>
                  </a:lnTo>
                  <a:cubicBezTo>
                    <a:pt x="3522" y="12160"/>
                    <a:pt x="3532" y="12110"/>
                    <a:pt x="3532" y="12051"/>
                  </a:cubicBezTo>
                  <a:lnTo>
                    <a:pt x="3532" y="11911"/>
                  </a:lnTo>
                  <a:cubicBezTo>
                    <a:pt x="3532" y="11852"/>
                    <a:pt x="3532" y="11792"/>
                    <a:pt x="3522" y="11743"/>
                  </a:cubicBezTo>
                  <a:lnTo>
                    <a:pt x="3522" y="11683"/>
                  </a:lnTo>
                  <a:cubicBezTo>
                    <a:pt x="3512" y="11623"/>
                    <a:pt x="3492" y="11564"/>
                    <a:pt x="3482" y="11504"/>
                  </a:cubicBezTo>
                  <a:cubicBezTo>
                    <a:pt x="3462" y="11464"/>
                    <a:pt x="3453" y="11424"/>
                    <a:pt x="3433" y="11384"/>
                  </a:cubicBezTo>
                  <a:cubicBezTo>
                    <a:pt x="3343" y="11404"/>
                    <a:pt x="3263" y="11444"/>
                    <a:pt x="3174" y="11474"/>
                  </a:cubicBezTo>
                  <a:cubicBezTo>
                    <a:pt x="3164" y="11484"/>
                    <a:pt x="3164" y="11484"/>
                    <a:pt x="3154" y="11484"/>
                  </a:cubicBezTo>
                  <a:cubicBezTo>
                    <a:pt x="3055" y="11533"/>
                    <a:pt x="2965" y="11583"/>
                    <a:pt x="2876" y="11643"/>
                  </a:cubicBezTo>
                  <a:lnTo>
                    <a:pt x="2786" y="11703"/>
                  </a:lnTo>
                  <a:cubicBezTo>
                    <a:pt x="2717" y="11752"/>
                    <a:pt x="2657" y="11812"/>
                    <a:pt x="2587" y="11862"/>
                  </a:cubicBezTo>
                  <a:cubicBezTo>
                    <a:pt x="2527" y="11911"/>
                    <a:pt x="2467" y="11971"/>
                    <a:pt x="2408" y="12021"/>
                  </a:cubicBezTo>
                  <a:cubicBezTo>
                    <a:pt x="2348" y="12070"/>
                    <a:pt x="2288" y="12130"/>
                    <a:pt x="2219" y="12180"/>
                  </a:cubicBezTo>
                  <a:cubicBezTo>
                    <a:pt x="2109" y="12280"/>
                    <a:pt x="2000" y="12369"/>
                    <a:pt x="1881" y="12448"/>
                  </a:cubicBezTo>
                  <a:cubicBezTo>
                    <a:pt x="1831" y="12479"/>
                    <a:pt x="1771" y="12518"/>
                    <a:pt x="1722" y="12548"/>
                  </a:cubicBezTo>
                  <a:cubicBezTo>
                    <a:pt x="1632" y="12608"/>
                    <a:pt x="1543" y="12658"/>
                    <a:pt x="1443" y="12717"/>
                  </a:cubicBezTo>
                  <a:cubicBezTo>
                    <a:pt x="1423" y="12727"/>
                    <a:pt x="1413" y="12737"/>
                    <a:pt x="1393" y="12747"/>
                  </a:cubicBezTo>
                  <a:cubicBezTo>
                    <a:pt x="1304" y="12797"/>
                    <a:pt x="1214" y="12846"/>
                    <a:pt x="1115" y="12896"/>
                  </a:cubicBezTo>
                  <a:lnTo>
                    <a:pt x="995" y="12956"/>
                  </a:lnTo>
                  <a:cubicBezTo>
                    <a:pt x="966" y="12976"/>
                    <a:pt x="926" y="12986"/>
                    <a:pt x="896" y="13005"/>
                  </a:cubicBezTo>
                  <a:lnTo>
                    <a:pt x="717" y="13095"/>
                  </a:lnTo>
                  <a:cubicBezTo>
                    <a:pt x="518" y="13184"/>
                    <a:pt x="299" y="13204"/>
                    <a:pt x="150" y="13344"/>
                  </a:cubicBezTo>
                  <a:cubicBezTo>
                    <a:pt x="140" y="13344"/>
                    <a:pt x="130" y="13354"/>
                    <a:pt x="130" y="13364"/>
                  </a:cubicBezTo>
                  <a:cubicBezTo>
                    <a:pt x="110" y="13394"/>
                    <a:pt x="80" y="13414"/>
                    <a:pt x="71" y="13453"/>
                  </a:cubicBezTo>
                  <a:cubicBezTo>
                    <a:pt x="51" y="13493"/>
                    <a:pt x="31" y="13543"/>
                    <a:pt x="21" y="13593"/>
                  </a:cubicBezTo>
                  <a:cubicBezTo>
                    <a:pt x="21" y="13602"/>
                    <a:pt x="11" y="13613"/>
                    <a:pt x="11" y="13622"/>
                  </a:cubicBezTo>
                  <a:cubicBezTo>
                    <a:pt x="11" y="13672"/>
                    <a:pt x="1" y="13722"/>
                    <a:pt x="11" y="13772"/>
                  </a:cubicBezTo>
                  <a:cubicBezTo>
                    <a:pt x="11" y="13831"/>
                    <a:pt x="21" y="13891"/>
                    <a:pt x="51" y="13960"/>
                  </a:cubicBezTo>
                  <a:cubicBezTo>
                    <a:pt x="80" y="14050"/>
                    <a:pt x="130" y="14139"/>
                    <a:pt x="200" y="14219"/>
                  </a:cubicBezTo>
                  <a:cubicBezTo>
                    <a:pt x="259" y="14289"/>
                    <a:pt x="329" y="14349"/>
                    <a:pt x="409" y="14398"/>
                  </a:cubicBezTo>
                  <a:cubicBezTo>
                    <a:pt x="518" y="14478"/>
                    <a:pt x="648" y="14537"/>
                    <a:pt x="777" y="14577"/>
                  </a:cubicBezTo>
                  <a:cubicBezTo>
                    <a:pt x="876" y="14607"/>
                    <a:pt x="986" y="14637"/>
                    <a:pt x="1095" y="14657"/>
                  </a:cubicBezTo>
                  <a:cubicBezTo>
                    <a:pt x="1423" y="14747"/>
                    <a:pt x="1771" y="14796"/>
                    <a:pt x="2120" y="14836"/>
                  </a:cubicBezTo>
                  <a:cubicBezTo>
                    <a:pt x="2160" y="14836"/>
                    <a:pt x="2199" y="14846"/>
                    <a:pt x="2239" y="14846"/>
                  </a:cubicBezTo>
                  <a:cubicBezTo>
                    <a:pt x="2308" y="14856"/>
                    <a:pt x="2388" y="14856"/>
                    <a:pt x="2467" y="14866"/>
                  </a:cubicBezTo>
                  <a:cubicBezTo>
                    <a:pt x="2977" y="14902"/>
                    <a:pt x="3488" y="14921"/>
                    <a:pt x="3998" y="14921"/>
                  </a:cubicBezTo>
                  <a:cubicBezTo>
                    <a:pt x="5580" y="14921"/>
                    <a:pt x="7158" y="14742"/>
                    <a:pt x="8685" y="14358"/>
                  </a:cubicBezTo>
                  <a:cubicBezTo>
                    <a:pt x="10475" y="13901"/>
                    <a:pt x="12176" y="13125"/>
                    <a:pt x="13658" y="12061"/>
                  </a:cubicBezTo>
                  <a:cubicBezTo>
                    <a:pt x="15846" y="10479"/>
                    <a:pt x="17537" y="8311"/>
                    <a:pt x="18601" y="5903"/>
                  </a:cubicBezTo>
                  <a:cubicBezTo>
                    <a:pt x="18880" y="5267"/>
                    <a:pt x="19158" y="4630"/>
                    <a:pt x="19348" y="3974"/>
                  </a:cubicBezTo>
                  <a:cubicBezTo>
                    <a:pt x="19547" y="3248"/>
                    <a:pt x="19676" y="2502"/>
                    <a:pt x="19835" y="1765"/>
                  </a:cubicBezTo>
                  <a:cubicBezTo>
                    <a:pt x="19945" y="1199"/>
                    <a:pt x="19964" y="592"/>
                    <a:pt x="20183" y="55"/>
                  </a:cubicBezTo>
                  <a:cubicBezTo>
                    <a:pt x="20193" y="35"/>
                    <a:pt x="20203" y="25"/>
                    <a:pt x="20213" y="5"/>
                  </a:cubicBezTo>
                  <a:cubicBezTo>
                    <a:pt x="20160" y="2"/>
                    <a:pt x="20107" y="1"/>
                    <a:pt x="200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43"/>
            <p:cNvSpPr/>
            <p:nvPr/>
          </p:nvSpPr>
          <p:spPr>
            <a:xfrm>
              <a:off x="3943929" y="1980855"/>
              <a:ext cx="992562" cy="566444"/>
            </a:xfrm>
            <a:custGeom>
              <a:avLst/>
              <a:gdLst/>
              <a:ahLst/>
              <a:cxnLst/>
              <a:rect l="l" t="t" r="r" b="b"/>
              <a:pathLst>
                <a:path w="13708" h="7823" extrusionOk="0">
                  <a:moveTo>
                    <a:pt x="12453" y="0"/>
                  </a:moveTo>
                  <a:cubicBezTo>
                    <a:pt x="12357" y="0"/>
                    <a:pt x="12260" y="4"/>
                    <a:pt x="12166" y="9"/>
                  </a:cubicBezTo>
                  <a:cubicBezTo>
                    <a:pt x="10942" y="59"/>
                    <a:pt x="9779" y="248"/>
                    <a:pt x="8694" y="666"/>
                  </a:cubicBezTo>
                  <a:cubicBezTo>
                    <a:pt x="7948" y="955"/>
                    <a:pt x="7252" y="1342"/>
                    <a:pt x="6596" y="1870"/>
                  </a:cubicBezTo>
                  <a:cubicBezTo>
                    <a:pt x="5829" y="2486"/>
                    <a:pt x="5213" y="3192"/>
                    <a:pt x="4566" y="3888"/>
                  </a:cubicBezTo>
                  <a:cubicBezTo>
                    <a:pt x="3939" y="4545"/>
                    <a:pt x="3293" y="5271"/>
                    <a:pt x="2388" y="5749"/>
                  </a:cubicBezTo>
                  <a:cubicBezTo>
                    <a:pt x="2069" y="5918"/>
                    <a:pt x="1722" y="6057"/>
                    <a:pt x="1353" y="6167"/>
                  </a:cubicBezTo>
                  <a:cubicBezTo>
                    <a:pt x="1333" y="6176"/>
                    <a:pt x="1313" y="6187"/>
                    <a:pt x="1293" y="6187"/>
                  </a:cubicBezTo>
                  <a:cubicBezTo>
                    <a:pt x="966" y="6286"/>
                    <a:pt x="0" y="6276"/>
                    <a:pt x="190" y="6693"/>
                  </a:cubicBezTo>
                  <a:cubicBezTo>
                    <a:pt x="219" y="6764"/>
                    <a:pt x="289" y="6833"/>
                    <a:pt x="358" y="6903"/>
                  </a:cubicBezTo>
                  <a:cubicBezTo>
                    <a:pt x="727" y="7251"/>
                    <a:pt x="1244" y="7500"/>
                    <a:pt x="1781" y="7648"/>
                  </a:cubicBezTo>
                  <a:cubicBezTo>
                    <a:pt x="2069" y="7728"/>
                    <a:pt x="2368" y="7778"/>
                    <a:pt x="2657" y="7798"/>
                  </a:cubicBezTo>
                  <a:cubicBezTo>
                    <a:pt x="2853" y="7815"/>
                    <a:pt x="3050" y="7822"/>
                    <a:pt x="3247" y="7822"/>
                  </a:cubicBezTo>
                  <a:cubicBezTo>
                    <a:pt x="4584" y="7822"/>
                    <a:pt x="5911" y="7467"/>
                    <a:pt x="7003" y="7111"/>
                  </a:cubicBezTo>
                  <a:cubicBezTo>
                    <a:pt x="8247" y="6693"/>
                    <a:pt x="9370" y="6136"/>
                    <a:pt x="10325" y="5470"/>
                  </a:cubicBezTo>
                  <a:cubicBezTo>
                    <a:pt x="10365" y="5440"/>
                    <a:pt x="10395" y="5411"/>
                    <a:pt x="10435" y="5391"/>
                  </a:cubicBezTo>
                  <a:cubicBezTo>
                    <a:pt x="11380" y="4704"/>
                    <a:pt x="12206" y="3869"/>
                    <a:pt x="12802" y="2904"/>
                  </a:cubicBezTo>
                  <a:cubicBezTo>
                    <a:pt x="13021" y="2546"/>
                    <a:pt x="13449" y="1870"/>
                    <a:pt x="13598" y="1253"/>
                  </a:cubicBezTo>
                  <a:cubicBezTo>
                    <a:pt x="13707" y="795"/>
                    <a:pt x="13667" y="378"/>
                    <a:pt x="13269" y="168"/>
                  </a:cubicBezTo>
                  <a:cubicBezTo>
                    <a:pt x="13031" y="34"/>
                    <a:pt x="12742" y="0"/>
                    <a:pt x="12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43"/>
            <p:cNvSpPr/>
            <p:nvPr/>
          </p:nvSpPr>
          <p:spPr>
            <a:xfrm>
              <a:off x="4072889" y="2071510"/>
              <a:ext cx="855712" cy="475790"/>
            </a:xfrm>
            <a:custGeom>
              <a:avLst/>
              <a:gdLst/>
              <a:ahLst/>
              <a:cxnLst/>
              <a:rect l="l" t="t" r="r" b="b"/>
              <a:pathLst>
                <a:path w="11818" h="6571" extrusionOk="0">
                  <a:moveTo>
                    <a:pt x="11817" y="1"/>
                  </a:moveTo>
                  <a:lnTo>
                    <a:pt x="11817" y="1"/>
                  </a:lnTo>
                  <a:cubicBezTo>
                    <a:pt x="11150" y="110"/>
                    <a:pt x="10703" y="766"/>
                    <a:pt x="10335" y="1244"/>
                  </a:cubicBezTo>
                  <a:cubicBezTo>
                    <a:pt x="10166" y="1473"/>
                    <a:pt x="9996" y="1701"/>
                    <a:pt x="9817" y="1920"/>
                  </a:cubicBezTo>
                  <a:cubicBezTo>
                    <a:pt x="9539" y="2278"/>
                    <a:pt x="9240" y="2627"/>
                    <a:pt x="8913" y="2955"/>
                  </a:cubicBezTo>
                  <a:cubicBezTo>
                    <a:pt x="7868" y="3989"/>
                    <a:pt x="6615" y="4815"/>
                    <a:pt x="5242" y="5392"/>
                  </a:cubicBezTo>
                  <a:lnTo>
                    <a:pt x="5242" y="5402"/>
                  </a:lnTo>
                  <a:cubicBezTo>
                    <a:pt x="5153" y="5432"/>
                    <a:pt x="5063" y="5472"/>
                    <a:pt x="4974" y="5512"/>
                  </a:cubicBezTo>
                  <a:cubicBezTo>
                    <a:pt x="3584" y="6057"/>
                    <a:pt x="2086" y="6415"/>
                    <a:pt x="589" y="6415"/>
                  </a:cubicBezTo>
                  <a:cubicBezTo>
                    <a:pt x="393" y="6415"/>
                    <a:pt x="196" y="6409"/>
                    <a:pt x="0" y="6396"/>
                  </a:cubicBezTo>
                  <a:lnTo>
                    <a:pt x="0" y="6396"/>
                  </a:lnTo>
                  <a:cubicBezTo>
                    <a:pt x="288" y="6476"/>
                    <a:pt x="587" y="6526"/>
                    <a:pt x="876" y="6546"/>
                  </a:cubicBezTo>
                  <a:cubicBezTo>
                    <a:pt x="1072" y="6563"/>
                    <a:pt x="1269" y="6570"/>
                    <a:pt x="1466" y="6570"/>
                  </a:cubicBezTo>
                  <a:cubicBezTo>
                    <a:pt x="2803" y="6570"/>
                    <a:pt x="4130" y="6215"/>
                    <a:pt x="5222" y="5859"/>
                  </a:cubicBezTo>
                  <a:cubicBezTo>
                    <a:pt x="6466" y="5441"/>
                    <a:pt x="7589" y="4884"/>
                    <a:pt x="8544" y="4218"/>
                  </a:cubicBezTo>
                  <a:cubicBezTo>
                    <a:pt x="8584" y="4188"/>
                    <a:pt x="8614" y="4159"/>
                    <a:pt x="8654" y="4139"/>
                  </a:cubicBezTo>
                  <a:cubicBezTo>
                    <a:pt x="9599" y="3452"/>
                    <a:pt x="10425" y="2617"/>
                    <a:pt x="11021" y="1652"/>
                  </a:cubicBezTo>
                  <a:cubicBezTo>
                    <a:pt x="11240" y="1294"/>
                    <a:pt x="11668" y="618"/>
                    <a:pt x="11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43"/>
            <p:cNvSpPr/>
            <p:nvPr/>
          </p:nvSpPr>
          <p:spPr>
            <a:xfrm>
              <a:off x="2919712" y="1269880"/>
              <a:ext cx="510763" cy="194559"/>
            </a:xfrm>
            <a:custGeom>
              <a:avLst/>
              <a:gdLst/>
              <a:ahLst/>
              <a:cxnLst/>
              <a:rect l="l" t="t" r="r" b="b"/>
              <a:pathLst>
                <a:path w="7054" h="2687" extrusionOk="0">
                  <a:moveTo>
                    <a:pt x="1" y="1"/>
                  </a:moveTo>
                  <a:cubicBezTo>
                    <a:pt x="498" y="1453"/>
                    <a:pt x="1473" y="2239"/>
                    <a:pt x="2578" y="2547"/>
                  </a:cubicBezTo>
                  <a:cubicBezTo>
                    <a:pt x="2905" y="2647"/>
                    <a:pt x="3254" y="2686"/>
                    <a:pt x="3602" y="2686"/>
                  </a:cubicBezTo>
                  <a:cubicBezTo>
                    <a:pt x="3880" y="2686"/>
                    <a:pt x="4159" y="2657"/>
                    <a:pt x="4437" y="2607"/>
                  </a:cubicBezTo>
                  <a:cubicBezTo>
                    <a:pt x="5024" y="2478"/>
                    <a:pt x="5492" y="2129"/>
                    <a:pt x="6059" y="1970"/>
                  </a:cubicBezTo>
                  <a:cubicBezTo>
                    <a:pt x="6188" y="1930"/>
                    <a:pt x="6705" y="1811"/>
                    <a:pt x="7004" y="1811"/>
                  </a:cubicBezTo>
                  <a:lnTo>
                    <a:pt x="7054" y="1811"/>
                  </a:lnTo>
                  <a:cubicBezTo>
                    <a:pt x="6715" y="1612"/>
                    <a:pt x="6318" y="1543"/>
                    <a:pt x="5889" y="1543"/>
                  </a:cubicBezTo>
                  <a:cubicBezTo>
                    <a:pt x="5472" y="1543"/>
                    <a:pt x="5034" y="1602"/>
                    <a:pt x="4616" y="1662"/>
                  </a:cubicBezTo>
                  <a:cubicBezTo>
                    <a:pt x="4189" y="1722"/>
                    <a:pt x="3781" y="1782"/>
                    <a:pt x="3433" y="1782"/>
                  </a:cubicBezTo>
                  <a:lnTo>
                    <a:pt x="3353" y="1782"/>
                  </a:lnTo>
                  <a:cubicBezTo>
                    <a:pt x="1921" y="1742"/>
                    <a:pt x="966" y="8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43"/>
            <p:cNvSpPr/>
            <p:nvPr/>
          </p:nvSpPr>
          <p:spPr>
            <a:xfrm>
              <a:off x="3956166" y="2427324"/>
              <a:ext cx="496281" cy="108828"/>
            </a:xfrm>
            <a:custGeom>
              <a:avLst/>
              <a:gdLst/>
              <a:ahLst/>
              <a:cxnLst/>
              <a:rect l="l" t="t" r="r" b="b"/>
              <a:pathLst>
                <a:path w="6854" h="1503" extrusionOk="0">
                  <a:moveTo>
                    <a:pt x="1184" y="1"/>
                  </a:moveTo>
                  <a:cubicBezTo>
                    <a:pt x="1164" y="10"/>
                    <a:pt x="1144" y="21"/>
                    <a:pt x="1124" y="21"/>
                  </a:cubicBezTo>
                  <a:cubicBezTo>
                    <a:pt x="826" y="110"/>
                    <a:pt x="1" y="110"/>
                    <a:pt x="1" y="428"/>
                  </a:cubicBezTo>
                  <a:cubicBezTo>
                    <a:pt x="1" y="458"/>
                    <a:pt x="10" y="488"/>
                    <a:pt x="21" y="527"/>
                  </a:cubicBezTo>
                  <a:cubicBezTo>
                    <a:pt x="50" y="598"/>
                    <a:pt x="120" y="667"/>
                    <a:pt x="189" y="737"/>
                  </a:cubicBezTo>
                  <a:cubicBezTo>
                    <a:pt x="558" y="1085"/>
                    <a:pt x="1075" y="1334"/>
                    <a:pt x="1612" y="1482"/>
                  </a:cubicBezTo>
                  <a:lnTo>
                    <a:pt x="1632" y="1482"/>
                  </a:lnTo>
                  <a:cubicBezTo>
                    <a:pt x="1821" y="1493"/>
                    <a:pt x="2010" y="1502"/>
                    <a:pt x="2199" y="1502"/>
                  </a:cubicBezTo>
                  <a:cubicBezTo>
                    <a:pt x="3651" y="1502"/>
                    <a:pt x="5114" y="1164"/>
                    <a:pt x="6466" y="637"/>
                  </a:cubicBezTo>
                  <a:lnTo>
                    <a:pt x="6486" y="637"/>
                  </a:lnTo>
                  <a:cubicBezTo>
                    <a:pt x="6496" y="627"/>
                    <a:pt x="6496" y="627"/>
                    <a:pt x="6506" y="627"/>
                  </a:cubicBezTo>
                  <a:cubicBezTo>
                    <a:pt x="6516" y="617"/>
                    <a:pt x="6526" y="617"/>
                    <a:pt x="6536" y="617"/>
                  </a:cubicBezTo>
                  <a:lnTo>
                    <a:pt x="6546" y="607"/>
                  </a:lnTo>
                  <a:lnTo>
                    <a:pt x="6566" y="607"/>
                  </a:lnTo>
                  <a:cubicBezTo>
                    <a:pt x="6566" y="598"/>
                    <a:pt x="6566" y="598"/>
                    <a:pt x="6575" y="598"/>
                  </a:cubicBezTo>
                  <a:lnTo>
                    <a:pt x="6586" y="598"/>
                  </a:lnTo>
                  <a:cubicBezTo>
                    <a:pt x="6675" y="558"/>
                    <a:pt x="6765" y="518"/>
                    <a:pt x="6854" y="488"/>
                  </a:cubicBezTo>
                  <a:lnTo>
                    <a:pt x="6854" y="488"/>
                  </a:lnTo>
                  <a:cubicBezTo>
                    <a:pt x="6029" y="697"/>
                    <a:pt x="5193" y="836"/>
                    <a:pt x="4367" y="836"/>
                  </a:cubicBezTo>
                  <a:cubicBezTo>
                    <a:pt x="3412" y="836"/>
                    <a:pt x="2468" y="657"/>
                    <a:pt x="1553" y="209"/>
                  </a:cubicBezTo>
                  <a:cubicBezTo>
                    <a:pt x="1423" y="149"/>
                    <a:pt x="1303" y="80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43"/>
            <p:cNvSpPr/>
            <p:nvPr/>
          </p:nvSpPr>
          <p:spPr>
            <a:xfrm>
              <a:off x="4072889" y="2371135"/>
              <a:ext cx="626687" cy="176529"/>
            </a:xfrm>
            <a:custGeom>
              <a:avLst/>
              <a:gdLst/>
              <a:ahLst/>
              <a:cxnLst/>
              <a:rect l="l" t="t" r="r" b="b"/>
              <a:pathLst>
                <a:path w="8655" h="2438" extrusionOk="0">
                  <a:moveTo>
                    <a:pt x="8654" y="1"/>
                  </a:moveTo>
                  <a:cubicBezTo>
                    <a:pt x="7580" y="478"/>
                    <a:pt x="6426" y="945"/>
                    <a:pt x="5242" y="1254"/>
                  </a:cubicBezTo>
                  <a:lnTo>
                    <a:pt x="5242" y="1264"/>
                  </a:lnTo>
                  <a:cubicBezTo>
                    <a:pt x="5153" y="1294"/>
                    <a:pt x="5063" y="1334"/>
                    <a:pt x="4974" y="1374"/>
                  </a:cubicBezTo>
                  <a:lnTo>
                    <a:pt x="4963" y="1374"/>
                  </a:lnTo>
                  <a:cubicBezTo>
                    <a:pt x="4954" y="1374"/>
                    <a:pt x="4954" y="1374"/>
                    <a:pt x="4954" y="1383"/>
                  </a:cubicBezTo>
                  <a:lnTo>
                    <a:pt x="4934" y="1383"/>
                  </a:lnTo>
                  <a:lnTo>
                    <a:pt x="4924" y="1393"/>
                  </a:lnTo>
                  <a:cubicBezTo>
                    <a:pt x="4914" y="1393"/>
                    <a:pt x="4904" y="1393"/>
                    <a:pt x="4894" y="1403"/>
                  </a:cubicBezTo>
                  <a:cubicBezTo>
                    <a:pt x="4884" y="1403"/>
                    <a:pt x="4884" y="1403"/>
                    <a:pt x="4874" y="1413"/>
                  </a:cubicBezTo>
                  <a:lnTo>
                    <a:pt x="4854" y="1413"/>
                  </a:lnTo>
                  <a:cubicBezTo>
                    <a:pt x="3502" y="1940"/>
                    <a:pt x="2039" y="2278"/>
                    <a:pt x="587" y="2278"/>
                  </a:cubicBezTo>
                  <a:cubicBezTo>
                    <a:pt x="398" y="2278"/>
                    <a:pt x="209" y="2269"/>
                    <a:pt x="20" y="2258"/>
                  </a:cubicBezTo>
                  <a:lnTo>
                    <a:pt x="0" y="2258"/>
                  </a:lnTo>
                  <a:cubicBezTo>
                    <a:pt x="288" y="2338"/>
                    <a:pt x="587" y="2388"/>
                    <a:pt x="876" y="2408"/>
                  </a:cubicBezTo>
                  <a:cubicBezTo>
                    <a:pt x="1064" y="2428"/>
                    <a:pt x="1254" y="2437"/>
                    <a:pt x="1452" y="2437"/>
                  </a:cubicBezTo>
                  <a:cubicBezTo>
                    <a:pt x="2795" y="2437"/>
                    <a:pt x="4128" y="2079"/>
                    <a:pt x="5222" y="1721"/>
                  </a:cubicBezTo>
                  <a:cubicBezTo>
                    <a:pt x="6466" y="1303"/>
                    <a:pt x="7589" y="746"/>
                    <a:pt x="8544" y="80"/>
                  </a:cubicBezTo>
                  <a:cubicBezTo>
                    <a:pt x="8584" y="50"/>
                    <a:pt x="8614" y="21"/>
                    <a:pt x="8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43"/>
            <p:cNvSpPr/>
            <p:nvPr/>
          </p:nvSpPr>
          <p:spPr>
            <a:xfrm>
              <a:off x="4074337" y="2534633"/>
              <a:ext cx="41055" cy="1521"/>
            </a:xfrm>
            <a:custGeom>
              <a:avLst/>
              <a:gdLst/>
              <a:ahLst/>
              <a:cxnLst/>
              <a:rect l="l" t="t" r="r" b="b"/>
              <a:pathLst>
                <a:path w="567" h="21" extrusionOk="0">
                  <a:moveTo>
                    <a:pt x="0" y="0"/>
                  </a:moveTo>
                  <a:cubicBezTo>
                    <a:pt x="189" y="11"/>
                    <a:pt x="378" y="20"/>
                    <a:pt x="567" y="20"/>
                  </a:cubicBezTo>
                  <a:cubicBezTo>
                    <a:pt x="378" y="20"/>
                    <a:pt x="189" y="11"/>
                    <a:pt x="0" y="0"/>
                  </a:cubicBezTo>
                  <a:close/>
                </a:path>
              </a:pathLst>
            </a:custGeom>
            <a:solidFill>
              <a:srgbClr val="B3A7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43"/>
            <p:cNvSpPr/>
            <p:nvPr/>
          </p:nvSpPr>
          <p:spPr>
            <a:xfrm>
              <a:off x="4389024" y="2176719"/>
              <a:ext cx="60605" cy="52568"/>
            </a:xfrm>
            <a:custGeom>
              <a:avLst/>
              <a:gdLst/>
              <a:ahLst/>
              <a:cxnLst/>
              <a:rect l="l" t="t" r="r" b="b"/>
              <a:pathLst>
                <a:path w="837" h="726" extrusionOk="0">
                  <a:moveTo>
                    <a:pt x="538" y="0"/>
                  </a:moveTo>
                  <a:cubicBezTo>
                    <a:pt x="449" y="0"/>
                    <a:pt x="359" y="30"/>
                    <a:pt x="289" y="69"/>
                  </a:cubicBezTo>
                  <a:cubicBezTo>
                    <a:pt x="170" y="129"/>
                    <a:pt x="90" y="239"/>
                    <a:pt x="40" y="358"/>
                  </a:cubicBezTo>
                  <a:cubicBezTo>
                    <a:pt x="20" y="418"/>
                    <a:pt x="1" y="487"/>
                    <a:pt x="20" y="557"/>
                  </a:cubicBezTo>
                  <a:cubicBezTo>
                    <a:pt x="40" y="686"/>
                    <a:pt x="140" y="726"/>
                    <a:pt x="250" y="726"/>
                  </a:cubicBezTo>
                  <a:cubicBezTo>
                    <a:pt x="398" y="726"/>
                    <a:pt x="558" y="657"/>
                    <a:pt x="637" y="577"/>
                  </a:cubicBezTo>
                  <a:cubicBezTo>
                    <a:pt x="747" y="467"/>
                    <a:pt x="836" y="259"/>
                    <a:pt x="756" y="109"/>
                  </a:cubicBezTo>
                  <a:cubicBezTo>
                    <a:pt x="737" y="80"/>
                    <a:pt x="717" y="60"/>
                    <a:pt x="697" y="40"/>
                  </a:cubicBezTo>
                  <a:cubicBezTo>
                    <a:pt x="647" y="10"/>
                    <a:pt x="597" y="0"/>
                    <a:pt x="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43"/>
            <p:cNvSpPr/>
            <p:nvPr/>
          </p:nvSpPr>
          <p:spPr>
            <a:xfrm>
              <a:off x="4384679" y="2255934"/>
              <a:ext cx="48368" cy="43300"/>
            </a:xfrm>
            <a:custGeom>
              <a:avLst/>
              <a:gdLst/>
              <a:ahLst/>
              <a:cxnLst/>
              <a:rect l="l" t="t" r="r" b="b"/>
              <a:pathLst>
                <a:path w="668" h="598" extrusionOk="0">
                  <a:moveTo>
                    <a:pt x="449" y="0"/>
                  </a:moveTo>
                  <a:cubicBezTo>
                    <a:pt x="299" y="0"/>
                    <a:pt x="120" y="149"/>
                    <a:pt x="51" y="268"/>
                  </a:cubicBezTo>
                  <a:cubicBezTo>
                    <a:pt x="21" y="319"/>
                    <a:pt x="1" y="378"/>
                    <a:pt x="11" y="428"/>
                  </a:cubicBezTo>
                  <a:cubicBezTo>
                    <a:pt x="21" y="487"/>
                    <a:pt x="51" y="537"/>
                    <a:pt x="100" y="557"/>
                  </a:cubicBezTo>
                  <a:cubicBezTo>
                    <a:pt x="140" y="587"/>
                    <a:pt x="180" y="597"/>
                    <a:pt x="230" y="597"/>
                  </a:cubicBezTo>
                  <a:cubicBezTo>
                    <a:pt x="319" y="597"/>
                    <a:pt x="409" y="557"/>
                    <a:pt x="469" y="507"/>
                  </a:cubicBezTo>
                  <a:cubicBezTo>
                    <a:pt x="568" y="438"/>
                    <a:pt x="668" y="299"/>
                    <a:pt x="657" y="169"/>
                  </a:cubicBezTo>
                  <a:cubicBezTo>
                    <a:pt x="648" y="120"/>
                    <a:pt x="618" y="70"/>
                    <a:pt x="578" y="40"/>
                  </a:cubicBezTo>
                  <a:cubicBezTo>
                    <a:pt x="578" y="40"/>
                    <a:pt x="568" y="30"/>
                    <a:pt x="558" y="30"/>
                  </a:cubicBezTo>
                  <a:cubicBezTo>
                    <a:pt x="528" y="10"/>
                    <a:pt x="489" y="0"/>
                    <a:pt x="4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43"/>
            <p:cNvSpPr/>
            <p:nvPr/>
          </p:nvSpPr>
          <p:spPr>
            <a:xfrm>
              <a:off x="4290404" y="2281132"/>
              <a:ext cx="39607" cy="38231"/>
            </a:xfrm>
            <a:custGeom>
              <a:avLst/>
              <a:gdLst/>
              <a:ahLst/>
              <a:cxnLst/>
              <a:rect l="l" t="t" r="r" b="b"/>
              <a:pathLst>
                <a:path w="547" h="528" extrusionOk="0">
                  <a:moveTo>
                    <a:pt x="268" y="0"/>
                  </a:moveTo>
                  <a:cubicBezTo>
                    <a:pt x="219" y="0"/>
                    <a:pt x="169" y="10"/>
                    <a:pt x="139" y="40"/>
                  </a:cubicBezTo>
                  <a:cubicBezTo>
                    <a:pt x="60" y="100"/>
                    <a:pt x="10" y="239"/>
                    <a:pt x="0" y="338"/>
                  </a:cubicBezTo>
                  <a:cubicBezTo>
                    <a:pt x="0" y="458"/>
                    <a:pt x="100" y="528"/>
                    <a:pt x="199" y="528"/>
                  </a:cubicBezTo>
                  <a:cubicBezTo>
                    <a:pt x="219" y="528"/>
                    <a:pt x="239" y="528"/>
                    <a:pt x="259" y="517"/>
                  </a:cubicBezTo>
                  <a:cubicBezTo>
                    <a:pt x="398" y="478"/>
                    <a:pt x="547" y="329"/>
                    <a:pt x="517" y="179"/>
                  </a:cubicBezTo>
                  <a:cubicBezTo>
                    <a:pt x="507" y="150"/>
                    <a:pt x="498" y="119"/>
                    <a:pt x="487" y="100"/>
                  </a:cubicBezTo>
                  <a:cubicBezTo>
                    <a:pt x="438" y="40"/>
                    <a:pt x="358" y="0"/>
                    <a:pt x="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43"/>
            <p:cNvSpPr/>
            <p:nvPr/>
          </p:nvSpPr>
          <p:spPr>
            <a:xfrm>
              <a:off x="4340800" y="1600495"/>
              <a:ext cx="69222" cy="45400"/>
            </a:xfrm>
            <a:custGeom>
              <a:avLst/>
              <a:gdLst/>
              <a:ahLst/>
              <a:cxnLst/>
              <a:rect l="l" t="t" r="r" b="b"/>
              <a:pathLst>
                <a:path w="956" h="627" extrusionOk="0">
                  <a:moveTo>
                    <a:pt x="577" y="1"/>
                  </a:moveTo>
                  <a:cubicBezTo>
                    <a:pt x="378" y="1"/>
                    <a:pt x="199" y="90"/>
                    <a:pt x="70" y="239"/>
                  </a:cubicBezTo>
                  <a:cubicBezTo>
                    <a:pt x="0" y="319"/>
                    <a:pt x="0" y="448"/>
                    <a:pt x="60" y="527"/>
                  </a:cubicBezTo>
                  <a:cubicBezTo>
                    <a:pt x="109" y="587"/>
                    <a:pt x="180" y="617"/>
                    <a:pt x="249" y="617"/>
                  </a:cubicBezTo>
                  <a:cubicBezTo>
                    <a:pt x="279" y="617"/>
                    <a:pt x="308" y="607"/>
                    <a:pt x="339" y="597"/>
                  </a:cubicBezTo>
                  <a:cubicBezTo>
                    <a:pt x="368" y="597"/>
                    <a:pt x="438" y="617"/>
                    <a:pt x="468" y="617"/>
                  </a:cubicBezTo>
                  <a:cubicBezTo>
                    <a:pt x="478" y="627"/>
                    <a:pt x="487" y="627"/>
                    <a:pt x="498" y="627"/>
                  </a:cubicBezTo>
                  <a:cubicBezTo>
                    <a:pt x="558" y="627"/>
                    <a:pt x="607" y="617"/>
                    <a:pt x="657" y="597"/>
                  </a:cubicBezTo>
                  <a:cubicBezTo>
                    <a:pt x="717" y="567"/>
                    <a:pt x="776" y="527"/>
                    <a:pt x="816" y="478"/>
                  </a:cubicBezTo>
                  <a:cubicBezTo>
                    <a:pt x="876" y="438"/>
                    <a:pt x="925" y="368"/>
                    <a:pt x="935" y="299"/>
                  </a:cubicBezTo>
                  <a:cubicBezTo>
                    <a:pt x="955" y="160"/>
                    <a:pt x="856" y="50"/>
                    <a:pt x="726" y="21"/>
                  </a:cubicBezTo>
                  <a:cubicBezTo>
                    <a:pt x="677" y="10"/>
                    <a:pt x="627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43"/>
            <p:cNvSpPr/>
            <p:nvPr/>
          </p:nvSpPr>
          <p:spPr>
            <a:xfrm>
              <a:off x="4438768" y="1620697"/>
              <a:ext cx="41852" cy="30990"/>
            </a:xfrm>
            <a:custGeom>
              <a:avLst/>
              <a:gdLst/>
              <a:ahLst/>
              <a:cxnLst/>
              <a:rect l="l" t="t" r="r" b="b"/>
              <a:pathLst>
                <a:path w="578" h="428" extrusionOk="0">
                  <a:moveTo>
                    <a:pt x="319" y="0"/>
                  </a:moveTo>
                  <a:cubicBezTo>
                    <a:pt x="279" y="0"/>
                    <a:pt x="239" y="10"/>
                    <a:pt x="199" y="30"/>
                  </a:cubicBezTo>
                  <a:cubicBezTo>
                    <a:pt x="129" y="69"/>
                    <a:pt x="69" y="120"/>
                    <a:pt x="40" y="199"/>
                  </a:cubicBezTo>
                  <a:cubicBezTo>
                    <a:pt x="0" y="288"/>
                    <a:pt x="60" y="418"/>
                    <a:pt x="169" y="427"/>
                  </a:cubicBezTo>
                  <a:lnTo>
                    <a:pt x="199" y="427"/>
                  </a:lnTo>
                  <a:cubicBezTo>
                    <a:pt x="268" y="427"/>
                    <a:pt x="328" y="418"/>
                    <a:pt x="388" y="388"/>
                  </a:cubicBezTo>
                  <a:cubicBezTo>
                    <a:pt x="408" y="388"/>
                    <a:pt x="428" y="378"/>
                    <a:pt x="447" y="378"/>
                  </a:cubicBezTo>
                  <a:cubicBezTo>
                    <a:pt x="487" y="358"/>
                    <a:pt x="527" y="318"/>
                    <a:pt x="547" y="279"/>
                  </a:cubicBezTo>
                  <a:cubicBezTo>
                    <a:pt x="577" y="189"/>
                    <a:pt x="547" y="60"/>
                    <a:pt x="447" y="30"/>
                  </a:cubicBezTo>
                  <a:cubicBezTo>
                    <a:pt x="408" y="10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43"/>
            <p:cNvSpPr/>
            <p:nvPr/>
          </p:nvSpPr>
          <p:spPr>
            <a:xfrm>
              <a:off x="3512520" y="1136649"/>
              <a:ext cx="51192" cy="54812"/>
            </a:xfrm>
            <a:custGeom>
              <a:avLst/>
              <a:gdLst/>
              <a:ahLst/>
              <a:cxnLst/>
              <a:rect l="l" t="t" r="r" b="b"/>
              <a:pathLst>
                <a:path w="707" h="757" extrusionOk="0">
                  <a:moveTo>
                    <a:pt x="299" y="1"/>
                  </a:moveTo>
                  <a:cubicBezTo>
                    <a:pt x="219" y="1"/>
                    <a:pt x="129" y="50"/>
                    <a:pt x="100" y="130"/>
                  </a:cubicBezTo>
                  <a:cubicBezTo>
                    <a:pt x="1" y="368"/>
                    <a:pt x="110" y="618"/>
                    <a:pt x="319" y="737"/>
                  </a:cubicBezTo>
                  <a:cubicBezTo>
                    <a:pt x="348" y="746"/>
                    <a:pt x="379" y="757"/>
                    <a:pt x="408" y="757"/>
                  </a:cubicBezTo>
                  <a:cubicBezTo>
                    <a:pt x="418" y="757"/>
                    <a:pt x="438" y="757"/>
                    <a:pt x="448" y="746"/>
                  </a:cubicBezTo>
                  <a:cubicBezTo>
                    <a:pt x="468" y="757"/>
                    <a:pt x="478" y="757"/>
                    <a:pt x="488" y="757"/>
                  </a:cubicBezTo>
                  <a:cubicBezTo>
                    <a:pt x="518" y="757"/>
                    <a:pt x="547" y="746"/>
                    <a:pt x="567" y="737"/>
                  </a:cubicBezTo>
                  <a:cubicBezTo>
                    <a:pt x="657" y="707"/>
                    <a:pt x="706" y="607"/>
                    <a:pt x="697" y="518"/>
                  </a:cubicBezTo>
                  <a:cubicBezTo>
                    <a:pt x="687" y="329"/>
                    <a:pt x="587" y="170"/>
                    <a:pt x="448" y="41"/>
                  </a:cubicBezTo>
                  <a:cubicBezTo>
                    <a:pt x="418" y="10"/>
                    <a:pt x="379" y="1"/>
                    <a:pt x="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43"/>
            <p:cNvSpPr/>
            <p:nvPr/>
          </p:nvSpPr>
          <p:spPr>
            <a:xfrm>
              <a:off x="3546334" y="1060330"/>
              <a:ext cx="43300" cy="41852"/>
            </a:xfrm>
            <a:custGeom>
              <a:avLst/>
              <a:gdLst/>
              <a:ahLst/>
              <a:cxnLst/>
              <a:rect l="l" t="t" r="r" b="b"/>
              <a:pathLst>
                <a:path w="598" h="578" extrusionOk="0">
                  <a:moveTo>
                    <a:pt x="239" y="0"/>
                  </a:moveTo>
                  <a:cubicBezTo>
                    <a:pt x="120" y="0"/>
                    <a:pt x="1" y="149"/>
                    <a:pt x="60" y="269"/>
                  </a:cubicBezTo>
                  <a:cubicBezTo>
                    <a:pt x="80" y="308"/>
                    <a:pt x="111" y="348"/>
                    <a:pt x="130" y="388"/>
                  </a:cubicBezTo>
                  <a:cubicBezTo>
                    <a:pt x="130" y="458"/>
                    <a:pt x="170" y="538"/>
                    <a:pt x="239" y="567"/>
                  </a:cubicBezTo>
                  <a:cubicBezTo>
                    <a:pt x="270" y="577"/>
                    <a:pt x="299" y="577"/>
                    <a:pt x="329" y="577"/>
                  </a:cubicBezTo>
                  <a:cubicBezTo>
                    <a:pt x="399" y="577"/>
                    <a:pt x="478" y="538"/>
                    <a:pt x="508" y="458"/>
                  </a:cubicBezTo>
                  <a:cubicBezTo>
                    <a:pt x="597" y="269"/>
                    <a:pt x="478" y="50"/>
                    <a:pt x="270" y="10"/>
                  </a:cubicBezTo>
                  <a:cubicBezTo>
                    <a:pt x="259" y="0"/>
                    <a:pt x="250" y="0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43"/>
            <p:cNvSpPr/>
            <p:nvPr/>
          </p:nvSpPr>
          <p:spPr>
            <a:xfrm>
              <a:off x="3004067" y="1249026"/>
              <a:ext cx="37507" cy="42576"/>
            </a:xfrm>
            <a:custGeom>
              <a:avLst/>
              <a:gdLst/>
              <a:ahLst/>
              <a:cxnLst/>
              <a:rect l="l" t="t" r="r" b="b"/>
              <a:pathLst>
                <a:path w="518" h="588" extrusionOk="0">
                  <a:moveTo>
                    <a:pt x="189" y="1"/>
                  </a:moveTo>
                  <a:cubicBezTo>
                    <a:pt x="129" y="1"/>
                    <a:pt x="60" y="30"/>
                    <a:pt x="40" y="100"/>
                  </a:cubicBezTo>
                  <a:cubicBezTo>
                    <a:pt x="30" y="129"/>
                    <a:pt x="20" y="160"/>
                    <a:pt x="20" y="189"/>
                  </a:cubicBezTo>
                  <a:cubicBezTo>
                    <a:pt x="0" y="219"/>
                    <a:pt x="0" y="259"/>
                    <a:pt x="0" y="289"/>
                  </a:cubicBezTo>
                  <a:cubicBezTo>
                    <a:pt x="30" y="438"/>
                    <a:pt x="139" y="558"/>
                    <a:pt x="288" y="587"/>
                  </a:cubicBezTo>
                  <a:lnTo>
                    <a:pt x="318" y="587"/>
                  </a:lnTo>
                  <a:cubicBezTo>
                    <a:pt x="398" y="587"/>
                    <a:pt x="478" y="518"/>
                    <a:pt x="487" y="438"/>
                  </a:cubicBezTo>
                  <a:cubicBezTo>
                    <a:pt x="517" y="269"/>
                    <a:pt x="418" y="80"/>
                    <a:pt x="248" y="10"/>
                  </a:cubicBezTo>
                  <a:cubicBezTo>
                    <a:pt x="228" y="1"/>
                    <a:pt x="209" y="1"/>
                    <a:pt x="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43"/>
            <p:cNvSpPr/>
            <p:nvPr/>
          </p:nvSpPr>
          <p:spPr>
            <a:xfrm>
              <a:off x="5280010" y="1107830"/>
              <a:ext cx="86455" cy="46196"/>
            </a:xfrm>
            <a:custGeom>
              <a:avLst/>
              <a:gdLst/>
              <a:ahLst/>
              <a:cxnLst/>
              <a:rect l="l" t="t" r="r" b="b"/>
              <a:pathLst>
                <a:path w="1194" h="638" extrusionOk="0">
                  <a:moveTo>
                    <a:pt x="836" y="1"/>
                  </a:moveTo>
                  <a:cubicBezTo>
                    <a:pt x="805" y="1"/>
                    <a:pt x="776" y="1"/>
                    <a:pt x="746" y="11"/>
                  </a:cubicBezTo>
                  <a:cubicBezTo>
                    <a:pt x="537" y="41"/>
                    <a:pt x="348" y="110"/>
                    <a:pt x="179" y="229"/>
                  </a:cubicBezTo>
                  <a:cubicBezTo>
                    <a:pt x="0" y="359"/>
                    <a:pt x="109" y="638"/>
                    <a:pt x="318" y="638"/>
                  </a:cubicBezTo>
                  <a:lnTo>
                    <a:pt x="338" y="638"/>
                  </a:lnTo>
                  <a:cubicBezTo>
                    <a:pt x="467" y="618"/>
                    <a:pt x="696" y="598"/>
                    <a:pt x="865" y="518"/>
                  </a:cubicBezTo>
                  <a:cubicBezTo>
                    <a:pt x="1164" y="508"/>
                    <a:pt x="1194" y="81"/>
                    <a:pt x="925" y="11"/>
                  </a:cubicBezTo>
                  <a:lnTo>
                    <a:pt x="895" y="11"/>
                  </a:lnTo>
                  <a:cubicBezTo>
                    <a:pt x="876" y="1"/>
                    <a:pt x="856" y="1"/>
                    <a:pt x="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43"/>
            <p:cNvSpPr/>
            <p:nvPr/>
          </p:nvSpPr>
          <p:spPr>
            <a:xfrm>
              <a:off x="5398832" y="1071843"/>
              <a:ext cx="63429" cy="38231"/>
            </a:xfrm>
            <a:custGeom>
              <a:avLst/>
              <a:gdLst/>
              <a:ahLst/>
              <a:cxnLst/>
              <a:rect l="l" t="t" r="r" b="b"/>
              <a:pathLst>
                <a:path w="876" h="528" extrusionOk="0">
                  <a:moveTo>
                    <a:pt x="577" y="1"/>
                  </a:moveTo>
                  <a:cubicBezTo>
                    <a:pt x="418" y="1"/>
                    <a:pt x="249" y="80"/>
                    <a:pt x="139" y="149"/>
                  </a:cubicBezTo>
                  <a:cubicBezTo>
                    <a:pt x="0" y="229"/>
                    <a:pt x="50" y="428"/>
                    <a:pt x="179" y="488"/>
                  </a:cubicBezTo>
                  <a:cubicBezTo>
                    <a:pt x="239" y="518"/>
                    <a:pt x="309" y="527"/>
                    <a:pt x="378" y="527"/>
                  </a:cubicBezTo>
                  <a:cubicBezTo>
                    <a:pt x="508" y="527"/>
                    <a:pt x="647" y="478"/>
                    <a:pt x="736" y="368"/>
                  </a:cubicBezTo>
                  <a:cubicBezTo>
                    <a:pt x="875" y="299"/>
                    <a:pt x="875" y="110"/>
                    <a:pt x="736" y="30"/>
                  </a:cubicBezTo>
                  <a:cubicBezTo>
                    <a:pt x="687" y="10"/>
                    <a:pt x="637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43"/>
            <p:cNvSpPr/>
            <p:nvPr/>
          </p:nvSpPr>
          <p:spPr>
            <a:xfrm>
              <a:off x="5390143" y="1140269"/>
              <a:ext cx="41200" cy="28891"/>
            </a:xfrm>
            <a:custGeom>
              <a:avLst/>
              <a:gdLst/>
              <a:ahLst/>
              <a:cxnLst/>
              <a:rect l="l" t="t" r="r" b="b"/>
              <a:pathLst>
                <a:path w="569" h="399" extrusionOk="0">
                  <a:moveTo>
                    <a:pt x="309" y="0"/>
                  </a:moveTo>
                  <a:cubicBezTo>
                    <a:pt x="220" y="0"/>
                    <a:pt x="130" y="20"/>
                    <a:pt x="60" y="90"/>
                  </a:cubicBezTo>
                  <a:cubicBezTo>
                    <a:pt x="21" y="120"/>
                    <a:pt x="11" y="159"/>
                    <a:pt x="11" y="199"/>
                  </a:cubicBezTo>
                  <a:cubicBezTo>
                    <a:pt x="1" y="239"/>
                    <a:pt x="1" y="289"/>
                    <a:pt x="31" y="329"/>
                  </a:cubicBezTo>
                  <a:cubicBezTo>
                    <a:pt x="71" y="378"/>
                    <a:pt x="120" y="398"/>
                    <a:pt x="180" y="398"/>
                  </a:cubicBezTo>
                  <a:cubicBezTo>
                    <a:pt x="270" y="398"/>
                    <a:pt x="369" y="338"/>
                    <a:pt x="429" y="269"/>
                  </a:cubicBezTo>
                  <a:cubicBezTo>
                    <a:pt x="429" y="269"/>
                    <a:pt x="438" y="269"/>
                    <a:pt x="449" y="259"/>
                  </a:cubicBezTo>
                  <a:cubicBezTo>
                    <a:pt x="568" y="229"/>
                    <a:pt x="538" y="30"/>
                    <a:pt x="418" y="20"/>
                  </a:cubicBezTo>
                  <a:lnTo>
                    <a:pt x="409" y="20"/>
                  </a:lnTo>
                  <a:cubicBezTo>
                    <a:pt x="389" y="11"/>
                    <a:pt x="369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43"/>
            <p:cNvSpPr/>
            <p:nvPr/>
          </p:nvSpPr>
          <p:spPr>
            <a:xfrm>
              <a:off x="5173425" y="1151058"/>
              <a:ext cx="39607" cy="25994"/>
            </a:xfrm>
            <a:custGeom>
              <a:avLst/>
              <a:gdLst/>
              <a:ahLst/>
              <a:cxnLst/>
              <a:rect l="l" t="t" r="r" b="b"/>
              <a:pathLst>
                <a:path w="547" h="359" extrusionOk="0">
                  <a:moveTo>
                    <a:pt x="368" y="1"/>
                  </a:moveTo>
                  <a:cubicBezTo>
                    <a:pt x="279" y="30"/>
                    <a:pt x="179" y="90"/>
                    <a:pt x="100" y="130"/>
                  </a:cubicBezTo>
                  <a:cubicBezTo>
                    <a:pt x="0" y="180"/>
                    <a:pt x="0" y="349"/>
                    <a:pt x="119" y="359"/>
                  </a:cubicBezTo>
                  <a:lnTo>
                    <a:pt x="159" y="359"/>
                  </a:lnTo>
                  <a:cubicBezTo>
                    <a:pt x="268" y="359"/>
                    <a:pt x="368" y="319"/>
                    <a:pt x="447" y="240"/>
                  </a:cubicBezTo>
                  <a:cubicBezTo>
                    <a:pt x="458" y="229"/>
                    <a:pt x="478" y="229"/>
                    <a:pt x="487" y="220"/>
                  </a:cubicBezTo>
                  <a:cubicBezTo>
                    <a:pt x="537" y="189"/>
                    <a:pt x="547" y="110"/>
                    <a:pt x="517" y="60"/>
                  </a:cubicBezTo>
                  <a:cubicBezTo>
                    <a:pt x="497" y="21"/>
                    <a:pt x="458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43"/>
            <p:cNvSpPr/>
            <p:nvPr/>
          </p:nvSpPr>
          <p:spPr>
            <a:xfrm>
              <a:off x="5815832" y="1047369"/>
              <a:ext cx="63429" cy="41127"/>
            </a:xfrm>
            <a:custGeom>
              <a:avLst/>
              <a:gdLst/>
              <a:ahLst/>
              <a:cxnLst/>
              <a:rect l="l" t="t" r="r" b="b"/>
              <a:pathLst>
                <a:path w="876" h="568" extrusionOk="0">
                  <a:moveTo>
                    <a:pt x="388" y="0"/>
                  </a:moveTo>
                  <a:cubicBezTo>
                    <a:pt x="319" y="0"/>
                    <a:pt x="249" y="10"/>
                    <a:pt x="180" y="40"/>
                  </a:cubicBezTo>
                  <a:cubicBezTo>
                    <a:pt x="70" y="70"/>
                    <a:pt x="1" y="160"/>
                    <a:pt x="1" y="279"/>
                  </a:cubicBezTo>
                  <a:cubicBezTo>
                    <a:pt x="1" y="448"/>
                    <a:pt x="200" y="538"/>
                    <a:pt x="339" y="567"/>
                  </a:cubicBezTo>
                  <a:lnTo>
                    <a:pt x="438" y="567"/>
                  </a:lnTo>
                  <a:cubicBezTo>
                    <a:pt x="527" y="567"/>
                    <a:pt x="607" y="557"/>
                    <a:pt x="687" y="518"/>
                  </a:cubicBezTo>
                  <a:cubicBezTo>
                    <a:pt x="806" y="458"/>
                    <a:pt x="876" y="299"/>
                    <a:pt x="777" y="189"/>
                  </a:cubicBezTo>
                  <a:cubicBezTo>
                    <a:pt x="677" y="60"/>
                    <a:pt x="538" y="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43"/>
            <p:cNvSpPr/>
            <p:nvPr/>
          </p:nvSpPr>
          <p:spPr>
            <a:xfrm>
              <a:off x="4913333" y="1306663"/>
              <a:ext cx="44024" cy="32439"/>
            </a:xfrm>
            <a:custGeom>
              <a:avLst/>
              <a:gdLst/>
              <a:ahLst/>
              <a:cxnLst/>
              <a:rect l="l" t="t" r="r" b="b"/>
              <a:pathLst>
                <a:path w="608" h="448" extrusionOk="0">
                  <a:moveTo>
                    <a:pt x="419" y="0"/>
                  </a:moveTo>
                  <a:cubicBezTo>
                    <a:pt x="339" y="0"/>
                    <a:pt x="259" y="50"/>
                    <a:pt x="240" y="140"/>
                  </a:cubicBezTo>
                  <a:cubicBezTo>
                    <a:pt x="190" y="159"/>
                    <a:pt x="140" y="189"/>
                    <a:pt x="100" y="219"/>
                  </a:cubicBezTo>
                  <a:cubicBezTo>
                    <a:pt x="1" y="268"/>
                    <a:pt x="51" y="428"/>
                    <a:pt x="150" y="438"/>
                  </a:cubicBezTo>
                  <a:cubicBezTo>
                    <a:pt x="190" y="438"/>
                    <a:pt x="230" y="448"/>
                    <a:pt x="270" y="448"/>
                  </a:cubicBezTo>
                  <a:cubicBezTo>
                    <a:pt x="349" y="448"/>
                    <a:pt x="429" y="428"/>
                    <a:pt x="489" y="378"/>
                  </a:cubicBezTo>
                  <a:cubicBezTo>
                    <a:pt x="558" y="319"/>
                    <a:pt x="608" y="229"/>
                    <a:pt x="588" y="140"/>
                  </a:cubicBezTo>
                  <a:cubicBezTo>
                    <a:pt x="568" y="50"/>
                    <a:pt x="48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43"/>
            <p:cNvSpPr/>
            <p:nvPr/>
          </p:nvSpPr>
          <p:spPr>
            <a:xfrm>
              <a:off x="4830571" y="1344098"/>
              <a:ext cx="37507" cy="28891"/>
            </a:xfrm>
            <a:custGeom>
              <a:avLst/>
              <a:gdLst/>
              <a:ahLst/>
              <a:cxnLst/>
              <a:rect l="l" t="t" r="r" b="b"/>
              <a:pathLst>
                <a:path w="518" h="399" extrusionOk="0">
                  <a:moveTo>
                    <a:pt x="368" y="1"/>
                  </a:moveTo>
                  <a:cubicBezTo>
                    <a:pt x="219" y="1"/>
                    <a:pt x="89" y="140"/>
                    <a:pt x="20" y="259"/>
                  </a:cubicBezTo>
                  <a:cubicBezTo>
                    <a:pt x="0" y="299"/>
                    <a:pt x="30" y="368"/>
                    <a:pt x="70" y="388"/>
                  </a:cubicBezTo>
                  <a:cubicBezTo>
                    <a:pt x="100" y="398"/>
                    <a:pt x="129" y="398"/>
                    <a:pt x="149" y="398"/>
                  </a:cubicBezTo>
                  <a:cubicBezTo>
                    <a:pt x="249" y="398"/>
                    <a:pt x="339" y="339"/>
                    <a:pt x="358" y="249"/>
                  </a:cubicBezTo>
                  <a:cubicBezTo>
                    <a:pt x="388" y="229"/>
                    <a:pt x="418" y="219"/>
                    <a:pt x="438" y="199"/>
                  </a:cubicBezTo>
                  <a:cubicBezTo>
                    <a:pt x="518" y="140"/>
                    <a:pt x="487" y="10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43"/>
            <p:cNvSpPr/>
            <p:nvPr/>
          </p:nvSpPr>
          <p:spPr>
            <a:xfrm>
              <a:off x="2258550" y="1712873"/>
              <a:ext cx="1194941" cy="1269303"/>
            </a:xfrm>
            <a:custGeom>
              <a:avLst/>
              <a:gdLst/>
              <a:ahLst/>
              <a:cxnLst/>
              <a:rect l="l" t="t" r="r" b="b"/>
              <a:pathLst>
                <a:path w="16503" h="17530" extrusionOk="0">
                  <a:moveTo>
                    <a:pt x="8347" y="955"/>
                  </a:moveTo>
                  <a:cubicBezTo>
                    <a:pt x="8436" y="965"/>
                    <a:pt x="8495" y="1055"/>
                    <a:pt x="8475" y="1144"/>
                  </a:cubicBezTo>
                  <a:cubicBezTo>
                    <a:pt x="8466" y="1154"/>
                    <a:pt x="8466" y="1174"/>
                    <a:pt x="8466" y="1184"/>
                  </a:cubicBezTo>
                  <a:lnTo>
                    <a:pt x="8466" y="1254"/>
                  </a:lnTo>
                  <a:cubicBezTo>
                    <a:pt x="8466" y="1293"/>
                    <a:pt x="8426" y="1343"/>
                    <a:pt x="8386" y="1353"/>
                  </a:cubicBezTo>
                  <a:cubicBezTo>
                    <a:pt x="8373" y="1360"/>
                    <a:pt x="8358" y="1363"/>
                    <a:pt x="8342" y="1363"/>
                  </a:cubicBezTo>
                  <a:cubicBezTo>
                    <a:pt x="8311" y="1363"/>
                    <a:pt x="8280" y="1350"/>
                    <a:pt x="8267" y="1323"/>
                  </a:cubicBezTo>
                  <a:cubicBezTo>
                    <a:pt x="8237" y="1293"/>
                    <a:pt x="8217" y="1254"/>
                    <a:pt x="8207" y="1214"/>
                  </a:cubicBezTo>
                  <a:lnTo>
                    <a:pt x="8207" y="1144"/>
                  </a:lnTo>
                  <a:lnTo>
                    <a:pt x="8197" y="1134"/>
                  </a:lnTo>
                  <a:cubicBezTo>
                    <a:pt x="8197" y="1084"/>
                    <a:pt x="8207" y="1035"/>
                    <a:pt x="8247" y="995"/>
                  </a:cubicBezTo>
                  <a:cubicBezTo>
                    <a:pt x="8267" y="975"/>
                    <a:pt x="8307" y="955"/>
                    <a:pt x="8347" y="955"/>
                  </a:cubicBezTo>
                  <a:close/>
                  <a:moveTo>
                    <a:pt x="8724" y="1413"/>
                  </a:moveTo>
                  <a:cubicBezTo>
                    <a:pt x="8774" y="1413"/>
                    <a:pt x="8814" y="1442"/>
                    <a:pt x="8824" y="1492"/>
                  </a:cubicBezTo>
                  <a:cubicBezTo>
                    <a:pt x="8834" y="1502"/>
                    <a:pt x="8834" y="1522"/>
                    <a:pt x="8824" y="1542"/>
                  </a:cubicBezTo>
                  <a:cubicBezTo>
                    <a:pt x="8824" y="1542"/>
                    <a:pt x="8834" y="1552"/>
                    <a:pt x="8824" y="1552"/>
                  </a:cubicBezTo>
                  <a:cubicBezTo>
                    <a:pt x="8834" y="1562"/>
                    <a:pt x="8834" y="1572"/>
                    <a:pt x="8834" y="1582"/>
                  </a:cubicBezTo>
                  <a:cubicBezTo>
                    <a:pt x="8824" y="1621"/>
                    <a:pt x="8794" y="1652"/>
                    <a:pt x="8754" y="1661"/>
                  </a:cubicBezTo>
                  <a:cubicBezTo>
                    <a:pt x="8714" y="1661"/>
                    <a:pt x="8665" y="1641"/>
                    <a:pt x="8665" y="1592"/>
                  </a:cubicBezTo>
                  <a:cubicBezTo>
                    <a:pt x="8654" y="1572"/>
                    <a:pt x="8665" y="1552"/>
                    <a:pt x="8665" y="1522"/>
                  </a:cubicBezTo>
                  <a:cubicBezTo>
                    <a:pt x="8665" y="1512"/>
                    <a:pt x="8654" y="1492"/>
                    <a:pt x="8654" y="1473"/>
                  </a:cubicBezTo>
                  <a:cubicBezTo>
                    <a:pt x="8654" y="1442"/>
                    <a:pt x="8694" y="1413"/>
                    <a:pt x="8724" y="1413"/>
                  </a:cubicBezTo>
                  <a:close/>
                  <a:moveTo>
                    <a:pt x="10773" y="1373"/>
                  </a:moveTo>
                  <a:cubicBezTo>
                    <a:pt x="10818" y="1373"/>
                    <a:pt x="10867" y="1401"/>
                    <a:pt x="10873" y="1442"/>
                  </a:cubicBezTo>
                  <a:cubicBezTo>
                    <a:pt x="10873" y="1502"/>
                    <a:pt x="10873" y="1552"/>
                    <a:pt x="10843" y="1601"/>
                  </a:cubicBezTo>
                  <a:cubicBezTo>
                    <a:pt x="10823" y="1632"/>
                    <a:pt x="10793" y="1661"/>
                    <a:pt x="10763" y="1691"/>
                  </a:cubicBezTo>
                  <a:cubicBezTo>
                    <a:pt x="10741" y="1709"/>
                    <a:pt x="10713" y="1719"/>
                    <a:pt x="10686" y="1719"/>
                  </a:cubicBezTo>
                  <a:cubicBezTo>
                    <a:pt x="10652" y="1719"/>
                    <a:pt x="10621" y="1704"/>
                    <a:pt x="10604" y="1671"/>
                  </a:cubicBezTo>
                  <a:cubicBezTo>
                    <a:pt x="10564" y="1621"/>
                    <a:pt x="10584" y="1552"/>
                    <a:pt x="10644" y="1512"/>
                  </a:cubicBezTo>
                  <a:cubicBezTo>
                    <a:pt x="10644" y="1512"/>
                    <a:pt x="10654" y="1512"/>
                    <a:pt x="10654" y="1502"/>
                  </a:cubicBezTo>
                  <a:cubicBezTo>
                    <a:pt x="10664" y="1473"/>
                    <a:pt x="10684" y="1442"/>
                    <a:pt x="10704" y="1413"/>
                  </a:cubicBezTo>
                  <a:cubicBezTo>
                    <a:pt x="10716" y="1385"/>
                    <a:pt x="10743" y="1373"/>
                    <a:pt x="10773" y="1373"/>
                  </a:cubicBezTo>
                  <a:close/>
                  <a:moveTo>
                    <a:pt x="10296" y="1608"/>
                  </a:moveTo>
                  <a:cubicBezTo>
                    <a:pt x="10305" y="1608"/>
                    <a:pt x="10315" y="1609"/>
                    <a:pt x="10326" y="1612"/>
                  </a:cubicBezTo>
                  <a:lnTo>
                    <a:pt x="10336" y="1612"/>
                  </a:lnTo>
                  <a:cubicBezTo>
                    <a:pt x="10365" y="1621"/>
                    <a:pt x="10385" y="1652"/>
                    <a:pt x="10385" y="1671"/>
                  </a:cubicBezTo>
                  <a:cubicBezTo>
                    <a:pt x="10396" y="1691"/>
                    <a:pt x="10396" y="1711"/>
                    <a:pt x="10385" y="1731"/>
                  </a:cubicBezTo>
                  <a:cubicBezTo>
                    <a:pt x="10385" y="1761"/>
                    <a:pt x="10365" y="1771"/>
                    <a:pt x="10345" y="1791"/>
                  </a:cubicBezTo>
                  <a:lnTo>
                    <a:pt x="10345" y="1800"/>
                  </a:lnTo>
                  <a:cubicBezTo>
                    <a:pt x="10339" y="1839"/>
                    <a:pt x="10304" y="1865"/>
                    <a:pt x="10268" y="1865"/>
                  </a:cubicBezTo>
                  <a:cubicBezTo>
                    <a:pt x="10249" y="1865"/>
                    <a:pt x="10230" y="1858"/>
                    <a:pt x="10217" y="1840"/>
                  </a:cubicBezTo>
                  <a:cubicBezTo>
                    <a:pt x="10186" y="1800"/>
                    <a:pt x="10166" y="1751"/>
                    <a:pt x="10186" y="1691"/>
                  </a:cubicBezTo>
                  <a:cubicBezTo>
                    <a:pt x="10197" y="1671"/>
                    <a:pt x="10217" y="1652"/>
                    <a:pt x="10236" y="1632"/>
                  </a:cubicBezTo>
                  <a:cubicBezTo>
                    <a:pt x="10251" y="1617"/>
                    <a:pt x="10271" y="1608"/>
                    <a:pt x="10296" y="1608"/>
                  </a:cubicBezTo>
                  <a:close/>
                  <a:moveTo>
                    <a:pt x="1413" y="4784"/>
                  </a:moveTo>
                  <a:cubicBezTo>
                    <a:pt x="1423" y="4784"/>
                    <a:pt x="1433" y="4784"/>
                    <a:pt x="1443" y="4795"/>
                  </a:cubicBezTo>
                  <a:cubicBezTo>
                    <a:pt x="1463" y="4795"/>
                    <a:pt x="1473" y="4804"/>
                    <a:pt x="1493" y="4804"/>
                  </a:cubicBezTo>
                  <a:cubicBezTo>
                    <a:pt x="1572" y="4824"/>
                    <a:pt x="1603" y="4924"/>
                    <a:pt x="1572" y="4983"/>
                  </a:cubicBezTo>
                  <a:cubicBezTo>
                    <a:pt x="1552" y="5032"/>
                    <a:pt x="1498" y="5066"/>
                    <a:pt x="1448" y="5066"/>
                  </a:cubicBezTo>
                  <a:cubicBezTo>
                    <a:pt x="1425" y="5066"/>
                    <a:pt x="1402" y="5059"/>
                    <a:pt x="1384" y="5043"/>
                  </a:cubicBezTo>
                  <a:cubicBezTo>
                    <a:pt x="1384" y="5033"/>
                    <a:pt x="1373" y="5033"/>
                    <a:pt x="1364" y="5023"/>
                  </a:cubicBezTo>
                  <a:cubicBezTo>
                    <a:pt x="1344" y="5023"/>
                    <a:pt x="1314" y="5014"/>
                    <a:pt x="1294" y="5003"/>
                  </a:cubicBezTo>
                  <a:lnTo>
                    <a:pt x="1264" y="4974"/>
                  </a:lnTo>
                  <a:cubicBezTo>
                    <a:pt x="1244" y="4934"/>
                    <a:pt x="1244" y="4894"/>
                    <a:pt x="1264" y="4854"/>
                  </a:cubicBezTo>
                  <a:cubicBezTo>
                    <a:pt x="1274" y="4844"/>
                    <a:pt x="1284" y="4844"/>
                    <a:pt x="1294" y="4835"/>
                  </a:cubicBezTo>
                  <a:lnTo>
                    <a:pt x="1284" y="4835"/>
                  </a:lnTo>
                  <a:cubicBezTo>
                    <a:pt x="1314" y="4804"/>
                    <a:pt x="1364" y="4784"/>
                    <a:pt x="1413" y="4784"/>
                  </a:cubicBezTo>
                  <a:close/>
                  <a:moveTo>
                    <a:pt x="10452" y="4801"/>
                  </a:moveTo>
                  <a:cubicBezTo>
                    <a:pt x="10532" y="4801"/>
                    <a:pt x="10590" y="4915"/>
                    <a:pt x="10515" y="4974"/>
                  </a:cubicBezTo>
                  <a:cubicBezTo>
                    <a:pt x="10505" y="4983"/>
                    <a:pt x="10485" y="4994"/>
                    <a:pt x="10475" y="5003"/>
                  </a:cubicBezTo>
                  <a:cubicBezTo>
                    <a:pt x="10465" y="5033"/>
                    <a:pt x="10445" y="5063"/>
                    <a:pt x="10425" y="5083"/>
                  </a:cubicBezTo>
                  <a:cubicBezTo>
                    <a:pt x="10409" y="5104"/>
                    <a:pt x="10385" y="5114"/>
                    <a:pt x="10359" y="5114"/>
                  </a:cubicBezTo>
                  <a:cubicBezTo>
                    <a:pt x="10337" y="5114"/>
                    <a:pt x="10314" y="5107"/>
                    <a:pt x="10296" y="5093"/>
                  </a:cubicBezTo>
                  <a:cubicBezTo>
                    <a:pt x="10256" y="5073"/>
                    <a:pt x="10236" y="5023"/>
                    <a:pt x="10246" y="4974"/>
                  </a:cubicBezTo>
                  <a:cubicBezTo>
                    <a:pt x="10266" y="4924"/>
                    <a:pt x="10296" y="4894"/>
                    <a:pt x="10336" y="4864"/>
                  </a:cubicBezTo>
                  <a:cubicBezTo>
                    <a:pt x="10336" y="4864"/>
                    <a:pt x="10336" y="4854"/>
                    <a:pt x="10345" y="4854"/>
                  </a:cubicBezTo>
                  <a:cubicBezTo>
                    <a:pt x="10356" y="4844"/>
                    <a:pt x="10365" y="4835"/>
                    <a:pt x="10385" y="4824"/>
                  </a:cubicBezTo>
                  <a:cubicBezTo>
                    <a:pt x="10396" y="4824"/>
                    <a:pt x="10396" y="4824"/>
                    <a:pt x="10405" y="4815"/>
                  </a:cubicBezTo>
                  <a:cubicBezTo>
                    <a:pt x="10421" y="4805"/>
                    <a:pt x="10437" y="4801"/>
                    <a:pt x="10452" y="4801"/>
                  </a:cubicBezTo>
                  <a:close/>
                  <a:moveTo>
                    <a:pt x="11408" y="4861"/>
                  </a:moveTo>
                  <a:cubicBezTo>
                    <a:pt x="11454" y="4861"/>
                    <a:pt x="11499" y="4885"/>
                    <a:pt x="11519" y="4934"/>
                  </a:cubicBezTo>
                  <a:cubicBezTo>
                    <a:pt x="11549" y="4974"/>
                    <a:pt x="11539" y="5043"/>
                    <a:pt x="11499" y="5083"/>
                  </a:cubicBezTo>
                  <a:cubicBezTo>
                    <a:pt x="11490" y="5113"/>
                    <a:pt x="11479" y="5143"/>
                    <a:pt x="11459" y="5173"/>
                  </a:cubicBezTo>
                  <a:cubicBezTo>
                    <a:pt x="11400" y="5252"/>
                    <a:pt x="11320" y="5272"/>
                    <a:pt x="11231" y="5282"/>
                  </a:cubicBezTo>
                  <a:cubicBezTo>
                    <a:pt x="11152" y="5282"/>
                    <a:pt x="11101" y="5193"/>
                    <a:pt x="11121" y="5123"/>
                  </a:cubicBezTo>
                  <a:cubicBezTo>
                    <a:pt x="11161" y="5014"/>
                    <a:pt x="11241" y="4924"/>
                    <a:pt x="11350" y="4874"/>
                  </a:cubicBezTo>
                  <a:cubicBezTo>
                    <a:pt x="11368" y="4865"/>
                    <a:pt x="11388" y="4861"/>
                    <a:pt x="11408" y="4861"/>
                  </a:cubicBezTo>
                  <a:close/>
                  <a:moveTo>
                    <a:pt x="1418" y="5179"/>
                  </a:moveTo>
                  <a:cubicBezTo>
                    <a:pt x="1462" y="5179"/>
                    <a:pt x="1505" y="5190"/>
                    <a:pt x="1543" y="5213"/>
                  </a:cubicBezTo>
                  <a:cubicBezTo>
                    <a:pt x="1583" y="5232"/>
                    <a:pt x="1612" y="5252"/>
                    <a:pt x="1642" y="5282"/>
                  </a:cubicBezTo>
                  <a:cubicBezTo>
                    <a:pt x="1692" y="5332"/>
                    <a:pt x="1682" y="5421"/>
                    <a:pt x="1632" y="5471"/>
                  </a:cubicBezTo>
                  <a:cubicBezTo>
                    <a:pt x="1606" y="5497"/>
                    <a:pt x="1577" y="5508"/>
                    <a:pt x="1546" y="5508"/>
                  </a:cubicBezTo>
                  <a:cubicBezTo>
                    <a:pt x="1507" y="5508"/>
                    <a:pt x="1467" y="5489"/>
                    <a:pt x="1433" y="5461"/>
                  </a:cubicBezTo>
                  <a:lnTo>
                    <a:pt x="1423" y="5451"/>
                  </a:lnTo>
                  <a:lnTo>
                    <a:pt x="1413" y="5451"/>
                  </a:lnTo>
                  <a:cubicBezTo>
                    <a:pt x="1384" y="5441"/>
                    <a:pt x="1364" y="5421"/>
                    <a:pt x="1334" y="5401"/>
                  </a:cubicBezTo>
                  <a:cubicBezTo>
                    <a:pt x="1294" y="5381"/>
                    <a:pt x="1274" y="5332"/>
                    <a:pt x="1284" y="5282"/>
                  </a:cubicBezTo>
                  <a:cubicBezTo>
                    <a:pt x="1294" y="5242"/>
                    <a:pt x="1334" y="5193"/>
                    <a:pt x="1373" y="5182"/>
                  </a:cubicBezTo>
                  <a:cubicBezTo>
                    <a:pt x="1388" y="5180"/>
                    <a:pt x="1403" y="5179"/>
                    <a:pt x="1418" y="5179"/>
                  </a:cubicBezTo>
                  <a:close/>
                  <a:moveTo>
                    <a:pt x="4250" y="5742"/>
                  </a:moveTo>
                  <a:cubicBezTo>
                    <a:pt x="4268" y="5742"/>
                    <a:pt x="4287" y="5745"/>
                    <a:pt x="4308" y="5750"/>
                  </a:cubicBezTo>
                  <a:cubicBezTo>
                    <a:pt x="4427" y="5779"/>
                    <a:pt x="4467" y="5929"/>
                    <a:pt x="4408" y="6018"/>
                  </a:cubicBezTo>
                  <a:cubicBezTo>
                    <a:pt x="4397" y="6028"/>
                    <a:pt x="4388" y="6038"/>
                    <a:pt x="4368" y="6048"/>
                  </a:cubicBezTo>
                  <a:cubicBezTo>
                    <a:pt x="4357" y="6128"/>
                    <a:pt x="4328" y="6187"/>
                    <a:pt x="4268" y="6227"/>
                  </a:cubicBezTo>
                  <a:cubicBezTo>
                    <a:pt x="4232" y="6256"/>
                    <a:pt x="4195" y="6275"/>
                    <a:pt x="4159" y="6275"/>
                  </a:cubicBezTo>
                  <a:cubicBezTo>
                    <a:pt x="4145" y="6275"/>
                    <a:pt x="4132" y="6272"/>
                    <a:pt x="4119" y="6267"/>
                  </a:cubicBezTo>
                  <a:cubicBezTo>
                    <a:pt x="4069" y="6247"/>
                    <a:pt x="4019" y="6207"/>
                    <a:pt x="4010" y="6148"/>
                  </a:cubicBezTo>
                  <a:cubicBezTo>
                    <a:pt x="3999" y="6068"/>
                    <a:pt x="3999" y="5998"/>
                    <a:pt x="4030" y="5918"/>
                  </a:cubicBezTo>
                  <a:cubicBezTo>
                    <a:pt x="4039" y="5879"/>
                    <a:pt x="4069" y="5829"/>
                    <a:pt x="4109" y="5799"/>
                  </a:cubicBezTo>
                  <a:cubicBezTo>
                    <a:pt x="4153" y="5762"/>
                    <a:pt x="4198" y="5742"/>
                    <a:pt x="4250" y="5742"/>
                  </a:cubicBezTo>
                  <a:close/>
                  <a:moveTo>
                    <a:pt x="12024" y="7118"/>
                  </a:moveTo>
                  <a:cubicBezTo>
                    <a:pt x="12031" y="7118"/>
                    <a:pt x="12039" y="7120"/>
                    <a:pt x="12047" y="7122"/>
                  </a:cubicBezTo>
                  <a:cubicBezTo>
                    <a:pt x="12076" y="7132"/>
                    <a:pt x="12096" y="7142"/>
                    <a:pt x="12106" y="7162"/>
                  </a:cubicBezTo>
                  <a:cubicBezTo>
                    <a:pt x="12116" y="7192"/>
                    <a:pt x="12116" y="7222"/>
                    <a:pt x="12106" y="7242"/>
                  </a:cubicBezTo>
                  <a:cubicBezTo>
                    <a:pt x="12096" y="7262"/>
                    <a:pt x="12076" y="7281"/>
                    <a:pt x="12047" y="7291"/>
                  </a:cubicBezTo>
                  <a:lnTo>
                    <a:pt x="12036" y="7291"/>
                  </a:lnTo>
                  <a:cubicBezTo>
                    <a:pt x="12022" y="7306"/>
                    <a:pt x="12002" y="7315"/>
                    <a:pt x="11985" y="7315"/>
                  </a:cubicBezTo>
                  <a:cubicBezTo>
                    <a:pt x="11979" y="7315"/>
                    <a:pt x="11973" y="7314"/>
                    <a:pt x="11967" y="7311"/>
                  </a:cubicBezTo>
                  <a:cubicBezTo>
                    <a:pt x="11937" y="7301"/>
                    <a:pt x="11917" y="7271"/>
                    <a:pt x="11917" y="7242"/>
                  </a:cubicBezTo>
                  <a:cubicBezTo>
                    <a:pt x="11917" y="7202"/>
                    <a:pt x="11937" y="7162"/>
                    <a:pt x="11967" y="7142"/>
                  </a:cubicBezTo>
                  <a:cubicBezTo>
                    <a:pt x="11989" y="7128"/>
                    <a:pt x="12005" y="7118"/>
                    <a:pt x="12024" y="7118"/>
                  </a:cubicBezTo>
                  <a:close/>
                  <a:moveTo>
                    <a:pt x="7555" y="7059"/>
                  </a:moveTo>
                  <a:cubicBezTo>
                    <a:pt x="7577" y="7059"/>
                    <a:pt x="7598" y="7068"/>
                    <a:pt x="7620" y="7083"/>
                  </a:cubicBezTo>
                  <a:cubicBezTo>
                    <a:pt x="7650" y="7102"/>
                    <a:pt x="7680" y="7142"/>
                    <a:pt x="7680" y="7192"/>
                  </a:cubicBezTo>
                  <a:cubicBezTo>
                    <a:pt x="7690" y="7222"/>
                    <a:pt x="7690" y="7262"/>
                    <a:pt x="7690" y="7291"/>
                  </a:cubicBezTo>
                  <a:cubicBezTo>
                    <a:pt x="7690" y="7341"/>
                    <a:pt x="7660" y="7381"/>
                    <a:pt x="7620" y="7391"/>
                  </a:cubicBezTo>
                  <a:cubicBezTo>
                    <a:pt x="7603" y="7397"/>
                    <a:pt x="7588" y="7401"/>
                    <a:pt x="7573" y="7401"/>
                  </a:cubicBezTo>
                  <a:cubicBezTo>
                    <a:pt x="7545" y="7401"/>
                    <a:pt x="7521" y="7387"/>
                    <a:pt x="7501" y="7361"/>
                  </a:cubicBezTo>
                  <a:cubicBezTo>
                    <a:pt x="7471" y="7341"/>
                    <a:pt x="7451" y="7301"/>
                    <a:pt x="7441" y="7262"/>
                  </a:cubicBezTo>
                  <a:cubicBezTo>
                    <a:pt x="7431" y="7231"/>
                    <a:pt x="7441" y="7211"/>
                    <a:pt x="7441" y="7182"/>
                  </a:cubicBezTo>
                  <a:cubicBezTo>
                    <a:pt x="7431" y="7142"/>
                    <a:pt x="7461" y="7112"/>
                    <a:pt x="7491" y="7092"/>
                  </a:cubicBezTo>
                  <a:cubicBezTo>
                    <a:pt x="7501" y="7072"/>
                    <a:pt x="7511" y="7063"/>
                    <a:pt x="7531" y="7063"/>
                  </a:cubicBezTo>
                  <a:cubicBezTo>
                    <a:pt x="7539" y="7060"/>
                    <a:pt x="7547" y="7059"/>
                    <a:pt x="7555" y="7059"/>
                  </a:cubicBezTo>
                  <a:close/>
                  <a:moveTo>
                    <a:pt x="1514" y="7169"/>
                  </a:moveTo>
                  <a:cubicBezTo>
                    <a:pt x="1580" y="7169"/>
                    <a:pt x="1647" y="7187"/>
                    <a:pt x="1702" y="7211"/>
                  </a:cubicBezTo>
                  <a:cubicBezTo>
                    <a:pt x="1771" y="7231"/>
                    <a:pt x="1811" y="7291"/>
                    <a:pt x="1811" y="7371"/>
                  </a:cubicBezTo>
                  <a:cubicBezTo>
                    <a:pt x="1811" y="7391"/>
                    <a:pt x="1801" y="7430"/>
                    <a:pt x="1791" y="7450"/>
                  </a:cubicBezTo>
                  <a:cubicBezTo>
                    <a:pt x="1755" y="7494"/>
                    <a:pt x="1713" y="7522"/>
                    <a:pt x="1663" y="7522"/>
                  </a:cubicBezTo>
                  <a:cubicBezTo>
                    <a:pt x="1644" y="7522"/>
                    <a:pt x="1624" y="7518"/>
                    <a:pt x="1603" y="7510"/>
                  </a:cubicBezTo>
                  <a:cubicBezTo>
                    <a:pt x="1583" y="7510"/>
                    <a:pt x="1563" y="7500"/>
                    <a:pt x="1543" y="7490"/>
                  </a:cubicBezTo>
                  <a:cubicBezTo>
                    <a:pt x="1528" y="7493"/>
                    <a:pt x="1513" y="7494"/>
                    <a:pt x="1499" y="7494"/>
                  </a:cubicBezTo>
                  <a:cubicBezTo>
                    <a:pt x="1464" y="7494"/>
                    <a:pt x="1429" y="7487"/>
                    <a:pt x="1393" y="7480"/>
                  </a:cubicBezTo>
                  <a:cubicBezTo>
                    <a:pt x="1284" y="7441"/>
                    <a:pt x="1254" y="7301"/>
                    <a:pt x="1334" y="7231"/>
                  </a:cubicBezTo>
                  <a:cubicBezTo>
                    <a:pt x="1383" y="7187"/>
                    <a:pt x="1448" y="7169"/>
                    <a:pt x="1514" y="7169"/>
                  </a:cubicBezTo>
                  <a:close/>
                  <a:moveTo>
                    <a:pt x="11576" y="7128"/>
                  </a:moveTo>
                  <a:cubicBezTo>
                    <a:pt x="11612" y="7128"/>
                    <a:pt x="11646" y="7139"/>
                    <a:pt x="11669" y="7162"/>
                  </a:cubicBezTo>
                  <a:cubicBezTo>
                    <a:pt x="11709" y="7192"/>
                    <a:pt x="11718" y="7231"/>
                    <a:pt x="11718" y="7281"/>
                  </a:cubicBezTo>
                  <a:cubicBezTo>
                    <a:pt x="11728" y="7401"/>
                    <a:pt x="11649" y="7550"/>
                    <a:pt x="11530" y="7589"/>
                  </a:cubicBezTo>
                  <a:cubicBezTo>
                    <a:pt x="11506" y="7597"/>
                    <a:pt x="11483" y="7602"/>
                    <a:pt x="11461" y="7602"/>
                  </a:cubicBezTo>
                  <a:cubicBezTo>
                    <a:pt x="11426" y="7602"/>
                    <a:pt x="11395" y="7590"/>
                    <a:pt x="11370" y="7560"/>
                  </a:cubicBezTo>
                  <a:cubicBezTo>
                    <a:pt x="11360" y="7560"/>
                    <a:pt x="11360" y="7560"/>
                    <a:pt x="11360" y="7550"/>
                  </a:cubicBezTo>
                  <a:cubicBezTo>
                    <a:pt x="11300" y="7540"/>
                    <a:pt x="11271" y="7470"/>
                    <a:pt x="11280" y="7410"/>
                  </a:cubicBezTo>
                  <a:cubicBezTo>
                    <a:pt x="11311" y="7271"/>
                    <a:pt x="11410" y="7172"/>
                    <a:pt x="11539" y="7132"/>
                  </a:cubicBezTo>
                  <a:cubicBezTo>
                    <a:pt x="11551" y="7130"/>
                    <a:pt x="11564" y="7128"/>
                    <a:pt x="11576" y="7128"/>
                  </a:cubicBezTo>
                  <a:close/>
                  <a:moveTo>
                    <a:pt x="5456" y="8987"/>
                  </a:moveTo>
                  <a:cubicBezTo>
                    <a:pt x="5485" y="8987"/>
                    <a:pt x="5515" y="8995"/>
                    <a:pt x="5541" y="9012"/>
                  </a:cubicBezTo>
                  <a:cubicBezTo>
                    <a:pt x="5641" y="9081"/>
                    <a:pt x="5651" y="9211"/>
                    <a:pt x="5571" y="9291"/>
                  </a:cubicBezTo>
                  <a:lnTo>
                    <a:pt x="5561" y="9300"/>
                  </a:lnTo>
                  <a:lnTo>
                    <a:pt x="5561" y="9311"/>
                  </a:lnTo>
                  <a:lnTo>
                    <a:pt x="5541" y="9331"/>
                  </a:lnTo>
                  <a:cubicBezTo>
                    <a:pt x="5541" y="9340"/>
                    <a:pt x="5531" y="9350"/>
                    <a:pt x="5531" y="9350"/>
                  </a:cubicBezTo>
                  <a:cubicBezTo>
                    <a:pt x="5531" y="9370"/>
                    <a:pt x="5522" y="9380"/>
                    <a:pt x="5522" y="9400"/>
                  </a:cubicBezTo>
                  <a:cubicBezTo>
                    <a:pt x="5496" y="9460"/>
                    <a:pt x="5443" y="9489"/>
                    <a:pt x="5393" y="9489"/>
                  </a:cubicBezTo>
                  <a:cubicBezTo>
                    <a:pt x="5327" y="9489"/>
                    <a:pt x="5263" y="9440"/>
                    <a:pt x="5263" y="9350"/>
                  </a:cubicBezTo>
                  <a:cubicBezTo>
                    <a:pt x="5263" y="9271"/>
                    <a:pt x="5253" y="9191"/>
                    <a:pt x="5283" y="9112"/>
                  </a:cubicBezTo>
                  <a:cubicBezTo>
                    <a:pt x="5311" y="9034"/>
                    <a:pt x="5384" y="8987"/>
                    <a:pt x="5456" y="8987"/>
                  </a:cubicBezTo>
                  <a:close/>
                  <a:moveTo>
                    <a:pt x="5034" y="9458"/>
                  </a:moveTo>
                  <a:cubicBezTo>
                    <a:pt x="5049" y="9458"/>
                    <a:pt x="5067" y="9464"/>
                    <a:pt x="5084" y="9470"/>
                  </a:cubicBezTo>
                  <a:lnTo>
                    <a:pt x="5093" y="9479"/>
                  </a:lnTo>
                  <a:lnTo>
                    <a:pt x="5113" y="9499"/>
                  </a:lnTo>
                  <a:lnTo>
                    <a:pt x="5113" y="9510"/>
                  </a:lnTo>
                  <a:cubicBezTo>
                    <a:pt x="5113" y="9519"/>
                    <a:pt x="5124" y="9529"/>
                    <a:pt x="5124" y="9539"/>
                  </a:cubicBezTo>
                  <a:cubicBezTo>
                    <a:pt x="5133" y="9559"/>
                    <a:pt x="5124" y="9569"/>
                    <a:pt x="5124" y="9589"/>
                  </a:cubicBezTo>
                  <a:cubicBezTo>
                    <a:pt x="5124" y="9599"/>
                    <a:pt x="5113" y="9609"/>
                    <a:pt x="5104" y="9619"/>
                  </a:cubicBezTo>
                  <a:cubicBezTo>
                    <a:pt x="5104" y="9629"/>
                    <a:pt x="5093" y="9629"/>
                    <a:pt x="5084" y="9639"/>
                  </a:cubicBezTo>
                  <a:cubicBezTo>
                    <a:pt x="5074" y="9639"/>
                    <a:pt x="5064" y="9649"/>
                    <a:pt x="5054" y="9649"/>
                  </a:cubicBezTo>
                  <a:cubicBezTo>
                    <a:pt x="5034" y="9649"/>
                    <a:pt x="5024" y="9649"/>
                    <a:pt x="5014" y="9639"/>
                  </a:cubicBezTo>
                  <a:cubicBezTo>
                    <a:pt x="5004" y="9639"/>
                    <a:pt x="4984" y="9629"/>
                    <a:pt x="4974" y="9619"/>
                  </a:cubicBezTo>
                  <a:cubicBezTo>
                    <a:pt x="4974" y="9609"/>
                    <a:pt x="4974" y="9609"/>
                    <a:pt x="4965" y="9599"/>
                  </a:cubicBezTo>
                  <a:cubicBezTo>
                    <a:pt x="4954" y="9589"/>
                    <a:pt x="4954" y="9569"/>
                    <a:pt x="4954" y="9559"/>
                  </a:cubicBezTo>
                  <a:cubicBezTo>
                    <a:pt x="4954" y="9549"/>
                    <a:pt x="4954" y="9539"/>
                    <a:pt x="4965" y="9529"/>
                  </a:cubicBezTo>
                  <a:lnTo>
                    <a:pt x="4965" y="9519"/>
                  </a:lnTo>
                  <a:lnTo>
                    <a:pt x="4974" y="9510"/>
                  </a:lnTo>
                  <a:cubicBezTo>
                    <a:pt x="4974" y="9490"/>
                    <a:pt x="4984" y="9470"/>
                    <a:pt x="5004" y="9470"/>
                  </a:cubicBezTo>
                  <a:cubicBezTo>
                    <a:pt x="5013" y="9461"/>
                    <a:pt x="5023" y="9458"/>
                    <a:pt x="5034" y="9458"/>
                  </a:cubicBezTo>
                  <a:close/>
                  <a:moveTo>
                    <a:pt x="12334" y="10447"/>
                  </a:moveTo>
                  <a:cubicBezTo>
                    <a:pt x="12350" y="10447"/>
                    <a:pt x="12365" y="10449"/>
                    <a:pt x="12375" y="10454"/>
                  </a:cubicBezTo>
                  <a:cubicBezTo>
                    <a:pt x="12414" y="10465"/>
                    <a:pt x="12445" y="10484"/>
                    <a:pt x="12465" y="10524"/>
                  </a:cubicBezTo>
                  <a:cubicBezTo>
                    <a:pt x="12484" y="10534"/>
                    <a:pt x="12494" y="10554"/>
                    <a:pt x="12494" y="10574"/>
                  </a:cubicBezTo>
                  <a:lnTo>
                    <a:pt x="12494" y="10624"/>
                  </a:lnTo>
                  <a:cubicBezTo>
                    <a:pt x="12494" y="10663"/>
                    <a:pt x="12484" y="10693"/>
                    <a:pt x="12454" y="10733"/>
                  </a:cubicBezTo>
                  <a:cubicBezTo>
                    <a:pt x="12445" y="10743"/>
                    <a:pt x="12425" y="10763"/>
                    <a:pt x="12405" y="10772"/>
                  </a:cubicBezTo>
                  <a:cubicBezTo>
                    <a:pt x="12394" y="10772"/>
                    <a:pt x="12375" y="10783"/>
                    <a:pt x="12365" y="10783"/>
                  </a:cubicBezTo>
                  <a:cubicBezTo>
                    <a:pt x="12355" y="10792"/>
                    <a:pt x="12345" y="10792"/>
                    <a:pt x="12335" y="10792"/>
                  </a:cubicBezTo>
                  <a:cubicBezTo>
                    <a:pt x="12325" y="10792"/>
                    <a:pt x="12315" y="10803"/>
                    <a:pt x="12305" y="10803"/>
                  </a:cubicBezTo>
                  <a:cubicBezTo>
                    <a:pt x="12294" y="10805"/>
                    <a:pt x="12282" y="10807"/>
                    <a:pt x="12271" y="10807"/>
                  </a:cubicBezTo>
                  <a:cubicBezTo>
                    <a:pt x="12243" y="10807"/>
                    <a:pt x="12217" y="10800"/>
                    <a:pt x="12196" y="10792"/>
                  </a:cubicBezTo>
                  <a:cubicBezTo>
                    <a:pt x="12166" y="10772"/>
                    <a:pt x="12136" y="10753"/>
                    <a:pt x="12126" y="10723"/>
                  </a:cubicBezTo>
                  <a:cubicBezTo>
                    <a:pt x="12116" y="10703"/>
                    <a:pt x="12106" y="10683"/>
                    <a:pt x="12106" y="10663"/>
                  </a:cubicBezTo>
                  <a:cubicBezTo>
                    <a:pt x="12106" y="10644"/>
                    <a:pt x="12106" y="10624"/>
                    <a:pt x="12116" y="10604"/>
                  </a:cubicBezTo>
                  <a:cubicBezTo>
                    <a:pt x="12116" y="10584"/>
                    <a:pt x="12126" y="10564"/>
                    <a:pt x="12136" y="10554"/>
                  </a:cubicBezTo>
                  <a:cubicBezTo>
                    <a:pt x="12146" y="10534"/>
                    <a:pt x="12156" y="10524"/>
                    <a:pt x="12166" y="10514"/>
                  </a:cubicBezTo>
                  <a:cubicBezTo>
                    <a:pt x="12176" y="10504"/>
                    <a:pt x="12196" y="10494"/>
                    <a:pt x="12206" y="10484"/>
                  </a:cubicBezTo>
                  <a:cubicBezTo>
                    <a:pt x="12215" y="10474"/>
                    <a:pt x="12226" y="10474"/>
                    <a:pt x="12235" y="10474"/>
                  </a:cubicBezTo>
                  <a:lnTo>
                    <a:pt x="12235" y="10465"/>
                  </a:lnTo>
                  <a:lnTo>
                    <a:pt x="12246" y="10465"/>
                  </a:lnTo>
                  <a:cubicBezTo>
                    <a:pt x="12255" y="10465"/>
                    <a:pt x="12266" y="10454"/>
                    <a:pt x="12285" y="10454"/>
                  </a:cubicBezTo>
                  <a:cubicBezTo>
                    <a:pt x="12300" y="10449"/>
                    <a:pt x="12317" y="10447"/>
                    <a:pt x="12334" y="10447"/>
                  </a:cubicBezTo>
                  <a:close/>
                  <a:moveTo>
                    <a:pt x="5880" y="10939"/>
                  </a:moveTo>
                  <a:cubicBezTo>
                    <a:pt x="5958" y="10939"/>
                    <a:pt x="6037" y="10995"/>
                    <a:pt x="6028" y="11081"/>
                  </a:cubicBezTo>
                  <a:cubicBezTo>
                    <a:pt x="6019" y="11161"/>
                    <a:pt x="5999" y="11230"/>
                    <a:pt x="5949" y="11290"/>
                  </a:cubicBezTo>
                  <a:cubicBezTo>
                    <a:pt x="5909" y="11349"/>
                    <a:pt x="5860" y="11400"/>
                    <a:pt x="5800" y="11439"/>
                  </a:cubicBezTo>
                  <a:cubicBezTo>
                    <a:pt x="5766" y="11466"/>
                    <a:pt x="5729" y="11477"/>
                    <a:pt x="5695" y="11477"/>
                  </a:cubicBezTo>
                  <a:cubicBezTo>
                    <a:pt x="5599" y="11477"/>
                    <a:pt x="5519" y="11387"/>
                    <a:pt x="5541" y="11270"/>
                  </a:cubicBezTo>
                  <a:cubicBezTo>
                    <a:pt x="5551" y="11201"/>
                    <a:pt x="5591" y="11141"/>
                    <a:pt x="5631" y="11091"/>
                  </a:cubicBezTo>
                  <a:cubicBezTo>
                    <a:pt x="5670" y="11051"/>
                    <a:pt x="5701" y="11022"/>
                    <a:pt x="5740" y="11002"/>
                  </a:cubicBezTo>
                  <a:cubicBezTo>
                    <a:pt x="5770" y="10982"/>
                    <a:pt x="5790" y="10962"/>
                    <a:pt x="5820" y="10952"/>
                  </a:cubicBezTo>
                  <a:cubicBezTo>
                    <a:pt x="5839" y="10943"/>
                    <a:pt x="5859" y="10939"/>
                    <a:pt x="5880" y="10939"/>
                  </a:cubicBezTo>
                  <a:close/>
                  <a:moveTo>
                    <a:pt x="12364" y="11022"/>
                  </a:moveTo>
                  <a:cubicBezTo>
                    <a:pt x="12464" y="11022"/>
                    <a:pt x="12554" y="11097"/>
                    <a:pt x="12554" y="11220"/>
                  </a:cubicBezTo>
                  <a:cubicBezTo>
                    <a:pt x="12554" y="11349"/>
                    <a:pt x="12484" y="11459"/>
                    <a:pt x="12375" y="11539"/>
                  </a:cubicBezTo>
                  <a:cubicBezTo>
                    <a:pt x="12325" y="11579"/>
                    <a:pt x="12275" y="11608"/>
                    <a:pt x="12226" y="11628"/>
                  </a:cubicBezTo>
                  <a:cubicBezTo>
                    <a:pt x="12178" y="11649"/>
                    <a:pt x="12137" y="11662"/>
                    <a:pt x="12094" y="11662"/>
                  </a:cubicBezTo>
                  <a:cubicBezTo>
                    <a:pt x="12057" y="11662"/>
                    <a:pt x="12019" y="11652"/>
                    <a:pt x="11977" y="11628"/>
                  </a:cubicBezTo>
                  <a:cubicBezTo>
                    <a:pt x="11907" y="11598"/>
                    <a:pt x="11877" y="11499"/>
                    <a:pt x="11907" y="11429"/>
                  </a:cubicBezTo>
                  <a:cubicBezTo>
                    <a:pt x="11917" y="11400"/>
                    <a:pt x="11927" y="11369"/>
                    <a:pt x="11947" y="11360"/>
                  </a:cubicBezTo>
                  <a:lnTo>
                    <a:pt x="11947" y="11349"/>
                  </a:lnTo>
                  <a:cubicBezTo>
                    <a:pt x="12017" y="11220"/>
                    <a:pt x="12136" y="11101"/>
                    <a:pt x="12275" y="11041"/>
                  </a:cubicBezTo>
                  <a:cubicBezTo>
                    <a:pt x="12304" y="11028"/>
                    <a:pt x="12334" y="11022"/>
                    <a:pt x="12364" y="11022"/>
                  </a:cubicBezTo>
                  <a:close/>
                  <a:moveTo>
                    <a:pt x="2468" y="11489"/>
                  </a:moveTo>
                  <a:cubicBezTo>
                    <a:pt x="2478" y="11489"/>
                    <a:pt x="2498" y="11489"/>
                    <a:pt x="2518" y="11499"/>
                  </a:cubicBezTo>
                  <a:cubicBezTo>
                    <a:pt x="2527" y="11499"/>
                    <a:pt x="2538" y="11509"/>
                    <a:pt x="2547" y="11509"/>
                  </a:cubicBezTo>
                  <a:cubicBezTo>
                    <a:pt x="2557" y="11519"/>
                    <a:pt x="2577" y="11528"/>
                    <a:pt x="2577" y="11539"/>
                  </a:cubicBezTo>
                  <a:cubicBezTo>
                    <a:pt x="2597" y="11568"/>
                    <a:pt x="2617" y="11598"/>
                    <a:pt x="2617" y="11638"/>
                  </a:cubicBezTo>
                  <a:lnTo>
                    <a:pt x="2607" y="11638"/>
                  </a:lnTo>
                  <a:cubicBezTo>
                    <a:pt x="2617" y="11648"/>
                    <a:pt x="2617" y="11648"/>
                    <a:pt x="2617" y="11658"/>
                  </a:cubicBezTo>
                  <a:cubicBezTo>
                    <a:pt x="2627" y="11707"/>
                    <a:pt x="2617" y="11758"/>
                    <a:pt x="2577" y="11787"/>
                  </a:cubicBezTo>
                  <a:cubicBezTo>
                    <a:pt x="2552" y="11806"/>
                    <a:pt x="2522" y="11817"/>
                    <a:pt x="2491" y="11817"/>
                  </a:cubicBezTo>
                  <a:cubicBezTo>
                    <a:pt x="2473" y="11817"/>
                    <a:pt x="2456" y="11814"/>
                    <a:pt x="2438" y="11807"/>
                  </a:cubicBezTo>
                  <a:cubicBezTo>
                    <a:pt x="2408" y="11797"/>
                    <a:pt x="2378" y="11777"/>
                    <a:pt x="2358" y="11767"/>
                  </a:cubicBezTo>
                  <a:cubicBezTo>
                    <a:pt x="2259" y="11707"/>
                    <a:pt x="2269" y="11559"/>
                    <a:pt x="2368" y="11509"/>
                  </a:cubicBezTo>
                  <a:cubicBezTo>
                    <a:pt x="2398" y="11499"/>
                    <a:pt x="2428" y="11489"/>
                    <a:pt x="2468" y="11489"/>
                  </a:cubicBezTo>
                  <a:close/>
                  <a:moveTo>
                    <a:pt x="1783" y="11424"/>
                  </a:moveTo>
                  <a:cubicBezTo>
                    <a:pt x="1826" y="11424"/>
                    <a:pt x="1869" y="11436"/>
                    <a:pt x="1901" y="11459"/>
                  </a:cubicBezTo>
                  <a:cubicBezTo>
                    <a:pt x="1950" y="11499"/>
                    <a:pt x="1970" y="11548"/>
                    <a:pt x="2000" y="11598"/>
                  </a:cubicBezTo>
                  <a:cubicBezTo>
                    <a:pt x="2050" y="11678"/>
                    <a:pt x="2010" y="11777"/>
                    <a:pt x="1930" y="11817"/>
                  </a:cubicBezTo>
                  <a:cubicBezTo>
                    <a:pt x="1907" y="11831"/>
                    <a:pt x="1879" y="11838"/>
                    <a:pt x="1852" y="11838"/>
                  </a:cubicBezTo>
                  <a:cubicBezTo>
                    <a:pt x="1800" y="11838"/>
                    <a:pt x="1748" y="11813"/>
                    <a:pt x="1722" y="11767"/>
                  </a:cubicBezTo>
                  <a:cubicBezTo>
                    <a:pt x="1682" y="11758"/>
                    <a:pt x="1652" y="11727"/>
                    <a:pt x="1632" y="11698"/>
                  </a:cubicBezTo>
                  <a:cubicBezTo>
                    <a:pt x="1563" y="11638"/>
                    <a:pt x="1583" y="11539"/>
                    <a:pt x="1642" y="11479"/>
                  </a:cubicBezTo>
                  <a:cubicBezTo>
                    <a:pt x="1680" y="11441"/>
                    <a:pt x="1732" y="11424"/>
                    <a:pt x="1783" y="11424"/>
                  </a:cubicBezTo>
                  <a:close/>
                  <a:moveTo>
                    <a:pt x="15675" y="11660"/>
                  </a:moveTo>
                  <a:cubicBezTo>
                    <a:pt x="15693" y="11660"/>
                    <a:pt x="15710" y="11663"/>
                    <a:pt x="15727" y="11668"/>
                  </a:cubicBezTo>
                  <a:cubicBezTo>
                    <a:pt x="15741" y="11664"/>
                    <a:pt x="15754" y="11662"/>
                    <a:pt x="15767" y="11662"/>
                  </a:cubicBezTo>
                  <a:cubicBezTo>
                    <a:pt x="15819" y="11662"/>
                    <a:pt x="15862" y="11694"/>
                    <a:pt x="15886" y="11758"/>
                  </a:cubicBezTo>
                  <a:cubicBezTo>
                    <a:pt x="15955" y="11937"/>
                    <a:pt x="15886" y="12145"/>
                    <a:pt x="15687" y="12195"/>
                  </a:cubicBezTo>
                  <a:cubicBezTo>
                    <a:pt x="15676" y="12198"/>
                    <a:pt x="15664" y="12199"/>
                    <a:pt x="15651" y="12199"/>
                  </a:cubicBezTo>
                  <a:cubicBezTo>
                    <a:pt x="15571" y="12199"/>
                    <a:pt x="15487" y="12144"/>
                    <a:pt x="15478" y="12066"/>
                  </a:cubicBezTo>
                  <a:cubicBezTo>
                    <a:pt x="15468" y="11976"/>
                    <a:pt x="15458" y="11887"/>
                    <a:pt x="15488" y="11807"/>
                  </a:cubicBezTo>
                  <a:cubicBezTo>
                    <a:pt x="15513" y="11717"/>
                    <a:pt x="15592" y="11660"/>
                    <a:pt x="15675" y="11660"/>
                  </a:cubicBezTo>
                  <a:close/>
                  <a:moveTo>
                    <a:pt x="868" y="12133"/>
                  </a:moveTo>
                  <a:cubicBezTo>
                    <a:pt x="881" y="12133"/>
                    <a:pt x="894" y="12134"/>
                    <a:pt x="906" y="12136"/>
                  </a:cubicBezTo>
                  <a:cubicBezTo>
                    <a:pt x="975" y="12136"/>
                    <a:pt x="1035" y="12175"/>
                    <a:pt x="1095" y="12215"/>
                  </a:cubicBezTo>
                  <a:cubicBezTo>
                    <a:pt x="1185" y="12275"/>
                    <a:pt x="1205" y="12384"/>
                    <a:pt x="1155" y="12474"/>
                  </a:cubicBezTo>
                  <a:cubicBezTo>
                    <a:pt x="1122" y="12527"/>
                    <a:pt x="1053" y="12558"/>
                    <a:pt x="987" y="12558"/>
                  </a:cubicBezTo>
                  <a:cubicBezTo>
                    <a:pt x="955" y="12558"/>
                    <a:pt x="922" y="12550"/>
                    <a:pt x="896" y="12533"/>
                  </a:cubicBezTo>
                  <a:cubicBezTo>
                    <a:pt x="886" y="12523"/>
                    <a:pt x="866" y="12514"/>
                    <a:pt x="856" y="12503"/>
                  </a:cubicBezTo>
                  <a:cubicBezTo>
                    <a:pt x="807" y="12494"/>
                    <a:pt x="747" y="12483"/>
                    <a:pt x="707" y="12444"/>
                  </a:cubicBezTo>
                  <a:cubicBezTo>
                    <a:pt x="657" y="12404"/>
                    <a:pt x="637" y="12354"/>
                    <a:pt x="637" y="12304"/>
                  </a:cubicBezTo>
                  <a:cubicBezTo>
                    <a:pt x="637" y="12275"/>
                    <a:pt x="648" y="12255"/>
                    <a:pt x="657" y="12225"/>
                  </a:cubicBezTo>
                  <a:lnTo>
                    <a:pt x="668" y="12225"/>
                  </a:lnTo>
                  <a:cubicBezTo>
                    <a:pt x="677" y="12205"/>
                    <a:pt x="697" y="12195"/>
                    <a:pt x="717" y="12175"/>
                  </a:cubicBezTo>
                  <a:cubicBezTo>
                    <a:pt x="758" y="12151"/>
                    <a:pt x="812" y="12133"/>
                    <a:pt x="868" y="12133"/>
                  </a:cubicBezTo>
                  <a:close/>
                  <a:moveTo>
                    <a:pt x="8640" y="12663"/>
                  </a:moveTo>
                  <a:cubicBezTo>
                    <a:pt x="8665" y="12663"/>
                    <a:pt x="8689" y="12668"/>
                    <a:pt x="8714" y="12673"/>
                  </a:cubicBezTo>
                  <a:cubicBezTo>
                    <a:pt x="8784" y="12682"/>
                    <a:pt x="8814" y="12762"/>
                    <a:pt x="8794" y="12822"/>
                  </a:cubicBezTo>
                  <a:cubicBezTo>
                    <a:pt x="8784" y="12872"/>
                    <a:pt x="8764" y="12901"/>
                    <a:pt x="8734" y="12931"/>
                  </a:cubicBezTo>
                  <a:cubicBezTo>
                    <a:pt x="8714" y="12971"/>
                    <a:pt x="8685" y="13001"/>
                    <a:pt x="8654" y="13020"/>
                  </a:cubicBezTo>
                  <a:cubicBezTo>
                    <a:pt x="8605" y="13071"/>
                    <a:pt x="8526" y="13110"/>
                    <a:pt x="8456" y="13130"/>
                  </a:cubicBezTo>
                  <a:cubicBezTo>
                    <a:pt x="8443" y="13134"/>
                    <a:pt x="8431" y="13135"/>
                    <a:pt x="8420" y="13135"/>
                  </a:cubicBezTo>
                  <a:cubicBezTo>
                    <a:pt x="8330" y="13135"/>
                    <a:pt x="8270" y="13039"/>
                    <a:pt x="8296" y="12951"/>
                  </a:cubicBezTo>
                  <a:cubicBezTo>
                    <a:pt x="8296" y="12941"/>
                    <a:pt x="8307" y="12931"/>
                    <a:pt x="8307" y="12921"/>
                  </a:cubicBezTo>
                  <a:cubicBezTo>
                    <a:pt x="8347" y="12852"/>
                    <a:pt x="8406" y="12802"/>
                    <a:pt x="8466" y="12752"/>
                  </a:cubicBezTo>
                  <a:cubicBezTo>
                    <a:pt x="8495" y="12722"/>
                    <a:pt x="8526" y="12702"/>
                    <a:pt x="8565" y="12682"/>
                  </a:cubicBezTo>
                  <a:cubicBezTo>
                    <a:pt x="8590" y="12668"/>
                    <a:pt x="8615" y="12663"/>
                    <a:pt x="8640" y="12663"/>
                  </a:cubicBezTo>
                  <a:close/>
                  <a:moveTo>
                    <a:pt x="11689" y="13588"/>
                  </a:moveTo>
                  <a:cubicBezTo>
                    <a:pt x="11718" y="13597"/>
                    <a:pt x="11728" y="13617"/>
                    <a:pt x="11738" y="13637"/>
                  </a:cubicBezTo>
                  <a:cubicBezTo>
                    <a:pt x="11748" y="13687"/>
                    <a:pt x="11718" y="13737"/>
                    <a:pt x="11669" y="13747"/>
                  </a:cubicBezTo>
                  <a:lnTo>
                    <a:pt x="11658" y="13747"/>
                  </a:lnTo>
                  <a:cubicBezTo>
                    <a:pt x="11649" y="13767"/>
                    <a:pt x="11639" y="13776"/>
                    <a:pt x="11619" y="13776"/>
                  </a:cubicBezTo>
                  <a:cubicBezTo>
                    <a:pt x="11589" y="13776"/>
                    <a:pt x="11559" y="13757"/>
                    <a:pt x="11559" y="13727"/>
                  </a:cubicBezTo>
                  <a:cubicBezTo>
                    <a:pt x="11549" y="13717"/>
                    <a:pt x="11549" y="13707"/>
                    <a:pt x="11549" y="13697"/>
                  </a:cubicBezTo>
                  <a:cubicBezTo>
                    <a:pt x="11530" y="13677"/>
                    <a:pt x="11539" y="13648"/>
                    <a:pt x="11559" y="13637"/>
                  </a:cubicBezTo>
                  <a:lnTo>
                    <a:pt x="11579" y="13637"/>
                  </a:lnTo>
                  <a:cubicBezTo>
                    <a:pt x="11579" y="13637"/>
                    <a:pt x="11579" y="13628"/>
                    <a:pt x="11589" y="13628"/>
                  </a:cubicBezTo>
                  <a:lnTo>
                    <a:pt x="11619" y="13597"/>
                  </a:lnTo>
                  <a:cubicBezTo>
                    <a:pt x="11639" y="13588"/>
                    <a:pt x="11658" y="13588"/>
                    <a:pt x="11689" y="13588"/>
                  </a:cubicBezTo>
                  <a:close/>
                  <a:moveTo>
                    <a:pt x="12076" y="13498"/>
                  </a:moveTo>
                  <a:cubicBezTo>
                    <a:pt x="12106" y="13498"/>
                    <a:pt x="12136" y="13508"/>
                    <a:pt x="12166" y="13528"/>
                  </a:cubicBezTo>
                  <a:cubicBezTo>
                    <a:pt x="12215" y="13577"/>
                    <a:pt x="12226" y="13657"/>
                    <a:pt x="12166" y="13707"/>
                  </a:cubicBezTo>
                  <a:cubicBezTo>
                    <a:pt x="12156" y="13717"/>
                    <a:pt x="12136" y="13727"/>
                    <a:pt x="12126" y="13737"/>
                  </a:cubicBezTo>
                  <a:cubicBezTo>
                    <a:pt x="12106" y="13767"/>
                    <a:pt x="12087" y="13787"/>
                    <a:pt x="12056" y="13796"/>
                  </a:cubicBezTo>
                  <a:cubicBezTo>
                    <a:pt x="12049" y="13798"/>
                    <a:pt x="12042" y="13799"/>
                    <a:pt x="12035" y="13799"/>
                  </a:cubicBezTo>
                  <a:cubicBezTo>
                    <a:pt x="12000" y="13799"/>
                    <a:pt x="11964" y="13780"/>
                    <a:pt x="11947" y="13747"/>
                  </a:cubicBezTo>
                  <a:cubicBezTo>
                    <a:pt x="11937" y="13707"/>
                    <a:pt x="11927" y="13657"/>
                    <a:pt x="11947" y="13617"/>
                  </a:cubicBezTo>
                  <a:cubicBezTo>
                    <a:pt x="11957" y="13597"/>
                    <a:pt x="11967" y="13577"/>
                    <a:pt x="11977" y="13568"/>
                  </a:cubicBezTo>
                  <a:cubicBezTo>
                    <a:pt x="11987" y="13568"/>
                    <a:pt x="11987" y="13558"/>
                    <a:pt x="11987" y="13558"/>
                  </a:cubicBezTo>
                  <a:cubicBezTo>
                    <a:pt x="12007" y="13528"/>
                    <a:pt x="12047" y="13508"/>
                    <a:pt x="12076" y="13498"/>
                  </a:cubicBezTo>
                  <a:close/>
                  <a:moveTo>
                    <a:pt x="8588" y="14308"/>
                  </a:moveTo>
                  <a:cubicBezTo>
                    <a:pt x="8635" y="14308"/>
                    <a:pt x="8683" y="14341"/>
                    <a:pt x="8705" y="14384"/>
                  </a:cubicBezTo>
                  <a:cubicBezTo>
                    <a:pt x="8724" y="14453"/>
                    <a:pt x="8685" y="14523"/>
                    <a:pt x="8615" y="14543"/>
                  </a:cubicBezTo>
                  <a:lnTo>
                    <a:pt x="8595" y="14552"/>
                  </a:lnTo>
                  <a:lnTo>
                    <a:pt x="8585" y="14552"/>
                  </a:lnTo>
                  <a:cubicBezTo>
                    <a:pt x="8585" y="14552"/>
                    <a:pt x="8575" y="14552"/>
                    <a:pt x="8575" y="14563"/>
                  </a:cubicBezTo>
                  <a:cubicBezTo>
                    <a:pt x="8555" y="14572"/>
                    <a:pt x="8535" y="14583"/>
                    <a:pt x="8526" y="14602"/>
                  </a:cubicBezTo>
                  <a:cubicBezTo>
                    <a:pt x="8501" y="14615"/>
                    <a:pt x="8477" y="14623"/>
                    <a:pt x="8452" y="14623"/>
                  </a:cubicBezTo>
                  <a:cubicBezTo>
                    <a:pt x="8437" y="14623"/>
                    <a:pt x="8422" y="14620"/>
                    <a:pt x="8406" y="14612"/>
                  </a:cubicBezTo>
                  <a:cubicBezTo>
                    <a:pt x="8376" y="14592"/>
                    <a:pt x="8356" y="14532"/>
                    <a:pt x="8366" y="14503"/>
                  </a:cubicBezTo>
                  <a:cubicBezTo>
                    <a:pt x="8406" y="14423"/>
                    <a:pt x="8456" y="14364"/>
                    <a:pt x="8535" y="14324"/>
                  </a:cubicBezTo>
                  <a:cubicBezTo>
                    <a:pt x="8552" y="14313"/>
                    <a:pt x="8570" y="14308"/>
                    <a:pt x="8588" y="14308"/>
                  </a:cubicBezTo>
                  <a:close/>
                  <a:moveTo>
                    <a:pt x="11603" y="15713"/>
                  </a:moveTo>
                  <a:cubicBezTo>
                    <a:pt x="11633" y="15713"/>
                    <a:pt x="11662" y="15720"/>
                    <a:pt x="11689" y="15736"/>
                  </a:cubicBezTo>
                  <a:cubicBezTo>
                    <a:pt x="11778" y="15796"/>
                    <a:pt x="11768" y="15925"/>
                    <a:pt x="11678" y="15975"/>
                  </a:cubicBezTo>
                  <a:cubicBezTo>
                    <a:pt x="11658" y="15985"/>
                    <a:pt x="11629" y="15995"/>
                    <a:pt x="11599" y="15995"/>
                  </a:cubicBezTo>
                  <a:cubicBezTo>
                    <a:pt x="11599" y="15995"/>
                    <a:pt x="11589" y="15995"/>
                    <a:pt x="11579" y="15985"/>
                  </a:cubicBezTo>
                  <a:lnTo>
                    <a:pt x="11559" y="15985"/>
                  </a:lnTo>
                  <a:cubicBezTo>
                    <a:pt x="11519" y="15995"/>
                    <a:pt x="11479" y="15995"/>
                    <a:pt x="11440" y="15995"/>
                  </a:cubicBezTo>
                  <a:cubicBezTo>
                    <a:pt x="11436" y="15996"/>
                    <a:pt x="11431" y="15996"/>
                    <a:pt x="11427" y="15996"/>
                  </a:cubicBezTo>
                  <a:cubicBezTo>
                    <a:pt x="11392" y="15996"/>
                    <a:pt x="11358" y="15961"/>
                    <a:pt x="11340" y="15925"/>
                  </a:cubicBezTo>
                  <a:cubicBezTo>
                    <a:pt x="11331" y="15885"/>
                    <a:pt x="11331" y="15825"/>
                    <a:pt x="11370" y="15806"/>
                  </a:cubicBezTo>
                  <a:cubicBezTo>
                    <a:pt x="11435" y="15762"/>
                    <a:pt x="11522" y="15713"/>
                    <a:pt x="11603" y="15713"/>
                  </a:cubicBezTo>
                  <a:close/>
                  <a:moveTo>
                    <a:pt x="10157" y="0"/>
                  </a:moveTo>
                  <a:cubicBezTo>
                    <a:pt x="10137" y="50"/>
                    <a:pt x="10097" y="129"/>
                    <a:pt x="10057" y="219"/>
                  </a:cubicBezTo>
                  <a:cubicBezTo>
                    <a:pt x="9878" y="587"/>
                    <a:pt x="9570" y="1223"/>
                    <a:pt x="9500" y="1413"/>
                  </a:cubicBezTo>
                  <a:cubicBezTo>
                    <a:pt x="9520" y="1313"/>
                    <a:pt x="9540" y="1204"/>
                    <a:pt x="9560" y="1104"/>
                  </a:cubicBezTo>
                  <a:lnTo>
                    <a:pt x="9560" y="1095"/>
                  </a:lnTo>
                  <a:lnTo>
                    <a:pt x="9560" y="1084"/>
                  </a:lnTo>
                  <a:cubicBezTo>
                    <a:pt x="9570" y="1044"/>
                    <a:pt x="9580" y="995"/>
                    <a:pt x="9580" y="955"/>
                  </a:cubicBezTo>
                  <a:cubicBezTo>
                    <a:pt x="9580" y="845"/>
                    <a:pt x="9570" y="756"/>
                    <a:pt x="9540" y="666"/>
                  </a:cubicBezTo>
                  <a:cubicBezTo>
                    <a:pt x="9520" y="666"/>
                    <a:pt x="9490" y="657"/>
                    <a:pt x="9461" y="657"/>
                  </a:cubicBezTo>
                  <a:cubicBezTo>
                    <a:pt x="9319" y="638"/>
                    <a:pt x="9181" y="629"/>
                    <a:pt x="9047" y="629"/>
                  </a:cubicBezTo>
                  <a:cubicBezTo>
                    <a:pt x="8692" y="629"/>
                    <a:pt x="8360" y="690"/>
                    <a:pt x="8028" y="776"/>
                  </a:cubicBezTo>
                  <a:lnTo>
                    <a:pt x="8028" y="786"/>
                  </a:lnTo>
                  <a:cubicBezTo>
                    <a:pt x="8028" y="856"/>
                    <a:pt x="8018" y="915"/>
                    <a:pt x="8018" y="985"/>
                  </a:cubicBezTo>
                  <a:cubicBezTo>
                    <a:pt x="7969" y="1900"/>
                    <a:pt x="8048" y="2755"/>
                    <a:pt x="8347" y="3631"/>
                  </a:cubicBezTo>
                  <a:cubicBezTo>
                    <a:pt x="8535" y="4208"/>
                    <a:pt x="8734" y="4894"/>
                    <a:pt x="9063" y="5451"/>
                  </a:cubicBezTo>
                  <a:lnTo>
                    <a:pt x="9063" y="5571"/>
                  </a:lnTo>
                  <a:cubicBezTo>
                    <a:pt x="8705" y="6058"/>
                    <a:pt x="8446" y="6585"/>
                    <a:pt x="8336" y="7152"/>
                  </a:cubicBezTo>
                  <a:cubicBezTo>
                    <a:pt x="8316" y="7281"/>
                    <a:pt x="8296" y="7401"/>
                    <a:pt x="8287" y="7530"/>
                  </a:cubicBezTo>
                  <a:cubicBezTo>
                    <a:pt x="8207" y="7311"/>
                    <a:pt x="8117" y="7083"/>
                    <a:pt x="8048" y="6864"/>
                  </a:cubicBezTo>
                  <a:cubicBezTo>
                    <a:pt x="8008" y="6764"/>
                    <a:pt x="7978" y="6665"/>
                    <a:pt x="7949" y="6565"/>
                  </a:cubicBezTo>
                  <a:cubicBezTo>
                    <a:pt x="7839" y="6585"/>
                    <a:pt x="7730" y="6585"/>
                    <a:pt x="7620" y="6605"/>
                  </a:cubicBezTo>
                  <a:cubicBezTo>
                    <a:pt x="7341" y="6645"/>
                    <a:pt x="7113" y="6714"/>
                    <a:pt x="6874" y="6893"/>
                  </a:cubicBezTo>
                  <a:cubicBezTo>
                    <a:pt x="6765" y="6983"/>
                    <a:pt x="6636" y="7052"/>
                    <a:pt x="6506" y="7122"/>
                  </a:cubicBezTo>
                  <a:cubicBezTo>
                    <a:pt x="6466" y="7132"/>
                    <a:pt x="6437" y="7162"/>
                    <a:pt x="6397" y="7192"/>
                  </a:cubicBezTo>
                  <a:cubicBezTo>
                    <a:pt x="6426" y="7271"/>
                    <a:pt x="6457" y="7361"/>
                    <a:pt x="6496" y="7441"/>
                  </a:cubicBezTo>
                  <a:cubicBezTo>
                    <a:pt x="6735" y="8057"/>
                    <a:pt x="7043" y="8664"/>
                    <a:pt x="7341" y="9251"/>
                  </a:cubicBezTo>
                  <a:cubicBezTo>
                    <a:pt x="7381" y="9331"/>
                    <a:pt x="7421" y="9410"/>
                    <a:pt x="7451" y="9490"/>
                  </a:cubicBezTo>
                  <a:cubicBezTo>
                    <a:pt x="7560" y="9937"/>
                    <a:pt x="7600" y="10394"/>
                    <a:pt x="7531" y="10872"/>
                  </a:cubicBezTo>
                  <a:cubicBezTo>
                    <a:pt x="7431" y="11449"/>
                    <a:pt x="7222" y="11926"/>
                    <a:pt x="6924" y="12344"/>
                  </a:cubicBezTo>
                  <a:cubicBezTo>
                    <a:pt x="6884" y="12404"/>
                    <a:pt x="6844" y="12454"/>
                    <a:pt x="6804" y="12503"/>
                  </a:cubicBezTo>
                  <a:lnTo>
                    <a:pt x="6685" y="12653"/>
                  </a:lnTo>
                  <a:cubicBezTo>
                    <a:pt x="6685" y="12662"/>
                    <a:pt x="6675" y="12662"/>
                    <a:pt x="6675" y="12662"/>
                  </a:cubicBezTo>
                  <a:lnTo>
                    <a:pt x="6656" y="12682"/>
                  </a:lnTo>
                  <a:lnTo>
                    <a:pt x="6417" y="12951"/>
                  </a:lnTo>
                  <a:cubicBezTo>
                    <a:pt x="6377" y="12991"/>
                    <a:pt x="6327" y="13031"/>
                    <a:pt x="6287" y="13071"/>
                  </a:cubicBezTo>
                  <a:cubicBezTo>
                    <a:pt x="6258" y="13100"/>
                    <a:pt x="6227" y="13130"/>
                    <a:pt x="6188" y="13160"/>
                  </a:cubicBezTo>
                  <a:cubicBezTo>
                    <a:pt x="6079" y="13259"/>
                    <a:pt x="5959" y="13369"/>
                    <a:pt x="5840" y="13468"/>
                  </a:cubicBezTo>
                  <a:cubicBezTo>
                    <a:pt x="5670" y="13597"/>
                    <a:pt x="5511" y="13727"/>
                    <a:pt x="5352" y="13856"/>
                  </a:cubicBezTo>
                  <a:cubicBezTo>
                    <a:pt x="5283" y="13916"/>
                    <a:pt x="5223" y="13966"/>
                    <a:pt x="5153" y="14025"/>
                  </a:cubicBezTo>
                  <a:cubicBezTo>
                    <a:pt x="5113" y="14065"/>
                    <a:pt x="5074" y="14095"/>
                    <a:pt x="5034" y="14135"/>
                  </a:cubicBezTo>
                  <a:cubicBezTo>
                    <a:pt x="5034" y="14145"/>
                    <a:pt x="5024" y="14145"/>
                    <a:pt x="5024" y="14154"/>
                  </a:cubicBezTo>
                  <a:cubicBezTo>
                    <a:pt x="4984" y="14185"/>
                    <a:pt x="4945" y="14224"/>
                    <a:pt x="4914" y="14254"/>
                  </a:cubicBezTo>
                  <a:cubicBezTo>
                    <a:pt x="4875" y="14294"/>
                    <a:pt x="4835" y="14333"/>
                    <a:pt x="4795" y="14384"/>
                  </a:cubicBezTo>
                  <a:cubicBezTo>
                    <a:pt x="4795" y="14364"/>
                    <a:pt x="4805" y="14353"/>
                    <a:pt x="4805" y="14344"/>
                  </a:cubicBezTo>
                  <a:cubicBezTo>
                    <a:pt x="4855" y="14174"/>
                    <a:pt x="4905" y="14015"/>
                    <a:pt x="4945" y="13846"/>
                  </a:cubicBezTo>
                  <a:cubicBezTo>
                    <a:pt x="5093" y="13568"/>
                    <a:pt x="5253" y="13289"/>
                    <a:pt x="5442" y="13011"/>
                  </a:cubicBezTo>
                  <a:cubicBezTo>
                    <a:pt x="5452" y="13001"/>
                    <a:pt x="5462" y="12991"/>
                    <a:pt x="5462" y="12981"/>
                  </a:cubicBezTo>
                  <a:cubicBezTo>
                    <a:pt x="5810" y="12494"/>
                    <a:pt x="6247" y="12056"/>
                    <a:pt x="6685" y="11658"/>
                  </a:cubicBezTo>
                  <a:lnTo>
                    <a:pt x="6924" y="11449"/>
                  </a:lnTo>
                  <a:cubicBezTo>
                    <a:pt x="6914" y="11439"/>
                    <a:pt x="6914" y="11429"/>
                    <a:pt x="6914" y="11419"/>
                  </a:cubicBezTo>
                  <a:cubicBezTo>
                    <a:pt x="6864" y="11400"/>
                    <a:pt x="6815" y="11349"/>
                    <a:pt x="6795" y="11270"/>
                  </a:cubicBezTo>
                  <a:cubicBezTo>
                    <a:pt x="6735" y="11031"/>
                    <a:pt x="6526" y="10912"/>
                    <a:pt x="6347" y="10772"/>
                  </a:cubicBezTo>
                  <a:cubicBezTo>
                    <a:pt x="6178" y="10653"/>
                    <a:pt x="6009" y="10544"/>
                    <a:pt x="5820" y="10454"/>
                  </a:cubicBezTo>
                  <a:cubicBezTo>
                    <a:pt x="5790" y="10494"/>
                    <a:pt x="5760" y="10524"/>
                    <a:pt x="5730" y="10564"/>
                  </a:cubicBezTo>
                  <a:lnTo>
                    <a:pt x="5701" y="10593"/>
                  </a:lnTo>
                  <a:cubicBezTo>
                    <a:pt x="5531" y="10803"/>
                    <a:pt x="5372" y="11022"/>
                    <a:pt x="5223" y="11250"/>
                  </a:cubicBezTo>
                  <a:cubicBezTo>
                    <a:pt x="5273" y="11061"/>
                    <a:pt x="5323" y="10862"/>
                    <a:pt x="5372" y="10673"/>
                  </a:cubicBezTo>
                  <a:lnTo>
                    <a:pt x="5372" y="10663"/>
                  </a:lnTo>
                  <a:cubicBezTo>
                    <a:pt x="5502" y="10176"/>
                    <a:pt x="5631" y="9689"/>
                    <a:pt x="5780" y="9211"/>
                  </a:cubicBezTo>
                  <a:cubicBezTo>
                    <a:pt x="5820" y="9081"/>
                    <a:pt x="5860" y="8962"/>
                    <a:pt x="5900" y="8843"/>
                  </a:cubicBezTo>
                  <a:cubicBezTo>
                    <a:pt x="5880" y="8843"/>
                    <a:pt x="5849" y="8833"/>
                    <a:pt x="5830" y="8823"/>
                  </a:cubicBezTo>
                  <a:cubicBezTo>
                    <a:pt x="5780" y="8793"/>
                    <a:pt x="5740" y="8754"/>
                    <a:pt x="5701" y="8723"/>
                  </a:cubicBezTo>
                  <a:cubicBezTo>
                    <a:pt x="5571" y="8644"/>
                    <a:pt x="5442" y="8575"/>
                    <a:pt x="5292" y="8524"/>
                  </a:cubicBezTo>
                  <a:cubicBezTo>
                    <a:pt x="5183" y="8475"/>
                    <a:pt x="5064" y="8455"/>
                    <a:pt x="4945" y="8415"/>
                  </a:cubicBezTo>
                  <a:cubicBezTo>
                    <a:pt x="4934" y="8465"/>
                    <a:pt x="4914" y="8515"/>
                    <a:pt x="4905" y="8564"/>
                  </a:cubicBezTo>
                  <a:cubicBezTo>
                    <a:pt x="4845" y="8754"/>
                    <a:pt x="4786" y="8953"/>
                    <a:pt x="4735" y="9152"/>
                  </a:cubicBezTo>
                  <a:cubicBezTo>
                    <a:pt x="4636" y="8833"/>
                    <a:pt x="4527" y="8515"/>
                    <a:pt x="4408" y="8206"/>
                  </a:cubicBezTo>
                  <a:cubicBezTo>
                    <a:pt x="4447" y="7768"/>
                    <a:pt x="4507" y="7341"/>
                    <a:pt x="4636" y="6913"/>
                  </a:cubicBezTo>
                  <a:cubicBezTo>
                    <a:pt x="4746" y="6526"/>
                    <a:pt x="4885" y="6157"/>
                    <a:pt x="5034" y="5789"/>
                  </a:cubicBezTo>
                  <a:cubicBezTo>
                    <a:pt x="5064" y="5719"/>
                    <a:pt x="5093" y="5650"/>
                    <a:pt x="5124" y="5591"/>
                  </a:cubicBezTo>
                  <a:cubicBezTo>
                    <a:pt x="4746" y="5421"/>
                    <a:pt x="4328" y="5411"/>
                    <a:pt x="3930" y="5282"/>
                  </a:cubicBezTo>
                  <a:cubicBezTo>
                    <a:pt x="3910" y="5341"/>
                    <a:pt x="3890" y="5411"/>
                    <a:pt x="3870" y="5471"/>
                  </a:cubicBezTo>
                  <a:cubicBezTo>
                    <a:pt x="3751" y="5839"/>
                    <a:pt x="3671" y="6217"/>
                    <a:pt x="3621" y="6605"/>
                  </a:cubicBezTo>
                  <a:cubicBezTo>
                    <a:pt x="3562" y="6506"/>
                    <a:pt x="3502" y="6406"/>
                    <a:pt x="3433" y="6307"/>
                  </a:cubicBezTo>
                  <a:cubicBezTo>
                    <a:pt x="3104" y="5779"/>
                    <a:pt x="2736" y="5282"/>
                    <a:pt x="2328" y="4824"/>
                  </a:cubicBezTo>
                  <a:cubicBezTo>
                    <a:pt x="2199" y="4685"/>
                    <a:pt x="2080" y="4526"/>
                    <a:pt x="1950" y="4387"/>
                  </a:cubicBezTo>
                  <a:cubicBezTo>
                    <a:pt x="1861" y="4278"/>
                    <a:pt x="1771" y="4168"/>
                    <a:pt x="1672" y="4079"/>
                  </a:cubicBezTo>
                  <a:cubicBezTo>
                    <a:pt x="1463" y="4227"/>
                    <a:pt x="1274" y="4406"/>
                    <a:pt x="1105" y="4605"/>
                  </a:cubicBezTo>
                  <a:cubicBezTo>
                    <a:pt x="946" y="4804"/>
                    <a:pt x="827" y="5033"/>
                    <a:pt x="668" y="5222"/>
                  </a:cubicBezTo>
                  <a:cubicBezTo>
                    <a:pt x="747" y="5292"/>
                    <a:pt x="827" y="5352"/>
                    <a:pt x="916" y="5411"/>
                  </a:cubicBezTo>
                  <a:cubicBezTo>
                    <a:pt x="1046" y="5511"/>
                    <a:pt x="1194" y="5610"/>
                    <a:pt x="1324" y="5739"/>
                  </a:cubicBezTo>
                  <a:cubicBezTo>
                    <a:pt x="1682" y="6097"/>
                    <a:pt x="2020" y="6486"/>
                    <a:pt x="2319" y="6904"/>
                  </a:cubicBezTo>
                  <a:cubicBezTo>
                    <a:pt x="2378" y="6973"/>
                    <a:pt x="2428" y="7043"/>
                    <a:pt x="2478" y="7122"/>
                  </a:cubicBezTo>
                  <a:cubicBezTo>
                    <a:pt x="2538" y="7202"/>
                    <a:pt x="2587" y="7291"/>
                    <a:pt x="2647" y="7371"/>
                  </a:cubicBezTo>
                  <a:cubicBezTo>
                    <a:pt x="2647" y="7381"/>
                    <a:pt x="2657" y="7391"/>
                    <a:pt x="2657" y="7401"/>
                  </a:cubicBezTo>
                  <a:cubicBezTo>
                    <a:pt x="2538" y="7331"/>
                    <a:pt x="2418" y="7271"/>
                    <a:pt x="2288" y="7211"/>
                  </a:cubicBezTo>
                  <a:lnTo>
                    <a:pt x="2279" y="7211"/>
                  </a:lnTo>
                  <a:cubicBezTo>
                    <a:pt x="1970" y="7063"/>
                    <a:pt x="1652" y="6953"/>
                    <a:pt x="1324" y="6873"/>
                  </a:cubicBezTo>
                  <a:cubicBezTo>
                    <a:pt x="1314" y="6873"/>
                    <a:pt x="1304" y="6864"/>
                    <a:pt x="1294" y="6864"/>
                  </a:cubicBezTo>
                  <a:cubicBezTo>
                    <a:pt x="1174" y="6833"/>
                    <a:pt x="1065" y="6814"/>
                    <a:pt x="946" y="6794"/>
                  </a:cubicBezTo>
                  <a:cubicBezTo>
                    <a:pt x="876" y="7052"/>
                    <a:pt x="796" y="7301"/>
                    <a:pt x="767" y="7560"/>
                  </a:cubicBezTo>
                  <a:cubicBezTo>
                    <a:pt x="737" y="7848"/>
                    <a:pt x="787" y="8107"/>
                    <a:pt x="836" y="8376"/>
                  </a:cubicBezTo>
                  <a:cubicBezTo>
                    <a:pt x="946" y="8385"/>
                    <a:pt x="1046" y="8396"/>
                    <a:pt x="1155" y="8415"/>
                  </a:cubicBezTo>
                  <a:cubicBezTo>
                    <a:pt x="1712" y="8485"/>
                    <a:pt x="2259" y="8604"/>
                    <a:pt x="2796" y="8853"/>
                  </a:cubicBezTo>
                  <a:cubicBezTo>
                    <a:pt x="3114" y="9002"/>
                    <a:pt x="3383" y="9181"/>
                    <a:pt x="3601" y="9390"/>
                  </a:cubicBezTo>
                  <a:cubicBezTo>
                    <a:pt x="3701" y="9709"/>
                    <a:pt x="3791" y="10027"/>
                    <a:pt x="3870" y="10355"/>
                  </a:cubicBezTo>
                  <a:cubicBezTo>
                    <a:pt x="4069" y="11220"/>
                    <a:pt x="4178" y="12085"/>
                    <a:pt x="4189" y="12961"/>
                  </a:cubicBezTo>
                  <a:cubicBezTo>
                    <a:pt x="4189" y="13219"/>
                    <a:pt x="4189" y="13488"/>
                    <a:pt x="4169" y="13757"/>
                  </a:cubicBezTo>
                  <a:cubicBezTo>
                    <a:pt x="4158" y="13827"/>
                    <a:pt x="4158" y="13896"/>
                    <a:pt x="4149" y="13966"/>
                  </a:cubicBezTo>
                  <a:cubicBezTo>
                    <a:pt x="4079" y="13648"/>
                    <a:pt x="3999" y="13319"/>
                    <a:pt x="3910" y="13011"/>
                  </a:cubicBezTo>
                  <a:cubicBezTo>
                    <a:pt x="3890" y="12941"/>
                    <a:pt x="3860" y="12872"/>
                    <a:pt x="3840" y="12802"/>
                  </a:cubicBezTo>
                  <a:cubicBezTo>
                    <a:pt x="3601" y="12076"/>
                    <a:pt x="3254" y="11220"/>
                    <a:pt x="2746" y="10544"/>
                  </a:cubicBezTo>
                  <a:cubicBezTo>
                    <a:pt x="2697" y="10474"/>
                    <a:pt x="2637" y="10405"/>
                    <a:pt x="2587" y="10335"/>
                  </a:cubicBezTo>
                  <a:cubicBezTo>
                    <a:pt x="2339" y="10524"/>
                    <a:pt x="2040" y="10653"/>
                    <a:pt x="1801" y="10862"/>
                  </a:cubicBezTo>
                  <a:cubicBezTo>
                    <a:pt x="1583" y="11041"/>
                    <a:pt x="1423" y="11270"/>
                    <a:pt x="1214" y="11439"/>
                  </a:cubicBezTo>
                  <a:lnTo>
                    <a:pt x="1125" y="11499"/>
                  </a:lnTo>
                  <a:cubicBezTo>
                    <a:pt x="1165" y="11539"/>
                    <a:pt x="1205" y="11579"/>
                    <a:pt x="1244" y="11608"/>
                  </a:cubicBezTo>
                  <a:cubicBezTo>
                    <a:pt x="1413" y="11777"/>
                    <a:pt x="1572" y="11946"/>
                    <a:pt x="1722" y="12136"/>
                  </a:cubicBezTo>
                  <a:cubicBezTo>
                    <a:pt x="1742" y="12165"/>
                    <a:pt x="1762" y="12195"/>
                    <a:pt x="1791" y="12235"/>
                  </a:cubicBezTo>
                  <a:cubicBezTo>
                    <a:pt x="1642" y="12125"/>
                    <a:pt x="1483" y="12016"/>
                    <a:pt x="1324" y="11926"/>
                  </a:cubicBezTo>
                  <a:lnTo>
                    <a:pt x="1314" y="11926"/>
                  </a:lnTo>
                  <a:cubicBezTo>
                    <a:pt x="1165" y="11837"/>
                    <a:pt x="1006" y="11758"/>
                    <a:pt x="847" y="11698"/>
                  </a:cubicBezTo>
                  <a:cubicBezTo>
                    <a:pt x="836" y="11688"/>
                    <a:pt x="836" y="11688"/>
                    <a:pt x="827" y="11688"/>
                  </a:cubicBezTo>
                  <a:cubicBezTo>
                    <a:pt x="727" y="11648"/>
                    <a:pt x="637" y="11618"/>
                    <a:pt x="548" y="11598"/>
                  </a:cubicBezTo>
                  <a:cubicBezTo>
                    <a:pt x="478" y="11688"/>
                    <a:pt x="418" y="11777"/>
                    <a:pt x="389" y="11837"/>
                  </a:cubicBezTo>
                  <a:cubicBezTo>
                    <a:pt x="210" y="12185"/>
                    <a:pt x="100" y="12553"/>
                    <a:pt x="1" y="12931"/>
                  </a:cubicBezTo>
                  <a:cubicBezTo>
                    <a:pt x="150" y="13011"/>
                    <a:pt x="309" y="13071"/>
                    <a:pt x="469" y="13140"/>
                  </a:cubicBezTo>
                  <a:cubicBezTo>
                    <a:pt x="558" y="13180"/>
                    <a:pt x="657" y="13219"/>
                    <a:pt x="747" y="13270"/>
                  </a:cubicBezTo>
                  <a:cubicBezTo>
                    <a:pt x="1254" y="13538"/>
                    <a:pt x="1742" y="13866"/>
                    <a:pt x="2199" y="14214"/>
                  </a:cubicBezTo>
                  <a:cubicBezTo>
                    <a:pt x="2299" y="14294"/>
                    <a:pt x="2408" y="14373"/>
                    <a:pt x="2507" y="14453"/>
                  </a:cubicBezTo>
                  <a:cubicBezTo>
                    <a:pt x="3134" y="14930"/>
                    <a:pt x="3671" y="15418"/>
                    <a:pt x="4019" y="16164"/>
                  </a:cubicBezTo>
                  <a:cubicBezTo>
                    <a:pt x="4189" y="16522"/>
                    <a:pt x="4348" y="16890"/>
                    <a:pt x="4616" y="17169"/>
                  </a:cubicBezTo>
                  <a:cubicBezTo>
                    <a:pt x="4884" y="17448"/>
                    <a:pt x="5225" y="17530"/>
                    <a:pt x="5580" y="17530"/>
                  </a:cubicBezTo>
                  <a:cubicBezTo>
                    <a:pt x="5792" y="17530"/>
                    <a:pt x="6009" y="17501"/>
                    <a:pt x="6218" y="17467"/>
                  </a:cubicBezTo>
                  <a:cubicBezTo>
                    <a:pt x="6894" y="17357"/>
                    <a:pt x="7551" y="17129"/>
                    <a:pt x="8187" y="16870"/>
                  </a:cubicBezTo>
                  <a:cubicBezTo>
                    <a:pt x="8495" y="16820"/>
                    <a:pt x="8794" y="16771"/>
                    <a:pt x="9102" y="16731"/>
                  </a:cubicBezTo>
                  <a:cubicBezTo>
                    <a:pt x="9978" y="16612"/>
                    <a:pt x="10922" y="16472"/>
                    <a:pt x="11848" y="16462"/>
                  </a:cubicBezTo>
                  <a:cubicBezTo>
                    <a:pt x="11897" y="16453"/>
                    <a:pt x="11957" y="16453"/>
                    <a:pt x="12007" y="16453"/>
                  </a:cubicBezTo>
                  <a:cubicBezTo>
                    <a:pt x="12027" y="16422"/>
                    <a:pt x="12056" y="16383"/>
                    <a:pt x="12067" y="16353"/>
                  </a:cubicBezTo>
                  <a:cubicBezTo>
                    <a:pt x="12126" y="16234"/>
                    <a:pt x="12156" y="16104"/>
                    <a:pt x="12166" y="15975"/>
                  </a:cubicBezTo>
                  <a:cubicBezTo>
                    <a:pt x="12186" y="15845"/>
                    <a:pt x="12176" y="15726"/>
                    <a:pt x="12116" y="15607"/>
                  </a:cubicBezTo>
                  <a:cubicBezTo>
                    <a:pt x="12096" y="15577"/>
                    <a:pt x="12087" y="15557"/>
                    <a:pt x="12067" y="15537"/>
                  </a:cubicBezTo>
                  <a:lnTo>
                    <a:pt x="11857" y="15567"/>
                  </a:lnTo>
                  <a:cubicBezTo>
                    <a:pt x="11331" y="15646"/>
                    <a:pt x="10793" y="15716"/>
                    <a:pt x="10256" y="15796"/>
                  </a:cubicBezTo>
                  <a:cubicBezTo>
                    <a:pt x="10345" y="15736"/>
                    <a:pt x="10425" y="15686"/>
                    <a:pt x="10515" y="15617"/>
                  </a:cubicBezTo>
                  <a:cubicBezTo>
                    <a:pt x="10813" y="15487"/>
                    <a:pt x="11132" y="15358"/>
                    <a:pt x="11459" y="15259"/>
                  </a:cubicBezTo>
                  <a:cubicBezTo>
                    <a:pt x="12186" y="15020"/>
                    <a:pt x="12912" y="14811"/>
                    <a:pt x="13608" y="14503"/>
                  </a:cubicBezTo>
                  <a:cubicBezTo>
                    <a:pt x="13658" y="14483"/>
                    <a:pt x="13707" y="14463"/>
                    <a:pt x="13758" y="14433"/>
                  </a:cubicBezTo>
                  <a:cubicBezTo>
                    <a:pt x="14971" y="13866"/>
                    <a:pt x="16224" y="12861"/>
                    <a:pt x="16463" y="11489"/>
                  </a:cubicBezTo>
                  <a:cubicBezTo>
                    <a:pt x="16483" y="11380"/>
                    <a:pt x="16493" y="11260"/>
                    <a:pt x="16503" y="11141"/>
                  </a:cubicBezTo>
                  <a:cubicBezTo>
                    <a:pt x="16117" y="11036"/>
                    <a:pt x="15717" y="10958"/>
                    <a:pt x="15321" y="10958"/>
                  </a:cubicBezTo>
                  <a:cubicBezTo>
                    <a:pt x="15227" y="10958"/>
                    <a:pt x="15134" y="10962"/>
                    <a:pt x="15040" y="10971"/>
                  </a:cubicBezTo>
                  <a:cubicBezTo>
                    <a:pt x="15020" y="11011"/>
                    <a:pt x="15020" y="11051"/>
                    <a:pt x="15011" y="11101"/>
                  </a:cubicBezTo>
                  <a:cubicBezTo>
                    <a:pt x="15001" y="11131"/>
                    <a:pt x="15001" y="11161"/>
                    <a:pt x="14991" y="11190"/>
                  </a:cubicBezTo>
                  <a:cubicBezTo>
                    <a:pt x="14881" y="11937"/>
                    <a:pt x="14642" y="12494"/>
                    <a:pt x="14076" y="13031"/>
                  </a:cubicBezTo>
                  <a:cubicBezTo>
                    <a:pt x="13618" y="13458"/>
                    <a:pt x="13061" y="13767"/>
                    <a:pt x="12494" y="14035"/>
                  </a:cubicBezTo>
                  <a:cubicBezTo>
                    <a:pt x="12315" y="14125"/>
                    <a:pt x="12146" y="14205"/>
                    <a:pt x="11977" y="14284"/>
                  </a:cubicBezTo>
                  <a:cubicBezTo>
                    <a:pt x="12076" y="14165"/>
                    <a:pt x="12186" y="14035"/>
                    <a:pt x="12285" y="13916"/>
                  </a:cubicBezTo>
                  <a:lnTo>
                    <a:pt x="12405" y="13767"/>
                  </a:lnTo>
                  <a:lnTo>
                    <a:pt x="12554" y="13588"/>
                  </a:lnTo>
                  <a:cubicBezTo>
                    <a:pt x="12414" y="13458"/>
                    <a:pt x="12325" y="13279"/>
                    <a:pt x="12156" y="13180"/>
                  </a:cubicBezTo>
                  <a:cubicBezTo>
                    <a:pt x="12017" y="13110"/>
                    <a:pt x="11837" y="13080"/>
                    <a:pt x="11689" y="13040"/>
                  </a:cubicBezTo>
                  <a:cubicBezTo>
                    <a:pt x="11669" y="13040"/>
                    <a:pt x="11658" y="13031"/>
                    <a:pt x="11639" y="13031"/>
                  </a:cubicBezTo>
                  <a:cubicBezTo>
                    <a:pt x="11609" y="13071"/>
                    <a:pt x="11569" y="13120"/>
                    <a:pt x="11539" y="13170"/>
                  </a:cubicBezTo>
                  <a:cubicBezTo>
                    <a:pt x="11261" y="13528"/>
                    <a:pt x="10962" y="13876"/>
                    <a:pt x="10634" y="14205"/>
                  </a:cubicBezTo>
                  <a:cubicBezTo>
                    <a:pt x="10415" y="14423"/>
                    <a:pt x="10197" y="14622"/>
                    <a:pt x="9967" y="14821"/>
                  </a:cubicBezTo>
                  <a:cubicBezTo>
                    <a:pt x="9649" y="15089"/>
                    <a:pt x="9331" y="15348"/>
                    <a:pt x="8983" y="15557"/>
                  </a:cubicBezTo>
                  <a:cubicBezTo>
                    <a:pt x="8814" y="15657"/>
                    <a:pt x="8665" y="15756"/>
                    <a:pt x="8486" y="15816"/>
                  </a:cubicBezTo>
                  <a:cubicBezTo>
                    <a:pt x="8376" y="15845"/>
                    <a:pt x="8068" y="15836"/>
                    <a:pt x="7988" y="15896"/>
                  </a:cubicBezTo>
                  <a:cubicBezTo>
                    <a:pt x="8336" y="15617"/>
                    <a:pt x="8674" y="15328"/>
                    <a:pt x="9052" y="15089"/>
                  </a:cubicBezTo>
                  <a:cubicBezTo>
                    <a:pt x="9142" y="15030"/>
                    <a:pt x="9231" y="14970"/>
                    <a:pt x="9331" y="14921"/>
                  </a:cubicBezTo>
                  <a:cubicBezTo>
                    <a:pt x="9410" y="14871"/>
                    <a:pt x="9490" y="14831"/>
                    <a:pt x="9580" y="14791"/>
                  </a:cubicBezTo>
                  <a:cubicBezTo>
                    <a:pt x="9589" y="14781"/>
                    <a:pt x="9600" y="14781"/>
                    <a:pt x="9609" y="14771"/>
                  </a:cubicBezTo>
                  <a:cubicBezTo>
                    <a:pt x="9600" y="14483"/>
                    <a:pt x="9401" y="14006"/>
                    <a:pt x="8953" y="13787"/>
                  </a:cubicBezTo>
                  <a:cubicBezTo>
                    <a:pt x="8884" y="13827"/>
                    <a:pt x="8804" y="13866"/>
                    <a:pt x="8734" y="13906"/>
                  </a:cubicBezTo>
                  <a:cubicBezTo>
                    <a:pt x="8446" y="14065"/>
                    <a:pt x="8137" y="14234"/>
                    <a:pt x="7829" y="14413"/>
                  </a:cubicBezTo>
                  <a:cubicBezTo>
                    <a:pt x="7262" y="14751"/>
                    <a:pt x="6695" y="15129"/>
                    <a:pt x="6208" y="15557"/>
                  </a:cubicBezTo>
                  <a:lnTo>
                    <a:pt x="6357" y="15378"/>
                  </a:lnTo>
                  <a:cubicBezTo>
                    <a:pt x="6864" y="14811"/>
                    <a:pt x="7401" y="14284"/>
                    <a:pt x="8028" y="13846"/>
                  </a:cubicBezTo>
                  <a:cubicBezTo>
                    <a:pt x="8327" y="13628"/>
                    <a:pt x="8943" y="13418"/>
                    <a:pt x="9659" y="13160"/>
                  </a:cubicBezTo>
                  <a:cubicBezTo>
                    <a:pt x="10754" y="12762"/>
                    <a:pt x="12096" y="12245"/>
                    <a:pt x="12982" y="11389"/>
                  </a:cubicBezTo>
                  <a:cubicBezTo>
                    <a:pt x="13041" y="11340"/>
                    <a:pt x="13091" y="11290"/>
                    <a:pt x="13141" y="11230"/>
                  </a:cubicBezTo>
                  <a:cubicBezTo>
                    <a:pt x="13181" y="11190"/>
                    <a:pt x="13210" y="11161"/>
                    <a:pt x="13250" y="11131"/>
                  </a:cubicBezTo>
                  <a:lnTo>
                    <a:pt x="13220" y="11041"/>
                  </a:lnTo>
                  <a:cubicBezTo>
                    <a:pt x="13141" y="10852"/>
                    <a:pt x="13031" y="10673"/>
                    <a:pt x="12912" y="10504"/>
                  </a:cubicBezTo>
                  <a:cubicBezTo>
                    <a:pt x="12703" y="10246"/>
                    <a:pt x="12474" y="10056"/>
                    <a:pt x="12215" y="9877"/>
                  </a:cubicBezTo>
                  <a:cubicBezTo>
                    <a:pt x="12156" y="9917"/>
                    <a:pt x="12096" y="9957"/>
                    <a:pt x="12036" y="10016"/>
                  </a:cubicBezTo>
                  <a:lnTo>
                    <a:pt x="12027" y="10016"/>
                  </a:lnTo>
                  <a:cubicBezTo>
                    <a:pt x="11231" y="10783"/>
                    <a:pt x="10217" y="11220"/>
                    <a:pt x="9242" y="11707"/>
                  </a:cubicBezTo>
                  <a:lnTo>
                    <a:pt x="9231" y="11707"/>
                  </a:lnTo>
                  <a:cubicBezTo>
                    <a:pt x="9013" y="11817"/>
                    <a:pt x="8784" y="11937"/>
                    <a:pt x="8575" y="12046"/>
                  </a:cubicBezTo>
                  <a:cubicBezTo>
                    <a:pt x="8565" y="12056"/>
                    <a:pt x="8555" y="12056"/>
                    <a:pt x="8545" y="12066"/>
                  </a:cubicBezTo>
                  <a:cubicBezTo>
                    <a:pt x="8635" y="11966"/>
                    <a:pt x="8724" y="11877"/>
                    <a:pt x="8804" y="11787"/>
                  </a:cubicBezTo>
                  <a:cubicBezTo>
                    <a:pt x="9172" y="11400"/>
                    <a:pt x="9540" y="11011"/>
                    <a:pt x="9918" y="10644"/>
                  </a:cubicBezTo>
                  <a:cubicBezTo>
                    <a:pt x="10246" y="10325"/>
                    <a:pt x="10575" y="10007"/>
                    <a:pt x="10893" y="9678"/>
                  </a:cubicBezTo>
                  <a:cubicBezTo>
                    <a:pt x="11271" y="9280"/>
                    <a:pt x="11649" y="8883"/>
                    <a:pt x="12007" y="8475"/>
                  </a:cubicBezTo>
                  <a:cubicBezTo>
                    <a:pt x="12186" y="8266"/>
                    <a:pt x="12365" y="8067"/>
                    <a:pt x="12534" y="7848"/>
                  </a:cubicBezTo>
                  <a:cubicBezTo>
                    <a:pt x="12574" y="7808"/>
                    <a:pt x="12613" y="7759"/>
                    <a:pt x="12653" y="7709"/>
                  </a:cubicBezTo>
                  <a:cubicBezTo>
                    <a:pt x="12703" y="7659"/>
                    <a:pt x="12743" y="7600"/>
                    <a:pt x="12783" y="7550"/>
                  </a:cubicBezTo>
                  <a:cubicBezTo>
                    <a:pt x="12842" y="7470"/>
                    <a:pt x="12772" y="7321"/>
                    <a:pt x="12733" y="7251"/>
                  </a:cubicBezTo>
                  <a:cubicBezTo>
                    <a:pt x="12584" y="7023"/>
                    <a:pt x="12335" y="6864"/>
                    <a:pt x="12096" y="6764"/>
                  </a:cubicBezTo>
                  <a:cubicBezTo>
                    <a:pt x="11997" y="6724"/>
                    <a:pt x="11888" y="6694"/>
                    <a:pt x="11778" y="6674"/>
                  </a:cubicBezTo>
                  <a:cubicBezTo>
                    <a:pt x="11728" y="6665"/>
                    <a:pt x="11669" y="6645"/>
                    <a:pt x="11609" y="6635"/>
                  </a:cubicBezTo>
                  <a:cubicBezTo>
                    <a:pt x="11600" y="6635"/>
                    <a:pt x="11475" y="6594"/>
                    <a:pt x="11445" y="6594"/>
                  </a:cubicBezTo>
                  <a:cubicBezTo>
                    <a:pt x="11442" y="6594"/>
                    <a:pt x="11440" y="6594"/>
                    <a:pt x="11440" y="6595"/>
                  </a:cubicBezTo>
                  <a:cubicBezTo>
                    <a:pt x="11400" y="6654"/>
                    <a:pt x="11350" y="6714"/>
                    <a:pt x="11300" y="6774"/>
                  </a:cubicBezTo>
                  <a:cubicBezTo>
                    <a:pt x="10505" y="7848"/>
                    <a:pt x="9788" y="8992"/>
                    <a:pt x="9112" y="10136"/>
                  </a:cubicBezTo>
                  <a:cubicBezTo>
                    <a:pt x="9032" y="10255"/>
                    <a:pt x="8953" y="10385"/>
                    <a:pt x="8873" y="10514"/>
                  </a:cubicBezTo>
                  <a:cubicBezTo>
                    <a:pt x="8983" y="9709"/>
                    <a:pt x="9023" y="8873"/>
                    <a:pt x="9461" y="8166"/>
                  </a:cubicBezTo>
                  <a:cubicBezTo>
                    <a:pt x="9828" y="7570"/>
                    <a:pt x="10266" y="6963"/>
                    <a:pt x="10734" y="6436"/>
                  </a:cubicBezTo>
                  <a:cubicBezTo>
                    <a:pt x="11191" y="5938"/>
                    <a:pt x="11698" y="5520"/>
                    <a:pt x="12196" y="5073"/>
                  </a:cubicBezTo>
                  <a:cubicBezTo>
                    <a:pt x="12246" y="5023"/>
                    <a:pt x="12295" y="4974"/>
                    <a:pt x="12355" y="4924"/>
                  </a:cubicBezTo>
                  <a:cubicBezTo>
                    <a:pt x="12285" y="4636"/>
                    <a:pt x="12056" y="4406"/>
                    <a:pt x="11818" y="4218"/>
                  </a:cubicBezTo>
                  <a:cubicBezTo>
                    <a:pt x="11549" y="4009"/>
                    <a:pt x="11231" y="3909"/>
                    <a:pt x="10942" y="3750"/>
                  </a:cubicBezTo>
                  <a:cubicBezTo>
                    <a:pt x="10883" y="3800"/>
                    <a:pt x="10813" y="3849"/>
                    <a:pt x="10754" y="3900"/>
                  </a:cubicBezTo>
                  <a:cubicBezTo>
                    <a:pt x="10365" y="4188"/>
                    <a:pt x="9987" y="4516"/>
                    <a:pt x="9640" y="4874"/>
                  </a:cubicBezTo>
                  <a:cubicBezTo>
                    <a:pt x="9729" y="4516"/>
                    <a:pt x="9839" y="4158"/>
                    <a:pt x="9987" y="3810"/>
                  </a:cubicBezTo>
                  <a:cubicBezTo>
                    <a:pt x="10306" y="3054"/>
                    <a:pt x="10992" y="1731"/>
                    <a:pt x="11440" y="876"/>
                  </a:cubicBezTo>
                  <a:cubicBezTo>
                    <a:pt x="11490" y="776"/>
                    <a:pt x="11539" y="686"/>
                    <a:pt x="11589" y="607"/>
                  </a:cubicBezTo>
                  <a:cubicBezTo>
                    <a:pt x="11440" y="487"/>
                    <a:pt x="11291" y="378"/>
                    <a:pt x="11101" y="288"/>
                  </a:cubicBezTo>
                  <a:cubicBezTo>
                    <a:pt x="10803" y="160"/>
                    <a:pt x="10485" y="70"/>
                    <a:pt x="1015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43"/>
            <p:cNvSpPr/>
            <p:nvPr/>
          </p:nvSpPr>
          <p:spPr>
            <a:xfrm>
              <a:off x="3344025" y="2505815"/>
              <a:ext cx="108104" cy="17378"/>
            </a:xfrm>
            <a:custGeom>
              <a:avLst/>
              <a:gdLst/>
              <a:ahLst/>
              <a:cxnLst/>
              <a:rect l="l" t="t" r="r" b="b"/>
              <a:pathLst>
                <a:path w="1493" h="240" extrusionOk="0">
                  <a:moveTo>
                    <a:pt x="49" y="20"/>
                  </a:moveTo>
                  <a:lnTo>
                    <a:pt x="49" y="20"/>
                  </a:lnTo>
                  <a:cubicBezTo>
                    <a:pt x="29" y="60"/>
                    <a:pt x="29" y="100"/>
                    <a:pt x="20" y="150"/>
                  </a:cubicBezTo>
                  <a:cubicBezTo>
                    <a:pt x="10" y="180"/>
                    <a:pt x="10" y="210"/>
                    <a:pt x="0" y="239"/>
                  </a:cubicBezTo>
                  <a:lnTo>
                    <a:pt x="0" y="239"/>
                  </a:lnTo>
                  <a:cubicBezTo>
                    <a:pt x="10" y="210"/>
                    <a:pt x="10" y="180"/>
                    <a:pt x="20" y="150"/>
                  </a:cubicBezTo>
                  <a:cubicBezTo>
                    <a:pt x="29" y="100"/>
                    <a:pt x="29" y="60"/>
                    <a:pt x="49" y="20"/>
                  </a:cubicBezTo>
                  <a:lnTo>
                    <a:pt x="49" y="20"/>
                  </a:lnTo>
                  <a:close/>
                  <a:moveTo>
                    <a:pt x="328" y="1"/>
                  </a:moveTo>
                  <a:cubicBezTo>
                    <a:pt x="726" y="1"/>
                    <a:pt x="1114" y="80"/>
                    <a:pt x="1492" y="190"/>
                  </a:cubicBezTo>
                  <a:cubicBezTo>
                    <a:pt x="1114" y="80"/>
                    <a:pt x="726" y="1"/>
                    <a:pt x="328" y="1"/>
                  </a:cubicBezTo>
                  <a:close/>
                  <a:moveTo>
                    <a:pt x="328" y="1"/>
                  </a:moveTo>
                  <a:lnTo>
                    <a:pt x="328" y="1"/>
                  </a:lnTo>
                  <a:lnTo>
                    <a:pt x="328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43"/>
            <p:cNvSpPr/>
            <p:nvPr/>
          </p:nvSpPr>
          <p:spPr>
            <a:xfrm>
              <a:off x="3344025" y="2505815"/>
              <a:ext cx="109480" cy="38955"/>
            </a:xfrm>
            <a:custGeom>
              <a:avLst/>
              <a:gdLst/>
              <a:ahLst/>
              <a:cxnLst/>
              <a:rect l="l" t="t" r="r" b="b"/>
              <a:pathLst>
                <a:path w="1512" h="538" extrusionOk="0">
                  <a:moveTo>
                    <a:pt x="328" y="1"/>
                  </a:moveTo>
                  <a:cubicBezTo>
                    <a:pt x="239" y="1"/>
                    <a:pt x="139" y="11"/>
                    <a:pt x="49" y="20"/>
                  </a:cubicBezTo>
                  <a:cubicBezTo>
                    <a:pt x="29" y="60"/>
                    <a:pt x="29" y="100"/>
                    <a:pt x="20" y="150"/>
                  </a:cubicBezTo>
                  <a:cubicBezTo>
                    <a:pt x="10" y="180"/>
                    <a:pt x="10" y="210"/>
                    <a:pt x="0" y="239"/>
                  </a:cubicBezTo>
                  <a:cubicBezTo>
                    <a:pt x="259" y="259"/>
                    <a:pt x="527" y="239"/>
                    <a:pt x="776" y="289"/>
                  </a:cubicBezTo>
                  <a:cubicBezTo>
                    <a:pt x="1015" y="339"/>
                    <a:pt x="1243" y="458"/>
                    <a:pt x="1472" y="538"/>
                  </a:cubicBezTo>
                  <a:cubicBezTo>
                    <a:pt x="1492" y="429"/>
                    <a:pt x="1502" y="309"/>
                    <a:pt x="1512" y="190"/>
                  </a:cubicBezTo>
                  <a:lnTo>
                    <a:pt x="1492" y="190"/>
                  </a:lnTo>
                  <a:cubicBezTo>
                    <a:pt x="1114" y="80"/>
                    <a:pt x="726" y="1"/>
                    <a:pt x="328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43"/>
            <p:cNvSpPr/>
            <p:nvPr/>
          </p:nvSpPr>
          <p:spPr>
            <a:xfrm>
              <a:off x="3094071" y="2656351"/>
              <a:ext cx="73494" cy="53364"/>
            </a:xfrm>
            <a:custGeom>
              <a:avLst/>
              <a:gdLst/>
              <a:ahLst/>
              <a:cxnLst/>
              <a:rect l="l" t="t" r="r" b="b"/>
              <a:pathLst>
                <a:path w="1015" h="737" extrusionOk="0">
                  <a:moveTo>
                    <a:pt x="100" y="1"/>
                  </a:moveTo>
                  <a:cubicBezTo>
                    <a:pt x="70" y="41"/>
                    <a:pt x="30" y="90"/>
                    <a:pt x="0" y="140"/>
                  </a:cubicBezTo>
                  <a:cubicBezTo>
                    <a:pt x="80" y="160"/>
                    <a:pt x="159" y="189"/>
                    <a:pt x="229" y="229"/>
                  </a:cubicBezTo>
                  <a:cubicBezTo>
                    <a:pt x="488" y="359"/>
                    <a:pt x="687" y="528"/>
                    <a:pt x="866" y="737"/>
                  </a:cubicBezTo>
                  <a:lnTo>
                    <a:pt x="1015" y="558"/>
                  </a:lnTo>
                  <a:cubicBezTo>
                    <a:pt x="875" y="428"/>
                    <a:pt x="786" y="249"/>
                    <a:pt x="617" y="150"/>
                  </a:cubicBezTo>
                  <a:cubicBezTo>
                    <a:pt x="478" y="80"/>
                    <a:pt x="298" y="50"/>
                    <a:pt x="150" y="10"/>
                  </a:cubicBezTo>
                  <a:cubicBezTo>
                    <a:pt x="130" y="10"/>
                    <a:pt x="119" y="1"/>
                    <a:pt x="10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43"/>
            <p:cNvSpPr/>
            <p:nvPr/>
          </p:nvSpPr>
          <p:spPr>
            <a:xfrm>
              <a:off x="2890965" y="2711092"/>
              <a:ext cx="63429" cy="82183"/>
            </a:xfrm>
            <a:custGeom>
              <a:avLst/>
              <a:gdLst/>
              <a:ahLst/>
              <a:cxnLst/>
              <a:rect l="l" t="t" r="r" b="b"/>
              <a:pathLst>
                <a:path w="876" h="1135" extrusionOk="0">
                  <a:moveTo>
                    <a:pt x="219" y="1"/>
                  </a:moveTo>
                  <a:cubicBezTo>
                    <a:pt x="150" y="41"/>
                    <a:pt x="70" y="80"/>
                    <a:pt x="0" y="120"/>
                  </a:cubicBezTo>
                  <a:cubicBezTo>
                    <a:pt x="259" y="368"/>
                    <a:pt x="438" y="657"/>
                    <a:pt x="528" y="1015"/>
                  </a:cubicBezTo>
                  <a:cubicBezTo>
                    <a:pt x="537" y="1065"/>
                    <a:pt x="567" y="1104"/>
                    <a:pt x="597" y="1135"/>
                  </a:cubicBezTo>
                  <a:cubicBezTo>
                    <a:pt x="676" y="1085"/>
                    <a:pt x="756" y="1045"/>
                    <a:pt x="846" y="1005"/>
                  </a:cubicBezTo>
                  <a:cubicBezTo>
                    <a:pt x="855" y="995"/>
                    <a:pt x="866" y="995"/>
                    <a:pt x="875" y="985"/>
                  </a:cubicBezTo>
                  <a:cubicBezTo>
                    <a:pt x="866" y="697"/>
                    <a:pt x="667" y="220"/>
                    <a:pt x="21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43"/>
            <p:cNvSpPr/>
            <p:nvPr/>
          </p:nvSpPr>
          <p:spPr>
            <a:xfrm>
              <a:off x="3129334" y="2428048"/>
              <a:ext cx="88627" cy="109553"/>
            </a:xfrm>
            <a:custGeom>
              <a:avLst/>
              <a:gdLst/>
              <a:ahLst/>
              <a:cxnLst/>
              <a:rect l="l" t="t" r="r" b="b"/>
              <a:pathLst>
                <a:path w="1224" h="1513" extrusionOk="0">
                  <a:moveTo>
                    <a:pt x="189" y="0"/>
                  </a:moveTo>
                  <a:cubicBezTo>
                    <a:pt x="130" y="40"/>
                    <a:pt x="70" y="80"/>
                    <a:pt x="10" y="139"/>
                  </a:cubicBezTo>
                  <a:lnTo>
                    <a:pt x="1" y="139"/>
                  </a:lnTo>
                  <a:cubicBezTo>
                    <a:pt x="448" y="517"/>
                    <a:pt x="797" y="946"/>
                    <a:pt x="956" y="1512"/>
                  </a:cubicBezTo>
                  <a:cubicBezTo>
                    <a:pt x="1015" y="1463"/>
                    <a:pt x="1065" y="1413"/>
                    <a:pt x="1115" y="1353"/>
                  </a:cubicBezTo>
                  <a:cubicBezTo>
                    <a:pt x="1155" y="1313"/>
                    <a:pt x="1184" y="1284"/>
                    <a:pt x="1224" y="1254"/>
                  </a:cubicBezTo>
                  <a:lnTo>
                    <a:pt x="1194" y="1164"/>
                  </a:lnTo>
                  <a:cubicBezTo>
                    <a:pt x="1115" y="975"/>
                    <a:pt x="1005" y="796"/>
                    <a:pt x="886" y="627"/>
                  </a:cubicBezTo>
                  <a:cubicBezTo>
                    <a:pt x="677" y="369"/>
                    <a:pt x="448" y="179"/>
                    <a:pt x="189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43"/>
            <p:cNvSpPr/>
            <p:nvPr/>
          </p:nvSpPr>
          <p:spPr>
            <a:xfrm>
              <a:off x="3125062" y="2228564"/>
              <a:ext cx="10789" cy="8689"/>
            </a:xfrm>
            <a:custGeom>
              <a:avLst/>
              <a:gdLst/>
              <a:ahLst/>
              <a:cxnLst/>
              <a:rect l="l" t="t" r="r" b="b"/>
              <a:pathLst>
                <a:path w="149" h="120" extrusionOk="0">
                  <a:moveTo>
                    <a:pt x="60" y="0"/>
                  </a:moveTo>
                  <a:cubicBezTo>
                    <a:pt x="40" y="0"/>
                    <a:pt x="20" y="10"/>
                    <a:pt x="0" y="20"/>
                  </a:cubicBezTo>
                  <a:cubicBezTo>
                    <a:pt x="40" y="50"/>
                    <a:pt x="89" y="89"/>
                    <a:pt x="139" y="120"/>
                  </a:cubicBezTo>
                  <a:cubicBezTo>
                    <a:pt x="149" y="100"/>
                    <a:pt x="149" y="70"/>
                    <a:pt x="139" y="40"/>
                  </a:cubicBezTo>
                  <a:cubicBezTo>
                    <a:pt x="129" y="20"/>
                    <a:pt x="109" y="10"/>
                    <a:pt x="8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43"/>
            <p:cNvSpPr/>
            <p:nvPr/>
          </p:nvSpPr>
          <p:spPr>
            <a:xfrm>
              <a:off x="3076765" y="2189681"/>
              <a:ext cx="109553" cy="81386"/>
            </a:xfrm>
            <a:custGeom>
              <a:avLst/>
              <a:gdLst/>
              <a:ahLst/>
              <a:cxnLst/>
              <a:rect l="l" t="t" r="r" b="b"/>
              <a:pathLst>
                <a:path w="1513" h="1124" extrusionOk="0">
                  <a:moveTo>
                    <a:pt x="140" y="0"/>
                  </a:moveTo>
                  <a:lnTo>
                    <a:pt x="140" y="10"/>
                  </a:lnTo>
                  <a:cubicBezTo>
                    <a:pt x="100" y="69"/>
                    <a:pt x="50" y="129"/>
                    <a:pt x="0" y="189"/>
                  </a:cubicBezTo>
                  <a:lnTo>
                    <a:pt x="279" y="328"/>
                  </a:lnTo>
                  <a:cubicBezTo>
                    <a:pt x="409" y="398"/>
                    <a:pt x="537" y="478"/>
                    <a:pt x="667" y="557"/>
                  </a:cubicBezTo>
                  <a:cubicBezTo>
                    <a:pt x="687" y="547"/>
                    <a:pt x="707" y="537"/>
                    <a:pt x="727" y="537"/>
                  </a:cubicBezTo>
                  <a:lnTo>
                    <a:pt x="747" y="537"/>
                  </a:lnTo>
                  <a:cubicBezTo>
                    <a:pt x="776" y="547"/>
                    <a:pt x="796" y="557"/>
                    <a:pt x="806" y="577"/>
                  </a:cubicBezTo>
                  <a:cubicBezTo>
                    <a:pt x="816" y="607"/>
                    <a:pt x="816" y="637"/>
                    <a:pt x="806" y="657"/>
                  </a:cubicBezTo>
                  <a:cubicBezTo>
                    <a:pt x="966" y="776"/>
                    <a:pt x="1114" y="905"/>
                    <a:pt x="1264" y="1055"/>
                  </a:cubicBezTo>
                  <a:cubicBezTo>
                    <a:pt x="1293" y="1084"/>
                    <a:pt x="1324" y="1114"/>
                    <a:pt x="1353" y="1124"/>
                  </a:cubicBezTo>
                  <a:cubicBezTo>
                    <a:pt x="1403" y="1074"/>
                    <a:pt x="1443" y="1015"/>
                    <a:pt x="1483" y="965"/>
                  </a:cubicBezTo>
                  <a:cubicBezTo>
                    <a:pt x="1503" y="945"/>
                    <a:pt x="1512" y="915"/>
                    <a:pt x="1512" y="885"/>
                  </a:cubicBezTo>
                  <a:cubicBezTo>
                    <a:pt x="1512" y="806"/>
                    <a:pt x="1463" y="716"/>
                    <a:pt x="1433" y="666"/>
                  </a:cubicBezTo>
                  <a:cubicBezTo>
                    <a:pt x="1284" y="438"/>
                    <a:pt x="1035" y="279"/>
                    <a:pt x="796" y="179"/>
                  </a:cubicBezTo>
                  <a:cubicBezTo>
                    <a:pt x="697" y="139"/>
                    <a:pt x="588" y="109"/>
                    <a:pt x="478" y="89"/>
                  </a:cubicBezTo>
                  <a:cubicBezTo>
                    <a:pt x="428" y="80"/>
                    <a:pt x="369" y="60"/>
                    <a:pt x="309" y="50"/>
                  </a:cubicBezTo>
                  <a:cubicBezTo>
                    <a:pt x="279" y="40"/>
                    <a:pt x="159" y="0"/>
                    <a:pt x="14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43"/>
            <p:cNvSpPr/>
            <p:nvPr/>
          </p:nvSpPr>
          <p:spPr>
            <a:xfrm>
              <a:off x="3037158" y="1984331"/>
              <a:ext cx="115997" cy="95940"/>
            </a:xfrm>
            <a:custGeom>
              <a:avLst/>
              <a:gdLst/>
              <a:ahLst/>
              <a:cxnLst/>
              <a:rect l="l" t="t" r="r" b="b"/>
              <a:pathLst>
                <a:path w="1602" h="1325" extrusionOk="0">
                  <a:moveTo>
                    <a:pt x="189" y="1"/>
                  </a:moveTo>
                  <a:cubicBezTo>
                    <a:pt x="130" y="51"/>
                    <a:pt x="60" y="100"/>
                    <a:pt x="1" y="151"/>
                  </a:cubicBezTo>
                  <a:cubicBezTo>
                    <a:pt x="180" y="310"/>
                    <a:pt x="468" y="409"/>
                    <a:pt x="657" y="518"/>
                  </a:cubicBezTo>
                  <a:cubicBezTo>
                    <a:pt x="995" y="717"/>
                    <a:pt x="1294" y="966"/>
                    <a:pt x="1443" y="1324"/>
                  </a:cubicBezTo>
                  <a:cubicBezTo>
                    <a:pt x="1493" y="1274"/>
                    <a:pt x="1542" y="1225"/>
                    <a:pt x="1602" y="1175"/>
                  </a:cubicBezTo>
                  <a:cubicBezTo>
                    <a:pt x="1532" y="887"/>
                    <a:pt x="1303" y="657"/>
                    <a:pt x="1065" y="469"/>
                  </a:cubicBezTo>
                  <a:cubicBezTo>
                    <a:pt x="796" y="260"/>
                    <a:pt x="478" y="160"/>
                    <a:pt x="18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43"/>
            <p:cNvSpPr/>
            <p:nvPr/>
          </p:nvSpPr>
          <p:spPr>
            <a:xfrm>
              <a:off x="2721674" y="2188232"/>
              <a:ext cx="119690" cy="63429"/>
            </a:xfrm>
            <a:custGeom>
              <a:avLst/>
              <a:gdLst/>
              <a:ahLst/>
              <a:cxnLst/>
              <a:rect l="l" t="t" r="r" b="b"/>
              <a:pathLst>
                <a:path w="1653" h="876" extrusionOk="0">
                  <a:moveTo>
                    <a:pt x="1553" y="0"/>
                  </a:moveTo>
                  <a:cubicBezTo>
                    <a:pt x="1443" y="20"/>
                    <a:pt x="1334" y="20"/>
                    <a:pt x="1224" y="40"/>
                  </a:cubicBezTo>
                  <a:cubicBezTo>
                    <a:pt x="945" y="80"/>
                    <a:pt x="717" y="149"/>
                    <a:pt x="478" y="328"/>
                  </a:cubicBezTo>
                  <a:cubicBezTo>
                    <a:pt x="369" y="418"/>
                    <a:pt x="240" y="487"/>
                    <a:pt x="110" y="557"/>
                  </a:cubicBezTo>
                  <a:cubicBezTo>
                    <a:pt x="70" y="567"/>
                    <a:pt x="41" y="597"/>
                    <a:pt x="1" y="627"/>
                  </a:cubicBezTo>
                  <a:cubicBezTo>
                    <a:pt x="30" y="706"/>
                    <a:pt x="61" y="796"/>
                    <a:pt x="100" y="876"/>
                  </a:cubicBezTo>
                  <a:cubicBezTo>
                    <a:pt x="200" y="806"/>
                    <a:pt x="299" y="736"/>
                    <a:pt x="399" y="677"/>
                  </a:cubicBezTo>
                  <a:cubicBezTo>
                    <a:pt x="737" y="498"/>
                    <a:pt x="1135" y="378"/>
                    <a:pt x="1513" y="339"/>
                  </a:cubicBezTo>
                  <a:cubicBezTo>
                    <a:pt x="1553" y="339"/>
                    <a:pt x="1602" y="319"/>
                    <a:pt x="1652" y="299"/>
                  </a:cubicBezTo>
                  <a:cubicBezTo>
                    <a:pt x="1612" y="199"/>
                    <a:pt x="1582" y="100"/>
                    <a:pt x="1553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43"/>
            <p:cNvSpPr/>
            <p:nvPr/>
          </p:nvSpPr>
          <p:spPr>
            <a:xfrm>
              <a:off x="2986762" y="1712873"/>
              <a:ext cx="111001" cy="63429"/>
            </a:xfrm>
            <a:custGeom>
              <a:avLst/>
              <a:gdLst/>
              <a:ahLst/>
              <a:cxnLst/>
              <a:rect l="l" t="t" r="r" b="b"/>
              <a:pathLst>
                <a:path w="1533" h="876" extrusionOk="0">
                  <a:moveTo>
                    <a:pt x="100" y="0"/>
                  </a:moveTo>
                  <a:cubicBezTo>
                    <a:pt x="80" y="50"/>
                    <a:pt x="40" y="129"/>
                    <a:pt x="0" y="219"/>
                  </a:cubicBezTo>
                  <a:cubicBezTo>
                    <a:pt x="160" y="259"/>
                    <a:pt x="328" y="279"/>
                    <a:pt x="487" y="328"/>
                  </a:cubicBezTo>
                  <a:cubicBezTo>
                    <a:pt x="826" y="438"/>
                    <a:pt x="1114" y="607"/>
                    <a:pt x="1363" y="856"/>
                  </a:cubicBezTo>
                  <a:lnTo>
                    <a:pt x="1383" y="876"/>
                  </a:lnTo>
                  <a:cubicBezTo>
                    <a:pt x="1433" y="776"/>
                    <a:pt x="1482" y="686"/>
                    <a:pt x="1532" y="607"/>
                  </a:cubicBezTo>
                  <a:cubicBezTo>
                    <a:pt x="1383" y="487"/>
                    <a:pt x="1234" y="378"/>
                    <a:pt x="1044" y="288"/>
                  </a:cubicBezTo>
                  <a:cubicBezTo>
                    <a:pt x="746" y="160"/>
                    <a:pt x="428" y="70"/>
                    <a:pt x="10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43"/>
            <p:cNvSpPr/>
            <p:nvPr/>
          </p:nvSpPr>
          <p:spPr>
            <a:xfrm>
              <a:off x="2841293" y="1758200"/>
              <a:ext cx="102312" cy="10934"/>
            </a:xfrm>
            <a:custGeom>
              <a:avLst/>
              <a:gdLst/>
              <a:ahLst/>
              <a:cxnLst/>
              <a:rect l="l" t="t" r="r" b="b"/>
              <a:pathLst>
                <a:path w="1413" h="151" extrusionOk="0">
                  <a:moveTo>
                    <a:pt x="0" y="150"/>
                  </a:moveTo>
                  <a:lnTo>
                    <a:pt x="0" y="150"/>
                  </a:lnTo>
                  <a:lnTo>
                    <a:pt x="0" y="150"/>
                  </a:lnTo>
                  <a:close/>
                  <a:moveTo>
                    <a:pt x="995" y="1"/>
                  </a:moveTo>
                  <a:cubicBezTo>
                    <a:pt x="1134" y="1"/>
                    <a:pt x="1273" y="11"/>
                    <a:pt x="1413" y="31"/>
                  </a:cubicBezTo>
                  <a:lnTo>
                    <a:pt x="1413" y="31"/>
                  </a:lnTo>
                  <a:cubicBezTo>
                    <a:pt x="1273" y="11"/>
                    <a:pt x="1134" y="1"/>
                    <a:pt x="995" y="1"/>
                  </a:cubicBezTo>
                  <a:close/>
                  <a:moveTo>
                    <a:pt x="995" y="1"/>
                  </a:moveTo>
                  <a:lnTo>
                    <a:pt x="995" y="1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43"/>
            <p:cNvSpPr/>
            <p:nvPr/>
          </p:nvSpPr>
          <p:spPr>
            <a:xfrm>
              <a:off x="2839049" y="1758200"/>
              <a:ext cx="104556" cy="25994"/>
            </a:xfrm>
            <a:custGeom>
              <a:avLst/>
              <a:gdLst/>
              <a:ahLst/>
              <a:cxnLst/>
              <a:rect l="l" t="t" r="r" b="b"/>
              <a:pathLst>
                <a:path w="1444" h="359" extrusionOk="0">
                  <a:moveTo>
                    <a:pt x="1026" y="1"/>
                  </a:moveTo>
                  <a:cubicBezTo>
                    <a:pt x="677" y="1"/>
                    <a:pt x="359" y="60"/>
                    <a:pt x="31" y="150"/>
                  </a:cubicBezTo>
                  <a:lnTo>
                    <a:pt x="11" y="150"/>
                  </a:lnTo>
                  <a:lnTo>
                    <a:pt x="11" y="160"/>
                  </a:lnTo>
                  <a:cubicBezTo>
                    <a:pt x="11" y="230"/>
                    <a:pt x="1" y="289"/>
                    <a:pt x="1" y="359"/>
                  </a:cubicBezTo>
                  <a:cubicBezTo>
                    <a:pt x="160" y="339"/>
                    <a:pt x="319" y="309"/>
                    <a:pt x="478" y="299"/>
                  </a:cubicBezTo>
                  <a:cubicBezTo>
                    <a:pt x="598" y="289"/>
                    <a:pt x="717" y="279"/>
                    <a:pt x="836" y="279"/>
                  </a:cubicBezTo>
                  <a:cubicBezTo>
                    <a:pt x="1006" y="279"/>
                    <a:pt x="1185" y="289"/>
                    <a:pt x="1354" y="309"/>
                  </a:cubicBezTo>
                  <a:cubicBezTo>
                    <a:pt x="1364" y="279"/>
                    <a:pt x="1374" y="239"/>
                    <a:pt x="1384" y="210"/>
                  </a:cubicBezTo>
                  <a:lnTo>
                    <a:pt x="1444" y="31"/>
                  </a:lnTo>
                  <a:cubicBezTo>
                    <a:pt x="1304" y="11"/>
                    <a:pt x="1165" y="1"/>
                    <a:pt x="1026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43"/>
            <p:cNvSpPr/>
            <p:nvPr/>
          </p:nvSpPr>
          <p:spPr>
            <a:xfrm>
              <a:off x="2348626" y="2059273"/>
              <a:ext cx="14481" cy="13757"/>
            </a:xfrm>
            <a:custGeom>
              <a:avLst/>
              <a:gdLst/>
              <a:ahLst/>
              <a:cxnLst/>
              <a:rect l="l" t="t" r="r" b="b"/>
              <a:pathLst>
                <a:path w="200" h="190" extrusionOk="0">
                  <a:moveTo>
                    <a:pt x="160" y="0"/>
                  </a:moveTo>
                  <a:cubicBezTo>
                    <a:pt x="109" y="0"/>
                    <a:pt x="70" y="20"/>
                    <a:pt x="40" y="51"/>
                  </a:cubicBezTo>
                  <a:lnTo>
                    <a:pt x="50" y="51"/>
                  </a:lnTo>
                  <a:cubicBezTo>
                    <a:pt x="40" y="60"/>
                    <a:pt x="30" y="60"/>
                    <a:pt x="20" y="70"/>
                  </a:cubicBezTo>
                  <a:cubicBezTo>
                    <a:pt x="0" y="110"/>
                    <a:pt x="0" y="150"/>
                    <a:pt x="20" y="190"/>
                  </a:cubicBezTo>
                  <a:lnTo>
                    <a:pt x="199" y="11"/>
                  </a:lnTo>
                  <a:cubicBezTo>
                    <a:pt x="189" y="0"/>
                    <a:pt x="179" y="0"/>
                    <a:pt x="16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43"/>
            <p:cNvSpPr/>
            <p:nvPr/>
          </p:nvSpPr>
          <p:spPr>
            <a:xfrm>
              <a:off x="2306846" y="2008153"/>
              <a:ext cx="92971" cy="96592"/>
            </a:xfrm>
            <a:custGeom>
              <a:avLst/>
              <a:gdLst/>
              <a:ahLst/>
              <a:cxnLst/>
              <a:rect l="l" t="t" r="r" b="b"/>
              <a:pathLst>
                <a:path w="1284" h="1334" extrusionOk="0">
                  <a:moveTo>
                    <a:pt x="1005" y="1"/>
                  </a:moveTo>
                  <a:cubicBezTo>
                    <a:pt x="796" y="149"/>
                    <a:pt x="607" y="328"/>
                    <a:pt x="438" y="527"/>
                  </a:cubicBezTo>
                  <a:cubicBezTo>
                    <a:pt x="279" y="726"/>
                    <a:pt x="160" y="955"/>
                    <a:pt x="1" y="1144"/>
                  </a:cubicBezTo>
                  <a:cubicBezTo>
                    <a:pt x="80" y="1214"/>
                    <a:pt x="160" y="1274"/>
                    <a:pt x="249" y="1333"/>
                  </a:cubicBezTo>
                  <a:cubicBezTo>
                    <a:pt x="319" y="1224"/>
                    <a:pt x="388" y="1124"/>
                    <a:pt x="468" y="1035"/>
                  </a:cubicBezTo>
                  <a:cubicBezTo>
                    <a:pt x="518" y="985"/>
                    <a:pt x="558" y="936"/>
                    <a:pt x="597" y="896"/>
                  </a:cubicBezTo>
                  <a:cubicBezTo>
                    <a:pt x="577" y="856"/>
                    <a:pt x="577" y="816"/>
                    <a:pt x="597" y="776"/>
                  </a:cubicBezTo>
                  <a:cubicBezTo>
                    <a:pt x="607" y="766"/>
                    <a:pt x="617" y="766"/>
                    <a:pt x="627" y="757"/>
                  </a:cubicBezTo>
                  <a:lnTo>
                    <a:pt x="617" y="757"/>
                  </a:lnTo>
                  <a:cubicBezTo>
                    <a:pt x="647" y="726"/>
                    <a:pt x="686" y="706"/>
                    <a:pt x="737" y="706"/>
                  </a:cubicBezTo>
                  <a:lnTo>
                    <a:pt x="746" y="706"/>
                  </a:lnTo>
                  <a:cubicBezTo>
                    <a:pt x="756" y="706"/>
                    <a:pt x="766" y="706"/>
                    <a:pt x="776" y="717"/>
                  </a:cubicBezTo>
                  <a:cubicBezTo>
                    <a:pt x="936" y="567"/>
                    <a:pt x="1104" y="428"/>
                    <a:pt x="1283" y="309"/>
                  </a:cubicBezTo>
                  <a:cubicBezTo>
                    <a:pt x="1194" y="200"/>
                    <a:pt x="1104" y="90"/>
                    <a:pt x="1005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43"/>
            <p:cNvSpPr/>
            <p:nvPr/>
          </p:nvSpPr>
          <p:spPr>
            <a:xfrm>
              <a:off x="2538771" y="2095260"/>
              <a:ext cx="90799" cy="36855"/>
            </a:xfrm>
            <a:custGeom>
              <a:avLst/>
              <a:gdLst/>
              <a:ahLst/>
              <a:cxnLst/>
              <a:rect l="l" t="t" r="r" b="b"/>
              <a:pathLst>
                <a:path w="1254" h="509" extrusionOk="0">
                  <a:moveTo>
                    <a:pt x="60" y="1"/>
                  </a:moveTo>
                  <a:cubicBezTo>
                    <a:pt x="40" y="60"/>
                    <a:pt x="20" y="130"/>
                    <a:pt x="0" y="190"/>
                  </a:cubicBezTo>
                  <a:cubicBezTo>
                    <a:pt x="179" y="220"/>
                    <a:pt x="359" y="230"/>
                    <a:pt x="538" y="270"/>
                  </a:cubicBezTo>
                  <a:cubicBezTo>
                    <a:pt x="756" y="319"/>
                    <a:pt x="965" y="399"/>
                    <a:pt x="1164" y="508"/>
                  </a:cubicBezTo>
                  <a:cubicBezTo>
                    <a:pt x="1194" y="438"/>
                    <a:pt x="1223" y="369"/>
                    <a:pt x="1254" y="310"/>
                  </a:cubicBezTo>
                  <a:cubicBezTo>
                    <a:pt x="876" y="140"/>
                    <a:pt x="458" y="130"/>
                    <a:pt x="6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43"/>
            <p:cNvSpPr/>
            <p:nvPr/>
          </p:nvSpPr>
          <p:spPr>
            <a:xfrm>
              <a:off x="2613641" y="2322187"/>
              <a:ext cx="72118" cy="57709"/>
            </a:xfrm>
            <a:custGeom>
              <a:avLst/>
              <a:gdLst/>
              <a:ahLst/>
              <a:cxnLst/>
              <a:rect l="l" t="t" r="r" b="b"/>
              <a:pathLst>
                <a:path w="996" h="797" extrusionOk="0">
                  <a:moveTo>
                    <a:pt x="41" y="0"/>
                  </a:moveTo>
                  <a:cubicBezTo>
                    <a:pt x="30" y="50"/>
                    <a:pt x="10" y="100"/>
                    <a:pt x="1" y="149"/>
                  </a:cubicBezTo>
                  <a:cubicBezTo>
                    <a:pt x="299" y="308"/>
                    <a:pt x="578" y="487"/>
                    <a:pt x="806" y="746"/>
                  </a:cubicBezTo>
                  <a:cubicBezTo>
                    <a:pt x="826" y="766"/>
                    <a:pt x="856" y="776"/>
                    <a:pt x="876" y="796"/>
                  </a:cubicBezTo>
                  <a:cubicBezTo>
                    <a:pt x="916" y="666"/>
                    <a:pt x="956" y="547"/>
                    <a:pt x="996" y="428"/>
                  </a:cubicBezTo>
                  <a:cubicBezTo>
                    <a:pt x="976" y="428"/>
                    <a:pt x="945" y="418"/>
                    <a:pt x="926" y="408"/>
                  </a:cubicBezTo>
                  <a:cubicBezTo>
                    <a:pt x="876" y="378"/>
                    <a:pt x="836" y="339"/>
                    <a:pt x="797" y="308"/>
                  </a:cubicBezTo>
                  <a:cubicBezTo>
                    <a:pt x="667" y="229"/>
                    <a:pt x="538" y="160"/>
                    <a:pt x="388" y="109"/>
                  </a:cubicBezTo>
                  <a:cubicBezTo>
                    <a:pt x="279" y="60"/>
                    <a:pt x="160" y="40"/>
                    <a:pt x="41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43"/>
            <p:cNvSpPr/>
            <p:nvPr/>
          </p:nvSpPr>
          <p:spPr>
            <a:xfrm>
              <a:off x="2672002" y="2469828"/>
              <a:ext cx="87903" cy="87251"/>
            </a:xfrm>
            <a:custGeom>
              <a:avLst/>
              <a:gdLst/>
              <a:ahLst/>
              <a:cxnLst/>
              <a:rect l="l" t="t" r="r" b="b"/>
              <a:pathLst>
                <a:path w="1214" h="1205" extrusionOk="0">
                  <a:moveTo>
                    <a:pt x="110" y="0"/>
                  </a:moveTo>
                  <a:cubicBezTo>
                    <a:pt x="80" y="40"/>
                    <a:pt x="50" y="70"/>
                    <a:pt x="20" y="110"/>
                  </a:cubicBezTo>
                  <a:cubicBezTo>
                    <a:pt x="11" y="120"/>
                    <a:pt x="0" y="130"/>
                    <a:pt x="0" y="139"/>
                  </a:cubicBezTo>
                  <a:cubicBezTo>
                    <a:pt x="139" y="269"/>
                    <a:pt x="309" y="369"/>
                    <a:pt x="438" y="498"/>
                  </a:cubicBezTo>
                  <a:cubicBezTo>
                    <a:pt x="597" y="647"/>
                    <a:pt x="727" y="826"/>
                    <a:pt x="806" y="1025"/>
                  </a:cubicBezTo>
                  <a:cubicBezTo>
                    <a:pt x="846" y="1125"/>
                    <a:pt x="906" y="1184"/>
                    <a:pt x="975" y="1204"/>
                  </a:cubicBezTo>
                  <a:lnTo>
                    <a:pt x="1214" y="995"/>
                  </a:lnTo>
                  <a:cubicBezTo>
                    <a:pt x="1204" y="985"/>
                    <a:pt x="1204" y="975"/>
                    <a:pt x="1204" y="965"/>
                  </a:cubicBezTo>
                  <a:cubicBezTo>
                    <a:pt x="1154" y="946"/>
                    <a:pt x="1105" y="895"/>
                    <a:pt x="1085" y="816"/>
                  </a:cubicBezTo>
                  <a:cubicBezTo>
                    <a:pt x="1025" y="577"/>
                    <a:pt x="816" y="458"/>
                    <a:pt x="637" y="318"/>
                  </a:cubicBezTo>
                  <a:cubicBezTo>
                    <a:pt x="468" y="199"/>
                    <a:pt x="299" y="90"/>
                    <a:pt x="11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43"/>
            <p:cNvSpPr/>
            <p:nvPr/>
          </p:nvSpPr>
          <p:spPr>
            <a:xfrm>
              <a:off x="2313291" y="2204741"/>
              <a:ext cx="41200" cy="117517"/>
            </a:xfrm>
            <a:custGeom>
              <a:avLst/>
              <a:gdLst/>
              <a:ahLst/>
              <a:cxnLst/>
              <a:rect l="l" t="t" r="r" b="b"/>
              <a:pathLst>
                <a:path w="569" h="1623" extrusionOk="0">
                  <a:moveTo>
                    <a:pt x="190" y="1"/>
                  </a:moveTo>
                  <a:cubicBezTo>
                    <a:pt x="120" y="259"/>
                    <a:pt x="40" y="508"/>
                    <a:pt x="11" y="767"/>
                  </a:cubicBezTo>
                  <a:cubicBezTo>
                    <a:pt x="11" y="827"/>
                    <a:pt x="1" y="896"/>
                    <a:pt x="1" y="956"/>
                  </a:cubicBezTo>
                  <a:cubicBezTo>
                    <a:pt x="1" y="1174"/>
                    <a:pt x="40" y="1373"/>
                    <a:pt x="80" y="1583"/>
                  </a:cubicBezTo>
                  <a:cubicBezTo>
                    <a:pt x="190" y="1592"/>
                    <a:pt x="290" y="1603"/>
                    <a:pt x="399" y="1622"/>
                  </a:cubicBezTo>
                  <a:cubicBezTo>
                    <a:pt x="508" y="1364"/>
                    <a:pt x="429" y="995"/>
                    <a:pt x="458" y="737"/>
                  </a:cubicBezTo>
                  <a:cubicBezTo>
                    <a:pt x="488" y="518"/>
                    <a:pt x="548" y="299"/>
                    <a:pt x="568" y="80"/>
                  </a:cubicBezTo>
                  <a:cubicBezTo>
                    <a:pt x="558" y="80"/>
                    <a:pt x="548" y="71"/>
                    <a:pt x="538" y="71"/>
                  </a:cubicBezTo>
                  <a:cubicBezTo>
                    <a:pt x="418" y="40"/>
                    <a:pt x="309" y="21"/>
                    <a:pt x="19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43"/>
            <p:cNvSpPr/>
            <p:nvPr/>
          </p:nvSpPr>
          <p:spPr>
            <a:xfrm>
              <a:off x="2346454" y="2461139"/>
              <a:ext cx="111001" cy="87251"/>
            </a:xfrm>
            <a:custGeom>
              <a:avLst/>
              <a:gdLst/>
              <a:ahLst/>
              <a:cxnLst/>
              <a:rect l="l" t="t" r="r" b="b"/>
              <a:pathLst>
                <a:path w="1533" h="1205" extrusionOk="0">
                  <a:moveTo>
                    <a:pt x="1373" y="1"/>
                  </a:moveTo>
                  <a:cubicBezTo>
                    <a:pt x="1125" y="190"/>
                    <a:pt x="826" y="319"/>
                    <a:pt x="587" y="528"/>
                  </a:cubicBezTo>
                  <a:cubicBezTo>
                    <a:pt x="369" y="707"/>
                    <a:pt x="209" y="936"/>
                    <a:pt x="0" y="1105"/>
                  </a:cubicBezTo>
                  <a:cubicBezTo>
                    <a:pt x="50" y="1135"/>
                    <a:pt x="110" y="1165"/>
                    <a:pt x="159" y="1205"/>
                  </a:cubicBezTo>
                  <a:cubicBezTo>
                    <a:pt x="279" y="1135"/>
                    <a:pt x="389" y="1026"/>
                    <a:pt x="478" y="956"/>
                  </a:cubicBezTo>
                  <a:cubicBezTo>
                    <a:pt x="786" y="717"/>
                    <a:pt x="1105" y="489"/>
                    <a:pt x="1443" y="290"/>
                  </a:cubicBezTo>
                  <a:cubicBezTo>
                    <a:pt x="1483" y="270"/>
                    <a:pt x="1512" y="240"/>
                    <a:pt x="1532" y="210"/>
                  </a:cubicBezTo>
                  <a:cubicBezTo>
                    <a:pt x="1483" y="140"/>
                    <a:pt x="1423" y="71"/>
                    <a:pt x="1373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43"/>
            <p:cNvSpPr/>
            <p:nvPr/>
          </p:nvSpPr>
          <p:spPr>
            <a:xfrm>
              <a:off x="2304674" y="2597990"/>
              <a:ext cx="1521" cy="5865"/>
            </a:xfrm>
            <a:custGeom>
              <a:avLst/>
              <a:gdLst/>
              <a:ahLst/>
              <a:cxnLst/>
              <a:rect l="l" t="t" r="r" b="b"/>
              <a:pathLst>
                <a:path w="21" h="81" extrusionOk="0">
                  <a:moveTo>
                    <a:pt x="20" y="1"/>
                  </a:moveTo>
                  <a:cubicBezTo>
                    <a:pt x="11" y="31"/>
                    <a:pt x="0" y="51"/>
                    <a:pt x="0" y="80"/>
                  </a:cubicBezTo>
                  <a:cubicBezTo>
                    <a:pt x="11" y="60"/>
                    <a:pt x="20" y="31"/>
                    <a:pt x="2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43"/>
            <p:cNvSpPr/>
            <p:nvPr/>
          </p:nvSpPr>
          <p:spPr>
            <a:xfrm>
              <a:off x="2258550" y="2552663"/>
              <a:ext cx="61329" cy="111652"/>
            </a:xfrm>
            <a:custGeom>
              <a:avLst/>
              <a:gdLst/>
              <a:ahLst/>
              <a:cxnLst/>
              <a:rect l="l" t="t" r="r" b="b"/>
              <a:pathLst>
                <a:path w="847" h="1542" extrusionOk="0">
                  <a:moveTo>
                    <a:pt x="548" y="0"/>
                  </a:moveTo>
                  <a:cubicBezTo>
                    <a:pt x="478" y="90"/>
                    <a:pt x="418" y="179"/>
                    <a:pt x="389" y="239"/>
                  </a:cubicBezTo>
                  <a:cubicBezTo>
                    <a:pt x="210" y="587"/>
                    <a:pt x="100" y="955"/>
                    <a:pt x="1" y="1333"/>
                  </a:cubicBezTo>
                  <a:cubicBezTo>
                    <a:pt x="150" y="1413"/>
                    <a:pt x="309" y="1473"/>
                    <a:pt x="469" y="1542"/>
                  </a:cubicBezTo>
                  <a:cubicBezTo>
                    <a:pt x="478" y="1243"/>
                    <a:pt x="548" y="975"/>
                    <a:pt x="637" y="706"/>
                  </a:cubicBezTo>
                  <a:cubicBezTo>
                    <a:pt x="637" y="677"/>
                    <a:pt x="648" y="657"/>
                    <a:pt x="657" y="627"/>
                  </a:cubicBezTo>
                  <a:lnTo>
                    <a:pt x="668" y="627"/>
                  </a:lnTo>
                  <a:cubicBezTo>
                    <a:pt x="727" y="458"/>
                    <a:pt x="787" y="279"/>
                    <a:pt x="847" y="100"/>
                  </a:cubicBezTo>
                  <a:cubicBezTo>
                    <a:pt x="836" y="100"/>
                    <a:pt x="836" y="90"/>
                    <a:pt x="827" y="90"/>
                  </a:cubicBezTo>
                  <a:cubicBezTo>
                    <a:pt x="727" y="50"/>
                    <a:pt x="637" y="20"/>
                    <a:pt x="548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43"/>
            <p:cNvSpPr/>
            <p:nvPr/>
          </p:nvSpPr>
          <p:spPr>
            <a:xfrm>
              <a:off x="2803062" y="2560555"/>
              <a:ext cx="123962" cy="78635"/>
            </a:xfrm>
            <a:custGeom>
              <a:avLst/>
              <a:gdLst/>
              <a:ahLst/>
              <a:cxnLst/>
              <a:rect l="l" t="t" r="r" b="b"/>
              <a:pathLst>
                <a:path w="1712" h="1086" extrusionOk="0">
                  <a:moveTo>
                    <a:pt x="1711" y="0"/>
                  </a:moveTo>
                  <a:cubicBezTo>
                    <a:pt x="1493" y="110"/>
                    <a:pt x="1264" y="230"/>
                    <a:pt x="1055" y="339"/>
                  </a:cubicBezTo>
                  <a:cubicBezTo>
                    <a:pt x="1045" y="349"/>
                    <a:pt x="1035" y="349"/>
                    <a:pt x="1025" y="359"/>
                  </a:cubicBezTo>
                  <a:cubicBezTo>
                    <a:pt x="1115" y="259"/>
                    <a:pt x="1204" y="170"/>
                    <a:pt x="1284" y="80"/>
                  </a:cubicBezTo>
                  <a:lnTo>
                    <a:pt x="1284" y="80"/>
                  </a:lnTo>
                  <a:cubicBezTo>
                    <a:pt x="1264" y="90"/>
                    <a:pt x="1244" y="110"/>
                    <a:pt x="1224" y="120"/>
                  </a:cubicBezTo>
                  <a:cubicBezTo>
                    <a:pt x="807" y="409"/>
                    <a:pt x="398" y="707"/>
                    <a:pt x="1" y="1025"/>
                  </a:cubicBezTo>
                  <a:cubicBezTo>
                    <a:pt x="60" y="1045"/>
                    <a:pt x="110" y="1065"/>
                    <a:pt x="160" y="1085"/>
                  </a:cubicBezTo>
                  <a:cubicBezTo>
                    <a:pt x="538" y="796"/>
                    <a:pt x="916" y="518"/>
                    <a:pt x="1304" y="259"/>
                  </a:cubicBezTo>
                  <a:cubicBezTo>
                    <a:pt x="1433" y="170"/>
                    <a:pt x="1572" y="80"/>
                    <a:pt x="1711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43"/>
            <p:cNvSpPr/>
            <p:nvPr/>
          </p:nvSpPr>
          <p:spPr>
            <a:xfrm>
              <a:off x="2603576" y="2477793"/>
              <a:ext cx="69873" cy="165668"/>
            </a:xfrm>
            <a:custGeom>
              <a:avLst/>
              <a:gdLst/>
              <a:ahLst/>
              <a:cxnLst/>
              <a:rect l="l" t="t" r="r" b="b"/>
              <a:pathLst>
                <a:path w="965" h="2288" extrusionOk="0">
                  <a:moveTo>
                    <a:pt x="965" y="0"/>
                  </a:moveTo>
                  <a:lnTo>
                    <a:pt x="936" y="29"/>
                  </a:lnTo>
                  <a:cubicBezTo>
                    <a:pt x="766" y="239"/>
                    <a:pt x="607" y="458"/>
                    <a:pt x="458" y="686"/>
                  </a:cubicBezTo>
                  <a:cubicBezTo>
                    <a:pt x="508" y="497"/>
                    <a:pt x="558" y="298"/>
                    <a:pt x="607" y="109"/>
                  </a:cubicBezTo>
                  <a:lnTo>
                    <a:pt x="607" y="109"/>
                  </a:lnTo>
                  <a:cubicBezTo>
                    <a:pt x="269" y="805"/>
                    <a:pt x="80" y="1601"/>
                    <a:pt x="1" y="2277"/>
                  </a:cubicBezTo>
                  <a:lnTo>
                    <a:pt x="1" y="2288"/>
                  </a:lnTo>
                  <a:cubicBezTo>
                    <a:pt x="1" y="2288"/>
                    <a:pt x="10" y="2288"/>
                    <a:pt x="10" y="2277"/>
                  </a:cubicBezTo>
                  <a:cubicBezTo>
                    <a:pt x="180" y="1661"/>
                    <a:pt x="408" y="1044"/>
                    <a:pt x="697" y="467"/>
                  </a:cubicBezTo>
                  <a:cubicBezTo>
                    <a:pt x="766" y="318"/>
                    <a:pt x="856" y="179"/>
                    <a:pt x="945" y="29"/>
                  </a:cubicBezTo>
                  <a:cubicBezTo>
                    <a:pt x="945" y="20"/>
                    <a:pt x="955" y="10"/>
                    <a:pt x="965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43"/>
            <p:cNvSpPr/>
            <p:nvPr/>
          </p:nvSpPr>
          <p:spPr>
            <a:xfrm>
              <a:off x="2426393" y="2212706"/>
              <a:ext cx="95143" cy="70670"/>
            </a:xfrm>
            <a:custGeom>
              <a:avLst/>
              <a:gdLst/>
              <a:ahLst/>
              <a:cxnLst/>
              <a:rect l="l" t="t" r="r" b="b"/>
              <a:pathLst>
                <a:path w="1314" h="976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70"/>
                    <a:pt x="110" y="140"/>
                    <a:pt x="160" y="219"/>
                  </a:cubicBezTo>
                  <a:cubicBezTo>
                    <a:pt x="220" y="299"/>
                    <a:pt x="269" y="388"/>
                    <a:pt x="329" y="468"/>
                  </a:cubicBezTo>
                  <a:cubicBezTo>
                    <a:pt x="647" y="637"/>
                    <a:pt x="965" y="816"/>
                    <a:pt x="1283" y="975"/>
                  </a:cubicBezTo>
                  <a:lnTo>
                    <a:pt x="1294" y="975"/>
                  </a:lnTo>
                  <a:cubicBezTo>
                    <a:pt x="1303" y="975"/>
                    <a:pt x="1314" y="965"/>
                    <a:pt x="1303" y="955"/>
                  </a:cubicBezTo>
                  <a:cubicBezTo>
                    <a:pt x="975" y="627"/>
                    <a:pt x="508" y="269"/>
                    <a:pt x="1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43"/>
            <p:cNvSpPr/>
            <p:nvPr/>
          </p:nvSpPr>
          <p:spPr>
            <a:xfrm>
              <a:off x="2950775" y="1781226"/>
              <a:ext cx="3620" cy="10209"/>
            </a:xfrm>
            <a:custGeom>
              <a:avLst/>
              <a:gdLst/>
              <a:ahLst/>
              <a:cxnLst/>
              <a:rect l="l" t="t" r="r" b="b"/>
              <a:pathLst>
                <a:path w="50" h="141" extrusionOk="0">
                  <a:moveTo>
                    <a:pt x="49" y="1"/>
                  </a:moveTo>
                  <a:lnTo>
                    <a:pt x="49" y="1"/>
                  </a:lnTo>
                  <a:cubicBezTo>
                    <a:pt x="40" y="1"/>
                    <a:pt x="29" y="11"/>
                    <a:pt x="20" y="11"/>
                  </a:cubicBezTo>
                  <a:cubicBezTo>
                    <a:pt x="20" y="51"/>
                    <a:pt x="10" y="100"/>
                    <a:pt x="0" y="140"/>
                  </a:cubicBezTo>
                  <a:cubicBezTo>
                    <a:pt x="10" y="111"/>
                    <a:pt x="20" y="91"/>
                    <a:pt x="29" y="61"/>
                  </a:cubicBezTo>
                  <a:cubicBezTo>
                    <a:pt x="40" y="41"/>
                    <a:pt x="40" y="21"/>
                    <a:pt x="49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43"/>
            <p:cNvSpPr/>
            <p:nvPr/>
          </p:nvSpPr>
          <p:spPr>
            <a:xfrm>
              <a:off x="2916164" y="1760373"/>
              <a:ext cx="36059" cy="163569"/>
            </a:xfrm>
            <a:custGeom>
              <a:avLst/>
              <a:gdLst/>
              <a:ahLst/>
              <a:cxnLst/>
              <a:rect l="l" t="t" r="r" b="b"/>
              <a:pathLst>
                <a:path w="498" h="2259" extrusionOk="0">
                  <a:moveTo>
                    <a:pt x="379" y="1"/>
                  </a:moveTo>
                  <a:lnTo>
                    <a:pt x="319" y="180"/>
                  </a:lnTo>
                  <a:cubicBezTo>
                    <a:pt x="309" y="209"/>
                    <a:pt x="299" y="249"/>
                    <a:pt x="289" y="279"/>
                  </a:cubicBezTo>
                  <a:cubicBezTo>
                    <a:pt x="100" y="926"/>
                    <a:pt x="1" y="1562"/>
                    <a:pt x="20" y="2239"/>
                  </a:cubicBezTo>
                  <a:cubicBezTo>
                    <a:pt x="20" y="2249"/>
                    <a:pt x="30" y="2258"/>
                    <a:pt x="40" y="2258"/>
                  </a:cubicBezTo>
                  <a:cubicBezTo>
                    <a:pt x="50" y="2258"/>
                    <a:pt x="50" y="2258"/>
                    <a:pt x="60" y="2249"/>
                  </a:cubicBezTo>
                  <a:cubicBezTo>
                    <a:pt x="160" y="1632"/>
                    <a:pt x="289" y="1025"/>
                    <a:pt x="478" y="439"/>
                  </a:cubicBezTo>
                  <a:lnTo>
                    <a:pt x="478" y="428"/>
                  </a:lnTo>
                  <a:cubicBezTo>
                    <a:pt x="488" y="388"/>
                    <a:pt x="498" y="339"/>
                    <a:pt x="498" y="299"/>
                  </a:cubicBezTo>
                  <a:lnTo>
                    <a:pt x="498" y="249"/>
                  </a:lnTo>
                  <a:cubicBezTo>
                    <a:pt x="498" y="170"/>
                    <a:pt x="488" y="90"/>
                    <a:pt x="458" y="10"/>
                  </a:cubicBezTo>
                  <a:cubicBezTo>
                    <a:pt x="438" y="10"/>
                    <a:pt x="408" y="1"/>
                    <a:pt x="37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43"/>
            <p:cNvSpPr/>
            <p:nvPr/>
          </p:nvSpPr>
          <p:spPr>
            <a:xfrm>
              <a:off x="2318359" y="2559107"/>
              <a:ext cx="35335" cy="17378"/>
            </a:xfrm>
            <a:custGeom>
              <a:avLst/>
              <a:gdLst/>
              <a:ahLst/>
              <a:cxnLst/>
              <a:rect l="l" t="t" r="r" b="b"/>
              <a:pathLst>
                <a:path w="488" h="240" extrusionOk="0">
                  <a:moveTo>
                    <a:pt x="1" y="1"/>
                  </a:moveTo>
                  <a:cubicBezTo>
                    <a:pt x="10" y="1"/>
                    <a:pt x="10" y="11"/>
                    <a:pt x="21" y="11"/>
                  </a:cubicBezTo>
                  <a:cubicBezTo>
                    <a:pt x="10" y="1"/>
                    <a:pt x="10" y="1"/>
                    <a:pt x="1" y="1"/>
                  </a:cubicBezTo>
                  <a:close/>
                  <a:moveTo>
                    <a:pt x="21" y="11"/>
                  </a:moveTo>
                  <a:cubicBezTo>
                    <a:pt x="169" y="90"/>
                    <a:pt x="329" y="170"/>
                    <a:pt x="488" y="239"/>
                  </a:cubicBezTo>
                  <a:cubicBezTo>
                    <a:pt x="339" y="150"/>
                    <a:pt x="180" y="71"/>
                    <a:pt x="21" y="1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43"/>
            <p:cNvSpPr/>
            <p:nvPr/>
          </p:nvSpPr>
          <p:spPr>
            <a:xfrm>
              <a:off x="2340010" y="2541150"/>
              <a:ext cx="146191" cy="136126"/>
            </a:xfrm>
            <a:custGeom>
              <a:avLst/>
              <a:gdLst/>
              <a:ahLst/>
              <a:cxnLst/>
              <a:rect l="l" t="t" r="r" b="b"/>
              <a:pathLst>
                <a:path w="2019" h="1880" extrusionOk="0">
                  <a:moveTo>
                    <a:pt x="89" y="0"/>
                  </a:moveTo>
                  <a:lnTo>
                    <a:pt x="0" y="60"/>
                  </a:lnTo>
                  <a:cubicBezTo>
                    <a:pt x="40" y="100"/>
                    <a:pt x="80" y="140"/>
                    <a:pt x="119" y="169"/>
                  </a:cubicBezTo>
                  <a:cubicBezTo>
                    <a:pt x="288" y="338"/>
                    <a:pt x="447" y="507"/>
                    <a:pt x="597" y="697"/>
                  </a:cubicBezTo>
                  <a:cubicBezTo>
                    <a:pt x="1114" y="1035"/>
                    <a:pt x="1552" y="1462"/>
                    <a:pt x="2009" y="1880"/>
                  </a:cubicBezTo>
                  <a:cubicBezTo>
                    <a:pt x="2009" y="1880"/>
                    <a:pt x="2019" y="1880"/>
                    <a:pt x="2009" y="1870"/>
                  </a:cubicBezTo>
                  <a:cubicBezTo>
                    <a:pt x="1701" y="1333"/>
                    <a:pt x="1263" y="896"/>
                    <a:pt x="776" y="507"/>
                  </a:cubicBezTo>
                  <a:cubicBezTo>
                    <a:pt x="626" y="388"/>
                    <a:pt x="447" y="239"/>
                    <a:pt x="248" y="100"/>
                  </a:cubicBezTo>
                  <a:cubicBezTo>
                    <a:pt x="199" y="60"/>
                    <a:pt x="139" y="30"/>
                    <a:pt x="89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43"/>
            <p:cNvSpPr/>
            <p:nvPr/>
          </p:nvSpPr>
          <p:spPr>
            <a:xfrm>
              <a:off x="2987413" y="1754652"/>
              <a:ext cx="41200" cy="41055"/>
            </a:xfrm>
            <a:custGeom>
              <a:avLst/>
              <a:gdLst/>
              <a:ahLst/>
              <a:cxnLst/>
              <a:rect l="l" t="t" r="r" b="b"/>
              <a:pathLst>
                <a:path w="569" h="567" extrusionOk="0">
                  <a:moveTo>
                    <a:pt x="319" y="0"/>
                  </a:moveTo>
                  <a:cubicBezTo>
                    <a:pt x="111" y="50"/>
                    <a:pt x="1" y="249"/>
                    <a:pt x="31" y="448"/>
                  </a:cubicBezTo>
                  <a:cubicBezTo>
                    <a:pt x="41" y="498"/>
                    <a:pt x="111" y="557"/>
                    <a:pt x="160" y="557"/>
                  </a:cubicBezTo>
                  <a:lnTo>
                    <a:pt x="170" y="557"/>
                  </a:lnTo>
                  <a:cubicBezTo>
                    <a:pt x="190" y="557"/>
                    <a:pt x="210" y="567"/>
                    <a:pt x="220" y="567"/>
                  </a:cubicBezTo>
                  <a:cubicBezTo>
                    <a:pt x="240" y="567"/>
                    <a:pt x="250" y="557"/>
                    <a:pt x="260" y="557"/>
                  </a:cubicBezTo>
                  <a:cubicBezTo>
                    <a:pt x="439" y="498"/>
                    <a:pt x="568" y="288"/>
                    <a:pt x="498" y="109"/>
                  </a:cubicBezTo>
                  <a:cubicBezTo>
                    <a:pt x="478" y="40"/>
                    <a:pt x="419" y="0"/>
                    <a:pt x="34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43"/>
            <p:cNvSpPr/>
            <p:nvPr/>
          </p:nvSpPr>
          <p:spPr>
            <a:xfrm>
              <a:off x="2856354" y="1851824"/>
              <a:ext cx="35407" cy="38955"/>
            </a:xfrm>
            <a:custGeom>
              <a:avLst/>
              <a:gdLst/>
              <a:ahLst/>
              <a:cxnLst/>
              <a:rect l="l" t="t" r="r" b="b"/>
              <a:pathLst>
                <a:path w="489" h="538" extrusionOk="0">
                  <a:moveTo>
                    <a:pt x="210" y="1"/>
                  </a:moveTo>
                  <a:cubicBezTo>
                    <a:pt x="180" y="1"/>
                    <a:pt x="150" y="1"/>
                    <a:pt x="130" y="21"/>
                  </a:cubicBezTo>
                  <a:cubicBezTo>
                    <a:pt x="51" y="60"/>
                    <a:pt x="1" y="150"/>
                    <a:pt x="11" y="230"/>
                  </a:cubicBezTo>
                  <a:cubicBezTo>
                    <a:pt x="11" y="290"/>
                    <a:pt x="40" y="339"/>
                    <a:pt x="80" y="369"/>
                  </a:cubicBezTo>
                  <a:cubicBezTo>
                    <a:pt x="80" y="399"/>
                    <a:pt x="80" y="429"/>
                    <a:pt x="100" y="458"/>
                  </a:cubicBezTo>
                  <a:cubicBezTo>
                    <a:pt x="130" y="508"/>
                    <a:pt x="180" y="538"/>
                    <a:pt x="230" y="538"/>
                  </a:cubicBezTo>
                  <a:cubicBezTo>
                    <a:pt x="259" y="538"/>
                    <a:pt x="279" y="528"/>
                    <a:pt x="309" y="518"/>
                  </a:cubicBezTo>
                  <a:cubicBezTo>
                    <a:pt x="438" y="429"/>
                    <a:pt x="488" y="250"/>
                    <a:pt x="389" y="111"/>
                  </a:cubicBezTo>
                  <a:cubicBezTo>
                    <a:pt x="349" y="51"/>
                    <a:pt x="279" y="1"/>
                    <a:pt x="21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43"/>
            <p:cNvSpPr/>
            <p:nvPr/>
          </p:nvSpPr>
          <p:spPr>
            <a:xfrm>
              <a:off x="3033538" y="2021114"/>
              <a:ext cx="27442" cy="25270"/>
            </a:xfrm>
            <a:custGeom>
              <a:avLst/>
              <a:gdLst/>
              <a:ahLst/>
              <a:cxnLst/>
              <a:rect l="l" t="t" r="r" b="b"/>
              <a:pathLst>
                <a:path w="379" h="349" extrusionOk="0">
                  <a:moveTo>
                    <a:pt x="269" y="1"/>
                  </a:moveTo>
                  <a:cubicBezTo>
                    <a:pt x="199" y="1"/>
                    <a:pt x="140" y="50"/>
                    <a:pt x="90" y="90"/>
                  </a:cubicBezTo>
                  <a:cubicBezTo>
                    <a:pt x="31" y="130"/>
                    <a:pt x="1" y="200"/>
                    <a:pt x="20" y="259"/>
                  </a:cubicBezTo>
                  <a:cubicBezTo>
                    <a:pt x="31" y="289"/>
                    <a:pt x="40" y="309"/>
                    <a:pt x="71" y="319"/>
                  </a:cubicBezTo>
                  <a:cubicBezTo>
                    <a:pt x="90" y="339"/>
                    <a:pt x="120" y="348"/>
                    <a:pt x="160" y="348"/>
                  </a:cubicBezTo>
                  <a:cubicBezTo>
                    <a:pt x="170" y="348"/>
                    <a:pt x="190" y="348"/>
                    <a:pt x="210" y="339"/>
                  </a:cubicBezTo>
                  <a:cubicBezTo>
                    <a:pt x="279" y="319"/>
                    <a:pt x="309" y="259"/>
                    <a:pt x="329" y="189"/>
                  </a:cubicBezTo>
                  <a:lnTo>
                    <a:pt x="329" y="180"/>
                  </a:lnTo>
                  <a:cubicBezTo>
                    <a:pt x="339" y="169"/>
                    <a:pt x="349" y="160"/>
                    <a:pt x="349" y="149"/>
                  </a:cubicBezTo>
                  <a:cubicBezTo>
                    <a:pt x="378" y="90"/>
                    <a:pt x="349" y="1"/>
                    <a:pt x="26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43"/>
            <p:cNvSpPr/>
            <p:nvPr/>
          </p:nvSpPr>
          <p:spPr>
            <a:xfrm>
              <a:off x="2961491" y="2121979"/>
              <a:ext cx="57709" cy="56261"/>
            </a:xfrm>
            <a:custGeom>
              <a:avLst/>
              <a:gdLst/>
              <a:ahLst/>
              <a:cxnLst/>
              <a:rect l="l" t="t" r="r" b="b"/>
              <a:pathLst>
                <a:path w="797" h="777" extrusionOk="0">
                  <a:moveTo>
                    <a:pt x="509" y="0"/>
                  </a:moveTo>
                  <a:cubicBezTo>
                    <a:pt x="389" y="0"/>
                    <a:pt x="279" y="100"/>
                    <a:pt x="200" y="199"/>
                  </a:cubicBezTo>
                  <a:cubicBezTo>
                    <a:pt x="100" y="308"/>
                    <a:pt x="1" y="487"/>
                    <a:pt x="80" y="637"/>
                  </a:cubicBezTo>
                  <a:cubicBezTo>
                    <a:pt x="120" y="736"/>
                    <a:pt x="200" y="776"/>
                    <a:pt x="279" y="776"/>
                  </a:cubicBezTo>
                  <a:cubicBezTo>
                    <a:pt x="509" y="776"/>
                    <a:pt x="797" y="467"/>
                    <a:pt x="787" y="259"/>
                  </a:cubicBezTo>
                  <a:cubicBezTo>
                    <a:pt x="787" y="129"/>
                    <a:pt x="688" y="30"/>
                    <a:pt x="578" y="10"/>
                  </a:cubicBezTo>
                  <a:cubicBezTo>
                    <a:pt x="558" y="10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43"/>
            <p:cNvSpPr/>
            <p:nvPr/>
          </p:nvSpPr>
          <p:spPr>
            <a:xfrm>
              <a:off x="2751217" y="2252314"/>
              <a:ext cx="44024" cy="44675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299" y="0"/>
                  </a:moveTo>
                  <a:cubicBezTo>
                    <a:pt x="249" y="0"/>
                    <a:pt x="210" y="20"/>
                    <a:pt x="179" y="50"/>
                  </a:cubicBezTo>
                  <a:cubicBezTo>
                    <a:pt x="0" y="199"/>
                    <a:pt x="110" y="617"/>
                    <a:pt x="358" y="617"/>
                  </a:cubicBezTo>
                  <a:lnTo>
                    <a:pt x="369" y="617"/>
                  </a:lnTo>
                  <a:cubicBezTo>
                    <a:pt x="518" y="607"/>
                    <a:pt x="608" y="468"/>
                    <a:pt x="597" y="329"/>
                  </a:cubicBezTo>
                  <a:cubicBezTo>
                    <a:pt x="588" y="219"/>
                    <a:pt x="528" y="80"/>
                    <a:pt x="409" y="30"/>
                  </a:cubicBezTo>
                  <a:cubicBezTo>
                    <a:pt x="398" y="30"/>
                    <a:pt x="389" y="30"/>
                    <a:pt x="369" y="20"/>
                  </a:cubicBezTo>
                  <a:cubicBezTo>
                    <a:pt x="349" y="11"/>
                    <a:pt x="319" y="0"/>
                    <a:pt x="29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43"/>
            <p:cNvSpPr/>
            <p:nvPr/>
          </p:nvSpPr>
          <p:spPr>
            <a:xfrm>
              <a:off x="2819643" y="2274615"/>
              <a:ext cx="27442" cy="27442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209" y="1"/>
                  </a:moveTo>
                  <a:cubicBezTo>
                    <a:pt x="150" y="1"/>
                    <a:pt x="90" y="30"/>
                    <a:pt x="60" y="81"/>
                  </a:cubicBezTo>
                  <a:cubicBezTo>
                    <a:pt x="1" y="190"/>
                    <a:pt x="50" y="319"/>
                    <a:pt x="169" y="369"/>
                  </a:cubicBezTo>
                  <a:cubicBezTo>
                    <a:pt x="189" y="379"/>
                    <a:pt x="209" y="379"/>
                    <a:pt x="229" y="379"/>
                  </a:cubicBezTo>
                  <a:cubicBezTo>
                    <a:pt x="279" y="379"/>
                    <a:pt x="319" y="359"/>
                    <a:pt x="339" y="299"/>
                  </a:cubicBezTo>
                  <a:cubicBezTo>
                    <a:pt x="339" y="289"/>
                    <a:pt x="339" y="279"/>
                    <a:pt x="348" y="269"/>
                  </a:cubicBezTo>
                  <a:cubicBezTo>
                    <a:pt x="368" y="240"/>
                    <a:pt x="379" y="209"/>
                    <a:pt x="379" y="180"/>
                  </a:cubicBezTo>
                  <a:cubicBezTo>
                    <a:pt x="379" y="110"/>
                    <a:pt x="348" y="50"/>
                    <a:pt x="289" y="21"/>
                  </a:cubicBezTo>
                  <a:cubicBezTo>
                    <a:pt x="269" y="10"/>
                    <a:pt x="239" y="1"/>
                    <a:pt x="20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43"/>
            <p:cNvSpPr/>
            <p:nvPr/>
          </p:nvSpPr>
          <p:spPr>
            <a:xfrm>
              <a:off x="3053740" y="2509435"/>
              <a:ext cx="44675" cy="36059"/>
            </a:xfrm>
            <a:custGeom>
              <a:avLst/>
              <a:gdLst/>
              <a:ahLst/>
              <a:cxnLst/>
              <a:rect l="l" t="t" r="r" b="b"/>
              <a:pathLst>
                <a:path w="617" h="498" extrusionOk="0">
                  <a:moveTo>
                    <a:pt x="388" y="1"/>
                  </a:moveTo>
                  <a:cubicBezTo>
                    <a:pt x="318" y="1"/>
                    <a:pt x="259" y="30"/>
                    <a:pt x="189" y="70"/>
                  </a:cubicBezTo>
                  <a:cubicBezTo>
                    <a:pt x="119" y="110"/>
                    <a:pt x="50" y="160"/>
                    <a:pt x="30" y="239"/>
                  </a:cubicBezTo>
                  <a:cubicBezTo>
                    <a:pt x="0" y="348"/>
                    <a:pt x="70" y="458"/>
                    <a:pt x="179" y="488"/>
                  </a:cubicBezTo>
                  <a:cubicBezTo>
                    <a:pt x="199" y="498"/>
                    <a:pt x="219" y="498"/>
                    <a:pt x="239" y="498"/>
                  </a:cubicBezTo>
                  <a:cubicBezTo>
                    <a:pt x="309" y="498"/>
                    <a:pt x="378" y="478"/>
                    <a:pt x="428" y="448"/>
                  </a:cubicBezTo>
                  <a:cubicBezTo>
                    <a:pt x="557" y="388"/>
                    <a:pt x="617" y="239"/>
                    <a:pt x="557" y="130"/>
                  </a:cubicBezTo>
                  <a:cubicBezTo>
                    <a:pt x="548" y="80"/>
                    <a:pt x="508" y="30"/>
                    <a:pt x="458" y="10"/>
                  </a:cubicBezTo>
                  <a:cubicBezTo>
                    <a:pt x="438" y="10"/>
                    <a:pt x="418" y="1"/>
                    <a:pt x="388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43"/>
            <p:cNvSpPr/>
            <p:nvPr/>
          </p:nvSpPr>
          <p:spPr>
            <a:xfrm>
              <a:off x="2676274" y="2551939"/>
              <a:ext cx="26791" cy="27442"/>
            </a:xfrm>
            <a:custGeom>
              <a:avLst/>
              <a:gdLst/>
              <a:ahLst/>
              <a:cxnLst/>
              <a:rect l="l" t="t" r="r" b="b"/>
              <a:pathLst>
                <a:path w="370" h="379" extrusionOk="0">
                  <a:moveTo>
                    <a:pt x="220" y="0"/>
                  </a:moveTo>
                  <a:cubicBezTo>
                    <a:pt x="160" y="20"/>
                    <a:pt x="111" y="50"/>
                    <a:pt x="71" y="90"/>
                  </a:cubicBezTo>
                  <a:cubicBezTo>
                    <a:pt x="31" y="139"/>
                    <a:pt x="11" y="199"/>
                    <a:pt x="1" y="269"/>
                  </a:cubicBezTo>
                  <a:cubicBezTo>
                    <a:pt x="1" y="329"/>
                    <a:pt x="51" y="378"/>
                    <a:pt x="111" y="378"/>
                  </a:cubicBezTo>
                  <a:lnTo>
                    <a:pt x="120" y="378"/>
                  </a:lnTo>
                  <a:cubicBezTo>
                    <a:pt x="190" y="378"/>
                    <a:pt x="259" y="338"/>
                    <a:pt x="299" y="279"/>
                  </a:cubicBezTo>
                  <a:cubicBezTo>
                    <a:pt x="319" y="249"/>
                    <a:pt x="330" y="219"/>
                    <a:pt x="339" y="189"/>
                  </a:cubicBezTo>
                  <a:cubicBezTo>
                    <a:pt x="359" y="159"/>
                    <a:pt x="369" y="119"/>
                    <a:pt x="359" y="90"/>
                  </a:cubicBezTo>
                  <a:cubicBezTo>
                    <a:pt x="349" y="40"/>
                    <a:pt x="299" y="0"/>
                    <a:pt x="25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43"/>
            <p:cNvSpPr/>
            <p:nvPr/>
          </p:nvSpPr>
          <p:spPr>
            <a:xfrm>
              <a:off x="2568241" y="2179543"/>
              <a:ext cx="23170" cy="27442"/>
            </a:xfrm>
            <a:custGeom>
              <a:avLst/>
              <a:gdLst/>
              <a:ahLst/>
              <a:cxnLst/>
              <a:rect l="l" t="t" r="r" b="b"/>
              <a:pathLst>
                <a:path w="320" h="379" extrusionOk="0">
                  <a:moveTo>
                    <a:pt x="190" y="1"/>
                  </a:moveTo>
                  <a:cubicBezTo>
                    <a:pt x="170" y="1"/>
                    <a:pt x="160" y="11"/>
                    <a:pt x="140" y="21"/>
                  </a:cubicBezTo>
                  <a:cubicBezTo>
                    <a:pt x="91" y="41"/>
                    <a:pt x="31" y="81"/>
                    <a:pt x="21" y="140"/>
                  </a:cubicBezTo>
                  <a:cubicBezTo>
                    <a:pt x="1" y="180"/>
                    <a:pt x="11" y="229"/>
                    <a:pt x="31" y="260"/>
                  </a:cubicBezTo>
                  <a:lnTo>
                    <a:pt x="31" y="269"/>
                  </a:lnTo>
                  <a:cubicBezTo>
                    <a:pt x="31" y="329"/>
                    <a:pt x="80" y="369"/>
                    <a:pt x="131" y="369"/>
                  </a:cubicBezTo>
                  <a:cubicBezTo>
                    <a:pt x="140" y="369"/>
                    <a:pt x="140" y="379"/>
                    <a:pt x="150" y="379"/>
                  </a:cubicBezTo>
                  <a:cubicBezTo>
                    <a:pt x="279" y="379"/>
                    <a:pt x="319" y="180"/>
                    <a:pt x="279" y="81"/>
                  </a:cubicBezTo>
                  <a:cubicBezTo>
                    <a:pt x="270" y="30"/>
                    <a:pt x="230" y="1"/>
                    <a:pt x="19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43"/>
            <p:cNvSpPr/>
            <p:nvPr/>
          </p:nvSpPr>
          <p:spPr>
            <a:xfrm>
              <a:off x="2398298" y="2078027"/>
              <a:ext cx="32511" cy="30266"/>
            </a:xfrm>
            <a:custGeom>
              <a:avLst/>
              <a:gdLst/>
              <a:ahLst/>
              <a:cxnLst/>
              <a:rect l="l" t="t" r="r" b="b"/>
              <a:pathLst>
                <a:path w="449" h="418" extrusionOk="0">
                  <a:moveTo>
                    <a:pt x="140" y="0"/>
                  </a:moveTo>
                  <a:cubicBezTo>
                    <a:pt x="70" y="0"/>
                    <a:pt x="20" y="80"/>
                    <a:pt x="11" y="139"/>
                  </a:cubicBezTo>
                  <a:cubicBezTo>
                    <a:pt x="0" y="269"/>
                    <a:pt x="80" y="418"/>
                    <a:pt x="230" y="418"/>
                  </a:cubicBezTo>
                  <a:cubicBezTo>
                    <a:pt x="249" y="418"/>
                    <a:pt x="269" y="408"/>
                    <a:pt x="289" y="408"/>
                  </a:cubicBezTo>
                  <a:lnTo>
                    <a:pt x="299" y="408"/>
                  </a:lnTo>
                  <a:cubicBezTo>
                    <a:pt x="339" y="408"/>
                    <a:pt x="378" y="388"/>
                    <a:pt x="409" y="349"/>
                  </a:cubicBezTo>
                  <a:cubicBezTo>
                    <a:pt x="448" y="289"/>
                    <a:pt x="438" y="219"/>
                    <a:pt x="409" y="159"/>
                  </a:cubicBezTo>
                  <a:cubicBezTo>
                    <a:pt x="398" y="150"/>
                    <a:pt x="398" y="139"/>
                    <a:pt x="389" y="130"/>
                  </a:cubicBezTo>
                  <a:cubicBezTo>
                    <a:pt x="369" y="100"/>
                    <a:pt x="349" y="90"/>
                    <a:pt x="329" y="70"/>
                  </a:cubicBezTo>
                  <a:cubicBezTo>
                    <a:pt x="269" y="30"/>
                    <a:pt x="219" y="10"/>
                    <a:pt x="15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43"/>
            <p:cNvSpPr/>
            <p:nvPr/>
          </p:nvSpPr>
          <p:spPr>
            <a:xfrm>
              <a:off x="2380993" y="2294093"/>
              <a:ext cx="47644" cy="29615"/>
            </a:xfrm>
            <a:custGeom>
              <a:avLst/>
              <a:gdLst/>
              <a:ahLst/>
              <a:cxnLst/>
              <a:rect l="l" t="t" r="r" b="b"/>
              <a:pathLst>
                <a:path w="658" h="409" extrusionOk="0">
                  <a:moveTo>
                    <a:pt x="369" y="0"/>
                  </a:moveTo>
                  <a:cubicBezTo>
                    <a:pt x="339" y="0"/>
                    <a:pt x="319" y="0"/>
                    <a:pt x="299" y="10"/>
                  </a:cubicBezTo>
                  <a:cubicBezTo>
                    <a:pt x="239" y="10"/>
                    <a:pt x="170" y="30"/>
                    <a:pt x="120" y="70"/>
                  </a:cubicBezTo>
                  <a:cubicBezTo>
                    <a:pt x="21" y="130"/>
                    <a:pt x="1" y="279"/>
                    <a:pt x="120" y="338"/>
                  </a:cubicBezTo>
                  <a:cubicBezTo>
                    <a:pt x="190" y="378"/>
                    <a:pt x="290" y="408"/>
                    <a:pt x="379" y="408"/>
                  </a:cubicBezTo>
                  <a:cubicBezTo>
                    <a:pt x="429" y="408"/>
                    <a:pt x="478" y="398"/>
                    <a:pt x="518" y="378"/>
                  </a:cubicBezTo>
                  <a:cubicBezTo>
                    <a:pt x="657" y="309"/>
                    <a:pt x="648" y="110"/>
                    <a:pt x="498" y="30"/>
                  </a:cubicBezTo>
                  <a:cubicBezTo>
                    <a:pt x="458" y="10"/>
                    <a:pt x="409" y="0"/>
                    <a:pt x="36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43"/>
            <p:cNvSpPr/>
            <p:nvPr/>
          </p:nvSpPr>
          <p:spPr>
            <a:xfrm>
              <a:off x="3352642" y="2537529"/>
              <a:ext cx="23098" cy="30266"/>
            </a:xfrm>
            <a:custGeom>
              <a:avLst/>
              <a:gdLst/>
              <a:ahLst/>
              <a:cxnLst/>
              <a:rect l="l" t="t" r="r" b="b"/>
              <a:pathLst>
                <a:path w="319" h="418" extrusionOk="0">
                  <a:moveTo>
                    <a:pt x="189" y="0"/>
                  </a:moveTo>
                  <a:cubicBezTo>
                    <a:pt x="169" y="0"/>
                    <a:pt x="149" y="11"/>
                    <a:pt x="129" y="11"/>
                  </a:cubicBezTo>
                  <a:cubicBezTo>
                    <a:pt x="20" y="80"/>
                    <a:pt x="0" y="239"/>
                    <a:pt x="20" y="349"/>
                  </a:cubicBezTo>
                  <a:cubicBezTo>
                    <a:pt x="20" y="378"/>
                    <a:pt x="60" y="408"/>
                    <a:pt x="90" y="418"/>
                  </a:cubicBezTo>
                  <a:lnTo>
                    <a:pt x="109" y="418"/>
                  </a:lnTo>
                  <a:cubicBezTo>
                    <a:pt x="129" y="418"/>
                    <a:pt x="160" y="408"/>
                    <a:pt x="179" y="388"/>
                  </a:cubicBezTo>
                  <a:cubicBezTo>
                    <a:pt x="229" y="349"/>
                    <a:pt x="259" y="279"/>
                    <a:pt x="259" y="219"/>
                  </a:cubicBezTo>
                  <a:cubicBezTo>
                    <a:pt x="279" y="190"/>
                    <a:pt x="288" y="170"/>
                    <a:pt x="299" y="139"/>
                  </a:cubicBezTo>
                  <a:cubicBezTo>
                    <a:pt x="319" y="60"/>
                    <a:pt x="259" y="0"/>
                    <a:pt x="18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43"/>
            <p:cNvSpPr/>
            <p:nvPr/>
          </p:nvSpPr>
          <p:spPr>
            <a:xfrm>
              <a:off x="3339681" y="2597338"/>
              <a:ext cx="30990" cy="25994"/>
            </a:xfrm>
            <a:custGeom>
              <a:avLst/>
              <a:gdLst/>
              <a:ahLst/>
              <a:cxnLst/>
              <a:rect l="l" t="t" r="r" b="b"/>
              <a:pathLst>
                <a:path w="428" h="359" extrusionOk="0">
                  <a:moveTo>
                    <a:pt x="269" y="0"/>
                  </a:moveTo>
                  <a:cubicBezTo>
                    <a:pt x="149" y="0"/>
                    <a:pt x="50" y="129"/>
                    <a:pt x="20" y="239"/>
                  </a:cubicBezTo>
                  <a:cubicBezTo>
                    <a:pt x="0" y="308"/>
                    <a:pt x="60" y="358"/>
                    <a:pt x="120" y="358"/>
                  </a:cubicBezTo>
                  <a:cubicBezTo>
                    <a:pt x="129" y="358"/>
                    <a:pt x="149" y="358"/>
                    <a:pt x="169" y="348"/>
                  </a:cubicBezTo>
                  <a:cubicBezTo>
                    <a:pt x="219" y="328"/>
                    <a:pt x="259" y="279"/>
                    <a:pt x="288" y="239"/>
                  </a:cubicBezTo>
                  <a:cubicBezTo>
                    <a:pt x="308" y="229"/>
                    <a:pt x="319" y="219"/>
                    <a:pt x="339" y="209"/>
                  </a:cubicBezTo>
                  <a:cubicBezTo>
                    <a:pt x="428" y="149"/>
                    <a:pt x="388" y="10"/>
                    <a:pt x="27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3063804" y="2731294"/>
              <a:ext cx="41127" cy="26646"/>
            </a:xfrm>
            <a:custGeom>
              <a:avLst/>
              <a:gdLst/>
              <a:ahLst/>
              <a:cxnLst/>
              <a:rect l="l" t="t" r="r" b="b"/>
              <a:pathLst>
                <a:path w="568" h="368" extrusionOk="0">
                  <a:moveTo>
                    <a:pt x="409" y="0"/>
                  </a:moveTo>
                  <a:cubicBezTo>
                    <a:pt x="358" y="0"/>
                    <a:pt x="309" y="20"/>
                    <a:pt x="259" y="40"/>
                  </a:cubicBezTo>
                  <a:cubicBezTo>
                    <a:pt x="249" y="30"/>
                    <a:pt x="239" y="30"/>
                    <a:pt x="229" y="30"/>
                  </a:cubicBezTo>
                  <a:cubicBezTo>
                    <a:pt x="199" y="30"/>
                    <a:pt x="170" y="40"/>
                    <a:pt x="140" y="70"/>
                  </a:cubicBezTo>
                  <a:cubicBezTo>
                    <a:pt x="130" y="80"/>
                    <a:pt x="110" y="89"/>
                    <a:pt x="100" y="109"/>
                  </a:cubicBezTo>
                  <a:cubicBezTo>
                    <a:pt x="90" y="120"/>
                    <a:pt x="80" y="120"/>
                    <a:pt x="70" y="129"/>
                  </a:cubicBezTo>
                  <a:cubicBezTo>
                    <a:pt x="11" y="159"/>
                    <a:pt x="0" y="239"/>
                    <a:pt x="31" y="299"/>
                  </a:cubicBezTo>
                  <a:cubicBezTo>
                    <a:pt x="120" y="328"/>
                    <a:pt x="219" y="348"/>
                    <a:pt x="309" y="368"/>
                  </a:cubicBezTo>
                  <a:cubicBezTo>
                    <a:pt x="319" y="358"/>
                    <a:pt x="329" y="348"/>
                    <a:pt x="338" y="348"/>
                  </a:cubicBezTo>
                  <a:cubicBezTo>
                    <a:pt x="349" y="338"/>
                    <a:pt x="349" y="328"/>
                    <a:pt x="358" y="319"/>
                  </a:cubicBezTo>
                  <a:cubicBezTo>
                    <a:pt x="389" y="319"/>
                    <a:pt x="418" y="308"/>
                    <a:pt x="448" y="288"/>
                  </a:cubicBezTo>
                  <a:lnTo>
                    <a:pt x="458" y="288"/>
                  </a:lnTo>
                  <a:cubicBezTo>
                    <a:pt x="468" y="279"/>
                    <a:pt x="478" y="268"/>
                    <a:pt x="498" y="259"/>
                  </a:cubicBezTo>
                  <a:cubicBezTo>
                    <a:pt x="537" y="219"/>
                    <a:pt x="568" y="169"/>
                    <a:pt x="548" y="109"/>
                  </a:cubicBezTo>
                  <a:cubicBezTo>
                    <a:pt x="528" y="50"/>
                    <a:pt x="478" y="0"/>
                    <a:pt x="418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43"/>
            <p:cNvSpPr/>
            <p:nvPr/>
          </p:nvSpPr>
          <p:spPr>
            <a:xfrm>
              <a:off x="2852010" y="2791754"/>
              <a:ext cx="30339" cy="15206"/>
            </a:xfrm>
            <a:custGeom>
              <a:avLst/>
              <a:gdLst/>
              <a:ahLst/>
              <a:cxnLst/>
              <a:rect l="l" t="t" r="r" b="b"/>
              <a:pathLst>
                <a:path w="419" h="210" extrusionOk="0">
                  <a:moveTo>
                    <a:pt x="270" y="1"/>
                  </a:moveTo>
                  <a:cubicBezTo>
                    <a:pt x="170" y="10"/>
                    <a:pt x="71" y="41"/>
                    <a:pt x="1" y="100"/>
                  </a:cubicBezTo>
                  <a:cubicBezTo>
                    <a:pt x="61" y="130"/>
                    <a:pt x="131" y="160"/>
                    <a:pt x="200" y="170"/>
                  </a:cubicBezTo>
                  <a:cubicBezTo>
                    <a:pt x="270" y="189"/>
                    <a:pt x="339" y="209"/>
                    <a:pt x="409" y="209"/>
                  </a:cubicBezTo>
                  <a:cubicBezTo>
                    <a:pt x="419" y="189"/>
                    <a:pt x="419" y="180"/>
                    <a:pt x="419" y="160"/>
                  </a:cubicBezTo>
                  <a:cubicBezTo>
                    <a:pt x="419" y="80"/>
                    <a:pt x="359" y="1"/>
                    <a:pt x="27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43"/>
            <p:cNvSpPr/>
            <p:nvPr/>
          </p:nvSpPr>
          <p:spPr>
            <a:xfrm>
              <a:off x="2339213" y="2644838"/>
              <a:ext cx="49092" cy="38231"/>
            </a:xfrm>
            <a:custGeom>
              <a:avLst/>
              <a:gdLst/>
              <a:ahLst/>
              <a:cxnLst/>
              <a:rect l="l" t="t" r="r" b="b"/>
              <a:pathLst>
                <a:path w="678" h="528" extrusionOk="0">
                  <a:moveTo>
                    <a:pt x="270" y="1"/>
                  </a:moveTo>
                  <a:cubicBezTo>
                    <a:pt x="220" y="1"/>
                    <a:pt x="180" y="10"/>
                    <a:pt x="130" y="30"/>
                  </a:cubicBezTo>
                  <a:cubicBezTo>
                    <a:pt x="80" y="50"/>
                    <a:pt x="41" y="90"/>
                    <a:pt x="31" y="140"/>
                  </a:cubicBezTo>
                  <a:cubicBezTo>
                    <a:pt x="1" y="269"/>
                    <a:pt x="100" y="418"/>
                    <a:pt x="200" y="478"/>
                  </a:cubicBezTo>
                  <a:cubicBezTo>
                    <a:pt x="259" y="508"/>
                    <a:pt x="329" y="527"/>
                    <a:pt x="399" y="527"/>
                  </a:cubicBezTo>
                  <a:cubicBezTo>
                    <a:pt x="458" y="527"/>
                    <a:pt x="528" y="508"/>
                    <a:pt x="578" y="468"/>
                  </a:cubicBezTo>
                  <a:cubicBezTo>
                    <a:pt x="637" y="438"/>
                    <a:pt x="677" y="368"/>
                    <a:pt x="657" y="299"/>
                  </a:cubicBezTo>
                  <a:cubicBezTo>
                    <a:pt x="598" y="130"/>
                    <a:pt x="438" y="1"/>
                    <a:pt x="27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43"/>
            <p:cNvSpPr/>
            <p:nvPr/>
          </p:nvSpPr>
          <p:spPr>
            <a:xfrm>
              <a:off x="2386061" y="2621088"/>
              <a:ext cx="37507" cy="29615"/>
            </a:xfrm>
            <a:custGeom>
              <a:avLst/>
              <a:gdLst/>
              <a:ahLst/>
              <a:cxnLst/>
              <a:rect l="l" t="t" r="r" b="b"/>
              <a:pathLst>
                <a:path w="518" h="409" extrusionOk="0">
                  <a:moveTo>
                    <a:pt x="140" y="0"/>
                  </a:moveTo>
                  <a:cubicBezTo>
                    <a:pt x="90" y="10"/>
                    <a:pt x="40" y="50"/>
                    <a:pt x="30" y="99"/>
                  </a:cubicBezTo>
                  <a:cubicBezTo>
                    <a:pt x="1" y="219"/>
                    <a:pt x="70" y="318"/>
                    <a:pt x="169" y="368"/>
                  </a:cubicBezTo>
                  <a:cubicBezTo>
                    <a:pt x="220" y="398"/>
                    <a:pt x="269" y="408"/>
                    <a:pt x="319" y="408"/>
                  </a:cubicBezTo>
                  <a:cubicBezTo>
                    <a:pt x="359" y="408"/>
                    <a:pt x="408" y="398"/>
                    <a:pt x="448" y="378"/>
                  </a:cubicBezTo>
                  <a:cubicBezTo>
                    <a:pt x="508" y="358"/>
                    <a:pt x="518" y="269"/>
                    <a:pt x="488" y="219"/>
                  </a:cubicBezTo>
                  <a:cubicBezTo>
                    <a:pt x="448" y="139"/>
                    <a:pt x="368" y="90"/>
                    <a:pt x="289" y="80"/>
                  </a:cubicBezTo>
                  <a:cubicBezTo>
                    <a:pt x="279" y="70"/>
                    <a:pt x="279" y="70"/>
                    <a:pt x="279" y="60"/>
                  </a:cubicBezTo>
                  <a:cubicBezTo>
                    <a:pt x="249" y="20"/>
                    <a:pt x="209" y="0"/>
                    <a:pt x="16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43"/>
            <p:cNvSpPr/>
            <p:nvPr/>
          </p:nvSpPr>
          <p:spPr>
            <a:xfrm>
              <a:off x="2406263" y="2625360"/>
              <a:ext cx="72" cy="869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43"/>
            <p:cNvSpPr/>
            <p:nvPr/>
          </p:nvSpPr>
          <p:spPr>
            <a:xfrm>
              <a:off x="2436458" y="2500818"/>
              <a:ext cx="27442" cy="28094"/>
            </a:xfrm>
            <a:custGeom>
              <a:avLst/>
              <a:gdLst/>
              <a:ahLst/>
              <a:cxnLst/>
              <a:rect l="l" t="t" r="r" b="b"/>
              <a:pathLst>
                <a:path w="379" h="388" extrusionOk="0">
                  <a:moveTo>
                    <a:pt x="140" y="0"/>
                  </a:moveTo>
                  <a:cubicBezTo>
                    <a:pt x="90" y="0"/>
                    <a:pt x="41" y="20"/>
                    <a:pt x="30" y="60"/>
                  </a:cubicBezTo>
                  <a:cubicBezTo>
                    <a:pt x="11" y="109"/>
                    <a:pt x="1" y="149"/>
                    <a:pt x="11" y="199"/>
                  </a:cubicBezTo>
                  <a:cubicBezTo>
                    <a:pt x="21" y="229"/>
                    <a:pt x="41" y="268"/>
                    <a:pt x="61" y="288"/>
                  </a:cubicBezTo>
                  <a:cubicBezTo>
                    <a:pt x="81" y="319"/>
                    <a:pt x="110" y="328"/>
                    <a:pt x="140" y="348"/>
                  </a:cubicBezTo>
                  <a:cubicBezTo>
                    <a:pt x="170" y="378"/>
                    <a:pt x="209" y="388"/>
                    <a:pt x="240" y="388"/>
                  </a:cubicBezTo>
                  <a:cubicBezTo>
                    <a:pt x="249" y="388"/>
                    <a:pt x="269" y="388"/>
                    <a:pt x="279" y="378"/>
                  </a:cubicBezTo>
                  <a:cubicBezTo>
                    <a:pt x="319" y="368"/>
                    <a:pt x="359" y="328"/>
                    <a:pt x="369" y="288"/>
                  </a:cubicBezTo>
                  <a:cubicBezTo>
                    <a:pt x="379" y="239"/>
                    <a:pt x="379" y="189"/>
                    <a:pt x="359" y="149"/>
                  </a:cubicBezTo>
                  <a:cubicBezTo>
                    <a:pt x="339" y="129"/>
                    <a:pt x="329" y="100"/>
                    <a:pt x="309" y="80"/>
                  </a:cubicBezTo>
                  <a:cubicBezTo>
                    <a:pt x="269" y="50"/>
                    <a:pt x="220" y="20"/>
                    <a:pt x="17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43"/>
            <p:cNvSpPr/>
            <p:nvPr/>
          </p:nvSpPr>
          <p:spPr>
            <a:xfrm>
              <a:off x="2465276" y="2587201"/>
              <a:ext cx="32511" cy="34683"/>
            </a:xfrm>
            <a:custGeom>
              <a:avLst/>
              <a:gdLst/>
              <a:ahLst/>
              <a:cxnLst/>
              <a:rect l="l" t="t" r="r" b="b"/>
              <a:pathLst>
                <a:path w="449" h="479" extrusionOk="0">
                  <a:moveTo>
                    <a:pt x="220" y="1"/>
                  </a:moveTo>
                  <a:cubicBezTo>
                    <a:pt x="170" y="1"/>
                    <a:pt x="120" y="61"/>
                    <a:pt x="130" y="120"/>
                  </a:cubicBezTo>
                  <a:cubicBezTo>
                    <a:pt x="130" y="130"/>
                    <a:pt x="140" y="140"/>
                    <a:pt x="140" y="150"/>
                  </a:cubicBezTo>
                  <a:cubicBezTo>
                    <a:pt x="120" y="160"/>
                    <a:pt x="100" y="170"/>
                    <a:pt x="80" y="200"/>
                  </a:cubicBezTo>
                  <a:cubicBezTo>
                    <a:pt x="1" y="329"/>
                    <a:pt x="110" y="478"/>
                    <a:pt x="240" y="478"/>
                  </a:cubicBezTo>
                  <a:cubicBezTo>
                    <a:pt x="279" y="478"/>
                    <a:pt x="319" y="468"/>
                    <a:pt x="349" y="439"/>
                  </a:cubicBezTo>
                  <a:cubicBezTo>
                    <a:pt x="419" y="388"/>
                    <a:pt x="448" y="289"/>
                    <a:pt x="428" y="209"/>
                  </a:cubicBezTo>
                  <a:cubicBezTo>
                    <a:pt x="408" y="120"/>
                    <a:pt x="339" y="70"/>
                    <a:pt x="269" y="10"/>
                  </a:cubicBezTo>
                  <a:cubicBezTo>
                    <a:pt x="249" y="1"/>
                    <a:pt x="240" y="1"/>
                    <a:pt x="22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43"/>
            <p:cNvSpPr/>
            <p:nvPr/>
          </p:nvSpPr>
          <p:spPr>
            <a:xfrm>
              <a:off x="2532254" y="2336597"/>
              <a:ext cx="36059" cy="43951"/>
            </a:xfrm>
            <a:custGeom>
              <a:avLst/>
              <a:gdLst/>
              <a:ahLst/>
              <a:cxnLst/>
              <a:rect l="l" t="t" r="r" b="b"/>
              <a:pathLst>
                <a:path w="498" h="607" extrusionOk="0">
                  <a:moveTo>
                    <a:pt x="190" y="0"/>
                  </a:moveTo>
                  <a:cubicBezTo>
                    <a:pt x="120" y="0"/>
                    <a:pt x="40" y="50"/>
                    <a:pt x="31" y="120"/>
                  </a:cubicBezTo>
                  <a:cubicBezTo>
                    <a:pt x="0" y="308"/>
                    <a:pt x="60" y="478"/>
                    <a:pt x="219" y="587"/>
                  </a:cubicBezTo>
                  <a:cubicBezTo>
                    <a:pt x="250" y="607"/>
                    <a:pt x="269" y="607"/>
                    <a:pt x="289" y="607"/>
                  </a:cubicBezTo>
                  <a:cubicBezTo>
                    <a:pt x="359" y="607"/>
                    <a:pt x="418" y="557"/>
                    <a:pt x="449" y="498"/>
                  </a:cubicBezTo>
                  <a:cubicBezTo>
                    <a:pt x="498" y="358"/>
                    <a:pt x="438" y="209"/>
                    <a:pt x="329" y="120"/>
                  </a:cubicBezTo>
                  <a:cubicBezTo>
                    <a:pt x="319" y="70"/>
                    <a:pt x="279" y="20"/>
                    <a:pt x="230" y="10"/>
                  </a:cubicBezTo>
                  <a:cubicBezTo>
                    <a:pt x="210" y="10"/>
                    <a:pt x="199" y="0"/>
                    <a:pt x="19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43"/>
            <p:cNvSpPr/>
            <p:nvPr/>
          </p:nvSpPr>
          <p:spPr>
            <a:xfrm>
              <a:off x="2842669" y="2376928"/>
              <a:ext cx="37579" cy="42503"/>
            </a:xfrm>
            <a:custGeom>
              <a:avLst/>
              <a:gdLst/>
              <a:ahLst/>
              <a:cxnLst/>
              <a:rect l="l" t="t" r="r" b="b"/>
              <a:pathLst>
                <a:path w="519" h="587" extrusionOk="0">
                  <a:moveTo>
                    <a:pt x="280" y="0"/>
                  </a:moveTo>
                  <a:cubicBezTo>
                    <a:pt x="220" y="0"/>
                    <a:pt x="160" y="30"/>
                    <a:pt x="130" y="70"/>
                  </a:cubicBezTo>
                  <a:cubicBezTo>
                    <a:pt x="1" y="169"/>
                    <a:pt x="41" y="398"/>
                    <a:pt x="120" y="518"/>
                  </a:cubicBezTo>
                  <a:cubicBezTo>
                    <a:pt x="160" y="557"/>
                    <a:pt x="209" y="587"/>
                    <a:pt x="260" y="587"/>
                  </a:cubicBezTo>
                  <a:cubicBezTo>
                    <a:pt x="289" y="587"/>
                    <a:pt x="329" y="577"/>
                    <a:pt x="359" y="547"/>
                  </a:cubicBezTo>
                  <a:cubicBezTo>
                    <a:pt x="439" y="458"/>
                    <a:pt x="518" y="358"/>
                    <a:pt x="508" y="229"/>
                  </a:cubicBezTo>
                  <a:cubicBezTo>
                    <a:pt x="498" y="109"/>
                    <a:pt x="408" y="0"/>
                    <a:pt x="28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43"/>
            <p:cNvSpPr/>
            <p:nvPr/>
          </p:nvSpPr>
          <p:spPr>
            <a:xfrm>
              <a:off x="3072421" y="2290473"/>
              <a:ext cx="42576" cy="43300"/>
            </a:xfrm>
            <a:custGeom>
              <a:avLst/>
              <a:gdLst/>
              <a:ahLst/>
              <a:cxnLst/>
              <a:rect l="l" t="t" r="r" b="b"/>
              <a:pathLst>
                <a:path w="588" h="598" extrusionOk="0">
                  <a:moveTo>
                    <a:pt x="399" y="1"/>
                  </a:moveTo>
                  <a:cubicBezTo>
                    <a:pt x="299" y="1"/>
                    <a:pt x="190" y="70"/>
                    <a:pt x="120" y="140"/>
                  </a:cubicBezTo>
                  <a:cubicBezTo>
                    <a:pt x="51" y="229"/>
                    <a:pt x="1" y="339"/>
                    <a:pt x="11" y="448"/>
                  </a:cubicBezTo>
                  <a:cubicBezTo>
                    <a:pt x="21" y="538"/>
                    <a:pt x="80" y="598"/>
                    <a:pt x="160" y="598"/>
                  </a:cubicBezTo>
                  <a:lnTo>
                    <a:pt x="200" y="598"/>
                  </a:lnTo>
                  <a:cubicBezTo>
                    <a:pt x="349" y="558"/>
                    <a:pt x="458" y="448"/>
                    <a:pt x="508" y="319"/>
                  </a:cubicBezTo>
                  <a:cubicBezTo>
                    <a:pt x="548" y="289"/>
                    <a:pt x="588" y="240"/>
                    <a:pt x="588" y="180"/>
                  </a:cubicBezTo>
                  <a:cubicBezTo>
                    <a:pt x="578" y="100"/>
                    <a:pt x="538" y="30"/>
                    <a:pt x="458" y="10"/>
                  </a:cubicBezTo>
                  <a:cubicBezTo>
                    <a:pt x="438" y="10"/>
                    <a:pt x="418" y="1"/>
                    <a:pt x="39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43"/>
            <p:cNvSpPr/>
            <p:nvPr/>
          </p:nvSpPr>
          <p:spPr>
            <a:xfrm>
              <a:off x="2999723" y="2331528"/>
              <a:ext cx="36783" cy="31787"/>
            </a:xfrm>
            <a:custGeom>
              <a:avLst/>
              <a:gdLst/>
              <a:ahLst/>
              <a:cxnLst/>
              <a:rect l="l" t="t" r="r" b="b"/>
              <a:pathLst>
                <a:path w="508" h="439" extrusionOk="0">
                  <a:moveTo>
                    <a:pt x="288" y="0"/>
                  </a:moveTo>
                  <a:cubicBezTo>
                    <a:pt x="229" y="11"/>
                    <a:pt x="169" y="60"/>
                    <a:pt x="129" y="110"/>
                  </a:cubicBezTo>
                  <a:cubicBezTo>
                    <a:pt x="100" y="150"/>
                    <a:pt x="60" y="190"/>
                    <a:pt x="40" y="239"/>
                  </a:cubicBezTo>
                  <a:cubicBezTo>
                    <a:pt x="0" y="329"/>
                    <a:pt x="50" y="438"/>
                    <a:pt x="160" y="438"/>
                  </a:cubicBezTo>
                  <a:lnTo>
                    <a:pt x="169" y="438"/>
                  </a:lnTo>
                  <a:cubicBezTo>
                    <a:pt x="279" y="438"/>
                    <a:pt x="378" y="378"/>
                    <a:pt x="428" y="279"/>
                  </a:cubicBezTo>
                  <a:cubicBezTo>
                    <a:pt x="438" y="279"/>
                    <a:pt x="438" y="279"/>
                    <a:pt x="448" y="269"/>
                  </a:cubicBezTo>
                  <a:cubicBezTo>
                    <a:pt x="498" y="230"/>
                    <a:pt x="507" y="130"/>
                    <a:pt x="468" y="80"/>
                  </a:cubicBezTo>
                  <a:cubicBezTo>
                    <a:pt x="438" y="20"/>
                    <a:pt x="388" y="0"/>
                    <a:pt x="328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43"/>
            <p:cNvSpPr/>
            <p:nvPr/>
          </p:nvSpPr>
          <p:spPr>
            <a:xfrm>
              <a:off x="3078938" y="2850839"/>
              <a:ext cx="32439" cy="20202"/>
            </a:xfrm>
            <a:custGeom>
              <a:avLst/>
              <a:gdLst/>
              <a:ahLst/>
              <a:cxnLst/>
              <a:rect l="l" t="t" r="r" b="b"/>
              <a:pathLst>
                <a:path w="448" h="279" extrusionOk="0">
                  <a:moveTo>
                    <a:pt x="269" y="0"/>
                  </a:moveTo>
                  <a:cubicBezTo>
                    <a:pt x="189" y="0"/>
                    <a:pt x="100" y="40"/>
                    <a:pt x="40" y="90"/>
                  </a:cubicBezTo>
                  <a:cubicBezTo>
                    <a:pt x="1" y="109"/>
                    <a:pt x="1" y="169"/>
                    <a:pt x="10" y="209"/>
                  </a:cubicBezTo>
                  <a:cubicBezTo>
                    <a:pt x="30" y="249"/>
                    <a:pt x="70" y="279"/>
                    <a:pt x="110" y="279"/>
                  </a:cubicBezTo>
                  <a:cubicBezTo>
                    <a:pt x="149" y="279"/>
                    <a:pt x="189" y="279"/>
                    <a:pt x="229" y="269"/>
                  </a:cubicBezTo>
                  <a:lnTo>
                    <a:pt x="249" y="269"/>
                  </a:lnTo>
                  <a:cubicBezTo>
                    <a:pt x="259" y="279"/>
                    <a:pt x="269" y="279"/>
                    <a:pt x="269" y="279"/>
                  </a:cubicBezTo>
                  <a:lnTo>
                    <a:pt x="279" y="279"/>
                  </a:lnTo>
                  <a:cubicBezTo>
                    <a:pt x="299" y="279"/>
                    <a:pt x="328" y="269"/>
                    <a:pt x="348" y="259"/>
                  </a:cubicBezTo>
                  <a:cubicBezTo>
                    <a:pt x="438" y="209"/>
                    <a:pt x="448" y="80"/>
                    <a:pt x="359" y="20"/>
                  </a:cubicBezTo>
                  <a:cubicBezTo>
                    <a:pt x="328" y="10"/>
                    <a:pt x="299" y="0"/>
                    <a:pt x="269" y="0"/>
                  </a:cubicBezTo>
                  <a:close/>
                </a:path>
              </a:pathLst>
            </a:custGeom>
            <a:solidFill>
              <a:srgbClr val="D7D7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43"/>
            <p:cNvSpPr/>
            <p:nvPr/>
          </p:nvSpPr>
          <p:spPr>
            <a:xfrm>
              <a:off x="2440078" y="2606679"/>
              <a:ext cx="814657" cy="375288"/>
            </a:xfrm>
            <a:custGeom>
              <a:avLst/>
              <a:gdLst/>
              <a:ahLst/>
              <a:cxnLst/>
              <a:rect l="l" t="t" r="r" b="b"/>
              <a:pathLst>
                <a:path w="11251" h="5183" extrusionOk="0">
                  <a:moveTo>
                    <a:pt x="9092" y="3372"/>
                  </a:moveTo>
                  <a:cubicBezTo>
                    <a:pt x="9122" y="3372"/>
                    <a:pt x="9151" y="3382"/>
                    <a:pt x="9182" y="3392"/>
                  </a:cubicBezTo>
                  <a:cubicBezTo>
                    <a:pt x="9271" y="3452"/>
                    <a:pt x="9261" y="3581"/>
                    <a:pt x="9171" y="3631"/>
                  </a:cubicBezTo>
                  <a:cubicBezTo>
                    <a:pt x="9151" y="3641"/>
                    <a:pt x="9122" y="3651"/>
                    <a:pt x="9102" y="3651"/>
                  </a:cubicBezTo>
                  <a:lnTo>
                    <a:pt x="9092" y="3651"/>
                  </a:lnTo>
                  <a:cubicBezTo>
                    <a:pt x="9092" y="3651"/>
                    <a:pt x="9082" y="3651"/>
                    <a:pt x="9072" y="3641"/>
                  </a:cubicBezTo>
                  <a:lnTo>
                    <a:pt x="9052" y="3641"/>
                  </a:lnTo>
                  <a:cubicBezTo>
                    <a:pt x="9012" y="3651"/>
                    <a:pt x="8972" y="3651"/>
                    <a:pt x="8933" y="3651"/>
                  </a:cubicBezTo>
                  <a:cubicBezTo>
                    <a:pt x="8893" y="3651"/>
                    <a:pt x="8853" y="3621"/>
                    <a:pt x="8833" y="3581"/>
                  </a:cubicBezTo>
                  <a:cubicBezTo>
                    <a:pt x="8824" y="3541"/>
                    <a:pt x="8824" y="3481"/>
                    <a:pt x="8863" y="3462"/>
                  </a:cubicBezTo>
                  <a:cubicBezTo>
                    <a:pt x="8923" y="3412"/>
                    <a:pt x="9012" y="3372"/>
                    <a:pt x="9092" y="3372"/>
                  </a:cubicBezTo>
                  <a:close/>
                  <a:moveTo>
                    <a:pt x="4417" y="0"/>
                  </a:moveTo>
                  <a:cubicBezTo>
                    <a:pt x="4377" y="60"/>
                    <a:pt x="4337" y="110"/>
                    <a:pt x="4297" y="159"/>
                  </a:cubicBezTo>
                  <a:lnTo>
                    <a:pt x="4178" y="309"/>
                  </a:lnTo>
                  <a:cubicBezTo>
                    <a:pt x="4178" y="318"/>
                    <a:pt x="4168" y="318"/>
                    <a:pt x="4168" y="318"/>
                  </a:cubicBezTo>
                  <a:cubicBezTo>
                    <a:pt x="4168" y="329"/>
                    <a:pt x="4158" y="329"/>
                    <a:pt x="4149" y="338"/>
                  </a:cubicBezTo>
                  <a:lnTo>
                    <a:pt x="3910" y="607"/>
                  </a:lnTo>
                  <a:cubicBezTo>
                    <a:pt x="3870" y="647"/>
                    <a:pt x="3820" y="687"/>
                    <a:pt x="3780" y="727"/>
                  </a:cubicBezTo>
                  <a:cubicBezTo>
                    <a:pt x="3751" y="756"/>
                    <a:pt x="3720" y="786"/>
                    <a:pt x="3681" y="816"/>
                  </a:cubicBezTo>
                  <a:cubicBezTo>
                    <a:pt x="3572" y="915"/>
                    <a:pt x="3452" y="1025"/>
                    <a:pt x="3333" y="1124"/>
                  </a:cubicBezTo>
                  <a:cubicBezTo>
                    <a:pt x="3163" y="1253"/>
                    <a:pt x="3004" y="1383"/>
                    <a:pt x="2845" y="1512"/>
                  </a:cubicBezTo>
                  <a:cubicBezTo>
                    <a:pt x="2477" y="1910"/>
                    <a:pt x="2159" y="2367"/>
                    <a:pt x="1920" y="2845"/>
                  </a:cubicBezTo>
                  <a:lnTo>
                    <a:pt x="1910" y="2845"/>
                  </a:lnTo>
                  <a:cubicBezTo>
                    <a:pt x="1990" y="2557"/>
                    <a:pt x="2129" y="2268"/>
                    <a:pt x="2298" y="2000"/>
                  </a:cubicBezTo>
                  <a:cubicBezTo>
                    <a:pt x="2348" y="1830"/>
                    <a:pt x="2398" y="1671"/>
                    <a:pt x="2438" y="1502"/>
                  </a:cubicBezTo>
                  <a:cubicBezTo>
                    <a:pt x="2586" y="1224"/>
                    <a:pt x="2746" y="945"/>
                    <a:pt x="2935" y="667"/>
                  </a:cubicBezTo>
                  <a:cubicBezTo>
                    <a:pt x="2945" y="657"/>
                    <a:pt x="2955" y="647"/>
                    <a:pt x="2955" y="637"/>
                  </a:cubicBezTo>
                  <a:lnTo>
                    <a:pt x="2955" y="637"/>
                  </a:lnTo>
                  <a:lnTo>
                    <a:pt x="2945" y="647"/>
                  </a:lnTo>
                  <a:cubicBezTo>
                    <a:pt x="2756" y="696"/>
                    <a:pt x="2557" y="727"/>
                    <a:pt x="2358" y="727"/>
                  </a:cubicBezTo>
                  <a:cubicBezTo>
                    <a:pt x="2129" y="727"/>
                    <a:pt x="1901" y="687"/>
                    <a:pt x="1682" y="617"/>
                  </a:cubicBezTo>
                  <a:lnTo>
                    <a:pt x="1682" y="716"/>
                  </a:lnTo>
                  <a:cubicBezTo>
                    <a:pt x="1682" y="945"/>
                    <a:pt x="1671" y="1184"/>
                    <a:pt x="1662" y="1413"/>
                  </a:cubicBezTo>
                  <a:cubicBezTo>
                    <a:pt x="1651" y="1483"/>
                    <a:pt x="1651" y="1552"/>
                    <a:pt x="1642" y="1622"/>
                  </a:cubicBezTo>
                  <a:cubicBezTo>
                    <a:pt x="1572" y="1304"/>
                    <a:pt x="1492" y="975"/>
                    <a:pt x="1403" y="667"/>
                  </a:cubicBezTo>
                  <a:cubicBezTo>
                    <a:pt x="1383" y="597"/>
                    <a:pt x="1353" y="528"/>
                    <a:pt x="1333" y="458"/>
                  </a:cubicBezTo>
                  <a:cubicBezTo>
                    <a:pt x="1333" y="458"/>
                    <a:pt x="1324" y="448"/>
                    <a:pt x="1313" y="448"/>
                  </a:cubicBezTo>
                  <a:cubicBezTo>
                    <a:pt x="1313" y="1025"/>
                    <a:pt x="995" y="1582"/>
                    <a:pt x="508" y="1890"/>
                  </a:cubicBezTo>
                  <a:cubicBezTo>
                    <a:pt x="358" y="1989"/>
                    <a:pt x="179" y="2069"/>
                    <a:pt x="0" y="2109"/>
                  </a:cubicBezTo>
                  <a:cubicBezTo>
                    <a:pt x="627" y="2586"/>
                    <a:pt x="1164" y="3074"/>
                    <a:pt x="1512" y="3820"/>
                  </a:cubicBezTo>
                  <a:cubicBezTo>
                    <a:pt x="1682" y="4178"/>
                    <a:pt x="1841" y="4546"/>
                    <a:pt x="2109" y="4825"/>
                  </a:cubicBezTo>
                  <a:cubicBezTo>
                    <a:pt x="2109" y="4834"/>
                    <a:pt x="2109" y="4834"/>
                    <a:pt x="2119" y="4834"/>
                  </a:cubicBezTo>
                  <a:cubicBezTo>
                    <a:pt x="2388" y="5103"/>
                    <a:pt x="2726" y="5183"/>
                    <a:pt x="3074" y="5183"/>
                  </a:cubicBezTo>
                  <a:cubicBezTo>
                    <a:pt x="3273" y="5183"/>
                    <a:pt x="3462" y="5163"/>
                    <a:pt x="3661" y="5133"/>
                  </a:cubicBezTo>
                  <a:lnTo>
                    <a:pt x="3681" y="5133"/>
                  </a:lnTo>
                  <a:cubicBezTo>
                    <a:pt x="3691" y="5123"/>
                    <a:pt x="3701" y="5123"/>
                    <a:pt x="3711" y="5123"/>
                  </a:cubicBezTo>
                  <a:cubicBezTo>
                    <a:pt x="4387" y="5013"/>
                    <a:pt x="5044" y="4785"/>
                    <a:pt x="5680" y="4526"/>
                  </a:cubicBezTo>
                  <a:cubicBezTo>
                    <a:pt x="5988" y="4476"/>
                    <a:pt x="6287" y="4427"/>
                    <a:pt x="6595" y="4387"/>
                  </a:cubicBezTo>
                  <a:cubicBezTo>
                    <a:pt x="7471" y="4268"/>
                    <a:pt x="8415" y="4128"/>
                    <a:pt x="9341" y="4118"/>
                  </a:cubicBezTo>
                  <a:cubicBezTo>
                    <a:pt x="9361" y="4019"/>
                    <a:pt x="9381" y="3929"/>
                    <a:pt x="9390" y="3840"/>
                  </a:cubicBezTo>
                  <a:cubicBezTo>
                    <a:pt x="9420" y="3621"/>
                    <a:pt x="9410" y="3422"/>
                    <a:pt x="9350" y="3223"/>
                  </a:cubicBezTo>
                  <a:cubicBezTo>
                    <a:pt x="8824" y="3302"/>
                    <a:pt x="8286" y="3372"/>
                    <a:pt x="7749" y="3452"/>
                  </a:cubicBezTo>
                  <a:cubicBezTo>
                    <a:pt x="7838" y="3392"/>
                    <a:pt x="7918" y="3342"/>
                    <a:pt x="8008" y="3273"/>
                  </a:cubicBezTo>
                  <a:cubicBezTo>
                    <a:pt x="8306" y="3143"/>
                    <a:pt x="8625" y="3014"/>
                    <a:pt x="8952" y="2915"/>
                  </a:cubicBezTo>
                  <a:cubicBezTo>
                    <a:pt x="9679" y="2676"/>
                    <a:pt x="10405" y="2467"/>
                    <a:pt x="11101" y="2159"/>
                  </a:cubicBezTo>
                  <a:cubicBezTo>
                    <a:pt x="11151" y="2139"/>
                    <a:pt x="11200" y="2119"/>
                    <a:pt x="11251" y="2089"/>
                  </a:cubicBezTo>
                  <a:lnTo>
                    <a:pt x="11251" y="2089"/>
                  </a:lnTo>
                  <a:cubicBezTo>
                    <a:pt x="10873" y="2168"/>
                    <a:pt x="10484" y="2208"/>
                    <a:pt x="10097" y="2208"/>
                  </a:cubicBezTo>
                  <a:cubicBezTo>
                    <a:pt x="9808" y="2208"/>
                    <a:pt x="9520" y="2188"/>
                    <a:pt x="9241" y="2149"/>
                  </a:cubicBezTo>
                  <a:cubicBezTo>
                    <a:pt x="8813" y="2387"/>
                    <a:pt x="8376" y="2597"/>
                    <a:pt x="7968" y="2796"/>
                  </a:cubicBezTo>
                  <a:cubicBezTo>
                    <a:pt x="7958" y="2796"/>
                    <a:pt x="7948" y="2785"/>
                    <a:pt x="7958" y="2785"/>
                  </a:cubicBezTo>
                  <a:cubicBezTo>
                    <a:pt x="8267" y="2557"/>
                    <a:pt x="8594" y="2318"/>
                    <a:pt x="8943" y="2089"/>
                  </a:cubicBezTo>
                  <a:lnTo>
                    <a:pt x="8923" y="2089"/>
                  </a:lnTo>
                  <a:cubicBezTo>
                    <a:pt x="8833" y="2069"/>
                    <a:pt x="8734" y="2049"/>
                    <a:pt x="8645" y="2020"/>
                  </a:cubicBezTo>
                  <a:cubicBezTo>
                    <a:pt x="8465" y="1980"/>
                    <a:pt x="8296" y="1920"/>
                    <a:pt x="8127" y="1861"/>
                  </a:cubicBezTo>
                  <a:cubicBezTo>
                    <a:pt x="7908" y="2079"/>
                    <a:pt x="7690" y="2278"/>
                    <a:pt x="7460" y="2477"/>
                  </a:cubicBezTo>
                  <a:cubicBezTo>
                    <a:pt x="7142" y="2745"/>
                    <a:pt x="6824" y="3004"/>
                    <a:pt x="6476" y="3213"/>
                  </a:cubicBezTo>
                  <a:cubicBezTo>
                    <a:pt x="6307" y="3313"/>
                    <a:pt x="6158" y="3412"/>
                    <a:pt x="5979" y="3472"/>
                  </a:cubicBezTo>
                  <a:cubicBezTo>
                    <a:pt x="5869" y="3501"/>
                    <a:pt x="5561" y="3492"/>
                    <a:pt x="5481" y="3552"/>
                  </a:cubicBezTo>
                  <a:cubicBezTo>
                    <a:pt x="5829" y="3273"/>
                    <a:pt x="6167" y="2984"/>
                    <a:pt x="6545" y="2745"/>
                  </a:cubicBezTo>
                  <a:lnTo>
                    <a:pt x="6545" y="2745"/>
                  </a:lnTo>
                  <a:cubicBezTo>
                    <a:pt x="6446" y="2765"/>
                    <a:pt x="6337" y="2776"/>
                    <a:pt x="6237" y="2776"/>
                  </a:cubicBezTo>
                  <a:cubicBezTo>
                    <a:pt x="6198" y="2776"/>
                    <a:pt x="6147" y="2776"/>
                    <a:pt x="6098" y="2765"/>
                  </a:cubicBezTo>
                  <a:cubicBezTo>
                    <a:pt x="6028" y="2765"/>
                    <a:pt x="5959" y="2745"/>
                    <a:pt x="5889" y="2726"/>
                  </a:cubicBezTo>
                  <a:cubicBezTo>
                    <a:pt x="5820" y="2716"/>
                    <a:pt x="5750" y="2686"/>
                    <a:pt x="5690" y="2656"/>
                  </a:cubicBezTo>
                  <a:cubicBezTo>
                    <a:pt x="5601" y="2616"/>
                    <a:pt x="5531" y="2566"/>
                    <a:pt x="5471" y="2497"/>
                  </a:cubicBezTo>
                  <a:cubicBezTo>
                    <a:pt x="5362" y="2387"/>
                    <a:pt x="5292" y="2228"/>
                    <a:pt x="5322" y="2069"/>
                  </a:cubicBezTo>
                  <a:lnTo>
                    <a:pt x="5322" y="2069"/>
                  </a:lnTo>
                  <a:cubicBezTo>
                    <a:pt x="4755" y="2407"/>
                    <a:pt x="4188" y="2785"/>
                    <a:pt x="3701" y="3213"/>
                  </a:cubicBezTo>
                  <a:lnTo>
                    <a:pt x="3850" y="3034"/>
                  </a:lnTo>
                  <a:cubicBezTo>
                    <a:pt x="4357" y="2467"/>
                    <a:pt x="4894" y="1940"/>
                    <a:pt x="5521" y="1502"/>
                  </a:cubicBezTo>
                  <a:cubicBezTo>
                    <a:pt x="5820" y="1284"/>
                    <a:pt x="6436" y="1074"/>
                    <a:pt x="7152" y="816"/>
                  </a:cubicBezTo>
                  <a:cubicBezTo>
                    <a:pt x="6814" y="786"/>
                    <a:pt x="6486" y="746"/>
                    <a:pt x="6147" y="676"/>
                  </a:cubicBezTo>
                  <a:cubicBezTo>
                    <a:pt x="6098" y="727"/>
                    <a:pt x="6019" y="766"/>
                    <a:pt x="5949" y="786"/>
                  </a:cubicBezTo>
                  <a:cubicBezTo>
                    <a:pt x="5939" y="786"/>
                    <a:pt x="5919" y="796"/>
                    <a:pt x="5909" y="796"/>
                  </a:cubicBezTo>
                  <a:cubicBezTo>
                    <a:pt x="5820" y="796"/>
                    <a:pt x="5769" y="696"/>
                    <a:pt x="5789" y="617"/>
                  </a:cubicBezTo>
                  <a:lnTo>
                    <a:pt x="5789" y="607"/>
                  </a:lnTo>
                  <a:lnTo>
                    <a:pt x="5521" y="548"/>
                  </a:lnTo>
                  <a:cubicBezTo>
                    <a:pt x="5402" y="517"/>
                    <a:pt x="5292" y="488"/>
                    <a:pt x="5173" y="448"/>
                  </a:cubicBezTo>
                  <a:cubicBezTo>
                    <a:pt x="4845" y="707"/>
                    <a:pt x="4507" y="965"/>
                    <a:pt x="4178" y="1214"/>
                  </a:cubicBezTo>
                  <a:lnTo>
                    <a:pt x="4168" y="1214"/>
                  </a:lnTo>
                  <a:cubicBezTo>
                    <a:pt x="4158" y="1214"/>
                    <a:pt x="4149" y="1204"/>
                    <a:pt x="4158" y="1194"/>
                  </a:cubicBezTo>
                  <a:cubicBezTo>
                    <a:pt x="4427" y="906"/>
                    <a:pt x="4715" y="637"/>
                    <a:pt x="5014" y="388"/>
                  </a:cubicBezTo>
                  <a:cubicBezTo>
                    <a:pt x="4944" y="358"/>
                    <a:pt x="4865" y="318"/>
                    <a:pt x="4795" y="279"/>
                  </a:cubicBezTo>
                  <a:cubicBezTo>
                    <a:pt x="4695" y="229"/>
                    <a:pt x="4546" y="119"/>
                    <a:pt x="4417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43"/>
            <p:cNvSpPr/>
            <p:nvPr/>
          </p:nvSpPr>
          <p:spPr>
            <a:xfrm>
              <a:off x="3116373" y="2837878"/>
              <a:ext cx="23822" cy="67049"/>
            </a:xfrm>
            <a:custGeom>
              <a:avLst/>
              <a:gdLst/>
              <a:ahLst/>
              <a:cxnLst/>
              <a:rect l="l" t="t" r="r" b="b"/>
              <a:pathLst>
                <a:path w="329" h="926" extrusionOk="0">
                  <a:moveTo>
                    <a:pt x="220" y="0"/>
                  </a:moveTo>
                  <a:lnTo>
                    <a:pt x="10" y="30"/>
                  </a:lnTo>
                  <a:cubicBezTo>
                    <a:pt x="70" y="229"/>
                    <a:pt x="80" y="428"/>
                    <a:pt x="50" y="647"/>
                  </a:cubicBezTo>
                  <a:cubicBezTo>
                    <a:pt x="41" y="736"/>
                    <a:pt x="21" y="826"/>
                    <a:pt x="1" y="925"/>
                  </a:cubicBezTo>
                  <a:cubicBezTo>
                    <a:pt x="50" y="916"/>
                    <a:pt x="110" y="916"/>
                    <a:pt x="160" y="916"/>
                  </a:cubicBezTo>
                  <a:cubicBezTo>
                    <a:pt x="180" y="885"/>
                    <a:pt x="209" y="846"/>
                    <a:pt x="220" y="816"/>
                  </a:cubicBezTo>
                  <a:cubicBezTo>
                    <a:pt x="279" y="697"/>
                    <a:pt x="309" y="567"/>
                    <a:pt x="319" y="438"/>
                  </a:cubicBezTo>
                  <a:cubicBezTo>
                    <a:pt x="329" y="408"/>
                    <a:pt x="329" y="368"/>
                    <a:pt x="329" y="339"/>
                  </a:cubicBezTo>
                  <a:cubicBezTo>
                    <a:pt x="329" y="249"/>
                    <a:pt x="309" y="160"/>
                    <a:pt x="269" y="70"/>
                  </a:cubicBezTo>
                  <a:cubicBezTo>
                    <a:pt x="249" y="40"/>
                    <a:pt x="240" y="20"/>
                    <a:pt x="220" y="0"/>
                  </a:cubicBezTo>
                  <a:close/>
                </a:path>
              </a:pathLst>
            </a:custGeom>
            <a:solidFill>
              <a:srgbClr val="6AA0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43"/>
            <p:cNvSpPr/>
            <p:nvPr/>
          </p:nvSpPr>
          <p:spPr>
            <a:xfrm>
              <a:off x="2740428" y="2634773"/>
              <a:ext cx="74218" cy="59809"/>
            </a:xfrm>
            <a:custGeom>
              <a:avLst/>
              <a:gdLst/>
              <a:ahLst/>
              <a:cxnLst/>
              <a:rect l="l" t="t" r="r" b="b"/>
              <a:pathLst>
                <a:path w="1025" h="826" extrusionOk="0">
                  <a:moveTo>
                    <a:pt x="866" y="0"/>
                  </a:moveTo>
                  <a:cubicBezTo>
                    <a:pt x="567" y="249"/>
                    <a:pt x="279" y="518"/>
                    <a:pt x="10" y="806"/>
                  </a:cubicBezTo>
                  <a:cubicBezTo>
                    <a:pt x="1" y="816"/>
                    <a:pt x="10" y="826"/>
                    <a:pt x="20" y="826"/>
                  </a:cubicBezTo>
                  <a:lnTo>
                    <a:pt x="30" y="826"/>
                  </a:lnTo>
                  <a:cubicBezTo>
                    <a:pt x="359" y="577"/>
                    <a:pt x="697" y="319"/>
                    <a:pt x="1025" y="60"/>
                  </a:cubicBezTo>
                  <a:cubicBezTo>
                    <a:pt x="975" y="40"/>
                    <a:pt x="925" y="20"/>
                    <a:pt x="866" y="0"/>
                  </a:cubicBezTo>
                  <a:close/>
                </a:path>
              </a:pathLst>
            </a:custGeom>
            <a:solidFill>
              <a:srgbClr val="6AA0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43"/>
            <p:cNvSpPr/>
            <p:nvPr/>
          </p:nvSpPr>
          <p:spPr>
            <a:xfrm>
              <a:off x="2578378" y="2716088"/>
              <a:ext cx="67773" cy="96592"/>
            </a:xfrm>
            <a:custGeom>
              <a:avLst/>
              <a:gdLst/>
              <a:ahLst/>
              <a:cxnLst/>
              <a:rect l="l" t="t" r="r" b="b"/>
              <a:pathLst>
                <a:path w="936" h="1334" extrusionOk="0">
                  <a:moveTo>
                    <a:pt x="935" y="1"/>
                  </a:moveTo>
                  <a:lnTo>
                    <a:pt x="935" y="1"/>
                  </a:lnTo>
                  <a:cubicBezTo>
                    <a:pt x="866" y="61"/>
                    <a:pt x="806" y="111"/>
                    <a:pt x="736" y="170"/>
                  </a:cubicBezTo>
                  <a:cubicBezTo>
                    <a:pt x="696" y="210"/>
                    <a:pt x="657" y="240"/>
                    <a:pt x="617" y="280"/>
                  </a:cubicBezTo>
                  <a:cubicBezTo>
                    <a:pt x="617" y="290"/>
                    <a:pt x="607" y="290"/>
                    <a:pt x="607" y="299"/>
                  </a:cubicBezTo>
                  <a:cubicBezTo>
                    <a:pt x="567" y="330"/>
                    <a:pt x="528" y="369"/>
                    <a:pt x="497" y="399"/>
                  </a:cubicBezTo>
                  <a:cubicBezTo>
                    <a:pt x="458" y="439"/>
                    <a:pt x="418" y="478"/>
                    <a:pt x="378" y="529"/>
                  </a:cubicBezTo>
                  <a:cubicBezTo>
                    <a:pt x="378" y="509"/>
                    <a:pt x="388" y="498"/>
                    <a:pt x="388" y="489"/>
                  </a:cubicBezTo>
                  <a:lnTo>
                    <a:pt x="388" y="489"/>
                  </a:lnTo>
                  <a:cubicBezTo>
                    <a:pt x="219" y="757"/>
                    <a:pt x="80" y="1046"/>
                    <a:pt x="0" y="1334"/>
                  </a:cubicBezTo>
                  <a:lnTo>
                    <a:pt x="10" y="1334"/>
                  </a:lnTo>
                  <a:cubicBezTo>
                    <a:pt x="249" y="856"/>
                    <a:pt x="567" y="399"/>
                    <a:pt x="935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43"/>
            <p:cNvSpPr/>
            <p:nvPr/>
          </p:nvSpPr>
          <p:spPr>
            <a:xfrm>
              <a:off x="2740428" y="2629705"/>
              <a:ext cx="1521" cy="1521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0"/>
                  </a:moveTo>
                  <a:lnTo>
                    <a:pt x="1" y="20"/>
                  </a:lnTo>
                  <a:cubicBezTo>
                    <a:pt x="10" y="11"/>
                    <a:pt x="20" y="11"/>
                    <a:pt x="2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43"/>
            <p:cNvSpPr/>
            <p:nvPr/>
          </p:nvSpPr>
          <p:spPr>
            <a:xfrm>
              <a:off x="3015580" y="2720432"/>
              <a:ext cx="147639" cy="88699"/>
            </a:xfrm>
            <a:custGeom>
              <a:avLst/>
              <a:gdLst/>
              <a:ahLst/>
              <a:cxnLst/>
              <a:rect l="l" t="t" r="r" b="b"/>
              <a:pathLst>
                <a:path w="2039" h="1225" extrusionOk="0">
                  <a:moveTo>
                    <a:pt x="1830" y="1"/>
                  </a:moveTo>
                  <a:cubicBezTo>
                    <a:pt x="1601" y="130"/>
                    <a:pt x="1382" y="270"/>
                    <a:pt x="1164" y="409"/>
                  </a:cubicBezTo>
                  <a:cubicBezTo>
                    <a:pt x="1144" y="418"/>
                    <a:pt x="1134" y="429"/>
                    <a:pt x="1124" y="438"/>
                  </a:cubicBezTo>
                  <a:lnTo>
                    <a:pt x="1114" y="438"/>
                  </a:lnTo>
                  <a:cubicBezTo>
                    <a:pt x="1075" y="469"/>
                    <a:pt x="1035" y="498"/>
                    <a:pt x="995" y="518"/>
                  </a:cubicBezTo>
                  <a:cubicBezTo>
                    <a:pt x="646" y="747"/>
                    <a:pt x="319" y="986"/>
                    <a:pt x="10" y="1214"/>
                  </a:cubicBezTo>
                  <a:cubicBezTo>
                    <a:pt x="0" y="1214"/>
                    <a:pt x="10" y="1225"/>
                    <a:pt x="20" y="1225"/>
                  </a:cubicBezTo>
                  <a:cubicBezTo>
                    <a:pt x="428" y="1026"/>
                    <a:pt x="865" y="816"/>
                    <a:pt x="1293" y="578"/>
                  </a:cubicBezTo>
                  <a:cubicBezTo>
                    <a:pt x="1542" y="429"/>
                    <a:pt x="1800" y="279"/>
                    <a:pt x="2039" y="120"/>
                  </a:cubicBezTo>
                  <a:lnTo>
                    <a:pt x="2039" y="120"/>
                  </a:lnTo>
                  <a:cubicBezTo>
                    <a:pt x="1860" y="210"/>
                    <a:pt x="1691" y="290"/>
                    <a:pt x="1522" y="369"/>
                  </a:cubicBezTo>
                  <a:cubicBezTo>
                    <a:pt x="1621" y="250"/>
                    <a:pt x="1731" y="120"/>
                    <a:pt x="183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43"/>
            <p:cNvSpPr/>
            <p:nvPr/>
          </p:nvSpPr>
          <p:spPr>
            <a:xfrm>
              <a:off x="6137760" y="1710773"/>
              <a:ext cx="747680" cy="1336715"/>
            </a:xfrm>
            <a:custGeom>
              <a:avLst/>
              <a:gdLst/>
              <a:ahLst/>
              <a:cxnLst/>
              <a:rect l="l" t="t" r="r" b="b"/>
              <a:pathLst>
                <a:path w="10326" h="18461" extrusionOk="0">
                  <a:moveTo>
                    <a:pt x="1705" y="0"/>
                  </a:moveTo>
                  <a:cubicBezTo>
                    <a:pt x="1638" y="0"/>
                    <a:pt x="1564" y="60"/>
                    <a:pt x="1592" y="129"/>
                  </a:cubicBezTo>
                  <a:cubicBezTo>
                    <a:pt x="1871" y="1024"/>
                    <a:pt x="2020" y="1889"/>
                    <a:pt x="1970" y="2804"/>
                  </a:cubicBezTo>
                  <a:cubicBezTo>
                    <a:pt x="1921" y="2725"/>
                    <a:pt x="1871" y="2645"/>
                    <a:pt x="1821" y="2576"/>
                  </a:cubicBezTo>
                  <a:cubicBezTo>
                    <a:pt x="1473" y="2048"/>
                    <a:pt x="737" y="934"/>
                    <a:pt x="31" y="925"/>
                  </a:cubicBezTo>
                  <a:cubicBezTo>
                    <a:pt x="11" y="925"/>
                    <a:pt x="1" y="934"/>
                    <a:pt x="1" y="954"/>
                  </a:cubicBezTo>
                  <a:cubicBezTo>
                    <a:pt x="150" y="1352"/>
                    <a:pt x="608" y="1591"/>
                    <a:pt x="886" y="1899"/>
                  </a:cubicBezTo>
                  <a:cubicBezTo>
                    <a:pt x="1214" y="2257"/>
                    <a:pt x="1503" y="2645"/>
                    <a:pt x="1751" y="3063"/>
                  </a:cubicBezTo>
                  <a:cubicBezTo>
                    <a:pt x="2209" y="3849"/>
                    <a:pt x="2498" y="4714"/>
                    <a:pt x="2776" y="5569"/>
                  </a:cubicBezTo>
                  <a:cubicBezTo>
                    <a:pt x="2816" y="5699"/>
                    <a:pt x="2865" y="5828"/>
                    <a:pt x="2905" y="5958"/>
                  </a:cubicBezTo>
                  <a:cubicBezTo>
                    <a:pt x="2567" y="5729"/>
                    <a:pt x="2219" y="5530"/>
                    <a:pt x="1910" y="5291"/>
                  </a:cubicBezTo>
                  <a:cubicBezTo>
                    <a:pt x="1612" y="5052"/>
                    <a:pt x="1333" y="4794"/>
                    <a:pt x="1065" y="4525"/>
                  </a:cubicBezTo>
                  <a:cubicBezTo>
                    <a:pt x="856" y="4326"/>
                    <a:pt x="737" y="4097"/>
                    <a:pt x="449" y="4028"/>
                  </a:cubicBezTo>
                  <a:cubicBezTo>
                    <a:pt x="445" y="4025"/>
                    <a:pt x="443" y="4023"/>
                    <a:pt x="441" y="4023"/>
                  </a:cubicBezTo>
                  <a:cubicBezTo>
                    <a:pt x="438" y="4023"/>
                    <a:pt x="438" y="4028"/>
                    <a:pt x="438" y="4028"/>
                  </a:cubicBezTo>
                  <a:cubicBezTo>
                    <a:pt x="478" y="4565"/>
                    <a:pt x="1204" y="5082"/>
                    <a:pt x="1582" y="5421"/>
                  </a:cubicBezTo>
                  <a:cubicBezTo>
                    <a:pt x="2020" y="5818"/>
                    <a:pt x="2547" y="6325"/>
                    <a:pt x="3124" y="6564"/>
                  </a:cubicBezTo>
                  <a:cubicBezTo>
                    <a:pt x="3283" y="7012"/>
                    <a:pt x="3472" y="7450"/>
                    <a:pt x="3721" y="7868"/>
                  </a:cubicBezTo>
                  <a:cubicBezTo>
                    <a:pt x="3870" y="8126"/>
                    <a:pt x="4049" y="8385"/>
                    <a:pt x="4228" y="8623"/>
                  </a:cubicBezTo>
                  <a:cubicBezTo>
                    <a:pt x="4527" y="9021"/>
                    <a:pt x="4855" y="9399"/>
                    <a:pt x="5163" y="9787"/>
                  </a:cubicBezTo>
                  <a:cubicBezTo>
                    <a:pt x="4715" y="9539"/>
                    <a:pt x="4248" y="9329"/>
                    <a:pt x="3830" y="9021"/>
                  </a:cubicBezTo>
                  <a:cubicBezTo>
                    <a:pt x="3791" y="9001"/>
                    <a:pt x="3760" y="8971"/>
                    <a:pt x="3721" y="8942"/>
                  </a:cubicBezTo>
                  <a:cubicBezTo>
                    <a:pt x="3263" y="8573"/>
                    <a:pt x="2865" y="8047"/>
                    <a:pt x="2328" y="7788"/>
                  </a:cubicBezTo>
                  <a:lnTo>
                    <a:pt x="2319" y="7797"/>
                  </a:lnTo>
                  <a:cubicBezTo>
                    <a:pt x="2478" y="8425"/>
                    <a:pt x="3154" y="8912"/>
                    <a:pt x="3651" y="9280"/>
                  </a:cubicBezTo>
                  <a:cubicBezTo>
                    <a:pt x="3661" y="9280"/>
                    <a:pt x="3671" y="9290"/>
                    <a:pt x="3671" y="9290"/>
                  </a:cubicBezTo>
                  <a:cubicBezTo>
                    <a:pt x="4208" y="9687"/>
                    <a:pt x="4874" y="10125"/>
                    <a:pt x="5541" y="10255"/>
                  </a:cubicBezTo>
                  <a:cubicBezTo>
                    <a:pt x="5969" y="10852"/>
                    <a:pt x="6337" y="11468"/>
                    <a:pt x="6496" y="12204"/>
                  </a:cubicBezTo>
                  <a:cubicBezTo>
                    <a:pt x="6635" y="12841"/>
                    <a:pt x="6685" y="13487"/>
                    <a:pt x="6874" y="14114"/>
                  </a:cubicBezTo>
                  <a:cubicBezTo>
                    <a:pt x="6894" y="14183"/>
                    <a:pt x="6914" y="14243"/>
                    <a:pt x="6934" y="14313"/>
                  </a:cubicBezTo>
                  <a:cubicBezTo>
                    <a:pt x="6983" y="14442"/>
                    <a:pt x="7033" y="14561"/>
                    <a:pt x="7093" y="14671"/>
                  </a:cubicBezTo>
                  <a:cubicBezTo>
                    <a:pt x="7133" y="14751"/>
                    <a:pt x="7182" y="14830"/>
                    <a:pt x="7232" y="14910"/>
                  </a:cubicBezTo>
                  <a:cubicBezTo>
                    <a:pt x="7302" y="15019"/>
                    <a:pt x="7372" y="15118"/>
                    <a:pt x="7451" y="15218"/>
                  </a:cubicBezTo>
                  <a:cubicBezTo>
                    <a:pt x="7739" y="15566"/>
                    <a:pt x="8088" y="15865"/>
                    <a:pt x="8446" y="16173"/>
                  </a:cubicBezTo>
                  <a:cubicBezTo>
                    <a:pt x="8784" y="16462"/>
                    <a:pt x="9102" y="16760"/>
                    <a:pt x="9321" y="17148"/>
                  </a:cubicBezTo>
                  <a:cubicBezTo>
                    <a:pt x="9550" y="17545"/>
                    <a:pt x="9500" y="17914"/>
                    <a:pt x="9589" y="18332"/>
                  </a:cubicBezTo>
                  <a:cubicBezTo>
                    <a:pt x="9612" y="18418"/>
                    <a:pt x="9682" y="18460"/>
                    <a:pt x="9753" y="18460"/>
                  </a:cubicBezTo>
                  <a:cubicBezTo>
                    <a:pt x="9806" y="18460"/>
                    <a:pt x="9860" y="18437"/>
                    <a:pt x="9898" y="18391"/>
                  </a:cubicBezTo>
                  <a:cubicBezTo>
                    <a:pt x="10325" y="17894"/>
                    <a:pt x="9938" y="17088"/>
                    <a:pt x="9609" y="16630"/>
                  </a:cubicBezTo>
                  <a:cubicBezTo>
                    <a:pt x="9609" y="16621"/>
                    <a:pt x="9609" y="16621"/>
                    <a:pt x="9600" y="16610"/>
                  </a:cubicBezTo>
                  <a:cubicBezTo>
                    <a:pt x="9440" y="16382"/>
                    <a:pt x="9242" y="16183"/>
                    <a:pt x="9032" y="15994"/>
                  </a:cubicBezTo>
                  <a:cubicBezTo>
                    <a:pt x="8704" y="15695"/>
                    <a:pt x="8336" y="15427"/>
                    <a:pt x="8028" y="15118"/>
                  </a:cubicBezTo>
                  <a:cubicBezTo>
                    <a:pt x="7859" y="14939"/>
                    <a:pt x="7699" y="14751"/>
                    <a:pt x="7570" y="14541"/>
                  </a:cubicBezTo>
                  <a:cubicBezTo>
                    <a:pt x="7531" y="14482"/>
                    <a:pt x="7500" y="14422"/>
                    <a:pt x="7471" y="14362"/>
                  </a:cubicBezTo>
                  <a:cubicBezTo>
                    <a:pt x="7461" y="14343"/>
                    <a:pt x="7451" y="14323"/>
                    <a:pt x="7441" y="14313"/>
                  </a:cubicBezTo>
                  <a:cubicBezTo>
                    <a:pt x="7302" y="14004"/>
                    <a:pt x="7212" y="13686"/>
                    <a:pt x="7133" y="13358"/>
                  </a:cubicBezTo>
                  <a:cubicBezTo>
                    <a:pt x="7033" y="12890"/>
                    <a:pt x="6963" y="12423"/>
                    <a:pt x="6834" y="11975"/>
                  </a:cubicBezTo>
                  <a:cubicBezTo>
                    <a:pt x="6616" y="11219"/>
                    <a:pt x="6198" y="10543"/>
                    <a:pt x="5720" y="9926"/>
                  </a:cubicBezTo>
                  <a:cubicBezTo>
                    <a:pt x="5601" y="9767"/>
                    <a:pt x="5471" y="9618"/>
                    <a:pt x="5352" y="9469"/>
                  </a:cubicBezTo>
                  <a:cubicBezTo>
                    <a:pt x="5173" y="9141"/>
                    <a:pt x="5024" y="8803"/>
                    <a:pt x="4894" y="8444"/>
                  </a:cubicBezTo>
                  <a:cubicBezTo>
                    <a:pt x="4666" y="7778"/>
                    <a:pt x="4516" y="7081"/>
                    <a:pt x="4417" y="6405"/>
                  </a:cubicBezTo>
                  <a:cubicBezTo>
                    <a:pt x="4317" y="5779"/>
                    <a:pt x="4288" y="5132"/>
                    <a:pt x="4268" y="4495"/>
                  </a:cubicBezTo>
                  <a:cubicBezTo>
                    <a:pt x="4258" y="3909"/>
                    <a:pt x="4337" y="3272"/>
                    <a:pt x="4218" y="2685"/>
                  </a:cubicBezTo>
                  <a:cubicBezTo>
                    <a:pt x="4213" y="2643"/>
                    <a:pt x="4174" y="2620"/>
                    <a:pt x="4136" y="2620"/>
                  </a:cubicBezTo>
                  <a:cubicBezTo>
                    <a:pt x="4102" y="2620"/>
                    <a:pt x="4068" y="2638"/>
                    <a:pt x="4059" y="2675"/>
                  </a:cubicBezTo>
                  <a:cubicBezTo>
                    <a:pt x="3880" y="3302"/>
                    <a:pt x="3910" y="4018"/>
                    <a:pt x="3910" y="4654"/>
                  </a:cubicBezTo>
                  <a:cubicBezTo>
                    <a:pt x="3900" y="5321"/>
                    <a:pt x="3920" y="5998"/>
                    <a:pt x="4010" y="6654"/>
                  </a:cubicBezTo>
                  <a:cubicBezTo>
                    <a:pt x="4089" y="7260"/>
                    <a:pt x="4238" y="7837"/>
                    <a:pt x="4467" y="8385"/>
                  </a:cubicBezTo>
                  <a:cubicBezTo>
                    <a:pt x="4308" y="8166"/>
                    <a:pt x="4158" y="7947"/>
                    <a:pt x="4019" y="7718"/>
                  </a:cubicBezTo>
                  <a:cubicBezTo>
                    <a:pt x="3791" y="7330"/>
                    <a:pt x="3721" y="6913"/>
                    <a:pt x="3522" y="6515"/>
                  </a:cubicBezTo>
                  <a:cubicBezTo>
                    <a:pt x="3303" y="6057"/>
                    <a:pt x="3124" y="5560"/>
                    <a:pt x="2965" y="5092"/>
                  </a:cubicBezTo>
                  <a:cubicBezTo>
                    <a:pt x="2756" y="4475"/>
                    <a:pt x="2527" y="3869"/>
                    <a:pt x="2239" y="3302"/>
                  </a:cubicBezTo>
                  <a:cubicBezTo>
                    <a:pt x="2537" y="2218"/>
                    <a:pt x="2428" y="984"/>
                    <a:pt x="1781" y="39"/>
                  </a:cubicBezTo>
                  <a:cubicBezTo>
                    <a:pt x="1763" y="12"/>
                    <a:pt x="1735" y="0"/>
                    <a:pt x="1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43"/>
            <p:cNvSpPr/>
            <p:nvPr/>
          </p:nvSpPr>
          <p:spPr>
            <a:xfrm>
              <a:off x="6445351" y="1619394"/>
              <a:ext cx="363703" cy="1144980"/>
            </a:xfrm>
            <a:custGeom>
              <a:avLst/>
              <a:gdLst/>
              <a:ahLst/>
              <a:cxnLst/>
              <a:rect l="l" t="t" r="r" b="b"/>
              <a:pathLst>
                <a:path w="5023" h="15813" extrusionOk="0">
                  <a:moveTo>
                    <a:pt x="2005" y="1"/>
                  </a:moveTo>
                  <a:cubicBezTo>
                    <a:pt x="1989" y="1"/>
                    <a:pt x="1973" y="14"/>
                    <a:pt x="1979" y="38"/>
                  </a:cubicBezTo>
                  <a:cubicBezTo>
                    <a:pt x="2258" y="1182"/>
                    <a:pt x="2348" y="2306"/>
                    <a:pt x="2009" y="3430"/>
                  </a:cubicBezTo>
                  <a:cubicBezTo>
                    <a:pt x="1990" y="3350"/>
                    <a:pt x="1970" y="3281"/>
                    <a:pt x="1950" y="3201"/>
                  </a:cubicBezTo>
                  <a:cubicBezTo>
                    <a:pt x="1741" y="2584"/>
                    <a:pt x="1492" y="1977"/>
                    <a:pt x="1174" y="1400"/>
                  </a:cubicBezTo>
                  <a:cubicBezTo>
                    <a:pt x="895" y="913"/>
                    <a:pt x="547" y="306"/>
                    <a:pt x="20" y="58"/>
                  </a:cubicBezTo>
                  <a:cubicBezTo>
                    <a:pt x="10" y="58"/>
                    <a:pt x="0" y="68"/>
                    <a:pt x="10" y="78"/>
                  </a:cubicBezTo>
                  <a:cubicBezTo>
                    <a:pt x="268" y="695"/>
                    <a:pt x="796" y="1212"/>
                    <a:pt x="1104" y="1818"/>
                  </a:cubicBezTo>
                  <a:cubicBezTo>
                    <a:pt x="1442" y="2495"/>
                    <a:pt x="1681" y="3211"/>
                    <a:pt x="1840" y="3937"/>
                  </a:cubicBezTo>
                  <a:cubicBezTo>
                    <a:pt x="1950" y="4424"/>
                    <a:pt x="2039" y="4902"/>
                    <a:pt x="2119" y="5389"/>
                  </a:cubicBezTo>
                  <a:cubicBezTo>
                    <a:pt x="1721" y="5021"/>
                    <a:pt x="1353" y="4623"/>
                    <a:pt x="1035" y="4196"/>
                  </a:cubicBezTo>
                  <a:cubicBezTo>
                    <a:pt x="626" y="3628"/>
                    <a:pt x="378" y="3002"/>
                    <a:pt x="20" y="2415"/>
                  </a:cubicBezTo>
                  <a:cubicBezTo>
                    <a:pt x="20" y="2410"/>
                    <a:pt x="15" y="2408"/>
                    <a:pt x="11" y="2408"/>
                  </a:cubicBezTo>
                  <a:cubicBezTo>
                    <a:pt x="8" y="2408"/>
                    <a:pt x="5" y="2410"/>
                    <a:pt x="10" y="2415"/>
                  </a:cubicBezTo>
                  <a:cubicBezTo>
                    <a:pt x="189" y="3718"/>
                    <a:pt x="1203" y="4981"/>
                    <a:pt x="2178" y="5817"/>
                  </a:cubicBezTo>
                  <a:cubicBezTo>
                    <a:pt x="2248" y="6254"/>
                    <a:pt x="2308" y="6702"/>
                    <a:pt x="2368" y="7150"/>
                  </a:cubicBezTo>
                  <a:cubicBezTo>
                    <a:pt x="2427" y="7538"/>
                    <a:pt x="2487" y="7936"/>
                    <a:pt x="2547" y="8334"/>
                  </a:cubicBezTo>
                  <a:cubicBezTo>
                    <a:pt x="2676" y="9050"/>
                    <a:pt x="2835" y="9766"/>
                    <a:pt x="3044" y="10462"/>
                  </a:cubicBezTo>
                  <a:cubicBezTo>
                    <a:pt x="3233" y="11139"/>
                    <a:pt x="3412" y="11815"/>
                    <a:pt x="3332" y="12521"/>
                  </a:cubicBezTo>
                  <a:cubicBezTo>
                    <a:pt x="3243" y="13237"/>
                    <a:pt x="2964" y="13924"/>
                    <a:pt x="2885" y="14620"/>
                  </a:cubicBezTo>
                  <a:cubicBezTo>
                    <a:pt x="2855" y="14899"/>
                    <a:pt x="2855" y="15187"/>
                    <a:pt x="2925" y="15476"/>
                  </a:cubicBezTo>
                  <a:cubicBezTo>
                    <a:pt x="2945" y="15565"/>
                    <a:pt x="2964" y="15655"/>
                    <a:pt x="2994" y="15744"/>
                  </a:cubicBezTo>
                  <a:cubicBezTo>
                    <a:pt x="3012" y="15792"/>
                    <a:pt x="3054" y="15812"/>
                    <a:pt x="3097" y="15812"/>
                  </a:cubicBezTo>
                  <a:cubicBezTo>
                    <a:pt x="3172" y="15812"/>
                    <a:pt x="3252" y="15752"/>
                    <a:pt x="3233" y="15664"/>
                  </a:cubicBezTo>
                  <a:cubicBezTo>
                    <a:pt x="3223" y="15655"/>
                    <a:pt x="3223" y="15635"/>
                    <a:pt x="3223" y="15624"/>
                  </a:cubicBezTo>
                  <a:cubicBezTo>
                    <a:pt x="3213" y="15605"/>
                    <a:pt x="3213" y="15595"/>
                    <a:pt x="3213" y="15575"/>
                  </a:cubicBezTo>
                  <a:cubicBezTo>
                    <a:pt x="2964" y="14342"/>
                    <a:pt x="3770" y="13158"/>
                    <a:pt x="3710" y="11915"/>
                  </a:cubicBezTo>
                  <a:cubicBezTo>
                    <a:pt x="3681" y="11258"/>
                    <a:pt x="3471" y="10631"/>
                    <a:pt x="3292" y="9995"/>
                  </a:cubicBezTo>
                  <a:cubicBezTo>
                    <a:pt x="3143" y="9457"/>
                    <a:pt x="3034" y="8920"/>
                    <a:pt x="2934" y="8383"/>
                  </a:cubicBezTo>
                  <a:cubicBezTo>
                    <a:pt x="2945" y="8374"/>
                    <a:pt x="2964" y="8363"/>
                    <a:pt x="2974" y="8354"/>
                  </a:cubicBezTo>
                  <a:cubicBezTo>
                    <a:pt x="3342" y="7965"/>
                    <a:pt x="3710" y="7508"/>
                    <a:pt x="4019" y="7010"/>
                  </a:cubicBezTo>
                  <a:cubicBezTo>
                    <a:pt x="4616" y="6056"/>
                    <a:pt x="5023" y="4961"/>
                    <a:pt x="4924" y="3897"/>
                  </a:cubicBezTo>
                  <a:cubicBezTo>
                    <a:pt x="4924" y="3872"/>
                    <a:pt x="4904" y="3860"/>
                    <a:pt x="4883" y="3860"/>
                  </a:cubicBezTo>
                  <a:cubicBezTo>
                    <a:pt x="4861" y="3860"/>
                    <a:pt x="4839" y="3872"/>
                    <a:pt x="4834" y="3897"/>
                  </a:cubicBezTo>
                  <a:cubicBezTo>
                    <a:pt x="4596" y="4603"/>
                    <a:pt x="4456" y="5330"/>
                    <a:pt x="4148" y="6016"/>
                  </a:cubicBezTo>
                  <a:cubicBezTo>
                    <a:pt x="4019" y="6305"/>
                    <a:pt x="3880" y="6573"/>
                    <a:pt x="3720" y="6842"/>
                  </a:cubicBezTo>
                  <a:cubicBezTo>
                    <a:pt x="3471" y="7240"/>
                    <a:pt x="3183" y="7618"/>
                    <a:pt x="2865" y="7965"/>
                  </a:cubicBezTo>
                  <a:cubicBezTo>
                    <a:pt x="2855" y="7876"/>
                    <a:pt x="2835" y="7797"/>
                    <a:pt x="2825" y="7707"/>
                  </a:cubicBezTo>
                  <a:cubicBezTo>
                    <a:pt x="2785" y="7458"/>
                    <a:pt x="2755" y="7200"/>
                    <a:pt x="2715" y="6951"/>
                  </a:cubicBezTo>
                  <a:cubicBezTo>
                    <a:pt x="2556" y="5887"/>
                    <a:pt x="2407" y="4842"/>
                    <a:pt x="2129" y="3808"/>
                  </a:cubicBezTo>
                  <a:cubicBezTo>
                    <a:pt x="2576" y="2594"/>
                    <a:pt x="2636" y="1182"/>
                    <a:pt x="2029" y="18"/>
                  </a:cubicBezTo>
                  <a:cubicBezTo>
                    <a:pt x="2025" y="6"/>
                    <a:pt x="2015" y="1"/>
                    <a:pt x="2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43"/>
            <p:cNvSpPr/>
            <p:nvPr/>
          </p:nvSpPr>
          <p:spPr>
            <a:xfrm>
              <a:off x="5809533" y="2304592"/>
              <a:ext cx="1027680" cy="618288"/>
            </a:xfrm>
            <a:custGeom>
              <a:avLst/>
              <a:gdLst/>
              <a:ahLst/>
              <a:cxnLst/>
              <a:rect l="l" t="t" r="r" b="b"/>
              <a:pathLst>
                <a:path w="14193" h="8539" extrusionOk="0">
                  <a:moveTo>
                    <a:pt x="1778" y="0"/>
                  </a:moveTo>
                  <a:cubicBezTo>
                    <a:pt x="1735" y="0"/>
                    <a:pt x="1692" y="2"/>
                    <a:pt x="1649" y="5"/>
                  </a:cubicBezTo>
                  <a:cubicBezTo>
                    <a:pt x="1600" y="5"/>
                    <a:pt x="1580" y="84"/>
                    <a:pt x="1639" y="104"/>
                  </a:cubicBezTo>
                  <a:cubicBezTo>
                    <a:pt x="2137" y="303"/>
                    <a:pt x="2644" y="452"/>
                    <a:pt x="3081" y="781"/>
                  </a:cubicBezTo>
                  <a:cubicBezTo>
                    <a:pt x="3459" y="1069"/>
                    <a:pt x="3738" y="1417"/>
                    <a:pt x="3967" y="1815"/>
                  </a:cubicBezTo>
                  <a:cubicBezTo>
                    <a:pt x="3078" y="1540"/>
                    <a:pt x="2158" y="1389"/>
                    <a:pt x="1234" y="1389"/>
                  </a:cubicBezTo>
                  <a:cubicBezTo>
                    <a:pt x="855" y="1389"/>
                    <a:pt x="476" y="1415"/>
                    <a:pt x="97" y="1467"/>
                  </a:cubicBezTo>
                  <a:cubicBezTo>
                    <a:pt x="0" y="1477"/>
                    <a:pt x="17" y="1636"/>
                    <a:pt x="109" y="1636"/>
                  </a:cubicBezTo>
                  <a:cubicBezTo>
                    <a:pt x="112" y="1636"/>
                    <a:pt x="114" y="1636"/>
                    <a:pt x="117" y="1636"/>
                  </a:cubicBezTo>
                  <a:cubicBezTo>
                    <a:pt x="256" y="1632"/>
                    <a:pt x="395" y="1630"/>
                    <a:pt x="534" y="1630"/>
                  </a:cubicBezTo>
                  <a:cubicBezTo>
                    <a:pt x="1754" y="1630"/>
                    <a:pt x="2955" y="1792"/>
                    <a:pt x="4116" y="2203"/>
                  </a:cubicBezTo>
                  <a:cubicBezTo>
                    <a:pt x="5200" y="2591"/>
                    <a:pt x="6135" y="3197"/>
                    <a:pt x="7050" y="3874"/>
                  </a:cubicBezTo>
                  <a:cubicBezTo>
                    <a:pt x="6605" y="3955"/>
                    <a:pt x="6163" y="3995"/>
                    <a:pt x="5720" y="3995"/>
                  </a:cubicBezTo>
                  <a:cubicBezTo>
                    <a:pt x="5352" y="3995"/>
                    <a:pt x="4983" y="3968"/>
                    <a:pt x="4613" y="3913"/>
                  </a:cubicBezTo>
                  <a:cubicBezTo>
                    <a:pt x="4156" y="3854"/>
                    <a:pt x="3708" y="3745"/>
                    <a:pt x="3280" y="3586"/>
                  </a:cubicBezTo>
                  <a:cubicBezTo>
                    <a:pt x="2922" y="3466"/>
                    <a:pt x="2574" y="3237"/>
                    <a:pt x="2206" y="3208"/>
                  </a:cubicBezTo>
                  <a:cubicBezTo>
                    <a:pt x="2196" y="3208"/>
                    <a:pt x="2186" y="3217"/>
                    <a:pt x="2196" y="3228"/>
                  </a:cubicBezTo>
                  <a:cubicBezTo>
                    <a:pt x="2634" y="3874"/>
                    <a:pt x="3837" y="4132"/>
                    <a:pt x="4553" y="4272"/>
                  </a:cubicBezTo>
                  <a:cubicBezTo>
                    <a:pt x="4941" y="4346"/>
                    <a:pt x="5333" y="4381"/>
                    <a:pt x="5725" y="4381"/>
                  </a:cubicBezTo>
                  <a:cubicBezTo>
                    <a:pt x="6281" y="4381"/>
                    <a:pt x="6837" y="4311"/>
                    <a:pt x="7378" y="4182"/>
                  </a:cubicBezTo>
                  <a:cubicBezTo>
                    <a:pt x="7398" y="4182"/>
                    <a:pt x="7418" y="4172"/>
                    <a:pt x="7438" y="4163"/>
                  </a:cubicBezTo>
                  <a:lnTo>
                    <a:pt x="7557" y="4252"/>
                  </a:lnTo>
                  <a:cubicBezTo>
                    <a:pt x="7627" y="4311"/>
                    <a:pt x="7707" y="4361"/>
                    <a:pt x="7787" y="4421"/>
                  </a:cubicBezTo>
                  <a:cubicBezTo>
                    <a:pt x="8671" y="5098"/>
                    <a:pt x="9587" y="5744"/>
                    <a:pt x="10641" y="6132"/>
                  </a:cubicBezTo>
                  <a:cubicBezTo>
                    <a:pt x="10950" y="6251"/>
                    <a:pt x="11288" y="6351"/>
                    <a:pt x="11626" y="6470"/>
                  </a:cubicBezTo>
                  <a:cubicBezTo>
                    <a:pt x="11795" y="6530"/>
                    <a:pt x="11964" y="6590"/>
                    <a:pt x="12133" y="6659"/>
                  </a:cubicBezTo>
                  <a:cubicBezTo>
                    <a:pt x="12014" y="6679"/>
                    <a:pt x="11885" y="6699"/>
                    <a:pt x="11765" y="6709"/>
                  </a:cubicBezTo>
                  <a:cubicBezTo>
                    <a:pt x="11565" y="6729"/>
                    <a:pt x="11364" y="6739"/>
                    <a:pt x="11163" y="6739"/>
                  </a:cubicBezTo>
                  <a:cubicBezTo>
                    <a:pt x="10585" y="6739"/>
                    <a:pt x="10008" y="6658"/>
                    <a:pt x="9447" y="6510"/>
                  </a:cubicBezTo>
                  <a:cubicBezTo>
                    <a:pt x="9089" y="6420"/>
                    <a:pt x="8741" y="6301"/>
                    <a:pt x="8403" y="6172"/>
                  </a:cubicBezTo>
                  <a:cubicBezTo>
                    <a:pt x="8224" y="6112"/>
                    <a:pt x="8045" y="6042"/>
                    <a:pt x="7866" y="5963"/>
                  </a:cubicBezTo>
                  <a:cubicBezTo>
                    <a:pt x="7329" y="5744"/>
                    <a:pt x="6782" y="5436"/>
                    <a:pt x="6205" y="5326"/>
                  </a:cubicBezTo>
                  <a:cubicBezTo>
                    <a:pt x="6201" y="5325"/>
                    <a:pt x="6198" y="5325"/>
                    <a:pt x="6194" y="5325"/>
                  </a:cubicBezTo>
                  <a:cubicBezTo>
                    <a:pt x="6157" y="5325"/>
                    <a:pt x="6119" y="5369"/>
                    <a:pt x="6155" y="5405"/>
                  </a:cubicBezTo>
                  <a:cubicBezTo>
                    <a:pt x="6593" y="5774"/>
                    <a:pt x="7159" y="6002"/>
                    <a:pt x="7677" y="6221"/>
                  </a:cubicBezTo>
                  <a:cubicBezTo>
                    <a:pt x="7906" y="6321"/>
                    <a:pt x="8134" y="6411"/>
                    <a:pt x="8363" y="6490"/>
                  </a:cubicBezTo>
                  <a:cubicBezTo>
                    <a:pt x="8741" y="6639"/>
                    <a:pt x="9129" y="6758"/>
                    <a:pt x="9517" y="6858"/>
                  </a:cubicBezTo>
                  <a:cubicBezTo>
                    <a:pt x="10080" y="6988"/>
                    <a:pt x="10652" y="7067"/>
                    <a:pt x="11221" y="7067"/>
                  </a:cubicBezTo>
                  <a:cubicBezTo>
                    <a:pt x="11476" y="7067"/>
                    <a:pt x="11731" y="7051"/>
                    <a:pt x="11984" y="7017"/>
                  </a:cubicBezTo>
                  <a:cubicBezTo>
                    <a:pt x="12183" y="6997"/>
                    <a:pt x="12372" y="6957"/>
                    <a:pt x="12561" y="6917"/>
                  </a:cubicBezTo>
                  <a:cubicBezTo>
                    <a:pt x="12581" y="6908"/>
                    <a:pt x="12610" y="6898"/>
                    <a:pt x="12630" y="6898"/>
                  </a:cubicBezTo>
                  <a:cubicBezTo>
                    <a:pt x="13028" y="7116"/>
                    <a:pt x="13366" y="7395"/>
                    <a:pt x="13565" y="7793"/>
                  </a:cubicBezTo>
                  <a:cubicBezTo>
                    <a:pt x="13655" y="7962"/>
                    <a:pt x="13715" y="8151"/>
                    <a:pt x="13744" y="8370"/>
                  </a:cubicBezTo>
                  <a:cubicBezTo>
                    <a:pt x="13760" y="8487"/>
                    <a:pt x="13845" y="8538"/>
                    <a:pt x="13935" y="8538"/>
                  </a:cubicBezTo>
                  <a:cubicBezTo>
                    <a:pt x="14013" y="8538"/>
                    <a:pt x="14096" y="8499"/>
                    <a:pt x="14142" y="8429"/>
                  </a:cubicBezTo>
                  <a:cubicBezTo>
                    <a:pt x="14172" y="8380"/>
                    <a:pt x="14192" y="8330"/>
                    <a:pt x="14182" y="8261"/>
                  </a:cubicBezTo>
                  <a:cubicBezTo>
                    <a:pt x="14023" y="7116"/>
                    <a:pt x="12999" y="6480"/>
                    <a:pt x="11994" y="6112"/>
                  </a:cubicBezTo>
                  <a:lnTo>
                    <a:pt x="11974" y="6112"/>
                  </a:lnTo>
                  <a:cubicBezTo>
                    <a:pt x="11964" y="6102"/>
                    <a:pt x="11954" y="6102"/>
                    <a:pt x="11944" y="6092"/>
                  </a:cubicBezTo>
                  <a:cubicBezTo>
                    <a:pt x="11865" y="6072"/>
                    <a:pt x="11785" y="6042"/>
                    <a:pt x="11706" y="6013"/>
                  </a:cubicBezTo>
                  <a:cubicBezTo>
                    <a:pt x="11606" y="5982"/>
                    <a:pt x="11507" y="5943"/>
                    <a:pt x="11407" y="5913"/>
                  </a:cubicBezTo>
                  <a:cubicBezTo>
                    <a:pt x="10800" y="5704"/>
                    <a:pt x="10194" y="5495"/>
                    <a:pt x="9626" y="5177"/>
                  </a:cubicBezTo>
                  <a:cubicBezTo>
                    <a:pt x="9507" y="5107"/>
                    <a:pt x="9398" y="5038"/>
                    <a:pt x="9279" y="4968"/>
                  </a:cubicBezTo>
                  <a:cubicBezTo>
                    <a:pt x="9169" y="4202"/>
                    <a:pt x="8920" y="3466"/>
                    <a:pt x="8552" y="2799"/>
                  </a:cubicBezTo>
                  <a:cubicBezTo>
                    <a:pt x="8433" y="2561"/>
                    <a:pt x="8284" y="2342"/>
                    <a:pt x="8134" y="2123"/>
                  </a:cubicBezTo>
                  <a:cubicBezTo>
                    <a:pt x="7568" y="1327"/>
                    <a:pt x="6722" y="422"/>
                    <a:pt x="5727" y="213"/>
                  </a:cubicBezTo>
                  <a:cubicBezTo>
                    <a:pt x="5724" y="212"/>
                    <a:pt x="5720" y="211"/>
                    <a:pt x="5717" y="211"/>
                  </a:cubicBezTo>
                  <a:cubicBezTo>
                    <a:pt x="5701" y="211"/>
                    <a:pt x="5691" y="227"/>
                    <a:pt x="5707" y="243"/>
                  </a:cubicBezTo>
                  <a:cubicBezTo>
                    <a:pt x="6354" y="850"/>
                    <a:pt x="7060" y="1318"/>
                    <a:pt x="7627" y="1994"/>
                  </a:cubicBezTo>
                  <a:cubicBezTo>
                    <a:pt x="7448" y="1974"/>
                    <a:pt x="7269" y="1964"/>
                    <a:pt x="7110" y="1924"/>
                  </a:cubicBezTo>
                  <a:cubicBezTo>
                    <a:pt x="6963" y="1886"/>
                    <a:pt x="6799" y="1799"/>
                    <a:pt x="6649" y="1799"/>
                  </a:cubicBezTo>
                  <a:cubicBezTo>
                    <a:pt x="6606" y="1799"/>
                    <a:pt x="6563" y="1807"/>
                    <a:pt x="6523" y="1825"/>
                  </a:cubicBezTo>
                  <a:cubicBezTo>
                    <a:pt x="6523" y="1835"/>
                    <a:pt x="6513" y="1835"/>
                    <a:pt x="6523" y="1844"/>
                  </a:cubicBezTo>
                  <a:cubicBezTo>
                    <a:pt x="6583" y="2043"/>
                    <a:pt x="6901" y="2123"/>
                    <a:pt x="7080" y="2173"/>
                  </a:cubicBezTo>
                  <a:cubicBezTo>
                    <a:pt x="7274" y="2224"/>
                    <a:pt x="7511" y="2289"/>
                    <a:pt x="7731" y="2289"/>
                  </a:cubicBezTo>
                  <a:cubicBezTo>
                    <a:pt x="7770" y="2289"/>
                    <a:pt x="7809" y="2287"/>
                    <a:pt x="7846" y="2282"/>
                  </a:cubicBezTo>
                  <a:cubicBezTo>
                    <a:pt x="8005" y="2511"/>
                    <a:pt x="8154" y="2750"/>
                    <a:pt x="8284" y="2998"/>
                  </a:cubicBezTo>
                  <a:cubicBezTo>
                    <a:pt x="8562" y="3535"/>
                    <a:pt x="8761" y="4112"/>
                    <a:pt x="8881" y="4709"/>
                  </a:cubicBezTo>
                  <a:cubicBezTo>
                    <a:pt x="8532" y="4470"/>
                    <a:pt x="8194" y="4222"/>
                    <a:pt x="7846" y="3964"/>
                  </a:cubicBezTo>
                  <a:cubicBezTo>
                    <a:pt x="6782" y="3177"/>
                    <a:pt x="5707" y="2452"/>
                    <a:pt x="4474" y="1984"/>
                  </a:cubicBezTo>
                  <a:cubicBezTo>
                    <a:pt x="4464" y="1974"/>
                    <a:pt x="4464" y="1954"/>
                    <a:pt x="4454" y="1944"/>
                  </a:cubicBezTo>
                  <a:cubicBezTo>
                    <a:pt x="4043" y="967"/>
                    <a:pt x="2884" y="0"/>
                    <a:pt x="17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43"/>
            <p:cNvSpPr/>
            <p:nvPr/>
          </p:nvSpPr>
          <p:spPr>
            <a:xfrm>
              <a:off x="6373305" y="2114738"/>
              <a:ext cx="512138" cy="932753"/>
            </a:xfrm>
            <a:custGeom>
              <a:avLst/>
              <a:gdLst/>
              <a:ahLst/>
              <a:cxnLst/>
              <a:rect l="l" t="t" r="r" b="b"/>
              <a:pathLst>
                <a:path w="7073" h="12882" extrusionOk="0">
                  <a:moveTo>
                    <a:pt x="4715" y="1"/>
                  </a:moveTo>
                  <a:cubicBezTo>
                    <a:pt x="4466" y="399"/>
                    <a:pt x="4178" y="777"/>
                    <a:pt x="3860" y="1124"/>
                  </a:cubicBezTo>
                  <a:cubicBezTo>
                    <a:pt x="3850" y="1035"/>
                    <a:pt x="3830" y="956"/>
                    <a:pt x="3820" y="866"/>
                  </a:cubicBezTo>
                  <a:cubicBezTo>
                    <a:pt x="3780" y="617"/>
                    <a:pt x="3750" y="359"/>
                    <a:pt x="3710" y="110"/>
                  </a:cubicBezTo>
                  <a:cubicBezTo>
                    <a:pt x="3601" y="189"/>
                    <a:pt x="3482" y="259"/>
                    <a:pt x="3363" y="309"/>
                  </a:cubicBezTo>
                  <a:cubicBezTo>
                    <a:pt x="3422" y="697"/>
                    <a:pt x="3482" y="1095"/>
                    <a:pt x="3542" y="1493"/>
                  </a:cubicBezTo>
                  <a:cubicBezTo>
                    <a:pt x="3671" y="2209"/>
                    <a:pt x="3830" y="2925"/>
                    <a:pt x="4039" y="3621"/>
                  </a:cubicBezTo>
                  <a:cubicBezTo>
                    <a:pt x="4228" y="4298"/>
                    <a:pt x="4407" y="4974"/>
                    <a:pt x="4327" y="5680"/>
                  </a:cubicBezTo>
                  <a:cubicBezTo>
                    <a:pt x="4238" y="6396"/>
                    <a:pt x="3959" y="7083"/>
                    <a:pt x="3880" y="7779"/>
                  </a:cubicBezTo>
                  <a:cubicBezTo>
                    <a:pt x="3780" y="7311"/>
                    <a:pt x="3710" y="6844"/>
                    <a:pt x="3581" y="6396"/>
                  </a:cubicBezTo>
                  <a:cubicBezTo>
                    <a:pt x="3363" y="5640"/>
                    <a:pt x="2945" y="4964"/>
                    <a:pt x="2467" y="4347"/>
                  </a:cubicBezTo>
                  <a:cubicBezTo>
                    <a:pt x="2348" y="4188"/>
                    <a:pt x="2218" y="4039"/>
                    <a:pt x="2099" y="3890"/>
                  </a:cubicBezTo>
                  <a:cubicBezTo>
                    <a:pt x="1920" y="3562"/>
                    <a:pt x="1771" y="3224"/>
                    <a:pt x="1641" y="2865"/>
                  </a:cubicBezTo>
                  <a:cubicBezTo>
                    <a:pt x="1592" y="2895"/>
                    <a:pt x="1532" y="2935"/>
                    <a:pt x="1473" y="2955"/>
                  </a:cubicBezTo>
                  <a:cubicBezTo>
                    <a:pt x="1341" y="3016"/>
                    <a:pt x="1187" y="3046"/>
                    <a:pt x="1038" y="3046"/>
                  </a:cubicBezTo>
                  <a:cubicBezTo>
                    <a:pt x="1017" y="3046"/>
                    <a:pt x="996" y="3046"/>
                    <a:pt x="975" y="3044"/>
                  </a:cubicBezTo>
                  <a:lnTo>
                    <a:pt x="975" y="3044"/>
                  </a:lnTo>
                  <a:cubicBezTo>
                    <a:pt x="1274" y="3442"/>
                    <a:pt x="1602" y="3820"/>
                    <a:pt x="1910" y="4208"/>
                  </a:cubicBezTo>
                  <a:cubicBezTo>
                    <a:pt x="1462" y="3960"/>
                    <a:pt x="995" y="3750"/>
                    <a:pt x="577" y="3442"/>
                  </a:cubicBezTo>
                  <a:cubicBezTo>
                    <a:pt x="538" y="3422"/>
                    <a:pt x="507" y="3392"/>
                    <a:pt x="468" y="3363"/>
                  </a:cubicBezTo>
                  <a:cubicBezTo>
                    <a:pt x="468" y="3482"/>
                    <a:pt x="458" y="3602"/>
                    <a:pt x="418" y="3711"/>
                  </a:cubicBezTo>
                  <a:cubicBezTo>
                    <a:pt x="955" y="4108"/>
                    <a:pt x="1621" y="4546"/>
                    <a:pt x="2288" y="4676"/>
                  </a:cubicBezTo>
                  <a:cubicBezTo>
                    <a:pt x="2716" y="5273"/>
                    <a:pt x="3084" y="5889"/>
                    <a:pt x="3243" y="6625"/>
                  </a:cubicBezTo>
                  <a:cubicBezTo>
                    <a:pt x="3382" y="7262"/>
                    <a:pt x="3432" y="7908"/>
                    <a:pt x="3621" y="8535"/>
                  </a:cubicBezTo>
                  <a:cubicBezTo>
                    <a:pt x="3014" y="8326"/>
                    <a:pt x="2408" y="8117"/>
                    <a:pt x="1840" y="7799"/>
                  </a:cubicBezTo>
                  <a:cubicBezTo>
                    <a:pt x="1721" y="7729"/>
                    <a:pt x="1612" y="7660"/>
                    <a:pt x="1493" y="7590"/>
                  </a:cubicBezTo>
                  <a:cubicBezTo>
                    <a:pt x="1383" y="6824"/>
                    <a:pt x="1134" y="6088"/>
                    <a:pt x="766" y="5421"/>
                  </a:cubicBezTo>
                  <a:cubicBezTo>
                    <a:pt x="697" y="5501"/>
                    <a:pt x="597" y="5571"/>
                    <a:pt x="498" y="5620"/>
                  </a:cubicBezTo>
                  <a:cubicBezTo>
                    <a:pt x="776" y="6157"/>
                    <a:pt x="975" y="6734"/>
                    <a:pt x="1095" y="7331"/>
                  </a:cubicBezTo>
                  <a:cubicBezTo>
                    <a:pt x="746" y="7092"/>
                    <a:pt x="408" y="6844"/>
                    <a:pt x="60" y="6586"/>
                  </a:cubicBezTo>
                  <a:lnTo>
                    <a:pt x="60" y="6586"/>
                  </a:lnTo>
                  <a:cubicBezTo>
                    <a:pt x="70" y="6745"/>
                    <a:pt x="50" y="6904"/>
                    <a:pt x="1" y="7043"/>
                  </a:cubicBezTo>
                  <a:cubicBezTo>
                    <a:pt x="885" y="7720"/>
                    <a:pt x="1801" y="8366"/>
                    <a:pt x="2855" y="8754"/>
                  </a:cubicBezTo>
                  <a:cubicBezTo>
                    <a:pt x="3164" y="8873"/>
                    <a:pt x="3502" y="8973"/>
                    <a:pt x="3840" y="9092"/>
                  </a:cubicBezTo>
                  <a:cubicBezTo>
                    <a:pt x="3880" y="9172"/>
                    <a:pt x="3929" y="9251"/>
                    <a:pt x="3979" y="9331"/>
                  </a:cubicBezTo>
                  <a:cubicBezTo>
                    <a:pt x="3779" y="9351"/>
                    <a:pt x="3578" y="9361"/>
                    <a:pt x="3377" y="9361"/>
                  </a:cubicBezTo>
                  <a:cubicBezTo>
                    <a:pt x="2799" y="9361"/>
                    <a:pt x="2222" y="9280"/>
                    <a:pt x="1661" y="9132"/>
                  </a:cubicBezTo>
                  <a:cubicBezTo>
                    <a:pt x="1303" y="9042"/>
                    <a:pt x="955" y="8923"/>
                    <a:pt x="617" y="8794"/>
                  </a:cubicBezTo>
                  <a:cubicBezTo>
                    <a:pt x="617" y="8903"/>
                    <a:pt x="607" y="9013"/>
                    <a:pt x="577" y="9112"/>
                  </a:cubicBezTo>
                  <a:cubicBezTo>
                    <a:pt x="955" y="9261"/>
                    <a:pt x="1343" y="9380"/>
                    <a:pt x="1731" y="9480"/>
                  </a:cubicBezTo>
                  <a:cubicBezTo>
                    <a:pt x="2294" y="9610"/>
                    <a:pt x="2866" y="9689"/>
                    <a:pt x="3435" y="9689"/>
                  </a:cubicBezTo>
                  <a:cubicBezTo>
                    <a:pt x="3690" y="9689"/>
                    <a:pt x="3945" y="9673"/>
                    <a:pt x="4198" y="9639"/>
                  </a:cubicBezTo>
                  <a:cubicBezTo>
                    <a:pt x="4486" y="9987"/>
                    <a:pt x="4835" y="10286"/>
                    <a:pt x="5193" y="10594"/>
                  </a:cubicBezTo>
                  <a:cubicBezTo>
                    <a:pt x="5531" y="10883"/>
                    <a:pt x="5849" y="11181"/>
                    <a:pt x="6068" y="11569"/>
                  </a:cubicBezTo>
                  <a:cubicBezTo>
                    <a:pt x="6297" y="11966"/>
                    <a:pt x="6247" y="12335"/>
                    <a:pt x="6336" y="12753"/>
                  </a:cubicBezTo>
                  <a:cubicBezTo>
                    <a:pt x="6359" y="12839"/>
                    <a:pt x="6429" y="12881"/>
                    <a:pt x="6500" y="12881"/>
                  </a:cubicBezTo>
                  <a:cubicBezTo>
                    <a:pt x="6553" y="12881"/>
                    <a:pt x="6607" y="12858"/>
                    <a:pt x="6645" y="12812"/>
                  </a:cubicBezTo>
                  <a:cubicBezTo>
                    <a:pt x="7072" y="12315"/>
                    <a:pt x="6685" y="11509"/>
                    <a:pt x="6356" y="11051"/>
                  </a:cubicBezTo>
                  <a:cubicBezTo>
                    <a:pt x="6386" y="11002"/>
                    <a:pt x="6406" y="10952"/>
                    <a:pt x="6396" y="10883"/>
                  </a:cubicBezTo>
                  <a:cubicBezTo>
                    <a:pt x="6237" y="9738"/>
                    <a:pt x="5213" y="9102"/>
                    <a:pt x="4208" y="8734"/>
                  </a:cubicBezTo>
                  <a:cubicBezTo>
                    <a:pt x="3959" y="7501"/>
                    <a:pt x="4765" y="6317"/>
                    <a:pt x="4705" y="5074"/>
                  </a:cubicBezTo>
                  <a:cubicBezTo>
                    <a:pt x="4676" y="4417"/>
                    <a:pt x="4466" y="3790"/>
                    <a:pt x="4287" y="3154"/>
                  </a:cubicBezTo>
                  <a:cubicBezTo>
                    <a:pt x="4138" y="2616"/>
                    <a:pt x="4029" y="2079"/>
                    <a:pt x="3929" y="1542"/>
                  </a:cubicBezTo>
                  <a:cubicBezTo>
                    <a:pt x="3940" y="1533"/>
                    <a:pt x="3959" y="1522"/>
                    <a:pt x="3969" y="1513"/>
                  </a:cubicBezTo>
                  <a:cubicBezTo>
                    <a:pt x="4337" y="1124"/>
                    <a:pt x="4705" y="667"/>
                    <a:pt x="5014" y="169"/>
                  </a:cubicBezTo>
                  <a:cubicBezTo>
                    <a:pt x="4904" y="120"/>
                    <a:pt x="4804" y="70"/>
                    <a:pt x="4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399565" y="2883444"/>
            <a:ext cx="7868992" cy="34286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Việt Nam có bờ biển dài, có nhiều đảo, trong đó Hoàng Sa và Trường Sa là hai quần đảo thuộc chủ quyền của Việt Nam. 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</a:rPr>
              <a:t>- Đường chân trời trong mĩ thuật là đường thẳng nằm ngang tầm mắt người quan sát, phân cách giữa bầu trời và mặt đ</a:t>
            </a:r>
            <a:r>
              <a:rPr lang="en-US" sz="2400" dirty="0">
                <a:solidFill>
                  <a:srgbClr val="002060"/>
                </a:solidFill>
              </a:rPr>
              <a:t>ấ</a:t>
            </a:r>
            <a:r>
              <a:rPr lang="vi-VN" sz="2400" dirty="0">
                <a:solidFill>
                  <a:srgbClr val="002060"/>
                </a:solidFill>
              </a:rPr>
              <a:t>t hoặc giữa bầu trời và mặt biển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39" y="1053036"/>
            <a:ext cx="2071728" cy="2071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81" y="4797287"/>
            <a:ext cx="2502657" cy="25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9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A9F6FF10-FDDA-4DBF-A610-411A6F52A75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F349A398-889B-4F22-8082-AEF7DD6DE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A692D5AD-AC98-4C12-9245-BB1EF6AD1F0A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ED0C6820-CD2D-41F2-999F-DEC8F534C128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EC3A699C-6AB3-472C-BFC1-776936F5B539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7865C9-0398-4D46-9DD9-CC595DF47C02}"/>
              </a:ext>
            </a:extLst>
          </p:cNvPr>
          <p:cNvGrpSpPr/>
          <p:nvPr/>
        </p:nvGrpSpPr>
        <p:grpSpPr>
          <a:xfrm flipH="1">
            <a:off x="243537" y="1572142"/>
            <a:ext cx="5390714" cy="5390716"/>
            <a:chOff x="2699792" y="915566"/>
            <a:chExt cx="4032448" cy="4032448"/>
          </a:xfrm>
          <a:solidFill>
            <a:srgbClr val="43A4C5"/>
          </a:solidFill>
        </p:grpSpPr>
        <p:sp>
          <p:nvSpPr>
            <p:cNvPr id="8" name="饼形 10">
              <a:extLst>
                <a:ext uri="{FF2B5EF4-FFF2-40B4-BE49-F238E27FC236}">
                  <a16:creationId xmlns:a16="http://schemas.microsoft.com/office/drawing/2014/main" id="{087C16B1-3572-4F9D-BFF9-88A23B1F9775}"/>
                </a:ext>
              </a:extLst>
            </p:cNvPr>
            <p:cNvSpPr/>
            <p:nvPr/>
          </p:nvSpPr>
          <p:spPr>
            <a:xfrm>
              <a:off x="3854494" y="2067694"/>
              <a:ext cx="1872208" cy="1872208"/>
            </a:xfrm>
            <a:prstGeom prst="pie">
              <a:avLst>
                <a:gd name="adj1" fmla="val 0"/>
                <a:gd name="adj2" fmla="val 543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9" name="饼形 11">
              <a:extLst>
                <a:ext uri="{FF2B5EF4-FFF2-40B4-BE49-F238E27FC236}">
                  <a16:creationId xmlns:a16="http://schemas.microsoft.com/office/drawing/2014/main" id="{A8E07DF7-AB76-4E5C-A158-CE821687D72B}"/>
                </a:ext>
              </a:extLst>
            </p:cNvPr>
            <p:cNvSpPr/>
            <p:nvPr/>
          </p:nvSpPr>
          <p:spPr>
            <a:xfrm flipH="1">
              <a:off x="3201274" y="1486482"/>
              <a:ext cx="3029484" cy="3029484"/>
            </a:xfrm>
            <a:prstGeom prst="pie">
              <a:avLst>
                <a:gd name="adj1" fmla="val 0"/>
                <a:gd name="adj2" fmla="val 543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0" name="饼形 12">
              <a:extLst>
                <a:ext uri="{FF2B5EF4-FFF2-40B4-BE49-F238E27FC236}">
                  <a16:creationId xmlns:a16="http://schemas.microsoft.com/office/drawing/2014/main" id="{05590FB7-61B9-453F-92DC-151E8352C940}"/>
                </a:ext>
              </a:extLst>
            </p:cNvPr>
            <p:cNvSpPr/>
            <p:nvPr/>
          </p:nvSpPr>
          <p:spPr>
            <a:xfrm flipV="1">
              <a:off x="3565852" y="1709922"/>
              <a:ext cx="2448882" cy="2448882"/>
            </a:xfrm>
            <a:prstGeom prst="pie">
              <a:avLst>
                <a:gd name="adj1" fmla="val 0"/>
                <a:gd name="adj2" fmla="val 543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1" name="饼形 13">
              <a:extLst>
                <a:ext uri="{FF2B5EF4-FFF2-40B4-BE49-F238E27FC236}">
                  <a16:creationId xmlns:a16="http://schemas.microsoft.com/office/drawing/2014/main" id="{EC381957-A5E6-42D4-8F2C-AE5A6D91A6A3}"/>
                </a:ext>
              </a:extLst>
            </p:cNvPr>
            <p:cNvSpPr/>
            <p:nvPr/>
          </p:nvSpPr>
          <p:spPr>
            <a:xfrm flipH="1" flipV="1">
              <a:off x="2699792" y="915566"/>
              <a:ext cx="4032448" cy="4032448"/>
            </a:xfrm>
            <a:prstGeom prst="pie">
              <a:avLst>
                <a:gd name="adj1" fmla="val 0"/>
                <a:gd name="adj2" fmla="val 543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id="{8A67AD46-6ACE-43B0-824E-7B284A22D129}"/>
                </a:ext>
              </a:extLst>
            </p:cNvPr>
            <p:cNvSpPr txBox="1"/>
            <p:nvPr/>
          </p:nvSpPr>
          <p:spPr>
            <a:xfrm>
              <a:off x="4034271" y="2074871"/>
              <a:ext cx="351577" cy="52952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" panose="020B0604020202020204" pitchFamily="34" charset="0"/>
                  <a:ea typeface="字魂35号-经典雅黑" panose="02000000000000000000" pitchFamily="2" charset="-122"/>
                  <a:cs typeface="Arial" panose="020B060402020202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29">
              <a:extLst>
                <a:ext uri="{FF2B5EF4-FFF2-40B4-BE49-F238E27FC236}">
                  <a16:creationId xmlns:a16="http://schemas.microsoft.com/office/drawing/2014/main" id="{618BC0BA-6BA0-4A8C-AB05-3C10A48C243D}"/>
                </a:ext>
              </a:extLst>
            </p:cNvPr>
            <p:cNvSpPr txBox="1"/>
            <p:nvPr/>
          </p:nvSpPr>
          <p:spPr>
            <a:xfrm>
              <a:off x="3953468" y="3150950"/>
              <a:ext cx="351577" cy="52952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" panose="020B0604020202020204" pitchFamily="34" charset="0"/>
                  <a:ea typeface="字魂35号-经典雅黑" panose="02000000000000000000" pitchFamily="2" charset="-122"/>
                  <a:cs typeface="Arial" panose="020B060402020202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675716A-3764-4C30-834A-41BA01DACFBD}"/>
              </a:ext>
            </a:extLst>
          </p:cNvPr>
          <p:cNvGrpSpPr/>
          <p:nvPr/>
        </p:nvGrpSpPr>
        <p:grpSpPr>
          <a:xfrm>
            <a:off x="6316632" y="2194539"/>
            <a:ext cx="4881462" cy="1078747"/>
            <a:chOff x="2313611" y="2383231"/>
            <a:chExt cx="1925001" cy="591144"/>
          </a:xfrm>
        </p:grpSpPr>
        <p:sp>
          <p:nvSpPr>
            <p:cNvPr id="17" name="圆角矩形 9">
              <a:extLst>
                <a:ext uri="{FF2B5EF4-FFF2-40B4-BE49-F238E27FC236}">
                  <a16:creationId xmlns:a16="http://schemas.microsoft.com/office/drawing/2014/main" id="{1665C0A2-53F0-451C-8F82-E4F98AA8F994}"/>
                </a:ext>
              </a:extLst>
            </p:cNvPr>
            <p:cNvSpPr/>
            <p:nvPr/>
          </p:nvSpPr>
          <p:spPr>
            <a:xfrm>
              <a:off x="2313611" y="2383231"/>
              <a:ext cx="1925001" cy="591144"/>
            </a:xfrm>
            <a:prstGeom prst="roundRect">
              <a:avLst/>
            </a:prstGeom>
            <a:solidFill>
              <a:srgbClr val="43A4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2800" noProof="1">
                  <a:solidFill>
                    <a:schemeClr val="bg1"/>
                  </a:solidFill>
                  <a:latin typeface="Arial" panose="020B0604020202020204" pitchFamily="34" charset="0"/>
                  <a:ea typeface="字魂35号-经典雅黑" panose="02000000000000000000" pitchFamily="2" charset="-122"/>
                  <a:cs typeface="Arial" panose="020B0604020202020204" pitchFamily="34" charset="0"/>
                </a:rPr>
                <a:t>Đọc trước Bài 11: Ngày hội quê em</a:t>
              </a:r>
              <a:endParaRPr lang="zh-CN" altLang="en-US" sz="2800" noProof="1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C3F30B7-BB7B-4727-8D52-55C08D807961}"/>
                </a:ext>
              </a:extLst>
            </p:cNvPr>
            <p:cNvSpPr/>
            <p:nvPr/>
          </p:nvSpPr>
          <p:spPr>
            <a:xfrm>
              <a:off x="3177947" y="2507838"/>
              <a:ext cx="196326" cy="4252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0" algn="ctr"/>
              <a:endParaRPr lang="en-US" sz="2000" b="0" i="0" u="none" dirty="0">
                <a:solidFill>
                  <a:srgbClr val="FFFFFF"/>
                </a:solidFill>
                <a:latin typeface="Montserrat SemiBold" panose="00000700000000000000" pitchFamily="2" charset="0"/>
              </a:endParaRPr>
            </a:p>
          </p:txBody>
        </p:sp>
      </p:grpSp>
      <p:sp>
        <p:nvSpPr>
          <p:cNvPr id="35" name="TextBox 2">
            <a:extLst>
              <a:ext uri="{FF2B5EF4-FFF2-40B4-BE49-F238E27FC236}">
                <a16:creationId xmlns:a16="http://schemas.microsoft.com/office/drawing/2014/main" id="{57D7D47E-1C2B-453B-8E88-71687E4EF0A3}"/>
              </a:ext>
            </a:extLst>
          </p:cNvPr>
          <p:cNvSpPr txBox="1"/>
          <p:nvPr/>
        </p:nvSpPr>
        <p:spPr>
          <a:xfrm>
            <a:off x="3632146" y="343867"/>
            <a:ext cx="5180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3600" b="1" i="0" u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6" name="组合 15">
            <a:extLst>
              <a:ext uri="{FF2B5EF4-FFF2-40B4-BE49-F238E27FC236}">
                <a16:creationId xmlns:a16="http://schemas.microsoft.com/office/drawing/2014/main" id="{F675716A-3764-4C30-834A-41BA01DACFBD}"/>
              </a:ext>
            </a:extLst>
          </p:cNvPr>
          <p:cNvGrpSpPr/>
          <p:nvPr/>
        </p:nvGrpSpPr>
        <p:grpSpPr>
          <a:xfrm>
            <a:off x="6376992" y="4021107"/>
            <a:ext cx="4881462" cy="1078747"/>
            <a:chOff x="2313611" y="2383231"/>
            <a:chExt cx="1925001" cy="591144"/>
          </a:xfrm>
        </p:grpSpPr>
        <p:sp>
          <p:nvSpPr>
            <p:cNvPr id="37" name="圆角矩形 9">
              <a:extLst>
                <a:ext uri="{FF2B5EF4-FFF2-40B4-BE49-F238E27FC236}">
                  <a16:creationId xmlns:a16="http://schemas.microsoft.com/office/drawing/2014/main" id="{1665C0A2-53F0-451C-8F82-E4F98AA8F994}"/>
                </a:ext>
              </a:extLst>
            </p:cNvPr>
            <p:cNvSpPr/>
            <p:nvPr/>
          </p:nvSpPr>
          <p:spPr>
            <a:xfrm>
              <a:off x="2313611" y="2383231"/>
              <a:ext cx="1925001" cy="591144"/>
            </a:xfrm>
            <a:prstGeom prst="roundRect">
              <a:avLst/>
            </a:prstGeom>
            <a:solidFill>
              <a:srgbClr val="43A4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2800" noProof="1">
                  <a:solidFill>
                    <a:schemeClr val="bg1"/>
                  </a:solidFill>
                  <a:latin typeface="Arial" panose="020B0604020202020204" pitchFamily="34" charset="0"/>
                  <a:ea typeface="字魂35号-经典雅黑" panose="02000000000000000000" pitchFamily="2" charset="-122"/>
                  <a:cs typeface="Arial" panose="020B0604020202020204" pitchFamily="34" charset="0"/>
                </a:rPr>
                <a:t>Chuẩn bị đồ dùng học tập cho bài 11</a:t>
              </a:r>
              <a:endParaRPr lang="zh-CN" altLang="en-US" sz="2800" noProof="1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8" name="矩形 19">
              <a:extLst>
                <a:ext uri="{FF2B5EF4-FFF2-40B4-BE49-F238E27FC236}">
                  <a16:creationId xmlns:a16="http://schemas.microsoft.com/office/drawing/2014/main" id="{DC3F30B7-BB7B-4727-8D52-55C08D807961}"/>
                </a:ext>
              </a:extLst>
            </p:cNvPr>
            <p:cNvSpPr/>
            <p:nvPr/>
          </p:nvSpPr>
          <p:spPr>
            <a:xfrm>
              <a:off x="3177947" y="2507838"/>
              <a:ext cx="196326" cy="4252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0" algn="ctr"/>
              <a:endParaRPr lang="en-US" sz="2000" b="0" i="0" u="none" dirty="0">
                <a:solidFill>
                  <a:srgbClr val="FFFFFF"/>
                </a:solidFill>
                <a:latin typeface="Montserrat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02312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6"/>
          <p:cNvSpPr txBox="1">
            <a:spLocks noGrp="1"/>
          </p:cNvSpPr>
          <p:nvPr>
            <p:ph type="title"/>
          </p:nvPr>
        </p:nvSpPr>
        <p:spPr>
          <a:xfrm>
            <a:off x="1184088" y="2392575"/>
            <a:ext cx="9470249" cy="80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+mn-lt"/>
              </a:rPr>
              <a:t>CẢM ƠN CÁC EM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ĐÃ LẮNG NGHE BÀI GIẢNG!</a:t>
            </a:r>
            <a:endParaRPr b="1" dirty="0">
              <a:latin typeface="+mn-lt"/>
            </a:endParaRPr>
          </a:p>
        </p:txBody>
      </p:sp>
      <p:grpSp>
        <p:nvGrpSpPr>
          <p:cNvPr id="881" name="Google Shape;881;p36"/>
          <p:cNvGrpSpPr/>
          <p:nvPr/>
        </p:nvGrpSpPr>
        <p:grpSpPr>
          <a:xfrm>
            <a:off x="8586180" y="3863193"/>
            <a:ext cx="3913945" cy="3672091"/>
            <a:chOff x="3548425" y="3934025"/>
            <a:chExt cx="636400" cy="597075"/>
          </a:xfrm>
        </p:grpSpPr>
        <p:sp>
          <p:nvSpPr>
            <p:cNvPr id="882" name="Google Shape;882;p36"/>
            <p:cNvSpPr/>
            <p:nvPr/>
          </p:nvSpPr>
          <p:spPr>
            <a:xfrm>
              <a:off x="3548425" y="3995900"/>
              <a:ext cx="622350" cy="444075"/>
            </a:xfrm>
            <a:custGeom>
              <a:avLst/>
              <a:gdLst/>
              <a:ahLst/>
              <a:cxnLst/>
              <a:rect l="l" t="t" r="r" b="b"/>
              <a:pathLst>
                <a:path w="24894" h="17763" extrusionOk="0">
                  <a:moveTo>
                    <a:pt x="17358" y="0"/>
                  </a:moveTo>
                  <a:cubicBezTo>
                    <a:pt x="17165" y="0"/>
                    <a:pt x="16958" y="11"/>
                    <a:pt x="16734" y="34"/>
                  </a:cubicBezTo>
                  <a:cubicBezTo>
                    <a:pt x="14211" y="295"/>
                    <a:pt x="14614" y="4736"/>
                    <a:pt x="11860" y="4736"/>
                  </a:cubicBezTo>
                  <a:cubicBezTo>
                    <a:pt x="11797" y="4736"/>
                    <a:pt x="11732" y="4734"/>
                    <a:pt x="11665" y="4729"/>
                  </a:cubicBezTo>
                  <a:cubicBezTo>
                    <a:pt x="11550" y="4721"/>
                    <a:pt x="11439" y="4717"/>
                    <a:pt x="11330" y="4717"/>
                  </a:cubicBezTo>
                  <a:cubicBezTo>
                    <a:pt x="8609" y="4717"/>
                    <a:pt x="7543" y="7208"/>
                    <a:pt x="7183" y="8300"/>
                  </a:cubicBezTo>
                  <a:cubicBezTo>
                    <a:pt x="6809" y="9424"/>
                    <a:pt x="5512" y="9691"/>
                    <a:pt x="3518" y="11096"/>
                  </a:cubicBezTo>
                  <a:cubicBezTo>
                    <a:pt x="1" y="13584"/>
                    <a:pt x="1030" y="16875"/>
                    <a:pt x="1030" y="16875"/>
                  </a:cubicBezTo>
                  <a:cubicBezTo>
                    <a:pt x="1446" y="17532"/>
                    <a:pt x="5718" y="17762"/>
                    <a:pt x="10425" y="17762"/>
                  </a:cubicBezTo>
                  <a:cubicBezTo>
                    <a:pt x="16165" y="17762"/>
                    <a:pt x="22552" y="17419"/>
                    <a:pt x="23382" y="17089"/>
                  </a:cubicBezTo>
                  <a:cubicBezTo>
                    <a:pt x="24893" y="16500"/>
                    <a:pt x="24131" y="6896"/>
                    <a:pt x="23971" y="4890"/>
                  </a:cubicBezTo>
                  <a:cubicBezTo>
                    <a:pt x="23810" y="2896"/>
                    <a:pt x="23810" y="1706"/>
                    <a:pt x="21763" y="1439"/>
                  </a:cubicBezTo>
                  <a:cubicBezTo>
                    <a:pt x="19881" y="1194"/>
                    <a:pt x="19406" y="0"/>
                    <a:pt x="17358" y="0"/>
                  </a:cubicBezTo>
                  <a:close/>
                </a:path>
              </a:pathLst>
            </a:custGeom>
            <a:solidFill>
              <a:srgbClr val="B0AF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3902225" y="4045125"/>
              <a:ext cx="29100" cy="19850"/>
            </a:xfrm>
            <a:custGeom>
              <a:avLst/>
              <a:gdLst/>
              <a:ahLst/>
              <a:cxnLst/>
              <a:rect l="l" t="t" r="r" b="b"/>
              <a:pathLst>
                <a:path w="1164" h="794" extrusionOk="0">
                  <a:moveTo>
                    <a:pt x="63" y="1"/>
                  </a:moveTo>
                  <a:cubicBezTo>
                    <a:pt x="42" y="1"/>
                    <a:pt x="21" y="2"/>
                    <a:pt x="1" y="5"/>
                  </a:cubicBezTo>
                  <a:cubicBezTo>
                    <a:pt x="1" y="5"/>
                    <a:pt x="228" y="727"/>
                    <a:pt x="1164" y="793"/>
                  </a:cubicBezTo>
                  <a:cubicBezTo>
                    <a:pt x="1139" y="439"/>
                    <a:pt x="454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3840025" y="4004125"/>
              <a:ext cx="36150" cy="11700"/>
            </a:xfrm>
            <a:custGeom>
              <a:avLst/>
              <a:gdLst/>
              <a:ahLst/>
              <a:cxnLst/>
              <a:rect l="l" t="t" r="r" b="b"/>
              <a:pathLst>
                <a:path w="1446" h="468" extrusionOk="0">
                  <a:moveTo>
                    <a:pt x="937" y="1"/>
                  </a:moveTo>
                  <a:cubicBezTo>
                    <a:pt x="692" y="1"/>
                    <a:pt x="392" y="80"/>
                    <a:pt x="81" y="280"/>
                  </a:cubicBezTo>
                  <a:cubicBezTo>
                    <a:pt x="54" y="293"/>
                    <a:pt x="27" y="320"/>
                    <a:pt x="1" y="361"/>
                  </a:cubicBezTo>
                  <a:lnTo>
                    <a:pt x="14" y="374"/>
                  </a:lnTo>
                  <a:cubicBezTo>
                    <a:pt x="179" y="441"/>
                    <a:pt x="344" y="467"/>
                    <a:pt x="498" y="467"/>
                  </a:cubicBezTo>
                  <a:cubicBezTo>
                    <a:pt x="1018" y="467"/>
                    <a:pt x="1431" y="173"/>
                    <a:pt x="1431" y="173"/>
                  </a:cubicBezTo>
                  <a:lnTo>
                    <a:pt x="1445" y="173"/>
                  </a:lnTo>
                  <a:cubicBezTo>
                    <a:pt x="1348" y="70"/>
                    <a:pt x="1167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3808250" y="4086800"/>
              <a:ext cx="30125" cy="19325"/>
            </a:xfrm>
            <a:custGeom>
              <a:avLst/>
              <a:gdLst/>
              <a:ahLst/>
              <a:cxnLst/>
              <a:rect l="l" t="t" r="r" b="b"/>
              <a:pathLst>
                <a:path w="1205" h="773" extrusionOk="0">
                  <a:moveTo>
                    <a:pt x="1054" y="0"/>
                  </a:moveTo>
                  <a:cubicBezTo>
                    <a:pt x="703" y="0"/>
                    <a:pt x="249" y="327"/>
                    <a:pt x="27" y="665"/>
                  </a:cubicBezTo>
                  <a:cubicBezTo>
                    <a:pt x="14" y="692"/>
                    <a:pt x="0" y="732"/>
                    <a:pt x="0" y="772"/>
                  </a:cubicBezTo>
                  <a:cubicBezTo>
                    <a:pt x="0" y="772"/>
                    <a:pt x="977" y="692"/>
                    <a:pt x="1204" y="23"/>
                  </a:cubicBezTo>
                  <a:cubicBezTo>
                    <a:pt x="1157" y="7"/>
                    <a:pt x="1107" y="0"/>
                    <a:pt x="1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3807925" y="4008450"/>
              <a:ext cx="124075" cy="169075"/>
            </a:xfrm>
            <a:custGeom>
              <a:avLst/>
              <a:gdLst/>
              <a:ahLst/>
              <a:cxnLst/>
              <a:rect l="l" t="t" r="r" b="b"/>
              <a:pathLst>
                <a:path w="4963" h="6763" extrusionOk="0">
                  <a:moveTo>
                    <a:pt x="2715" y="0"/>
                  </a:moveTo>
                  <a:cubicBezTo>
                    <a:pt x="2715" y="0"/>
                    <a:pt x="2302" y="294"/>
                    <a:pt x="1782" y="294"/>
                  </a:cubicBezTo>
                  <a:cubicBezTo>
                    <a:pt x="1628" y="294"/>
                    <a:pt x="1463" y="268"/>
                    <a:pt x="1298" y="201"/>
                  </a:cubicBezTo>
                  <a:lnTo>
                    <a:pt x="1285" y="188"/>
                  </a:lnTo>
                  <a:lnTo>
                    <a:pt x="1285" y="188"/>
                  </a:lnTo>
                  <a:cubicBezTo>
                    <a:pt x="816" y="937"/>
                    <a:pt x="2435" y="4816"/>
                    <a:pt x="2501" y="4950"/>
                  </a:cubicBezTo>
                  <a:cubicBezTo>
                    <a:pt x="2448" y="4869"/>
                    <a:pt x="1713" y="3598"/>
                    <a:pt x="1392" y="3264"/>
                  </a:cubicBezTo>
                  <a:cubicBezTo>
                    <a:pt x="1351" y="3211"/>
                    <a:pt x="1285" y="3170"/>
                    <a:pt x="1217" y="3157"/>
                  </a:cubicBezTo>
                  <a:cubicBezTo>
                    <a:pt x="990" y="3826"/>
                    <a:pt x="13" y="3906"/>
                    <a:pt x="13" y="3906"/>
                  </a:cubicBezTo>
                  <a:cubicBezTo>
                    <a:pt x="1" y="4522"/>
                    <a:pt x="1740" y="6368"/>
                    <a:pt x="1740" y="6368"/>
                  </a:cubicBezTo>
                  <a:cubicBezTo>
                    <a:pt x="1740" y="6368"/>
                    <a:pt x="3233" y="6763"/>
                    <a:pt x="4113" y="6763"/>
                  </a:cubicBezTo>
                  <a:cubicBezTo>
                    <a:pt x="4422" y="6763"/>
                    <a:pt x="4656" y="6714"/>
                    <a:pt x="4722" y="6582"/>
                  </a:cubicBezTo>
                  <a:cubicBezTo>
                    <a:pt x="4870" y="6300"/>
                    <a:pt x="4575" y="5391"/>
                    <a:pt x="4575" y="5391"/>
                  </a:cubicBezTo>
                  <a:cubicBezTo>
                    <a:pt x="4361" y="4441"/>
                    <a:pt x="4963" y="2635"/>
                    <a:pt x="4936" y="2260"/>
                  </a:cubicBezTo>
                  <a:cubicBezTo>
                    <a:pt x="4000" y="2194"/>
                    <a:pt x="3773" y="1472"/>
                    <a:pt x="3773" y="1472"/>
                  </a:cubicBezTo>
                  <a:cubicBezTo>
                    <a:pt x="3398" y="1525"/>
                    <a:pt x="3251" y="3090"/>
                    <a:pt x="3251" y="3090"/>
                  </a:cubicBezTo>
                  <a:lnTo>
                    <a:pt x="3238" y="3104"/>
                  </a:lnTo>
                  <a:cubicBezTo>
                    <a:pt x="2997" y="1699"/>
                    <a:pt x="2810" y="321"/>
                    <a:pt x="2796" y="161"/>
                  </a:cubicBezTo>
                  <a:cubicBezTo>
                    <a:pt x="2796" y="94"/>
                    <a:pt x="2769" y="40"/>
                    <a:pt x="2729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3838025" y="4086875"/>
              <a:ext cx="32800" cy="46000"/>
            </a:xfrm>
            <a:custGeom>
              <a:avLst/>
              <a:gdLst/>
              <a:ahLst/>
              <a:cxnLst/>
              <a:rect l="l" t="t" r="r" b="b"/>
              <a:pathLst>
                <a:path w="1312" h="1840" extrusionOk="0">
                  <a:moveTo>
                    <a:pt x="17" y="1"/>
                  </a:moveTo>
                  <a:cubicBezTo>
                    <a:pt x="13" y="1"/>
                    <a:pt x="13" y="6"/>
                    <a:pt x="13" y="6"/>
                  </a:cubicBezTo>
                  <a:cubicBezTo>
                    <a:pt x="0" y="20"/>
                    <a:pt x="13" y="20"/>
                    <a:pt x="13" y="20"/>
                  </a:cubicBezTo>
                  <a:cubicBezTo>
                    <a:pt x="54" y="47"/>
                    <a:pt x="94" y="60"/>
                    <a:pt x="134" y="100"/>
                  </a:cubicBezTo>
                  <a:cubicBezTo>
                    <a:pt x="147" y="100"/>
                    <a:pt x="161" y="127"/>
                    <a:pt x="174" y="140"/>
                  </a:cubicBezTo>
                  <a:lnTo>
                    <a:pt x="214" y="194"/>
                  </a:lnTo>
                  <a:lnTo>
                    <a:pt x="295" y="314"/>
                  </a:lnTo>
                  <a:lnTo>
                    <a:pt x="375" y="421"/>
                  </a:lnTo>
                  <a:cubicBezTo>
                    <a:pt x="429" y="502"/>
                    <a:pt x="482" y="582"/>
                    <a:pt x="522" y="662"/>
                  </a:cubicBezTo>
                  <a:cubicBezTo>
                    <a:pt x="575" y="729"/>
                    <a:pt x="629" y="809"/>
                    <a:pt x="669" y="889"/>
                  </a:cubicBezTo>
                  <a:cubicBezTo>
                    <a:pt x="776" y="1050"/>
                    <a:pt x="869" y="1210"/>
                    <a:pt x="976" y="1358"/>
                  </a:cubicBezTo>
                  <a:cubicBezTo>
                    <a:pt x="1071" y="1518"/>
                    <a:pt x="1178" y="1679"/>
                    <a:pt x="1285" y="1825"/>
                  </a:cubicBezTo>
                  <a:cubicBezTo>
                    <a:pt x="1285" y="1839"/>
                    <a:pt x="1297" y="1839"/>
                    <a:pt x="1297" y="1839"/>
                  </a:cubicBezTo>
                  <a:cubicBezTo>
                    <a:pt x="1311" y="1839"/>
                    <a:pt x="1311" y="1825"/>
                    <a:pt x="1311" y="1813"/>
                  </a:cubicBezTo>
                  <a:cubicBezTo>
                    <a:pt x="1231" y="1638"/>
                    <a:pt x="1137" y="1478"/>
                    <a:pt x="1044" y="1317"/>
                  </a:cubicBezTo>
                  <a:lnTo>
                    <a:pt x="762" y="836"/>
                  </a:lnTo>
                  <a:cubicBezTo>
                    <a:pt x="709" y="755"/>
                    <a:pt x="655" y="689"/>
                    <a:pt x="602" y="609"/>
                  </a:cubicBezTo>
                  <a:cubicBezTo>
                    <a:pt x="548" y="529"/>
                    <a:pt x="495" y="448"/>
                    <a:pt x="441" y="381"/>
                  </a:cubicBezTo>
                  <a:lnTo>
                    <a:pt x="348" y="261"/>
                  </a:lnTo>
                  <a:lnTo>
                    <a:pt x="254" y="154"/>
                  </a:lnTo>
                  <a:lnTo>
                    <a:pt x="214" y="100"/>
                  </a:lnTo>
                  <a:cubicBezTo>
                    <a:pt x="188" y="87"/>
                    <a:pt x="174" y="74"/>
                    <a:pt x="161" y="60"/>
                  </a:cubicBezTo>
                  <a:cubicBezTo>
                    <a:pt x="120" y="33"/>
                    <a:pt x="67" y="20"/>
                    <a:pt x="27" y="6"/>
                  </a:cubicBezTo>
                  <a:cubicBezTo>
                    <a:pt x="23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3877475" y="4012125"/>
              <a:ext cx="29775" cy="150500"/>
            </a:xfrm>
            <a:custGeom>
              <a:avLst/>
              <a:gdLst/>
              <a:ahLst/>
              <a:cxnLst/>
              <a:rect l="l" t="t" r="r" b="b"/>
              <a:pathLst>
                <a:path w="1191" h="6020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cubicBezTo>
                    <a:pt x="1" y="14"/>
                    <a:pt x="14" y="107"/>
                    <a:pt x="28" y="268"/>
                  </a:cubicBezTo>
                  <a:cubicBezTo>
                    <a:pt x="54" y="442"/>
                    <a:pt x="81" y="669"/>
                    <a:pt x="108" y="963"/>
                  </a:cubicBezTo>
                  <a:cubicBezTo>
                    <a:pt x="121" y="1097"/>
                    <a:pt x="147" y="1257"/>
                    <a:pt x="174" y="1418"/>
                  </a:cubicBezTo>
                  <a:cubicBezTo>
                    <a:pt x="201" y="1578"/>
                    <a:pt x="228" y="1753"/>
                    <a:pt x="254" y="1926"/>
                  </a:cubicBezTo>
                  <a:cubicBezTo>
                    <a:pt x="281" y="2101"/>
                    <a:pt x="308" y="2288"/>
                    <a:pt x="335" y="2475"/>
                  </a:cubicBezTo>
                  <a:lnTo>
                    <a:pt x="415" y="3037"/>
                  </a:lnTo>
                  <a:cubicBezTo>
                    <a:pt x="482" y="3411"/>
                    <a:pt x="563" y="3786"/>
                    <a:pt x="629" y="4147"/>
                  </a:cubicBezTo>
                  <a:cubicBezTo>
                    <a:pt x="656" y="4321"/>
                    <a:pt x="696" y="4494"/>
                    <a:pt x="736" y="4655"/>
                  </a:cubicBezTo>
                  <a:cubicBezTo>
                    <a:pt x="777" y="4815"/>
                    <a:pt x="816" y="4963"/>
                    <a:pt x="843" y="5097"/>
                  </a:cubicBezTo>
                  <a:cubicBezTo>
                    <a:pt x="884" y="5244"/>
                    <a:pt x="923" y="5364"/>
                    <a:pt x="950" y="5471"/>
                  </a:cubicBezTo>
                  <a:cubicBezTo>
                    <a:pt x="991" y="5591"/>
                    <a:pt x="1030" y="5685"/>
                    <a:pt x="1057" y="5766"/>
                  </a:cubicBezTo>
                  <a:cubicBezTo>
                    <a:pt x="1084" y="5846"/>
                    <a:pt x="1111" y="5899"/>
                    <a:pt x="1137" y="5939"/>
                  </a:cubicBezTo>
                  <a:cubicBezTo>
                    <a:pt x="1151" y="5980"/>
                    <a:pt x="1164" y="6006"/>
                    <a:pt x="1164" y="6006"/>
                  </a:cubicBezTo>
                  <a:cubicBezTo>
                    <a:pt x="1164" y="6019"/>
                    <a:pt x="1178" y="6019"/>
                    <a:pt x="1178" y="6019"/>
                  </a:cubicBezTo>
                  <a:cubicBezTo>
                    <a:pt x="1191" y="6006"/>
                    <a:pt x="1191" y="6006"/>
                    <a:pt x="1191" y="5993"/>
                  </a:cubicBezTo>
                  <a:cubicBezTo>
                    <a:pt x="1191" y="5993"/>
                    <a:pt x="1178" y="5966"/>
                    <a:pt x="1164" y="5926"/>
                  </a:cubicBezTo>
                  <a:cubicBezTo>
                    <a:pt x="1151" y="5886"/>
                    <a:pt x="1124" y="5832"/>
                    <a:pt x="1098" y="5752"/>
                  </a:cubicBezTo>
                  <a:cubicBezTo>
                    <a:pt x="1071" y="5672"/>
                    <a:pt x="1044" y="5578"/>
                    <a:pt x="1017" y="5458"/>
                  </a:cubicBezTo>
                  <a:cubicBezTo>
                    <a:pt x="991" y="5351"/>
                    <a:pt x="950" y="5217"/>
                    <a:pt x="923" y="5083"/>
                  </a:cubicBezTo>
                  <a:cubicBezTo>
                    <a:pt x="884" y="4936"/>
                    <a:pt x="857" y="4789"/>
                    <a:pt x="816" y="4628"/>
                  </a:cubicBezTo>
                  <a:cubicBezTo>
                    <a:pt x="790" y="4468"/>
                    <a:pt x="750" y="4307"/>
                    <a:pt x="723" y="4120"/>
                  </a:cubicBezTo>
                  <a:cubicBezTo>
                    <a:pt x="656" y="3772"/>
                    <a:pt x="589" y="3398"/>
                    <a:pt x="522" y="3023"/>
                  </a:cubicBezTo>
                  <a:cubicBezTo>
                    <a:pt x="482" y="2836"/>
                    <a:pt x="456" y="2649"/>
                    <a:pt x="429" y="2461"/>
                  </a:cubicBezTo>
                  <a:cubicBezTo>
                    <a:pt x="402" y="2274"/>
                    <a:pt x="362" y="2087"/>
                    <a:pt x="335" y="1913"/>
                  </a:cubicBezTo>
                  <a:cubicBezTo>
                    <a:pt x="281" y="1566"/>
                    <a:pt x="215" y="1231"/>
                    <a:pt x="174" y="950"/>
                  </a:cubicBezTo>
                  <a:cubicBezTo>
                    <a:pt x="135" y="669"/>
                    <a:pt x="94" y="428"/>
                    <a:pt x="67" y="268"/>
                  </a:cubicBezTo>
                  <a:cubicBezTo>
                    <a:pt x="40" y="107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3825975" y="4119475"/>
              <a:ext cx="3025" cy="2025"/>
            </a:xfrm>
            <a:custGeom>
              <a:avLst/>
              <a:gdLst/>
              <a:ahLst/>
              <a:cxnLst/>
              <a:rect l="l" t="t" r="r" b="b"/>
              <a:pathLst>
                <a:path w="121" h="81" extrusionOk="0">
                  <a:moveTo>
                    <a:pt x="67" y="0"/>
                  </a:moveTo>
                  <a:cubicBezTo>
                    <a:pt x="1" y="0"/>
                    <a:pt x="1" y="81"/>
                    <a:pt x="67" y="81"/>
                  </a:cubicBezTo>
                  <a:cubicBezTo>
                    <a:pt x="121" y="81"/>
                    <a:pt x="12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3834000" y="4127500"/>
              <a:ext cx="4725" cy="3675"/>
            </a:xfrm>
            <a:custGeom>
              <a:avLst/>
              <a:gdLst/>
              <a:ahLst/>
              <a:cxnLst/>
              <a:rect l="l" t="t" r="r" b="b"/>
              <a:pathLst>
                <a:path w="189" h="147" extrusionOk="0">
                  <a:moveTo>
                    <a:pt x="94" y="0"/>
                  </a:moveTo>
                  <a:cubicBezTo>
                    <a:pt x="1" y="0"/>
                    <a:pt x="1" y="147"/>
                    <a:pt x="94" y="147"/>
                  </a:cubicBezTo>
                  <a:cubicBezTo>
                    <a:pt x="188" y="147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3830325" y="4114975"/>
              <a:ext cx="4700" cy="4750"/>
            </a:xfrm>
            <a:custGeom>
              <a:avLst/>
              <a:gdLst/>
              <a:ahLst/>
              <a:cxnLst/>
              <a:rect l="l" t="t" r="r" b="b"/>
              <a:pathLst>
                <a:path w="188" h="190" extrusionOk="0">
                  <a:moveTo>
                    <a:pt x="111" y="1"/>
                  </a:moveTo>
                  <a:cubicBezTo>
                    <a:pt x="93" y="1"/>
                    <a:pt x="77" y="10"/>
                    <a:pt x="68" y="20"/>
                  </a:cubicBezTo>
                  <a:lnTo>
                    <a:pt x="54" y="20"/>
                  </a:lnTo>
                  <a:cubicBezTo>
                    <a:pt x="14" y="33"/>
                    <a:pt x="0" y="59"/>
                    <a:pt x="0" y="100"/>
                  </a:cubicBezTo>
                  <a:cubicBezTo>
                    <a:pt x="0" y="127"/>
                    <a:pt x="14" y="154"/>
                    <a:pt x="54" y="166"/>
                  </a:cubicBezTo>
                  <a:lnTo>
                    <a:pt x="54" y="180"/>
                  </a:lnTo>
                  <a:lnTo>
                    <a:pt x="68" y="180"/>
                  </a:lnTo>
                  <a:cubicBezTo>
                    <a:pt x="74" y="187"/>
                    <a:pt x="84" y="190"/>
                    <a:pt x="96" y="190"/>
                  </a:cubicBezTo>
                  <a:cubicBezTo>
                    <a:pt x="107" y="190"/>
                    <a:pt x="121" y="187"/>
                    <a:pt x="134" y="180"/>
                  </a:cubicBezTo>
                  <a:cubicBezTo>
                    <a:pt x="161" y="166"/>
                    <a:pt x="188" y="140"/>
                    <a:pt x="188" y="100"/>
                  </a:cubicBezTo>
                  <a:cubicBezTo>
                    <a:pt x="188" y="47"/>
                    <a:pt x="161" y="20"/>
                    <a:pt x="134" y="6"/>
                  </a:cubicBezTo>
                  <a:cubicBezTo>
                    <a:pt x="126" y="2"/>
                    <a:pt x="119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3837675" y="4120675"/>
              <a:ext cx="5150" cy="4150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127" y="0"/>
                  </a:moveTo>
                  <a:cubicBezTo>
                    <a:pt x="121" y="0"/>
                    <a:pt x="115" y="2"/>
                    <a:pt x="108" y="6"/>
                  </a:cubicBezTo>
                  <a:cubicBezTo>
                    <a:pt x="68" y="6"/>
                    <a:pt x="41" y="6"/>
                    <a:pt x="27" y="45"/>
                  </a:cubicBezTo>
                  <a:cubicBezTo>
                    <a:pt x="1" y="86"/>
                    <a:pt x="14" y="126"/>
                    <a:pt x="54" y="152"/>
                  </a:cubicBezTo>
                  <a:cubicBezTo>
                    <a:pt x="68" y="162"/>
                    <a:pt x="82" y="166"/>
                    <a:pt x="96" y="166"/>
                  </a:cubicBezTo>
                  <a:cubicBezTo>
                    <a:pt x="158" y="166"/>
                    <a:pt x="205" y="77"/>
                    <a:pt x="161" y="33"/>
                  </a:cubicBezTo>
                  <a:cubicBezTo>
                    <a:pt x="152" y="13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3839675" y="41111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0"/>
                  </a:moveTo>
                  <a:cubicBezTo>
                    <a:pt x="1" y="0"/>
                    <a:pt x="1" y="27"/>
                    <a:pt x="15" y="27"/>
                  </a:cubicBezTo>
                  <a:cubicBezTo>
                    <a:pt x="41" y="27"/>
                    <a:pt x="41" y="0"/>
                    <a:pt x="1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3836025" y="4100250"/>
              <a:ext cx="4700" cy="5450"/>
            </a:xfrm>
            <a:custGeom>
              <a:avLst/>
              <a:gdLst/>
              <a:ahLst/>
              <a:cxnLst/>
              <a:rect l="l" t="t" r="r" b="b"/>
              <a:pathLst>
                <a:path w="188" h="218" extrusionOk="0">
                  <a:moveTo>
                    <a:pt x="87" y="0"/>
                  </a:moveTo>
                  <a:cubicBezTo>
                    <a:pt x="58" y="0"/>
                    <a:pt x="30" y="11"/>
                    <a:pt x="13" y="33"/>
                  </a:cubicBezTo>
                  <a:cubicBezTo>
                    <a:pt x="0" y="74"/>
                    <a:pt x="0" y="101"/>
                    <a:pt x="0" y="127"/>
                  </a:cubicBezTo>
                  <a:cubicBezTo>
                    <a:pt x="0" y="187"/>
                    <a:pt x="44" y="217"/>
                    <a:pt x="89" y="217"/>
                  </a:cubicBezTo>
                  <a:cubicBezTo>
                    <a:pt x="134" y="217"/>
                    <a:pt x="181" y="187"/>
                    <a:pt x="187" y="127"/>
                  </a:cubicBezTo>
                  <a:cubicBezTo>
                    <a:pt x="187" y="101"/>
                    <a:pt x="187" y="87"/>
                    <a:pt x="174" y="60"/>
                  </a:cubicBezTo>
                  <a:cubicBezTo>
                    <a:pt x="166" y="21"/>
                    <a:pt x="126" y="0"/>
                    <a:pt x="8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3850725" y="4120075"/>
              <a:ext cx="2600" cy="2100"/>
            </a:xfrm>
            <a:custGeom>
              <a:avLst/>
              <a:gdLst/>
              <a:ahLst/>
              <a:cxnLst/>
              <a:rect l="l" t="t" r="r" b="b"/>
              <a:pathLst>
                <a:path w="104" h="84" extrusionOk="0">
                  <a:moveTo>
                    <a:pt x="41" y="1"/>
                  </a:moveTo>
                  <a:cubicBezTo>
                    <a:pt x="36" y="1"/>
                    <a:pt x="32" y="2"/>
                    <a:pt x="28" y="3"/>
                  </a:cubicBezTo>
                  <a:cubicBezTo>
                    <a:pt x="14" y="3"/>
                    <a:pt x="14" y="3"/>
                    <a:pt x="1" y="16"/>
                  </a:cubicBezTo>
                  <a:lnTo>
                    <a:pt x="1" y="43"/>
                  </a:lnTo>
                  <a:cubicBezTo>
                    <a:pt x="1" y="69"/>
                    <a:pt x="17" y="83"/>
                    <a:pt x="36" y="83"/>
                  </a:cubicBezTo>
                  <a:cubicBezTo>
                    <a:pt x="46" y="83"/>
                    <a:pt x="58" y="79"/>
                    <a:pt x="67" y="69"/>
                  </a:cubicBezTo>
                  <a:cubicBezTo>
                    <a:pt x="103" y="46"/>
                    <a:pt x="75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3850725" y="412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3844725" y="4147875"/>
              <a:ext cx="3350" cy="2700"/>
            </a:xfrm>
            <a:custGeom>
              <a:avLst/>
              <a:gdLst/>
              <a:ahLst/>
              <a:cxnLst/>
              <a:rect l="l" t="t" r="r" b="b"/>
              <a:pathLst>
                <a:path w="134" h="108" extrusionOk="0">
                  <a:moveTo>
                    <a:pt x="66" y="1"/>
                  </a:moveTo>
                  <a:cubicBezTo>
                    <a:pt x="0" y="1"/>
                    <a:pt x="0" y="108"/>
                    <a:pt x="66" y="108"/>
                  </a:cubicBezTo>
                  <a:cubicBezTo>
                    <a:pt x="134" y="108"/>
                    <a:pt x="134" y="1"/>
                    <a:pt x="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3859425" y="4158575"/>
              <a:ext cx="3025" cy="2375"/>
            </a:xfrm>
            <a:custGeom>
              <a:avLst/>
              <a:gdLst/>
              <a:ahLst/>
              <a:cxnLst/>
              <a:rect l="l" t="t" r="r" b="b"/>
              <a:pathLst>
                <a:path w="121" h="95" extrusionOk="0">
                  <a:moveTo>
                    <a:pt x="54" y="1"/>
                  </a:moveTo>
                  <a:cubicBezTo>
                    <a:pt x="1" y="1"/>
                    <a:pt x="1" y="95"/>
                    <a:pt x="54" y="95"/>
                  </a:cubicBezTo>
                  <a:cubicBezTo>
                    <a:pt x="120" y="95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3848050" y="4141550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40" y="40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3842025" y="4024825"/>
              <a:ext cx="3375" cy="2375"/>
            </a:xfrm>
            <a:custGeom>
              <a:avLst/>
              <a:gdLst/>
              <a:ahLst/>
              <a:cxnLst/>
              <a:rect l="l" t="t" r="r" b="b"/>
              <a:pathLst>
                <a:path w="135" h="95" extrusionOk="0">
                  <a:moveTo>
                    <a:pt x="67" y="0"/>
                  </a:moveTo>
                  <a:cubicBezTo>
                    <a:pt x="1" y="0"/>
                    <a:pt x="1" y="94"/>
                    <a:pt x="67" y="94"/>
                  </a:cubicBezTo>
                  <a:cubicBezTo>
                    <a:pt x="135" y="94"/>
                    <a:pt x="135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3844375" y="4038625"/>
              <a:ext cx="3025" cy="2200"/>
            </a:xfrm>
            <a:custGeom>
              <a:avLst/>
              <a:gdLst/>
              <a:ahLst/>
              <a:cxnLst/>
              <a:rect l="l" t="t" r="r" b="b"/>
              <a:pathLst>
                <a:path w="121" h="88" extrusionOk="0">
                  <a:moveTo>
                    <a:pt x="67" y="0"/>
                  </a:moveTo>
                  <a:cubicBezTo>
                    <a:pt x="57" y="0"/>
                    <a:pt x="47" y="4"/>
                    <a:pt x="41" y="10"/>
                  </a:cubicBezTo>
                  <a:lnTo>
                    <a:pt x="14" y="37"/>
                  </a:lnTo>
                  <a:cubicBezTo>
                    <a:pt x="1" y="71"/>
                    <a:pt x="31" y="87"/>
                    <a:pt x="61" y="87"/>
                  </a:cubicBezTo>
                  <a:cubicBezTo>
                    <a:pt x="91" y="87"/>
                    <a:pt x="120" y="71"/>
                    <a:pt x="107" y="37"/>
                  </a:cubicBezTo>
                  <a:cubicBezTo>
                    <a:pt x="107" y="24"/>
                    <a:pt x="94" y="24"/>
                    <a:pt x="94" y="10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3847400" y="4027500"/>
              <a:ext cx="2350" cy="1700"/>
            </a:xfrm>
            <a:custGeom>
              <a:avLst/>
              <a:gdLst/>
              <a:ahLst/>
              <a:cxnLst/>
              <a:rect l="l" t="t" r="r" b="b"/>
              <a:pathLst>
                <a:path w="94" h="68" extrusionOk="0">
                  <a:moveTo>
                    <a:pt x="54" y="0"/>
                  </a:moveTo>
                  <a:cubicBezTo>
                    <a:pt x="0" y="0"/>
                    <a:pt x="0" y="68"/>
                    <a:pt x="54" y="68"/>
                  </a:cubicBezTo>
                  <a:cubicBezTo>
                    <a:pt x="93" y="68"/>
                    <a:pt x="93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3848700" y="4034600"/>
              <a:ext cx="4400" cy="3875"/>
            </a:xfrm>
            <a:custGeom>
              <a:avLst/>
              <a:gdLst/>
              <a:ahLst/>
              <a:cxnLst/>
              <a:rect l="l" t="t" r="r" b="b"/>
              <a:pathLst>
                <a:path w="176" h="155" extrusionOk="0">
                  <a:moveTo>
                    <a:pt x="88" y="1"/>
                  </a:moveTo>
                  <a:cubicBezTo>
                    <a:pt x="45" y="1"/>
                    <a:pt x="1" y="31"/>
                    <a:pt x="14" y="91"/>
                  </a:cubicBezTo>
                  <a:lnTo>
                    <a:pt x="14" y="105"/>
                  </a:lnTo>
                  <a:cubicBezTo>
                    <a:pt x="21" y="138"/>
                    <a:pt x="52" y="155"/>
                    <a:pt x="83" y="155"/>
                  </a:cubicBezTo>
                  <a:cubicBezTo>
                    <a:pt x="115" y="155"/>
                    <a:pt x="149" y="138"/>
                    <a:pt x="162" y="105"/>
                  </a:cubicBezTo>
                  <a:lnTo>
                    <a:pt x="162" y="91"/>
                  </a:lnTo>
                  <a:cubicBezTo>
                    <a:pt x="175" y="31"/>
                    <a:pt x="132" y="1"/>
                    <a:pt x="8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3856075" y="4023475"/>
              <a:ext cx="1375" cy="700"/>
            </a:xfrm>
            <a:custGeom>
              <a:avLst/>
              <a:gdLst/>
              <a:ahLst/>
              <a:cxnLst/>
              <a:rect l="l" t="t" r="r" b="b"/>
              <a:pathLst>
                <a:path w="55" h="28" extrusionOk="0">
                  <a:moveTo>
                    <a:pt x="28" y="1"/>
                  </a:moveTo>
                  <a:cubicBezTo>
                    <a:pt x="1" y="1"/>
                    <a:pt x="1" y="28"/>
                    <a:pt x="28" y="28"/>
                  </a:cubicBezTo>
                  <a:cubicBezTo>
                    <a:pt x="54" y="28"/>
                    <a:pt x="54" y="1"/>
                    <a:pt x="2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3867100" y="40178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8" y="1"/>
                  </a:moveTo>
                  <a:cubicBezTo>
                    <a:pt x="1" y="1"/>
                    <a:pt x="1" y="108"/>
                    <a:pt x="68" y="108"/>
                  </a:cubicBezTo>
                  <a:cubicBezTo>
                    <a:pt x="134" y="108"/>
                    <a:pt x="134" y="1"/>
                    <a:pt x="6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3860175" y="4029775"/>
              <a:ext cx="3500" cy="2400"/>
            </a:xfrm>
            <a:custGeom>
              <a:avLst/>
              <a:gdLst/>
              <a:ahLst/>
              <a:cxnLst/>
              <a:rect l="l" t="t" r="r" b="b"/>
              <a:pathLst>
                <a:path w="140" h="96" extrusionOk="0">
                  <a:moveTo>
                    <a:pt x="61" y="1"/>
                  </a:moveTo>
                  <a:cubicBezTo>
                    <a:pt x="27" y="1"/>
                    <a:pt x="1" y="36"/>
                    <a:pt x="24" y="70"/>
                  </a:cubicBezTo>
                  <a:cubicBezTo>
                    <a:pt x="33" y="88"/>
                    <a:pt x="45" y="95"/>
                    <a:pt x="57" y="95"/>
                  </a:cubicBezTo>
                  <a:cubicBezTo>
                    <a:pt x="98" y="95"/>
                    <a:pt x="140" y="13"/>
                    <a:pt x="78" y="3"/>
                  </a:cubicBezTo>
                  <a:cubicBezTo>
                    <a:pt x="72" y="2"/>
                    <a:pt x="66" y="1"/>
                    <a:pt x="6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3868450" y="4031625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60" y="1"/>
                  </a:moveTo>
                  <a:cubicBezTo>
                    <a:pt x="49" y="1"/>
                    <a:pt x="38" y="4"/>
                    <a:pt x="27" y="10"/>
                  </a:cubicBezTo>
                  <a:cubicBezTo>
                    <a:pt x="14" y="23"/>
                    <a:pt x="14" y="49"/>
                    <a:pt x="14" y="49"/>
                  </a:cubicBezTo>
                  <a:cubicBezTo>
                    <a:pt x="0" y="63"/>
                    <a:pt x="0" y="76"/>
                    <a:pt x="14" y="76"/>
                  </a:cubicBezTo>
                  <a:cubicBezTo>
                    <a:pt x="36" y="76"/>
                    <a:pt x="48" y="93"/>
                    <a:pt x="66" y="93"/>
                  </a:cubicBezTo>
                  <a:cubicBezTo>
                    <a:pt x="71" y="93"/>
                    <a:pt x="75" y="92"/>
                    <a:pt x="80" y="90"/>
                  </a:cubicBezTo>
                  <a:cubicBezTo>
                    <a:pt x="94" y="76"/>
                    <a:pt x="107" y="49"/>
                    <a:pt x="94" y="23"/>
                  </a:cubicBezTo>
                  <a:cubicBezTo>
                    <a:pt x="86" y="7"/>
                    <a:pt x="74" y="1"/>
                    <a:pt x="60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3850075" y="4047250"/>
              <a:ext cx="4350" cy="3350"/>
            </a:xfrm>
            <a:custGeom>
              <a:avLst/>
              <a:gdLst/>
              <a:ahLst/>
              <a:cxnLst/>
              <a:rect l="l" t="t" r="r" b="b"/>
              <a:pathLst>
                <a:path w="174" h="134" extrusionOk="0">
                  <a:moveTo>
                    <a:pt x="80" y="0"/>
                  </a:moveTo>
                  <a:cubicBezTo>
                    <a:pt x="0" y="0"/>
                    <a:pt x="0" y="134"/>
                    <a:pt x="80" y="134"/>
                  </a:cubicBezTo>
                  <a:cubicBezTo>
                    <a:pt x="173" y="134"/>
                    <a:pt x="173" y="0"/>
                    <a:pt x="8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3854075" y="4060900"/>
              <a:ext cx="5975" cy="4775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26" y="1"/>
                  </a:moveTo>
                  <a:cubicBezTo>
                    <a:pt x="99" y="1"/>
                    <a:pt x="72" y="10"/>
                    <a:pt x="54" y="29"/>
                  </a:cubicBezTo>
                  <a:cubicBezTo>
                    <a:pt x="1" y="82"/>
                    <a:pt x="27" y="162"/>
                    <a:pt x="94" y="189"/>
                  </a:cubicBezTo>
                  <a:cubicBezTo>
                    <a:pt x="101" y="190"/>
                    <a:pt x="108" y="191"/>
                    <a:pt x="115" y="191"/>
                  </a:cubicBezTo>
                  <a:cubicBezTo>
                    <a:pt x="195" y="191"/>
                    <a:pt x="238" y="117"/>
                    <a:pt x="201" y="43"/>
                  </a:cubicBezTo>
                  <a:cubicBezTo>
                    <a:pt x="186" y="14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3857075" y="4074650"/>
              <a:ext cx="3725" cy="3025"/>
            </a:xfrm>
            <a:custGeom>
              <a:avLst/>
              <a:gdLst/>
              <a:ahLst/>
              <a:cxnLst/>
              <a:rect l="l" t="t" r="r" b="b"/>
              <a:pathLst>
                <a:path w="149" h="121" extrusionOk="0">
                  <a:moveTo>
                    <a:pt x="81" y="1"/>
                  </a:moveTo>
                  <a:cubicBezTo>
                    <a:pt x="0" y="1"/>
                    <a:pt x="0" y="121"/>
                    <a:pt x="81" y="121"/>
                  </a:cubicBezTo>
                  <a:cubicBezTo>
                    <a:pt x="148" y="121"/>
                    <a:pt x="148" y="1"/>
                    <a:pt x="8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3858750" y="4047900"/>
              <a:ext cx="5025" cy="4050"/>
            </a:xfrm>
            <a:custGeom>
              <a:avLst/>
              <a:gdLst/>
              <a:ahLst/>
              <a:cxnLst/>
              <a:rect l="l" t="t" r="r" b="b"/>
              <a:pathLst>
                <a:path w="201" h="162" extrusionOk="0">
                  <a:moveTo>
                    <a:pt x="94" y="1"/>
                  </a:moveTo>
                  <a:cubicBezTo>
                    <a:pt x="1" y="1"/>
                    <a:pt x="1" y="161"/>
                    <a:pt x="94" y="161"/>
                  </a:cubicBezTo>
                  <a:cubicBezTo>
                    <a:pt x="201" y="161"/>
                    <a:pt x="201" y="1"/>
                    <a:pt x="9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3868125" y="4082025"/>
              <a:ext cx="7700" cy="6025"/>
            </a:xfrm>
            <a:custGeom>
              <a:avLst/>
              <a:gdLst/>
              <a:ahLst/>
              <a:cxnLst/>
              <a:rect l="l" t="t" r="r" b="b"/>
              <a:pathLst>
                <a:path w="308" h="241" extrusionOk="0">
                  <a:moveTo>
                    <a:pt x="161" y="0"/>
                  </a:moveTo>
                  <a:cubicBezTo>
                    <a:pt x="0" y="0"/>
                    <a:pt x="0" y="241"/>
                    <a:pt x="161" y="241"/>
                  </a:cubicBezTo>
                  <a:cubicBezTo>
                    <a:pt x="307" y="241"/>
                    <a:pt x="307" y="0"/>
                    <a:pt x="16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3879800" y="4124475"/>
              <a:ext cx="5775" cy="4700"/>
            </a:xfrm>
            <a:custGeom>
              <a:avLst/>
              <a:gdLst/>
              <a:ahLst/>
              <a:cxnLst/>
              <a:rect l="l" t="t" r="r" b="b"/>
              <a:pathLst>
                <a:path w="231" h="188" extrusionOk="0">
                  <a:moveTo>
                    <a:pt x="111" y="1"/>
                  </a:moveTo>
                  <a:cubicBezTo>
                    <a:pt x="97" y="1"/>
                    <a:pt x="82" y="5"/>
                    <a:pt x="68" y="14"/>
                  </a:cubicBezTo>
                  <a:cubicBezTo>
                    <a:pt x="68" y="14"/>
                    <a:pt x="54" y="14"/>
                    <a:pt x="54" y="27"/>
                  </a:cubicBezTo>
                  <a:cubicBezTo>
                    <a:pt x="1" y="54"/>
                    <a:pt x="15" y="121"/>
                    <a:pt x="54" y="161"/>
                  </a:cubicBezTo>
                  <a:cubicBezTo>
                    <a:pt x="68" y="161"/>
                    <a:pt x="135" y="188"/>
                    <a:pt x="135" y="188"/>
                  </a:cubicBezTo>
                  <a:lnTo>
                    <a:pt x="149" y="188"/>
                  </a:lnTo>
                  <a:cubicBezTo>
                    <a:pt x="149" y="175"/>
                    <a:pt x="161" y="161"/>
                    <a:pt x="175" y="148"/>
                  </a:cubicBezTo>
                  <a:cubicBezTo>
                    <a:pt x="230" y="92"/>
                    <a:pt x="176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3899550" y="4059600"/>
              <a:ext cx="2700" cy="2025"/>
            </a:xfrm>
            <a:custGeom>
              <a:avLst/>
              <a:gdLst/>
              <a:ahLst/>
              <a:cxnLst/>
              <a:rect l="l" t="t" r="r" b="b"/>
              <a:pathLst>
                <a:path w="108" h="81" extrusionOk="0">
                  <a:moveTo>
                    <a:pt x="54" y="0"/>
                  </a:moveTo>
                  <a:cubicBezTo>
                    <a:pt x="1" y="0"/>
                    <a:pt x="1" y="81"/>
                    <a:pt x="54" y="81"/>
                  </a:cubicBezTo>
                  <a:cubicBezTo>
                    <a:pt x="108" y="81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3903425" y="4067750"/>
              <a:ext cx="8225" cy="6000"/>
            </a:xfrm>
            <a:custGeom>
              <a:avLst/>
              <a:gdLst/>
              <a:ahLst/>
              <a:cxnLst/>
              <a:rect l="l" t="t" r="r" b="b"/>
              <a:pathLst>
                <a:path w="329" h="240" extrusionOk="0">
                  <a:moveTo>
                    <a:pt x="166" y="1"/>
                  </a:moveTo>
                  <a:cubicBezTo>
                    <a:pt x="140" y="1"/>
                    <a:pt x="112" y="11"/>
                    <a:pt x="86" y="36"/>
                  </a:cubicBezTo>
                  <a:lnTo>
                    <a:pt x="73" y="49"/>
                  </a:lnTo>
                  <a:cubicBezTo>
                    <a:pt x="0" y="132"/>
                    <a:pt x="72" y="240"/>
                    <a:pt x="158" y="240"/>
                  </a:cubicBezTo>
                  <a:cubicBezTo>
                    <a:pt x="183" y="240"/>
                    <a:pt x="209" y="231"/>
                    <a:pt x="233" y="209"/>
                  </a:cubicBezTo>
                  <a:lnTo>
                    <a:pt x="233" y="197"/>
                  </a:lnTo>
                  <a:lnTo>
                    <a:pt x="247" y="197"/>
                  </a:lnTo>
                  <a:lnTo>
                    <a:pt x="247" y="183"/>
                  </a:lnTo>
                  <a:cubicBezTo>
                    <a:pt x="329" y="111"/>
                    <a:pt x="254" y="1"/>
                    <a:pt x="1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3913925" y="4067050"/>
              <a:ext cx="4375" cy="3275"/>
            </a:xfrm>
            <a:custGeom>
              <a:avLst/>
              <a:gdLst/>
              <a:ahLst/>
              <a:cxnLst/>
              <a:rect l="l" t="t" r="r" b="b"/>
              <a:pathLst>
                <a:path w="175" h="131" extrusionOk="0">
                  <a:moveTo>
                    <a:pt x="94" y="0"/>
                  </a:moveTo>
                  <a:cubicBezTo>
                    <a:pt x="84" y="0"/>
                    <a:pt x="74" y="4"/>
                    <a:pt x="68" y="11"/>
                  </a:cubicBezTo>
                  <a:cubicBezTo>
                    <a:pt x="0" y="11"/>
                    <a:pt x="0" y="118"/>
                    <a:pt x="68" y="130"/>
                  </a:cubicBezTo>
                  <a:lnTo>
                    <a:pt x="121" y="130"/>
                  </a:lnTo>
                  <a:cubicBezTo>
                    <a:pt x="175" y="118"/>
                    <a:pt x="175" y="23"/>
                    <a:pt x="121" y="11"/>
                  </a:cubicBezTo>
                  <a:cubicBezTo>
                    <a:pt x="114" y="4"/>
                    <a:pt x="104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3904550" y="40599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3892350" y="4077250"/>
              <a:ext cx="4375" cy="4525"/>
            </a:xfrm>
            <a:custGeom>
              <a:avLst/>
              <a:gdLst/>
              <a:ahLst/>
              <a:cxnLst/>
              <a:rect l="l" t="t" r="r" b="b"/>
              <a:pathLst>
                <a:path w="175" h="181" extrusionOk="0">
                  <a:moveTo>
                    <a:pt x="88" y="0"/>
                  </a:moveTo>
                  <a:cubicBezTo>
                    <a:pt x="44" y="0"/>
                    <a:pt x="1" y="24"/>
                    <a:pt x="7" y="70"/>
                  </a:cubicBezTo>
                  <a:lnTo>
                    <a:pt x="7" y="111"/>
                  </a:lnTo>
                  <a:cubicBezTo>
                    <a:pt x="14" y="157"/>
                    <a:pt x="51" y="181"/>
                    <a:pt x="88" y="181"/>
                  </a:cubicBezTo>
                  <a:cubicBezTo>
                    <a:pt x="125" y="181"/>
                    <a:pt x="161" y="157"/>
                    <a:pt x="168" y="111"/>
                  </a:cubicBezTo>
                  <a:lnTo>
                    <a:pt x="168" y="70"/>
                  </a:lnTo>
                  <a:cubicBezTo>
                    <a:pt x="175" y="24"/>
                    <a:pt x="131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3904900" y="4092100"/>
              <a:ext cx="1500" cy="1775"/>
            </a:xfrm>
            <a:custGeom>
              <a:avLst/>
              <a:gdLst/>
              <a:ahLst/>
              <a:cxnLst/>
              <a:rect l="l" t="t" r="r" b="b"/>
              <a:pathLst>
                <a:path w="60" h="71" extrusionOk="0">
                  <a:moveTo>
                    <a:pt x="36" y="0"/>
                  </a:moveTo>
                  <a:cubicBezTo>
                    <a:pt x="29" y="0"/>
                    <a:pt x="21" y="3"/>
                    <a:pt x="14" y="11"/>
                  </a:cubicBezTo>
                  <a:cubicBezTo>
                    <a:pt x="14" y="25"/>
                    <a:pt x="1" y="38"/>
                    <a:pt x="1" y="52"/>
                  </a:cubicBezTo>
                  <a:cubicBezTo>
                    <a:pt x="1" y="61"/>
                    <a:pt x="14" y="71"/>
                    <a:pt x="22" y="71"/>
                  </a:cubicBezTo>
                  <a:cubicBezTo>
                    <a:pt x="25" y="71"/>
                    <a:pt x="27" y="69"/>
                    <a:pt x="27" y="65"/>
                  </a:cubicBezTo>
                  <a:cubicBezTo>
                    <a:pt x="27" y="38"/>
                    <a:pt x="40" y="38"/>
                    <a:pt x="40" y="38"/>
                  </a:cubicBezTo>
                  <a:cubicBezTo>
                    <a:pt x="59" y="19"/>
                    <a:pt x="51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3896525" y="4070300"/>
              <a:ext cx="4050" cy="3050"/>
            </a:xfrm>
            <a:custGeom>
              <a:avLst/>
              <a:gdLst/>
              <a:ahLst/>
              <a:cxnLst/>
              <a:rect l="l" t="t" r="r" b="b"/>
              <a:pathLst>
                <a:path w="162" h="122" extrusionOk="0">
                  <a:moveTo>
                    <a:pt x="81" y="0"/>
                  </a:moveTo>
                  <a:cubicBezTo>
                    <a:pt x="1" y="0"/>
                    <a:pt x="1" y="121"/>
                    <a:pt x="81" y="121"/>
                  </a:cubicBezTo>
                  <a:cubicBezTo>
                    <a:pt x="161" y="121"/>
                    <a:pt x="161" y="0"/>
                    <a:pt x="8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3903575" y="4080325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93" y="1"/>
                  </a:moveTo>
                  <a:cubicBezTo>
                    <a:pt x="0" y="1"/>
                    <a:pt x="0" y="148"/>
                    <a:pt x="93" y="148"/>
                  </a:cubicBezTo>
                  <a:cubicBezTo>
                    <a:pt x="174" y="148"/>
                    <a:pt x="174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3915250" y="4077650"/>
              <a:ext cx="4400" cy="3725"/>
            </a:xfrm>
            <a:custGeom>
              <a:avLst/>
              <a:gdLst/>
              <a:ahLst/>
              <a:cxnLst/>
              <a:rect l="l" t="t" r="r" b="b"/>
              <a:pathLst>
                <a:path w="176" h="149" extrusionOk="0">
                  <a:moveTo>
                    <a:pt x="95" y="1"/>
                  </a:moveTo>
                  <a:cubicBezTo>
                    <a:pt x="1" y="1"/>
                    <a:pt x="1" y="148"/>
                    <a:pt x="95" y="148"/>
                  </a:cubicBezTo>
                  <a:cubicBezTo>
                    <a:pt x="175" y="148"/>
                    <a:pt x="175" y="1"/>
                    <a:pt x="9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3902225" y="4100400"/>
              <a:ext cx="5375" cy="4375"/>
            </a:xfrm>
            <a:custGeom>
              <a:avLst/>
              <a:gdLst/>
              <a:ahLst/>
              <a:cxnLst/>
              <a:rect l="l" t="t" r="r" b="b"/>
              <a:pathLst>
                <a:path w="215" h="175" extrusionOk="0">
                  <a:moveTo>
                    <a:pt x="108" y="0"/>
                  </a:moveTo>
                  <a:cubicBezTo>
                    <a:pt x="1" y="0"/>
                    <a:pt x="1" y="175"/>
                    <a:pt x="108" y="175"/>
                  </a:cubicBezTo>
                  <a:cubicBezTo>
                    <a:pt x="215" y="175"/>
                    <a:pt x="215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3895550" y="4088025"/>
              <a:ext cx="4025" cy="2700"/>
            </a:xfrm>
            <a:custGeom>
              <a:avLst/>
              <a:gdLst/>
              <a:ahLst/>
              <a:cxnLst/>
              <a:rect l="l" t="t" r="r" b="b"/>
              <a:pathLst>
                <a:path w="161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lnTo>
                    <a:pt x="93" y="108"/>
                  </a:lnTo>
                  <a:cubicBezTo>
                    <a:pt x="161" y="108"/>
                    <a:pt x="161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3911925" y="4088025"/>
              <a:ext cx="5725" cy="4725"/>
            </a:xfrm>
            <a:custGeom>
              <a:avLst/>
              <a:gdLst/>
              <a:ahLst/>
              <a:cxnLst/>
              <a:rect l="l" t="t" r="r" b="b"/>
              <a:pathLst>
                <a:path w="229" h="189" extrusionOk="0">
                  <a:moveTo>
                    <a:pt x="107" y="1"/>
                  </a:moveTo>
                  <a:cubicBezTo>
                    <a:pt x="0" y="1"/>
                    <a:pt x="0" y="188"/>
                    <a:pt x="107" y="188"/>
                  </a:cubicBezTo>
                  <a:cubicBezTo>
                    <a:pt x="228" y="188"/>
                    <a:pt x="228" y="1"/>
                    <a:pt x="10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3911925" y="4121475"/>
              <a:ext cx="1350" cy="1025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54" y="40"/>
                    <a:pt x="54" y="1"/>
                    <a:pt x="2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3914950" y="414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3909900" y="4142550"/>
              <a:ext cx="6100" cy="5075"/>
            </a:xfrm>
            <a:custGeom>
              <a:avLst/>
              <a:gdLst/>
              <a:ahLst/>
              <a:cxnLst/>
              <a:rect l="l" t="t" r="r" b="b"/>
              <a:pathLst>
                <a:path w="244" h="203" extrusionOk="0">
                  <a:moveTo>
                    <a:pt x="123" y="0"/>
                  </a:moveTo>
                  <a:cubicBezTo>
                    <a:pt x="109" y="0"/>
                    <a:pt x="95" y="4"/>
                    <a:pt x="81" y="14"/>
                  </a:cubicBezTo>
                  <a:cubicBezTo>
                    <a:pt x="68" y="14"/>
                    <a:pt x="54" y="27"/>
                    <a:pt x="54" y="27"/>
                  </a:cubicBezTo>
                  <a:cubicBezTo>
                    <a:pt x="54" y="40"/>
                    <a:pt x="54" y="40"/>
                    <a:pt x="42" y="40"/>
                  </a:cubicBezTo>
                  <a:cubicBezTo>
                    <a:pt x="15" y="53"/>
                    <a:pt x="1" y="94"/>
                    <a:pt x="15" y="134"/>
                  </a:cubicBezTo>
                  <a:cubicBezTo>
                    <a:pt x="32" y="176"/>
                    <a:pt x="70" y="203"/>
                    <a:pt x="110" y="203"/>
                  </a:cubicBezTo>
                  <a:cubicBezTo>
                    <a:pt x="132" y="203"/>
                    <a:pt x="156" y="194"/>
                    <a:pt x="175" y="174"/>
                  </a:cubicBezTo>
                  <a:cubicBezTo>
                    <a:pt x="175" y="174"/>
                    <a:pt x="188" y="160"/>
                    <a:pt x="188" y="147"/>
                  </a:cubicBezTo>
                  <a:cubicBezTo>
                    <a:pt x="244" y="92"/>
                    <a:pt x="189" y="0"/>
                    <a:pt x="12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3915275" y="4163475"/>
              <a:ext cx="4025" cy="3150"/>
            </a:xfrm>
            <a:custGeom>
              <a:avLst/>
              <a:gdLst/>
              <a:ahLst/>
              <a:cxnLst/>
              <a:rect l="l" t="t" r="r" b="b"/>
              <a:pathLst>
                <a:path w="161" h="126" extrusionOk="0">
                  <a:moveTo>
                    <a:pt x="76" y="1"/>
                  </a:moveTo>
                  <a:cubicBezTo>
                    <a:pt x="51" y="1"/>
                    <a:pt x="26" y="14"/>
                    <a:pt x="14" y="46"/>
                  </a:cubicBezTo>
                  <a:cubicBezTo>
                    <a:pt x="0" y="99"/>
                    <a:pt x="41" y="126"/>
                    <a:pt x="81" y="126"/>
                  </a:cubicBezTo>
                  <a:cubicBezTo>
                    <a:pt x="121" y="126"/>
                    <a:pt x="161" y="99"/>
                    <a:pt x="148" y="46"/>
                  </a:cubicBezTo>
                  <a:cubicBezTo>
                    <a:pt x="133" y="17"/>
                    <a:pt x="105" y="1"/>
                    <a:pt x="7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3902225" y="4128475"/>
              <a:ext cx="6375" cy="4725"/>
            </a:xfrm>
            <a:custGeom>
              <a:avLst/>
              <a:gdLst/>
              <a:ahLst/>
              <a:cxnLst/>
              <a:rect l="l" t="t" r="r" b="b"/>
              <a:pathLst>
                <a:path w="255" h="189" extrusionOk="0">
                  <a:moveTo>
                    <a:pt x="121" y="1"/>
                  </a:moveTo>
                  <a:cubicBezTo>
                    <a:pt x="1" y="1"/>
                    <a:pt x="1" y="188"/>
                    <a:pt x="121" y="188"/>
                  </a:cubicBezTo>
                  <a:cubicBezTo>
                    <a:pt x="254" y="188"/>
                    <a:pt x="254" y="1"/>
                    <a:pt x="12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3912575" y="41328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3910575" y="4103425"/>
              <a:ext cx="6725" cy="5375"/>
            </a:xfrm>
            <a:custGeom>
              <a:avLst/>
              <a:gdLst/>
              <a:ahLst/>
              <a:cxnLst/>
              <a:rect l="l" t="t" r="r" b="b"/>
              <a:pathLst>
                <a:path w="269" h="215" extrusionOk="0">
                  <a:moveTo>
                    <a:pt x="134" y="0"/>
                  </a:moveTo>
                  <a:cubicBezTo>
                    <a:pt x="1" y="0"/>
                    <a:pt x="1" y="214"/>
                    <a:pt x="134" y="214"/>
                  </a:cubicBezTo>
                  <a:cubicBezTo>
                    <a:pt x="268" y="214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3874800" y="4150625"/>
              <a:ext cx="5275" cy="4775"/>
            </a:xfrm>
            <a:custGeom>
              <a:avLst/>
              <a:gdLst/>
              <a:ahLst/>
              <a:cxnLst/>
              <a:rect l="l" t="t" r="r" b="b"/>
              <a:pathLst>
                <a:path w="211" h="191" extrusionOk="0">
                  <a:moveTo>
                    <a:pt x="106" y="1"/>
                  </a:moveTo>
                  <a:cubicBezTo>
                    <a:pt x="81" y="1"/>
                    <a:pt x="57" y="8"/>
                    <a:pt x="40" y="25"/>
                  </a:cubicBezTo>
                  <a:cubicBezTo>
                    <a:pt x="1" y="65"/>
                    <a:pt x="14" y="145"/>
                    <a:pt x="54" y="172"/>
                  </a:cubicBezTo>
                  <a:cubicBezTo>
                    <a:pt x="71" y="184"/>
                    <a:pt x="92" y="190"/>
                    <a:pt x="114" y="190"/>
                  </a:cubicBezTo>
                  <a:cubicBezTo>
                    <a:pt x="162" y="190"/>
                    <a:pt x="211" y="160"/>
                    <a:pt x="201" y="105"/>
                  </a:cubicBezTo>
                  <a:cubicBezTo>
                    <a:pt x="201" y="78"/>
                    <a:pt x="201" y="65"/>
                    <a:pt x="188" y="38"/>
                  </a:cubicBezTo>
                  <a:cubicBezTo>
                    <a:pt x="173" y="15"/>
                    <a:pt x="139" y="1"/>
                    <a:pt x="10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3861425" y="4140725"/>
              <a:ext cx="3150" cy="2650"/>
            </a:xfrm>
            <a:custGeom>
              <a:avLst/>
              <a:gdLst/>
              <a:ahLst/>
              <a:cxnLst/>
              <a:rect l="l" t="t" r="r" b="b"/>
              <a:pathLst>
                <a:path w="126" h="106" extrusionOk="0">
                  <a:moveTo>
                    <a:pt x="67" y="0"/>
                  </a:moveTo>
                  <a:cubicBezTo>
                    <a:pt x="59" y="0"/>
                    <a:pt x="50" y="2"/>
                    <a:pt x="40" y="6"/>
                  </a:cubicBezTo>
                  <a:cubicBezTo>
                    <a:pt x="40" y="6"/>
                    <a:pt x="28" y="6"/>
                    <a:pt x="28" y="19"/>
                  </a:cubicBezTo>
                  <a:cubicBezTo>
                    <a:pt x="1" y="33"/>
                    <a:pt x="1" y="87"/>
                    <a:pt x="28" y="100"/>
                  </a:cubicBezTo>
                  <a:lnTo>
                    <a:pt x="40" y="100"/>
                  </a:lnTo>
                  <a:cubicBezTo>
                    <a:pt x="50" y="104"/>
                    <a:pt x="59" y="106"/>
                    <a:pt x="67" y="106"/>
                  </a:cubicBezTo>
                  <a:cubicBezTo>
                    <a:pt x="126" y="106"/>
                    <a:pt x="126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3881500" y="41422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cubicBezTo>
                    <a:pt x="134" y="108"/>
                    <a:pt x="134" y="1"/>
                    <a:pt x="6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3888175" y="4160675"/>
              <a:ext cx="1700" cy="1625"/>
            </a:xfrm>
            <a:custGeom>
              <a:avLst/>
              <a:gdLst/>
              <a:ahLst/>
              <a:cxnLst/>
              <a:rect l="l" t="t" r="r" b="b"/>
              <a:pathLst>
                <a:path w="68" h="65" extrusionOk="0">
                  <a:moveTo>
                    <a:pt x="41" y="1"/>
                  </a:moveTo>
                  <a:cubicBezTo>
                    <a:pt x="34" y="1"/>
                    <a:pt x="28" y="4"/>
                    <a:pt x="28" y="11"/>
                  </a:cubicBezTo>
                  <a:cubicBezTo>
                    <a:pt x="28" y="8"/>
                    <a:pt x="27" y="7"/>
                    <a:pt x="26" y="7"/>
                  </a:cubicBezTo>
                  <a:cubicBezTo>
                    <a:pt x="23" y="7"/>
                    <a:pt x="14" y="27"/>
                    <a:pt x="14" y="38"/>
                  </a:cubicBezTo>
                  <a:cubicBezTo>
                    <a:pt x="1" y="38"/>
                    <a:pt x="1" y="64"/>
                    <a:pt x="14" y="64"/>
                  </a:cubicBezTo>
                  <a:cubicBezTo>
                    <a:pt x="54" y="64"/>
                    <a:pt x="67" y="38"/>
                    <a:pt x="54" y="11"/>
                  </a:cubicBezTo>
                  <a:cubicBezTo>
                    <a:pt x="54" y="4"/>
                    <a:pt x="48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3883050" y="4167075"/>
              <a:ext cx="3825" cy="2900"/>
            </a:xfrm>
            <a:custGeom>
              <a:avLst/>
              <a:gdLst/>
              <a:ahLst/>
              <a:cxnLst/>
              <a:rect l="l" t="t" r="r" b="b"/>
              <a:pathLst>
                <a:path w="153" h="116" extrusionOk="0">
                  <a:moveTo>
                    <a:pt x="120" y="0"/>
                  </a:moveTo>
                  <a:cubicBezTo>
                    <a:pt x="112" y="0"/>
                    <a:pt x="104" y="3"/>
                    <a:pt x="99" y="9"/>
                  </a:cubicBezTo>
                  <a:lnTo>
                    <a:pt x="72" y="9"/>
                  </a:lnTo>
                  <a:cubicBezTo>
                    <a:pt x="1" y="39"/>
                    <a:pt x="45" y="116"/>
                    <a:pt x="88" y="116"/>
                  </a:cubicBezTo>
                  <a:cubicBezTo>
                    <a:pt x="102" y="116"/>
                    <a:pt x="116" y="108"/>
                    <a:pt x="126" y="89"/>
                  </a:cubicBezTo>
                  <a:cubicBezTo>
                    <a:pt x="139" y="62"/>
                    <a:pt x="152" y="49"/>
                    <a:pt x="152" y="23"/>
                  </a:cubicBezTo>
                  <a:cubicBezTo>
                    <a:pt x="144" y="7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3898875" y="4162950"/>
              <a:ext cx="5700" cy="4025"/>
            </a:xfrm>
            <a:custGeom>
              <a:avLst/>
              <a:gdLst/>
              <a:ahLst/>
              <a:cxnLst/>
              <a:rect l="l" t="t" r="r" b="b"/>
              <a:pathLst>
                <a:path w="228" h="161" extrusionOk="0">
                  <a:moveTo>
                    <a:pt x="108" y="0"/>
                  </a:moveTo>
                  <a:cubicBezTo>
                    <a:pt x="1" y="0"/>
                    <a:pt x="1" y="161"/>
                    <a:pt x="108" y="161"/>
                  </a:cubicBezTo>
                  <a:cubicBezTo>
                    <a:pt x="228" y="161"/>
                    <a:pt x="228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3889525" y="4146225"/>
              <a:ext cx="1025" cy="700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3" y="0"/>
                  </a:moveTo>
                  <a:cubicBezTo>
                    <a:pt x="0" y="0"/>
                    <a:pt x="0" y="27"/>
                    <a:pt x="13" y="27"/>
                  </a:cubicBezTo>
                  <a:cubicBezTo>
                    <a:pt x="40" y="27"/>
                    <a:pt x="40" y="0"/>
                    <a:pt x="1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3889350" y="4141375"/>
              <a:ext cx="6125" cy="4975"/>
            </a:xfrm>
            <a:custGeom>
              <a:avLst/>
              <a:gdLst/>
              <a:ahLst/>
              <a:cxnLst/>
              <a:rect l="l" t="t" r="r" b="b"/>
              <a:pathLst>
                <a:path w="245" h="199" extrusionOk="0">
                  <a:moveTo>
                    <a:pt x="133" y="1"/>
                  </a:moveTo>
                  <a:cubicBezTo>
                    <a:pt x="109" y="1"/>
                    <a:pt x="84" y="11"/>
                    <a:pt x="61" y="34"/>
                  </a:cubicBezTo>
                  <a:cubicBezTo>
                    <a:pt x="0" y="94"/>
                    <a:pt x="60" y="198"/>
                    <a:pt x="131" y="198"/>
                  </a:cubicBezTo>
                  <a:cubicBezTo>
                    <a:pt x="138" y="198"/>
                    <a:pt x="146" y="197"/>
                    <a:pt x="154" y="194"/>
                  </a:cubicBezTo>
                  <a:lnTo>
                    <a:pt x="168" y="194"/>
                  </a:lnTo>
                  <a:cubicBezTo>
                    <a:pt x="195" y="181"/>
                    <a:pt x="221" y="168"/>
                    <a:pt x="221" y="127"/>
                  </a:cubicBezTo>
                  <a:lnTo>
                    <a:pt x="234" y="127"/>
                  </a:lnTo>
                  <a:cubicBezTo>
                    <a:pt x="244" y="61"/>
                    <a:pt x="193" y="1"/>
                    <a:pt x="13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3888175" y="4152250"/>
              <a:ext cx="6375" cy="5025"/>
            </a:xfrm>
            <a:custGeom>
              <a:avLst/>
              <a:gdLst/>
              <a:ahLst/>
              <a:cxnLst/>
              <a:rect l="l" t="t" r="r" b="b"/>
              <a:pathLst>
                <a:path w="255" h="201" extrusionOk="0">
                  <a:moveTo>
                    <a:pt x="135" y="0"/>
                  </a:moveTo>
                  <a:cubicBezTo>
                    <a:pt x="1" y="0"/>
                    <a:pt x="1" y="200"/>
                    <a:pt x="135" y="200"/>
                  </a:cubicBezTo>
                  <a:cubicBezTo>
                    <a:pt x="255" y="200"/>
                    <a:pt x="255" y="0"/>
                    <a:pt x="13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3866875" y="4109400"/>
              <a:ext cx="5600" cy="4775"/>
            </a:xfrm>
            <a:custGeom>
              <a:avLst/>
              <a:gdLst/>
              <a:ahLst/>
              <a:cxnLst/>
              <a:rect l="l" t="t" r="r" b="b"/>
              <a:pathLst>
                <a:path w="224" h="191" extrusionOk="0">
                  <a:moveTo>
                    <a:pt x="131" y="0"/>
                  </a:moveTo>
                  <a:cubicBezTo>
                    <a:pt x="119" y="0"/>
                    <a:pt x="105" y="5"/>
                    <a:pt x="90" y="15"/>
                  </a:cubicBezTo>
                  <a:cubicBezTo>
                    <a:pt x="90" y="15"/>
                    <a:pt x="77" y="15"/>
                    <a:pt x="77" y="29"/>
                  </a:cubicBezTo>
                  <a:cubicBezTo>
                    <a:pt x="0" y="67"/>
                    <a:pt x="33" y="190"/>
                    <a:pt x="129" y="190"/>
                  </a:cubicBezTo>
                  <a:cubicBezTo>
                    <a:pt x="134" y="190"/>
                    <a:pt x="139" y="190"/>
                    <a:pt x="143" y="189"/>
                  </a:cubicBezTo>
                  <a:cubicBezTo>
                    <a:pt x="184" y="175"/>
                    <a:pt x="197" y="149"/>
                    <a:pt x="211" y="109"/>
                  </a:cubicBezTo>
                  <a:cubicBezTo>
                    <a:pt x="224" y="82"/>
                    <a:pt x="211" y="42"/>
                    <a:pt x="197" y="29"/>
                  </a:cubicBezTo>
                  <a:lnTo>
                    <a:pt x="184" y="29"/>
                  </a:lnTo>
                  <a:cubicBezTo>
                    <a:pt x="167" y="12"/>
                    <a:pt x="151" y="0"/>
                    <a:pt x="13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3877125" y="4110775"/>
              <a:ext cx="5075" cy="4050"/>
            </a:xfrm>
            <a:custGeom>
              <a:avLst/>
              <a:gdLst/>
              <a:ahLst/>
              <a:cxnLst/>
              <a:rect l="l" t="t" r="r" b="b"/>
              <a:pathLst>
                <a:path w="203" h="162" extrusionOk="0">
                  <a:moveTo>
                    <a:pt x="108" y="1"/>
                  </a:moveTo>
                  <a:cubicBezTo>
                    <a:pt x="1" y="1"/>
                    <a:pt x="1" y="161"/>
                    <a:pt x="108" y="161"/>
                  </a:cubicBezTo>
                  <a:cubicBezTo>
                    <a:pt x="202" y="161"/>
                    <a:pt x="202" y="1"/>
                    <a:pt x="10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3879975" y="4095800"/>
              <a:ext cx="2050" cy="205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46" y="1"/>
                  </a:moveTo>
                  <a:cubicBezTo>
                    <a:pt x="38" y="1"/>
                    <a:pt x="28" y="4"/>
                    <a:pt x="21" y="11"/>
                  </a:cubicBezTo>
                  <a:cubicBezTo>
                    <a:pt x="21" y="24"/>
                    <a:pt x="21" y="38"/>
                    <a:pt x="8" y="51"/>
                  </a:cubicBezTo>
                  <a:cubicBezTo>
                    <a:pt x="1" y="71"/>
                    <a:pt x="21" y="81"/>
                    <a:pt x="41" y="81"/>
                  </a:cubicBezTo>
                  <a:cubicBezTo>
                    <a:pt x="61" y="81"/>
                    <a:pt x="81" y="71"/>
                    <a:pt x="74" y="51"/>
                  </a:cubicBezTo>
                  <a:cubicBezTo>
                    <a:pt x="61" y="38"/>
                    <a:pt x="61" y="24"/>
                    <a:pt x="61" y="11"/>
                  </a:cubicBezTo>
                  <a:cubicBezTo>
                    <a:pt x="61" y="4"/>
                    <a:pt x="55" y="1"/>
                    <a:pt x="4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3871775" y="4099350"/>
              <a:ext cx="1300" cy="800"/>
            </a:xfrm>
            <a:custGeom>
              <a:avLst/>
              <a:gdLst/>
              <a:ahLst/>
              <a:cxnLst/>
              <a:rect l="l" t="t" r="r" b="b"/>
              <a:pathLst>
                <a:path w="52" h="32" extrusionOk="0">
                  <a:moveTo>
                    <a:pt x="36" y="0"/>
                  </a:moveTo>
                  <a:cubicBezTo>
                    <a:pt x="34" y="0"/>
                    <a:pt x="31" y="1"/>
                    <a:pt x="28" y="3"/>
                  </a:cubicBezTo>
                  <a:lnTo>
                    <a:pt x="1" y="3"/>
                  </a:lnTo>
                  <a:lnTo>
                    <a:pt x="1" y="30"/>
                  </a:lnTo>
                  <a:lnTo>
                    <a:pt x="28" y="30"/>
                  </a:lnTo>
                  <a:cubicBezTo>
                    <a:pt x="31" y="31"/>
                    <a:pt x="33" y="32"/>
                    <a:pt x="35" y="32"/>
                  </a:cubicBezTo>
                  <a:cubicBezTo>
                    <a:pt x="52" y="32"/>
                    <a:pt x="52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865525" y="4092575"/>
              <a:ext cx="1600" cy="1875"/>
            </a:xfrm>
            <a:custGeom>
              <a:avLst/>
              <a:gdLst/>
              <a:ahLst/>
              <a:cxnLst/>
              <a:rect l="l" t="t" r="r" b="b"/>
              <a:pathLst>
                <a:path w="64" h="75" extrusionOk="0">
                  <a:moveTo>
                    <a:pt x="25" y="1"/>
                  </a:moveTo>
                  <a:cubicBezTo>
                    <a:pt x="13" y="1"/>
                    <a:pt x="1" y="13"/>
                    <a:pt x="10" y="33"/>
                  </a:cubicBezTo>
                  <a:cubicBezTo>
                    <a:pt x="10" y="46"/>
                    <a:pt x="24" y="46"/>
                    <a:pt x="24" y="60"/>
                  </a:cubicBezTo>
                  <a:cubicBezTo>
                    <a:pt x="24" y="71"/>
                    <a:pt x="31" y="75"/>
                    <a:pt x="39" y="75"/>
                  </a:cubicBezTo>
                  <a:cubicBezTo>
                    <a:pt x="50" y="75"/>
                    <a:pt x="64" y="67"/>
                    <a:pt x="64" y="60"/>
                  </a:cubicBezTo>
                  <a:cubicBezTo>
                    <a:pt x="64" y="33"/>
                    <a:pt x="64" y="19"/>
                    <a:pt x="37" y="6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3870800" y="4070225"/>
              <a:ext cx="3675" cy="3800"/>
            </a:xfrm>
            <a:custGeom>
              <a:avLst/>
              <a:gdLst/>
              <a:ahLst/>
              <a:cxnLst/>
              <a:rect l="l" t="t" r="r" b="b"/>
              <a:pathLst>
                <a:path w="147" h="152" extrusionOk="0">
                  <a:moveTo>
                    <a:pt x="67" y="0"/>
                  </a:moveTo>
                  <a:cubicBezTo>
                    <a:pt x="34" y="0"/>
                    <a:pt x="0" y="24"/>
                    <a:pt x="0" y="71"/>
                  </a:cubicBezTo>
                  <a:lnTo>
                    <a:pt x="0" y="84"/>
                  </a:lnTo>
                  <a:cubicBezTo>
                    <a:pt x="0" y="124"/>
                    <a:pt x="27" y="151"/>
                    <a:pt x="67" y="151"/>
                  </a:cubicBezTo>
                  <a:cubicBezTo>
                    <a:pt x="107" y="151"/>
                    <a:pt x="147" y="124"/>
                    <a:pt x="134" y="84"/>
                  </a:cubicBezTo>
                  <a:lnTo>
                    <a:pt x="134" y="71"/>
                  </a:lnTo>
                  <a:cubicBezTo>
                    <a:pt x="134" y="2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3874150" y="4053925"/>
              <a:ext cx="3000" cy="2700"/>
            </a:xfrm>
            <a:custGeom>
              <a:avLst/>
              <a:gdLst/>
              <a:ahLst/>
              <a:cxnLst/>
              <a:rect l="l" t="t" r="r" b="b"/>
              <a:pathLst>
                <a:path w="120" h="108" extrusionOk="0">
                  <a:moveTo>
                    <a:pt x="54" y="1"/>
                  </a:moveTo>
                  <a:cubicBezTo>
                    <a:pt x="0" y="1"/>
                    <a:pt x="0" y="108"/>
                    <a:pt x="54" y="108"/>
                  </a:cubicBezTo>
                  <a:cubicBezTo>
                    <a:pt x="120" y="108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3856400" y="4130050"/>
              <a:ext cx="4725" cy="4000"/>
            </a:xfrm>
            <a:custGeom>
              <a:avLst/>
              <a:gdLst/>
              <a:ahLst/>
              <a:cxnLst/>
              <a:rect l="l" t="t" r="r" b="b"/>
              <a:pathLst>
                <a:path w="189" h="160" extrusionOk="0">
                  <a:moveTo>
                    <a:pt x="88" y="0"/>
                  </a:moveTo>
                  <a:cubicBezTo>
                    <a:pt x="82" y="0"/>
                    <a:pt x="75" y="2"/>
                    <a:pt x="68" y="5"/>
                  </a:cubicBezTo>
                  <a:lnTo>
                    <a:pt x="54" y="5"/>
                  </a:lnTo>
                  <a:cubicBezTo>
                    <a:pt x="15" y="18"/>
                    <a:pt x="1" y="59"/>
                    <a:pt x="15" y="86"/>
                  </a:cubicBezTo>
                  <a:cubicBezTo>
                    <a:pt x="15" y="138"/>
                    <a:pt x="46" y="160"/>
                    <a:pt x="80" y="160"/>
                  </a:cubicBezTo>
                  <a:cubicBezTo>
                    <a:pt x="131" y="160"/>
                    <a:pt x="188" y="110"/>
                    <a:pt x="148" y="45"/>
                  </a:cubicBezTo>
                  <a:cubicBezTo>
                    <a:pt x="128" y="15"/>
                    <a:pt x="108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3817600" y="4110775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1"/>
                  </a:moveTo>
                  <a:cubicBezTo>
                    <a:pt x="1" y="1"/>
                    <a:pt x="1" y="27"/>
                    <a:pt x="15" y="27"/>
                  </a:cubicBezTo>
                  <a:cubicBezTo>
                    <a:pt x="42" y="27"/>
                    <a:pt x="42" y="1"/>
                    <a:pt x="1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3754075" y="4106150"/>
              <a:ext cx="272900" cy="113300"/>
            </a:xfrm>
            <a:custGeom>
              <a:avLst/>
              <a:gdLst/>
              <a:ahLst/>
              <a:cxnLst/>
              <a:rect l="l" t="t" r="r" b="b"/>
              <a:pathLst>
                <a:path w="10916" h="4532" extrusionOk="0">
                  <a:moveTo>
                    <a:pt x="9264" y="1"/>
                  </a:moveTo>
                  <a:cubicBezTo>
                    <a:pt x="8907" y="1"/>
                    <a:pt x="8655" y="319"/>
                    <a:pt x="8655" y="319"/>
                  </a:cubicBezTo>
                  <a:cubicBezTo>
                    <a:pt x="8446" y="213"/>
                    <a:pt x="8274" y="171"/>
                    <a:pt x="8132" y="171"/>
                  </a:cubicBezTo>
                  <a:cubicBezTo>
                    <a:pt x="7560" y="171"/>
                    <a:pt x="7491" y="867"/>
                    <a:pt x="7491" y="867"/>
                  </a:cubicBezTo>
                  <a:cubicBezTo>
                    <a:pt x="7491" y="867"/>
                    <a:pt x="7398" y="1309"/>
                    <a:pt x="7117" y="1322"/>
                  </a:cubicBezTo>
                  <a:cubicBezTo>
                    <a:pt x="6382" y="1429"/>
                    <a:pt x="6301" y="2352"/>
                    <a:pt x="6301" y="2352"/>
                  </a:cubicBezTo>
                  <a:lnTo>
                    <a:pt x="6207" y="2553"/>
                  </a:lnTo>
                  <a:cubicBezTo>
                    <a:pt x="5672" y="2460"/>
                    <a:pt x="4910" y="2151"/>
                    <a:pt x="4254" y="1991"/>
                  </a:cubicBezTo>
                  <a:cubicBezTo>
                    <a:pt x="4143" y="1965"/>
                    <a:pt x="4036" y="1953"/>
                    <a:pt x="3933" y="1953"/>
                  </a:cubicBezTo>
                  <a:cubicBezTo>
                    <a:pt x="3143" y="1953"/>
                    <a:pt x="2588" y="2646"/>
                    <a:pt x="2221" y="2847"/>
                  </a:cubicBezTo>
                  <a:cubicBezTo>
                    <a:pt x="2122" y="2898"/>
                    <a:pt x="2025" y="2917"/>
                    <a:pt x="1925" y="2917"/>
                  </a:cubicBezTo>
                  <a:cubicBezTo>
                    <a:pt x="1628" y="2917"/>
                    <a:pt x="1307" y="2750"/>
                    <a:pt x="849" y="2750"/>
                  </a:cubicBezTo>
                  <a:cubicBezTo>
                    <a:pt x="812" y="2750"/>
                    <a:pt x="775" y="2751"/>
                    <a:pt x="737" y="2754"/>
                  </a:cubicBezTo>
                  <a:cubicBezTo>
                    <a:pt x="54" y="2781"/>
                    <a:pt x="0" y="3663"/>
                    <a:pt x="0" y="3663"/>
                  </a:cubicBezTo>
                  <a:cubicBezTo>
                    <a:pt x="0" y="3663"/>
                    <a:pt x="1869" y="4532"/>
                    <a:pt x="4274" y="4532"/>
                  </a:cubicBezTo>
                  <a:cubicBezTo>
                    <a:pt x="5219" y="4532"/>
                    <a:pt x="6247" y="4398"/>
                    <a:pt x="7277" y="4024"/>
                  </a:cubicBezTo>
                  <a:cubicBezTo>
                    <a:pt x="10916" y="2700"/>
                    <a:pt x="9565" y="79"/>
                    <a:pt x="9565" y="79"/>
                  </a:cubicBezTo>
                  <a:cubicBezTo>
                    <a:pt x="9459" y="23"/>
                    <a:pt x="9358" y="1"/>
                    <a:pt x="9264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3910250" y="4137850"/>
              <a:ext cx="22775" cy="28125"/>
            </a:xfrm>
            <a:custGeom>
              <a:avLst/>
              <a:gdLst/>
              <a:ahLst/>
              <a:cxnLst/>
              <a:rect l="l" t="t" r="r" b="b"/>
              <a:pathLst>
                <a:path w="911" h="1125" extrusionOk="0">
                  <a:moveTo>
                    <a:pt x="789" y="0"/>
                  </a:moveTo>
                  <a:cubicBezTo>
                    <a:pt x="777" y="0"/>
                    <a:pt x="750" y="14"/>
                    <a:pt x="723" y="14"/>
                  </a:cubicBezTo>
                  <a:cubicBezTo>
                    <a:pt x="682" y="14"/>
                    <a:pt x="656" y="27"/>
                    <a:pt x="616" y="41"/>
                  </a:cubicBezTo>
                  <a:cubicBezTo>
                    <a:pt x="589" y="54"/>
                    <a:pt x="549" y="68"/>
                    <a:pt x="509" y="81"/>
                  </a:cubicBezTo>
                  <a:cubicBezTo>
                    <a:pt x="468" y="107"/>
                    <a:pt x="442" y="134"/>
                    <a:pt x="402" y="161"/>
                  </a:cubicBezTo>
                  <a:cubicBezTo>
                    <a:pt x="361" y="188"/>
                    <a:pt x="335" y="215"/>
                    <a:pt x="295" y="255"/>
                  </a:cubicBezTo>
                  <a:cubicBezTo>
                    <a:pt x="268" y="282"/>
                    <a:pt x="242" y="322"/>
                    <a:pt x="201" y="362"/>
                  </a:cubicBezTo>
                  <a:cubicBezTo>
                    <a:pt x="174" y="402"/>
                    <a:pt x="161" y="442"/>
                    <a:pt x="135" y="482"/>
                  </a:cubicBezTo>
                  <a:cubicBezTo>
                    <a:pt x="108" y="523"/>
                    <a:pt x="94" y="576"/>
                    <a:pt x="81" y="616"/>
                  </a:cubicBezTo>
                  <a:cubicBezTo>
                    <a:pt x="40" y="696"/>
                    <a:pt x="28" y="776"/>
                    <a:pt x="14" y="844"/>
                  </a:cubicBezTo>
                  <a:cubicBezTo>
                    <a:pt x="1" y="910"/>
                    <a:pt x="1" y="964"/>
                    <a:pt x="1" y="1004"/>
                  </a:cubicBezTo>
                  <a:lnTo>
                    <a:pt x="1" y="1058"/>
                  </a:lnTo>
                  <a:lnTo>
                    <a:pt x="1" y="1071"/>
                  </a:lnTo>
                  <a:cubicBezTo>
                    <a:pt x="1" y="1097"/>
                    <a:pt x="14" y="1111"/>
                    <a:pt x="40" y="1124"/>
                  </a:cubicBezTo>
                  <a:cubicBezTo>
                    <a:pt x="67" y="1124"/>
                    <a:pt x="94" y="1111"/>
                    <a:pt x="108" y="1084"/>
                  </a:cubicBezTo>
                  <a:lnTo>
                    <a:pt x="174" y="883"/>
                  </a:lnTo>
                  <a:cubicBezTo>
                    <a:pt x="188" y="857"/>
                    <a:pt x="201" y="817"/>
                    <a:pt x="215" y="790"/>
                  </a:cubicBezTo>
                  <a:cubicBezTo>
                    <a:pt x="228" y="750"/>
                    <a:pt x="242" y="723"/>
                    <a:pt x="254" y="683"/>
                  </a:cubicBezTo>
                  <a:cubicBezTo>
                    <a:pt x="268" y="656"/>
                    <a:pt x="295" y="616"/>
                    <a:pt x="308" y="576"/>
                  </a:cubicBezTo>
                  <a:cubicBezTo>
                    <a:pt x="335" y="549"/>
                    <a:pt x="349" y="509"/>
                    <a:pt x="375" y="482"/>
                  </a:cubicBezTo>
                  <a:cubicBezTo>
                    <a:pt x="402" y="442"/>
                    <a:pt x="415" y="416"/>
                    <a:pt x="442" y="389"/>
                  </a:cubicBezTo>
                  <a:cubicBezTo>
                    <a:pt x="468" y="362"/>
                    <a:pt x="495" y="322"/>
                    <a:pt x="522" y="309"/>
                  </a:cubicBezTo>
                  <a:cubicBezTo>
                    <a:pt x="549" y="282"/>
                    <a:pt x="575" y="255"/>
                    <a:pt x="602" y="241"/>
                  </a:cubicBezTo>
                  <a:cubicBezTo>
                    <a:pt x="629" y="215"/>
                    <a:pt x="656" y="202"/>
                    <a:pt x="682" y="188"/>
                  </a:cubicBezTo>
                  <a:lnTo>
                    <a:pt x="763" y="148"/>
                  </a:lnTo>
                  <a:cubicBezTo>
                    <a:pt x="777" y="134"/>
                    <a:pt x="803" y="134"/>
                    <a:pt x="816" y="121"/>
                  </a:cubicBezTo>
                  <a:cubicBezTo>
                    <a:pt x="857" y="107"/>
                    <a:pt x="870" y="107"/>
                    <a:pt x="870" y="107"/>
                  </a:cubicBezTo>
                  <a:lnTo>
                    <a:pt x="884" y="107"/>
                  </a:lnTo>
                  <a:cubicBezTo>
                    <a:pt x="896" y="95"/>
                    <a:pt x="910" y="68"/>
                    <a:pt x="910" y="54"/>
                  </a:cubicBezTo>
                  <a:cubicBezTo>
                    <a:pt x="910" y="14"/>
                    <a:pt x="884" y="0"/>
                    <a:pt x="85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3940000" y="4104275"/>
              <a:ext cx="54875" cy="24675"/>
            </a:xfrm>
            <a:custGeom>
              <a:avLst/>
              <a:gdLst/>
              <a:ahLst/>
              <a:cxnLst/>
              <a:rect l="l" t="t" r="r" b="b"/>
              <a:pathLst>
                <a:path w="2195" h="987" extrusionOk="0">
                  <a:moveTo>
                    <a:pt x="1771" y="0"/>
                  </a:moveTo>
                  <a:cubicBezTo>
                    <a:pt x="1764" y="0"/>
                    <a:pt x="1758" y="2"/>
                    <a:pt x="1754" y="6"/>
                  </a:cubicBezTo>
                  <a:lnTo>
                    <a:pt x="1673" y="6"/>
                  </a:lnTo>
                  <a:lnTo>
                    <a:pt x="1606" y="33"/>
                  </a:lnTo>
                  <a:cubicBezTo>
                    <a:pt x="1579" y="33"/>
                    <a:pt x="1566" y="47"/>
                    <a:pt x="1540" y="47"/>
                  </a:cubicBezTo>
                  <a:cubicBezTo>
                    <a:pt x="1513" y="59"/>
                    <a:pt x="1499" y="73"/>
                    <a:pt x="1472" y="73"/>
                  </a:cubicBezTo>
                  <a:lnTo>
                    <a:pt x="1352" y="154"/>
                  </a:lnTo>
                  <a:cubicBezTo>
                    <a:pt x="1312" y="166"/>
                    <a:pt x="1272" y="207"/>
                    <a:pt x="1231" y="234"/>
                  </a:cubicBezTo>
                  <a:cubicBezTo>
                    <a:pt x="1219" y="246"/>
                    <a:pt x="1206" y="259"/>
                    <a:pt x="1194" y="282"/>
                  </a:cubicBezTo>
                  <a:lnTo>
                    <a:pt x="1194" y="282"/>
                  </a:lnTo>
                  <a:lnTo>
                    <a:pt x="1071" y="220"/>
                  </a:lnTo>
                  <a:cubicBezTo>
                    <a:pt x="1031" y="207"/>
                    <a:pt x="1004" y="207"/>
                    <a:pt x="964" y="193"/>
                  </a:cubicBezTo>
                  <a:cubicBezTo>
                    <a:pt x="924" y="180"/>
                    <a:pt x="897" y="166"/>
                    <a:pt x="857" y="166"/>
                  </a:cubicBezTo>
                  <a:lnTo>
                    <a:pt x="750" y="154"/>
                  </a:lnTo>
                  <a:cubicBezTo>
                    <a:pt x="737" y="149"/>
                    <a:pt x="723" y="147"/>
                    <a:pt x="710" y="147"/>
                  </a:cubicBezTo>
                  <a:cubicBezTo>
                    <a:pt x="685" y="147"/>
                    <a:pt x="661" y="154"/>
                    <a:pt x="643" y="154"/>
                  </a:cubicBezTo>
                  <a:cubicBezTo>
                    <a:pt x="603" y="154"/>
                    <a:pt x="563" y="154"/>
                    <a:pt x="523" y="166"/>
                  </a:cubicBezTo>
                  <a:cubicBezTo>
                    <a:pt x="482" y="180"/>
                    <a:pt x="456" y="180"/>
                    <a:pt x="416" y="207"/>
                  </a:cubicBezTo>
                  <a:cubicBezTo>
                    <a:pt x="375" y="220"/>
                    <a:pt x="348" y="234"/>
                    <a:pt x="309" y="261"/>
                  </a:cubicBezTo>
                  <a:lnTo>
                    <a:pt x="229" y="341"/>
                  </a:lnTo>
                  <a:cubicBezTo>
                    <a:pt x="202" y="368"/>
                    <a:pt x="175" y="394"/>
                    <a:pt x="161" y="434"/>
                  </a:cubicBezTo>
                  <a:cubicBezTo>
                    <a:pt x="134" y="461"/>
                    <a:pt x="122" y="487"/>
                    <a:pt x="108" y="528"/>
                  </a:cubicBezTo>
                  <a:cubicBezTo>
                    <a:pt x="95" y="555"/>
                    <a:pt x="68" y="582"/>
                    <a:pt x="54" y="621"/>
                  </a:cubicBezTo>
                  <a:cubicBezTo>
                    <a:pt x="54" y="662"/>
                    <a:pt x="41" y="689"/>
                    <a:pt x="27" y="728"/>
                  </a:cubicBezTo>
                  <a:cubicBezTo>
                    <a:pt x="15" y="755"/>
                    <a:pt x="15" y="796"/>
                    <a:pt x="15" y="822"/>
                  </a:cubicBezTo>
                  <a:cubicBezTo>
                    <a:pt x="1" y="862"/>
                    <a:pt x="1" y="903"/>
                    <a:pt x="1" y="929"/>
                  </a:cubicBezTo>
                  <a:cubicBezTo>
                    <a:pt x="1" y="956"/>
                    <a:pt x="15" y="983"/>
                    <a:pt x="41" y="983"/>
                  </a:cubicBezTo>
                  <a:cubicBezTo>
                    <a:pt x="46" y="985"/>
                    <a:pt x="51" y="986"/>
                    <a:pt x="56" y="986"/>
                  </a:cubicBezTo>
                  <a:cubicBezTo>
                    <a:pt x="77" y="986"/>
                    <a:pt x="97" y="964"/>
                    <a:pt x="108" y="942"/>
                  </a:cubicBezTo>
                  <a:cubicBezTo>
                    <a:pt x="108" y="915"/>
                    <a:pt x="122" y="889"/>
                    <a:pt x="134" y="849"/>
                  </a:cubicBezTo>
                  <a:cubicBezTo>
                    <a:pt x="134" y="822"/>
                    <a:pt x="148" y="796"/>
                    <a:pt x="161" y="769"/>
                  </a:cubicBezTo>
                  <a:cubicBezTo>
                    <a:pt x="188" y="701"/>
                    <a:pt x="215" y="648"/>
                    <a:pt x="241" y="608"/>
                  </a:cubicBezTo>
                  <a:cubicBezTo>
                    <a:pt x="255" y="582"/>
                    <a:pt x="282" y="555"/>
                    <a:pt x="295" y="528"/>
                  </a:cubicBezTo>
                  <a:cubicBezTo>
                    <a:pt x="309" y="501"/>
                    <a:pt x="336" y="487"/>
                    <a:pt x="348" y="475"/>
                  </a:cubicBezTo>
                  <a:cubicBezTo>
                    <a:pt x="375" y="448"/>
                    <a:pt x="402" y="434"/>
                    <a:pt x="416" y="421"/>
                  </a:cubicBezTo>
                  <a:lnTo>
                    <a:pt x="496" y="380"/>
                  </a:lnTo>
                  <a:cubicBezTo>
                    <a:pt x="509" y="368"/>
                    <a:pt x="550" y="368"/>
                    <a:pt x="576" y="354"/>
                  </a:cubicBezTo>
                  <a:lnTo>
                    <a:pt x="657" y="354"/>
                  </a:lnTo>
                  <a:cubicBezTo>
                    <a:pt x="675" y="354"/>
                    <a:pt x="692" y="348"/>
                    <a:pt x="710" y="348"/>
                  </a:cubicBezTo>
                  <a:cubicBezTo>
                    <a:pt x="719" y="348"/>
                    <a:pt x="728" y="349"/>
                    <a:pt x="737" y="354"/>
                  </a:cubicBezTo>
                  <a:lnTo>
                    <a:pt x="817" y="368"/>
                  </a:lnTo>
                  <a:cubicBezTo>
                    <a:pt x="857" y="368"/>
                    <a:pt x="884" y="380"/>
                    <a:pt x="910" y="380"/>
                  </a:cubicBezTo>
                  <a:cubicBezTo>
                    <a:pt x="937" y="394"/>
                    <a:pt x="964" y="407"/>
                    <a:pt x="991" y="407"/>
                  </a:cubicBezTo>
                  <a:lnTo>
                    <a:pt x="1165" y="487"/>
                  </a:lnTo>
                  <a:lnTo>
                    <a:pt x="1178" y="487"/>
                  </a:lnTo>
                  <a:cubicBezTo>
                    <a:pt x="1193" y="493"/>
                    <a:pt x="1208" y="496"/>
                    <a:pt x="1222" y="496"/>
                  </a:cubicBezTo>
                  <a:cubicBezTo>
                    <a:pt x="1246" y="496"/>
                    <a:pt x="1268" y="486"/>
                    <a:pt x="1285" y="461"/>
                  </a:cubicBezTo>
                  <a:lnTo>
                    <a:pt x="1326" y="421"/>
                  </a:lnTo>
                  <a:lnTo>
                    <a:pt x="1365" y="380"/>
                  </a:lnTo>
                  <a:cubicBezTo>
                    <a:pt x="1392" y="354"/>
                    <a:pt x="1433" y="327"/>
                    <a:pt x="1459" y="300"/>
                  </a:cubicBezTo>
                  <a:cubicBezTo>
                    <a:pt x="1486" y="273"/>
                    <a:pt x="1526" y="261"/>
                    <a:pt x="1552" y="234"/>
                  </a:cubicBezTo>
                  <a:cubicBezTo>
                    <a:pt x="1566" y="220"/>
                    <a:pt x="1593" y="220"/>
                    <a:pt x="1606" y="207"/>
                  </a:cubicBezTo>
                  <a:cubicBezTo>
                    <a:pt x="1620" y="207"/>
                    <a:pt x="1633" y="193"/>
                    <a:pt x="1659" y="193"/>
                  </a:cubicBezTo>
                  <a:lnTo>
                    <a:pt x="1713" y="166"/>
                  </a:lnTo>
                  <a:lnTo>
                    <a:pt x="1766" y="154"/>
                  </a:lnTo>
                  <a:lnTo>
                    <a:pt x="1941" y="154"/>
                  </a:lnTo>
                  <a:lnTo>
                    <a:pt x="1994" y="166"/>
                  </a:lnTo>
                  <a:cubicBezTo>
                    <a:pt x="2034" y="180"/>
                    <a:pt x="2061" y="193"/>
                    <a:pt x="2101" y="207"/>
                  </a:cubicBezTo>
                  <a:lnTo>
                    <a:pt x="2114" y="207"/>
                  </a:lnTo>
                  <a:cubicBezTo>
                    <a:pt x="2141" y="207"/>
                    <a:pt x="2168" y="207"/>
                    <a:pt x="2182" y="180"/>
                  </a:cubicBezTo>
                  <a:cubicBezTo>
                    <a:pt x="2194" y="154"/>
                    <a:pt x="2182" y="113"/>
                    <a:pt x="2155" y="113"/>
                  </a:cubicBezTo>
                  <a:cubicBezTo>
                    <a:pt x="2114" y="86"/>
                    <a:pt x="2075" y="59"/>
                    <a:pt x="2034" y="47"/>
                  </a:cubicBezTo>
                  <a:lnTo>
                    <a:pt x="1968" y="20"/>
                  </a:lnTo>
                  <a:cubicBezTo>
                    <a:pt x="1941" y="20"/>
                    <a:pt x="1914" y="6"/>
                    <a:pt x="1887" y="6"/>
                  </a:cubicBezTo>
                  <a:lnTo>
                    <a:pt x="1820" y="6"/>
                  </a:lnTo>
                  <a:cubicBezTo>
                    <a:pt x="1802" y="6"/>
                    <a:pt x="1784" y="0"/>
                    <a:pt x="1771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3752725" y="4152575"/>
              <a:ext cx="172600" cy="46600"/>
            </a:xfrm>
            <a:custGeom>
              <a:avLst/>
              <a:gdLst/>
              <a:ahLst/>
              <a:cxnLst/>
              <a:rect l="l" t="t" r="r" b="b"/>
              <a:pathLst>
                <a:path w="6904" h="1864" extrusionOk="0">
                  <a:moveTo>
                    <a:pt x="3974" y="0"/>
                  </a:moveTo>
                  <a:cubicBezTo>
                    <a:pt x="3921" y="0"/>
                    <a:pt x="3853" y="14"/>
                    <a:pt x="3787" y="14"/>
                  </a:cubicBezTo>
                  <a:cubicBezTo>
                    <a:pt x="3532" y="41"/>
                    <a:pt x="3292" y="148"/>
                    <a:pt x="3078" y="281"/>
                  </a:cubicBezTo>
                  <a:cubicBezTo>
                    <a:pt x="2864" y="401"/>
                    <a:pt x="2676" y="562"/>
                    <a:pt x="2489" y="710"/>
                  </a:cubicBezTo>
                  <a:cubicBezTo>
                    <a:pt x="2396" y="790"/>
                    <a:pt x="2316" y="843"/>
                    <a:pt x="2221" y="897"/>
                  </a:cubicBezTo>
                  <a:cubicBezTo>
                    <a:pt x="2128" y="950"/>
                    <a:pt x="2034" y="963"/>
                    <a:pt x="1941" y="963"/>
                  </a:cubicBezTo>
                  <a:cubicBezTo>
                    <a:pt x="1727" y="950"/>
                    <a:pt x="1513" y="870"/>
                    <a:pt x="1312" y="843"/>
                  </a:cubicBezTo>
                  <a:lnTo>
                    <a:pt x="991" y="803"/>
                  </a:lnTo>
                  <a:lnTo>
                    <a:pt x="924" y="803"/>
                  </a:lnTo>
                  <a:cubicBezTo>
                    <a:pt x="898" y="803"/>
                    <a:pt x="871" y="803"/>
                    <a:pt x="844" y="817"/>
                  </a:cubicBezTo>
                  <a:cubicBezTo>
                    <a:pt x="826" y="817"/>
                    <a:pt x="814" y="810"/>
                    <a:pt x="800" y="810"/>
                  </a:cubicBezTo>
                  <a:cubicBezTo>
                    <a:pt x="793" y="810"/>
                    <a:pt x="786" y="812"/>
                    <a:pt x="777" y="817"/>
                  </a:cubicBezTo>
                  <a:cubicBezTo>
                    <a:pt x="750" y="817"/>
                    <a:pt x="723" y="817"/>
                    <a:pt x="697" y="829"/>
                  </a:cubicBezTo>
                  <a:cubicBezTo>
                    <a:pt x="643" y="829"/>
                    <a:pt x="603" y="856"/>
                    <a:pt x="550" y="870"/>
                  </a:cubicBezTo>
                  <a:cubicBezTo>
                    <a:pt x="509" y="883"/>
                    <a:pt x="470" y="910"/>
                    <a:pt x="429" y="924"/>
                  </a:cubicBezTo>
                  <a:cubicBezTo>
                    <a:pt x="349" y="977"/>
                    <a:pt x="295" y="1043"/>
                    <a:pt x="242" y="1111"/>
                  </a:cubicBezTo>
                  <a:cubicBezTo>
                    <a:pt x="149" y="1231"/>
                    <a:pt x="95" y="1364"/>
                    <a:pt x="68" y="1471"/>
                  </a:cubicBezTo>
                  <a:cubicBezTo>
                    <a:pt x="28" y="1578"/>
                    <a:pt x="15" y="1659"/>
                    <a:pt x="15" y="1712"/>
                  </a:cubicBezTo>
                  <a:cubicBezTo>
                    <a:pt x="1" y="1780"/>
                    <a:pt x="1" y="1806"/>
                    <a:pt x="1" y="1806"/>
                  </a:cubicBezTo>
                  <a:cubicBezTo>
                    <a:pt x="1" y="1833"/>
                    <a:pt x="28" y="1860"/>
                    <a:pt x="54" y="1860"/>
                  </a:cubicBezTo>
                  <a:cubicBezTo>
                    <a:pt x="59" y="1862"/>
                    <a:pt x="64" y="1863"/>
                    <a:pt x="69" y="1863"/>
                  </a:cubicBezTo>
                  <a:cubicBezTo>
                    <a:pt x="90" y="1863"/>
                    <a:pt x="108" y="1841"/>
                    <a:pt x="108" y="1819"/>
                  </a:cubicBezTo>
                  <a:cubicBezTo>
                    <a:pt x="108" y="1819"/>
                    <a:pt x="108" y="1792"/>
                    <a:pt x="122" y="1739"/>
                  </a:cubicBezTo>
                  <a:cubicBezTo>
                    <a:pt x="135" y="1685"/>
                    <a:pt x="149" y="1605"/>
                    <a:pt x="188" y="1512"/>
                  </a:cubicBezTo>
                  <a:cubicBezTo>
                    <a:pt x="215" y="1418"/>
                    <a:pt x="269" y="1298"/>
                    <a:pt x="349" y="1191"/>
                  </a:cubicBezTo>
                  <a:cubicBezTo>
                    <a:pt x="443" y="1097"/>
                    <a:pt x="563" y="1004"/>
                    <a:pt x="723" y="990"/>
                  </a:cubicBezTo>
                  <a:cubicBezTo>
                    <a:pt x="764" y="977"/>
                    <a:pt x="804" y="977"/>
                    <a:pt x="844" y="977"/>
                  </a:cubicBezTo>
                  <a:lnTo>
                    <a:pt x="991" y="977"/>
                  </a:lnTo>
                  <a:lnTo>
                    <a:pt x="1272" y="1017"/>
                  </a:lnTo>
                  <a:cubicBezTo>
                    <a:pt x="1472" y="1057"/>
                    <a:pt x="1674" y="1138"/>
                    <a:pt x="1927" y="1150"/>
                  </a:cubicBezTo>
                  <a:cubicBezTo>
                    <a:pt x="1948" y="1153"/>
                    <a:pt x="1969" y="1154"/>
                    <a:pt x="1990" y="1154"/>
                  </a:cubicBezTo>
                  <a:cubicBezTo>
                    <a:pt x="2093" y="1154"/>
                    <a:pt x="2202" y="1126"/>
                    <a:pt x="2302" y="1070"/>
                  </a:cubicBezTo>
                  <a:cubicBezTo>
                    <a:pt x="2423" y="1017"/>
                    <a:pt x="2516" y="936"/>
                    <a:pt x="2610" y="870"/>
                  </a:cubicBezTo>
                  <a:cubicBezTo>
                    <a:pt x="2797" y="722"/>
                    <a:pt x="2984" y="576"/>
                    <a:pt x="3185" y="455"/>
                  </a:cubicBezTo>
                  <a:cubicBezTo>
                    <a:pt x="3386" y="335"/>
                    <a:pt x="3600" y="241"/>
                    <a:pt x="3814" y="214"/>
                  </a:cubicBezTo>
                  <a:cubicBezTo>
                    <a:pt x="3867" y="201"/>
                    <a:pt x="3921" y="201"/>
                    <a:pt x="3974" y="201"/>
                  </a:cubicBezTo>
                  <a:lnTo>
                    <a:pt x="4135" y="201"/>
                  </a:lnTo>
                  <a:lnTo>
                    <a:pt x="4295" y="241"/>
                  </a:lnTo>
                  <a:cubicBezTo>
                    <a:pt x="4349" y="255"/>
                    <a:pt x="4402" y="268"/>
                    <a:pt x="4469" y="281"/>
                  </a:cubicBezTo>
                  <a:cubicBezTo>
                    <a:pt x="4683" y="335"/>
                    <a:pt x="4884" y="401"/>
                    <a:pt x="5084" y="455"/>
                  </a:cubicBezTo>
                  <a:cubicBezTo>
                    <a:pt x="5285" y="522"/>
                    <a:pt x="5472" y="576"/>
                    <a:pt x="5646" y="629"/>
                  </a:cubicBezTo>
                  <a:cubicBezTo>
                    <a:pt x="5994" y="722"/>
                    <a:pt x="6302" y="790"/>
                    <a:pt x="6516" y="790"/>
                  </a:cubicBezTo>
                  <a:cubicBezTo>
                    <a:pt x="6569" y="790"/>
                    <a:pt x="6623" y="776"/>
                    <a:pt x="6662" y="776"/>
                  </a:cubicBezTo>
                  <a:cubicBezTo>
                    <a:pt x="6716" y="763"/>
                    <a:pt x="6757" y="763"/>
                    <a:pt x="6783" y="749"/>
                  </a:cubicBezTo>
                  <a:cubicBezTo>
                    <a:pt x="6837" y="722"/>
                    <a:pt x="6876" y="710"/>
                    <a:pt x="6876" y="710"/>
                  </a:cubicBezTo>
                  <a:cubicBezTo>
                    <a:pt x="6890" y="696"/>
                    <a:pt x="6903" y="669"/>
                    <a:pt x="6890" y="642"/>
                  </a:cubicBezTo>
                  <a:cubicBezTo>
                    <a:pt x="6890" y="622"/>
                    <a:pt x="6868" y="610"/>
                    <a:pt x="6846" y="610"/>
                  </a:cubicBezTo>
                  <a:cubicBezTo>
                    <a:pt x="6838" y="610"/>
                    <a:pt x="6830" y="612"/>
                    <a:pt x="6823" y="615"/>
                  </a:cubicBezTo>
                  <a:lnTo>
                    <a:pt x="6810" y="615"/>
                  </a:lnTo>
                  <a:cubicBezTo>
                    <a:pt x="6810" y="615"/>
                    <a:pt x="6783" y="629"/>
                    <a:pt x="6743" y="642"/>
                  </a:cubicBezTo>
                  <a:cubicBezTo>
                    <a:pt x="6716" y="642"/>
                    <a:pt x="6689" y="656"/>
                    <a:pt x="6650" y="656"/>
                  </a:cubicBezTo>
                  <a:cubicBezTo>
                    <a:pt x="6622" y="656"/>
                    <a:pt x="6596" y="662"/>
                    <a:pt x="6569" y="662"/>
                  </a:cubicBezTo>
                  <a:cubicBezTo>
                    <a:pt x="6556" y="662"/>
                    <a:pt x="6542" y="660"/>
                    <a:pt x="6529" y="656"/>
                  </a:cubicBezTo>
                  <a:cubicBezTo>
                    <a:pt x="6422" y="656"/>
                    <a:pt x="6302" y="642"/>
                    <a:pt x="6154" y="603"/>
                  </a:cubicBezTo>
                  <a:cubicBezTo>
                    <a:pt x="6020" y="576"/>
                    <a:pt x="5860" y="522"/>
                    <a:pt x="5686" y="469"/>
                  </a:cubicBezTo>
                  <a:cubicBezTo>
                    <a:pt x="5526" y="415"/>
                    <a:pt x="5339" y="362"/>
                    <a:pt x="5137" y="294"/>
                  </a:cubicBezTo>
                  <a:cubicBezTo>
                    <a:pt x="4937" y="228"/>
                    <a:pt x="4736" y="161"/>
                    <a:pt x="4509" y="94"/>
                  </a:cubicBezTo>
                  <a:lnTo>
                    <a:pt x="4349" y="54"/>
                  </a:lnTo>
                  <a:cubicBezTo>
                    <a:pt x="4281" y="41"/>
                    <a:pt x="4228" y="27"/>
                    <a:pt x="4162" y="14"/>
                  </a:cubicBezTo>
                  <a:cubicBezTo>
                    <a:pt x="4108" y="0"/>
                    <a:pt x="4041" y="0"/>
                    <a:pt x="3974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3638050" y="4368375"/>
              <a:ext cx="12275" cy="7300"/>
            </a:xfrm>
            <a:custGeom>
              <a:avLst/>
              <a:gdLst/>
              <a:ahLst/>
              <a:cxnLst/>
              <a:rect l="l" t="t" r="r" b="b"/>
              <a:pathLst>
                <a:path w="491" h="292" extrusionOk="0">
                  <a:moveTo>
                    <a:pt x="192" y="1"/>
                  </a:moveTo>
                  <a:cubicBezTo>
                    <a:pt x="148" y="1"/>
                    <a:pt x="105" y="5"/>
                    <a:pt x="67" y="9"/>
                  </a:cubicBezTo>
                  <a:cubicBezTo>
                    <a:pt x="0" y="36"/>
                    <a:pt x="0" y="143"/>
                    <a:pt x="67" y="170"/>
                  </a:cubicBezTo>
                  <a:cubicBezTo>
                    <a:pt x="161" y="184"/>
                    <a:pt x="214" y="264"/>
                    <a:pt x="295" y="291"/>
                  </a:cubicBezTo>
                  <a:cubicBezTo>
                    <a:pt x="301" y="291"/>
                    <a:pt x="308" y="292"/>
                    <a:pt x="315" y="292"/>
                  </a:cubicBezTo>
                  <a:cubicBezTo>
                    <a:pt x="413" y="292"/>
                    <a:pt x="491" y="204"/>
                    <a:pt x="428" y="103"/>
                  </a:cubicBezTo>
                  <a:cubicBezTo>
                    <a:pt x="382" y="20"/>
                    <a:pt x="287" y="1"/>
                    <a:pt x="19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3666800" y="4375950"/>
              <a:ext cx="7700" cy="8050"/>
            </a:xfrm>
            <a:custGeom>
              <a:avLst/>
              <a:gdLst/>
              <a:ahLst/>
              <a:cxnLst/>
              <a:rect l="l" t="t" r="r" b="b"/>
              <a:pathLst>
                <a:path w="308" h="322" extrusionOk="0">
                  <a:moveTo>
                    <a:pt x="161" y="0"/>
                  </a:moveTo>
                  <a:cubicBezTo>
                    <a:pt x="67" y="0"/>
                    <a:pt x="1" y="81"/>
                    <a:pt x="1" y="161"/>
                  </a:cubicBezTo>
                  <a:cubicBezTo>
                    <a:pt x="1" y="241"/>
                    <a:pt x="67" y="321"/>
                    <a:pt x="161" y="321"/>
                  </a:cubicBezTo>
                  <a:cubicBezTo>
                    <a:pt x="242" y="321"/>
                    <a:pt x="308" y="241"/>
                    <a:pt x="308" y="161"/>
                  </a:cubicBezTo>
                  <a:cubicBezTo>
                    <a:pt x="308" y="81"/>
                    <a:pt x="242" y="0"/>
                    <a:pt x="16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3652100" y="4352475"/>
              <a:ext cx="8050" cy="7325"/>
            </a:xfrm>
            <a:custGeom>
              <a:avLst/>
              <a:gdLst/>
              <a:ahLst/>
              <a:cxnLst/>
              <a:rect l="l" t="t" r="r" b="b"/>
              <a:pathLst>
                <a:path w="322" h="293" extrusionOk="0">
                  <a:moveTo>
                    <a:pt x="171" y="1"/>
                  </a:moveTo>
                  <a:cubicBezTo>
                    <a:pt x="104" y="1"/>
                    <a:pt x="50" y="40"/>
                    <a:pt x="27" y="110"/>
                  </a:cubicBezTo>
                  <a:cubicBezTo>
                    <a:pt x="27" y="110"/>
                    <a:pt x="13" y="139"/>
                    <a:pt x="15" y="139"/>
                  </a:cubicBezTo>
                  <a:cubicBezTo>
                    <a:pt x="16" y="139"/>
                    <a:pt x="20" y="135"/>
                    <a:pt x="27" y="124"/>
                  </a:cubicBezTo>
                  <a:lnTo>
                    <a:pt x="27" y="124"/>
                  </a:lnTo>
                  <a:cubicBezTo>
                    <a:pt x="0" y="177"/>
                    <a:pt x="0" y="244"/>
                    <a:pt x="54" y="271"/>
                  </a:cubicBezTo>
                  <a:cubicBezTo>
                    <a:pt x="85" y="286"/>
                    <a:pt x="112" y="293"/>
                    <a:pt x="140" y="293"/>
                  </a:cubicBezTo>
                  <a:cubicBezTo>
                    <a:pt x="159" y="293"/>
                    <a:pt x="178" y="290"/>
                    <a:pt x="200" y="284"/>
                  </a:cubicBezTo>
                  <a:cubicBezTo>
                    <a:pt x="281" y="258"/>
                    <a:pt x="321" y="190"/>
                    <a:pt x="307" y="110"/>
                  </a:cubicBezTo>
                  <a:lnTo>
                    <a:pt x="307" y="97"/>
                  </a:lnTo>
                  <a:cubicBezTo>
                    <a:pt x="295" y="57"/>
                    <a:pt x="254" y="17"/>
                    <a:pt x="214" y="3"/>
                  </a:cubicBezTo>
                  <a:lnTo>
                    <a:pt x="200" y="3"/>
                  </a:lnTo>
                  <a:cubicBezTo>
                    <a:pt x="190" y="1"/>
                    <a:pt x="181" y="1"/>
                    <a:pt x="17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3717375" y="4251325"/>
              <a:ext cx="8625" cy="7975"/>
            </a:xfrm>
            <a:custGeom>
              <a:avLst/>
              <a:gdLst/>
              <a:ahLst/>
              <a:cxnLst/>
              <a:rect l="l" t="t" r="r" b="b"/>
              <a:pathLst>
                <a:path w="345" h="319" extrusionOk="0">
                  <a:moveTo>
                    <a:pt x="260" y="1"/>
                  </a:moveTo>
                  <a:cubicBezTo>
                    <a:pt x="248" y="1"/>
                    <a:pt x="237" y="4"/>
                    <a:pt x="225" y="9"/>
                  </a:cubicBezTo>
                  <a:cubicBezTo>
                    <a:pt x="198" y="36"/>
                    <a:pt x="172" y="36"/>
                    <a:pt x="145" y="63"/>
                  </a:cubicBezTo>
                  <a:cubicBezTo>
                    <a:pt x="118" y="77"/>
                    <a:pt x="104" y="104"/>
                    <a:pt x="77" y="116"/>
                  </a:cubicBezTo>
                  <a:cubicBezTo>
                    <a:pt x="0" y="181"/>
                    <a:pt x="59" y="318"/>
                    <a:pt x="146" y="318"/>
                  </a:cubicBezTo>
                  <a:cubicBezTo>
                    <a:pt x="150" y="318"/>
                    <a:pt x="154" y="318"/>
                    <a:pt x="158" y="318"/>
                  </a:cubicBezTo>
                  <a:cubicBezTo>
                    <a:pt x="225" y="318"/>
                    <a:pt x="279" y="291"/>
                    <a:pt x="305" y="237"/>
                  </a:cubicBezTo>
                  <a:cubicBezTo>
                    <a:pt x="345" y="197"/>
                    <a:pt x="345" y="130"/>
                    <a:pt x="345" y="77"/>
                  </a:cubicBezTo>
                  <a:cubicBezTo>
                    <a:pt x="335" y="35"/>
                    <a:pt x="300" y="1"/>
                    <a:pt x="26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3743725" y="4251550"/>
              <a:ext cx="6350" cy="5375"/>
            </a:xfrm>
            <a:custGeom>
              <a:avLst/>
              <a:gdLst/>
              <a:ahLst/>
              <a:cxnLst/>
              <a:rect l="l" t="t" r="r" b="b"/>
              <a:pathLst>
                <a:path w="254" h="215" extrusionOk="0">
                  <a:moveTo>
                    <a:pt x="127" y="1"/>
                  </a:moveTo>
                  <a:cubicBezTo>
                    <a:pt x="104" y="1"/>
                    <a:pt x="80" y="14"/>
                    <a:pt x="67" y="41"/>
                  </a:cubicBezTo>
                  <a:cubicBezTo>
                    <a:pt x="0" y="95"/>
                    <a:pt x="27" y="214"/>
                    <a:pt x="134" y="214"/>
                  </a:cubicBezTo>
                  <a:cubicBezTo>
                    <a:pt x="241" y="214"/>
                    <a:pt x="254" y="95"/>
                    <a:pt x="188" y="41"/>
                  </a:cubicBezTo>
                  <a:cubicBezTo>
                    <a:pt x="174" y="14"/>
                    <a:pt x="151" y="1"/>
                    <a:pt x="1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3734000" y="4231075"/>
              <a:ext cx="7075" cy="6125"/>
            </a:xfrm>
            <a:custGeom>
              <a:avLst/>
              <a:gdLst/>
              <a:ahLst/>
              <a:cxnLst/>
              <a:rect l="l" t="t" r="r" b="b"/>
              <a:pathLst>
                <a:path w="283" h="245" extrusionOk="0">
                  <a:moveTo>
                    <a:pt x="140" y="0"/>
                  </a:moveTo>
                  <a:cubicBezTo>
                    <a:pt x="115" y="0"/>
                    <a:pt x="88" y="10"/>
                    <a:pt x="68" y="31"/>
                  </a:cubicBezTo>
                  <a:cubicBezTo>
                    <a:pt x="68" y="44"/>
                    <a:pt x="54" y="57"/>
                    <a:pt x="42" y="70"/>
                  </a:cubicBezTo>
                  <a:cubicBezTo>
                    <a:pt x="1" y="138"/>
                    <a:pt x="68" y="245"/>
                    <a:pt x="135" y="245"/>
                  </a:cubicBezTo>
                  <a:cubicBezTo>
                    <a:pt x="215" y="245"/>
                    <a:pt x="282" y="138"/>
                    <a:pt x="229" y="70"/>
                  </a:cubicBezTo>
                  <a:cubicBezTo>
                    <a:pt x="229" y="57"/>
                    <a:pt x="215" y="44"/>
                    <a:pt x="202" y="31"/>
                  </a:cubicBezTo>
                  <a:cubicBezTo>
                    <a:pt x="189" y="10"/>
                    <a:pt x="165" y="0"/>
                    <a:pt x="14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3773150" y="4185675"/>
              <a:ext cx="7025" cy="5375"/>
            </a:xfrm>
            <a:custGeom>
              <a:avLst/>
              <a:gdLst/>
              <a:ahLst/>
              <a:cxnLst/>
              <a:rect l="l" t="t" r="r" b="b"/>
              <a:pathLst>
                <a:path w="281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1" y="215"/>
                    <a:pt x="281" y="1"/>
                    <a:pt x="134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3799325" y="4191350"/>
              <a:ext cx="7300" cy="5075"/>
            </a:xfrm>
            <a:custGeom>
              <a:avLst/>
              <a:gdLst/>
              <a:ahLst/>
              <a:cxnLst/>
              <a:rect l="l" t="t" r="r" b="b"/>
              <a:pathLst>
                <a:path w="292" h="203" extrusionOk="0">
                  <a:moveTo>
                    <a:pt x="107" y="0"/>
                  </a:moveTo>
                  <a:cubicBezTo>
                    <a:pt x="0" y="0"/>
                    <a:pt x="0" y="202"/>
                    <a:pt x="107" y="202"/>
                  </a:cubicBezTo>
                  <a:cubicBezTo>
                    <a:pt x="110" y="202"/>
                    <a:pt x="113" y="202"/>
                    <a:pt x="117" y="202"/>
                  </a:cubicBezTo>
                  <a:cubicBezTo>
                    <a:pt x="170" y="188"/>
                    <a:pt x="211" y="188"/>
                    <a:pt x="264" y="148"/>
                  </a:cubicBezTo>
                  <a:cubicBezTo>
                    <a:pt x="291" y="122"/>
                    <a:pt x="291" y="68"/>
                    <a:pt x="264" y="54"/>
                  </a:cubicBezTo>
                  <a:cubicBezTo>
                    <a:pt x="211" y="15"/>
                    <a:pt x="170" y="1"/>
                    <a:pt x="117" y="1"/>
                  </a:cubicBezTo>
                  <a:cubicBezTo>
                    <a:pt x="113" y="0"/>
                    <a:pt x="110" y="0"/>
                    <a:pt x="10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3823025" y="4182000"/>
              <a:ext cx="9000" cy="6450"/>
            </a:xfrm>
            <a:custGeom>
              <a:avLst/>
              <a:gdLst/>
              <a:ahLst/>
              <a:cxnLst/>
              <a:rect l="l" t="t" r="r" b="b"/>
              <a:pathLst>
                <a:path w="360" h="258" extrusionOk="0">
                  <a:moveTo>
                    <a:pt x="212" y="0"/>
                  </a:moveTo>
                  <a:cubicBezTo>
                    <a:pt x="146" y="0"/>
                    <a:pt x="119" y="41"/>
                    <a:pt x="78" y="68"/>
                  </a:cubicBezTo>
                  <a:cubicBezTo>
                    <a:pt x="1" y="134"/>
                    <a:pt x="71" y="257"/>
                    <a:pt x="151" y="257"/>
                  </a:cubicBezTo>
                  <a:cubicBezTo>
                    <a:pt x="167" y="257"/>
                    <a:pt x="183" y="252"/>
                    <a:pt x="199" y="241"/>
                  </a:cubicBezTo>
                  <a:cubicBezTo>
                    <a:pt x="253" y="201"/>
                    <a:pt x="360" y="134"/>
                    <a:pt x="306" y="68"/>
                  </a:cubicBezTo>
                  <a:cubicBezTo>
                    <a:pt x="292" y="27"/>
                    <a:pt x="253" y="14"/>
                    <a:pt x="212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3931300" y="4032850"/>
              <a:ext cx="7750" cy="8775"/>
            </a:xfrm>
            <a:custGeom>
              <a:avLst/>
              <a:gdLst/>
              <a:ahLst/>
              <a:cxnLst/>
              <a:rect l="l" t="t" r="r" b="b"/>
              <a:pathLst>
                <a:path w="310" h="351" extrusionOk="0">
                  <a:moveTo>
                    <a:pt x="242" y="0"/>
                  </a:moveTo>
                  <a:cubicBezTo>
                    <a:pt x="135" y="0"/>
                    <a:pt x="28" y="95"/>
                    <a:pt x="15" y="202"/>
                  </a:cubicBezTo>
                  <a:cubicBezTo>
                    <a:pt x="1" y="268"/>
                    <a:pt x="28" y="321"/>
                    <a:pt x="95" y="348"/>
                  </a:cubicBezTo>
                  <a:cubicBezTo>
                    <a:pt x="104" y="350"/>
                    <a:pt x="112" y="350"/>
                    <a:pt x="121" y="350"/>
                  </a:cubicBezTo>
                  <a:cubicBezTo>
                    <a:pt x="192" y="350"/>
                    <a:pt x="256" y="300"/>
                    <a:pt x="256" y="228"/>
                  </a:cubicBezTo>
                  <a:lnTo>
                    <a:pt x="268" y="188"/>
                  </a:lnTo>
                  <a:cubicBezTo>
                    <a:pt x="295" y="148"/>
                    <a:pt x="309" y="107"/>
                    <a:pt x="309" y="68"/>
                  </a:cubicBezTo>
                  <a:cubicBezTo>
                    <a:pt x="309" y="27"/>
                    <a:pt x="268" y="0"/>
                    <a:pt x="24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3940200" y="4018000"/>
              <a:ext cx="11200" cy="8600"/>
            </a:xfrm>
            <a:custGeom>
              <a:avLst/>
              <a:gdLst/>
              <a:ahLst/>
              <a:cxnLst/>
              <a:rect l="l" t="t" r="r" b="b"/>
              <a:pathLst>
                <a:path w="448" h="344" extrusionOk="0">
                  <a:moveTo>
                    <a:pt x="330" y="1"/>
                  </a:moveTo>
                  <a:cubicBezTo>
                    <a:pt x="223" y="1"/>
                    <a:pt x="143" y="72"/>
                    <a:pt x="73" y="153"/>
                  </a:cubicBezTo>
                  <a:cubicBezTo>
                    <a:pt x="1" y="237"/>
                    <a:pt x="73" y="344"/>
                    <a:pt x="159" y="344"/>
                  </a:cubicBezTo>
                  <a:cubicBezTo>
                    <a:pt x="184" y="344"/>
                    <a:pt x="210" y="335"/>
                    <a:pt x="233" y="314"/>
                  </a:cubicBezTo>
                  <a:cubicBezTo>
                    <a:pt x="301" y="247"/>
                    <a:pt x="381" y="193"/>
                    <a:pt x="435" y="100"/>
                  </a:cubicBezTo>
                  <a:cubicBezTo>
                    <a:pt x="448" y="73"/>
                    <a:pt x="435" y="6"/>
                    <a:pt x="381" y="6"/>
                  </a:cubicBezTo>
                  <a:cubicBezTo>
                    <a:pt x="363" y="2"/>
                    <a:pt x="346" y="1"/>
                    <a:pt x="33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3938975" y="4044825"/>
              <a:ext cx="10025" cy="7125"/>
            </a:xfrm>
            <a:custGeom>
              <a:avLst/>
              <a:gdLst/>
              <a:ahLst/>
              <a:cxnLst/>
              <a:rect l="l" t="t" r="r" b="b"/>
              <a:pathLst>
                <a:path w="401" h="285" extrusionOk="0">
                  <a:moveTo>
                    <a:pt x="309" y="1"/>
                  </a:moveTo>
                  <a:cubicBezTo>
                    <a:pt x="305" y="1"/>
                    <a:pt x="300" y="2"/>
                    <a:pt x="296" y="3"/>
                  </a:cubicBezTo>
                  <a:cubicBezTo>
                    <a:pt x="282" y="3"/>
                    <a:pt x="282" y="17"/>
                    <a:pt x="282" y="17"/>
                  </a:cubicBezTo>
                  <a:lnTo>
                    <a:pt x="256" y="17"/>
                  </a:lnTo>
                  <a:cubicBezTo>
                    <a:pt x="216" y="17"/>
                    <a:pt x="189" y="30"/>
                    <a:pt x="163" y="44"/>
                  </a:cubicBezTo>
                  <a:cubicBezTo>
                    <a:pt x="122" y="56"/>
                    <a:pt x="82" y="97"/>
                    <a:pt x="56" y="137"/>
                  </a:cubicBezTo>
                  <a:cubicBezTo>
                    <a:pt x="1" y="202"/>
                    <a:pt x="79" y="285"/>
                    <a:pt x="153" y="285"/>
                  </a:cubicBezTo>
                  <a:cubicBezTo>
                    <a:pt x="170" y="285"/>
                    <a:pt x="187" y="280"/>
                    <a:pt x="202" y="270"/>
                  </a:cubicBezTo>
                  <a:cubicBezTo>
                    <a:pt x="229" y="258"/>
                    <a:pt x="270" y="231"/>
                    <a:pt x="309" y="217"/>
                  </a:cubicBezTo>
                  <a:cubicBezTo>
                    <a:pt x="350" y="190"/>
                    <a:pt x="363" y="137"/>
                    <a:pt x="377" y="97"/>
                  </a:cubicBezTo>
                  <a:cubicBezTo>
                    <a:pt x="401" y="49"/>
                    <a:pt x="349" y="1"/>
                    <a:pt x="30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4034650" y="40448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4029975" y="4037875"/>
              <a:ext cx="12075" cy="7700"/>
            </a:xfrm>
            <a:custGeom>
              <a:avLst/>
              <a:gdLst/>
              <a:ahLst/>
              <a:cxnLst/>
              <a:rect l="l" t="t" r="r" b="b"/>
              <a:pathLst>
                <a:path w="483" h="308" extrusionOk="0">
                  <a:moveTo>
                    <a:pt x="281" y="1"/>
                  </a:moveTo>
                  <a:cubicBezTo>
                    <a:pt x="254" y="1"/>
                    <a:pt x="227" y="1"/>
                    <a:pt x="214" y="13"/>
                  </a:cubicBezTo>
                  <a:cubicBezTo>
                    <a:pt x="147" y="27"/>
                    <a:pt x="81" y="67"/>
                    <a:pt x="40" y="108"/>
                  </a:cubicBezTo>
                  <a:cubicBezTo>
                    <a:pt x="0" y="161"/>
                    <a:pt x="0" y="227"/>
                    <a:pt x="40" y="268"/>
                  </a:cubicBezTo>
                  <a:cubicBezTo>
                    <a:pt x="67" y="295"/>
                    <a:pt x="94" y="308"/>
                    <a:pt x="120" y="308"/>
                  </a:cubicBezTo>
                  <a:cubicBezTo>
                    <a:pt x="147" y="308"/>
                    <a:pt x="174" y="295"/>
                    <a:pt x="188" y="281"/>
                  </a:cubicBezTo>
                  <a:cubicBezTo>
                    <a:pt x="201" y="281"/>
                    <a:pt x="201" y="281"/>
                    <a:pt x="201" y="268"/>
                  </a:cubicBezTo>
                  <a:lnTo>
                    <a:pt x="201" y="281"/>
                  </a:lnTo>
                  <a:lnTo>
                    <a:pt x="295" y="281"/>
                  </a:lnTo>
                  <a:cubicBezTo>
                    <a:pt x="348" y="268"/>
                    <a:pt x="415" y="254"/>
                    <a:pt x="455" y="215"/>
                  </a:cubicBezTo>
                  <a:cubicBezTo>
                    <a:pt x="482" y="161"/>
                    <a:pt x="482" y="108"/>
                    <a:pt x="455" y="67"/>
                  </a:cubicBezTo>
                  <a:cubicBezTo>
                    <a:pt x="415" y="27"/>
                    <a:pt x="334" y="1"/>
                    <a:pt x="281" y="1"/>
                  </a:cubicBez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616975" y="4324450"/>
              <a:ext cx="675" cy="375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14" y="0"/>
                  </a:moveTo>
                  <a:cubicBezTo>
                    <a:pt x="0" y="0"/>
                    <a:pt x="0" y="14"/>
                    <a:pt x="14" y="14"/>
                  </a:cubicBez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612625" y="4320775"/>
              <a:ext cx="9725" cy="7700"/>
            </a:xfrm>
            <a:custGeom>
              <a:avLst/>
              <a:gdLst/>
              <a:ahLst/>
              <a:cxnLst/>
              <a:rect l="l" t="t" r="r" b="b"/>
              <a:pathLst>
                <a:path w="389" h="308" extrusionOk="0">
                  <a:moveTo>
                    <a:pt x="188" y="1"/>
                  </a:moveTo>
                  <a:cubicBezTo>
                    <a:pt x="1" y="1"/>
                    <a:pt x="1" y="308"/>
                    <a:pt x="188" y="308"/>
                  </a:cubicBezTo>
                  <a:cubicBezTo>
                    <a:pt x="388" y="308"/>
                    <a:pt x="388" y="1"/>
                    <a:pt x="18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3651900" y="4321900"/>
              <a:ext cx="7900" cy="6725"/>
            </a:xfrm>
            <a:custGeom>
              <a:avLst/>
              <a:gdLst/>
              <a:ahLst/>
              <a:cxnLst/>
              <a:rect l="l" t="t" r="r" b="b"/>
              <a:pathLst>
                <a:path w="316" h="269" extrusionOk="0">
                  <a:moveTo>
                    <a:pt x="170" y="1"/>
                  </a:moveTo>
                  <a:cubicBezTo>
                    <a:pt x="73" y="1"/>
                    <a:pt x="0" y="94"/>
                    <a:pt x="35" y="197"/>
                  </a:cubicBezTo>
                  <a:cubicBezTo>
                    <a:pt x="44" y="242"/>
                    <a:pt x="90" y="269"/>
                    <a:pt x="136" y="269"/>
                  </a:cubicBezTo>
                  <a:cubicBezTo>
                    <a:pt x="157" y="269"/>
                    <a:pt x="178" y="263"/>
                    <a:pt x="196" y="250"/>
                  </a:cubicBezTo>
                  <a:cubicBezTo>
                    <a:pt x="222" y="250"/>
                    <a:pt x="235" y="236"/>
                    <a:pt x="249" y="236"/>
                  </a:cubicBezTo>
                  <a:cubicBezTo>
                    <a:pt x="289" y="223"/>
                    <a:pt x="315" y="197"/>
                    <a:pt x="303" y="143"/>
                  </a:cubicBezTo>
                  <a:lnTo>
                    <a:pt x="303" y="129"/>
                  </a:lnTo>
                  <a:cubicBezTo>
                    <a:pt x="315" y="76"/>
                    <a:pt x="262" y="22"/>
                    <a:pt x="222" y="9"/>
                  </a:cubicBezTo>
                  <a:cubicBezTo>
                    <a:pt x="204" y="3"/>
                    <a:pt x="187" y="1"/>
                    <a:pt x="17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3903900" y="4324800"/>
              <a:ext cx="10725" cy="6250"/>
            </a:xfrm>
            <a:custGeom>
              <a:avLst/>
              <a:gdLst/>
              <a:ahLst/>
              <a:cxnLst/>
              <a:rect l="l" t="t" r="r" b="b"/>
              <a:pathLst>
                <a:path w="429" h="250" extrusionOk="0">
                  <a:moveTo>
                    <a:pt x="294" y="0"/>
                  </a:moveTo>
                  <a:cubicBezTo>
                    <a:pt x="268" y="0"/>
                    <a:pt x="228" y="13"/>
                    <a:pt x="201" y="27"/>
                  </a:cubicBezTo>
                  <a:cubicBezTo>
                    <a:pt x="148" y="40"/>
                    <a:pt x="107" y="67"/>
                    <a:pt x="54" y="93"/>
                  </a:cubicBezTo>
                  <a:cubicBezTo>
                    <a:pt x="14" y="120"/>
                    <a:pt x="0" y="200"/>
                    <a:pt x="54" y="227"/>
                  </a:cubicBezTo>
                  <a:cubicBezTo>
                    <a:pt x="85" y="243"/>
                    <a:pt x="122" y="249"/>
                    <a:pt x="160" y="249"/>
                  </a:cubicBezTo>
                  <a:cubicBezTo>
                    <a:pt x="186" y="249"/>
                    <a:pt x="214" y="246"/>
                    <a:pt x="241" y="241"/>
                  </a:cubicBezTo>
                  <a:cubicBezTo>
                    <a:pt x="255" y="241"/>
                    <a:pt x="282" y="227"/>
                    <a:pt x="308" y="227"/>
                  </a:cubicBezTo>
                  <a:cubicBezTo>
                    <a:pt x="334" y="215"/>
                    <a:pt x="347" y="202"/>
                    <a:pt x="371" y="189"/>
                  </a:cubicBezTo>
                  <a:lnTo>
                    <a:pt x="371" y="189"/>
                  </a:lnTo>
                  <a:cubicBezTo>
                    <a:pt x="371" y="190"/>
                    <a:pt x="371" y="190"/>
                    <a:pt x="371" y="190"/>
                  </a:cubicBezTo>
                  <a:cubicBezTo>
                    <a:pt x="372" y="190"/>
                    <a:pt x="373" y="189"/>
                    <a:pt x="375" y="188"/>
                  </a:cubicBezTo>
                  <a:lnTo>
                    <a:pt x="375" y="188"/>
                  </a:lnTo>
                  <a:cubicBezTo>
                    <a:pt x="373" y="188"/>
                    <a:pt x="372" y="189"/>
                    <a:pt x="371" y="189"/>
                  </a:cubicBezTo>
                  <a:lnTo>
                    <a:pt x="371" y="189"/>
                  </a:lnTo>
                  <a:cubicBezTo>
                    <a:pt x="373" y="184"/>
                    <a:pt x="389" y="161"/>
                    <a:pt x="389" y="161"/>
                  </a:cubicBezTo>
                  <a:cubicBezTo>
                    <a:pt x="428" y="134"/>
                    <a:pt x="428" y="67"/>
                    <a:pt x="389" y="54"/>
                  </a:cubicBezTo>
                  <a:cubicBezTo>
                    <a:pt x="362" y="40"/>
                    <a:pt x="335" y="0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925650" y="4338175"/>
              <a:ext cx="5675" cy="4600"/>
            </a:xfrm>
            <a:custGeom>
              <a:avLst/>
              <a:gdLst/>
              <a:ahLst/>
              <a:cxnLst/>
              <a:rect l="l" t="t" r="r" b="b"/>
              <a:pathLst>
                <a:path w="227" h="184" extrusionOk="0">
                  <a:moveTo>
                    <a:pt x="147" y="0"/>
                  </a:moveTo>
                  <a:cubicBezTo>
                    <a:pt x="120" y="0"/>
                    <a:pt x="93" y="13"/>
                    <a:pt x="80" y="27"/>
                  </a:cubicBezTo>
                  <a:lnTo>
                    <a:pt x="80" y="40"/>
                  </a:lnTo>
                  <a:lnTo>
                    <a:pt x="66" y="40"/>
                  </a:lnTo>
                  <a:cubicBezTo>
                    <a:pt x="0" y="54"/>
                    <a:pt x="0" y="161"/>
                    <a:pt x="66" y="174"/>
                  </a:cubicBezTo>
                  <a:cubicBezTo>
                    <a:pt x="86" y="180"/>
                    <a:pt x="106" y="184"/>
                    <a:pt x="124" y="184"/>
                  </a:cubicBezTo>
                  <a:cubicBezTo>
                    <a:pt x="177" y="184"/>
                    <a:pt x="217" y="154"/>
                    <a:pt x="227" y="93"/>
                  </a:cubicBezTo>
                  <a:cubicBezTo>
                    <a:pt x="227" y="40"/>
                    <a:pt x="187" y="0"/>
                    <a:pt x="14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3881825" y="4298700"/>
              <a:ext cx="8400" cy="6375"/>
            </a:xfrm>
            <a:custGeom>
              <a:avLst/>
              <a:gdLst/>
              <a:ahLst/>
              <a:cxnLst/>
              <a:rect l="l" t="t" r="r" b="b"/>
              <a:pathLst>
                <a:path w="336" h="255" extrusionOk="0">
                  <a:moveTo>
                    <a:pt x="161" y="1"/>
                  </a:moveTo>
                  <a:cubicBezTo>
                    <a:pt x="0" y="1"/>
                    <a:pt x="0" y="255"/>
                    <a:pt x="161" y="255"/>
                  </a:cubicBezTo>
                  <a:cubicBezTo>
                    <a:pt x="335" y="255"/>
                    <a:pt x="335" y="1"/>
                    <a:pt x="16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3616650" y="4339250"/>
              <a:ext cx="13725" cy="11250"/>
            </a:xfrm>
            <a:custGeom>
              <a:avLst/>
              <a:gdLst/>
              <a:ahLst/>
              <a:cxnLst/>
              <a:rect l="l" t="t" r="r" b="b"/>
              <a:pathLst>
                <a:path w="549" h="450" extrusionOk="0">
                  <a:moveTo>
                    <a:pt x="135" y="0"/>
                  </a:moveTo>
                  <a:cubicBezTo>
                    <a:pt x="84" y="0"/>
                    <a:pt x="34" y="31"/>
                    <a:pt x="27" y="91"/>
                  </a:cubicBezTo>
                  <a:cubicBezTo>
                    <a:pt x="0" y="211"/>
                    <a:pt x="27" y="318"/>
                    <a:pt x="134" y="398"/>
                  </a:cubicBezTo>
                  <a:cubicBezTo>
                    <a:pt x="184" y="430"/>
                    <a:pt x="253" y="449"/>
                    <a:pt x="322" y="449"/>
                  </a:cubicBezTo>
                  <a:cubicBezTo>
                    <a:pt x="401" y="449"/>
                    <a:pt x="478" y="423"/>
                    <a:pt x="522" y="359"/>
                  </a:cubicBezTo>
                  <a:cubicBezTo>
                    <a:pt x="548" y="318"/>
                    <a:pt x="548" y="252"/>
                    <a:pt x="522" y="211"/>
                  </a:cubicBezTo>
                  <a:cubicBezTo>
                    <a:pt x="455" y="118"/>
                    <a:pt x="361" y="118"/>
                    <a:pt x="268" y="118"/>
                  </a:cubicBezTo>
                  <a:cubicBezTo>
                    <a:pt x="268" y="104"/>
                    <a:pt x="254" y="91"/>
                    <a:pt x="254" y="91"/>
                  </a:cubicBezTo>
                  <a:cubicBezTo>
                    <a:pt x="241" y="31"/>
                    <a:pt x="187" y="0"/>
                    <a:pt x="13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3685625" y="4346425"/>
              <a:ext cx="13625" cy="8600"/>
            </a:xfrm>
            <a:custGeom>
              <a:avLst/>
              <a:gdLst/>
              <a:ahLst/>
              <a:cxnLst/>
              <a:rect l="l" t="t" r="r" b="b"/>
              <a:pathLst>
                <a:path w="545" h="344" extrusionOk="0">
                  <a:moveTo>
                    <a:pt x="323" y="0"/>
                  </a:moveTo>
                  <a:cubicBezTo>
                    <a:pt x="303" y="0"/>
                    <a:pt x="283" y="2"/>
                    <a:pt x="264" y="4"/>
                  </a:cubicBezTo>
                  <a:cubicBezTo>
                    <a:pt x="184" y="31"/>
                    <a:pt x="117" y="72"/>
                    <a:pt x="77" y="138"/>
                  </a:cubicBezTo>
                  <a:cubicBezTo>
                    <a:pt x="0" y="236"/>
                    <a:pt x="93" y="343"/>
                    <a:pt x="187" y="343"/>
                  </a:cubicBezTo>
                  <a:cubicBezTo>
                    <a:pt x="209" y="343"/>
                    <a:pt x="231" y="338"/>
                    <a:pt x="250" y="325"/>
                  </a:cubicBezTo>
                  <a:cubicBezTo>
                    <a:pt x="260" y="325"/>
                    <a:pt x="263" y="320"/>
                    <a:pt x="264" y="320"/>
                  </a:cubicBezTo>
                  <a:cubicBezTo>
                    <a:pt x="264" y="320"/>
                    <a:pt x="264" y="321"/>
                    <a:pt x="264" y="325"/>
                  </a:cubicBezTo>
                  <a:cubicBezTo>
                    <a:pt x="291" y="325"/>
                    <a:pt x="318" y="325"/>
                    <a:pt x="345" y="312"/>
                  </a:cubicBezTo>
                  <a:cubicBezTo>
                    <a:pt x="425" y="312"/>
                    <a:pt x="505" y="286"/>
                    <a:pt x="532" y="205"/>
                  </a:cubicBezTo>
                  <a:cubicBezTo>
                    <a:pt x="545" y="179"/>
                    <a:pt x="545" y="138"/>
                    <a:pt x="532" y="111"/>
                  </a:cubicBezTo>
                  <a:cubicBezTo>
                    <a:pt x="499" y="25"/>
                    <a:pt x="407" y="0"/>
                    <a:pt x="32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3687200" y="432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3685525" y="4321775"/>
              <a:ext cx="13725" cy="8400"/>
            </a:xfrm>
            <a:custGeom>
              <a:avLst/>
              <a:gdLst/>
              <a:ahLst/>
              <a:cxnLst/>
              <a:rect l="l" t="t" r="r" b="b"/>
              <a:pathLst>
                <a:path w="549" h="336" extrusionOk="0">
                  <a:moveTo>
                    <a:pt x="281" y="0"/>
                  </a:moveTo>
                  <a:cubicBezTo>
                    <a:pt x="254" y="14"/>
                    <a:pt x="228" y="14"/>
                    <a:pt x="201" y="14"/>
                  </a:cubicBezTo>
                  <a:lnTo>
                    <a:pt x="135" y="14"/>
                  </a:lnTo>
                  <a:cubicBezTo>
                    <a:pt x="54" y="14"/>
                    <a:pt x="1" y="121"/>
                    <a:pt x="67" y="188"/>
                  </a:cubicBezTo>
                  <a:lnTo>
                    <a:pt x="67" y="202"/>
                  </a:lnTo>
                  <a:lnTo>
                    <a:pt x="94" y="241"/>
                  </a:lnTo>
                  <a:lnTo>
                    <a:pt x="81" y="228"/>
                  </a:lnTo>
                  <a:lnTo>
                    <a:pt x="81" y="228"/>
                  </a:lnTo>
                  <a:cubicBezTo>
                    <a:pt x="108" y="268"/>
                    <a:pt x="147" y="282"/>
                    <a:pt x="174" y="309"/>
                  </a:cubicBezTo>
                  <a:cubicBezTo>
                    <a:pt x="228" y="321"/>
                    <a:pt x="268" y="335"/>
                    <a:pt x="308" y="335"/>
                  </a:cubicBezTo>
                  <a:cubicBezTo>
                    <a:pt x="349" y="335"/>
                    <a:pt x="402" y="321"/>
                    <a:pt x="442" y="295"/>
                  </a:cubicBezTo>
                  <a:cubicBezTo>
                    <a:pt x="549" y="255"/>
                    <a:pt x="536" y="81"/>
                    <a:pt x="442" y="41"/>
                  </a:cubicBezTo>
                  <a:cubicBezTo>
                    <a:pt x="402" y="27"/>
                    <a:pt x="349" y="0"/>
                    <a:pt x="295" y="0"/>
                  </a:cubicBez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3720325" y="4343525"/>
              <a:ext cx="10725" cy="9050"/>
            </a:xfrm>
            <a:custGeom>
              <a:avLst/>
              <a:gdLst/>
              <a:ahLst/>
              <a:cxnLst/>
              <a:rect l="l" t="t" r="r" b="b"/>
              <a:pathLst>
                <a:path w="429" h="362" extrusionOk="0">
                  <a:moveTo>
                    <a:pt x="294" y="0"/>
                  </a:moveTo>
                  <a:cubicBezTo>
                    <a:pt x="254" y="0"/>
                    <a:pt x="214" y="13"/>
                    <a:pt x="173" y="40"/>
                  </a:cubicBezTo>
                  <a:cubicBezTo>
                    <a:pt x="161" y="54"/>
                    <a:pt x="147" y="67"/>
                    <a:pt x="134" y="67"/>
                  </a:cubicBezTo>
                  <a:cubicBezTo>
                    <a:pt x="120" y="80"/>
                    <a:pt x="120" y="84"/>
                    <a:pt x="120" y="84"/>
                  </a:cubicBezTo>
                  <a:cubicBezTo>
                    <a:pt x="120" y="84"/>
                    <a:pt x="120" y="81"/>
                    <a:pt x="107" y="81"/>
                  </a:cubicBezTo>
                  <a:cubicBezTo>
                    <a:pt x="54" y="94"/>
                    <a:pt x="0" y="161"/>
                    <a:pt x="0" y="214"/>
                  </a:cubicBezTo>
                  <a:cubicBezTo>
                    <a:pt x="0" y="295"/>
                    <a:pt x="66" y="361"/>
                    <a:pt x="147" y="361"/>
                  </a:cubicBezTo>
                  <a:cubicBezTo>
                    <a:pt x="268" y="361"/>
                    <a:pt x="428" y="268"/>
                    <a:pt x="414" y="120"/>
                  </a:cubicBezTo>
                  <a:cubicBezTo>
                    <a:pt x="414" y="54"/>
                    <a:pt x="361" y="13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3716300" y="4330150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01" y="0"/>
                  </a:moveTo>
                  <a:cubicBezTo>
                    <a:pt x="1" y="0"/>
                    <a:pt x="1" y="321"/>
                    <a:pt x="201" y="321"/>
                  </a:cubicBezTo>
                  <a:cubicBezTo>
                    <a:pt x="415" y="321"/>
                    <a:pt x="415" y="0"/>
                    <a:pt x="20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3716625" y="4330825"/>
              <a:ext cx="9375" cy="6700"/>
            </a:xfrm>
            <a:custGeom>
              <a:avLst/>
              <a:gdLst/>
              <a:ahLst/>
              <a:cxnLst/>
              <a:rect l="l" t="t" r="r" b="b"/>
              <a:pathLst>
                <a:path w="375" h="268" extrusionOk="0">
                  <a:moveTo>
                    <a:pt x="188" y="0"/>
                  </a:moveTo>
                  <a:cubicBezTo>
                    <a:pt x="0" y="0"/>
                    <a:pt x="0" y="268"/>
                    <a:pt x="188" y="268"/>
                  </a:cubicBezTo>
                  <a:cubicBezTo>
                    <a:pt x="375" y="268"/>
                    <a:pt x="375" y="0"/>
                    <a:pt x="18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3708600" y="4371025"/>
              <a:ext cx="15400" cy="7200"/>
            </a:xfrm>
            <a:custGeom>
              <a:avLst/>
              <a:gdLst/>
              <a:ahLst/>
              <a:cxnLst/>
              <a:rect l="l" t="t" r="r" b="b"/>
              <a:pathLst>
                <a:path w="616" h="288" extrusionOk="0">
                  <a:moveTo>
                    <a:pt x="334" y="0"/>
                  </a:moveTo>
                  <a:cubicBezTo>
                    <a:pt x="287" y="0"/>
                    <a:pt x="238" y="5"/>
                    <a:pt x="188" y="10"/>
                  </a:cubicBezTo>
                  <a:cubicBezTo>
                    <a:pt x="0" y="24"/>
                    <a:pt x="0" y="265"/>
                    <a:pt x="188" y="278"/>
                  </a:cubicBezTo>
                  <a:cubicBezTo>
                    <a:pt x="238" y="283"/>
                    <a:pt x="287" y="288"/>
                    <a:pt x="333" y="288"/>
                  </a:cubicBezTo>
                  <a:cubicBezTo>
                    <a:pt x="411" y="288"/>
                    <a:pt x="483" y="274"/>
                    <a:pt x="549" y="224"/>
                  </a:cubicBezTo>
                  <a:cubicBezTo>
                    <a:pt x="616" y="185"/>
                    <a:pt x="616" y="104"/>
                    <a:pt x="549" y="64"/>
                  </a:cubicBezTo>
                  <a:cubicBezTo>
                    <a:pt x="483" y="14"/>
                    <a:pt x="411" y="0"/>
                    <a:pt x="33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3664325" y="4269500"/>
              <a:ext cx="13200" cy="10650"/>
            </a:xfrm>
            <a:custGeom>
              <a:avLst/>
              <a:gdLst/>
              <a:ahLst/>
              <a:cxnLst/>
              <a:rect l="l" t="t" r="r" b="b"/>
              <a:pathLst>
                <a:path w="528" h="426" extrusionOk="0">
                  <a:moveTo>
                    <a:pt x="334" y="1"/>
                  </a:moveTo>
                  <a:cubicBezTo>
                    <a:pt x="270" y="1"/>
                    <a:pt x="202" y="31"/>
                    <a:pt x="153" y="72"/>
                  </a:cubicBezTo>
                  <a:cubicBezTo>
                    <a:pt x="86" y="126"/>
                    <a:pt x="46" y="206"/>
                    <a:pt x="20" y="286"/>
                  </a:cubicBezTo>
                  <a:cubicBezTo>
                    <a:pt x="0" y="363"/>
                    <a:pt x="64" y="426"/>
                    <a:pt x="125" y="426"/>
                  </a:cubicBezTo>
                  <a:cubicBezTo>
                    <a:pt x="150" y="426"/>
                    <a:pt x="174" y="416"/>
                    <a:pt x="193" y="393"/>
                  </a:cubicBezTo>
                  <a:cubicBezTo>
                    <a:pt x="246" y="340"/>
                    <a:pt x="300" y="326"/>
                    <a:pt x="367" y="286"/>
                  </a:cubicBezTo>
                  <a:cubicBezTo>
                    <a:pt x="434" y="233"/>
                    <a:pt x="528" y="126"/>
                    <a:pt x="448" y="45"/>
                  </a:cubicBezTo>
                  <a:cubicBezTo>
                    <a:pt x="416" y="14"/>
                    <a:pt x="376" y="1"/>
                    <a:pt x="33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3680450" y="4274200"/>
              <a:ext cx="9450" cy="6875"/>
            </a:xfrm>
            <a:custGeom>
              <a:avLst/>
              <a:gdLst/>
              <a:ahLst/>
              <a:cxnLst/>
              <a:rect l="l" t="t" r="r" b="b"/>
              <a:pathLst>
                <a:path w="378" h="275" extrusionOk="0">
                  <a:moveTo>
                    <a:pt x="278" y="1"/>
                  </a:moveTo>
                  <a:cubicBezTo>
                    <a:pt x="271" y="1"/>
                    <a:pt x="264" y="2"/>
                    <a:pt x="257" y="4"/>
                  </a:cubicBezTo>
                  <a:lnTo>
                    <a:pt x="177" y="45"/>
                  </a:lnTo>
                  <a:lnTo>
                    <a:pt x="163" y="58"/>
                  </a:lnTo>
                  <a:cubicBezTo>
                    <a:pt x="150" y="47"/>
                    <a:pt x="134" y="42"/>
                    <a:pt x="119" y="42"/>
                  </a:cubicBezTo>
                  <a:cubicBezTo>
                    <a:pt x="60" y="42"/>
                    <a:pt x="1" y="115"/>
                    <a:pt x="43" y="178"/>
                  </a:cubicBezTo>
                  <a:cubicBezTo>
                    <a:pt x="90" y="236"/>
                    <a:pt x="126" y="274"/>
                    <a:pt x="196" y="274"/>
                  </a:cubicBezTo>
                  <a:cubicBezTo>
                    <a:pt x="207" y="274"/>
                    <a:pt x="218" y="273"/>
                    <a:pt x="231" y="272"/>
                  </a:cubicBezTo>
                  <a:cubicBezTo>
                    <a:pt x="338" y="259"/>
                    <a:pt x="377" y="165"/>
                    <a:pt x="364" y="71"/>
                  </a:cubicBezTo>
                  <a:cubicBezTo>
                    <a:pt x="353" y="27"/>
                    <a:pt x="314" y="1"/>
                    <a:pt x="27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3771850" y="4224000"/>
              <a:ext cx="9000" cy="8300"/>
            </a:xfrm>
            <a:custGeom>
              <a:avLst/>
              <a:gdLst/>
              <a:ahLst/>
              <a:cxnLst/>
              <a:rect l="l" t="t" r="r" b="b"/>
              <a:pathLst>
                <a:path w="360" h="332" extrusionOk="0">
                  <a:moveTo>
                    <a:pt x="244" y="1"/>
                  </a:moveTo>
                  <a:cubicBezTo>
                    <a:pt x="233" y="1"/>
                    <a:pt x="223" y="2"/>
                    <a:pt x="213" y="6"/>
                  </a:cubicBezTo>
                  <a:cubicBezTo>
                    <a:pt x="159" y="6"/>
                    <a:pt x="119" y="32"/>
                    <a:pt x="106" y="73"/>
                  </a:cubicBezTo>
                  <a:lnTo>
                    <a:pt x="92" y="73"/>
                  </a:lnTo>
                  <a:cubicBezTo>
                    <a:pt x="87" y="71"/>
                    <a:pt x="81" y="70"/>
                    <a:pt x="76" y="70"/>
                  </a:cubicBezTo>
                  <a:cubicBezTo>
                    <a:pt x="39" y="70"/>
                    <a:pt x="1" y="108"/>
                    <a:pt x="12" y="166"/>
                  </a:cubicBezTo>
                  <a:cubicBezTo>
                    <a:pt x="12" y="193"/>
                    <a:pt x="26" y="233"/>
                    <a:pt x="39" y="260"/>
                  </a:cubicBezTo>
                  <a:cubicBezTo>
                    <a:pt x="70" y="312"/>
                    <a:pt x="117" y="331"/>
                    <a:pt x="161" y="331"/>
                  </a:cubicBezTo>
                  <a:cubicBezTo>
                    <a:pt x="174" y="331"/>
                    <a:pt x="187" y="330"/>
                    <a:pt x="199" y="327"/>
                  </a:cubicBezTo>
                  <a:cubicBezTo>
                    <a:pt x="266" y="314"/>
                    <a:pt x="293" y="273"/>
                    <a:pt x="333" y="220"/>
                  </a:cubicBezTo>
                  <a:cubicBezTo>
                    <a:pt x="360" y="166"/>
                    <a:pt x="360" y="113"/>
                    <a:pt x="333" y="46"/>
                  </a:cubicBezTo>
                  <a:cubicBezTo>
                    <a:pt x="313" y="16"/>
                    <a:pt x="277" y="1"/>
                    <a:pt x="24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3800250" y="4228175"/>
              <a:ext cx="11375" cy="9425"/>
            </a:xfrm>
            <a:custGeom>
              <a:avLst/>
              <a:gdLst/>
              <a:ahLst/>
              <a:cxnLst/>
              <a:rect l="l" t="t" r="r" b="b"/>
              <a:pathLst>
                <a:path w="455" h="377" extrusionOk="0">
                  <a:moveTo>
                    <a:pt x="193" y="1"/>
                  </a:moveTo>
                  <a:cubicBezTo>
                    <a:pt x="91" y="1"/>
                    <a:pt x="0" y="136"/>
                    <a:pt x="94" y="240"/>
                  </a:cubicBezTo>
                  <a:lnTo>
                    <a:pt x="133" y="281"/>
                  </a:lnTo>
                  <a:lnTo>
                    <a:pt x="147" y="293"/>
                  </a:lnTo>
                  <a:lnTo>
                    <a:pt x="160" y="307"/>
                  </a:lnTo>
                  <a:cubicBezTo>
                    <a:pt x="183" y="353"/>
                    <a:pt x="232" y="377"/>
                    <a:pt x="282" y="377"/>
                  </a:cubicBezTo>
                  <a:cubicBezTo>
                    <a:pt x="320" y="377"/>
                    <a:pt x="359" y="363"/>
                    <a:pt x="388" y="334"/>
                  </a:cubicBezTo>
                  <a:cubicBezTo>
                    <a:pt x="454" y="267"/>
                    <a:pt x="441" y="147"/>
                    <a:pt x="361" y="106"/>
                  </a:cubicBezTo>
                  <a:lnTo>
                    <a:pt x="361" y="106"/>
                  </a:lnTo>
                  <a:cubicBezTo>
                    <a:pt x="364" y="109"/>
                    <a:pt x="365" y="110"/>
                    <a:pt x="364" y="110"/>
                  </a:cubicBezTo>
                  <a:cubicBezTo>
                    <a:pt x="364" y="110"/>
                    <a:pt x="345" y="93"/>
                    <a:pt x="334" y="93"/>
                  </a:cubicBezTo>
                  <a:cubicBezTo>
                    <a:pt x="320" y="66"/>
                    <a:pt x="308" y="53"/>
                    <a:pt x="281" y="40"/>
                  </a:cubicBezTo>
                  <a:cubicBezTo>
                    <a:pt x="254" y="12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3782900" y="4210725"/>
              <a:ext cx="19000" cy="9150"/>
            </a:xfrm>
            <a:custGeom>
              <a:avLst/>
              <a:gdLst/>
              <a:ahLst/>
              <a:cxnLst/>
              <a:rect l="l" t="t" r="r" b="b"/>
              <a:pathLst>
                <a:path w="760" h="366" extrusionOk="0">
                  <a:moveTo>
                    <a:pt x="615" y="1"/>
                  </a:moveTo>
                  <a:cubicBezTo>
                    <a:pt x="610" y="1"/>
                    <a:pt x="605" y="1"/>
                    <a:pt x="600" y="2"/>
                  </a:cubicBezTo>
                  <a:cubicBezTo>
                    <a:pt x="533" y="15"/>
                    <a:pt x="479" y="42"/>
                    <a:pt x="413" y="55"/>
                  </a:cubicBezTo>
                  <a:cubicBezTo>
                    <a:pt x="397" y="63"/>
                    <a:pt x="381" y="66"/>
                    <a:pt x="363" y="66"/>
                  </a:cubicBezTo>
                  <a:cubicBezTo>
                    <a:pt x="321" y="66"/>
                    <a:pt x="276" y="47"/>
                    <a:pt x="239" y="28"/>
                  </a:cubicBezTo>
                  <a:cubicBezTo>
                    <a:pt x="223" y="20"/>
                    <a:pt x="206" y="17"/>
                    <a:pt x="190" y="17"/>
                  </a:cubicBezTo>
                  <a:cubicBezTo>
                    <a:pt x="94" y="17"/>
                    <a:pt x="1" y="136"/>
                    <a:pt x="92" y="216"/>
                  </a:cubicBezTo>
                  <a:cubicBezTo>
                    <a:pt x="185" y="296"/>
                    <a:pt x="279" y="349"/>
                    <a:pt x="399" y="363"/>
                  </a:cubicBezTo>
                  <a:cubicBezTo>
                    <a:pt x="414" y="365"/>
                    <a:pt x="429" y="366"/>
                    <a:pt x="444" y="366"/>
                  </a:cubicBezTo>
                  <a:cubicBezTo>
                    <a:pt x="554" y="366"/>
                    <a:pt x="673" y="324"/>
                    <a:pt x="720" y="229"/>
                  </a:cubicBezTo>
                  <a:cubicBezTo>
                    <a:pt x="759" y="139"/>
                    <a:pt x="723" y="1"/>
                    <a:pt x="61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3827325" y="4199725"/>
              <a:ext cx="15050" cy="9700"/>
            </a:xfrm>
            <a:custGeom>
              <a:avLst/>
              <a:gdLst/>
              <a:ahLst/>
              <a:cxnLst/>
              <a:rect l="l" t="t" r="r" b="b"/>
              <a:pathLst>
                <a:path w="602" h="388" extrusionOk="0">
                  <a:moveTo>
                    <a:pt x="509" y="1"/>
                  </a:moveTo>
                  <a:cubicBezTo>
                    <a:pt x="388" y="1"/>
                    <a:pt x="295" y="108"/>
                    <a:pt x="188" y="108"/>
                  </a:cubicBezTo>
                  <a:cubicBezTo>
                    <a:pt x="0" y="120"/>
                    <a:pt x="0" y="388"/>
                    <a:pt x="188" y="388"/>
                  </a:cubicBezTo>
                  <a:cubicBezTo>
                    <a:pt x="361" y="388"/>
                    <a:pt x="589" y="281"/>
                    <a:pt x="602" y="94"/>
                  </a:cubicBezTo>
                  <a:cubicBezTo>
                    <a:pt x="602" y="40"/>
                    <a:pt x="562" y="1"/>
                    <a:pt x="509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3847700" y="4185025"/>
              <a:ext cx="9075" cy="7025"/>
            </a:xfrm>
            <a:custGeom>
              <a:avLst/>
              <a:gdLst/>
              <a:ahLst/>
              <a:cxnLst/>
              <a:rect l="l" t="t" r="r" b="b"/>
              <a:pathLst>
                <a:path w="363" h="281" extrusionOk="0">
                  <a:moveTo>
                    <a:pt x="175" y="0"/>
                  </a:moveTo>
                  <a:cubicBezTo>
                    <a:pt x="1" y="0"/>
                    <a:pt x="1" y="280"/>
                    <a:pt x="175" y="280"/>
                  </a:cubicBezTo>
                  <a:cubicBezTo>
                    <a:pt x="363" y="280"/>
                    <a:pt x="363" y="0"/>
                    <a:pt x="175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3798225" y="4158850"/>
              <a:ext cx="7725" cy="6650"/>
            </a:xfrm>
            <a:custGeom>
              <a:avLst/>
              <a:gdLst/>
              <a:ahLst/>
              <a:cxnLst/>
              <a:rect l="l" t="t" r="r" b="b"/>
              <a:pathLst>
                <a:path w="309" h="266" extrusionOk="0">
                  <a:moveTo>
                    <a:pt x="119" y="0"/>
                  </a:moveTo>
                  <a:cubicBezTo>
                    <a:pt x="69" y="0"/>
                    <a:pt x="12" y="30"/>
                    <a:pt x="0" y="97"/>
                  </a:cubicBezTo>
                  <a:cubicBezTo>
                    <a:pt x="0" y="164"/>
                    <a:pt x="27" y="218"/>
                    <a:pt x="80" y="244"/>
                  </a:cubicBezTo>
                  <a:cubicBezTo>
                    <a:pt x="106" y="259"/>
                    <a:pt x="133" y="266"/>
                    <a:pt x="159" y="266"/>
                  </a:cubicBezTo>
                  <a:cubicBezTo>
                    <a:pt x="227" y="266"/>
                    <a:pt x="289" y="219"/>
                    <a:pt x="308" y="150"/>
                  </a:cubicBezTo>
                  <a:cubicBezTo>
                    <a:pt x="308" y="97"/>
                    <a:pt x="294" y="30"/>
                    <a:pt x="228" y="17"/>
                  </a:cubicBezTo>
                  <a:cubicBezTo>
                    <a:pt x="201" y="17"/>
                    <a:pt x="175" y="4"/>
                    <a:pt x="148" y="4"/>
                  </a:cubicBezTo>
                  <a:cubicBezTo>
                    <a:pt x="139" y="1"/>
                    <a:pt x="129" y="0"/>
                    <a:pt x="119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3745150" y="4306750"/>
              <a:ext cx="12650" cy="7150"/>
            </a:xfrm>
            <a:custGeom>
              <a:avLst/>
              <a:gdLst/>
              <a:ahLst/>
              <a:cxnLst/>
              <a:rect l="l" t="t" r="r" b="b"/>
              <a:pathLst>
                <a:path w="506" h="286" extrusionOk="0">
                  <a:moveTo>
                    <a:pt x="284" y="0"/>
                  </a:moveTo>
                  <a:cubicBezTo>
                    <a:pt x="256" y="0"/>
                    <a:pt x="227" y="4"/>
                    <a:pt x="197" y="13"/>
                  </a:cubicBezTo>
                  <a:cubicBezTo>
                    <a:pt x="131" y="40"/>
                    <a:pt x="90" y="93"/>
                    <a:pt x="36" y="147"/>
                  </a:cubicBezTo>
                  <a:cubicBezTo>
                    <a:pt x="1" y="171"/>
                    <a:pt x="30" y="229"/>
                    <a:pt x="76" y="229"/>
                  </a:cubicBezTo>
                  <a:cubicBezTo>
                    <a:pt x="80" y="229"/>
                    <a:pt x="85" y="228"/>
                    <a:pt x="90" y="227"/>
                  </a:cubicBezTo>
                  <a:cubicBezTo>
                    <a:pt x="131" y="227"/>
                    <a:pt x="143" y="241"/>
                    <a:pt x="184" y="254"/>
                  </a:cubicBezTo>
                  <a:cubicBezTo>
                    <a:pt x="233" y="273"/>
                    <a:pt x="282" y="286"/>
                    <a:pt x="330" y="286"/>
                  </a:cubicBezTo>
                  <a:cubicBezTo>
                    <a:pt x="348" y="286"/>
                    <a:pt x="366" y="284"/>
                    <a:pt x="384" y="280"/>
                  </a:cubicBezTo>
                  <a:cubicBezTo>
                    <a:pt x="478" y="254"/>
                    <a:pt x="505" y="134"/>
                    <a:pt x="438" y="66"/>
                  </a:cubicBezTo>
                  <a:cubicBezTo>
                    <a:pt x="401" y="21"/>
                    <a:pt x="346" y="0"/>
                    <a:pt x="28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3757425" y="4324700"/>
              <a:ext cx="8925" cy="7800"/>
            </a:xfrm>
            <a:custGeom>
              <a:avLst/>
              <a:gdLst/>
              <a:ahLst/>
              <a:cxnLst/>
              <a:rect l="l" t="t" r="r" b="b"/>
              <a:pathLst>
                <a:path w="357" h="312" extrusionOk="0">
                  <a:moveTo>
                    <a:pt x="220" y="0"/>
                  </a:moveTo>
                  <a:cubicBezTo>
                    <a:pt x="180" y="0"/>
                    <a:pt x="141" y="18"/>
                    <a:pt x="121" y="58"/>
                  </a:cubicBezTo>
                  <a:cubicBezTo>
                    <a:pt x="107" y="85"/>
                    <a:pt x="94" y="97"/>
                    <a:pt x="94" y="124"/>
                  </a:cubicBezTo>
                  <a:lnTo>
                    <a:pt x="81" y="124"/>
                  </a:lnTo>
                  <a:cubicBezTo>
                    <a:pt x="14" y="165"/>
                    <a:pt x="0" y="299"/>
                    <a:pt x="94" y="311"/>
                  </a:cubicBezTo>
                  <a:cubicBezTo>
                    <a:pt x="148" y="311"/>
                    <a:pt x="188" y="311"/>
                    <a:pt x="255" y="285"/>
                  </a:cubicBezTo>
                  <a:cubicBezTo>
                    <a:pt x="321" y="258"/>
                    <a:pt x="348" y="192"/>
                    <a:pt x="348" y="124"/>
                  </a:cubicBezTo>
                  <a:cubicBezTo>
                    <a:pt x="357" y="49"/>
                    <a:pt x="287" y="0"/>
                    <a:pt x="22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3814625" y="4350525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14" y="1"/>
                  </a:moveTo>
                  <a:cubicBezTo>
                    <a:pt x="0" y="1"/>
                    <a:pt x="0" y="322"/>
                    <a:pt x="214" y="322"/>
                  </a:cubicBezTo>
                  <a:cubicBezTo>
                    <a:pt x="414" y="322"/>
                    <a:pt x="414" y="1"/>
                    <a:pt x="2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3879150" y="4312425"/>
              <a:ext cx="14400" cy="8350"/>
            </a:xfrm>
            <a:custGeom>
              <a:avLst/>
              <a:gdLst/>
              <a:ahLst/>
              <a:cxnLst/>
              <a:rect l="l" t="t" r="r" b="b"/>
              <a:pathLst>
                <a:path w="576" h="334" extrusionOk="0">
                  <a:moveTo>
                    <a:pt x="327" y="1"/>
                  </a:moveTo>
                  <a:cubicBezTo>
                    <a:pt x="295" y="1"/>
                    <a:pt x="262" y="5"/>
                    <a:pt x="228" y="14"/>
                  </a:cubicBezTo>
                  <a:cubicBezTo>
                    <a:pt x="214" y="27"/>
                    <a:pt x="201" y="27"/>
                    <a:pt x="187" y="41"/>
                  </a:cubicBezTo>
                  <a:lnTo>
                    <a:pt x="161" y="41"/>
                  </a:lnTo>
                  <a:cubicBezTo>
                    <a:pt x="0" y="53"/>
                    <a:pt x="0" y="281"/>
                    <a:pt x="161" y="294"/>
                  </a:cubicBezTo>
                  <a:lnTo>
                    <a:pt x="187" y="294"/>
                  </a:lnTo>
                  <a:cubicBezTo>
                    <a:pt x="201" y="308"/>
                    <a:pt x="214" y="308"/>
                    <a:pt x="228" y="321"/>
                  </a:cubicBezTo>
                  <a:cubicBezTo>
                    <a:pt x="262" y="329"/>
                    <a:pt x="295" y="334"/>
                    <a:pt x="327" y="334"/>
                  </a:cubicBezTo>
                  <a:cubicBezTo>
                    <a:pt x="395" y="334"/>
                    <a:pt x="458" y="313"/>
                    <a:pt x="522" y="267"/>
                  </a:cubicBezTo>
                  <a:cubicBezTo>
                    <a:pt x="576" y="228"/>
                    <a:pt x="576" y="107"/>
                    <a:pt x="522" y="67"/>
                  </a:cubicBezTo>
                  <a:cubicBezTo>
                    <a:pt x="458" y="21"/>
                    <a:pt x="395" y="1"/>
                    <a:pt x="3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3907225" y="4310675"/>
              <a:ext cx="9750" cy="6525"/>
            </a:xfrm>
            <a:custGeom>
              <a:avLst/>
              <a:gdLst/>
              <a:ahLst/>
              <a:cxnLst/>
              <a:rect l="l" t="t" r="r" b="b"/>
              <a:pathLst>
                <a:path w="390" h="261" extrusionOk="0">
                  <a:moveTo>
                    <a:pt x="221" y="0"/>
                  </a:moveTo>
                  <a:cubicBezTo>
                    <a:pt x="169" y="0"/>
                    <a:pt x="116" y="19"/>
                    <a:pt x="68" y="43"/>
                  </a:cubicBezTo>
                  <a:cubicBezTo>
                    <a:pt x="1" y="70"/>
                    <a:pt x="1" y="177"/>
                    <a:pt x="68" y="218"/>
                  </a:cubicBezTo>
                  <a:cubicBezTo>
                    <a:pt x="116" y="241"/>
                    <a:pt x="169" y="260"/>
                    <a:pt x="221" y="260"/>
                  </a:cubicBezTo>
                  <a:cubicBezTo>
                    <a:pt x="255" y="260"/>
                    <a:pt x="290" y="252"/>
                    <a:pt x="322" y="230"/>
                  </a:cubicBezTo>
                  <a:cubicBezTo>
                    <a:pt x="389" y="177"/>
                    <a:pt x="389" y="84"/>
                    <a:pt x="322" y="30"/>
                  </a:cubicBezTo>
                  <a:cubicBezTo>
                    <a:pt x="290" y="9"/>
                    <a:pt x="255" y="0"/>
                    <a:pt x="22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3929650" y="4185300"/>
              <a:ext cx="8050" cy="9050"/>
            </a:xfrm>
            <a:custGeom>
              <a:avLst/>
              <a:gdLst/>
              <a:ahLst/>
              <a:cxnLst/>
              <a:rect l="l" t="t" r="r" b="b"/>
              <a:pathLst>
                <a:path w="322" h="362" extrusionOk="0">
                  <a:moveTo>
                    <a:pt x="145" y="1"/>
                  </a:moveTo>
                  <a:cubicBezTo>
                    <a:pt x="86" y="1"/>
                    <a:pt x="27" y="41"/>
                    <a:pt x="13" y="123"/>
                  </a:cubicBezTo>
                  <a:lnTo>
                    <a:pt x="13" y="136"/>
                  </a:lnTo>
                  <a:cubicBezTo>
                    <a:pt x="1" y="162"/>
                    <a:pt x="1" y="189"/>
                    <a:pt x="1" y="203"/>
                  </a:cubicBezTo>
                  <a:lnTo>
                    <a:pt x="1" y="216"/>
                  </a:lnTo>
                  <a:cubicBezTo>
                    <a:pt x="1" y="283"/>
                    <a:pt x="40" y="337"/>
                    <a:pt x="108" y="350"/>
                  </a:cubicBezTo>
                  <a:cubicBezTo>
                    <a:pt x="127" y="358"/>
                    <a:pt x="145" y="362"/>
                    <a:pt x="162" y="362"/>
                  </a:cubicBezTo>
                  <a:cubicBezTo>
                    <a:pt x="227" y="362"/>
                    <a:pt x="274" y="306"/>
                    <a:pt x="295" y="243"/>
                  </a:cubicBezTo>
                  <a:cubicBezTo>
                    <a:pt x="322" y="203"/>
                    <a:pt x="295" y="150"/>
                    <a:pt x="268" y="109"/>
                  </a:cubicBezTo>
                  <a:cubicBezTo>
                    <a:pt x="255" y="37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3938675" y="4201300"/>
              <a:ext cx="12725" cy="9000"/>
            </a:xfrm>
            <a:custGeom>
              <a:avLst/>
              <a:gdLst/>
              <a:ahLst/>
              <a:cxnLst/>
              <a:rect l="l" t="t" r="r" b="b"/>
              <a:pathLst>
                <a:path w="509" h="360" extrusionOk="0">
                  <a:moveTo>
                    <a:pt x="363" y="1"/>
                  </a:moveTo>
                  <a:cubicBezTo>
                    <a:pt x="353" y="1"/>
                    <a:pt x="344" y="2"/>
                    <a:pt x="335" y="4"/>
                  </a:cubicBezTo>
                  <a:cubicBezTo>
                    <a:pt x="282" y="18"/>
                    <a:pt x="228" y="57"/>
                    <a:pt x="201" y="84"/>
                  </a:cubicBezTo>
                  <a:cubicBezTo>
                    <a:pt x="187" y="98"/>
                    <a:pt x="175" y="98"/>
                    <a:pt x="148" y="111"/>
                  </a:cubicBezTo>
                  <a:lnTo>
                    <a:pt x="134" y="125"/>
                  </a:lnTo>
                  <a:lnTo>
                    <a:pt x="121" y="125"/>
                  </a:lnTo>
                  <a:cubicBezTo>
                    <a:pt x="14" y="152"/>
                    <a:pt x="0" y="339"/>
                    <a:pt x="121" y="352"/>
                  </a:cubicBezTo>
                  <a:cubicBezTo>
                    <a:pt x="145" y="357"/>
                    <a:pt x="171" y="360"/>
                    <a:pt x="198" y="360"/>
                  </a:cubicBezTo>
                  <a:cubicBezTo>
                    <a:pt x="310" y="360"/>
                    <a:pt x="439" y="315"/>
                    <a:pt x="482" y="218"/>
                  </a:cubicBezTo>
                  <a:cubicBezTo>
                    <a:pt x="509" y="164"/>
                    <a:pt x="509" y="125"/>
                    <a:pt x="482" y="71"/>
                  </a:cubicBezTo>
                  <a:cubicBezTo>
                    <a:pt x="459" y="27"/>
                    <a:pt x="410" y="1"/>
                    <a:pt x="36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3940350" y="4170600"/>
              <a:ext cx="9675" cy="7800"/>
            </a:xfrm>
            <a:custGeom>
              <a:avLst/>
              <a:gdLst/>
              <a:ahLst/>
              <a:cxnLst/>
              <a:rect l="l" t="t" r="r" b="b"/>
              <a:pathLst>
                <a:path w="387" h="312" extrusionOk="0">
                  <a:moveTo>
                    <a:pt x="223" y="0"/>
                  </a:moveTo>
                  <a:cubicBezTo>
                    <a:pt x="216" y="0"/>
                    <a:pt x="208" y="0"/>
                    <a:pt x="201" y="1"/>
                  </a:cubicBezTo>
                  <a:cubicBezTo>
                    <a:pt x="188" y="15"/>
                    <a:pt x="161" y="15"/>
                    <a:pt x="147" y="28"/>
                  </a:cubicBezTo>
                  <a:cubicBezTo>
                    <a:pt x="67" y="42"/>
                    <a:pt x="1" y="96"/>
                    <a:pt x="1" y="176"/>
                  </a:cubicBezTo>
                  <a:cubicBezTo>
                    <a:pt x="1" y="256"/>
                    <a:pt x="67" y="310"/>
                    <a:pt x="147" y="310"/>
                  </a:cubicBezTo>
                  <a:cubicBezTo>
                    <a:pt x="156" y="311"/>
                    <a:pt x="166" y="311"/>
                    <a:pt x="175" y="311"/>
                  </a:cubicBezTo>
                  <a:cubicBezTo>
                    <a:pt x="261" y="311"/>
                    <a:pt x="350" y="258"/>
                    <a:pt x="361" y="162"/>
                  </a:cubicBezTo>
                  <a:cubicBezTo>
                    <a:pt x="386" y="75"/>
                    <a:pt x="319" y="0"/>
                    <a:pt x="223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4019275" y="4016475"/>
              <a:ext cx="13050" cy="10725"/>
            </a:xfrm>
            <a:custGeom>
              <a:avLst/>
              <a:gdLst/>
              <a:ahLst/>
              <a:cxnLst/>
              <a:rect l="l" t="t" r="r" b="b"/>
              <a:pathLst>
                <a:path w="522" h="429" extrusionOk="0">
                  <a:moveTo>
                    <a:pt x="0" y="0"/>
                  </a:moveTo>
                  <a:lnTo>
                    <a:pt x="0" y="428"/>
                  </a:lnTo>
                  <a:lnTo>
                    <a:pt x="522" y="428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4021950" y="402682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3858750" y="4228500"/>
              <a:ext cx="11100" cy="8775"/>
            </a:xfrm>
            <a:custGeom>
              <a:avLst/>
              <a:gdLst/>
              <a:ahLst/>
              <a:cxnLst/>
              <a:rect l="l" t="t" r="r" b="b"/>
              <a:pathLst>
                <a:path w="444" h="351" extrusionOk="0">
                  <a:moveTo>
                    <a:pt x="266" y="1"/>
                  </a:moveTo>
                  <a:cubicBezTo>
                    <a:pt x="239" y="1"/>
                    <a:pt x="212" y="9"/>
                    <a:pt x="188" y="27"/>
                  </a:cubicBezTo>
                  <a:cubicBezTo>
                    <a:pt x="174" y="40"/>
                    <a:pt x="147" y="53"/>
                    <a:pt x="135" y="66"/>
                  </a:cubicBezTo>
                  <a:lnTo>
                    <a:pt x="121" y="80"/>
                  </a:lnTo>
                  <a:lnTo>
                    <a:pt x="108" y="80"/>
                  </a:lnTo>
                  <a:cubicBezTo>
                    <a:pt x="94" y="80"/>
                    <a:pt x="94" y="80"/>
                    <a:pt x="81" y="66"/>
                  </a:cubicBezTo>
                  <a:cubicBezTo>
                    <a:pt x="54" y="66"/>
                    <a:pt x="14" y="80"/>
                    <a:pt x="14" y="107"/>
                  </a:cubicBezTo>
                  <a:cubicBezTo>
                    <a:pt x="1" y="120"/>
                    <a:pt x="1" y="147"/>
                    <a:pt x="1" y="160"/>
                  </a:cubicBezTo>
                  <a:cubicBezTo>
                    <a:pt x="1" y="173"/>
                    <a:pt x="1" y="187"/>
                    <a:pt x="14" y="200"/>
                  </a:cubicBezTo>
                  <a:lnTo>
                    <a:pt x="14" y="214"/>
                  </a:lnTo>
                  <a:cubicBezTo>
                    <a:pt x="14" y="241"/>
                    <a:pt x="40" y="268"/>
                    <a:pt x="54" y="280"/>
                  </a:cubicBezTo>
                  <a:cubicBezTo>
                    <a:pt x="49" y="276"/>
                    <a:pt x="46" y="273"/>
                    <a:pt x="45" y="273"/>
                  </a:cubicBezTo>
                  <a:lnTo>
                    <a:pt x="45" y="273"/>
                  </a:lnTo>
                  <a:cubicBezTo>
                    <a:pt x="44" y="273"/>
                    <a:pt x="50" y="282"/>
                    <a:pt x="67" y="307"/>
                  </a:cubicBezTo>
                  <a:cubicBezTo>
                    <a:pt x="81" y="307"/>
                    <a:pt x="81" y="321"/>
                    <a:pt x="94" y="321"/>
                  </a:cubicBezTo>
                  <a:cubicBezTo>
                    <a:pt x="128" y="342"/>
                    <a:pt x="163" y="351"/>
                    <a:pt x="196" y="351"/>
                  </a:cubicBezTo>
                  <a:cubicBezTo>
                    <a:pt x="291" y="351"/>
                    <a:pt x="372" y="276"/>
                    <a:pt x="402" y="187"/>
                  </a:cubicBezTo>
                  <a:cubicBezTo>
                    <a:pt x="444" y="94"/>
                    <a:pt x="357" y="1"/>
                    <a:pt x="266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3780150" y="4154025"/>
              <a:ext cx="312050" cy="377075"/>
            </a:xfrm>
            <a:custGeom>
              <a:avLst/>
              <a:gdLst/>
              <a:ahLst/>
              <a:cxnLst/>
              <a:rect l="l" t="t" r="r" b="b"/>
              <a:pathLst>
                <a:path w="12482" h="15083" extrusionOk="0">
                  <a:moveTo>
                    <a:pt x="8173" y="1"/>
                  </a:moveTo>
                  <a:cubicBezTo>
                    <a:pt x="8026" y="1"/>
                    <a:pt x="7866" y="40"/>
                    <a:pt x="7693" y="129"/>
                  </a:cubicBezTo>
                  <a:cubicBezTo>
                    <a:pt x="6837" y="584"/>
                    <a:pt x="7251" y="1761"/>
                    <a:pt x="7545" y="2417"/>
                  </a:cubicBezTo>
                  <a:cubicBezTo>
                    <a:pt x="7960" y="3366"/>
                    <a:pt x="8669" y="3969"/>
                    <a:pt x="9351" y="4718"/>
                  </a:cubicBezTo>
                  <a:cubicBezTo>
                    <a:pt x="9819" y="5253"/>
                    <a:pt x="10047" y="5868"/>
                    <a:pt x="9899" y="6577"/>
                  </a:cubicBezTo>
                  <a:cubicBezTo>
                    <a:pt x="9739" y="7313"/>
                    <a:pt x="9311" y="7941"/>
                    <a:pt x="9230" y="8690"/>
                  </a:cubicBezTo>
                  <a:cubicBezTo>
                    <a:pt x="9177" y="9279"/>
                    <a:pt x="9298" y="9828"/>
                    <a:pt x="9512" y="10336"/>
                  </a:cubicBezTo>
                  <a:cubicBezTo>
                    <a:pt x="9137" y="10108"/>
                    <a:pt x="8736" y="9961"/>
                    <a:pt x="8308" y="9908"/>
                  </a:cubicBezTo>
                  <a:cubicBezTo>
                    <a:pt x="8362" y="9359"/>
                    <a:pt x="8576" y="8824"/>
                    <a:pt x="8642" y="8276"/>
                  </a:cubicBezTo>
                  <a:cubicBezTo>
                    <a:pt x="8736" y="7554"/>
                    <a:pt x="8669" y="6912"/>
                    <a:pt x="8442" y="6229"/>
                  </a:cubicBezTo>
                  <a:cubicBezTo>
                    <a:pt x="8281" y="5788"/>
                    <a:pt x="8027" y="5453"/>
                    <a:pt x="7666" y="5173"/>
                  </a:cubicBezTo>
                  <a:cubicBezTo>
                    <a:pt x="7278" y="4891"/>
                    <a:pt x="6756" y="4757"/>
                    <a:pt x="6462" y="4356"/>
                  </a:cubicBezTo>
                  <a:cubicBezTo>
                    <a:pt x="5981" y="3687"/>
                    <a:pt x="5753" y="2564"/>
                    <a:pt x="4964" y="2162"/>
                  </a:cubicBezTo>
                  <a:cubicBezTo>
                    <a:pt x="4825" y="2091"/>
                    <a:pt x="4701" y="2059"/>
                    <a:pt x="4591" y="2059"/>
                  </a:cubicBezTo>
                  <a:cubicBezTo>
                    <a:pt x="4083" y="2059"/>
                    <a:pt x="3872" y="2727"/>
                    <a:pt x="3960" y="3233"/>
                  </a:cubicBezTo>
                  <a:cubicBezTo>
                    <a:pt x="4108" y="3996"/>
                    <a:pt x="4576" y="4811"/>
                    <a:pt x="5178" y="5319"/>
                  </a:cubicBezTo>
                  <a:cubicBezTo>
                    <a:pt x="5646" y="5708"/>
                    <a:pt x="6221" y="5922"/>
                    <a:pt x="6676" y="6336"/>
                  </a:cubicBezTo>
                  <a:cubicBezTo>
                    <a:pt x="7304" y="6924"/>
                    <a:pt x="7211" y="7580"/>
                    <a:pt x="6863" y="8249"/>
                  </a:cubicBezTo>
                  <a:cubicBezTo>
                    <a:pt x="6689" y="8597"/>
                    <a:pt x="6609" y="8931"/>
                    <a:pt x="6623" y="9239"/>
                  </a:cubicBezTo>
                  <a:cubicBezTo>
                    <a:pt x="6623" y="9252"/>
                    <a:pt x="6623" y="9252"/>
                    <a:pt x="6609" y="9266"/>
                  </a:cubicBezTo>
                  <a:cubicBezTo>
                    <a:pt x="6261" y="9172"/>
                    <a:pt x="5900" y="9091"/>
                    <a:pt x="5553" y="8998"/>
                  </a:cubicBezTo>
                  <a:cubicBezTo>
                    <a:pt x="4656" y="8770"/>
                    <a:pt x="4067" y="8410"/>
                    <a:pt x="3532" y="7661"/>
                  </a:cubicBezTo>
                  <a:cubicBezTo>
                    <a:pt x="3412" y="7486"/>
                    <a:pt x="3291" y="7313"/>
                    <a:pt x="3198" y="7126"/>
                  </a:cubicBezTo>
                  <a:lnTo>
                    <a:pt x="3198" y="7112"/>
                  </a:lnTo>
                  <a:cubicBezTo>
                    <a:pt x="3065" y="6109"/>
                    <a:pt x="3145" y="4905"/>
                    <a:pt x="2182" y="4276"/>
                  </a:cubicBezTo>
                  <a:cubicBezTo>
                    <a:pt x="1989" y="4153"/>
                    <a:pt x="1805" y="4100"/>
                    <a:pt x="1632" y="4100"/>
                  </a:cubicBezTo>
                  <a:cubicBezTo>
                    <a:pt x="902" y="4100"/>
                    <a:pt x="366" y="5048"/>
                    <a:pt x="215" y="5708"/>
                  </a:cubicBezTo>
                  <a:cubicBezTo>
                    <a:pt x="1" y="6630"/>
                    <a:pt x="149" y="7580"/>
                    <a:pt x="603" y="8396"/>
                  </a:cubicBezTo>
                  <a:cubicBezTo>
                    <a:pt x="1513" y="10042"/>
                    <a:pt x="3519" y="10911"/>
                    <a:pt x="5258" y="11312"/>
                  </a:cubicBezTo>
                  <a:cubicBezTo>
                    <a:pt x="7251" y="11781"/>
                    <a:pt x="11638" y="11914"/>
                    <a:pt x="11451" y="14857"/>
                  </a:cubicBezTo>
                  <a:cubicBezTo>
                    <a:pt x="11438" y="15009"/>
                    <a:pt x="11542" y="15083"/>
                    <a:pt x="11655" y="15083"/>
                  </a:cubicBezTo>
                  <a:cubicBezTo>
                    <a:pt x="11769" y="15083"/>
                    <a:pt x="11892" y="15006"/>
                    <a:pt x="11906" y="14857"/>
                  </a:cubicBezTo>
                  <a:cubicBezTo>
                    <a:pt x="11959" y="14376"/>
                    <a:pt x="11893" y="13960"/>
                    <a:pt x="11732" y="13586"/>
                  </a:cubicBezTo>
                  <a:cubicBezTo>
                    <a:pt x="11906" y="13586"/>
                    <a:pt x="12080" y="13439"/>
                    <a:pt x="12000" y="13225"/>
                  </a:cubicBezTo>
                  <a:cubicBezTo>
                    <a:pt x="11852" y="12837"/>
                    <a:pt x="11652" y="12462"/>
                    <a:pt x="11424" y="12114"/>
                  </a:cubicBezTo>
                  <a:cubicBezTo>
                    <a:pt x="11331" y="11861"/>
                    <a:pt x="11278" y="11606"/>
                    <a:pt x="11278" y="11326"/>
                  </a:cubicBezTo>
                  <a:cubicBezTo>
                    <a:pt x="11304" y="11178"/>
                    <a:pt x="11317" y="11044"/>
                    <a:pt x="11317" y="10911"/>
                  </a:cubicBezTo>
                  <a:cubicBezTo>
                    <a:pt x="11397" y="10456"/>
                    <a:pt x="11572" y="10001"/>
                    <a:pt x="11732" y="9573"/>
                  </a:cubicBezTo>
                  <a:cubicBezTo>
                    <a:pt x="12120" y="8503"/>
                    <a:pt x="12481" y="7366"/>
                    <a:pt x="12187" y="6216"/>
                  </a:cubicBezTo>
                  <a:cubicBezTo>
                    <a:pt x="11946" y="5280"/>
                    <a:pt x="11237" y="4557"/>
                    <a:pt x="10662" y="3821"/>
                  </a:cubicBezTo>
                  <a:cubicBezTo>
                    <a:pt x="9993" y="3006"/>
                    <a:pt x="9712" y="2150"/>
                    <a:pt x="9351" y="1187"/>
                  </a:cubicBezTo>
                  <a:cubicBezTo>
                    <a:pt x="9127" y="611"/>
                    <a:pt x="8750" y="1"/>
                    <a:pt x="8173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3940675" y="3934025"/>
              <a:ext cx="244150" cy="494050"/>
            </a:xfrm>
            <a:custGeom>
              <a:avLst/>
              <a:gdLst/>
              <a:ahLst/>
              <a:cxnLst/>
              <a:rect l="l" t="t" r="r" b="b"/>
              <a:pathLst>
                <a:path w="9766" h="19762" extrusionOk="0">
                  <a:moveTo>
                    <a:pt x="5097" y="1"/>
                  </a:moveTo>
                  <a:cubicBezTo>
                    <a:pt x="5075" y="1"/>
                    <a:pt x="5052" y="3"/>
                    <a:pt x="5030" y="8"/>
                  </a:cubicBezTo>
                  <a:cubicBezTo>
                    <a:pt x="4201" y="168"/>
                    <a:pt x="3987" y="2188"/>
                    <a:pt x="4495" y="3432"/>
                  </a:cubicBezTo>
                  <a:cubicBezTo>
                    <a:pt x="4990" y="4690"/>
                    <a:pt x="4361" y="5358"/>
                    <a:pt x="3826" y="6950"/>
                  </a:cubicBezTo>
                  <a:cubicBezTo>
                    <a:pt x="3278" y="8528"/>
                    <a:pt x="4643" y="10347"/>
                    <a:pt x="5365" y="11391"/>
                  </a:cubicBezTo>
                  <a:cubicBezTo>
                    <a:pt x="6087" y="12421"/>
                    <a:pt x="5351" y="14574"/>
                    <a:pt x="5351" y="14574"/>
                  </a:cubicBezTo>
                  <a:cubicBezTo>
                    <a:pt x="5285" y="12541"/>
                    <a:pt x="3974" y="11177"/>
                    <a:pt x="3412" y="10361"/>
                  </a:cubicBezTo>
                  <a:cubicBezTo>
                    <a:pt x="2850" y="9532"/>
                    <a:pt x="3050" y="8141"/>
                    <a:pt x="3144" y="6147"/>
                  </a:cubicBezTo>
                  <a:cubicBezTo>
                    <a:pt x="3219" y="4542"/>
                    <a:pt x="2271" y="3362"/>
                    <a:pt x="1438" y="3362"/>
                  </a:cubicBezTo>
                  <a:cubicBezTo>
                    <a:pt x="1237" y="3362"/>
                    <a:pt x="1042" y="3431"/>
                    <a:pt x="870" y="3579"/>
                  </a:cubicBezTo>
                  <a:cubicBezTo>
                    <a:pt x="0" y="4355"/>
                    <a:pt x="1245" y="5305"/>
                    <a:pt x="1418" y="5906"/>
                  </a:cubicBezTo>
                  <a:cubicBezTo>
                    <a:pt x="1593" y="6509"/>
                    <a:pt x="1365" y="7793"/>
                    <a:pt x="1245" y="9264"/>
                  </a:cubicBezTo>
                  <a:cubicBezTo>
                    <a:pt x="1124" y="10748"/>
                    <a:pt x="3452" y="12889"/>
                    <a:pt x="4120" y="14347"/>
                  </a:cubicBezTo>
                  <a:cubicBezTo>
                    <a:pt x="4789" y="15819"/>
                    <a:pt x="3960" y="19189"/>
                    <a:pt x="4910" y="19657"/>
                  </a:cubicBezTo>
                  <a:cubicBezTo>
                    <a:pt x="5036" y="19718"/>
                    <a:pt x="5181" y="19761"/>
                    <a:pt x="5343" y="19761"/>
                  </a:cubicBezTo>
                  <a:cubicBezTo>
                    <a:pt x="6038" y="19761"/>
                    <a:pt x="7049" y="18957"/>
                    <a:pt x="8254" y="15257"/>
                  </a:cubicBezTo>
                  <a:cubicBezTo>
                    <a:pt x="9765" y="10641"/>
                    <a:pt x="8789" y="8729"/>
                    <a:pt x="8629" y="8207"/>
                  </a:cubicBezTo>
                  <a:cubicBezTo>
                    <a:pt x="8468" y="7686"/>
                    <a:pt x="8629" y="6268"/>
                    <a:pt x="9084" y="4863"/>
                  </a:cubicBezTo>
                  <a:cubicBezTo>
                    <a:pt x="9512" y="3540"/>
                    <a:pt x="8788" y="710"/>
                    <a:pt x="7932" y="710"/>
                  </a:cubicBezTo>
                  <a:cubicBezTo>
                    <a:pt x="7879" y="710"/>
                    <a:pt x="7826" y="721"/>
                    <a:pt x="7773" y="743"/>
                  </a:cubicBezTo>
                  <a:cubicBezTo>
                    <a:pt x="6849" y="1131"/>
                    <a:pt x="7639" y="2763"/>
                    <a:pt x="7759" y="3539"/>
                  </a:cubicBezTo>
                  <a:cubicBezTo>
                    <a:pt x="7892" y="4315"/>
                    <a:pt x="7625" y="5144"/>
                    <a:pt x="7250" y="5974"/>
                  </a:cubicBezTo>
                  <a:cubicBezTo>
                    <a:pt x="6876" y="6803"/>
                    <a:pt x="6569" y="7980"/>
                    <a:pt x="6956" y="8756"/>
                  </a:cubicBezTo>
                  <a:cubicBezTo>
                    <a:pt x="7345" y="9532"/>
                    <a:pt x="6649" y="11658"/>
                    <a:pt x="6649" y="11658"/>
                  </a:cubicBezTo>
                  <a:cubicBezTo>
                    <a:pt x="6943" y="10320"/>
                    <a:pt x="6034" y="8849"/>
                    <a:pt x="5659" y="8007"/>
                  </a:cubicBezTo>
                  <a:cubicBezTo>
                    <a:pt x="5297" y="7164"/>
                    <a:pt x="6167" y="4890"/>
                    <a:pt x="6542" y="3940"/>
                  </a:cubicBezTo>
                  <a:cubicBezTo>
                    <a:pt x="6906" y="3003"/>
                    <a:pt x="5915" y="1"/>
                    <a:pt x="509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3822300" y="4298800"/>
              <a:ext cx="120850" cy="120425"/>
            </a:xfrm>
            <a:custGeom>
              <a:avLst/>
              <a:gdLst/>
              <a:ahLst/>
              <a:cxnLst/>
              <a:rect l="l" t="t" r="r" b="b"/>
              <a:pathLst>
                <a:path w="4834" h="4817" extrusionOk="0">
                  <a:moveTo>
                    <a:pt x="7" y="0"/>
                  </a:moveTo>
                  <a:cubicBezTo>
                    <a:pt x="4" y="0"/>
                    <a:pt x="0" y="3"/>
                    <a:pt x="0" y="10"/>
                  </a:cubicBezTo>
                  <a:cubicBezTo>
                    <a:pt x="375" y="1094"/>
                    <a:pt x="201" y="2230"/>
                    <a:pt x="1245" y="2940"/>
                  </a:cubicBezTo>
                  <a:cubicBezTo>
                    <a:pt x="1753" y="3288"/>
                    <a:pt x="2395" y="3434"/>
                    <a:pt x="2984" y="3582"/>
                  </a:cubicBezTo>
                  <a:cubicBezTo>
                    <a:pt x="3733" y="3782"/>
                    <a:pt x="4254" y="4170"/>
                    <a:pt x="4709" y="4786"/>
                  </a:cubicBezTo>
                  <a:cubicBezTo>
                    <a:pt x="4722" y="4807"/>
                    <a:pt x="4741" y="4816"/>
                    <a:pt x="4759" y="4816"/>
                  </a:cubicBezTo>
                  <a:cubicBezTo>
                    <a:pt x="4797" y="4816"/>
                    <a:pt x="4834" y="4777"/>
                    <a:pt x="4816" y="4732"/>
                  </a:cubicBezTo>
                  <a:cubicBezTo>
                    <a:pt x="4254" y="3568"/>
                    <a:pt x="3331" y="3434"/>
                    <a:pt x="2208" y="3060"/>
                  </a:cubicBezTo>
                  <a:cubicBezTo>
                    <a:pt x="1418" y="2806"/>
                    <a:pt x="817" y="2364"/>
                    <a:pt x="589" y="1549"/>
                  </a:cubicBezTo>
                  <a:cubicBezTo>
                    <a:pt x="428" y="1000"/>
                    <a:pt x="362" y="479"/>
                    <a:pt x="14" y="10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3896525" y="4228575"/>
              <a:ext cx="81975" cy="201825"/>
            </a:xfrm>
            <a:custGeom>
              <a:avLst/>
              <a:gdLst/>
              <a:ahLst/>
              <a:cxnLst/>
              <a:rect l="l" t="t" r="r" b="b"/>
              <a:pathLst>
                <a:path w="3279" h="8073" extrusionOk="0">
                  <a:moveTo>
                    <a:pt x="8" y="0"/>
                  </a:moveTo>
                  <a:cubicBezTo>
                    <a:pt x="4" y="0"/>
                    <a:pt x="1" y="3"/>
                    <a:pt x="1" y="10"/>
                  </a:cubicBezTo>
                  <a:cubicBezTo>
                    <a:pt x="255" y="853"/>
                    <a:pt x="750" y="1629"/>
                    <a:pt x="1472" y="2123"/>
                  </a:cubicBezTo>
                  <a:cubicBezTo>
                    <a:pt x="2355" y="2726"/>
                    <a:pt x="3131" y="3261"/>
                    <a:pt x="2944" y="4451"/>
                  </a:cubicBezTo>
                  <a:cubicBezTo>
                    <a:pt x="2756" y="5628"/>
                    <a:pt x="1686" y="7060"/>
                    <a:pt x="2824" y="8049"/>
                  </a:cubicBezTo>
                  <a:cubicBezTo>
                    <a:pt x="2840" y="8066"/>
                    <a:pt x="2857" y="8072"/>
                    <a:pt x="2872" y="8072"/>
                  </a:cubicBezTo>
                  <a:cubicBezTo>
                    <a:pt x="2921" y="8072"/>
                    <a:pt x="2957" y="8006"/>
                    <a:pt x="2917" y="7955"/>
                  </a:cubicBezTo>
                  <a:cubicBezTo>
                    <a:pt x="1994" y="6819"/>
                    <a:pt x="3279" y="5187"/>
                    <a:pt x="3238" y="3930"/>
                  </a:cubicBezTo>
                  <a:cubicBezTo>
                    <a:pt x="3211" y="3247"/>
                    <a:pt x="2770" y="2726"/>
                    <a:pt x="2248" y="2351"/>
                  </a:cubicBezTo>
                  <a:cubicBezTo>
                    <a:pt x="1834" y="2030"/>
                    <a:pt x="1352" y="1829"/>
                    <a:pt x="991" y="1415"/>
                  </a:cubicBezTo>
                  <a:cubicBezTo>
                    <a:pt x="616" y="987"/>
                    <a:pt x="362" y="465"/>
                    <a:pt x="15" y="10"/>
                  </a:cubicBezTo>
                  <a:cubicBezTo>
                    <a:pt x="15" y="3"/>
                    <a:pt x="11" y="0"/>
                    <a:pt x="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3984150" y="4041075"/>
              <a:ext cx="76125" cy="255400"/>
            </a:xfrm>
            <a:custGeom>
              <a:avLst/>
              <a:gdLst/>
              <a:ahLst/>
              <a:cxnLst/>
              <a:rect l="l" t="t" r="r" b="b"/>
              <a:pathLst>
                <a:path w="3045" h="10216" extrusionOk="0">
                  <a:moveTo>
                    <a:pt x="11" y="0"/>
                  </a:moveTo>
                  <a:cubicBezTo>
                    <a:pt x="7" y="0"/>
                    <a:pt x="0" y="10"/>
                    <a:pt x="0" y="19"/>
                  </a:cubicBezTo>
                  <a:cubicBezTo>
                    <a:pt x="1017" y="1410"/>
                    <a:pt x="14" y="3310"/>
                    <a:pt x="309" y="4875"/>
                  </a:cubicBezTo>
                  <a:cubicBezTo>
                    <a:pt x="469" y="5691"/>
                    <a:pt x="1111" y="6333"/>
                    <a:pt x="1566" y="6989"/>
                  </a:cubicBezTo>
                  <a:cubicBezTo>
                    <a:pt x="2208" y="7938"/>
                    <a:pt x="2649" y="9075"/>
                    <a:pt x="2930" y="10172"/>
                  </a:cubicBezTo>
                  <a:cubicBezTo>
                    <a:pt x="2936" y="10202"/>
                    <a:pt x="2961" y="10216"/>
                    <a:pt x="2985" y="10216"/>
                  </a:cubicBezTo>
                  <a:cubicBezTo>
                    <a:pt x="3015" y="10216"/>
                    <a:pt x="3044" y="10195"/>
                    <a:pt x="3037" y="10158"/>
                  </a:cubicBezTo>
                  <a:cubicBezTo>
                    <a:pt x="2943" y="9156"/>
                    <a:pt x="2488" y="8259"/>
                    <a:pt x="2021" y="7376"/>
                  </a:cubicBezTo>
                  <a:cubicBezTo>
                    <a:pt x="1552" y="6493"/>
                    <a:pt x="763" y="5798"/>
                    <a:pt x="509" y="4808"/>
                  </a:cubicBezTo>
                  <a:cubicBezTo>
                    <a:pt x="107" y="3217"/>
                    <a:pt x="1258" y="1383"/>
                    <a:pt x="14" y="6"/>
                  </a:cubicBezTo>
                  <a:cubicBezTo>
                    <a:pt x="14" y="2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4051375" y="3976925"/>
              <a:ext cx="53175" cy="272550"/>
            </a:xfrm>
            <a:custGeom>
              <a:avLst/>
              <a:gdLst/>
              <a:ahLst/>
              <a:cxnLst/>
              <a:rect l="l" t="t" r="r" b="b"/>
              <a:pathLst>
                <a:path w="2127" h="10902" extrusionOk="0">
                  <a:moveTo>
                    <a:pt x="506" y="0"/>
                  </a:moveTo>
                  <a:cubicBezTo>
                    <a:pt x="482" y="0"/>
                    <a:pt x="459" y="25"/>
                    <a:pt x="468" y="44"/>
                  </a:cubicBezTo>
                  <a:cubicBezTo>
                    <a:pt x="669" y="632"/>
                    <a:pt x="896" y="1128"/>
                    <a:pt x="937" y="1756"/>
                  </a:cubicBezTo>
                  <a:cubicBezTo>
                    <a:pt x="964" y="2305"/>
                    <a:pt x="843" y="2853"/>
                    <a:pt x="709" y="3375"/>
                  </a:cubicBezTo>
                  <a:cubicBezTo>
                    <a:pt x="468" y="4324"/>
                    <a:pt x="1" y="5314"/>
                    <a:pt x="40" y="6318"/>
                  </a:cubicBezTo>
                  <a:cubicBezTo>
                    <a:pt x="67" y="7040"/>
                    <a:pt x="482" y="7695"/>
                    <a:pt x="843" y="8283"/>
                  </a:cubicBezTo>
                  <a:cubicBezTo>
                    <a:pt x="1351" y="9127"/>
                    <a:pt x="1793" y="9902"/>
                    <a:pt x="1900" y="10892"/>
                  </a:cubicBezTo>
                  <a:cubicBezTo>
                    <a:pt x="1900" y="10899"/>
                    <a:pt x="1903" y="10902"/>
                    <a:pt x="1908" y="10902"/>
                  </a:cubicBezTo>
                  <a:cubicBezTo>
                    <a:pt x="1913" y="10902"/>
                    <a:pt x="1920" y="10899"/>
                    <a:pt x="1927" y="10892"/>
                  </a:cubicBezTo>
                  <a:cubicBezTo>
                    <a:pt x="2127" y="9073"/>
                    <a:pt x="215" y="7855"/>
                    <a:pt x="227" y="6063"/>
                  </a:cubicBezTo>
                  <a:cubicBezTo>
                    <a:pt x="241" y="5515"/>
                    <a:pt x="455" y="4939"/>
                    <a:pt x="602" y="4431"/>
                  </a:cubicBezTo>
                  <a:cubicBezTo>
                    <a:pt x="762" y="3883"/>
                    <a:pt x="937" y="3334"/>
                    <a:pt x="1030" y="2772"/>
                  </a:cubicBezTo>
                  <a:cubicBezTo>
                    <a:pt x="1204" y="1863"/>
                    <a:pt x="1124" y="753"/>
                    <a:pt x="536" y="17"/>
                  </a:cubicBezTo>
                  <a:cubicBezTo>
                    <a:pt x="527" y="5"/>
                    <a:pt x="517" y="0"/>
                    <a:pt x="50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4072425" y="4003200"/>
              <a:ext cx="85975" cy="374825"/>
            </a:xfrm>
            <a:custGeom>
              <a:avLst/>
              <a:gdLst/>
              <a:ahLst/>
              <a:cxnLst/>
              <a:rect l="l" t="t" r="r" b="b"/>
              <a:pathLst>
                <a:path w="3439" h="14993" extrusionOk="0">
                  <a:moveTo>
                    <a:pt x="2960" y="1"/>
                  </a:moveTo>
                  <a:cubicBezTo>
                    <a:pt x="2953" y="1"/>
                    <a:pt x="2944" y="7"/>
                    <a:pt x="2944" y="23"/>
                  </a:cubicBezTo>
                  <a:cubicBezTo>
                    <a:pt x="3385" y="1588"/>
                    <a:pt x="2583" y="2952"/>
                    <a:pt x="2194" y="4423"/>
                  </a:cubicBezTo>
                  <a:cubicBezTo>
                    <a:pt x="1887" y="5654"/>
                    <a:pt x="2717" y="6858"/>
                    <a:pt x="2743" y="8076"/>
                  </a:cubicBezTo>
                  <a:cubicBezTo>
                    <a:pt x="2783" y="9560"/>
                    <a:pt x="1659" y="10457"/>
                    <a:pt x="951" y="11607"/>
                  </a:cubicBezTo>
                  <a:cubicBezTo>
                    <a:pt x="322" y="12624"/>
                    <a:pt x="1" y="13894"/>
                    <a:pt x="683" y="14951"/>
                  </a:cubicBezTo>
                  <a:cubicBezTo>
                    <a:pt x="700" y="14980"/>
                    <a:pt x="724" y="14992"/>
                    <a:pt x="747" y="14992"/>
                  </a:cubicBezTo>
                  <a:cubicBezTo>
                    <a:pt x="797" y="14992"/>
                    <a:pt x="844" y="14935"/>
                    <a:pt x="817" y="14871"/>
                  </a:cubicBezTo>
                  <a:cubicBezTo>
                    <a:pt x="161" y="13346"/>
                    <a:pt x="978" y="11821"/>
                    <a:pt x="1980" y="10671"/>
                  </a:cubicBezTo>
                  <a:cubicBezTo>
                    <a:pt x="2703" y="9841"/>
                    <a:pt x="3077" y="8864"/>
                    <a:pt x="3011" y="7755"/>
                  </a:cubicBezTo>
                  <a:cubicBezTo>
                    <a:pt x="2970" y="7193"/>
                    <a:pt x="2797" y="6644"/>
                    <a:pt x="2622" y="6109"/>
                  </a:cubicBezTo>
                  <a:cubicBezTo>
                    <a:pt x="2382" y="5374"/>
                    <a:pt x="2355" y="4718"/>
                    <a:pt x="2596" y="3983"/>
                  </a:cubicBezTo>
                  <a:cubicBezTo>
                    <a:pt x="3011" y="2684"/>
                    <a:pt x="3439" y="1347"/>
                    <a:pt x="2970" y="9"/>
                  </a:cubicBezTo>
                  <a:cubicBezTo>
                    <a:pt x="2970" y="4"/>
                    <a:pt x="2966" y="1"/>
                    <a:pt x="2960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4105200" y="4332650"/>
              <a:ext cx="7075" cy="16325"/>
            </a:xfrm>
            <a:custGeom>
              <a:avLst/>
              <a:gdLst/>
              <a:ahLst/>
              <a:cxnLst/>
              <a:rect l="l" t="t" r="r" b="b"/>
              <a:pathLst>
                <a:path w="283" h="653" extrusionOk="0">
                  <a:moveTo>
                    <a:pt x="78" y="1"/>
                  </a:moveTo>
                  <a:cubicBezTo>
                    <a:pt x="46" y="1"/>
                    <a:pt x="15" y="22"/>
                    <a:pt x="15" y="61"/>
                  </a:cubicBezTo>
                  <a:cubicBezTo>
                    <a:pt x="15" y="168"/>
                    <a:pt x="1" y="261"/>
                    <a:pt x="1" y="368"/>
                  </a:cubicBezTo>
                  <a:cubicBezTo>
                    <a:pt x="15" y="475"/>
                    <a:pt x="81" y="555"/>
                    <a:pt x="161" y="636"/>
                  </a:cubicBezTo>
                  <a:cubicBezTo>
                    <a:pt x="169" y="647"/>
                    <a:pt x="178" y="652"/>
                    <a:pt x="187" y="652"/>
                  </a:cubicBezTo>
                  <a:cubicBezTo>
                    <a:pt x="209" y="652"/>
                    <a:pt x="232" y="624"/>
                    <a:pt x="241" y="596"/>
                  </a:cubicBezTo>
                  <a:cubicBezTo>
                    <a:pt x="255" y="489"/>
                    <a:pt x="282" y="409"/>
                    <a:pt x="268" y="302"/>
                  </a:cubicBezTo>
                  <a:cubicBezTo>
                    <a:pt x="255" y="195"/>
                    <a:pt x="188" y="100"/>
                    <a:pt x="134" y="34"/>
                  </a:cubicBezTo>
                  <a:cubicBezTo>
                    <a:pt x="123" y="12"/>
                    <a:pt x="100" y="1"/>
                    <a:pt x="7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109225" y="4316500"/>
              <a:ext cx="8400" cy="8700"/>
            </a:xfrm>
            <a:custGeom>
              <a:avLst/>
              <a:gdLst/>
              <a:ahLst/>
              <a:cxnLst/>
              <a:rect l="l" t="t" r="r" b="b"/>
              <a:pathLst>
                <a:path w="336" h="348" extrusionOk="0">
                  <a:moveTo>
                    <a:pt x="164" y="0"/>
                  </a:moveTo>
                  <a:cubicBezTo>
                    <a:pt x="92" y="0"/>
                    <a:pt x="37" y="65"/>
                    <a:pt x="27" y="145"/>
                  </a:cubicBezTo>
                  <a:cubicBezTo>
                    <a:pt x="27" y="139"/>
                    <a:pt x="27" y="136"/>
                    <a:pt x="26" y="136"/>
                  </a:cubicBezTo>
                  <a:cubicBezTo>
                    <a:pt x="25" y="136"/>
                    <a:pt x="21" y="142"/>
                    <a:pt x="14" y="158"/>
                  </a:cubicBezTo>
                  <a:lnTo>
                    <a:pt x="14" y="199"/>
                  </a:lnTo>
                  <a:cubicBezTo>
                    <a:pt x="14" y="225"/>
                    <a:pt x="0" y="252"/>
                    <a:pt x="14" y="265"/>
                  </a:cubicBezTo>
                  <a:cubicBezTo>
                    <a:pt x="26" y="289"/>
                    <a:pt x="49" y="347"/>
                    <a:pt x="83" y="347"/>
                  </a:cubicBezTo>
                  <a:cubicBezTo>
                    <a:pt x="87" y="347"/>
                    <a:pt x="91" y="346"/>
                    <a:pt x="94" y="345"/>
                  </a:cubicBezTo>
                  <a:cubicBezTo>
                    <a:pt x="121" y="345"/>
                    <a:pt x="148" y="332"/>
                    <a:pt x="175" y="318"/>
                  </a:cubicBezTo>
                  <a:lnTo>
                    <a:pt x="214" y="279"/>
                  </a:lnTo>
                  <a:cubicBezTo>
                    <a:pt x="214" y="279"/>
                    <a:pt x="255" y="265"/>
                    <a:pt x="241" y="265"/>
                  </a:cubicBezTo>
                  <a:cubicBezTo>
                    <a:pt x="335" y="225"/>
                    <a:pt x="321" y="78"/>
                    <a:pt x="241" y="24"/>
                  </a:cubicBezTo>
                  <a:cubicBezTo>
                    <a:pt x="214" y="7"/>
                    <a:pt x="188" y="0"/>
                    <a:pt x="16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124600" y="4324200"/>
              <a:ext cx="6050" cy="11150"/>
            </a:xfrm>
            <a:custGeom>
              <a:avLst/>
              <a:gdLst/>
              <a:ahLst/>
              <a:cxnLst/>
              <a:rect l="l" t="t" r="r" b="b"/>
              <a:pathLst>
                <a:path w="242" h="446" extrusionOk="0">
                  <a:moveTo>
                    <a:pt x="114" y="1"/>
                  </a:moveTo>
                  <a:cubicBezTo>
                    <a:pt x="101" y="1"/>
                    <a:pt x="88" y="4"/>
                    <a:pt x="81" y="10"/>
                  </a:cubicBezTo>
                  <a:cubicBezTo>
                    <a:pt x="0" y="64"/>
                    <a:pt x="0" y="131"/>
                    <a:pt x="14" y="224"/>
                  </a:cubicBezTo>
                  <a:cubicBezTo>
                    <a:pt x="27" y="292"/>
                    <a:pt x="41" y="358"/>
                    <a:pt x="81" y="426"/>
                  </a:cubicBezTo>
                  <a:cubicBezTo>
                    <a:pt x="88" y="439"/>
                    <a:pt x="101" y="446"/>
                    <a:pt x="116" y="446"/>
                  </a:cubicBezTo>
                  <a:cubicBezTo>
                    <a:pt x="131" y="446"/>
                    <a:pt x="148" y="439"/>
                    <a:pt x="161" y="426"/>
                  </a:cubicBezTo>
                  <a:cubicBezTo>
                    <a:pt x="188" y="358"/>
                    <a:pt x="214" y="292"/>
                    <a:pt x="228" y="224"/>
                  </a:cubicBezTo>
                  <a:cubicBezTo>
                    <a:pt x="241" y="131"/>
                    <a:pt x="241" y="64"/>
                    <a:pt x="148" y="10"/>
                  </a:cubicBezTo>
                  <a:cubicBezTo>
                    <a:pt x="141" y="4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011925" y="4426125"/>
              <a:ext cx="13325" cy="13275"/>
            </a:xfrm>
            <a:custGeom>
              <a:avLst/>
              <a:gdLst/>
              <a:ahLst/>
              <a:cxnLst/>
              <a:rect l="l" t="t" r="r" b="b"/>
              <a:pathLst>
                <a:path w="533" h="531" extrusionOk="0">
                  <a:moveTo>
                    <a:pt x="148" y="0"/>
                  </a:moveTo>
                  <a:cubicBezTo>
                    <a:pt x="126" y="0"/>
                    <a:pt x="103" y="5"/>
                    <a:pt x="80" y="14"/>
                  </a:cubicBezTo>
                  <a:cubicBezTo>
                    <a:pt x="40" y="27"/>
                    <a:pt x="0" y="67"/>
                    <a:pt x="0" y="121"/>
                  </a:cubicBezTo>
                  <a:cubicBezTo>
                    <a:pt x="0" y="241"/>
                    <a:pt x="107" y="308"/>
                    <a:pt x="200" y="374"/>
                  </a:cubicBezTo>
                  <a:cubicBezTo>
                    <a:pt x="241" y="388"/>
                    <a:pt x="268" y="415"/>
                    <a:pt x="307" y="442"/>
                  </a:cubicBezTo>
                  <a:cubicBezTo>
                    <a:pt x="348" y="481"/>
                    <a:pt x="388" y="495"/>
                    <a:pt x="441" y="522"/>
                  </a:cubicBezTo>
                  <a:cubicBezTo>
                    <a:pt x="450" y="528"/>
                    <a:pt x="460" y="531"/>
                    <a:pt x="469" y="531"/>
                  </a:cubicBezTo>
                  <a:cubicBezTo>
                    <a:pt x="502" y="531"/>
                    <a:pt x="532" y="499"/>
                    <a:pt x="521" y="469"/>
                  </a:cubicBezTo>
                  <a:cubicBezTo>
                    <a:pt x="508" y="401"/>
                    <a:pt x="508" y="362"/>
                    <a:pt x="482" y="308"/>
                  </a:cubicBezTo>
                  <a:cubicBezTo>
                    <a:pt x="468" y="254"/>
                    <a:pt x="428" y="214"/>
                    <a:pt x="401" y="174"/>
                  </a:cubicBezTo>
                  <a:cubicBezTo>
                    <a:pt x="346" y="96"/>
                    <a:pt x="254" y="0"/>
                    <a:pt x="14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3988150" y="4417100"/>
              <a:ext cx="11725" cy="9100"/>
            </a:xfrm>
            <a:custGeom>
              <a:avLst/>
              <a:gdLst/>
              <a:ahLst/>
              <a:cxnLst/>
              <a:rect l="l" t="t" r="r" b="b"/>
              <a:pathLst>
                <a:path w="469" h="364" extrusionOk="0">
                  <a:moveTo>
                    <a:pt x="188" y="0"/>
                  </a:moveTo>
                  <a:cubicBezTo>
                    <a:pt x="28" y="13"/>
                    <a:pt x="1" y="227"/>
                    <a:pt x="161" y="268"/>
                  </a:cubicBezTo>
                  <a:cubicBezTo>
                    <a:pt x="175" y="281"/>
                    <a:pt x="202" y="281"/>
                    <a:pt x="229" y="281"/>
                  </a:cubicBezTo>
                  <a:cubicBezTo>
                    <a:pt x="242" y="294"/>
                    <a:pt x="256" y="307"/>
                    <a:pt x="268" y="307"/>
                  </a:cubicBezTo>
                  <a:lnTo>
                    <a:pt x="282" y="307"/>
                  </a:lnTo>
                  <a:cubicBezTo>
                    <a:pt x="295" y="321"/>
                    <a:pt x="309" y="321"/>
                    <a:pt x="309" y="334"/>
                  </a:cubicBezTo>
                  <a:cubicBezTo>
                    <a:pt x="336" y="348"/>
                    <a:pt x="363" y="348"/>
                    <a:pt x="375" y="361"/>
                  </a:cubicBezTo>
                  <a:cubicBezTo>
                    <a:pt x="380" y="362"/>
                    <a:pt x="385" y="363"/>
                    <a:pt x="389" y="363"/>
                  </a:cubicBezTo>
                  <a:cubicBezTo>
                    <a:pt x="427" y="363"/>
                    <a:pt x="468" y="317"/>
                    <a:pt x="456" y="281"/>
                  </a:cubicBezTo>
                  <a:cubicBezTo>
                    <a:pt x="429" y="241"/>
                    <a:pt x="429" y="174"/>
                    <a:pt x="402" y="134"/>
                  </a:cubicBezTo>
                  <a:cubicBezTo>
                    <a:pt x="349" y="54"/>
                    <a:pt x="282" y="0"/>
                    <a:pt x="18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3997950" y="4433025"/>
              <a:ext cx="11525" cy="10175"/>
            </a:xfrm>
            <a:custGeom>
              <a:avLst/>
              <a:gdLst/>
              <a:ahLst/>
              <a:cxnLst/>
              <a:rect l="l" t="t" r="r" b="b"/>
              <a:pathLst>
                <a:path w="461" h="407" extrusionOk="0">
                  <a:moveTo>
                    <a:pt x="126" y="0"/>
                  </a:moveTo>
                  <a:cubicBezTo>
                    <a:pt x="58" y="0"/>
                    <a:pt x="1" y="70"/>
                    <a:pt x="24" y="139"/>
                  </a:cubicBezTo>
                  <a:cubicBezTo>
                    <a:pt x="51" y="246"/>
                    <a:pt x="171" y="312"/>
                    <a:pt x="251" y="380"/>
                  </a:cubicBezTo>
                  <a:cubicBezTo>
                    <a:pt x="276" y="398"/>
                    <a:pt x="301" y="406"/>
                    <a:pt x="324" y="406"/>
                  </a:cubicBezTo>
                  <a:cubicBezTo>
                    <a:pt x="403" y="406"/>
                    <a:pt x="460" y="318"/>
                    <a:pt x="399" y="246"/>
                  </a:cubicBezTo>
                  <a:cubicBezTo>
                    <a:pt x="331" y="166"/>
                    <a:pt x="265" y="32"/>
                    <a:pt x="158" y="5"/>
                  </a:cubicBezTo>
                  <a:cubicBezTo>
                    <a:pt x="147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021950" y="4371350"/>
              <a:ext cx="10975" cy="17400"/>
            </a:xfrm>
            <a:custGeom>
              <a:avLst/>
              <a:gdLst/>
              <a:ahLst/>
              <a:cxnLst/>
              <a:rect l="l" t="t" r="r" b="b"/>
              <a:pathLst>
                <a:path w="439" h="696" extrusionOk="0">
                  <a:moveTo>
                    <a:pt x="228" y="1"/>
                  </a:moveTo>
                  <a:cubicBezTo>
                    <a:pt x="214" y="1"/>
                    <a:pt x="201" y="4"/>
                    <a:pt x="188" y="11"/>
                  </a:cubicBezTo>
                  <a:cubicBezTo>
                    <a:pt x="0" y="131"/>
                    <a:pt x="81" y="425"/>
                    <a:pt x="147" y="600"/>
                  </a:cubicBezTo>
                  <a:cubicBezTo>
                    <a:pt x="175" y="666"/>
                    <a:pt x="232" y="695"/>
                    <a:pt x="287" y="695"/>
                  </a:cubicBezTo>
                  <a:cubicBezTo>
                    <a:pt x="365" y="695"/>
                    <a:pt x="438" y="635"/>
                    <a:pt x="415" y="532"/>
                  </a:cubicBezTo>
                  <a:cubicBezTo>
                    <a:pt x="375" y="359"/>
                    <a:pt x="428" y="118"/>
                    <a:pt x="268" y="11"/>
                  </a:cubicBezTo>
                  <a:cubicBezTo>
                    <a:pt x="255" y="4"/>
                    <a:pt x="241" y="1"/>
                    <a:pt x="22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030650" y="4351625"/>
              <a:ext cx="7700" cy="14075"/>
            </a:xfrm>
            <a:custGeom>
              <a:avLst/>
              <a:gdLst/>
              <a:ahLst/>
              <a:cxnLst/>
              <a:rect l="l" t="t" r="r" b="b"/>
              <a:pathLst>
                <a:path w="308" h="563" extrusionOk="0">
                  <a:moveTo>
                    <a:pt x="149" y="1"/>
                  </a:moveTo>
                  <a:cubicBezTo>
                    <a:pt x="97" y="1"/>
                    <a:pt x="47" y="31"/>
                    <a:pt x="27" y="91"/>
                  </a:cubicBezTo>
                  <a:cubicBezTo>
                    <a:pt x="0" y="171"/>
                    <a:pt x="13" y="251"/>
                    <a:pt x="27" y="318"/>
                  </a:cubicBezTo>
                  <a:cubicBezTo>
                    <a:pt x="40" y="385"/>
                    <a:pt x="54" y="465"/>
                    <a:pt x="80" y="532"/>
                  </a:cubicBezTo>
                  <a:cubicBezTo>
                    <a:pt x="100" y="552"/>
                    <a:pt x="127" y="562"/>
                    <a:pt x="152" y="562"/>
                  </a:cubicBezTo>
                  <a:cubicBezTo>
                    <a:pt x="177" y="562"/>
                    <a:pt x="201" y="552"/>
                    <a:pt x="214" y="532"/>
                  </a:cubicBezTo>
                  <a:cubicBezTo>
                    <a:pt x="241" y="465"/>
                    <a:pt x="254" y="412"/>
                    <a:pt x="268" y="345"/>
                  </a:cubicBezTo>
                  <a:cubicBezTo>
                    <a:pt x="281" y="265"/>
                    <a:pt x="307" y="171"/>
                    <a:pt x="281" y="91"/>
                  </a:cubicBezTo>
                  <a:cubicBezTo>
                    <a:pt x="254" y="31"/>
                    <a:pt x="200" y="1"/>
                    <a:pt x="149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3802900" y="4301475"/>
              <a:ext cx="9375" cy="18825"/>
            </a:xfrm>
            <a:custGeom>
              <a:avLst/>
              <a:gdLst/>
              <a:ahLst/>
              <a:cxnLst/>
              <a:rect l="l" t="t" r="r" b="b"/>
              <a:pathLst>
                <a:path w="375" h="753" extrusionOk="0">
                  <a:moveTo>
                    <a:pt x="134" y="0"/>
                  </a:moveTo>
                  <a:cubicBezTo>
                    <a:pt x="105" y="0"/>
                    <a:pt x="81" y="18"/>
                    <a:pt x="81" y="51"/>
                  </a:cubicBezTo>
                  <a:cubicBezTo>
                    <a:pt x="41" y="184"/>
                    <a:pt x="41" y="304"/>
                    <a:pt x="27" y="438"/>
                  </a:cubicBezTo>
                  <a:cubicBezTo>
                    <a:pt x="27" y="505"/>
                    <a:pt x="0" y="586"/>
                    <a:pt x="41" y="639"/>
                  </a:cubicBezTo>
                  <a:cubicBezTo>
                    <a:pt x="54" y="666"/>
                    <a:pt x="68" y="679"/>
                    <a:pt x="81" y="693"/>
                  </a:cubicBezTo>
                  <a:cubicBezTo>
                    <a:pt x="88" y="699"/>
                    <a:pt x="117" y="724"/>
                    <a:pt x="133" y="739"/>
                  </a:cubicBezTo>
                  <a:lnTo>
                    <a:pt x="133" y="739"/>
                  </a:lnTo>
                  <a:cubicBezTo>
                    <a:pt x="129" y="737"/>
                    <a:pt x="125" y="735"/>
                    <a:pt x="121" y="732"/>
                  </a:cubicBezTo>
                  <a:lnTo>
                    <a:pt x="121" y="732"/>
                  </a:lnTo>
                  <a:cubicBezTo>
                    <a:pt x="138" y="745"/>
                    <a:pt x="144" y="750"/>
                    <a:pt x="145" y="750"/>
                  </a:cubicBezTo>
                  <a:cubicBezTo>
                    <a:pt x="145" y="750"/>
                    <a:pt x="141" y="746"/>
                    <a:pt x="133" y="739"/>
                  </a:cubicBezTo>
                  <a:lnTo>
                    <a:pt x="133" y="739"/>
                  </a:lnTo>
                  <a:cubicBezTo>
                    <a:pt x="150" y="748"/>
                    <a:pt x="169" y="752"/>
                    <a:pt x="188" y="752"/>
                  </a:cubicBezTo>
                  <a:cubicBezTo>
                    <a:pt x="211" y="752"/>
                    <a:pt x="235" y="746"/>
                    <a:pt x="255" y="732"/>
                  </a:cubicBezTo>
                  <a:cubicBezTo>
                    <a:pt x="375" y="625"/>
                    <a:pt x="375" y="545"/>
                    <a:pt x="335" y="398"/>
                  </a:cubicBezTo>
                  <a:cubicBezTo>
                    <a:pt x="309" y="265"/>
                    <a:pt x="282" y="131"/>
                    <a:pt x="188" y="24"/>
                  </a:cubicBezTo>
                  <a:cubicBezTo>
                    <a:pt x="172" y="8"/>
                    <a:pt x="152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3806900" y="4333050"/>
              <a:ext cx="8725" cy="12325"/>
            </a:xfrm>
            <a:custGeom>
              <a:avLst/>
              <a:gdLst/>
              <a:ahLst/>
              <a:cxnLst/>
              <a:rect l="l" t="t" r="r" b="b"/>
              <a:pathLst>
                <a:path w="349" h="493" extrusionOk="0">
                  <a:moveTo>
                    <a:pt x="93" y="1"/>
                  </a:moveTo>
                  <a:cubicBezTo>
                    <a:pt x="68" y="1"/>
                    <a:pt x="42" y="23"/>
                    <a:pt x="42" y="45"/>
                  </a:cubicBezTo>
                  <a:cubicBezTo>
                    <a:pt x="42" y="98"/>
                    <a:pt x="28" y="138"/>
                    <a:pt x="28" y="191"/>
                  </a:cubicBezTo>
                  <a:lnTo>
                    <a:pt x="28" y="218"/>
                  </a:lnTo>
                  <a:cubicBezTo>
                    <a:pt x="15" y="259"/>
                    <a:pt x="1" y="298"/>
                    <a:pt x="1" y="339"/>
                  </a:cubicBezTo>
                  <a:cubicBezTo>
                    <a:pt x="1" y="406"/>
                    <a:pt x="54" y="473"/>
                    <a:pt x="122" y="486"/>
                  </a:cubicBezTo>
                  <a:cubicBezTo>
                    <a:pt x="136" y="491"/>
                    <a:pt x="150" y="493"/>
                    <a:pt x="164" y="493"/>
                  </a:cubicBezTo>
                  <a:cubicBezTo>
                    <a:pt x="229" y="493"/>
                    <a:pt x="287" y="445"/>
                    <a:pt x="309" y="379"/>
                  </a:cubicBezTo>
                  <a:cubicBezTo>
                    <a:pt x="349" y="286"/>
                    <a:pt x="282" y="205"/>
                    <a:pt x="256" y="152"/>
                  </a:cubicBezTo>
                  <a:cubicBezTo>
                    <a:pt x="215" y="84"/>
                    <a:pt x="161" y="45"/>
                    <a:pt x="108" y="4"/>
                  </a:cubicBezTo>
                  <a:cubicBezTo>
                    <a:pt x="103" y="2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3792200" y="4314850"/>
              <a:ext cx="7375" cy="11850"/>
            </a:xfrm>
            <a:custGeom>
              <a:avLst/>
              <a:gdLst/>
              <a:ahLst/>
              <a:cxnLst/>
              <a:rect l="l" t="t" r="r" b="b"/>
              <a:pathLst>
                <a:path w="295" h="474" extrusionOk="0">
                  <a:moveTo>
                    <a:pt x="134" y="0"/>
                  </a:moveTo>
                  <a:cubicBezTo>
                    <a:pt x="131" y="0"/>
                    <a:pt x="128" y="3"/>
                    <a:pt x="121" y="10"/>
                  </a:cubicBezTo>
                  <a:cubicBezTo>
                    <a:pt x="54" y="90"/>
                    <a:pt x="0" y="238"/>
                    <a:pt x="27" y="358"/>
                  </a:cubicBezTo>
                  <a:cubicBezTo>
                    <a:pt x="41" y="398"/>
                    <a:pt x="81" y="438"/>
                    <a:pt x="121" y="438"/>
                  </a:cubicBezTo>
                  <a:lnTo>
                    <a:pt x="148" y="465"/>
                  </a:lnTo>
                  <a:cubicBezTo>
                    <a:pt x="160" y="471"/>
                    <a:pt x="172" y="473"/>
                    <a:pt x="183" y="473"/>
                  </a:cubicBezTo>
                  <a:cubicBezTo>
                    <a:pt x="223" y="473"/>
                    <a:pt x="258" y="440"/>
                    <a:pt x="268" y="398"/>
                  </a:cubicBezTo>
                  <a:cubicBezTo>
                    <a:pt x="282" y="358"/>
                    <a:pt x="295" y="318"/>
                    <a:pt x="282" y="277"/>
                  </a:cubicBezTo>
                  <a:cubicBezTo>
                    <a:pt x="268" y="238"/>
                    <a:pt x="241" y="197"/>
                    <a:pt x="228" y="144"/>
                  </a:cubicBezTo>
                  <a:cubicBezTo>
                    <a:pt x="202" y="90"/>
                    <a:pt x="175" y="51"/>
                    <a:pt x="148" y="10"/>
                  </a:cubicBezTo>
                  <a:cubicBezTo>
                    <a:pt x="141" y="3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3872450" y="4405050"/>
              <a:ext cx="20450" cy="12075"/>
            </a:xfrm>
            <a:custGeom>
              <a:avLst/>
              <a:gdLst/>
              <a:ahLst/>
              <a:cxnLst/>
              <a:rect l="l" t="t" r="r" b="b"/>
              <a:pathLst>
                <a:path w="818" h="483" extrusionOk="0">
                  <a:moveTo>
                    <a:pt x="161" y="1"/>
                  </a:moveTo>
                  <a:cubicBezTo>
                    <a:pt x="27" y="1"/>
                    <a:pt x="1" y="174"/>
                    <a:pt x="95" y="241"/>
                  </a:cubicBezTo>
                  <a:cubicBezTo>
                    <a:pt x="188" y="308"/>
                    <a:pt x="295" y="361"/>
                    <a:pt x="389" y="415"/>
                  </a:cubicBezTo>
                  <a:cubicBezTo>
                    <a:pt x="455" y="442"/>
                    <a:pt x="523" y="482"/>
                    <a:pt x="576" y="482"/>
                  </a:cubicBezTo>
                  <a:cubicBezTo>
                    <a:pt x="630" y="482"/>
                    <a:pt x="683" y="455"/>
                    <a:pt x="723" y="429"/>
                  </a:cubicBezTo>
                  <a:cubicBezTo>
                    <a:pt x="777" y="415"/>
                    <a:pt x="817" y="361"/>
                    <a:pt x="777" y="308"/>
                  </a:cubicBezTo>
                  <a:cubicBezTo>
                    <a:pt x="750" y="268"/>
                    <a:pt x="737" y="215"/>
                    <a:pt x="710" y="174"/>
                  </a:cubicBezTo>
                  <a:cubicBezTo>
                    <a:pt x="657" y="134"/>
                    <a:pt x="589" y="108"/>
                    <a:pt x="536" y="94"/>
                  </a:cubicBezTo>
                  <a:cubicBezTo>
                    <a:pt x="402" y="54"/>
                    <a:pt x="295" y="13"/>
                    <a:pt x="161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1" name="Google Shape;1021;p36"/>
          <p:cNvGrpSpPr/>
          <p:nvPr/>
        </p:nvGrpSpPr>
        <p:grpSpPr>
          <a:xfrm>
            <a:off x="6096014" y="3768001"/>
            <a:ext cx="2024469" cy="2519471"/>
            <a:chOff x="4572010" y="2826000"/>
            <a:chExt cx="1518352" cy="1889603"/>
          </a:xfrm>
        </p:grpSpPr>
        <p:grpSp>
          <p:nvGrpSpPr>
            <p:cNvPr id="1022" name="Google Shape;1022;p36"/>
            <p:cNvGrpSpPr/>
            <p:nvPr/>
          </p:nvGrpSpPr>
          <p:grpSpPr>
            <a:xfrm flipH="1">
              <a:off x="4572010" y="3987530"/>
              <a:ext cx="1320694" cy="728073"/>
              <a:chOff x="3199625" y="3456100"/>
              <a:chExt cx="250825" cy="138275"/>
            </a:xfrm>
          </p:grpSpPr>
          <p:sp>
            <p:nvSpPr>
              <p:cNvPr id="1023" name="Google Shape;1023;p36"/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6"/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6"/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6"/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6"/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6"/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6"/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6"/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6"/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6"/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6"/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6"/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6"/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6"/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6"/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6"/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6"/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6"/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6"/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6"/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6"/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6"/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6"/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6"/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6"/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6"/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6"/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6"/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6"/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6"/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6"/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6"/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6"/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6"/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69" name="Google Shape;1069;p36"/>
            <p:cNvGrpSpPr/>
            <p:nvPr/>
          </p:nvGrpSpPr>
          <p:grpSpPr>
            <a:xfrm>
              <a:off x="5743088" y="2826000"/>
              <a:ext cx="347275" cy="1485900"/>
              <a:chOff x="4673175" y="1671175"/>
              <a:chExt cx="347275" cy="1485900"/>
            </a:xfrm>
          </p:grpSpPr>
          <p:sp>
            <p:nvSpPr>
              <p:cNvPr id="1070" name="Google Shape;1070;p36"/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6"/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6"/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6"/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6"/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6"/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6" name="Google Shape;1076;p36"/>
          <p:cNvGrpSpPr/>
          <p:nvPr/>
        </p:nvGrpSpPr>
        <p:grpSpPr>
          <a:xfrm>
            <a:off x="8900166" y="3451089"/>
            <a:ext cx="1161877" cy="1212919"/>
            <a:chOff x="6546149" y="2584466"/>
            <a:chExt cx="871408" cy="909689"/>
          </a:xfrm>
        </p:grpSpPr>
        <p:grpSp>
          <p:nvGrpSpPr>
            <p:cNvPr id="1077" name="Google Shape;1077;p36"/>
            <p:cNvGrpSpPr/>
            <p:nvPr/>
          </p:nvGrpSpPr>
          <p:grpSpPr>
            <a:xfrm>
              <a:off x="6740029" y="3120702"/>
              <a:ext cx="677528" cy="373453"/>
              <a:chOff x="3199625" y="3456100"/>
              <a:chExt cx="250825" cy="138275"/>
            </a:xfrm>
          </p:grpSpPr>
          <p:sp>
            <p:nvSpPr>
              <p:cNvPr id="1078" name="Google Shape;1078;p36"/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6"/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6"/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6"/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6"/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6"/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6"/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6"/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6"/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6"/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6"/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6"/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6"/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6"/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6"/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6"/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6"/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6"/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6"/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6"/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6"/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6"/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6"/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6"/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6"/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6"/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6"/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6"/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6"/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6"/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6"/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6"/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6"/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6"/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6"/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6"/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36"/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24" name="Google Shape;1124;p36"/>
            <p:cNvGrpSpPr/>
            <p:nvPr/>
          </p:nvGrpSpPr>
          <p:grpSpPr>
            <a:xfrm>
              <a:off x="6546149" y="2584466"/>
              <a:ext cx="170165" cy="728091"/>
              <a:chOff x="4673175" y="1671175"/>
              <a:chExt cx="347275" cy="1485900"/>
            </a:xfrm>
          </p:grpSpPr>
          <p:sp>
            <p:nvSpPr>
              <p:cNvPr id="1125" name="Google Shape;1125;p36"/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36"/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6"/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6"/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6"/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6"/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31" name="Google Shape;1131;p36"/>
          <p:cNvGrpSpPr/>
          <p:nvPr/>
        </p:nvGrpSpPr>
        <p:grpSpPr>
          <a:xfrm>
            <a:off x="9185388" y="389520"/>
            <a:ext cx="1949877" cy="2799205"/>
            <a:chOff x="3601575" y="3262625"/>
            <a:chExt cx="303675" cy="435950"/>
          </a:xfrm>
        </p:grpSpPr>
        <p:sp>
          <p:nvSpPr>
            <p:cNvPr id="1132" name="Google Shape;1132;p36"/>
            <p:cNvSpPr/>
            <p:nvPr/>
          </p:nvSpPr>
          <p:spPr>
            <a:xfrm>
              <a:off x="3791200" y="3473725"/>
              <a:ext cx="70575" cy="189300"/>
            </a:xfrm>
            <a:custGeom>
              <a:avLst/>
              <a:gdLst/>
              <a:ahLst/>
              <a:cxnLst/>
              <a:rect l="l" t="t" r="r" b="b"/>
              <a:pathLst>
                <a:path w="2823" h="7572" extrusionOk="0">
                  <a:moveTo>
                    <a:pt x="268" y="0"/>
                  </a:moveTo>
                  <a:cubicBezTo>
                    <a:pt x="135" y="295"/>
                    <a:pt x="81" y="603"/>
                    <a:pt x="108" y="910"/>
                  </a:cubicBezTo>
                  <a:cubicBezTo>
                    <a:pt x="201" y="1124"/>
                    <a:pt x="495" y="1593"/>
                    <a:pt x="1098" y="1994"/>
                  </a:cubicBezTo>
                  <a:cubicBezTo>
                    <a:pt x="1913" y="2529"/>
                    <a:pt x="2100" y="2582"/>
                    <a:pt x="1967" y="3398"/>
                  </a:cubicBezTo>
                  <a:cubicBezTo>
                    <a:pt x="1860" y="4000"/>
                    <a:pt x="1" y="6448"/>
                    <a:pt x="1325" y="7571"/>
                  </a:cubicBezTo>
                  <a:cubicBezTo>
                    <a:pt x="670" y="6702"/>
                    <a:pt x="1405" y="5124"/>
                    <a:pt x="2288" y="3947"/>
                  </a:cubicBezTo>
                  <a:cubicBezTo>
                    <a:pt x="2823" y="3264"/>
                    <a:pt x="2649" y="1940"/>
                    <a:pt x="1552" y="1379"/>
                  </a:cubicBezTo>
                  <a:cubicBezTo>
                    <a:pt x="789" y="990"/>
                    <a:pt x="415" y="348"/>
                    <a:pt x="268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3726650" y="3474075"/>
              <a:ext cx="49200" cy="160175"/>
            </a:xfrm>
            <a:custGeom>
              <a:avLst/>
              <a:gdLst/>
              <a:ahLst/>
              <a:cxnLst/>
              <a:rect l="l" t="t" r="r" b="b"/>
              <a:pathLst>
                <a:path w="1968" h="6407" extrusionOk="0">
                  <a:moveTo>
                    <a:pt x="416" y="0"/>
                  </a:moveTo>
                  <a:cubicBezTo>
                    <a:pt x="282" y="147"/>
                    <a:pt x="161" y="294"/>
                    <a:pt x="54" y="441"/>
                  </a:cubicBezTo>
                  <a:cubicBezTo>
                    <a:pt x="41" y="628"/>
                    <a:pt x="1" y="1538"/>
                    <a:pt x="550" y="2314"/>
                  </a:cubicBezTo>
                  <a:cubicBezTo>
                    <a:pt x="1151" y="3170"/>
                    <a:pt x="1887" y="4949"/>
                    <a:pt x="964" y="6394"/>
                  </a:cubicBezTo>
                  <a:lnTo>
                    <a:pt x="990" y="6407"/>
                  </a:lnTo>
                  <a:cubicBezTo>
                    <a:pt x="1204" y="6059"/>
                    <a:pt x="1526" y="5618"/>
                    <a:pt x="1686" y="5163"/>
                  </a:cubicBezTo>
                  <a:cubicBezTo>
                    <a:pt x="1967" y="4427"/>
                    <a:pt x="1646" y="3250"/>
                    <a:pt x="1058" y="2233"/>
                  </a:cubicBezTo>
                  <a:cubicBezTo>
                    <a:pt x="282" y="896"/>
                    <a:pt x="416" y="0"/>
                    <a:pt x="416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3621650" y="3481425"/>
              <a:ext cx="58875" cy="140475"/>
            </a:xfrm>
            <a:custGeom>
              <a:avLst/>
              <a:gdLst/>
              <a:ahLst/>
              <a:cxnLst/>
              <a:rect l="l" t="t" r="r" b="b"/>
              <a:pathLst>
                <a:path w="2355" h="5619" extrusionOk="0">
                  <a:moveTo>
                    <a:pt x="2355" y="0"/>
                  </a:moveTo>
                  <a:cubicBezTo>
                    <a:pt x="2355" y="0"/>
                    <a:pt x="1793" y="161"/>
                    <a:pt x="1231" y="843"/>
                  </a:cubicBezTo>
                  <a:cubicBezTo>
                    <a:pt x="669" y="1538"/>
                    <a:pt x="1513" y="3184"/>
                    <a:pt x="1258" y="4026"/>
                  </a:cubicBezTo>
                  <a:cubicBezTo>
                    <a:pt x="1084" y="4588"/>
                    <a:pt x="469" y="5297"/>
                    <a:pt x="0" y="5618"/>
                  </a:cubicBezTo>
                  <a:cubicBezTo>
                    <a:pt x="509" y="5417"/>
                    <a:pt x="1352" y="5003"/>
                    <a:pt x="1566" y="4334"/>
                  </a:cubicBezTo>
                  <a:cubicBezTo>
                    <a:pt x="2141" y="2595"/>
                    <a:pt x="1084" y="1511"/>
                    <a:pt x="2167" y="602"/>
                  </a:cubicBezTo>
                  <a:cubicBezTo>
                    <a:pt x="2262" y="241"/>
                    <a:pt x="2355" y="0"/>
                    <a:pt x="2355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3601575" y="3262625"/>
              <a:ext cx="303675" cy="435950"/>
            </a:xfrm>
            <a:custGeom>
              <a:avLst/>
              <a:gdLst/>
              <a:ahLst/>
              <a:cxnLst/>
              <a:rect l="l" t="t" r="r" b="b"/>
              <a:pathLst>
                <a:path w="12147" h="17438" extrusionOk="0">
                  <a:moveTo>
                    <a:pt x="6109" y="0"/>
                  </a:moveTo>
                  <a:cubicBezTo>
                    <a:pt x="4138" y="0"/>
                    <a:pt x="2190" y="1162"/>
                    <a:pt x="1620" y="2947"/>
                  </a:cubicBezTo>
                  <a:cubicBezTo>
                    <a:pt x="737" y="5703"/>
                    <a:pt x="2569" y="7454"/>
                    <a:pt x="2569" y="7454"/>
                  </a:cubicBezTo>
                  <a:cubicBezTo>
                    <a:pt x="2569" y="7454"/>
                    <a:pt x="643" y="8458"/>
                    <a:pt x="429" y="9983"/>
                  </a:cubicBezTo>
                  <a:cubicBezTo>
                    <a:pt x="229" y="11508"/>
                    <a:pt x="1299" y="12096"/>
                    <a:pt x="1017" y="12698"/>
                  </a:cubicBezTo>
                  <a:cubicBezTo>
                    <a:pt x="737" y="13313"/>
                    <a:pt x="1" y="14223"/>
                    <a:pt x="282" y="14504"/>
                  </a:cubicBezTo>
                  <a:cubicBezTo>
                    <a:pt x="311" y="14533"/>
                    <a:pt x="351" y="14547"/>
                    <a:pt x="398" y="14547"/>
                  </a:cubicBezTo>
                  <a:cubicBezTo>
                    <a:pt x="503" y="14547"/>
                    <a:pt x="647" y="14481"/>
                    <a:pt x="803" y="14370"/>
                  </a:cubicBezTo>
                  <a:cubicBezTo>
                    <a:pt x="1272" y="14049"/>
                    <a:pt x="1887" y="13340"/>
                    <a:pt x="2061" y="12778"/>
                  </a:cubicBezTo>
                  <a:cubicBezTo>
                    <a:pt x="2316" y="11936"/>
                    <a:pt x="1472" y="10290"/>
                    <a:pt x="2034" y="9595"/>
                  </a:cubicBezTo>
                  <a:cubicBezTo>
                    <a:pt x="2596" y="8913"/>
                    <a:pt x="3158" y="8752"/>
                    <a:pt x="3158" y="8752"/>
                  </a:cubicBezTo>
                  <a:lnTo>
                    <a:pt x="3158" y="8752"/>
                  </a:lnTo>
                  <a:cubicBezTo>
                    <a:pt x="3158" y="8752"/>
                    <a:pt x="3065" y="8993"/>
                    <a:pt x="2970" y="9354"/>
                  </a:cubicBezTo>
                  <a:cubicBezTo>
                    <a:pt x="2851" y="9889"/>
                    <a:pt x="2744" y="10718"/>
                    <a:pt x="2984" y="11535"/>
                  </a:cubicBezTo>
                  <a:cubicBezTo>
                    <a:pt x="3386" y="12912"/>
                    <a:pt x="3372" y="13300"/>
                    <a:pt x="2984" y="14076"/>
                  </a:cubicBezTo>
                  <a:cubicBezTo>
                    <a:pt x="2061" y="15881"/>
                    <a:pt x="2623" y="17340"/>
                    <a:pt x="2984" y="17433"/>
                  </a:cubicBezTo>
                  <a:cubicBezTo>
                    <a:pt x="2995" y="17436"/>
                    <a:pt x="3005" y="17438"/>
                    <a:pt x="3015" y="17438"/>
                  </a:cubicBezTo>
                  <a:cubicBezTo>
                    <a:pt x="3340" y="17438"/>
                    <a:pt x="3463" y="15825"/>
                    <a:pt x="3814" y="15293"/>
                  </a:cubicBezTo>
                  <a:cubicBezTo>
                    <a:pt x="4576" y="14183"/>
                    <a:pt x="5392" y="13875"/>
                    <a:pt x="5271" y="12778"/>
                  </a:cubicBezTo>
                  <a:cubicBezTo>
                    <a:pt x="5151" y="11775"/>
                    <a:pt x="3867" y="10584"/>
                    <a:pt x="5057" y="8899"/>
                  </a:cubicBezTo>
                  <a:cubicBezTo>
                    <a:pt x="5164" y="8752"/>
                    <a:pt x="5285" y="8605"/>
                    <a:pt x="5419" y="8458"/>
                  </a:cubicBezTo>
                  <a:lnTo>
                    <a:pt x="5419" y="8458"/>
                  </a:lnTo>
                  <a:cubicBezTo>
                    <a:pt x="5419" y="8458"/>
                    <a:pt x="5285" y="9354"/>
                    <a:pt x="6061" y="10691"/>
                  </a:cubicBezTo>
                  <a:cubicBezTo>
                    <a:pt x="6649" y="11708"/>
                    <a:pt x="6970" y="12885"/>
                    <a:pt x="6689" y="13621"/>
                  </a:cubicBezTo>
                  <a:cubicBezTo>
                    <a:pt x="6529" y="14076"/>
                    <a:pt x="6207" y="14517"/>
                    <a:pt x="5993" y="14865"/>
                  </a:cubicBezTo>
                  <a:cubicBezTo>
                    <a:pt x="5779" y="15200"/>
                    <a:pt x="5672" y="15453"/>
                    <a:pt x="5886" y="15548"/>
                  </a:cubicBezTo>
                  <a:cubicBezTo>
                    <a:pt x="5912" y="15560"/>
                    <a:pt x="5942" y="15566"/>
                    <a:pt x="5976" y="15566"/>
                  </a:cubicBezTo>
                  <a:cubicBezTo>
                    <a:pt x="6530" y="15566"/>
                    <a:pt x="8213" y="13999"/>
                    <a:pt x="8401" y="12551"/>
                  </a:cubicBezTo>
                  <a:cubicBezTo>
                    <a:pt x="8522" y="11681"/>
                    <a:pt x="7746" y="10465"/>
                    <a:pt x="7693" y="9354"/>
                  </a:cubicBezTo>
                  <a:cubicBezTo>
                    <a:pt x="7666" y="9047"/>
                    <a:pt x="7720" y="8739"/>
                    <a:pt x="7853" y="8444"/>
                  </a:cubicBezTo>
                  <a:cubicBezTo>
                    <a:pt x="8000" y="8792"/>
                    <a:pt x="8374" y="9434"/>
                    <a:pt x="9137" y="9823"/>
                  </a:cubicBezTo>
                  <a:cubicBezTo>
                    <a:pt x="10234" y="10384"/>
                    <a:pt x="10408" y="11708"/>
                    <a:pt x="9873" y="12391"/>
                  </a:cubicBezTo>
                  <a:cubicBezTo>
                    <a:pt x="8990" y="13568"/>
                    <a:pt x="8255" y="15146"/>
                    <a:pt x="8910" y="16015"/>
                  </a:cubicBezTo>
                  <a:cubicBezTo>
                    <a:pt x="8933" y="16047"/>
                    <a:pt x="8954" y="16062"/>
                    <a:pt x="8973" y="16062"/>
                  </a:cubicBezTo>
                  <a:cubicBezTo>
                    <a:pt x="9138" y="16062"/>
                    <a:pt x="9190" y="14942"/>
                    <a:pt x="10101" y="13875"/>
                  </a:cubicBezTo>
                  <a:cubicBezTo>
                    <a:pt x="10488" y="13420"/>
                    <a:pt x="12147" y="12418"/>
                    <a:pt x="11906" y="10545"/>
                  </a:cubicBezTo>
                  <a:cubicBezTo>
                    <a:pt x="11679" y="8672"/>
                    <a:pt x="9873" y="8030"/>
                    <a:pt x="9552" y="7267"/>
                  </a:cubicBezTo>
                  <a:cubicBezTo>
                    <a:pt x="10327" y="6826"/>
                    <a:pt x="11411" y="4913"/>
                    <a:pt x="10208" y="2546"/>
                  </a:cubicBezTo>
                  <a:cubicBezTo>
                    <a:pt x="9300" y="755"/>
                    <a:pt x="7697" y="0"/>
                    <a:pt x="610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3660450" y="3368400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50" y="0"/>
                  </a:moveTo>
                  <a:cubicBezTo>
                    <a:pt x="428" y="0"/>
                    <a:pt x="0" y="428"/>
                    <a:pt x="0" y="949"/>
                  </a:cubicBezTo>
                  <a:cubicBezTo>
                    <a:pt x="0" y="1484"/>
                    <a:pt x="428" y="1900"/>
                    <a:pt x="950" y="1900"/>
                  </a:cubicBezTo>
                  <a:cubicBezTo>
                    <a:pt x="1472" y="1900"/>
                    <a:pt x="1900" y="1484"/>
                    <a:pt x="1900" y="949"/>
                  </a:cubicBezTo>
                  <a:cubicBezTo>
                    <a:pt x="1900" y="428"/>
                    <a:pt x="1472" y="0"/>
                    <a:pt x="950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3792875" y="3364700"/>
              <a:ext cx="47175" cy="47500"/>
            </a:xfrm>
            <a:custGeom>
              <a:avLst/>
              <a:gdLst/>
              <a:ahLst/>
              <a:cxnLst/>
              <a:rect l="l" t="t" r="r" b="b"/>
              <a:pathLst>
                <a:path w="1887" h="1900" extrusionOk="0">
                  <a:moveTo>
                    <a:pt x="936" y="1"/>
                  </a:moveTo>
                  <a:cubicBezTo>
                    <a:pt x="415" y="1"/>
                    <a:pt x="0" y="429"/>
                    <a:pt x="0" y="951"/>
                  </a:cubicBezTo>
                  <a:cubicBezTo>
                    <a:pt x="0" y="1472"/>
                    <a:pt x="415" y="1900"/>
                    <a:pt x="936" y="1900"/>
                  </a:cubicBezTo>
                  <a:cubicBezTo>
                    <a:pt x="1472" y="1900"/>
                    <a:pt x="1887" y="1472"/>
                    <a:pt x="1887" y="951"/>
                  </a:cubicBezTo>
                  <a:cubicBezTo>
                    <a:pt x="1887" y="429"/>
                    <a:pt x="1472" y="1"/>
                    <a:pt x="936" y="1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3680175" y="3344650"/>
              <a:ext cx="18100" cy="18075"/>
            </a:xfrm>
            <a:custGeom>
              <a:avLst/>
              <a:gdLst/>
              <a:ahLst/>
              <a:cxnLst/>
              <a:rect l="l" t="t" r="r" b="b"/>
              <a:pathLst>
                <a:path w="724" h="723" extrusionOk="0">
                  <a:moveTo>
                    <a:pt x="361" y="0"/>
                  </a:moveTo>
                  <a:cubicBezTo>
                    <a:pt x="161" y="0"/>
                    <a:pt x="1" y="161"/>
                    <a:pt x="1" y="362"/>
                  </a:cubicBezTo>
                  <a:cubicBezTo>
                    <a:pt x="1" y="562"/>
                    <a:pt x="161" y="722"/>
                    <a:pt x="361" y="722"/>
                  </a:cubicBezTo>
                  <a:cubicBezTo>
                    <a:pt x="563" y="722"/>
                    <a:pt x="723" y="562"/>
                    <a:pt x="723" y="362"/>
                  </a:cubicBezTo>
                  <a:cubicBezTo>
                    <a:pt x="723" y="161"/>
                    <a:pt x="563" y="0"/>
                    <a:pt x="36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3792200" y="3344650"/>
              <a:ext cx="17750" cy="18075"/>
            </a:xfrm>
            <a:custGeom>
              <a:avLst/>
              <a:gdLst/>
              <a:ahLst/>
              <a:cxnLst/>
              <a:rect l="l" t="t" r="r" b="b"/>
              <a:pathLst>
                <a:path w="710" h="723" extrusionOk="0">
                  <a:moveTo>
                    <a:pt x="348" y="0"/>
                  </a:moveTo>
                  <a:cubicBezTo>
                    <a:pt x="148" y="0"/>
                    <a:pt x="0" y="161"/>
                    <a:pt x="0" y="362"/>
                  </a:cubicBezTo>
                  <a:cubicBezTo>
                    <a:pt x="0" y="562"/>
                    <a:pt x="148" y="722"/>
                    <a:pt x="348" y="722"/>
                  </a:cubicBezTo>
                  <a:cubicBezTo>
                    <a:pt x="549" y="722"/>
                    <a:pt x="710" y="562"/>
                    <a:pt x="710" y="362"/>
                  </a:cubicBezTo>
                  <a:cubicBezTo>
                    <a:pt x="710" y="161"/>
                    <a:pt x="549" y="0"/>
                    <a:pt x="348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3699900" y="3349625"/>
              <a:ext cx="88400" cy="33950"/>
            </a:xfrm>
            <a:custGeom>
              <a:avLst/>
              <a:gdLst/>
              <a:ahLst/>
              <a:cxnLst/>
              <a:rect l="l" t="t" r="r" b="b"/>
              <a:pathLst>
                <a:path w="3536" h="1358" extrusionOk="0">
                  <a:moveTo>
                    <a:pt x="3036" y="0"/>
                  </a:moveTo>
                  <a:cubicBezTo>
                    <a:pt x="2901" y="0"/>
                    <a:pt x="2741" y="72"/>
                    <a:pt x="2542" y="149"/>
                  </a:cubicBezTo>
                  <a:cubicBezTo>
                    <a:pt x="2342" y="216"/>
                    <a:pt x="2087" y="296"/>
                    <a:pt x="1766" y="296"/>
                  </a:cubicBezTo>
                  <a:cubicBezTo>
                    <a:pt x="1214" y="286"/>
                    <a:pt x="815" y="1"/>
                    <a:pt x="537" y="1"/>
                  </a:cubicBezTo>
                  <a:cubicBezTo>
                    <a:pt x="437" y="1"/>
                    <a:pt x="352" y="37"/>
                    <a:pt x="282" y="136"/>
                  </a:cubicBezTo>
                  <a:cubicBezTo>
                    <a:pt x="1" y="510"/>
                    <a:pt x="643" y="1272"/>
                    <a:pt x="1753" y="1353"/>
                  </a:cubicBezTo>
                  <a:cubicBezTo>
                    <a:pt x="1798" y="1356"/>
                    <a:pt x="1842" y="1358"/>
                    <a:pt x="1886" y="1358"/>
                  </a:cubicBezTo>
                  <a:cubicBezTo>
                    <a:pt x="2905" y="1358"/>
                    <a:pt x="3536" y="482"/>
                    <a:pt x="3305" y="149"/>
                  </a:cubicBezTo>
                  <a:cubicBezTo>
                    <a:pt x="3225" y="40"/>
                    <a:pt x="3137" y="0"/>
                    <a:pt x="3036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3713950" y="3356425"/>
              <a:ext cx="61550" cy="16000"/>
            </a:xfrm>
            <a:custGeom>
              <a:avLst/>
              <a:gdLst/>
              <a:ahLst/>
              <a:cxnLst/>
              <a:rect l="l" t="t" r="r" b="b"/>
              <a:pathLst>
                <a:path w="2462" h="640" extrusionOk="0">
                  <a:moveTo>
                    <a:pt x="2396" y="1"/>
                  </a:moveTo>
                  <a:cubicBezTo>
                    <a:pt x="2385" y="1"/>
                    <a:pt x="2375" y="4"/>
                    <a:pt x="2368" y="11"/>
                  </a:cubicBezTo>
                  <a:lnTo>
                    <a:pt x="2355" y="24"/>
                  </a:lnTo>
                  <a:cubicBezTo>
                    <a:pt x="2355" y="24"/>
                    <a:pt x="2355" y="37"/>
                    <a:pt x="2342" y="51"/>
                  </a:cubicBezTo>
                  <a:lnTo>
                    <a:pt x="2288" y="105"/>
                  </a:lnTo>
                  <a:cubicBezTo>
                    <a:pt x="2235" y="144"/>
                    <a:pt x="2167" y="212"/>
                    <a:pt x="2060" y="265"/>
                  </a:cubicBezTo>
                  <a:cubicBezTo>
                    <a:pt x="2021" y="292"/>
                    <a:pt x="1953" y="319"/>
                    <a:pt x="1900" y="345"/>
                  </a:cubicBezTo>
                  <a:cubicBezTo>
                    <a:pt x="1873" y="345"/>
                    <a:pt x="1833" y="358"/>
                    <a:pt x="1807" y="372"/>
                  </a:cubicBezTo>
                  <a:cubicBezTo>
                    <a:pt x="1766" y="372"/>
                    <a:pt x="1739" y="385"/>
                    <a:pt x="1700" y="399"/>
                  </a:cubicBezTo>
                  <a:cubicBezTo>
                    <a:pt x="1632" y="412"/>
                    <a:pt x="1552" y="426"/>
                    <a:pt x="1486" y="426"/>
                  </a:cubicBezTo>
                  <a:lnTo>
                    <a:pt x="1245" y="426"/>
                  </a:lnTo>
                  <a:cubicBezTo>
                    <a:pt x="1165" y="426"/>
                    <a:pt x="1084" y="426"/>
                    <a:pt x="1017" y="412"/>
                  </a:cubicBezTo>
                  <a:cubicBezTo>
                    <a:pt x="937" y="412"/>
                    <a:pt x="856" y="385"/>
                    <a:pt x="790" y="385"/>
                  </a:cubicBezTo>
                  <a:cubicBezTo>
                    <a:pt x="723" y="372"/>
                    <a:pt x="656" y="345"/>
                    <a:pt x="589" y="332"/>
                  </a:cubicBezTo>
                  <a:cubicBezTo>
                    <a:pt x="523" y="319"/>
                    <a:pt x="469" y="292"/>
                    <a:pt x="416" y="265"/>
                  </a:cubicBezTo>
                  <a:cubicBezTo>
                    <a:pt x="362" y="238"/>
                    <a:pt x="309" y="212"/>
                    <a:pt x="268" y="198"/>
                  </a:cubicBezTo>
                  <a:cubicBezTo>
                    <a:pt x="228" y="171"/>
                    <a:pt x="202" y="144"/>
                    <a:pt x="175" y="131"/>
                  </a:cubicBezTo>
                  <a:lnTo>
                    <a:pt x="121" y="78"/>
                  </a:lnTo>
                  <a:cubicBezTo>
                    <a:pt x="107" y="64"/>
                    <a:pt x="95" y="64"/>
                    <a:pt x="95" y="64"/>
                  </a:cubicBezTo>
                  <a:cubicBezTo>
                    <a:pt x="81" y="37"/>
                    <a:pt x="54" y="37"/>
                    <a:pt x="27" y="37"/>
                  </a:cubicBezTo>
                  <a:cubicBezTo>
                    <a:pt x="0" y="64"/>
                    <a:pt x="0" y="91"/>
                    <a:pt x="14" y="118"/>
                  </a:cubicBezTo>
                  <a:cubicBezTo>
                    <a:pt x="14" y="118"/>
                    <a:pt x="14" y="131"/>
                    <a:pt x="27" y="144"/>
                  </a:cubicBezTo>
                  <a:cubicBezTo>
                    <a:pt x="41" y="158"/>
                    <a:pt x="54" y="198"/>
                    <a:pt x="95" y="225"/>
                  </a:cubicBezTo>
                  <a:cubicBezTo>
                    <a:pt x="121" y="238"/>
                    <a:pt x="148" y="278"/>
                    <a:pt x="188" y="305"/>
                  </a:cubicBezTo>
                  <a:cubicBezTo>
                    <a:pt x="228" y="345"/>
                    <a:pt x="282" y="385"/>
                    <a:pt x="335" y="412"/>
                  </a:cubicBezTo>
                  <a:cubicBezTo>
                    <a:pt x="402" y="439"/>
                    <a:pt x="455" y="479"/>
                    <a:pt x="523" y="492"/>
                  </a:cubicBezTo>
                  <a:cubicBezTo>
                    <a:pt x="603" y="519"/>
                    <a:pt x="669" y="560"/>
                    <a:pt x="749" y="572"/>
                  </a:cubicBezTo>
                  <a:cubicBezTo>
                    <a:pt x="830" y="586"/>
                    <a:pt x="910" y="613"/>
                    <a:pt x="990" y="613"/>
                  </a:cubicBezTo>
                  <a:cubicBezTo>
                    <a:pt x="1070" y="613"/>
                    <a:pt x="1165" y="626"/>
                    <a:pt x="1245" y="626"/>
                  </a:cubicBezTo>
                  <a:lnTo>
                    <a:pt x="1272" y="640"/>
                  </a:lnTo>
                  <a:lnTo>
                    <a:pt x="1311" y="640"/>
                  </a:lnTo>
                  <a:lnTo>
                    <a:pt x="1365" y="626"/>
                  </a:lnTo>
                  <a:lnTo>
                    <a:pt x="1498" y="626"/>
                  </a:lnTo>
                  <a:lnTo>
                    <a:pt x="1739" y="586"/>
                  </a:lnTo>
                  <a:cubicBezTo>
                    <a:pt x="1820" y="560"/>
                    <a:pt x="1900" y="533"/>
                    <a:pt x="1967" y="506"/>
                  </a:cubicBezTo>
                  <a:cubicBezTo>
                    <a:pt x="2034" y="465"/>
                    <a:pt x="2101" y="439"/>
                    <a:pt x="2154" y="399"/>
                  </a:cubicBezTo>
                  <a:cubicBezTo>
                    <a:pt x="2261" y="332"/>
                    <a:pt x="2328" y="251"/>
                    <a:pt x="2381" y="185"/>
                  </a:cubicBezTo>
                  <a:cubicBezTo>
                    <a:pt x="2435" y="118"/>
                    <a:pt x="2449" y="78"/>
                    <a:pt x="2449" y="78"/>
                  </a:cubicBezTo>
                  <a:cubicBezTo>
                    <a:pt x="2462" y="51"/>
                    <a:pt x="2462" y="24"/>
                    <a:pt x="2435" y="11"/>
                  </a:cubicBezTo>
                  <a:cubicBezTo>
                    <a:pt x="2421" y="4"/>
                    <a:pt x="2408" y="1"/>
                    <a:pt x="2396" y="1"/>
                  </a:cubicBezTo>
                  <a:close/>
                </a:path>
              </a:pathLst>
            </a:custGeom>
            <a:solidFill>
              <a:srgbClr val="3115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3718300" y="3353000"/>
              <a:ext cx="5375" cy="3375"/>
            </a:xfrm>
            <a:custGeom>
              <a:avLst/>
              <a:gdLst/>
              <a:ahLst/>
              <a:cxnLst/>
              <a:rect l="l" t="t" r="r" b="b"/>
              <a:pathLst>
                <a:path w="215" h="135" extrusionOk="0">
                  <a:moveTo>
                    <a:pt x="108" y="1"/>
                  </a:moveTo>
                  <a:cubicBezTo>
                    <a:pt x="67" y="1"/>
                    <a:pt x="40" y="14"/>
                    <a:pt x="14" y="54"/>
                  </a:cubicBezTo>
                  <a:cubicBezTo>
                    <a:pt x="1" y="54"/>
                    <a:pt x="1" y="67"/>
                    <a:pt x="14" y="67"/>
                  </a:cubicBezTo>
                  <a:cubicBezTo>
                    <a:pt x="40" y="108"/>
                    <a:pt x="81" y="121"/>
                    <a:pt x="135" y="135"/>
                  </a:cubicBezTo>
                  <a:lnTo>
                    <a:pt x="147" y="135"/>
                  </a:lnTo>
                  <a:cubicBezTo>
                    <a:pt x="161" y="135"/>
                    <a:pt x="188" y="135"/>
                    <a:pt x="188" y="121"/>
                  </a:cubicBezTo>
                  <a:cubicBezTo>
                    <a:pt x="201" y="108"/>
                    <a:pt x="215" y="94"/>
                    <a:pt x="215" y="67"/>
                  </a:cubicBezTo>
                  <a:cubicBezTo>
                    <a:pt x="215" y="41"/>
                    <a:pt x="188" y="14"/>
                    <a:pt x="161" y="14"/>
                  </a:cubicBezTo>
                  <a:cubicBezTo>
                    <a:pt x="147" y="1"/>
                    <a:pt x="121" y="1"/>
                    <a:pt x="108" y="1"/>
                  </a:cubicBezTo>
                  <a:close/>
                </a:path>
              </a:pathLst>
            </a:custGeom>
            <a:solidFill>
              <a:srgbClr val="F5B3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3728650" y="3356675"/>
              <a:ext cx="19425" cy="7050"/>
            </a:xfrm>
            <a:custGeom>
              <a:avLst/>
              <a:gdLst/>
              <a:ahLst/>
              <a:cxnLst/>
              <a:rect l="l" t="t" r="r" b="b"/>
              <a:pathLst>
                <a:path w="777" h="282" extrusionOk="0">
                  <a:moveTo>
                    <a:pt x="54" y="1"/>
                  </a:moveTo>
                  <a:cubicBezTo>
                    <a:pt x="42" y="1"/>
                    <a:pt x="28" y="14"/>
                    <a:pt x="15" y="14"/>
                  </a:cubicBezTo>
                  <a:cubicBezTo>
                    <a:pt x="1" y="14"/>
                    <a:pt x="1" y="27"/>
                    <a:pt x="1" y="27"/>
                  </a:cubicBezTo>
                  <a:cubicBezTo>
                    <a:pt x="1" y="161"/>
                    <a:pt x="202" y="215"/>
                    <a:pt x="295" y="241"/>
                  </a:cubicBezTo>
                  <a:cubicBezTo>
                    <a:pt x="363" y="255"/>
                    <a:pt x="456" y="282"/>
                    <a:pt x="563" y="282"/>
                  </a:cubicBezTo>
                  <a:cubicBezTo>
                    <a:pt x="630" y="282"/>
                    <a:pt x="710" y="268"/>
                    <a:pt x="750" y="215"/>
                  </a:cubicBezTo>
                  <a:cubicBezTo>
                    <a:pt x="764" y="202"/>
                    <a:pt x="777" y="161"/>
                    <a:pt x="764" y="134"/>
                  </a:cubicBezTo>
                  <a:cubicBezTo>
                    <a:pt x="710" y="54"/>
                    <a:pt x="603" y="41"/>
                    <a:pt x="509" y="41"/>
                  </a:cubicBezTo>
                  <a:lnTo>
                    <a:pt x="402" y="41"/>
                  </a:lnTo>
                  <a:cubicBezTo>
                    <a:pt x="322" y="41"/>
                    <a:pt x="256" y="27"/>
                    <a:pt x="175" y="27"/>
                  </a:cubicBezTo>
                  <a:cubicBezTo>
                    <a:pt x="135" y="14"/>
                    <a:pt x="95" y="1"/>
                    <a:pt x="54" y="1"/>
                  </a:cubicBezTo>
                  <a:close/>
                </a:path>
              </a:pathLst>
            </a:custGeom>
            <a:solidFill>
              <a:srgbClr val="F5B3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3677150" y="3273075"/>
              <a:ext cx="46175" cy="33150"/>
            </a:xfrm>
            <a:custGeom>
              <a:avLst/>
              <a:gdLst/>
              <a:ahLst/>
              <a:cxnLst/>
              <a:rect l="l" t="t" r="r" b="b"/>
              <a:pathLst>
                <a:path w="1847" h="1326" extrusionOk="0">
                  <a:moveTo>
                    <a:pt x="1633" y="0"/>
                  </a:moveTo>
                  <a:cubicBezTo>
                    <a:pt x="1513" y="0"/>
                    <a:pt x="1379" y="41"/>
                    <a:pt x="1299" y="68"/>
                  </a:cubicBezTo>
                  <a:cubicBezTo>
                    <a:pt x="1219" y="95"/>
                    <a:pt x="1151" y="134"/>
                    <a:pt x="1071" y="175"/>
                  </a:cubicBezTo>
                  <a:cubicBezTo>
                    <a:pt x="924" y="228"/>
                    <a:pt x="791" y="322"/>
                    <a:pt x="657" y="402"/>
                  </a:cubicBezTo>
                  <a:cubicBezTo>
                    <a:pt x="470" y="509"/>
                    <a:pt x="309" y="630"/>
                    <a:pt x="161" y="803"/>
                  </a:cubicBezTo>
                  <a:cubicBezTo>
                    <a:pt x="28" y="964"/>
                    <a:pt x="1" y="1325"/>
                    <a:pt x="295" y="1325"/>
                  </a:cubicBezTo>
                  <a:lnTo>
                    <a:pt x="309" y="1325"/>
                  </a:lnTo>
                  <a:cubicBezTo>
                    <a:pt x="563" y="1325"/>
                    <a:pt x="804" y="1138"/>
                    <a:pt x="1005" y="990"/>
                  </a:cubicBezTo>
                  <a:cubicBezTo>
                    <a:pt x="1165" y="883"/>
                    <a:pt x="1312" y="776"/>
                    <a:pt x="1472" y="656"/>
                  </a:cubicBezTo>
                  <a:cubicBezTo>
                    <a:pt x="1606" y="549"/>
                    <a:pt x="1847" y="389"/>
                    <a:pt x="1847" y="202"/>
                  </a:cubicBezTo>
                  <a:cubicBezTo>
                    <a:pt x="1847" y="41"/>
                    <a:pt x="1754" y="0"/>
                    <a:pt x="1633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3628325" y="3481750"/>
              <a:ext cx="9750" cy="11400"/>
            </a:xfrm>
            <a:custGeom>
              <a:avLst/>
              <a:gdLst/>
              <a:ahLst/>
              <a:cxnLst/>
              <a:rect l="l" t="t" r="r" b="b"/>
              <a:pathLst>
                <a:path w="390" h="456" extrusionOk="0">
                  <a:moveTo>
                    <a:pt x="215" y="0"/>
                  </a:moveTo>
                  <a:cubicBezTo>
                    <a:pt x="175" y="0"/>
                    <a:pt x="149" y="0"/>
                    <a:pt x="122" y="14"/>
                  </a:cubicBezTo>
                  <a:cubicBezTo>
                    <a:pt x="28" y="68"/>
                    <a:pt x="1" y="148"/>
                    <a:pt x="1" y="241"/>
                  </a:cubicBezTo>
                  <a:cubicBezTo>
                    <a:pt x="1" y="308"/>
                    <a:pt x="1" y="348"/>
                    <a:pt x="28" y="402"/>
                  </a:cubicBezTo>
                  <a:cubicBezTo>
                    <a:pt x="55" y="442"/>
                    <a:pt x="81" y="455"/>
                    <a:pt x="122" y="455"/>
                  </a:cubicBezTo>
                  <a:lnTo>
                    <a:pt x="149" y="455"/>
                  </a:lnTo>
                  <a:cubicBezTo>
                    <a:pt x="162" y="442"/>
                    <a:pt x="175" y="442"/>
                    <a:pt x="188" y="442"/>
                  </a:cubicBezTo>
                  <a:cubicBezTo>
                    <a:pt x="229" y="428"/>
                    <a:pt x="256" y="402"/>
                    <a:pt x="282" y="375"/>
                  </a:cubicBezTo>
                  <a:cubicBezTo>
                    <a:pt x="349" y="321"/>
                    <a:pt x="389" y="255"/>
                    <a:pt x="389" y="175"/>
                  </a:cubicBezTo>
                  <a:cubicBezTo>
                    <a:pt x="389" y="68"/>
                    <a:pt x="295" y="0"/>
                    <a:pt x="215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3642725" y="3457350"/>
              <a:ext cx="24775" cy="20400"/>
            </a:xfrm>
            <a:custGeom>
              <a:avLst/>
              <a:gdLst/>
              <a:ahLst/>
              <a:cxnLst/>
              <a:rect l="l" t="t" r="r" b="b"/>
              <a:pathLst>
                <a:path w="991" h="816" extrusionOk="0">
                  <a:moveTo>
                    <a:pt x="723" y="0"/>
                  </a:moveTo>
                  <a:cubicBezTo>
                    <a:pt x="670" y="0"/>
                    <a:pt x="629" y="13"/>
                    <a:pt x="589" y="27"/>
                  </a:cubicBezTo>
                  <a:cubicBezTo>
                    <a:pt x="388" y="120"/>
                    <a:pt x="134" y="295"/>
                    <a:pt x="40" y="495"/>
                  </a:cubicBezTo>
                  <a:cubicBezTo>
                    <a:pt x="14" y="589"/>
                    <a:pt x="1" y="682"/>
                    <a:pt x="81" y="749"/>
                  </a:cubicBezTo>
                  <a:cubicBezTo>
                    <a:pt x="121" y="789"/>
                    <a:pt x="174" y="816"/>
                    <a:pt x="241" y="816"/>
                  </a:cubicBezTo>
                  <a:cubicBezTo>
                    <a:pt x="268" y="816"/>
                    <a:pt x="308" y="803"/>
                    <a:pt x="335" y="789"/>
                  </a:cubicBezTo>
                  <a:cubicBezTo>
                    <a:pt x="509" y="669"/>
                    <a:pt x="643" y="535"/>
                    <a:pt x="830" y="455"/>
                  </a:cubicBezTo>
                  <a:cubicBezTo>
                    <a:pt x="964" y="402"/>
                    <a:pt x="991" y="227"/>
                    <a:pt x="923" y="120"/>
                  </a:cubicBezTo>
                  <a:cubicBezTo>
                    <a:pt x="870" y="40"/>
                    <a:pt x="803" y="0"/>
                    <a:pt x="723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3679525" y="3511525"/>
              <a:ext cx="10375" cy="15400"/>
            </a:xfrm>
            <a:custGeom>
              <a:avLst/>
              <a:gdLst/>
              <a:ahLst/>
              <a:cxnLst/>
              <a:rect l="l" t="t" r="r" b="b"/>
              <a:pathLst>
                <a:path w="415" h="616" extrusionOk="0">
                  <a:moveTo>
                    <a:pt x="187" y="0"/>
                  </a:moveTo>
                  <a:cubicBezTo>
                    <a:pt x="161" y="0"/>
                    <a:pt x="147" y="13"/>
                    <a:pt x="120" y="27"/>
                  </a:cubicBezTo>
                  <a:cubicBezTo>
                    <a:pt x="27" y="107"/>
                    <a:pt x="0" y="295"/>
                    <a:pt x="13" y="428"/>
                  </a:cubicBezTo>
                  <a:cubicBezTo>
                    <a:pt x="13" y="521"/>
                    <a:pt x="93" y="616"/>
                    <a:pt x="200" y="616"/>
                  </a:cubicBezTo>
                  <a:cubicBezTo>
                    <a:pt x="334" y="616"/>
                    <a:pt x="414" y="495"/>
                    <a:pt x="387" y="375"/>
                  </a:cubicBezTo>
                  <a:cubicBezTo>
                    <a:pt x="361" y="254"/>
                    <a:pt x="334" y="107"/>
                    <a:pt x="241" y="27"/>
                  </a:cubicBezTo>
                  <a:cubicBezTo>
                    <a:pt x="22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3680850" y="3479075"/>
              <a:ext cx="13725" cy="26450"/>
            </a:xfrm>
            <a:custGeom>
              <a:avLst/>
              <a:gdLst/>
              <a:ahLst/>
              <a:cxnLst/>
              <a:rect l="l" t="t" r="r" b="b"/>
              <a:pathLst>
                <a:path w="549" h="1058" extrusionOk="0">
                  <a:moveTo>
                    <a:pt x="348" y="0"/>
                  </a:moveTo>
                  <a:cubicBezTo>
                    <a:pt x="322" y="0"/>
                    <a:pt x="308" y="0"/>
                    <a:pt x="281" y="14"/>
                  </a:cubicBezTo>
                  <a:cubicBezTo>
                    <a:pt x="40" y="94"/>
                    <a:pt x="27" y="389"/>
                    <a:pt x="27" y="603"/>
                  </a:cubicBezTo>
                  <a:cubicBezTo>
                    <a:pt x="40" y="723"/>
                    <a:pt x="1" y="1058"/>
                    <a:pt x="188" y="1058"/>
                  </a:cubicBezTo>
                  <a:lnTo>
                    <a:pt x="215" y="1058"/>
                  </a:lnTo>
                  <a:cubicBezTo>
                    <a:pt x="361" y="1044"/>
                    <a:pt x="402" y="817"/>
                    <a:pt x="429" y="696"/>
                  </a:cubicBezTo>
                  <a:cubicBezTo>
                    <a:pt x="429" y="616"/>
                    <a:pt x="441" y="549"/>
                    <a:pt x="455" y="469"/>
                  </a:cubicBezTo>
                  <a:cubicBezTo>
                    <a:pt x="468" y="389"/>
                    <a:pt x="522" y="321"/>
                    <a:pt x="522" y="255"/>
                  </a:cubicBezTo>
                  <a:cubicBezTo>
                    <a:pt x="549" y="134"/>
                    <a:pt x="468" y="0"/>
                    <a:pt x="34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742700" y="3478400"/>
              <a:ext cx="11750" cy="20750"/>
            </a:xfrm>
            <a:custGeom>
              <a:avLst/>
              <a:gdLst/>
              <a:ahLst/>
              <a:cxnLst/>
              <a:rect l="l" t="t" r="r" b="b"/>
              <a:pathLst>
                <a:path w="470" h="830" extrusionOk="0">
                  <a:moveTo>
                    <a:pt x="122" y="1"/>
                  </a:moveTo>
                  <a:cubicBezTo>
                    <a:pt x="68" y="1"/>
                    <a:pt x="15" y="41"/>
                    <a:pt x="15" y="95"/>
                  </a:cubicBezTo>
                  <a:cubicBezTo>
                    <a:pt x="1" y="215"/>
                    <a:pt x="27" y="322"/>
                    <a:pt x="54" y="429"/>
                  </a:cubicBezTo>
                  <a:cubicBezTo>
                    <a:pt x="81" y="562"/>
                    <a:pt x="108" y="683"/>
                    <a:pt x="188" y="776"/>
                  </a:cubicBezTo>
                  <a:cubicBezTo>
                    <a:pt x="229" y="817"/>
                    <a:pt x="255" y="830"/>
                    <a:pt x="295" y="830"/>
                  </a:cubicBezTo>
                  <a:cubicBezTo>
                    <a:pt x="375" y="830"/>
                    <a:pt x="469" y="763"/>
                    <a:pt x="455" y="669"/>
                  </a:cubicBezTo>
                  <a:cubicBezTo>
                    <a:pt x="455" y="562"/>
                    <a:pt x="402" y="455"/>
                    <a:pt x="362" y="348"/>
                  </a:cubicBezTo>
                  <a:cubicBezTo>
                    <a:pt x="322" y="241"/>
                    <a:pt x="268" y="121"/>
                    <a:pt x="188" y="27"/>
                  </a:cubicBezTo>
                  <a:cubicBezTo>
                    <a:pt x="175" y="1"/>
                    <a:pt x="148" y="1"/>
                    <a:pt x="12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3749400" y="3505825"/>
              <a:ext cx="12725" cy="15750"/>
            </a:xfrm>
            <a:custGeom>
              <a:avLst/>
              <a:gdLst/>
              <a:ahLst/>
              <a:cxnLst/>
              <a:rect l="l" t="t" r="r" b="b"/>
              <a:pathLst>
                <a:path w="509" h="630" extrusionOk="0">
                  <a:moveTo>
                    <a:pt x="107" y="0"/>
                  </a:moveTo>
                  <a:cubicBezTo>
                    <a:pt x="68" y="0"/>
                    <a:pt x="27" y="27"/>
                    <a:pt x="27" y="68"/>
                  </a:cubicBezTo>
                  <a:cubicBezTo>
                    <a:pt x="0" y="161"/>
                    <a:pt x="41" y="268"/>
                    <a:pt x="80" y="348"/>
                  </a:cubicBezTo>
                  <a:cubicBezTo>
                    <a:pt x="134" y="442"/>
                    <a:pt x="187" y="535"/>
                    <a:pt x="268" y="603"/>
                  </a:cubicBezTo>
                  <a:cubicBezTo>
                    <a:pt x="294" y="616"/>
                    <a:pt x="321" y="630"/>
                    <a:pt x="335" y="630"/>
                  </a:cubicBezTo>
                  <a:cubicBezTo>
                    <a:pt x="428" y="630"/>
                    <a:pt x="509" y="523"/>
                    <a:pt x="482" y="442"/>
                  </a:cubicBezTo>
                  <a:cubicBezTo>
                    <a:pt x="455" y="335"/>
                    <a:pt x="375" y="268"/>
                    <a:pt x="321" y="202"/>
                  </a:cubicBezTo>
                  <a:cubicBezTo>
                    <a:pt x="255" y="148"/>
                    <a:pt x="214" y="68"/>
                    <a:pt x="148" y="14"/>
                  </a:cubicBezTo>
                  <a:cubicBezTo>
                    <a:pt x="134" y="14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3808250" y="3471700"/>
              <a:ext cx="36150" cy="32800"/>
            </a:xfrm>
            <a:custGeom>
              <a:avLst/>
              <a:gdLst/>
              <a:ahLst/>
              <a:cxnLst/>
              <a:rect l="l" t="t" r="r" b="b"/>
              <a:pathLst>
                <a:path w="1446" h="1312" extrusionOk="0">
                  <a:moveTo>
                    <a:pt x="148" y="1"/>
                  </a:moveTo>
                  <a:cubicBezTo>
                    <a:pt x="107" y="1"/>
                    <a:pt x="68" y="15"/>
                    <a:pt x="68" y="54"/>
                  </a:cubicBezTo>
                  <a:cubicBezTo>
                    <a:pt x="0" y="282"/>
                    <a:pt x="188" y="590"/>
                    <a:pt x="309" y="764"/>
                  </a:cubicBezTo>
                  <a:cubicBezTo>
                    <a:pt x="469" y="1005"/>
                    <a:pt x="763" y="1165"/>
                    <a:pt x="1031" y="1299"/>
                  </a:cubicBezTo>
                  <a:cubicBezTo>
                    <a:pt x="1071" y="1312"/>
                    <a:pt x="1097" y="1312"/>
                    <a:pt x="1138" y="1312"/>
                  </a:cubicBezTo>
                  <a:cubicBezTo>
                    <a:pt x="1311" y="1312"/>
                    <a:pt x="1445" y="1112"/>
                    <a:pt x="1298" y="951"/>
                  </a:cubicBezTo>
                  <a:cubicBezTo>
                    <a:pt x="1111" y="750"/>
                    <a:pt x="830" y="710"/>
                    <a:pt x="643" y="496"/>
                  </a:cubicBezTo>
                  <a:cubicBezTo>
                    <a:pt x="509" y="349"/>
                    <a:pt x="389" y="42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3846725" y="3510500"/>
              <a:ext cx="15050" cy="16425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174" y="1"/>
                  </a:moveTo>
                  <a:cubicBezTo>
                    <a:pt x="134" y="1"/>
                    <a:pt x="93" y="15"/>
                    <a:pt x="54" y="41"/>
                  </a:cubicBezTo>
                  <a:cubicBezTo>
                    <a:pt x="13" y="68"/>
                    <a:pt x="0" y="108"/>
                    <a:pt x="27" y="148"/>
                  </a:cubicBezTo>
                  <a:cubicBezTo>
                    <a:pt x="54" y="215"/>
                    <a:pt x="81" y="229"/>
                    <a:pt x="93" y="282"/>
                  </a:cubicBezTo>
                  <a:cubicBezTo>
                    <a:pt x="93" y="309"/>
                    <a:pt x="107" y="322"/>
                    <a:pt x="107" y="336"/>
                  </a:cubicBezTo>
                  <a:cubicBezTo>
                    <a:pt x="120" y="348"/>
                    <a:pt x="120" y="362"/>
                    <a:pt x="134" y="389"/>
                  </a:cubicBezTo>
                  <a:cubicBezTo>
                    <a:pt x="147" y="429"/>
                    <a:pt x="147" y="469"/>
                    <a:pt x="161" y="496"/>
                  </a:cubicBezTo>
                  <a:cubicBezTo>
                    <a:pt x="200" y="589"/>
                    <a:pt x="281" y="657"/>
                    <a:pt x="375" y="657"/>
                  </a:cubicBezTo>
                  <a:lnTo>
                    <a:pt x="428" y="657"/>
                  </a:lnTo>
                  <a:cubicBezTo>
                    <a:pt x="562" y="616"/>
                    <a:pt x="602" y="509"/>
                    <a:pt x="589" y="389"/>
                  </a:cubicBezTo>
                  <a:cubicBezTo>
                    <a:pt x="562" y="268"/>
                    <a:pt x="482" y="122"/>
                    <a:pt x="375" y="68"/>
                  </a:cubicBezTo>
                  <a:cubicBezTo>
                    <a:pt x="321" y="27"/>
                    <a:pt x="241" y="1"/>
                    <a:pt x="174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3617325" y="3532925"/>
              <a:ext cx="7025" cy="10375"/>
            </a:xfrm>
            <a:custGeom>
              <a:avLst/>
              <a:gdLst/>
              <a:ahLst/>
              <a:cxnLst/>
              <a:rect l="l" t="t" r="r" b="b"/>
              <a:pathLst>
                <a:path w="281" h="415" extrusionOk="0">
                  <a:moveTo>
                    <a:pt x="54" y="0"/>
                  </a:moveTo>
                  <a:lnTo>
                    <a:pt x="54" y="13"/>
                  </a:lnTo>
                  <a:cubicBezTo>
                    <a:pt x="54" y="27"/>
                    <a:pt x="40" y="40"/>
                    <a:pt x="27" y="54"/>
                  </a:cubicBezTo>
                  <a:cubicBezTo>
                    <a:pt x="0" y="81"/>
                    <a:pt x="13" y="107"/>
                    <a:pt x="0" y="134"/>
                  </a:cubicBezTo>
                  <a:cubicBezTo>
                    <a:pt x="0" y="200"/>
                    <a:pt x="13" y="281"/>
                    <a:pt x="27" y="334"/>
                  </a:cubicBezTo>
                  <a:cubicBezTo>
                    <a:pt x="54" y="388"/>
                    <a:pt x="93" y="414"/>
                    <a:pt x="134" y="414"/>
                  </a:cubicBezTo>
                  <a:cubicBezTo>
                    <a:pt x="200" y="414"/>
                    <a:pt x="280" y="348"/>
                    <a:pt x="227" y="254"/>
                  </a:cubicBezTo>
                  <a:cubicBezTo>
                    <a:pt x="200" y="200"/>
                    <a:pt x="161" y="161"/>
                    <a:pt x="134" y="107"/>
                  </a:cubicBezTo>
                  <a:cubicBezTo>
                    <a:pt x="120" y="81"/>
                    <a:pt x="107" y="67"/>
                    <a:pt x="93" y="40"/>
                  </a:cubicBezTo>
                  <a:cubicBezTo>
                    <a:pt x="80" y="27"/>
                    <a:pt x="66" y="27"/>
                    <a:pt x="66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3624675" y="3549975"/>
              <a:ext cx="6350" cy="7050"/>
            </a:xfrm>
            <a:custGeom>
              <a:avLst/>
              <a:gdLst/>
              <a:ahLst/>
              <a:cxnLst/>
              <a:rect l="l" t="t" r="r" b="b"/>
              <a:pathLst>
                <a:path w="254" h="282" extrusionOk="0">
                  <a:moveTo>
                    <a:pt x="67" y="0"/>
                  </a:moveTo>
                  <a:cubicBezTo>
                    <a:pt x="40" y="0"/>
                    <a:pt x="0" y="27"/>
                    <a:pt x="0" y="67"/>
                  </a:cubicBezTo>
                  <a:cubicBezTo>
                    <a:pt x="0" y="121"/>
                    <a:pt x="27" y="161"/>
                    <a:pt x="54" y="214"/>
                  </a:cubicBezTo>
                  <a:cubicBezTo>
                    <a:pt x="67" y="255"/>
                    <a:pt x="120" y="281"/>
                    <a:pt x="161" y="281"/>
                  </a:cubicBezTo>
                  <a:cubicBezTo>
                    <a:pt x="174" y="281"/>
                    <a:pt x="188" y="281"/>
                    <a:pt x="201" y="268"/>
                  </a:cubicBezTo>
                  <a:cubicBezTo>
                    <a:pt x="254" y="241"/>
                    <a:pt x="254" y="161"/>
                    <a:pt x="227" y="107"/>
                  </a:cubicBezTo>
                  <a:cubicBezTo>
                    <a:pt x="201" y="67"/>
                    <a:pt x="147" y="41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3676850" y="3590450"/>
              <a:ext cx="19725" cy="39800"/>
            </a:xfrm>
            <a:custGeom>
              <a:avLst/>
              <a:gdLst/>
              <a:ahLst/>
              <a:cxnLst/>
              <a:rect l="l" t="t" r="r" b="b"/>
              <a:pathLst>
                <a:path w="789" h="1592" extrusionOk="0">
                  <a:moveTo>
                    <a:pt x="508" y="0"/>
                  </a:moveTo>
                  <a:cubicBezTo>
                    <a:pt x="468" y="0"/>
                    <a:pt x="441" y="13"/>
                    <a:pt x="428" y="54"/>
                  </a:cubicBezTo>
                  <a:cubicBezTo>
                    <a:pt x="375" y="187"/>
                    <a:pt x="414" y="321"/>
                    <a:pt x="387" y="468"/>
                  </a:cubicBezTo>
                  <a:cubicBezTo>
                    <a:pt x="348" y="628"/>
                    <a:pt x="268" y="776"/>
                    <a:pt x="200" y="910"/>
                  </a:cubicBezTo>
                  <a:cubicBezTo>
                    <a:pt x="120" y="1110"/>
                    <a:pt x="0" y="1377"/>
                    <a:pt x="147" y="1578"/>
                  </a:cubicBezTo>
                  <a:cubicBezTo>
                    <a:pt x="147" y="1578"/>
                    <a:pt x="161" y="1591"/>
                    <a:pt x="173" y="1591"/>
                  </a:cubicBezTo>
                  <a:cubicBezTo>
                    <a:pt x="187" y="1591"/>
                    <a:pt x="200" y="1578"/>
                    <a:pt x="200" y="1565"/>
                  </a:cubicBezTo>
                  <a:cubicBezTo>
                    <a:pt x="280" y="1458"/>
                    <a:pt x="307" y="1311"/>
                    <a:pt x="361" y="1177"/>
                  </a:cubicBezTo>
                  <a:cubicBezTo>
                    <a:pt x="428" y="1017"/>
                    <a:pt x="535" y="869"/>
                    <a:pt x="615" y="722"/>
                  </a:cubicBezTo>
                  <a:cubicBezTo>
                    <a:pt x="722" y="508"/>
                    <a:pt x="789" y="147"/>
                    <a:pt x="54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3771475" y="3567350"/>
              <a:ext cx="13750" cy="24450"/>
            </a:xfrm>
            <a:custGeom>
              <a:avLst/>
              <a:gdLst/>
              <a:ahLst/>
              <a:cxnLst/>
              <a:rect l="l" t="t" r="r" b="b"/>
              <a:pathLst>
                <a:path w="550" h="978" extrusionOk="0">
                  <a:moveTo>
                    <a:pt x="54" y="1"/>
                  </a:moveTo>
                  <a:cubicBezTo>
                    <a:pt x="27" y="1"/>
                    <a:pt x="0" y="41"/>
                    <a:pt x="0" y="68"/>
                  </a:cubicBezTo>
                  <a:cubicBezTo>
                    <a:pt x="41" y="215"/>
                    <a:pt x="94" y="348"/>
                    <a:pt x="134" y="496"/>
                  </a:cubicBezTo>
                  <a:cubicBezTo>
                    <a:pt x="161" y="643"/>
                    <a:pt x="134" y="776"/>
                    <a:pt x="174" y="924"/>
                  </a:cubicBezTo>
                  <a:cubicBezTo>
                    <a:pt x="187" y="951"/>
                    <a:pt x="214" y="978"/>
                    <a:pt x="255" y="978"/>
                  </a:cubicBezTo>
                  <a:cubicBezTo>
                    <a:pt x="281" y="978"/>
                    <a:pt x="294" y="978"/>
                    <a:pt x="321" y="951"/>
                  </a:cubicBezTo>
                  <a:cubicBezTo>
                    <a:pt x="549" y="710"/>
                    <a:pt x="348" y="175"/>
                    <a:pt x="80" y="15"/>
                  </a:cubicBezTo>
                  <a:cubicBezTo>
                    <a:pt x="67" y="15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3825325" y="3614850"/>
              <a:ext cx="7025" cy="10050"/>
            </a:xfrm>
            <a:custGeom>
              <a:avLst/>
              <a:gdLst/>
              <a:ahLst/>
              <a:cxnLst/>
              <a:rect l="l" t="t" r="r" b="b"/>
              <a:pathLst>
                <a:path w="281" h="402" extrusionOk="0">
                  <a:moveTo>
                    <a:pt x="174" y="0"/>
                  </a:moveTo>
                  <a:cubicBezTo>
                    <a:pt x="80" y="0"/>
                    <a:pt x="13" y="94"/>
                    <a:pt x="0" y="174"/>
                  </a:cubicBezTo>
                  <a:cubicBezTo>
                    <a:pt x="0" y="228"/>
                    <a:pt x="0" y="268"/>
                    <a:pt x="13" y="308"/>
                  </a:cubicBezTo>
                  <a:cubicBezTo>
                    <a:pt x="27" y="335"/>
                    <a:pt x="40" y="348"/>
                    <a:pt x="54" y="362"/>
                  </a:cubicBezTo>
                  <a:cubicBezTo>
                    <a:pt x="67" y="375"/>
                    <a:pt x="93" y="375"/>
                    <a:pt x="107" y="401"/>
                  </a:cubicBezTo>
                  <a:lnTo>
                    <a:pt x="120" y="401"/>
                  </a:lnTo>
                  <a:cubicBezTo>
                    <a:pt x="120" y="375"/>
                    <a:pt x="147" y="375"/>
                    <a:pt x="161" y="348"/>
                  </a:cubicBezTo>
                  <a:cubicBezTo>
                    <a:pt x="187" y="321"/>
                    <a:pt x="200" y="294"/>
                    <a:pt x="214" y="255"/>
                  </a:cubicBezTo>
                  <a:cubicBezTo>
                    <a:pt x="241" y="201"/>
                    <a:pt x="281" y="134"/>
                    <a:pt x="254" y="54"/>
                  </a:cubicBezTo>
                  <a:cubicBezTo>
                    <a:pt x="241" y="27"/>
                    <a:pt x="214" y="0"/>
                    <a:pt x="17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3833350" y="3599450"/>
              <a:ext cx="7700" cy="9750"/>
            </a:xfrm>
            <a:custGeom>
              <a:avLst/>
              <a:gdLst/>
              <a:ahLst/>
              <a:cxnLst/>
              <a:rect l="l" t="t" r="r" b="b"/>
              <a:pathLst>
                <a:path w="308" h="390" extrusionOk="0">
                  <a:moveTo>
                    <a:pt x="227" y="1"/>
                  </a:moveTo>
                  <a:cubicBezTo>
                    <a:pt x="200" y="1"/>
                    <a:pt x="174" y="1"/>
                    <a:pt x="147" y="15"/>
                  </a:cubicBezTo>
                  <a:cubicBezTo>
                    <a:pt x="107" y="41"/>
                    <a:pt x="80" y="81"/>
                    <a:pt x="67" y="122"/>
                  </a:cubicBezTo>
                  <a:cubicBezTo>
                    <a:pt x="27" y="175"/>
                    <a:pt x="0" y="268"/>
                    <a:pt x="0" y="322"/>
                  </a:cubicBezTo>
                  <a:cubicBezTo>
                    <a:pt x="13" y="362"/>
                    <a:pt x="40" y="389"/>
                    <a:pt x="80" y="389"/>
                  </a:cubicBezTo>
                  <a:lnTo>
                    <a:pt x="93" y="375"/>
                  </a:lnTo>
                  <a:cubicBezTo>
                    <a:pt x="161" y="362"/>
                    <a:pt x="200" y="295"/>
                    <a:pt x="241" y="255"/>
                  </a:cubicBezTo>
                  <a:cubicBezTo>
                    <a:pt x="268" y="229"/>
                    <a:pt x="294" y="175"/>
                    <a:pt x="307" y="134"/>
                  </a:cubicBezTo>
                  <a:cubicBezTo>
                    <a:pt x="307" y="95"/>
                    <a:pt x="294" y="68"/>
                    <a:pt x="281" y="41"/>
                  </a:cubicBezTo>
                  <a:cubicBezTo>
                    <a:pt x="268" y="15"/>
                    <a:pt x="254" y="1"/>
                    <a:pt x="227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3803575" y="3286450"/>
              <a:ext cx="15075" cy="12400"/>
            </a:xfrm>
            <a:custGeom>
              <a:avLst/>
              <a:gdLst/>
              <a:ahLst/>
              <a:cxnLst/>
              <a:rect l="l" t="t" r="r" b="b"/>
              <a:pathLst>
                <a:path w="603" h="496" extrusionOk="0">
                  <a:moveTo>
                    <a:pt x="228" y="1"/>
                  </a:moveTo>
                  <a:cubicBezTo>
                    <a:pt x="201" y="1"/>
                    <a:pt x="161" y="1"/>
                    <a:pt x="121" y="14"/>
                  </a:cubicBezTo>
                  <a:cubicBezTo>
                    <a:pt x="68" y="41"/>
                    <a:pt x="27" y="68"/>
                    <a:pt x="14" y="121"/>
                  </a:cubicBezTo>
                  <a:cubicBezTo>
                    <a:pt x="0" y="188"/>
                    <a:pt x="27" y="282"/>
                    <a:pt x="80" y="309"/>
                  </a:cubicBezTo>
                  <a:cubicBezTo>
                    <a:pt x="121" y="322"/>
                    <a:pt x="134" y="335"/>
                    <a:pt x="161" y="348"/>
                  </a:cubicBezTo>
                  <a:lnTo>
                    <a:pt x="148" y="348"/>
                  </a:lnTo>
                  <a:cubicBezTo>
                    <a:pt x="148" y="348"/>
                    <a:pt x="161" y="362"/>
                    <a:pt x="175" y="362"/>
                  </a:cubicBezTo>
                  <a:lnTo>
                    <a:pt x="214" y="402"/>
                  </a:lnTo>
                  <a:cubicBezTo>
                    <a:pt x="268" y="455"/>
                    <a:pt x="321" y="496"/>
                    <a:pt x="401" y="496"/>
                  </a:cubicBezTo>
                  <a:cubicBezTo>
                    <a:pt x="469" y="496"/>
                    <a:pt x="535" y="469"/>
                    <a:pt x="549" y="416"/>
                  </a:cubicBezTo>
                  <a:cubicBezTo>
                    <a:pt x="576" y="348"/>
                    <a:pt x="603" y="295"/>
                    <a:pt x="576" y="228"/>
                  </a:cubicBezTo>
                  <a:cubicBezTo>
                    <a:pt x="549" y="148"/>
                    <a:pt x="496" y="95"/>
                    <a:pt x="428" y="54"/>
                  </a:cubicBezTo>
                  <a:cubicBezTo>
                    <a:pt x="375" y="14"/>
                    <a:pt x="308" y="1"/>
                    <a:pt x="22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3817950" y="3301825"/>
              <a:ext cx="12400" cy="12750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174" y="1"/>
                  </a:moveTo>
                  <a:cubicBezTo>
                    <a:pt x="135" y="1"/>
                    <a:pt x="94" y="15"/>
                    <a:pt x="67" y="54"/>
                  </a:cubicBezTo>
                  <a:cubicBezTo>
                    <a:pt x="1" y="108"/>
                    <a:pt x="14" y="175"/>
                    <a:pt x="40" y="242"/>
                  </a:cubicBezTo>
                  <a:lnTo>
                    <a:pt x="28" y="242"/>
                  </a:lnTo>
                  <a:cubicBezTo>
                    <a:pt x="28" y="242"/>
                    <a:pt x="40" y="242"/>
                    <a:pt x="40" y="256"/>
                  </a:cubicBezTo>
                  <a:cubicBezTo>
                    <a:pt x="40" y="268"/>
                    <a:pt x="54" y="309"/>
                    <a:pt x="67" y="309"/>
                  </a:cubicBezTo>
                  <a:cubicBezTo>
                    <a:pt x="67" y="349"/>
                    <a:pt x="81" y="375"/>
                    <a:pt x="94" y="402"/>
                  </a:cubicBezTo>
                  <a:cubicBezTo>
                    <a:pt x="121" y="470"/>
                    <a:pt x="201" y="509"/>
                    <a:pt x="268" y="509"/>
                  </a:cubicBezTo>
                  <a:cubicBezTo>
                    <a:pt x="308" y="509"/>
                    <a:pt x="349" y="496"/>
                    <a:pt x="375" y="482"/>
                  </a:cubicBezTo>
                  <a:cubicBezTo>
                    <a:pt x="469" y="416"/>
                    <a:pt x="495" y="295"/>
                    <a:pt x="442" y="202"/>
                  </a:cubicBezTo>
                  <a:cubicBezTo>
                    <a:pt x="402" y="122"/>
                    <a:pt x="335" y="68"/>
                    <a:pt x="255" y="28"/>
                  </a:cubicBezTo>
                  <a:cubicBezTo>
                    <a:pt x="228" y="15"/>
                    <a:pt x="201" y="1"/>
                    <a:pt x="17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3800900" y="3303175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01" y="0"/>
                  </a:moveTo>
                  <a:cubicBezTo>
                    <a:pt x="175" y="0"/>
                    <a:pt x="161" y="0"/>
                    <a:pt x="148" y="14"/>
                  </a:cubicBezTo>
                  <a:lnTo>
                    <a:pt x="134" y="14"/>
                  </a:lnTo>
                  <a:cubicBezTo>
                    <a:pt x="41" y="41"/>
                    <a:pt x="0" y="148"/>
                    <a:pt x="54" y="241"/>
                  </a:cubicBezTo>
                  <a:cubicBezTo>
                    <a:pt x="54" y="268"/>
                    <a:pt x="68" y="282"/>
                    <a:pt x="80" y="295"/>
                  </a:cubicBezTo>
                  <a:cubicBezTo>
                    <a:pt x="107" y="321"/>
                    <a:pt x="134" y="335"/>
                    <a:pt x="161" y="348"/>
                  </a:cubicBezTo>
                  <a:cubicBezTo>
                    <a:pt x="187" y="375"/>
                    <a:pt x="214" y="375"/>
                    <a:pt x="255" y="375"/>
                  </a:cubicBezTo>
                  <a:cubicBezTo>
                    <a:pt x="335" y="375"/>
                    <a:pt x="415" y="321"/>
                    <a:pt x="442" y="241"/>
                  </a:cubicBezTo>
                  <a:cubicBezTo>
                    <a:pt x="482" y="95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3661450" y="3427575"/>
              <a:ext cx="10075" cy="9725"/>
            </a:xfrm>
            <a:custGeom>
              <a:avLst/>
              <a:gdLst/>
              <a:ahLst/>
              <a:cxnLst/>
              <a:rect l="l" t="t" r="r" b="b"/>
              <a:pathLst>
                <a:path w="403" h="389" extrusionOk="0">
                  <a:moveTo>
                    <a:pt x="147" y="0"/>
                  </a:moveTo>
                  <a:cubicBezTo>
                    <a:pt x="94" y="0"/>
                    <a:pt x="54" y="41"/>
                    <a:pt x="28" y="94"/>
                  </a:cubicBezTo>
                  <a:cubicBezTo>
                    <a:pt x="1" y="161"/>
                    <a:pt x="28" y="241"/>
                    <a:pt x="67" y="309"/>
                  </a:cubicBezTo>
                  <a:cubicBezTo>
                    <a:pt x="94" y="348"/>
                    <a:pt x="147" y="389"/>
                    <a:pt x="201" y="389"/>
                  </a:cubicBezTo>
                  <a:cubicBezTo>
                    <a:pt x="228" y="389"/>
                    <a:pt x="254" y="375"/>
                    <a:pt x="281" y="362"/>
                  </a:cubicBezTo>
                  <a:cubicBezTo>
                    <a:pt x="361" y="321"/>
                    <a:pt x="402" y="175"/>
                    <a:pt x="308" y="107"/>
                  </a:cubicBezTo>
                  <a:lnTo>
                    <a:pt x="281" y="81"/>
                  </a:lnTo>
                  <a:lnTo>
                    <a:pt x="268" y="81"/>
                  </a:lnTo>
                  <a:lnTo>
                    <a:pt x="268" y="68"/>
                  </a:lnTo>
                  <a:cubicBezTo>
                    <a:pt x="268" y="68"/>
                    <a:pt x="254" y="68"/>
                    <a:pt x="254" y="54"/>
                  </a:cubicBezTo>
                  <a:cubicBezTo>
                    <a:pt x="242" y="27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3675150" y="3443300"/>
              <a:ext cx="11400" cy="10375"/>
            </a:xfrm>
            <a:custGeom>
              <a:avLst/>
              <a:gdLst/>
              <a:ahLst/>
              <a:cxnLst/>
              <a:rect l="l" t="t" r="r" b="b"/>
              <a:pathLst>
                <a:path w="456" h="415" extrusionOk="0">
                  <a:moveTo>
                    <a:pt x="161" y="1"/>
                  </a:moveTo>
                  <a:cubicBezTo>
                    <a:pt x="148" y="1"/>
                    <a:pt x="122" y="13"/>
                    <a:pt x="108" y="13"/>
                  </a:cubicBezTo>
                  <a:cubicBezTo>
                    <a:pt x="41" y="27"/>
                    <a:pt x="1" y="94"/>
                    <a:pt x="15" y="161"/>
                  </a:cubicBezTo>
                  <a:cubicBezTo>
                    <a:pt x="27" y="174"/>
                    <a:pt x="27" y="188"/>
                    <a:pt x="41" y="201"/>
                  </a:cubicBezTo>
                  <a:cubicBezTo>
                    <a:pt x="41" y="201"/>
                    <a:pt x="41" y="215"/>
                    <a:pt x="54" y="227"/>
                  </a:cubicBezTo>
                  <a:cubicBezTo>
                    <a:pt x="54" y="241"/>
                    <a:pt x="54" y="268"/>
                    <a:pt x="68" y="281"/>
                  </a:cubicBezTo>
                  <a:cubicBezTo>
                    <a:pt x="81" y="361"/>
                    <a:pt x="161" y="415"/>
                    <a:pt x="241" y="415"/>
                  </a:cubicBezTo>
                  <a:cubicBezTo>
                    <a:pt x="268" y="415"/>
                    <a:pt x="309" y="402"/>
                    <a:pt x="336" y="388"/>
                  </a:cubicBezTo>
                  <a:cubicBezTo>
                    <a:pt x="443" y="334"/>
                    <a:pt x="455" y="188"/>
                    <a:pt x="375" y="108"/>
                  </a:cubicBezTo>
                  <a:cubicBezTo>
                    <a:pt x="322" y="54"/>
                    <a:pt x="241" y="1"/>
                    <a:pt x="161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3675825" y="3431925"/>
              <a:ext cx="10725" cy="9725"/>
            </a:xfrm>
            <a:custGeom>
              <a:avLst/>
              <a:gdLst/>
              <a:ahLst/>
              <a:cxnLst/>
              <a:rect l="l" t="t" r="r" b="b"/>
              <a:pathLst>
                <a:path w="429" h="389" extrusionOk="0">
                  <a:moveTo>
                    <a:pt x="134" y="1"/>
                  </a:moveTo>
                  <a:cubicBezTo>
                    <a:pt x="68" y="1"/>
                    <a:pt x="0" y="81"/>
                    <a:pt x="41" y="147"/>
                  </a:cubicBezTo>
                  <a:cubicBezTo>
                    <a:pt x="68" y="201"/>
                    <a:pt x="95" y="242"/>
                    <a:pt x="107" y="295"/>
                  </a:cubicBezTo>
                  <a:cubicBezTo>
                    <a:pt x="134" y="361"/>
                    <a:pt x="214" y="388"/>
                    <a:pt x="282" y="388"/>
                  </a:cubicBezTo>
                  <a:cubicBezTo>
                    <a:pt x="295" y="388"/>
                    <a:pt x="309" y="388"/>
                    <a:pt x="321" y="375"/>
                  </a:cubicBezTo>
                  <a:cubicBezTo>
                    <a:pt x="362" y="375"/>
                    <a:pt x="402" y="335"/>
                    <a:pt x="416" y="295"/>
                  </a:cubicBezTo>
                  <a:cubicBezTo>
                    <a:pt x="428" y="215"/>
                    <a:pt x="402" y="108"/>
                    <a:pt x="321" y="81"/>
                  </a:cubicBezTo>
                  <a:cubicBezTo>
                    <a:pt x="282" y="54"/>
                    <a:pt x="228" y="40"/>
                    <a:pt x="188" y="14"/>
                  </a:cubicBezTo>
                  <a:cubicBezTo>
                    <a:pt x="175" y="1"/>
                    <a:pt x="148" y="1"/>
                    <a:pt x="13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3783175" y="3527225"/>
              <a:ext cx="8725" cy="10400"/>
            </a:xfrm>
            <a:custGeom>
              <a:avLst/>
              <a:gdLst/>
              <a:ahLst/>
              <a:cxnLst/>
              <a:rect l="l" t="t" r="r" b="b"/>
              <a:pathLst>
                <a:path w="349" h="416" extrusionOk="0">
                  <a:moveTo>
                    <a:pt x="121" y="0"/>
                  </a:moveTo>
                  <a:cubicBezTo>
                    <a:pt x="54" y="0"/>
                    <a:pt x="1" y="41"/>
                    <a:pt x="1" y="107"/>
                  </a:cubicBezTo>
                  <a:cubicBezTo>
                    <a:pt x="1" y="228"/>
                    <a:pt x="14" y="375"/>
                    <a:pt x="147" y="416"/>
                  </a:cubicBezTo>
                  <a:lnTo>
                    <a:pt x="188" y="416"/>
                  </a:lnTo>
                  <a:cubicBezTo>
                    <a:pt x="242" y="416"/>
                    <a:pt x="295" y="389"/>
                    <a:pt x="322" y="348"/>
                  </a:cubicBezTo>
                  <a:cubicBezTo>
                    <a:pt x="349" y="268"/>
                    <a:pt x="335" y="202"/>
                    <a:pt x="295" y="134"/>
                  </a:cubicBezTo>
                  <a:cubicBezTo>
                    <a:pt x="268" y="95"/>
                    <a:pt x="242" y="54"/>
                    <a:pt x="201" y="27"/>
                  </a:cubicBezTo>
                  <a:cubicBezTo>
                    <a:pt x="174" y="14"/>
                    <a:pt x="147" y="0"/>
                    <a:pt x="12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3790200" y="3541625"/>
              <a:ext cx="9725" cy="12050"/>
            </a:xfrm>
            <a:custGeom>
              <a:avLst/>
              <a:gdLst/>
              <a:ahLst/>
              <a:cxnLst/>
              <a:rect l="l" t="t" r="r" b="b"/>
              <a:pathLst>
                <a:path w="389" h="482" extrusionOk="0">
                  <a:moveTo>
                    <a:pt x="148" y="0"/>
                  </a:moveTo>
                  <a:cubicBezTo>
                    <a:pt x="68" y="0"/>
                    <a:pt x="14" y="66"/>
                    <a:pt x="0" y="147"/>
                  </a:cubicBezTo>
                  <a:cubicBezTo>
                    <a:pt x="0" y="227"/>
                    <a:pt x="0" y="321"/>
                    <a:pt x="41" y="388"/>
                  </a:cubicBezTo>
                  <a:cubicBezTo>
                    <a:pt x="68" y="441"/>
                    <a:pt x="134" y="482"/>
                    <a:pt x="201" y="482"/>
                  </a:cubicBezTo>
                  <a:cubicBezTo>
                    <a:pt x="268" y="482"/>
                    <a:pt x="321" y="455"/>
                    <a:pt x="348" y="388"/>
                  </a:cubicBezTo>
                  <a:cubicBezTo>
                    <a:pt x="389" y="307"/>
                    <a:pt x="389" y="227"/>
                    <a:pt x="348" y="147"/>
                  </a:cubicBezTo>
                  <a:cubicBezTo>
                    <a:pt x="308" y="93"/>
                    <a:pt x="268" y="54"/>
                    <a:pt x="214" y="27"/>
                  </a:cubicBezTo>
                  <a:cubicBezTo>
                    <a:pt x="187" y="1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3792875" y="3559000"/>
              <a:ext cx="9375" cy="10050"/>
            </a:xfrm>
            <a:custGeom>
              <a:avLst/>
              <a:gdLst/>
              <a:ahLst/>
              <a:cxnLst/>
              <a:rect l="l" t="t" r="r" b="b"/>
              <a:pathLst>
                <a:path w="375" h="402" extrusionOk="0">
                  <a:moveTo>
                    <a:pt x="187" y="1"/>
                  </a:moveTo>
                  <a:cubicBezTo>
                    <a:pt x="121" y="1"/>
                    <a:pt x="54" y="40"/>
                    <a:pt x="27" y="121"/>
                  </a:cubicBezTo>
                  <a:cubicBezTo>
                    <a:pt x="14" y="147"/>
                    <a:pt x="0" y="188"/>
                    <a:pt x="14" y="215"/>
                  </a:cubicBezTo>
                  <a:cubicBezTo>
                    <a:pt x="14" y="308"/>
                    <a:pt x="80" y="402"/>
                    <a:pt x="187" y="402"/>
                  </a:cubicBezTo>
                  <a:cubicBezTo>
                    <a:pt x="294" y="402"/>
                    <a:pt x="362" y="308"/>
                    <a:pt x="362" y="215"/>
                  </a:cubicBezTo>
                  <a:cubicBezTo>
                    <a:pt x="375" y="188"/>
                    <a:pt x="362" y="147"/>
                    <a:pt x="348" y="121"/>
                  </a:cubicBezTo>
                  <a:cubicBezTo>
                    <a:pt x="321" y="40"/>
                    <a:pt x="255" y="1"/>
                    <a:pt x="187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3784525" y="354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3776500" y="3539925"/>
              <a:ext cx="9025" cy="8400"/>
            </a:xfrm>
            <a:custGeom>
              <a:avLst/>
              <a:gdLst/>
              <a:ahLst/>
              <a:cxnLst/>
              <a:rect l="l" t="t" r="r" b="b"/>
              <a:pathLst>
                <a:path w="361" h="336" extrusionOk="0">
                  <a:moveTo>
                    <a:pt x="188" y="1"/>
                  </a:moveTo>
                  <a:cubicBezTo>
                    <a:pt x="80" y="1"/>
                    <a:pt x="0" y="95"/>
                    <a:pt x="27" y="202"/>
                  </a:cubicBezTo>
                  <a:cubicBezTo>
                    <a:pt x="54" y="295"/>
                    <a:pt x="120" y="336"/>
                    <a:pt x="200" y="336"/>
                  </a:cubicBezTo>
                  <a:cubicBezTo>
                    <a:pt x="214" y="336"/>
                    <a:pt x="227" y="336"/>
                    <a:pt x="241" y="322"/>
                  </a:cubicBezTo>
                  <a:cubicBezTo>
                    <a:pt x="281" y="322"/>
                    <a:pt x="307" y="282"/>
                    <a:pt x="321" y="242"/>
                  </a:cubicBezTo>
                  <a:cubicBezTo>
                    <a:pt x="334" y="229"/>
                    <a:pt x="334" y="215"/>
                    <a:pt x="334" y="202"/>
                  </a:cubicBezTo>
                  <a:cubicBezTo>
                    <a:pt x="361" y="95"/>
                    <a:pt x="295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3884175" y="3537600"/>
              <a:ext cx="10725" cy="12725"/>
            </a:xfrm>
            <a:custGeom>
              <a:avLst/>
              <a:gdLst/>
              <a:ahLst/>
              <a:cxnLst/>
              <a:rect l="l" t="t" r="r" b="b"/>
              <a:pathLst>
                <a:path w="429" h="509" extrusionOk="0">
                  <a:moveTo>
                    <a:pt x="201" y="1"/>
                  </a:moveTo>
                  <a:cubicBezTo>
                    <a:pt x="188" y="1"/>
                    <a:pt x="161" y="13"/>
                    <a:pt x="134" y="13"/>
                  </a:cubicBezTo>
                  <a:cubicBezTo>
                    <a:pt x="107" y="40"/>
                    <a:pt x="94" y="67"/>
                    <a:pt x="81" y="94"/>
                  </a:cubicBezTo>
                  <a:cubicBezTo>
                    <a:pt x="81" y="108"/>
                    <a:pt x="67" y="147"/>
                    <a:pt x="67" y="147"/>
                  </a:cubicBezTo>
                  <a:cubicBezTo>
                    <a:pt x="67" y="161"/>
                    <a:pt x="54" y="174"/>
                    <a:pt x="54" y="188"/>
                  </a:cubicBezTo>
                  <a:lnTo>
                    <a:pt x="40" y="201"/>
                  </a:lnTo>
                  <a:cubicBezTo>
                    <a:pt x="0" y="268"/>
                    <a:pt x="13" y="388"/>
                    <a:pt x="81" y="442"/>
                  </a:cubicBezTo>
                  <a:cubicBezTo>
                    <a:pt x="120" y="482"/>
                    <a:pt x="161" y="509"/>
                    <a:pt x="214" y="509"/>
                  </a:cubicBezTo>
                  <a:cubicBezTo>
                    <a:pt x="227" y="509"/>
                    <a:pt x="241" y="509"/>
                    <a:pt x="268" y="495"/>
                  </a:cubicBezTo>
                  <a:cubicBezTo>
                    <a:pt x="334" y="482"/>
                    <a:pt x="388" y="429"/>
                    <a:pt x="402" y="361"/>
                  </a:cubicBezTo>
                  <a:cubicBezTo>
                    <a:pt x="428" y="254"/>
                    <a:pt x="388" y="120"/>
                    <a:pt x="295" y="40"/>
                  </a:cubicBezTo>
                  <a:lnTo>
                    <a:pt x="281" y="40"/>
                  </a:lnTo>
                  <a:cubicBezTo>
                    <a:pt x="268" y="13"/>
                    <a:pt x="241" y="1"/>
                    <a:pt x="201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3876475" y="3556325"/>
              <a:ext cx="11075" cy="11725"/>
            </a:xfrm>
            <a:custGeom>
              <a:avLst/>
              <a:gdLst/>
              <a:ahLst/>
              <a:cxnLst/>
              <a:rect l="l" t="t" r="r" b="b"/>
              <a:pathLst>
                <a:path w="443" h="469" extrusionOk="0">
                  <a:moveTo>
                    <a:pt x="308" y="1"/>
                  </a:moveTo>
                  <a:cubicBezTo>
                    <a:pt x="282" y="1"/>
                    <a:pt x="255" y="1"/>
                    <a:pt x="228" y="14"/>
                  </a:cubicBezTo>
                  <a:cubicBezTo>
                    <a:pt x="187" y="54"/>
                    <a:pt x="121" y="94"/>
                    <a:pt x="80" y="147"/>
                  </a:cubicBezTo>
                  <a:cubicBezTo>
                    <a:pt x="14" y="228"/>
                    <a:pt x="0" y="335"/>
                    <a:pt x="80" y="415"/>
                  </a:cubicBezTo>
                  <a:cubicBezTo>
                    <a:pt x="121" y="442"/>
                    <a:pt x="175" y="468"/>
                    <a:pt x="214" y="468"/>
                  </a:cubicBezTo>
                  <a:cubicBezTo>
                    <a:pt x="268" y="468"/>
                    <a:pt x="308" y="442"/>
                    <a:pt x="348" y="415"/>
                  </a:cubicBezTo>
                  <a:cubicBezTo>
                    <a:pt x="415" y="335"/>
                    <a:pt x="442" y="241"/>
                    <a:pt x="442" y="134"/>
                  </a:cubicBezTo>
                  <a:cubicBezTo>
                    <a:pt x="442" y="67"/>
                    <a:pt x="375" y="1"/>
                    <a:pt x="30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3873475" y="3543950"/>
              <a:ext cx="10375" cy="11075"/>
            </a:xfrm>
            <a:custGeom>
              <a:avLst/>
              <a:gdLst/>
              <a:ahLst/>
              <a:cxnLst/>
              <a:rect l="l" t="t" r="r" b="b"/>
              <a:pathLst>
                <a:path w="415" h="443" extrusionOk="0">
                  <a:moveTo>
                    <a:pt x="241" y="0"/>
                  </a:moveTo>
                  <a:cubicBezTo>
                    <a:pt x="200" y="0"/>
                    <a:pt x="161" y="14"/>
                    <a:pt x="134" y="41"/>
                  </a:cubicBezTo>
                  <a:cubicBezTo>
                    <a:pt x="107" y="81"/>
                    <a:pt x="67" y="121"/>
                    <a:pt x="54" y="175"/>
                  </a:cubicBezTo>
                  <a:cubicBezTo>
                    <a:pt x="0" y="255"/>
                    <a:pt x="27" y="362"/>
                    <a:pt x="107" y="415"/>
                  </a:cubicBezTo>
                  <a:cubicBezTo>
                    <a:pt x="147" y="442"/>
                    <a:pt x="174" y="442"/>
                    <a:pt x="200" y="442"/>
                  </a:cubicBezTo>
                  <a:cubicBezTo>
                    <a:pt x="281" y="442"/>
                    <a:pt x="348" y="389"/>
                    <a:pt x="375" y="308"/>
                  </a:cubicBezTo>
                  <a:cubicBezTo>
                    <a:pt x="388" y="282"/>
                    <a:pt x="388" y="255"/>
                    <a:pt x="388" y="228"/>
                  </a:cubicBezTo>
                  <a:lnTo>
                    <a:pt x="388" y="201"/>
                  </a:lnTo>
                  <a:cubicBezTo>
                    <a:pt x="402" y="201"/>
                    <a:pt x="402" y="201"/>
                    <a:pt x="402" y="188"/>
                  </a:cubicBezTo>
                  <a:cubicBezTo>
                    <a:pt x="414" y="121"/>
                    <a:pt x="388" y="54"/>
                    <a:pt x="321" y="14"/>
                  </a:cubicBezTo>
                  <a:cubicBezTo>
                    <a:pt x="307" y="0"/>
                    <a:pt x="268" y="0"/>
                    <a:pt x="24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3704925" y="3545275"/>
              <a:ext cx="9050" cy="10075"/>
            </a:xfrm>
            <a:custGeom>
              <a:avLst/>
              <a:gdLst/>
              <a:ahLst/>
              <a:cxnLst/>
              <a:rect l="l" t="t" r="r" b="b"/>
              <a:pathLst>
                <a:path w="362" h="403" extrusionOk="0">
                  <a:moveTo>
                    <a:pt x="134" y="1"/>
                  </a:moveTo>
                  <a:cubicBezTo>
                    <a:pt x="81" y="1"/>
                    <a:pt x="27" y="28"/>
                    <a:pt x="14" y="95"/>
                  </a:cubicBezTo>
                  <a:cubicBezTo>
                    <a:pt x="1" y="188"/>
                    <a:pt x="14" y="268"/>
                    <a:pt x="81" y="349"/>
                  </a:cubicBezTo>
                  <a:cubicBezTo>
                    <a:pt x="108" y="375"/>
                    <a:pt x="147" y="402"/>
                    <a:pt x="188" y="402"/>
                  </a:cubicBezTo>
                  <a:cubicBezTo>
                    <a:pt x="215" y="402"/>
                    <a:pt x="241" y="389"/>
                    <a:pt x="268" y="375"/>
                  </a:cubicBezTo>
                  <a:cubicBezTo>
                    <a:pt x="335" y="336"/>
                    <a:pt x="361" y="229"/>
                    <a:pt x="322" y="161"/>
                  </a:cubicBezTo>
                  <a:cubicBezTo>
                    <a:pt x="308" y="148"/>
                    <a:pt x="295" y="122"/>
                    <a:pt x="281" y="108"/>
                  </a:cubicBezTo>
                  <a:lnTo>
                    <a:pt x="268" y="95"/>
                  </a:lnTo>
                  <a:cubicBezTo>
                    <a:pt x="254" y="28"/>
                    <a:pt x="188" y="1"/>
                    <a:pt x="13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3712275" y="3559000"/>
              <a:ext cx="9725" cy="12750"/>
            </a:xfrm>
            <a:custGeom>
              <a:avLst/>
              <a:gdLst/>
              <a:ahLst/>
              <a:cxnLst/>
              <a:rect l="l" t="t" r="r" b="b"/>
              <a:pathLst>
                <a:path w="389" h="510" extrusionOk="0">
                  <a:moveTo>
                    <a:pt x="135" y="1"/>
                  </a:moveTo>
                  <a:cubicBezTo>
                    <a:pt x="67" y="1"/>
                    <a:pt x="1" y="67"/>
                    <a:pt x="1" y="134"/>
                  </a:cubicBezTo>
                  <a:cubicBezTo>
                    <a:pt x="1" y="188"/>
                    <a:pt x="1" y="228"/>
                    <a:pt x="14" y="281"/>
                  </a:cubicBezTo>
                  <a:lnTo>
                    <a:pt x="14" y="308"/>
                  </a:lnTo>
                  <a:cubicBezTo>
                    <a:pt x="14" y="349"/>
                    <a:pt x="28" y="388"/>
                    <a:pt x="54" y="429"/>
                  </a:cubicBezTo>
                  <a:cubicBezTo>
                    <a:pt x="81" y="482"/>
                    <a:pt x="148" y="509"/>
                    <a:pt x="201" y="509"/>
                  </a:cubicBezTo>
                  <a:lnTo>
                    <a:pt x="255" y="509"/>
                  </a:lnTo>
                  <a:cubicBezTo>
                    <a:pt x="322" y="495"/>
                    <a:pt x="388" y="415"/>
                    <a:pt x="376" y="335"/>
                  </a:cubicBezTo>
                  <a:cubicBezTo>
                    <a:pt x="376" y="308"/>
                    <a:pt x="376" y="254"/>
                    <a:pt x="349" y="228"/>
                  </a:cubicBezTo>
                  <a:cubicBezTo>
                    <a:pt x="335" y="201"/>
                    <a:pt x="322" y="174"/>
                    <a:pt x="295" y="147"/>
                  </a:cubicBezTo>
                  <a:lnTo>
                    <a:pt x="295" y="161"/>
                  </a:lnTo>
                  <a:cubicBezTo>
                    <a:pt x="295" y="161"/>
                    <a:pt x="281" y="121"/>
                    <a:pt x="269" y="108"/>
                  </a:cubicBezTo>
                  <a:cubicBezTo>
                    <a:pt x="255" y="94"/>
                    <a:pt x="242" y="67"/>
                    <a:pt x="228" y="40"/>
                  </a:cubicBezTo>
                  <a:cubicBezTo>
                    <a:pt x="201" y="14"/>
                    <a:pt x="174" y="1"/>
                    <a:pt x="135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3698900" y="3556650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8" y="1"/>
                  </a:moveTo>
                  <a:cubicBezTo>
                    <a:pt x="108" y="1"/>
                    <a:pt x="67" y="27"/>
                    <a:pt x="41" y="68"/>
                  </a:cubicBezTo>
                  <a:cubicBezTo>
                    <a:pt x="14" y="121"/>
                    <a:pt x="1" y="161"/>
                    <a:pt x="1" y="228"/>
                  </a:cubicBezTo>
                  <a:cubicBezTo>
                    <a:pt x="1" y="295"/>
                    <a:pt x="54" y="362"/>
                    <a:pt x="121" y="389"/>
                  </a:cubicBezTo>
                  <a:lnTo>
                    <a:pt x="174" y="389"/>
                  </a:lnTo>
                  <a:cubicBezTo>
                    <a:pt x="228" y="389"/>
                    <a:pt x="281" y="362"/>
                    <a:pt x="308" y="322"/>
                  </a:cubicBezTo>
                  <a:lnTo>
                    <a:pt x="308" y="309"/>
                  </a:lnTo>
                  <a:cubicBezTo>
                    <a:pt x="335" y="268"/>
                    <a:pt x="349" y="188"/>
                    <a:pt x="308" y="134"/>
                  </a:cubicBezTo>
                  <a:cubicBezTo>
                    <a:pt x="295" y="121"/>
                    <a:pt x="281" y="95"/>
                    <a:pt x="268" y="68"/>
                  </a:cubicBezTo>
                  <a:cubicBezTo>
                    <a:pt x="242" y="27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3670475" y="3671675"/>
              <a:ext cx="8725" cy="9075"/>
            </a:xfrm>
            <a:custGeom>
              <a:avLst/>
              <a:gdLst/>
              <a:ahLst/>
              <a:cxnLst/>
              <a:rect l="l" t="t" r="r" b="b"/>
              <a:pathLst>
                <a:path w="349" h="363" extrusionOk="0">
                  <a:moveTo>
                    <a:pt x="188" y="1"/>
                  </a:moveTo>
                  <a:cubicBezTo>
                    <a:pt x="95" y="1"/>
                    <a:pt x="0" y="122"/>
                    <a:pt x="68" y="215"/>
                  </a:cubicBezTo>
                  <a:cubicBezTo>
                    <a:pt x="95" y="242"/>
                    <a:pt x="107" y="269"/>
                    <a:pt x="134" y="309"/>
                  </a:cubicBezTo>
                  <a:cubicBezTo>
                    <a:pt x="148" y="336"/>
                    <a:pt x="188" y="363"/>
                    <a:pt x="228" y="363"/>
                  </a:cubicBezTo>
                  <a:cubicBezTo>
                    <a:pt x="268" y="363"/>
                    <a:pt x="295" y="349"/>
                    <a:pt x="309" y="309"/>
                  </a:cubicBezTo>
                  <a:cubicBezTo>
                    <a:pt x="348" y="215"/>
                    <a:pt x="335" y="135"/>
                    <a:pt x="282" y="42"/>
                  </a:cubicBezTo>
                  <a:cubicBezTo>
                    <a:pt x="255" y="15"/>
                    <a:pt x="214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3669475" y="3660975"/>
              <a:ext cx="8050" cy="8725"/>
            </a:xfrm>
            <a:custGeom>
              <a:avLst/>
              <a:gdLst/>
              <a:ahLst/>
              <a:cxnLst/>
              <a:rect l="l" t="t" r="r" b="b"/>
              <a:pathLst>
                <a:path w="322" h="349" extrusionOk="0">
                  <a:moveTo>
                    <a:pt x="135" y="1"/>
                  </a:moveTo>
                  <a:cubicBezTo>
                    <a:pt x="94" y="1"/>
                    <a:pt x="40" y="28"/>
                    <a:pt x="28" y="68"/>
                  </a:cubicBezTo>
                  <a:cubicBezTo>
                    <a:pt x="14" y="95"/>
                    <a:pt x="14" y="122"/>
                    <a:pt x="14" y="135"/>
                  </a:cubicBezTo>
                  <a:cubicBezTo>
                    <a:pt x="1" y="175"/>
                    <a:pt x="14" y="202"/>
                    <a:pt x="14" y="242"/>
                  </a:cubicBezTo>
                  <a:cubicBezTo>
                    <a:pt x="40" y="309"/>
                    <a:pt x="94" y="349"/>
                    <a:pt x="161" y="349"/>
                  </a:cubicBezTo>
                  <a:cubicBezTo>
                    <a:pt x="228" y="349"/>
                    <a:pt x="281" y="309"/>
                    <a:pt x="295" y="242"/>
                  </a:cubicBezTo>
                  <a:cubicBezTo>
                    <a:pt x="308" y="202"/>
                    <a:pt x="322" y="175"/>
                    <a:pt x="308" y="135"/>
                  </a:cubicBezTo>
                  <a:cubicBezTo>
                    <a:pt x="308" y="122"/>
                    <a:pt x="308" y="95"/>
                    <a:pt x="295" y="68"/>
                  </a:cubicBezTo>
                  <a:cubicBezTo>
                    <a:pt x="268" y="28"/>
                    <a:pt x="228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3627675" y="3592450"/>
              <a:ext cx="11725" cy="10375"/>
            </a:xfrm>
            <a:custGeom>
              <a:avLst/>
              <a:gdLst/>
              <a:ahLst/>
              <a:cxnLst/>
              <a:rect l="l" t="t" r="r" b="b"/>
              <a:pathLst>
                <a:path w="469" h="415" extrusionOk="0">
                  <a:moveTo>
                    <a:pt x="228" y="0"/>
                  </a:moveTo>
                  <a:cubicBezTo>
                    <a:pt x="201" y="0"/>
                    <a:pt x="188" y="13"/>
                    <a:pt x="175" y="27"/>
                  </a:cubicBezTo>
                  <a:cubicBezTo>
                    <a:pt x="161" y="40"/>
                    <a:pt x="148" y="40"/>
                    <a:pt x="134" y="54"/>
                  </a:cubicBezTo>
                  <a:lnTo>
                    <a:pt x="148" y="40"/>
                  </a:lnTo>
                  <a:lnTo>
                    <a:pt x="148" y="40"/>
                  </a:lnTo>
                  <a:cubicBezTo>
                    <a:pt x="148" y="40"/>
                    <a:pt x="134" y="54"/>
                    <a:pt x="107" y="67"/>
                  </a:cubicBezTo>
                  <a:cubicBezTo>
                    <a:pt x="107" y="81"/>
                    <a:pt x="94" y="93"/>
                    <a:pt x="81" y="107"/>
                  </a:cubicBezTo>
                  <a:cubicBezTo>
                    <a:pt x="81" y="107"/>
                    <a:pt x="68" y="120"/>
                    <a:pt x="54" y="120"/>
                  </a:cubicBezTo>
                  <a:cubicBezTo>
                    <a:pt x="0" y="174"/>
                    <a:pt x="0" y="268"/>
                    <a:pt x="27" y="334"/>
                  </a:cubicBezTo>
                  <a:cubicBezTo>
                    <a:pt x="68" y="388"/>
                    <a:pt x="121" y="414"/>
                    <a:pt x="175" y="414"/>
                  </a:cubicBezTo>
                  <a:lnTo>
                    <a:pt x="228" y="414"/>
                  </a:lnTo>
                  <a:cubicBezTo>
                    <a:pt x="362" y="375"/>
                    <a:pt x="469" y="268"/>
                    <a:pt x="428" y="120"/>
                  </a:cubicBezTo>
                  <a:cubicBezTo>
                    <a:pt x="415" y="40"/>
                    <a:pt x="348" y="0"/>
                    <a:pt x="26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3635375" y="3577725"/>
              <a:ext cx="10725" cy="11400"/>
            </a:xfrm>
            <a:custGeom>
              <a:avLst/>
              <a:gdLst/>
              <a:ahLst/>
              <a:cxnLst/>
              <a:rect l="l" t="t" r="r" b="b"/>
              <a:pathLst>
                <a:path w="429" h="456" extrusionOk="0">
                  <a:moveTo>
                    <a:pt x="268" y="1"/>
                  </a:moveTo>
                  <a:cubicBezTo>
                    <a:pt x="241" y="1"/>
                    <a:pt x="214" y="14"/>
                    <a:pt x="188" y="28"/>
                  </a:cubicBezTo>
                  <a:cubicBezTo>
                    <a:pt x="81" y="81"/>
                    <a:pt x="0" y="268"/>
                    <a:pt x="81" y="375"/>
                  </a:cubicBezTo>
                  <a:cubicBezTo>
                    <a:pt x="107" y="415"/>
                    <a:pt x="161" y="456"/>
                    <a:pt x="214" y="456"/>
                  </a:cubicBezTo>
                  <a:cubicBezTo>
                    <a:pt x="227" y="456"/>
                    <a:pt x="241" y="456"/>
                    <a:pt x="254" y="442"/>
                  </a:cubicBezTo>
                  <a:cubicBezTo>
                    <a:pt x="295" y="429"/>
                    <a:pt x="321" y="415"/>
                    <a:pt x="348" y="375"/>
                  </a:cubicBezTo>
                  <a:lnTo>
                    <a:pt x="348" y="361"/>
                  </a:lnTo>
                  <a:cubicBezTo>
                    <a:pt x="361" y="361"/>
                    <a:pt x="375" y="349"/>
                    <a:pt x="375" y="335"/>
                  </a:cubicBezTo>
                  <a:cubicBezTo>
                    <a:pt x="402" y="281"/>
                    <a:pt x="428" y="228"/>
                    <a:pt x="428" y="161"/>
                  </a:cubicBezTo>
                  <a:cubicBezTo>
                    <a:pt x="428" y="67"/>
                    <a:pt x="348" y="1"/>
                    <a:pt x="26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3629350" y="3578725"/>
              <a:ext cx="8050" cy="6700"/>
            </a:xfrm>
            <a:custGeom>
              <a:avLst/>
              <a:gdLst/>
              <a:ahLst/>
              <a:cxnLst/>
              <a:rect l="l" t="t" r="r" b="b"/>
              <a:pathLst>
                <a:path w="322" h="268" extrusionOk="0">
                  <a:moveTo>
                    <a:pt x="121" y="0"/>
                  </a:moveTo>
                  <a:cubicBezTo>
                    <a:pt x="54" y="0"/>
                    <a:pt x="1" y="68"/>
                    <a:pt x="1" y="134"/>
                  </a:cubicBezTo>
                  <a:cubicBezTo>
                    <a:pt x="1" y="202"/>
                    <a:pt x="54" y="268"/>
                    <a:pt x="121" y="268"/>
                  </a:cubicBezTo>
                  <a:lnTo>
                    <a:pt x="134" y="268"/>
                  </a:lnTo>
                  <a:cubicBezTo>
                    <a:pt x="228" y="255"/>
                    <a:pt x="268" y="214"/>
                    <a:pt x="295" y="134"/>
                  </a:cubicBezTo>
                  <a:cubicBezTo>
                    <a:pt x="322" y="68"/>
                    <a:pt x="254" y="0"/>
                    <a:pt x="18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3651075" y="3508175"/>
              <a:ext cx="14425" cy="14400"/>
            </a:xfrm>
            <a:custGeom>
              <a:avLst/>
              <a:gdLst/>
              <a:ahLst/>
              <a:cxnLst/>
              <a:rect l="l" t="t" r="r" b="b"/>
              <a:pathLst>
                <a:path w="577" h="576" extrusionOk="0">
                  <a:moveTo>
                    <a:pt x="282" y="1"/>
                  </a:moveTo>
                  <a:cubicBezTo>
                    <a:pt x="134" y="1"/>
                    <a:pt x="1" y="120"/>
                    <a:pt x="1" y="281"/>
                  </a:cubicBezTo>
                  <a:cubicBezTo>
                    <a:pt x="1" y="441"/>
                    <a:pt x="134" y="575"/>
                    <a:pt x="282" y="575"/>
                  </a:cubicBezTo>
                  <a:cubicBezTo>
                    <a:pt x="443" y="575"/>
                    <a:pt x="576" y="441"/>
                    <a:pt x="576" y="281"/>
                  </a:cubicBezTo>
                  <a:cubicBezTo>
                    <a:pt x="576" y="120"/>
                    <a:pt x="443" y="1"/>
                    <a:pt x="282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3653425" y="3532575"/>
              <a:ext cx="13400" cy="13750"/>
            </a:xfrm>
            <a:custGeom>
              <a:avLst/>
              <a:gdLst/>
              <a:ahLst/>
              <a:cxnLst/>
              <a:rect l="l" t="t" r="r" b="b"/>
              <a:pathLst>
                <a:path w="536" h="550" extrusionOk="0">
                  <a:moveTo>
                    <a:pt x="268" y="0"/>
                  </a:moveTo>
                  <a:cubicBezTo>
                    <a:pt x="121" y="0"/>
                    <a:pt x="1" y="134"/>
                    <a:pt x="1" y="282"/>
                  </a:cubicBezTo>
                  <a:cubicBezTo>
                    <a:pt x="1" y="416"/>
                    <a:pt x="121" y="549"/>
                    <a:pt x="268" y="549"/>
                  </a:cubicBezTo>
                  <a:cubicBezTo>
                    <a:pt x="415" y="549"/>
                    <a:pt x="536" y="416"/>
                    <a:pt x="536" y="282"/>
                  </a:cubicBezTo>
                  <a:cubicBezTo>
                    <a:pt x="536" y="134"/>
                    <a:pt x="415" y="0"/>
                    <a:pt x="26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36"/>
            <p:cNvSpPr/>
            <p:nvPr/>
          </p:nvSpPr>
          <p:spPr>
            <a:xfrm>
              <a:off x="3657450" y="3559000"/>
              <a:ext cx="12050" cy="12750"/>
            </a:xfrm>
            <a:custGeom>
              <a:avLst/>
              <a:gdLst/>
              <a:ahLst/>
              <a:cxnLst/>
              <a:rect l="l" t="t" r="r" b="b"/>
              <a:pathLst>
                <a:path w="482" h="510" extrusionOk="0">
                  <a:moveTo>
                    <a:pt x="241" y="1"/>
                  </a:moveTo>
                  <a:cubicBezTo>
                    <a:pt x="107" y="1"/>
                    <a:pt x="0" y="121"/>
                    <a:pt x="0" y="241"/>
                  </a:cubicBezTo>
                  <a:lnTo>
                    <a:pt x="0" y="268"/>
                  </a:lnTo>
                  <a:cubicBezTo>
                    <a:pt x="0" y="388"/>
                    <a:pt x="107" y="509"/>
                    <a:pt x="241" y="509"/>
                  </a:cubicBezTo>
                  <a:cubicBezTo>
                    <a:pt x="361" y="509"/>
                    <a:pt x="482" y="388"/>
                    <a:pt x="482" y="268"/>
                  </a:cubicBezTo>
                  <a:lnTo>
                    <a:pt x="482" y="241"/>
                  </a:lnTo>
                  <a:cubicBezTo>
                    <a:pt x="482" y="121"/>
                    <a:pt x="361" y="1"/>
                    <a:pt x="24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36"/>
            <p:cNvSpPr/>
            <p:nvPr/>
          </p:nvSpPr>
          <p:spPr>
            <a:xfrm>
              <a:off x="3651750" y="3584750"/>
              <a:ext cx="12725" cy="9725"/>
            </a:xfrm>
            <a:custGeom>
              <a:avLst/>
              <a:gdLst/>
              <a:ahLst/>
              <a:cxnLst/>
              <a:rect l="l" t="t" r="r" b="b"/>
              <a:pathLst>
                <a:path w="509" h="389" extrusionOk="0">
                  <a:moveTo>
                    <a:pt x="255" y="0"/>
                  </a:moveTo>
                  <a:cubicBezTo>
                    <a:pt x="0" y="0"/>
                    <a:pt x="0" y="389"/>
                    <a:pt x="255" y="389"/>
                  </a:cubicBezTo>
                  <a:cubicBezTo>
                    <a:pt x="509" y="389"/>
                    <a:pt x="509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36"/>
            <p:cNvSpPr/>
            <p:nvPr/>
          </p:nvSpPr>
          <p:spPr>
            <a:xfrm>
              <a:off x="3644075" y="3602475"/>
              <a:ext cx="7700" cy="6925"/>
            </a:xfrm>
            <a:custGeom>
              <a:avLst/>
              <a:gdLst/>
              <a:ahLst/>
              <a:cxnLst/>
              <a:rect l="l" t="t" r="r" b="b"/>
              <a:pathLst>
                <a:path w="308" h="277" extrusionOk="0">
                  <a:moveTo>
                    <a:pt x="161" y="1"/>
                  </a:moveTo>
                  <a:cubicBezTo>
                    <a:pt x="54" y="1"/>
                    <a:pt x="0" y="108"/>
                    <a:pt x="40" y="188"/>
                  </a:cubicBezTo>
                  <a:cubicBezTo>
                    <a:pt x="72" y="240"/>
                    <a:pt x="112" y="276"/>
                    <a:pt x="167" y="276"/>
                  </a:cubicBezTo>
                  <a:cubicBezTo>
                    <a:pt x="181" y="276"/>
                    <a:pt x="197" y="274"/>
                    <a:pt x="214" y="268"/>
                  </a:cubicBezTo>
                  <a:cubicBezTo>
                    <a:pt x="254" y="254"/>
                    <a:pt x="281" y="215"/>
                    <a:pt x="281" y="174"/>
                  </a:cubicBezTo>
                  <a:cubicBezTo>
                    <a:pt x="307" y="94"/>
                    <a:pt x="254" y="1"/>
                    <a:pt x="16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36"/>
            <p:cNvSpPr/>
            <p:nvPr/>
          </p:nvSpPr>
          <p:spPr>
            <a:xfrm>
              <a:off x="3724325" y="3498800"/>
              <a:ext cx="12725" cy="12750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20" y="1"/>
                    <a:pt x="1" y="108"/>
                    <a:pt x="1" y="255"/>
                  </a:cubicBezTo>
                  <a:cubicBezTo>
                    <a:pt x="1" y="388"/>
                    <a:pt x="120" y="509"/>
                    <a:pt x="254" y="509"/>
                  </a:cubicBezTo>
                  <a:cubicBezTo>
                    <a:pt x="402" y="509"/>
                    <a:pt x="509" y="388"/>
                    <a:pt x="509" y="255"/>
                  </a:cubicBezTo>
                  <a:cubicBezTo>
                    <a:pt x="509" y="108"/>
                    <a:pt x="402" y="1"/>
                    <a:pt x="254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36"/>
            <p:cNvSpPr/>
            <p:nvPr/>
          </p:nvSpPr>
          <p:spPr>
            <a:xfrm>
              <a:off x="3732675" y="3517200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5" y="0"/>
                  </a:moveTo>
                  <a:cubicBezTo>
                    <a:pt x="121" y="0"/>
                    <a:pt x="0" y="121"/>
                    <a:pt x="0" y="255"/>
                  </a:cubicBezTo>
                  <a:cubicBezTo>
                    <a:pt x="0" y="389"/>
                    <a:pt x="121" y="508"/>
                    <a:pt x="255" y="508"/>
                  </a:cubicBezTo>
                  <a:cubicBezTo>
                    <a:pt x="389" y="508"/>
                    <a:pt x="509" y="389"/>
                    <a:pt x="509" y="255"/>
                  </a:cubicBezTo>
                  <a:cubicBezTo>
                    <a:pt x="509" y="121"/>
                    <a:pt x="389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36"/>
            <p:cNvSpPr/>
            <p:nvPr/>
          </p:nvSpPr>
          <p:spPr>
            <a:xfrm>
              <a:off x="3742700" y="3536275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5" y="0"/>
                  </a:moveTo>
                  <a:cubicBezTo>
                    <a:pt x="122" y="0"/>
                    <a:pt x="1" y="120"/>
                    <a:pt x="1" y="254"/>
                  </a:cubicBezTo>
                  <a:cubicBezTo>
                    <a:pt x="1" y="388"/>
                    <a:pt x="122" y="508"/>
                    <a:pt x="255" y="508"/>
                  </a:cubicBezTo>
                  <a:cubicBezTo>
                    <a:pt x="402" y="508"/>
                    <a:pt x="509" y="388"/>
                    <a:pt x="509" y="254"/>
                  </a:cubicBezTo>
                  <a:cubicBezTo>
                    <a:pt x="509" y="120"/>
                    <a:pt x="402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36"/>
            <p:cNvSpPr/>
            <p:nvPr/>
          </p:nvSpPr>
          <p:spPr>
            <a:xfrm>
              <a:off x="3748725" y="3555600"/>
              <a:ext cx="13075" cy="12125"/>
            </a:xfrm>
            <a:custGeom>
              <a:avLst/>
              <a:gdLst/>
              <a:ahLst/>
              <a:cxnLst/>
              <a:rect l="l" t="t" r="r" b="b"/>
              <a:pathLst>
                <a:path w="523" h="485" extrusionOk="0">
                  <a:moveTo>
                    <a:pt x="305" y="0"/>
                  </a:moveTo>
                  <a:cubicBezTo>
                    <a:pt x="297" y="0"/>
                    <a:pt x="289" y="1"/>
                    <a:pt x="282" y="3"/>
                  </a:cubicBezTo>
                  <a:cubicBezTo>
                    <a:pt x="175" y="3"/>
                    <a:pt x="81" y="56"/>
                    <a:pt x="41" y="176"/>
                  </a:cubicBezTo>
                  <a:cubicBezTo>
                    <a:pt x="0" y="324"/>
                    <a:pt x="121" y="485"/>
                    <a:pt x="282" y="485"/>
                  </a:cubicBezTo>
                  <a:cubicBezTo>
                    <a:pt x="362" y="485"/>
                    <a:pt x="442" y="431"/>
                    <a:pt x="482" y="364"/>
                  </a:cubicBezTo>
                  <a:cubicBezTo>
                    <a:pt x="496" y="337"/>
                    <a:pt x="509" y="310"/>
                    <a:pt x="509" y="283"/>
                  </a:cubicBezTo>
                  <a:cubicBezTo>
                    <a:pt x="523" y="230"/>
                    <a:pt x="509" y="176"/>
                    <a:pt x="482" y="123"/>
                  </a:cubicBezTo>
                  <a:cubicBezTo>
                    <a:pt x="469" y="96"/>
                    <a:pt x="469" y="83"/>
                    <a:pt x="455" y="69"/>
                  </a:cubicBezTo>
                  <a:cubicBezTo>
                    <a:pt x="421" y="35"/>
                    <a:pt x="357" y="0"/>
                    <a:pt x="30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36"/>
            <p:cNvSpPr/>
            <p:nvPr/>
          </p:nvSpPr>
          <p:spPr>
            <a:xfrm>
              <a:off x="3757100" y="3574400"/>
              <a:ext cx="11050" cy="11025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14" y="0"/>
                  </a:moveTo>
                  <a:cubicBezTo>
                    <a:pt x="94" y="0"/>
                    <a:pt x="0" y="93"/>
                    <a:pt x="0" y="214"/>
                  </a:cubicBezTo>
                  <a:cubicBezTo>
                    <a:pt x="0" y="334"/>
                    <a:pt x="94" y="441"/>
                    <a:pt x="214" y="441"/>
                  </a:cubicBezTo>
                  <a:cubicBezTo>
                    <a:pt x="334" y="441"/>
                    <a:pt x="441" y="334"/>
                    <a:pt x="441" y="214"/>
                  </a:cubicBezTo>
                  <a:cubicBezTo>
                    <a:pt x="441" y="93"/>
                    <a:pt x="334" y="0"/>
                    <a:pt x="214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36"/>
            <p:cNvSpPr/>
            <p:nvPr/>
          </p:nvSpPr>
          <p:spPr>
            <a:xfrm>
              <a:off x="3756075" y="3593775"/>
              <a:ext cx="14075" cy="11050"/>
            </a:xfrm>
            <a:custGeom>
              <a:avLst/>
              <a:gdLst/>
              <a:ahLst/>
              <a:cxnLst/>
              <a:rect l="l" t="t" r="r" b="b"/>
              <a:pathLst>
                <a:path w="563" h="442" extrusionOk="0">
                  <a:moveTo>
                    <a:pt x="282" y="1"/>
                  </a:moveTo>
                  <a:cubicBezTo>
                    <a:pt x="1" y="1"/>
                    <a:pt x="1" y="442"/>
                    <a:pt x="282" y="442"/>
                  </a:cubicBezTo>
                  <a:cubicBezTo>
                    <a:pt x="563" y="442"/>
                    <a:pt x="563" y="1"/>
                    <a:pt x="282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3799550" y="3495600"/>
              <a:ext cx="16075" cy="13950"/>
            </a:xfrm>
            <a:custGeom>
              <a:avLst/>
              <a:gdLst/>
              <a:ahLst/>
              <a:cxnLst/>
              <a:rect l="l" t="t" r="r" b="b"/>
              <a:pathLst>
                <a:path w="643" h="558" extrusionOk="0">
                  <a:moveTo>
                    <a:pt x="299" y="1"/>
                  </a:moveTo>
                  <a:cubicBezTo>
                    <a:pt x="251" y="1"/>
                    <a:pt x="202" y="11"/>
                    <a:pt x="161" y="35"/>
                  </a:cubicBezTo>
                  <a:cubicBezTo>
                    <a:pt x="54" y="115"/>
                    <a:pt x="1" y="222"/>
                    <a:pt x="41" y="356"/>
                  </a:cubicBezTo>
                  <a:cubicBezTo>
                    <a:pt x="68" y="463"/>
                    <a:pt x="161" y="543"/>
                    <a:pt x="282" y="557"/>
                  </a:cubicBezTo>
                  <a:lnTo>
                    <a:pt x="336" y="557"/>
                  </a:lnTo>
                  <a:cubicBezTo>
                    <a:pt x="362" y="557"/>
                    <a:pt x="402" y="557"/>
                    <a:pt x="429" y="543"/>
                  </a:cubicBezTo>
                  <a:cubicBezTo>
                    <a:pt x="509" y="530"/>
                    <a:pt x="576" y="450"/>
                    <a:pt x="603" y="370"/>
                  </a:cubicBezTo>
                  <a:cubicBezTo>
                    <a:pt x="643" y="249"/>
                    <a:pt x="589" y="115"/>
                    <a:pt x="469" y="49"/>
                  </a:cubicBezTo>
                  <a:cubicBezTo>
                    <a:pt x="424" y="19"/>
                    <a:pt x="362" y="1"/>
                    <a:pt x="299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3819300" y="3512200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4" y="0"/>
                  </a:moveTo>
                  <a:cubicBezTo>
                    <a:pt x="107" y="0"/>
                    <a:pt x="0" y="107"/>
                    <a:pt x="0" y="254"/>
                  </a:cubicBezTo>
                  <a:cubicBezTo>
                    <a:pt x="0" y="387"/>
                    <a:pt x="107" y="508"/>
                    <a:pt x="254" y="508"/>
                  </a:cubicBezTo>
                  <a:cubicBezTo>
                    <a:pt x="388" y="508"/>
                    <a:pt x="509" y="387"/>
                    <a:pt x="509" y="254"/>
                  </a:cubicBezTo>
                  <a:cubicBezTo>
                    <a:pt x="509" y="107"/>
                    <a:pt x="388" y="0"/>
                    <a:pt x="254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36"/>
            <p:cNvSpPr/>
            <p:nvPr/>
          </p:nvSpPr>
          <p:spPr>
            <a:xfrm>
              <a:off x="3832325" y="3530750"/>
              <a:ext cx="13075" cy="12200"/>
            </a:xfrm>
            <a:custGeom>
              <a:avLst/>
              <a:gdLst/>
              <a:ahLst/>
              <a:cxnLst/>
              <a:rect l="l" t="t" r="r" b="b"/>
              <a:pathLst>
                <a:path w="523" h="488" extrusionOk="0">
                  <a:moveTo>
                    <a:pt x="266" y="0"/>
                  </a:moveTo>
                  <a:cubicBezTo>
                    <a:pt x="158" y="0"/>
                    <a:pt x="86" y="56"/>
                    <a:pt x="41" y="168"/>
                  </a:cubicBezTo>
                  <a:lnTo>
                    <a:pt x="41" y="180"/>
                  </a:lnTo>
                  <a:cubicBezTo>
                    <a:pt x="1" y="261"/>
                    <a:pt x="41" y="355"/>
                    <a:pt x="95" y="421"/>
                  </a:cubicBezTo>
                  <a:cubicBezTo>
                    <a:pt x="143" y="461"/>
                    <a:pt x="209" y="487"/>
                    <a:pt x="275" y="487"/>
                  </a:cubicBezTo>
                  <a:cubicBezTo>
                    <a:pt x="320" y="487"/>
                    <a:pt x="364" y="475"/>
                    <a:pt x="402" y="448"/>
                  </a:cubicBezTo>
                  <a:cubicBezTo>
                    <a:pt x="469" y="408"/>
                    <a:pt x="523" y="328"/>
                    <a:pt x="523" y="248"/>
                  </a:cubicBezTo>
                  <a:cubicBezTo>
                    <a:pt x="523" y="141"/>
                    <a:pt x="442" y="20"/>
                    <a:pt x="335" y="7"/>
                  </a:cubicBezTo>
                  <a:cubicBezTo>
                    <a:pt x="311" y="3"/>
                    <a:pt x="288" y="0"/>
                    <a:pt x="266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36"/>
            <p:cNvSpPr/>
            <p:nvPr/>
          </p:nvSpPr>
          <p:spPr>
            <a:xfrm>
              <a:off x="3833675" y="3552650"/>
              <a:ext cx="13075" cy="13075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68" y="0"/>
                  </a:moveTo>
                  <a:cubicBezTo>
                    <a:pt x="121" y="0"/>
                    <a:pt x="0" y="121"/>
                    <a:pt x="0" y="268"/>
                  </a:cubicBezTo>
                  <a:cubicBezTo>
                    <a:pt x="0" y="401"/>
                    <a:pt x="121" y="522"/>
                    <a:pt x="268" y="522"/>
                  </a:cubicBezTo>
                  <a:cubicBezTo>
                    <a:pt x="401" y="522"/>
                    <a:pt x="522" y="401"/>
                    <a:pt x="522" y="268"/>
                  </a:cubicBezTo>
                  <a:cubicBezTo>
                    <a:pt x="522" y="121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36"/>
            <p:cNvSpPr/>
            <p:nvPr/>
          </p:nvSpPr>
          <p:spPr>
            <a:xfrm>
              <a:off x="3828000" y="3578400"/>
              <a:ext cx="8375" cy="8375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1" y="1"/>
                  </a:moveTo>
                  <a:cubicBezTo>
                    <a:pt x="80" y="1"/>
                    <a:pt x="0" y="67"/>
                    <a:pt x="0" y="161"/>
                  </a:cubicBezTo>
                  <a:cubicBezTo>
                    <a:pt x="0" y="254"/>
                    <a:pt x="80" y="334"/>
                    <a:pt x="161" y="334"/>
                  </a:cubicBezTo>
                  <a:cubicBezTo>
                    <a:pt x="254" y="334"/>
                    <a:pt x="334" y="254"/>
                    <a:pt x="334" y="161"/>
                  </a:cubicBezTo>
                  <a:cubicBezTo>
                    <a:pt x="334" y="67"/>
                    <a:pt x="254" y="1"/>
                    <a:pt x="16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36"/>
            <p:cNvSpPr/>
            <p:nvPr/>
          </p:nvSpPr>
          <p:spPr>
            <a:xfrm>
              <a:off x="3818275" y="3595125"/>
              <a:ext cx="9400" cy="9375"/>
            </a:xfrm>
            <a:custGeom>
              <a:avLst/>
              <a:gdLst/>
              <a:ahLst/>
              <a:cxnLst/>
              <a:rect l="l" t="t" r="r" b="b"/>
              <a:pathLst>
                <a:path w="376" h="375" extrusionOk="0">
                  <a:moveTo>
                    <a:pt x="188" y="0"/>
                  </a:moveTo>
                  <a:cubicBezTo>
                    <a:pt x="81" y="0"/>
                    <a:pt x="1" y="93"/>
                    <a:pt x="1" y="188"/>
                  </a:cubicBezTo>
                  <a:cubicBezTo>
                    <a:pt x="1" y="295"/>
                    <a:pt x="81" y="375"/>
                    <a:pt x="188" y="375"/>
                  </a:cubicBezTo>
                  <a:cubicBezTo>
                    <a:pt x="295" y="375"/>
                    <a:pt x="375" y="295"/>
                    <a:pt x="375" y="188"/>
                  </a:cubicBezTo>
                  <a:cubicBezTo>
                    <a:pt x="375" y="93"/>
                    <a:pt x="295" y="0"/>
                    <a:pt x="18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n-lt"/>
              </a:rPr>
              <a:t>Ô </a:t>
            </a:r>
            <a:r>
              <a:rPr lang="en-US" sz="4400" dirty="0" err="1">
                <a:latin typeface="+mn-lt"/>
              </a:rPr>
              <a:t>số</a:t>
            </a:r>
            <a:r>
              <a:rPr lang="en-US" sz="4400" dirty="0">
                <a:latin typeface="+mn-lt"/>
              </a:rPr>
              <a:t> 1</a:t>
            </a: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0853530" y="6042991"/>
            <a:ext cx="1139687" cy="8150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59784" y="1580703"/>
            <a:ext cx="9153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Tên của hồ nước ngọt nổi tiếng ở tỉnh Bắc Cạn? (4 chữ)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00" y="2549247"/>
            <a:ext cx="4463333" cy="4463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4300" y="2226081"/>
            <a:ext cx="446333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/>
              <a:t>Gợi</a:t>
            </a:r>
            <a:r>
              <a:rPr lang="en-US" sz="2400" b="1" u="sng" dirty="0"/>
              <a:t> ý</a:t>
            </a:r>
            <a:r>
              <a:rPr lang="en-US" sz="2400" dirty="0"/>
              <a:t>: </a:t>
            </a:r>
            <a:r>
              <a:rPr lang="en-US" sz="2400" i="1" dirty="0" err="1"/>
              <a:t>Gắn</a:t>
            </a:r>
            <a:r>
              <a:rPr lang="en-US" sz="2400" i="1" dirty="0"/>
              <a:t> </a:t>
            </a:r>
            <a:r>
              <a:rPr lang="en-US" sz="2400" i="1" dirty="0" err="1"/>
              <a:t>liền</a:t>
            </a:r>
            <a:r>
              <a:rPr lang="en-US" sz="2400" i="1" dirty="0"/>
              <a:t> </a:t>
            </a:r>
            <a:r>
              <a:rPr lang="en-US" sz="2400" i="1" dirty="0" err="1"/>
              <a:t>với</a:t>
            </a:r>
            <a:r>
              <a:rPr lang="en-US" sz="2400" i="1" dirty="0"/>
              <a:t> </a:t>
            </a:r>
            <a:r>
              <a:rPr lang="en-US" sz="2400" i="1" dirty="0" err="1"/>
              <a:t>một</a:t>
            </a:r>
            <a:r>
              <a:rPr lang="en-US" sz="2400" i="1" dirty="0"/>
              <a:t> </a:t>
            </a:r>
            <a:r>
              <a:rPr lang="en-US" sz="2400" i="1" dirty="0" err="1"/>
              <a:t>sự</a:t>
            </a:r>
            <a:r>
              <a:rPr lang="en-US" sz="2400" i="1" dirty="0"/>
              <a:t> </a:t>
            </a:r>
            <a:r>
              <a:rPr lang="en-US" sz="2400" i="1" dirty="0" err="1"/>
              <a:t>tích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429312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n-lt"/>
              </a:rPr>
              <a:t>Ô </a:t>
            </a:r>
            <a:r>
              <a:rPr lang="en-US" sz="4400" dirty="0" err="1">
                <a:latin typeface="+mn-lt"/>
              </a:rPr>
              <a:t>số</a:t>
            </a:r>
            <a:r>
              <a:rPr lang="en-US" sz="4400" dirty="0">
                <a:latin typeface="+mn-lt"/>
              </a:rPr>
              <a:t> 2</a:t>
            </a: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0853530" y="6042991"/>
            <a:ext cx="1139687" cy="8150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96481" y="1564742"/>
            <a:ext cx="9357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lễ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hát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họ</a:t>
            </a:r>
            <a:r>
              <a:rPr lang="en-US" sz="2800" dirty="0"/>
              <a:t> ở </a:t>
            </a:r>
            <a:r>
              <a:rPr lang="en-US" sz="2800" dirty="0" err="1"/>
              <a:t>tỉnh</a:t>
            </a:r>
            <a:r>
              <a:rPr lang="en-US" sz="2800" dirty="0"/>
              <a:t> </a:t>
            </a:r>
            <a:r>
              <a:rPr lang="en-US" sz="2800" dirty="0" err="1"/>
              <a:t>Bắc</a:t>
            </a:r>
            <a:r>
              <a:rPr lang="en-US" sz="2800" dirty="0"/>
              <a:t> </a:t>
            </a:r>
            <a:r>
              <a:rPr lang="en-US" sz="2800" dirty="0" err="1"/>
              <a:t>Ninh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 (3 </a:t>
            </a:r>
            <a:r>
              <a:rPr lang="en-US" sz="2800" dirty="0" err="1"/>
              <a:t>chữ</a:t>
            </a:r>
            <a:r>
              <a:rPr lang="en-US" sz="2800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96" y="2717380"/>
            <a:ext cx="6049219" cy="357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50967" y="4041913"/>
            <a:ext cx="2256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/>
              <a:t>Gợi</a:t>
            </a:r>
            <a:r>
              <a:rPr lang="en-US" sz="2400" b="1" u="sng" dirty="0"/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10268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n-lt"/>
              </a:rPr>
              <a:t>Ô </a:t>
            </a:r>
            <a:r>
              <a:rPr lang="en-US" sz="4400" dirty="0" err="1">
                <a:latin typeface="+mn-lt"/>
              </a:rPr>
              <a:t>số</a:t>
            </a:r>
            <a:r>
              <a:rPr lang="en-US" sz="4400" dirty="0">
                <a:latin typeface="+mn-lt"/>
              </a:rPr>
              <a:t> 3</a:t>
            </a: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0853530" y="6042991"/>
            <a:ext cx="1139687" cy="8150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34886" y="1633994"/>
            <a:ext cx="852216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,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? (7 </a:t>
            </a:r>
            <a:r>
              <a:rPr lang="en-US" sz="2800" dirty="0" err="1"/>
              <a:t>chữ</a:t>
            </a:r>
            <a:r>
              <a:rPr lang="en-US" sz="28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04" y="2448339"/>
            <a:ext cx="4409661" cy="44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67930"/>
      </p:ext>
    </p:extLst>
  </p:cSld>
  <p:clrMapOvr>
    <a:masterClrMapping/>
  </p:clrMapOvr>
  <p:transition spd="med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n-lt"/>
              </a:rPr>
              <a:t>Ô </a:t>
            </a:r>
            <a:r>
              <a:rPr lang="en-US" sz="4400" dirty="0" err="1">
                <a:latin typeface="+mn-lt"/>
              </a:rPr>
              <a:t>số</a:t>
            </a:r>
            <a:r>
              <a:rPr lang="en-US" sz="4400" dirty="0">
                <a:latin typeface="+mn-lt"/>
              </a:rPr>
              <a:t> 4</a:t>
            </a: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0853530" y="6042991"/>
            <a:ext cx="1139687" cy="8150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57314" y="1839604"/>
            <a:ext cx="6178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Tê</a:t>
            </a:r>
            <a:r>
              <a:rPr lang="en-US" sz="2800" dirty="0"/>
              <a:t>n</a:t>
            </a:r>
            <a:r>
              <a:rPr lang="vi-VN" sz="2800" dirty="0"/>
              <a:t> thủ đô của nước ta là gì? (5 chữ)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87" y="2743884"/>
            <a:ext cx="6177959" cy="3590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1973017"/>
      </p:ext>
    </p:extLst>
  </p:cSld>
  <p:clrMapOvr>
    <a:masterClrMapping/>
  </p:clrMapOvr>
  <p:transition spd="slow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668A897-83B5-4E06-BA42-A4C648B94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2164" r="3150" b="2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6E9DD2F3-6D22-4101-B2FC-3397002CAEEE}"/>
              </a:ext>
            </a:extLst>
          </p:cNvPr>
          <p:cNvSpPr/>
          <p:nvPr/>
        </p:nvSpPr>
        <p:spPr>
          <a:xfrm>
            <a:off x="3780717" y="1649594"/>
            <a:ext cx="4244201" cy="107722"/>
          </a:xfrm>
          <a:prstGeom prst="rect">
            <a:avLst/>
          </a:prstGeom>
          <a:solidFill>
            <a:srgbClr val="43A4C5"/>
          </a:solidFill>
        </p:spPr>
        <p:txBody>
          <a:bodyPr wrap="square">
            <a:spAutoFit/>
          </a:bodyPr>
          <a:lstStyle/>
          <a:p>
            <a:endParaRPr lang="en-US" sz="100" dirty="0">
              <a:solidFill>
                <a:srgbClr val="43A4C5"/>
              </a:solidFill>
              <a:latin typeface="Montserrat SemiBold" panose="00000700000000000000" pitchFamily="2" charset="0"/>
              <a:ea typeface="字魂35号-经典雅黑" panose="02000000000000000000" pitchFamily="2" charset="-122"/>
              <a:cs typeface="Segoe UI 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1127" y="759854"/>
            <a:ext cx="746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QUÊ HƯƠNG TƯƠI ĐẸP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4231" y="2413337"/>
            <a:ext cx="8023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10: BIỂN ĐẢO QUÊ HƯƠNG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9262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B5330136-6FA9-4268-99AD-149D7100C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2164" r="3150" b="2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3A4E0BD-A80D-4BF4-9BCE-29274ECBBC11}"/>
              </a:ext>
            </a:extLst>
          </p:cNvPr>
          <p:cNvSpPr/>
          <p:nvPr/>
        </p:nvSpPr>
        <p:spPr>
          <a:xfrm>
            <a:off x="1609344" y="1805676"/>
            <a:ext cx="3153156" cy="89942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i="0" u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4" name="燕尾形 80">
            <a:extLst>
              <a:ext uri="{FF2B5EF4-FFF2-40B4-BE49-F238E27FC236}">
                <a16:creationId xmlns:a16="http://schemas.microsoft.com/office/drawing/2014/main" id="{5265F82D-3342-4D9D-8A64-6F92AD4D17F0}"/>
              </a:ext>
            </a:extLst>
          </p:cNvPr>
          <p:cNvSpPr/>
          <p:nvPr/>
        </p:nvSpPr>
        <p:spPr>
          <a:xfrm>
            <a:off x="6197313" y="1046741"/>
            <a:ext cx="3576445" cy="550966"/>
          </a:xfrm>
          <a:prstGeom prst="chevron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7472D13-297A-45FC-838E-3B71E8489185}"/>
              </a:ext>
            </a:extLst>
          </p:cNvPr>
          <p:cNvSpPr/>
          <p:nvPr/>
        </p:nvSpPr>
        <p:spPr>
          <a:xfrm>
            <a:off x="6758489" y="1064172"/>
            <a:ext cx="1922322" cy="523220"/>
          </a:xfrm>
          <a:prstGeom prst="rect">
            <a:avLst/>
          </a:prstGeom>
          <a:solidFill>
            <a:srgbClr val="43A4C5"/>
          </a:solidFill>
          <a:ln>
            <a:noFill/>
          </a:ln>
        </p:spPr>
        <p:txBody>
          <a:bodyPr wrap="none">
            <a:spAutoFit/>
          </a:bodyPr>
          <a:lstStyle/>
          <a:p>
            <a:pPr marL="0" lvl="0" algn="ctr"/>
            <a:r>
              <a:rPr lang="en-US" sz="2800" b="1" i="0" u="non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800" b="1" i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u="non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2800" b="1" i="0" u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燕尾形 78">
            <a:extLst>
              <a:ext uri="{FF2B5EF4-FFF2-40B4-BE49-F238E27FC236}">
                <a16:creationId xmlns:a16="http://schemas.microsoft.com/office/drawing/2014/main" id="{19FA2E21-9E9C-45F4-AD80-BB47B2A1AEF5}"/>
              </a:ext>
            </a:extLst>
          </p:cNvPr>
          <p:cNvSpPr/>
          <p:nvPr/>
        </p:nvSpPr>
        <p:spPr>
          <a:xfrm>
            <a:off x="6197313" y="1969222"/>
            <a:ext cx="3576445" cy="559882"/>
          </a:xfrm>
          <a:prstGeom prst="chevron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399D474-8659-4313-8711-3ADB414E82B0}"/>
              </a:ext>
            </a:extLst>
          </p:cNvPr>
          <p:cNvSpPr/>
          <p:nvPr/>
        </p:nvSpPr>
        <p:spPr>
          <a:xfrm>
            <a:off x="6758489" y="1985190"/>
            <a:ext cx="1702710" cy="523220"/>
          </a:xfrm>
          <a:prstGeom prst="rect">
            <a:avLst/>
          </a:prstGeom>
          <a:solidFill>
            <a:srgbClr val="43A4C5"/>
          </a:solidFill>
          <a:ln>
            <a:noFill/>
          </a:ln>
        </p:spPr>
        <p:txBody>
          <a:bodyPr wrap="none">
            <a:spAutoFit/>
          </a:bodyPr>
          <a:lstStyle/>
          <a:p>
            <a:pPr marL="0" lvl="0" algn="ctr"/>
            <a:r>
              <a:rPr lang="en-US" sz="2800" b="1" i="0" u="non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i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u="non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2800" b="1" i="0" u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燕尾形 76">
            <a:extLst>
              <a:ext uri="{FF2B5EF4-FFF2-40B4-BE49-F238E27FC236}">
                <a16:creationId xmlns:a16="http://schemas.microsoft.com/office/drawing/2014/main" id="{977B1467-677B-41F2-AB31-94EE169E44A5}"/>
              </a:ext>
            </a:extLst>
          </p:cNvPr>
          <p:cNvSpPr/>
          <p:nvPr/>
        </p:nvSpPr>
        <p:spPr>
          <a:xfrm>
            <a:off x="6197313" y="2934651"/>
            <a:ext cx="3576445" cy="537063"/>
          </a:xfrm>
          <a:prstGeom prst="chevron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CBA1542-91D4-4798-9698-0DFFDBC28B2B}"/>
              </a:ext>
            </a:extLst>
          </p:cNvPr>
          <p:cNvSpPr/>
          <p:nvPr/>
        </p:nvSpPr>
        <p:spPr>
          <a:xfrm>
            <a:off x="6800966" y="2948494"/>
            <a:ext cx="1882247" cy="523220"/>
          </a:xfrm>
          <a:prstGeom prst="rect">
            <a:avLst/>
          </a:prstGeom>
          <a:solidFill>
            <a:srgbClr val="43A4C5"/>
          </a:solidFill>
          <a:ln>
            <a:noFill/>
          </a:ln>
        </p:spPr>
        <p:txBody>
          <a:bodyPr wrap="none">
            <a:spAutoFit/>
          </a:bodyPr>
          <a:lstStyle/>
          <a:p>
            <a:pPr marL="0" lvl="0" algn="ctr"/>
            <a:r>
              <a:rPr lang="en-US" sz="2800" b="1" i="0" u="non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i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u="non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800" b="1" i="0" u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燕尾形 74">
            <a:extLst>
              <a:ext uri="{FF2B5EF4-FFF2-40B4-BE49-F238E27FC236}">
                <a16:creationId xmlns:a16="http://schemas.microsoft.com/office/drawing/2014/main" id="{BABF8B25-86C5-4F5A-8EAA-2B67C6E6DADB}"/>
              </a:ext>
            </a:extLst>
          </p:cNvPr>
          <p:cNvSpPr/>
          <p:nvPr/>
        </p:nvSpPr>
        <p:spPr>
          <a:xfrm>
            <a:off x="6197313" y="3843229"/>
            <a:ext cx="3576445" cy="521721"/>
          </a:xfrm>
          <a:prstGeom prst="chevron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FE32076-5F7F-4C08-A47A-EDDE21E666B0}"/>
              </a:ext>
            </a:extLst>
          </p:cNvPr>
          <p:cNvSpPr/>
          <p:nvPr/>
        </p:nvSpPr>
        <p:spPr>
          <a:xfrm>
            <a:off x="6758489" y="3843977"/>
            <a:ext cx="2617331" cy="523220"/>
          </a:xfrm>
          <a:prstGeom prst="rect">
            <a:avLst/>
          </a:prstGeom>
          <a:solidFill>
            <a:srgbClr val="43A4C5"/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0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800" b="1" i="0" u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7AFBD315-08F7-4DFA-831F-E61DC5179718}"/>
              </a:ext>
            </a:extLst>
          </p:cNvPr>
          <p:cNvSpPr txBox="1"/>
          <p:nvPr/>
        </p:nvSpPr>
        <p:spPr>
          <a:xfrm>
            <a:off x="5224850" y="1045250"/>
            <a:ext cx="780227" cy="523212"/>
          </a:xfrm>
          <a:prstGeom prst="rect">
            <a:avLst/>
          </a:prstGeom>
          <a:solidFill>
            <a:srgbClr val="43A4C5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id="{B77FBB54-E2DC-4CCE-9640-8F45062A8057}"/>
              </a:ext>
            </a:extLst>
          </p:cNvPr>
          <p:cNvSpPr txBox="1"/>
          <p:nvPr/>
        </p:nvSpPr>
        <p:spPr>
          <a:xfrm>
            <a:off x="5224850" y="1967730"/>
            <a:ext cx="780227" cy="523212"/>
          </a:xfrm>
          <a:prstGeom prst="rect">
            <a:avLst/>
          </a:prstGeom>
          <a:solidFill>
            <a:srgbClr val="43A4C5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extBox 35">
            <a:extLst>
              <a:ext uri="{FF2B5EF4-FFF2-40B4-BE49-F238E27FC236}">
                <a16:creationId xmlns:a16="http://schemas.microsoft.com/office/drawing/2014/main" id="{15B5CA19-4525-4B84-BF77-83C0FDDDDCDC}"/>
              </a:ext>
            </a:extLst>
          </p:cNvPr>
          <p:cNvSpPr txBox="1"/>
          <p:nvPr/>
        </p:nvSpPr>
        <p:spPr>
          <a:xfrm>
            <a:off x="5224850" y="2933160"/>
            <a:ext cx="780227" cy="523212"/>
          </a:xfrm>
          <a:prstGeom prst="rect">
            <a:avLst/>
          </a:prstGeom>
          <a:solidFill>
            <a:srgbClr val="43A4C5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7" name="TextBox 36">
            <a:extLst>
              <a:ext uri="{FF2B5EF4-FFF2-40B4-BE49-F238E27FC236}">
                <a16:creationId xmlns:a16="http://schemas.microsoft.com/office/drawing/2014/main" id="{B08EC43E-6585-48D9-9902-29DBF56982C3}"/>
              </a:ext>
            </a:extLst>
          </p:cNvPr>
          <p:cNvSpPr txBox="1"/>
          <p:nvPr/>
        </p:nvSpPr>
        <p:spPr>
          <a:xfrm>
            <a:off x="5224850" y="3841738"/>
            <a:ext cx="780227" cy="523212"/>
          </a:xfrm>
          <a:prstGeom prst="rect">
            <a:avLst/>
          </a:prstGeom>
          <a:solidFill>
            <a:srgbClr val="43A4C5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4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87D9CD10-3919-483D-AECF-889876CB4E6C}"/>
              </a:ext>
            </a:extLst>
          </p:cNvPr>
          <p:cNvCxnSpPr>
            <a:cxnSpLocks/>
          </p:cNvCxnSpPr>
          <p:nvPr/>
        </p:nvCxnSpPr>
        <p:spPr>
          <a:xfrm>
            <a:off x="2259953" y="3025057"/>
            <a:ext cx="1851939" cy="0"/>
          </a:xfrm>
          <a:prstGeom prst="line">
            <a:avLst/>
          </a:prstGeom>
          <a:ln>
            <a:solidFill>
              <a:srgbClr val="43A4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80064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2" grpId="0" animBg="1"/>
      <p:bldP spid="33" grpId="0" animBg="1"/>
      <p:bldP spid="30" grpId="0" animBg="1"/>
      <p:bldP spid="31" grpId="0" animBg="1"/>
      <p:bldP spid="28" grpId="0" animBg="1"/>
      <p:bldP spid="29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31" y="404021"/>
            <a:ext cx="10290000" cy="763600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131" y="1213024"/>
            <a:ext cx="593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SGK: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20409"/>
          <a:stretch/>
        </p:blipFill>
        <p:spPr>
          <a:xfrm>
            <a:off x="0" y="3579912"/>
            <a:ext cx="4111977" cy="314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 r="18354"/>
          <a:stretch/>
        </p:blipFill>
        <p:spPr>
          <a:xfrm>
            <a:off x="3990109" y="2236635"/>
            <a:ext cx="4369823" cy="312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r="19587"/>
          <a:stretch/>
        </p:blipFill>
        <p:spPr>
          <a:xfrm>
            <a:off x="8359932" y="0"/>
            <a:ext cx="3857382" cy="290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799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limate and Water Lesson by Slidesgo">
  <a:themeElements>
    <a:clrScheme name="Simple Light">
      <a:dk1>
        <a:srgbClr val="E1D3CE"/>
      </a:dk1>
      <a:lt1>
        <a:srgbClr val="D3CADD"/>
      </a:lt1>
      <a:dk2>
        <a:srgbClr val="87D8CE"/>
      </a:dk2>
      <a:lt2>
        <a:srgbClr val="357887"/>
      </a:lt2>
      <a:accent1>
        <a:srgbClr val="203424"/>
      </a:accent1>
      <a:accent2>
        <a:srgbClr val="FCDA89"/>
      </a:accent2>
      <a:accent3>
        <a:srgbClr val="EF89A1"/>
      </a:accent3>
      <a:accent4>
        <a:srgbClr val="87CC6A"/>
      </a:accent4>
      <a:accent5>
        <a:srgbClr val="E59F5A"/>
      </a:accent5>
      <a:accent6>
        <a:srgbClr val="CA6D36"/>
      </a:accent6>
      <a:hlink>
        <a:srgbClr val="0C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limate and Water Lesson by Slidesgo">
  <a:themeElements>
    <a:clrScheme name="Simple Light">
      <a:dk1>
        <a:srgbClr val="E1D3CE"/>
      </a:dk1>
      <a:lt1>
        <a:srgbClr val="D3CADD"/>
      </a:lt1>
      <a:dk2>
        <a:srgbClr val="87D8CE"/>
      </a:dk2>
      <a:lt2>
        <a:srgbClr val="357887"/>
      </a:lt2>
      <a:accent1>
        <a:srgbClr val="203424"/>
      </a:accent1>
      <a:accent2>
        <a:srgbClr val="FCDA89"/>
      </a:accent2>
      <a:accent3>
        <a:srgbClr val="EF89A1"/>
      </a:accent3>
      <a:accent4>
        <a:srgbClr val="87CC6A"/>
      </a:accent4>
      <a:accent5>
        <a:srgbClr val="E59F5A"/>
      </a:accent5>
      <a:accent6>
        <a:srgbClr val="CA6D36"/>
      </a:accent6>
      <a:hlink>
        <a:srgbClr val="0C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905</Words>
  <Application>Microsoft Office PowerPoint</Application>
  <PresentationFormat>Widescreen</PresentationFormat>
  <Paragraphs>127</Paragraphs>
  <Slides>28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等线</vt:lpstr>
      <vt:lpstr>等线 Light</vt:lpstr>
      <vt:lpstr>Abel</vt:lpstr>
      <vt:lpstr>Anaheim</vt:lpstr>
      <vt:lpstr>Architects Daughter</vt:lpstr>
      <vt:lpstr>Arial</vt:lpstr>
      <vt:lpstr>Barlow</vt:lpstr>
      <vt:lpstr>Bubblegum Sans</vt:lpstr>
      <vt:lpstr>Francois One</vt:lpstr>
      <vt:lpstr>Handlee</vt:lpstr>
      <vt:lpstr>Manrope</vt:lpstr>
      <vt:lpstr>Manrope ExtraLight</vt:lpstr>
      <vt:lpstr>Montserrat SemiBold</vt:lpstr>
      <vt:lpstr>Pacifico</vt:lpstr>
      <vt:lpstr>Roboto</vt:lpstr>
      <vt:lpstr>Wingdings</vt:lpstr>
      <vt:lpstr>​​</vt:lpstr>
      <vt:lpstr>Environment Watercolor Marketing Plan by Slidesgo</vt:lpstr>
      <vt:lpstr>1_Environment Watercolor Marketing Plan by Slidesgo</vt:lpstr>
      <vt:lpstr>2_Environment Watercolor Marketing Plan by Slidesgo</vt:lpstr>
      <vt:lpstr>Climate and Water Lesson by Slidesgo</vt:lpstr>
      <vt:lpstr>1_Climate and Water Lesson by Slidesgo</vt:lpstr>
      <vt:lpstr>CHÀO MỪNG CÁC EM  ĐẾN VỚI TIẾT HỌC HÔM NAY!</vt:lpstr>
      <vt:lpstr>Trò chơi “Ô chữ”</vt:lpstr>
      <vt:lpstr>Ô số 1</vt:lpstr>
      <vt:lpstr>Ô số 2</vt:lpstr>
      <vt:lpstr>Ô số 3</vt:lpstr>
      <vt:lpstr>Ô số 4</vt:lpstr>
      <vt:lpstr>PowerPoint Presentation</vt:lpstr>
      <vt:lpstr>PowerPoint Presentation</vt:lpstr>
      <vt:lpstr>1.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CẢM ƠN CÁC EM  ĐÃ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Admin</cp:lastModifiedBy>
  <cp:revision>319</cp:revision>
  <dcterms:created xsi:type="dcterms:W3CDTF">2018-02-23T07:21:57Z</dcterms:created>
  <dcterms:modified xsi:type="dcterms:W3CDTF">2026-01-20T09:49:26Z</dcterms:modified>
</cp:coreProperties>
</file>