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5" r:id="rId10"/>
    <p:sldId id="267" r:id="rId11"/>
    <p:sldId id="268" r:id="rId12"/>
    <p:sldId id="269" r:id="rId13"/>
    <p:sldId id="270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A289-D0E6-4213-88EA-84B5465295B6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888440" y="134813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189615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Í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958076" y="1804003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849252" y="22612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Ă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Ó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033515" y="27184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Ó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576315" y="3175603"/>
          <a:ext cx="4114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Á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848777" y="3649735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U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Ồ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329676" y="4108264"/>
          <a:ext cx="914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Ỗ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13" name="Cau 1"/>
          <p:cNvSpPr/>
          <p:nvPr/>
        </p:nvSpPr>
        <p:spPr>
          <a:xfrm>
            <a:off x="1594752" y="1346803"/>
            <a:ext cx="1117600" cy="457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1</a:t>
            </a:r>
            <a:endParaRPr lang="en-US" sz="2000" dirty="0"/>
          </a:p>
        </p:txBody>
      </p:sp>
      <p:sp>
        <p:nvSpPr>
          <p:cNvPr id="14" name="bang-cau-hoi"/>
          <p:cNvSpPr/>
          <p:nvPr/>
        </p:nvSpPr>
        <p:spPr>
          <a:xfrm>
            <a:off x="3191329" y="5170787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u 1"/>
          <p:cNvSpPr/>
          <p:nvPr/>
        </p:nvSpPr>
        <p:spPr>
          <a:xfrm>
            <a:off x="1594752" y="1804003"/>
            <a:ext cx="1117600" cy="457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2</a:t>
            </a:r>
            <a:endParaRPr lang="en-US" sz="2000" dirty="0"/>
          </a:p>
        </p:txBody>
      </p:sp>
      <p:sp>
        <p:nvSpPr>
          <p:cNvPr id="16" name="bang-cau-hoi"/>
          <p:cNvSpPr/>
          <p:nvPr/>
        </p:nvSpPr>
        <p:spPr>
          <a:xfrm>
            <a:off x="3191329" y="5193126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Loại đất thích hợp làm vườn gieo ươm cây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Cau 1"/>
          <p:cNvSpPr/>
          <p:nvPr/>
        </p:nvSpPr>
        <p:spPr>
          <a:xfrm>
            <a:off x="1594752" y="2261203"/>
            <a:ext cx="1117600" cy="457200"/>
          </a:xfrm>
          <a:prstGeom prst="homePlate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3</a:t>
            </a:r>
            <a:endParaRPr lang="en-US" sz="2000" dirty="0"/>
          </a:p>
        </p:txBody>
      </p:sp>
      <p:sp>
        <p:nvSpPr>
          <p:cNvPr id="19" name="bang-cau-hoi"/>
          <p:cNvSpPr/>
          <p:nvPr/>
        </p:nvSpPr>
        <p:spPr>
          <a:xfrm>
            <a:off x="3203593" y="5204295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việc………….vườn gieo ươm cây rừng gồm: che mưa, nắng, tưới nước, bón phân, làm cỏ, phòng trừ sâu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u 1"/>
          <p:cNvSpPr/>
          <p:nvPr/>
        </p:nvSpPr>
        <p:spPr>
          <a:xfrm>
            <a:off x="1594752" y="2718403"/>
            <a:ext cx="1117600" cy="457200"/>
          </a:xfrm>
          <a:prstGeom prst="homePlate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4</a:t>
            </a:r>
            <a:endParaRPr lang="en-US" sz="2000" dirty="0"/>
          </a:p>
        </p:txBody>
      </p:sp>
      <p:sp>
        <p:nvSpPr>
          <p:cNvPr id="21" name="bang-cau-hoi"/>
          <p:cNvSpPr/>
          <p:nvPr/>
        </p:nvSpPr>
        <p:spPr>
          <a:xfrm>
            <a:off x="3215857" y="5210938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biện pháp bổ sung chất dinh dưỡng cho cây rừng sau khi trồng?</a:t>
            </a:r>
          </a:p>
        </p:txBody>
      </p:sp>
      <p:sp>
        <p:nvSpPr>
          <p:cNvPr id="22" name="Cau 1"/>
          <p:cNvSpPr/>
          <p:nvPr/>
        </p:nvSpPr>
        <p:spPr>
          <a:xfrm>
            <a:off x="1594752" y="3175603"/>
            <a:ext cx="1117600" cy="45720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5</a:t>
            </a:r>
            <a:endParaRPr lang="en-US" sz="2000" dirty="0"/>
          </a:p>
        </p:txBody>
      </p:sp>
      <p:sp>
        <p:nvSpPr>
          <p:cNvPr id="23" name="bang-cau-hoi"/>
          <p:cNvSpPr/>
          <p:nvPr/>
        </p:nvSpPr>
        <p:spPr>
          <a:xfrm>
            <a:off x="3228121" y="5177430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Đây là biện pháp chặt bỏ dây leo, cây hoang dại chèn ép cây rừng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au 1"/>
          <p:cNvSpPr/>
          <p:nvPr/>
        </p:nvSpPr>
        <p:spPr>
          <a:xfrm>
            <a:off x="1594752" y="3632803"/>
            <a:ext cx="1117600" cy="457200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6</a:t>
            </a:r>
            <a:endParaRPr lang="en-US" sz="2000" dirty="0"/>
          </a:p>
        </p:txBody>
      </p:sp>
      <p:sp>
        <p:nvSpPr>
          <p:cNvPr id="25" name="bang-cau-hoi"/>
          <p:cNvSpPr/>
          <p:nvPr/>
        </p:nvSpPr>
        <p:spPr>
          <a:xfrm>
            <a:off x="3256680" y="5177430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Công việc cần làm sau khi khai thác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au 1"/>
          <p:cNvSpPr/>
          <p:nvPr/>
        </p:nvSpPr>
        <p:spPr>
          <a:xfrm>
            <a:off x="1594752" y="4106935"/>
            <a:ext cx="1117600" cy="457200"/>
          </a:xfrm>
          <a:prstGeom prst="homePlat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7</a:t>
            </a:r>
            <a:endParaRPr lang="en-US" sz="2000" dirty="0"/>
          </a:p>
        </p:txBody>
      </p:sp>
      <p:sp>
        <p:nvSpPr>
          <p:cNvPr id="27" name="bang-cau-hoi"/>
          <p:cNvSpPr/>
          <p:nvPr/>
        </p:nvSpPr>
        <p:spPr>
          <a:xfrm>
            <a:off x="3242401" y="5170787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 Mục đích khai thác rừng để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5862314" y="1346803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189615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4949271" y="18040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5861958" y="22612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4033515" y="271840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3575465" y="3175603"/>
          <a:ext cx="4114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5861958" y="3649735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6329676" y="4121327"/>
          <a:ext cx="914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35" name="tu-khoa"/>
          <p:cNvSpPr/>
          <p:nvPr/>
        </p:nvSpPr>
        <p:spPr>
          <a:xfrm>
            <a:off x="6342739" y="522514"/>
            <a:ext cx="1248229" cy="62411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khóa</a:t>
            </a:r>
            <a:endParaRPr lang="en-US" b="1" dirty="0"/>
          </a:p>
        </p:txBody>
      </p:sp>
      <p:pic>
        <p:nvPicPr>
          <p:cNvPr id="3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924" y="8473"/>
            <a:ext cx="3352800" cy="1014413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69604" y="32658"/>
          <a:ext cx="127952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lip" r:id="rId5" imgW="1278360" imgH="1274040" progId="MS_ClipArt_Gallery.2">
                  <p:embed/>
                </p:oleObj>
              </mc:Choice>
              <mc:Fallback>
                <p:oleObj name="Clip" r:id="rId5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4" y="32658"/>
                        <a:ext cx="1279525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1"/>
          <p:cNvGraphicFramePr>
            <a:graphicFrameLocks noChangeAspect="1"/>
          </p:cNvGraphicFramePr>
          <p:nvPr>
            <p:extLst/>
          </p:nvPr>
        </p:nvGraphicFramePr>
        <p:xfrm>
          <a:off x="10760529" y="5462588"/>
          <a:ext cx="15240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lip" r:id="rId7" imgW="1999440" imgH="1831320" progId="MS_ClipArt_Gallery.2">
                  <p:embed/>
                </p:oleObj>
              </mc:Choice>
              <mc:Fallback>
                <p:oleObj name="Clip" r:id="rId7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0529" y="5462588"/>
                        <a:ext cx="1524000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27743" y="464751"/>
            <a:ext cx="4038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 </a:t>
            </a:r>
            <a:r>
              <a:rPr lang="en-US" sz="2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  <a:r>
              <a:rPr lang="en-US" sz="2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CHỮ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871520" y="4557599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Ư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Ờ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5874528" y="4539338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6453577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681877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609993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6456878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39470734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745639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9968997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63760"/>
                  </a:ext>
                </a:extLst>
              </a:tr>
            </a:tbl>
          </a:graphicData>
        </a:graphic>
      </p:graphicFrame>
      <p:sp>
        <p:nvSpPr>
          <p:cNvPr id="46" name="Cau 1"/>
          <p:cNvSpPr/>
          <p:nvPr/>
        </p:nvSpPr>
        <p:spPr>
          <a:xfrm>
            <a:off x="1594752" y="4539338"/>
            <a:ext cx="1117600" cy="457200"/>
          </a:xfrm>
          <a:prstGeom prst="homePlat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Câu</a:t>
            </a:r>
            <a:r>
              <a:rPr lang="en-US" sz="2000" dirty="0" smtClean="0"/>
              <a:t> 8</a:t>
            </a:r>
            <a:endParaRPr lang="en-US" sz="2000" dirty="0"/>
          </a:p>
        </p:txBody>
      </p:sp>
      <p:sp>
        <p:nvSpPr>
          <p:cNvPr id="47" name="bang-cau-hoi"/>
          <p:cNvSpPr/>
          <p:nvPr/>
        </p:nvSpPr>
        <p:spPr>
          <a:xfrm>
            <a:off x="3264913" y="5184073"/>
            <a:ext cx="7569200" cy="16425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Rừng là tài nguyên quý của đất nước, là một bộ phận quan trọng của………….sinh thái.									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90219" y="1433528"/>
            <a:ext cx="1429555" cy="29452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5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47" grpId="0" animBg="1"/>
      <p:bldP spid="4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11357"/>
              </p:ext>
            </p:extLst>
          </p:nvPr>
        </p:nvGraphicFramePr>
        <p:xfrm>
          <a:off x="1043189" y="1766760"/>
          <a:ext cx="10161430" cy="4977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1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225">
                <a:tc rowSpan="2">
                  <a:txBody>
                    <a:bodyPr/>
                    <a:lstStyle/>
                    <a:p>
                      <a:pPr indent="152400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chi so sánh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8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 chăn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uôi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637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đầu tư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217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thuật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giản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Phức tạp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tạp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 thức ãn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 phú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con người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cung cấp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thường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45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 soát dịch bệnh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129">
                <a:tc>
                  <a:txBody>
                    <a:bodyPr/>
                    <a:lstStyle/>
                    <a:p>
                      <a:pPr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ăng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 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68947" y="451113"/>
            <a:ext cx="10612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indent="-20955" algn="just"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8.3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10"/>
          <p:cNvPicPr/>
          <p:nvPr/>
        </p:nvPicPr>
        <p:blipFill>
          <a:blip r:embed="rId2"/>
          <a:stretch/>
        </p:blipFill>
        <p:spPr>
          <a:xfrm>
            <a:off x="787306" y="480405"/>
            <a:ext cx="5407432" cy="3061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613" y="480404"/>
            <a:ext cx="4934609" cy="30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440" y="4970103"/>
            <a:ext cx="496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https://www.youtube.com/watch?v=QHAIF2JC1DA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271234" y="901520"/>
            <a:ext cx="5151550" cy="292350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5937" y="1481070"/>
            <a:ext cx="3258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9668" y="48831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https://chicuccntybinhdinh.com.vn/chon-tao-cac-giong-vat-nuoi-theo-nang-suat-toi-uu/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3271234" y="901520"/>
            <a:ext cx="5151550" cy="2923504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5937" y="1481070"/>
            <a:ext cx="3258355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3" y="452370"/>
            <a:ext cx="4949321" cy="27716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26" y="452369"/>
            <a:ext cx="5320188" cy="2771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02" y="3659210"/>
            <a:ext cx="4949321" cy="2771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025" y="3659210"/>
            <a:ext cx="5320189" cy="278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673" y="158054"/>
            <a:ext cx="10689465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8: GIỚI THIỆU CHUNG VỀ CHĂN NUÔI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76" y="1093496"/>
            <a:ext cx="8923852" cy="53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476"/>
          <p:cNvPicPr/>
          <p:nvPr/>
        </p:nvPicPr>
        <p:blipFill>
          <a:blip r:embed="rId2"/>
          <a:stretch/>
        </p:blipFill>
        <p:spPr>
          <a:xfrm>
            <a:off x="2700270" y="2752454"/>
            <a:ext cx="6237668" cy="3300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0411" y="678065"/>
            <a:ext cx="10242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Kể tên một số sản phẩm của chăn nuôi mà em biết?</a:t>
            </a:r>
          </a:p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Chăn nuôi có vai trò như thế nào đối với con người, kinh tế và xã hội?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ãy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 H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8.1 vả nêu một số vai trò c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chăn nuôi.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tên môt sổ loai vật nuôi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địa phương em vả nêu những lợi ích của chúng.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53" y="463043"/>
            <a:ext cx="5575236" cy="5602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01" y="463043"/>
            <a:ext cx="2833101" cy="3658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085" y="4064110"/>
            <a:ext cx="2457719" cy="23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75" y="414807"/>
            <a:ext cx="10161298" cy="5135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972" y="435601"/>
            <a:ext cx="7620000" cy="5162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501" y="379522"/>
            <a:ext cx="7493962" cy="5143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3" y="268325"/>
            <a:ext cx="8744755" cy="5450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9420" y="5924282"/>
            <a:ext cx="436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02"/>
          <p:cNvPicPr/>
          <p:nvPr/>
        </p:nvPicPr>
        <p:blipFill>
          <a:blip r:embed="rId2"/>
          <a:stretch/>
        </p:blipFill>
        <p:spPr>
          <a:xfrm>
            <a:off x="1468192" y="252617"/>
            <a:ext cx="9749306" cy="3765591"/>
          </a:xfrm>
          <a:prstGeom prst="rect">
            <a:avLst/>
          </a:prstGeom>
        </p:spPr>
      </p:pic>
      <p:pic>
        <p:nvPicPr>
          <p:cNvPr id="3" name="Shape 504"/>
          <p:cNvPicPr/>
          <p:nvPr/>
        </p:nvPicPr>
        <p:blipFill>
          <a:blip r:embed="rId3"/>
          <a:stretch/>
        </p:blipFill>
        <p:spPr>
          <a:xfrm>
            <a:off x="4174923" y="4018208"/>
            <a:ext cx="4608468" cy="24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482</Words>
  <Application>Microsoft Office PowerPoint</Application>
  <PresentationFormat>Widescreen</PresentationFormat>
  <Paragraphs>118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20</cp:revision>
  <dcterms:created xsi:type="dcterms:W3CDTF">2022-06-25T01:46:40Z</dcterms:created>
  <dcterms:modified xsi:type="dcterms:W3CDTF">2023-02-09T07:17:31Z</dcterms:modified>
</cp:coreProperties>
</file>