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4"/>
  </p:notesMasterIdLst>
  <p:sldIdLst>
    <p:sldId id="283" r:id="rId2"/>
    <p:sldId id="295" r:id="rId3"/>
    <p:sldId id="265" r:id="rId4"/>
    <p:sldId id="324" r:id="rId5"/>
    <p:sldId id="325" r:id="rId6"/>
    <p:sldId id="328" r:id="rId7"/>
    <p:sldId id="318" r:id="rId8"/>
    <p:sldId id="334" r:id="rId9"/>
    <p:sldId id="311" r:id="rId10"/>
    <p:sldId id="293" r:id="rId11"/>
    <p:sldId id="289" r:id="rId12"/>
    <p:sldId id="335" r:id="rId13"/>
    <p:sldId id="336" r:id="rId14"/>
    <p:sldId id="310" r:id="rId15"/>
    <p:sldId id="338" r:id="rId16"/>
    <p:sldId id="339" r:id="rId17"/>
    <p:sldId id="341" r:id="rId18"/>
    <p:sldId id="354" r:id="rId19"/>
    <p:sldId id="347" r:id="rId20"/>
    <p:sldId id="348" r:id="rId21"/>
    <p:sldId id="349" r:id="rId22"/>
    <p:sldId id="350" r:id="rId23"/>
    <p:sldId id="351" r:id="rId24"/>
    <p:sldId id="352" r:id="rId25"/>
    <p:sldId id="353" r:id="rId26"/>
    <p:sldId id="355" r:id="rId27"/>
    <p:sldId id="342" r:id="rId28"/>
    <p:sldId id="343" r:id="rId29"/>
    <p:sldId id="345" r:id="rId30"/>
    <p:sldId id="340" r:id="rId31"/>
    <p:sldId id="346" r:id="rId32"/>
    <p:sldId id="356"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97"/>
    <a:srgbClr val="97D9FF"/>
    <a:srgbClr val="F75145"/>
    <a:srgbClr val="122140"/>
    <a:srgbClr val="FFFFFF"/>
    <a:srgbClr val="2E75B6"/>
    <a:srgbClr val="F84B3F"/>
    <a:srgbClr val="5F555D"/>
    <a:srgbClr val="B3AB8D"/>
    <a:srgbClr val="A7B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0644A5-B6E3-204F-9676-09F55C01309C}" v="1" dt="2021-01-23T09:04:49.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showGuides="1">
      <p:cViewPr varScale="1">
        <p:scale>
          <a:sx n="66" d="100"/>
          <a:sy n="66" d="100"/>
        </p:scale>
        <p:origin x="816" y="48"/>
      </p:cViewPr>
      <p:guideLst>
        <p:guide orient="horz" pos="2232"/>
        <p:guide pos="3840"/>
      </p:guideLst>
    </p:cSldViewPr>
  </p:slideViewPr>
  <p:notesTextViewPr>
    <p:cViewPr>
      <p:scale>
        <a:sx n="1" d="1"/>
        <a:sy n="1" d="1"/>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Hiếu" userId="fdbd0f3cdc02e263" providerId="LiveId" clId="{E50644A5-B6E3-204F-9676-09F55C01309C}"/>
    <pc:docChg chg="modMainMaster">
      <pc:chgData name="Phạm Hiếu" userId="fdbd0f3cdc02e263" providerId="LiveId" clId="{E50644A5-B6E3-204F-9676-09F55C01309C}" dt="2021-01-23T09:04:49.322" v="0" actId="962"/>
      <pc:docMkLst>
        <pc:docMk/>
      </pc:docMkLst>
      <pc:sldMasterChg chg="modSldLayout">
        <pc:chgData name="Phạm Hiếu" userId="fdbd0f3cdc02e263" providerId="LiveId" clId="{E50644A5-B6E3-204F-9676-09F55C01309C}" dt="2021-01-23T09:04:49.322" v="0" actId="962"/>
        <pc:sldMasterMkLst>
          <pc:docMk/>
          <pc:sldMasterMk cId="1132593169" sldId="2147483670"/>
        </pc:sldMasterMkLst>
        <pc:sldLayoutChg chg="modSp">
          <pc:chgData name="Phạm Hiếu" userId="fdbd0f3cdc02e263" providerId="LiveId" clId="{E50644A5-B6E3-204F-9676-09F55C01309C}" dt="2021-01-23T09:04:49.322" v="0" actId="962"/>
          <pc:sldLayoutMkLst>
            <pc:docMk/>
            <pc:sldMasterMk cId="1132593169" sldId="2147483670"/>
            <pc:sldLayoutMk cId="1403804951" sldId="2147483678"/>
          </pc:sldLayoutMkLst>
          <pc:picChg chg="mod">
            <ac:chgData name="Phạm Hiếu" userId="fdbd0f3cdc02e263" providerId="LiveId" clId="{E50644A5-B6E3-204F-9676-09F55C01309C}" dt="2021-01-23T09:04:49.322" v="0" actId="962"/>
            <ac:picMkLst>
              <pc:docMk/>
              <pc:sldMasterMk cId="1132593169" sldId="2147483670"/>
              <pc:sldLayoutMk cId="1403804951" sldId="2147483678"/>
              <ac:picMk id="8" creationId="{EE60FE69-95E6-4BB3-96C8-02B6018187D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36号-正文宋楷" panose="02000000000000000000" pitchFamily="2" charset="-122"/>
                <a:ea typeface="字魂36号-正文宋楷" panose="02000000000000000000" pitchFamily="2" charset="-122"/>
              </a:defRPr>
            </a:lvl1pPr>
          </a:lstStyle>
          <a:p>
            <a:fld id="{40C8CC2A-456B-46E5-B71A-74BC2D118A03}" type="datetimeFigureOut">
              <a:rPr lang="zh-CN" altLang="en-US" smtClean="0"/>
              <a:pPr/>
              <a:t>2025/12/3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36号-正文宋楷" panose="02000000000000000000" pitchFamily="2" charset="-122"/>
                <a:ea typeface="字魂36号-正文宋楷" panose="02000000000000000000" pitchFamily="2" charset="-122"/>
              </a:defRPr>
            </a:lvl1pPr>
          </a:lstStyle>
          <a:p>
            <a:fld id="{E2BCBDB3-592E-486C-AD31-898B00EBA38D}" type="slidenum">
              <a:rPr lang="zh-CN" altLang="en-US" smtClean="0"/>
              <a:pPr/>
              <a:t>‹#›</a:t>
            </a:fld>
            <a:endParaRPr lang="zh-CN" altLang="en-US" dirty="0"/>
          </a:p>
        </p:txBody>
      </p:sp>
    </p:spTree>
    <p:extLst>
      <p:ext uri="{BB962C8B-B14F-4D97-AF65-F5344CB8AC3E}">
        <p14:creationId xmlns:p14="http://schemas.microsoft.com/office/powerpoint/2010/main" val="202474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1pPr>
    <a:lvl2pPr marL="4572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2pPr>
    <a:lvl3pPr marL="9144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3pPr>
    <a:lvl4pPr marL="13716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4pPr>
    <a:lvl5pPr marL="18288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0912402333.</a:t>
            </a:r>
            <a:endParaRPr lang="zh-CN" altLang="en-US" dirty="0" smtClean="0"/>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1</a:t>
            </a:fld>
            <a:endParaRPr lang="zh-CN" altLang="en-US" dirty="0"/>
          </a:p>
        </p:txBody>
      </p:sp>
    </p:spTree>
    <p:extLst>
      <p:ext uri="{BB962C8B-B14F-4D97-AF65-F5344CB8AC3E}">
        <p14:creationId xmlns:p14="http://schemas.microsoft.com/office/powerpoint/2010/main" val="48978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12</a:t>
            </a:fld>
            <a:endParaRPr lang="zh-CN" altLang="en-US" dirty="0"/>
          </a:p>
        </p:txBody>
      </p:sp>
    </p:spTree>
    <p:extLst>
      <p:ext uri="{BB962C8B-B14F-4D97-AF65-F5344CB8AC3E}">
        <p14:creationId xmlns:p14="http://schemas.microsoft.com/office/powerpoint/2010/main" val="187139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13</a:t>
            </a:fld>
            <a:endParaRPr lang="zh-CN" altLang="en-US" dirty="0"/>
          </a:p>
        </p:txBody>
      </p:sp>
    </p:spTree>
    <p:extLst>
      <p:ext uri="{BB962C8B-B14F-4D97-AF65-F5344CB8AC3E}">
        <p14:creationId xmlns:p14="http://schemas.microsoft.com/office/powerpoint/2010/main" val="299266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14</a:t>
            </a:fld>
            <a:endParaRPr lang="zh-CN" altLang="en-US" dirty="0"/>
          </a:p>
        </p:txBody>
      </p:sp>
    </p:spTree>
    <p:extLst>
      <p:ext uri="{BB962C8B-B14F-4D97-AF65-F5344CB8AC3E}">
        <p14:creationId xmlns:p14="http://schemas.microsoft.com/office/powerpoint/2010/main" val="870366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15</a:t>
            </a:fld>
            <a:endParaRPr lang="zh-CN" altLang="en-US" dirty="0"/>
          </a:p>
        </p:txBody>
      </p:sp>
    </p:spTree>
    <p:extLst>
      <p:ext uri="{BB962C8B-B14F-4D97-AF65-F5344CB8AC3E}">
        <p14:creationId xmlns:p14="http://schemas.microsoft.com/office/powerpoint/2010/main" val="606509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16</a:t>
            </a:fld>
            <a:endParaRPr lang="zh-CN" altLang="en-US" dirty="0"/>
          </a:p>
        </p:txBody>
      </p:sp>
    </p:spTree>
    <p:extLst>
      <p:ext uri="{BB962C8B-B14F-4D97-AF65-F5344CB8AC3E}">
        <p14:creationId xmlns:p14="http://schemas.microsoft.com/office/powerpoint/2010/main" val="371387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0912402333.</a:t>
            </a:r>
            <a:endParaRPr lang="zh-CN" altLang="en-US" dirty="0" smtClean="0"/>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17</a:t>
            </a:fld>
            <a:endParaRPr lang="zh-CN" altLang="en-US" dirty="0"/>
          </a:p>
        </p:txBody>
      </p:sp>
    </p:spTree>
    <p:extLst>
      <p:ext uri="{BB962C8B-B14F-4D97-AF65-F5344CB8AC3E}">
        <p14:creationId xmlns:p14="http://schemas.microsoft.com/office/powerpoint/2010/main" val="2633340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27</a:t>
            </a:fld>
            <a:endParaRPr lang="zh-CN" altLang="en-US" dirty="0"/>
          </a:p>
        </p:txBody>
      </p:sp>
    </p:spTree>
    <p:extLst>
      <p:ext uri="{BB962C8B-B14F-4D97-AF65-F5344CB8AC3E}">
        <p14:creationId xmlns:p14="http://schemas.microsoft.com/office/powerpoint/2010/main" val="172371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28</a:t>
            </a:fld>
            <a:endParaRPr lang="zh-CN" altLang="en-US" dirty="0"/>
          </a:p>
        </p:txBody>
      </p:sp>
    </p:spTree>
    <p:extLst>
      <p:ext uri="{BB962C8B-B14F-4D97-AF65-F5344CB8AC3E}">
        <p14:creationId xmlns:p14="http://schemas.microsoft.com/office/powerpoint/2010/main" val="363422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29</a:t>
            </a:fld>
            <a:endParaRPr lang="zh-CN" altLang="en-US" dirty="0"/>
          </a:p>
        </p:txBody>
      </p:sp>
    </p:spTree>
    <p:extLst>
      <p:ext uri="{BB962C8B-B14F-4D97-AF65-F5344CB8AC3E}">
        <p14:creationId xmlns:p14="http://schemas.microsoft.com/office/powerpoint/2010/main" val="854218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smtClean="0">
                <a:solidFill>
                  <a:schemeClr val="tx1"/>
                </a:solidFill>
                <a:effectLst/>
                <a:latin typeface="字魂36号-正文宋楷" panose="02000000000000000000" pitchFamily="2" charset="-122"/>
                <a:ea typeface="字魂36号-正文宋楷" panose="02000000000000000000" pitchFamily="2" charset="-122"/>
                <a:cs typeface="+mn-cs"/>
              </a:rPr>
              <a:t>0912402333.</a:t>
            </a:r>
            <a:endParaRPr lang="zh-CN" altLang="en-US" smtClean="0"/>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30</a:t>
            </a:fld>
            <a:endParaRPr lang="zh-CN" altLang="en-US" dirty="0"/>
          </a:p>
        </p:txBody>
      </p:sp>
    </p:spTree>
    <p:extLst>
      <p:ext uri="{BB962C8B-B14F-4D97-AF65-F5344CB8AC3E}">
        <p14:creationId xmlns:p14="http://schemas.microsoft.com/office/powerpoint/2010/main" val="278521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a:t>
            </a:fld>
            <a:endParaRPr lang="zh-CN" altLang="en-US" dirty="0"/>
          </a:p>
        </p:txBody>
      </p:sp>
    </p:spTree>
    <p:extLst>
      <p:ext uri="{BB962C8B-B14F-4D97-AF65-F5344CB8AC3E}">
        <p14:creationId xmlns:p14="http://schemas.microsoft.com/office/powerpoint/2010/main" val="922366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31</a:t>
            </a:fld>
            <a:endParaRPr lang="zh-CN" altLang="en-US" dirty="0"/>
          </a:p>
        </p:txBody>
      </p:sp>
    </p:spTree>
    <p:extLst>
      <p:ext uri="{BB962C8B-B14F-4D97-AF65-F5344CB8AC3E}">
        <p14:creationId xmlns:p14="http://schemas.microsoft.com/office/powerpoint/2010/main" val="280097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32</a:t>
            </a:fld>
            <a:endParaRPr lang="zh-CN" altLang="en-US" dirty="0"/>
          </a:p>
        </p:txBody>
      </p:sp>
    </p:spTree>
    <p:extLst>
      <p:ext uri="{BB962C8B-B14F-4D97-AF65-F5344CB8AC3E}">
        <p14:creationId xmlns:p14="http://schemas.microsoft.com/office/powerpoint/2010/main" val="424177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3</a:t>
            </a:fld>
            <a:endParaRPr lang="zh-CN" altLang="en-US"/>
          </a:p>
        </p:txBody>
      </p:sp>
    </p:spTree>
    <p:extLst>
      <p:ext uri="{BB962C8B-B14F-4D97-AF65-F5344CB8AC3E}">
        <p14:creationId xmlns:p14="http://schemas.microsoft.com/office/powerpoint/2010/main" val="156019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4</a:t>
            </a:fld>
            <a:endParaRPr lang="zh-CN" altLang="en-US" dirty="0"/>
          </a:p>
        </p:txBody>
      </p:sp>
    </p:spTree>
    <p:extLst>
      <p:ext uri="{BB962C8B-B14F-4D97-AF65-F5344CB8AC3E}">
        <p14:creationId xmlns:p14="http://schemas.microsoft.com/office/powerpoint/2010/main" val="85682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7</a:t>
            </a:fld>
            <a:endParaRPr lang="zh-CN" altLang="en-US" dirty="0"/>
          </a:p>
        </p:txBody>
      </p:sp>
    </p:spTree>
    <p:extLst>
      <p:ext uri="{BB962C8B-B14F-4D97-AF65-F5344CB8AC3E}">
        <p14:creationId xmlns:p14="http://schemas.microsoft.com/office/powerpoint/2010/main" val="10861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8</a:t>
            </a:fld>
            <a:endParaRPr lang="zh-CN" altLang="en-US"/>
          </a:p>
        </p:txBody>
      </p:sp>
    </p:spTree>
    <p:extLst>
      <p:ext uri="{BB962C8B-B14F-4D97-AF65-F5344CB8AC3E}">
        <p14:creationId xmlns:p14="http://schemas.microsoft.com/office/powerpoint/2010/main" val="342869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9</a:t>
            </a:fld>
            <a:endParaRPr lang="zh-CN" altLang="en-US"/>
          </a:p>
        </p:txBody>
      </p:sp>
    </p:spTree>
    <p:extLst>
      <p:ext uri="{BB962C8B-B14F-4D97-AF65-F5344CB8AC3E}">
        <p14:creationId xmlns:p14="http://schemas.microsoft.com/office/powerpoint/2010/main" val="361263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10</a:t>
            </a:fld>
            <a:endParaRPr lang="zh-CN" altLang="en-US" dirty="0"/>
          </a:p>
        </p:txBody>
      </p:sp>
    </p:spTree>
    <p:extLst>
      <p:ext uri="{BB962C8B-B14F-4D97-AF65-F5344CB8AC3E}">
        <p14:creationId xmlns:p14="http://schemas.microsoft.com/office/powerpoint/2010/main" val="110075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11</a:t>
            </a:fld>
            <a:endParaRPr lang="zh-CN" altLang="en-US" dirty="0"/>
          </a:p>
        </p:txBody>
      </p:sp>
    </p:spTree>
    <p:extLst>
      <p:ext uri="{BB962C8B-B14F-4D97-AF65-F5344CB8AC3E}">
        <p14:creationId xmlns:p14="http://schemas.microsoft.com/office/powerpoint/2010/main" val="271476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5952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297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686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4012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16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67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245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153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1747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BG">
            <a:extLst>
              <a:ext uri="{FF2B5EF4-FFF2-40B4-BE49-F238E27FC236}">
                <a16:creationId xmlns:a16="http://schemas.microsoft.com/office/drawing/2014/main" id="{EE60FE69-95E6-4BB3-96C8-02B6018187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2001" cy="6858000"/>
          </a:xfrm>
          <a:prstGeom prst="rect">
            <a:avLst/>
          </a:prstGeom>
        </p:spPr>
      </p:pic>
    </p:spTree>
    <p:extLst>
      <p:ext uri="{BB962C8B-B14F-4D97-AF65-F5344CB8AC3E}">
        <p14:creationId xmlns:p14="http://schemas.microsoft.com/office/powerpoint/2010/main" val="140380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2025/12/3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704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36号-正文宋楷" panose="02000000000000000000" pitchFamily="2" charset="-122"/>
              </a:defRPr>
            </a:lvl1pPr>
          </a:lstStyle>
          <a:p>
            <a:fld id="{16E5758D-A3C3-4E88-8AC0-22500507BD7E}" type="datetimeFigureOut">
              <a:rPr lang="zh-CN" altLang="en-US" smtClean="0">
                <a:solidFill>
                  <a:prstClr val="black">
                    <a:tint val="75000"/>
                  </a:prstClr>
                </a:solidFill>
              </a:rPr>
              <a:pPr/>
              <a:t>2025/12/3</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36号-正文宋楷" panose="02000000000000000000" pitchFamily="2" charset="-122"/>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36号-正文宋楷" panose="02000000000000000000" pitchFamily="2" charset="-122"/>
              </a:defRPr>
            </a:lvl1pPr>
          </a:lstStyle>
          <a:p>
            <a:fld id="{AA4E786F-588D-4932-A7B2-AE3451FA4ACA}"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3259316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字魂36号-正文宋楷" panose="020000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6号-正文宋楷" panose="020000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6号-正文宋楷" panose="020000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6号-正文宋楷" panose="020000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6号-正文宋楷" panose="020000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6号-正文宋楷" panose="020000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image" Target="../media/image2.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tags" Target="../tags/tag3.xml"/><Relationship Id="rId16" Type="http://schemas.openxmlformats.org/officeDocument/2006/relationships/image" Target="../media/image10.png"/><Relationship Id="rId1" Type="http://schemas.openxmlformats.org/officeDocument/2006/relationships/tags" Target="../tags/tag2.xml"/><Relationship Id="rId6" Type="http://schemas.openxmlformats.org/officeDocument/2006/relationships/image" Target="../media/image1.jpeg"/><Relationship Id="rId11" Type="http://schemas.openxmlformats.org/officeDocument/2006/relationships/image" Target="../media/image5.png"/><Relationship Id="rId5" Type="http://schemas.openxmlformats.org/officeDocument/2006/relationships/notesSlide" Target="../notesSlides/notesSlide1.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jpe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4.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12.jpg"/><Relationship Id="rId5" Type="http://schemas.openxmlformats.org/officeDocument/2006/relationships/image" Target="../media/image19.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22.png"/><Relationship Id="rId5" Type="http://schemas.openxmlformats.org/officeDocument/2006/relationships/image" Target="../media/image12.jp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8.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9.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0.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tags" Target="../tags/tag25.xml"/><Relationship Id="rId16" Type="http://schemas.openxmlformats.org/officeDocument/2006/relationships/image" Target="../media/image11.png"/><Relationship Id="rId1" Type="http://schemas.openxmlformats.org/officeDocument/2006/relationships/tags" Target="../tags/tag24.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D1EE4432-11E7-44AF-A690-36AACF88B1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8647376" y="1838333"/>
            <a:ext cx="3371876" cy="3993873"/>
          </a:xfrm>
          <a:prstGeom prst="rect">
            <a:avLst/>
          </a:prstGeom>
        </p:spPr>
      </p:pic>
      <p:pic>
        <p:nvPicPr>
          <p:cNvPr id="11" name="blossom">
            <a:extLst>
              <a:ext uri="{FF2B5EF4-FFF2-40B4-BE49-F238E27FC236}">
                <a16:creationId xmlns:a16="http://schemas.microsoft.com/office/drawing/2014/main" id="{9ED5FD93-329F-4AAC-A942-AFD677FA5FAF}"/>
              </a:ext>
            </a:extLst>
          </p:cNvPr>
          <p:cNvPicPr>
            <a:picLocks noChangeAspect="1"/>
          </p:cNvPicPr>
          <p:nvPr/>
        </p:nvPicPr>
        <p:blipFill rotWithShape="1">
          <a:blip r:embed="rId9">
            <a:extLst>
              <a:ext uri="{28A0092B-C50C-407E-A947-70E740481C1C}">
                <a14:useLocalDpi xmlns:a14="http://schemas.microsoft.com/office/drawing/2010/main" val="0"/>
              </a:ext>
            </a:extLst>
          </a:blip>
          <a:srcRect t="55021"/>
          <a:stretch/>
        </p:blipFill>
        <p:spPr>
          <a:xfrm>
            <a:off x="-2361414" y="5221599"/>
            <a:ext cx="8027916" cy="1504533"/>
          </a:xfrm>
          <a:prstGeom prst="rect">
            <a:avLst/>
          </a:prstGeom>
        </p:spPr>
      </p:pic>
      <p:pic>
        <p:nvPicPr>
          <p:cNvPr id="10" name="blossom">
            <a:extLst>
              <a:ext uri="{FF2B5EF4-FFF2-40B4-BE49-F238E27FC236}">
                <a16:creationId xmlns:a16="http://schemas.microsoft.com/office/drawing/2014/main" id="{CF75074E-1C14-46E7-B103-4BA4B10D74F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164933" y="58503"/>
            <a:ext cx="8027916" cy="1519805"/>
          </a:xfrm>
          <a:prstGeom prst="rect">
            <a:avLst/>
          </a:prstGeom>
        </p:spPr>
      </p:pic>
      <p:pic>
        <p:nvPicPr>
          <p:cNvPr id="5" name="blossom">
            <a:extLst>
              <a:ext uri="{FF2B5EF4-FFF2-40B4-BE49-F238E27FC236}">
                <a16:creationId xmlns:a16="http://schemas.microsoft.com/office/drawing/2014/main" id="{075F389E-9030-49E3-8C3F-54BE19FF2F10}"/>
              </a:ext>
            </a:extLst>
          </p:cNvPr>
          <p:cNvPicPr>
            <a:picLocks noChangeAspect="1"/>
          </p:cNvPicPr>
          <p:nvPr/>
        </p:nvPicPr>
        <p:blipFill rotWithShape="1">
          <a:blip r:embed="rId11">
            <a:extLst>
              <a:ext uri="{28A0092B-C50C-407E-A947-70E740481C1C}">
                <a14:useLocalDpi xmlns:a14="http://schemas.microsoft.com/office/drawing/2010/main" val="0"/>
              </a:ext>
            </a:extLst>
          </a:blip>
          <a:srcRect l="64380" t="35789" r="-107" b="-1504"/>
          <a:stretch/>
        </p:blipFill>
        <p:spPr>
          <a:xfrm>
            <a:off x="8746971" y="4049789"/>
            <a:ext cx="4651513" cy="3564835"/>
          </a:xfrm>
          <a:prstGeom prst="rect">
            <a:avLst/>
          </a:prstGeom>
        </p:spPr>
      </p:pic>
      <p:sp>
        <p:nvSpPr>
          <p:cNvPr id="7" name="TextBox 6"/>
          <p:cNvSpPr txBox="1"/>
          <p:nvPr/>
        </p:nvSpPr>
        <p:spPr>
          <a:xfrm>
            <a:off x="2470352" y="513946"/>
            <a:ext cx="7663012" cy="584775"/>
          </a:xfrm>
          <a:prstGeom prst="rect">
            <a:avLst/>
          </a:prstGeom>
          <a:noFill/>
        </p:spPr>
        <p:txBody>
          <a:bodyPr wrap="square" rtlCol="0">
            <a:spAutoFit/>
          </a:bodyPr>
          <a:lstStyle/>
          <a:p>
            <a:pPr algn="ctr"/>
            <a:r>
              <a:rPr lang="en-US" sz="3200" b="1" dirty="0" smtClean="0">
                <a:solidFill>
                  <a:schemeClr val="bg1"/>
                </a:solidFill>
              </a:rPr>
              <a:t>GIÁO DỤC ĐỊA PHƯƠNG HẢI PHÒNG</a:t>
            </a:r>
            <a:endParaRPr lang="en-US" sz="3200" b="1" dirty="0">
              <a:solidFill>
                <a:schemeClr val="bg1"/>
              </a:solidFill>
            </a:endParaRPr>
          </a:p>
        </p:txBody>
      </p:sp>
      <p:pic>
        <p:nvPicPr>
          <p:cNvPr id="4" name="blossom">
            <a:extLst>
              <a:ext uri="{FF2B5EF4-FFF2-40B4-BE49-F238E27FC236}">
                <a16:creationId xmlns:a16="http://schemas.microsoft.com/office/drawing/2014/main" id="{600E3635-774D-4F80-B817-814CF56F540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91617" y="-744253"/>
            <a:ext cx="3159005" cy="2706597"/>
          </a:xfrm>
          <a:prstGeom prst="rect">
            <a:avLst/>
          </a:prstGeom>
        </p:spPr>
      </p:pic>
      <p:sp>
        <p:nvSpPr>
          <p:cNvPr id="12" name="Rectangle 11"/>
          <p:cNvSpPr/>
          <p:nvPr>
            <p:custDataLst>
              <p:tags r:id="rId2"/>
            </p:custDataLst>
          </p:nvPr>
        </p:nvSpPr>
        <p:spPr>
          <a:xfrm>
            <a:off x="1936812" y="1084783"/>
            <a:ext cx="8853181" cy="1323439"/>
          </a:xfrm>
          <a:prstGeom prst="rect">
            <a:avLst/>
          </a:prstGeom>
          <a:noFill/>
        </p:spPr>
        <p:txBody>
          <a:bodyPr wrap="square" lIns="91440" tIns="45720" rIns="91440" bIns="45720">
            <a:spAutoFit/>
          </a:bodyPr>
          <a:lstStyle/>
          <a:p>
            <a:pPr algn="ctr"/>
            <a:r>
              <a:rPr lang="en-US" sz="4000" b="1" cap="none" spc="0" dirty="0" smtClean="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effectLst/>
                <a:latin typeface="Tahoma" panose="020B0604030504040204" pitchFamily="34" charset="0"/>
                <a:cs typeface="Tahoma" panose="020B0604030504040204" pitchFamily="34" charset="0"/>
              </a:rPr>
              <a:t>CHỦ ĐỀ 4</a:t>
            </a:r>
            <a:r>
              <a:rPr lang="en-US" sz="4000" cap="none" spc="0" dirty="0" smtClean="0">
                <a:ln w="10541" cmpd="sng">
                  <a:solidFill>
                    <a:srgbClr val="00B0F0"/>
                  </a:solidFill>
                  <a:prstDash val="solid"/>
                </a:ln>
                <a:solidFill>
                  <a:srgbClr val="97D9FF"/>
                </a:solidFill>
                <a:effectLst/>
                <a:latin typeface="Tahoma" panose="020B0604030504040204" pitchFamily="34" charset="0"/>
                <a:cs typeface="Tahoma" panose="020B0604030504040204" pitchFamily="34" charset="0"/>
              </a:rPr>
              <a:t>: </a:t>
            </a:r>
            <a:r>
              <a:rPr lang="en-US" sz="4000" b="1" dirty="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rPr>
              <a:t>BẢO TỒN DI SẢN VĂN HÓA HẢI PHÒNG</a:t>
            </a:r>
          </a:p>
        </p:txBody>
      </p:sp>
      <p:pic>
        <p:nvPicPr>
          <p:cNvPr id="8" name="Picture 7"/>
          <p:cNvPicPr>
            <a:picLocks noChangeAspect="1"/>
          </p:cNvPicPr>
          <p:nvPr/>
        </p:nvPicPr>
        <p:blipFill>
          <a:blip r:embed="rId13"/>
          <a:stretch>
            <a:fillRect/>
          </a:stretch>
        </p:blipFill>
        <p:spPr>
          <a:xfrm>
            <a:off x="474509" y="2195443"/>
            <a:ext cx="2933628" cy="3356135"/>
          </a:xfrm>
          <a:prstGeom prst="rect">
            <a:avLst/>
          </a:prstGeom>
        </p:spPr>
      </p:pic>
      <p:sp>
        <p:nvSpPr>
          <p:cNvPr id="14" name="TextBox 13"/>
          <p:cNvSpPr txBox="1"/>
          <p:nvPr>
            <p:custDataLst>
              <p:tags r:id="rId3"/>
            </p:custDataLst>
          </p:nvPr>
        </p:nvSpPr>
        <p:spPr>
          <a:xfrm>
            <a:off x="2213698" y="6250801"/>
            <a:ext cx="7764603" cy="461665"/>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G</a:t>
            </a:r>
            <a:r>
              <a:rPr lang="en-US" sz="2400" dirty="0" err="1" smtClean="0">
                <a:solidFill>
                  <a:schemeClr val="bg1"/>
                </a:solidFill>
                <a:latin typeface="Times New Roman" panose="02020603050405020304" pitchFamily="18" charset="0"/>
                <a:cs typeface="Times New Roman" panose="02020603050405020304" pitchFamily="18" charset="0"/>
              </a:rPr>
              <a:t>iáo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err="1" smtClean="0">
                <a:solidFill>
                  <a:schemeClr val="bg1"/>
                </a:solidFill>
                <a:latin typeface="Times New Roman" panose="02020603050405020304" pitchFamily="18" charset="0"/>
                <a:cs typeface="Times New Roman" panose="02020603050405020304" pitchFamily="18" charset="0"/>
              </a:rPr>
              <a:t>viên</a:t>
            </a:r>
            <a:r>
              <a:rPr lang="en-US" sz="2400" smtClean="0">
                <a:solidFill>
                  <a:schemeClr val="bg1"/>
                </a:solidFill>
                <a:latin typeface="Times New Roman" panose="02020603050405020304" pitchFamily="18" charset="0"/>
                <a:cs typeface="Times New Roman" panose="02020603050405020304" pitchFamily="18" charset="0"/>
              </a:rPr>
              <a:t>: TRỊNH THỊ THỦY</a:t>
            </a:r>
            <a:endParaRPr lang="en-US" sz="2400" dirty="0" smtClean="0">
              <a:solidFill>
                <a:schemeClr val="bg1"/>
              </a:solidFill>
              <a:latin typeface="Times New Roman" panose="02020603050405020304" pitchFamily="18" charset="0"/>
              <a:cs typeface="Times New Roman" panose="02020603050405020304" pitchFamily="18" charset="0"/>
            </a:endParaRPr>
          </a:p>
        </p:txBody>
      </p:sp>
      <p:pic>
        <p:nvPicPr>
          <p:cNvPr id="15" name="Picture 14"/>
          <p:cNvPicPr/>
          <p:nvPr/>
        </p:nvPicPr>
        <p:blipFill>
          <a:blip r:embed="rId14"/>
          <a:stretch>
            <a:fillRect/>
          </a:stretch>
        </p:blipFill>
        <p:spPr>
          <a:xfrm>
            <a:off x="5069580" y="2291092"/>
            <a:ext cx="2496302" cy="1903152"/>
          </a:xfrm>
          <a:prstGeom prst="diamond">
            <a:avLst/>
          </a:prstGeom>
          <a:ln w="57150">
            <a:solidFill>
              <a:schemeClr val="bg1"/>
            </a:solidFill>
          </a:ln>
        </p:spPr>
      </p:pic>
      <p:pic>
        <p:nvPicPr>
          <p:cNvPr id="13" name="Picture 12"/>
          <p:cNvPicPr>
            <a:picLocks noChangeAspect="1"/>
          </p:cNvPicPr>
          <p:nvPr/>
        </p:nvPicPr>
        <p:blipFill>
          <a:blip r:embed="rId15"/>
          <a:stretch>
            <a:fillRect/>
          </a:stretch>
        </p:blipFill>
        <p:spPr>
          <a:xfrm>
            <a:off x="6498321" y="3383456"/>
            <a:ext cx="2435212" cy="1726198"/>
          </a:xfrm>
          <a:prstGeom prst="diamond">
            <a:avLst/>
          </a:prstGeom>
          <a:ln w="57150">
            <a:solidFill>
              <a:schemeClr val="bg1"/>
            </a:solidFill>
          </a:ln>
        </p:spPr>
      </p:pic>
      <p:pic>
        <p:nvPicPr>
          <p:cNvPr id="17" name="Picture 16"/>
          <p:cNvPicPr>
            <a:picLocks noChangeAspect="1"/>
          </p:cNvPicPr>
          <p:nvPr/>
        </p:nvPicPr>
        <p:blipFill>
          <a:blip r:embed="rId16"/>
          <a:stretch>
            <a:fillRect/>
          </a:stretch>
        </p:blipFill>
        <p:spPr>
          <a:xfrm>
            <a:off x="3772522" y="3373652"/>
            <a:ext cx="2361414" cy="1773053"/>
          </a:xfrm>
          <a:prstGeom prst="diamond">
            <a:avLst/>
          </a:prstGeom>
          <a:ln w="57150">
            <a:solidFill>
              <a:schemeClr val="bg1"/>
            </a:solidFill>
          </a:ln>
        </p:spPr>
      </p:pic>
      <p:pic>
        <p:nvPicPr>
          <p:cNvPr id="18" name="Picture 17"/>
          <p:cNvPicPr>
            <a:picLocks noChangeAspect="1"/>
          </p:cNvPicPr>
          <p:nvPr/>
        </p:nvPicPr>
        <p:blipFill>
          <a:blip r:embed="rId17"/>
          <a:stretch>
            <a:fillRect/>
          </a:stretch>
        </p:blipFill>
        <p:spPr>
          <a:xfrm>
            <a:off x="5063674" y="4358331"/>
            <a:ext cx="2536156" cy="1784604"/>
          </a:xfrm>
          <a:prstGeom prst="diamond">
            <a:avLst/>
          </a:prstGeom>
          <a:ln w="57150">
            <a:solidFill>
              <a:schemeClr val="bg1"/>
            </a:solidFill>
          </a:ln>
        </p:spPr>
      </p:pic>
    </p:spTree>
    <p:custDataLst>
      <p:tags r:id="rId1"/>
    </p:custDataLst>
    <p:extLst>
      <p:ext uri="{BB962C8B-B14F-4D97-AF65-F5344CB8AC3E}">
        <p14:creationId xmlns:p14="http://schemas.microsoft.com/office/powerpoint/2010/main" val="6606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ppt_x"/>
                                          </p:val>
                                        </p:tav>
                                        <p:tav tm="100000">
                                          <p:val>
                                            <p:strVal val="#ppt_x"/>
                                          </p:val>
                                        </p:tav>
                                      </p:tavLst>
                                    </p:anim>
                                    <p:anim calcmode="lin" valueType="num">
                                      <p:cBhvr additive="base">
                                        <p:cTn id="8" dur="125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50" fill="hold"/>
                                        <p:tgtEl>
                                          <p:spTgt spid="13"/>
                                        </p:tgtEl>
                                        <p:attrNameLst>
                                          <p:attrName>ppt_x</p:attrName>
                                        </p:attrNameLst>
                                      </p:cBhvr>
                                      <p:tavLst>
                                        <p:tav tm="0">
                                          <p:val>
                                            <p:strVal val="1+#ppt_w/2"/>
                                          </p:val>
                                        </p:tav>
                                        <p:tav tm="100000">
                                          <p:val>
                                            <p:strVal val="#ppt_x"/>
                                          </p:val>
                                        </p:tav>
                                      </p:tavLst>
                                    </p:anim>
                                    <p:anim calcmode="lin" valueType="num">
                                      <p:cBhvr additive="base">
                                        <p:cTn id="12" dur="12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250" fill="hold"/>
                                        <p:tgtEl>
                                          <p:spTgt spid="18"/>
                                        </p:tgtEl>
                                        <p:attrNameLst>
                                          <p:attrName>ppt_x</p:attrName>
                                        </p:attrNameLst>
                                      </p:cBhvr>
                                      <p:tavLst>
                                        <p:tav tm="0">
                                          <p:val>
                                            <p:strVal val="#ppt_x"/>
                                          </p:val>
                                        </p:tav>
                                        <p:tav tm="100000">
                                          <p:val>
                                            <p:strVal val="#ppt_x"/>
                                          </p:val>
                                        </p:tav>
                                      </p:tavLst>
                                    </p:anim>
                                    <p:anim calcmode="lin" valueType="num">
                                      <p:cBhvr additive="base">
                                        <p:cTn id="16" dur="125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1250"/>
                                        <p:tgtEl>
                                          <p:spTgt spid="12"/>
                                        </p:tgtEl>
                                      </p:cBhvr>
                                    </p:animEffect>
                                  </p:childTnLst>
                                </p:cTn>
                              </p:par>
                              <p:par>
                                <p:cTn id="24" presetID="2" presetClass="entr" presetSubtype="9"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500" fill="hold"/>
                                        <p:tgtEl>
                                          <p:spTgt spid="4"/>
                                        </p:tgtEl>
                                        <p:attrNameLst>
                                          <p:attrName>ppt_x</p:attrName>
                                        </p:attrNameLst>
                                      </p:cBhvr>
                                      <p:tavLst>
                                        <p:tav tm="0">
                                          <p:val>
                                            <p:strVal val="0-#ppt_w/2"/>
                                          </p:val>
                                        </p:tav>
                                        <p:tav tm="100000">
                                          <p:val>
                                            <p:strVal val="#ppt_x"/>
                                          </p:val>
                                        </p:tav>
                                      </p:tavLst>
                                    </p:anim>
                                    <p:anim calcmode="lin" valueType="num">
                                      <p:cBhvr additive="base">
                                        <p:cTn id="27" dur="1500" fill="hold"/>
                                        <p:tgtEl>
                                          <p:spTgt spid="4"/>
                                        </p:tgtEl>
                                        <p:attrNameLst>
                                          <p:attrName>ppt_y</p:attrName>
                                        </p:attrNameLst>
                                      </p:cBhvr>
                                      <p:tavLst>
                                        <p:tav tm="0">
                                          <p:val>
                                            <p:strVal val="0-#ppt_h/2"/>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250" fill="hold"/>
                                        <p:tgtEl>
                                          <p:spTgt spid="5"/>
                                        </p:tgtEl>
                                        <p:attrNameLst>
                                          <p:attrName>ppt_x</p:attrName>
                                        </p:attrNameLst>
                                      </p:cBhvr>
                                      <p:tavLst>
                                        <p:tav tm="0">
                                          <p:val>
                                            <p:strVal val="1+#ppt_w/2"/>
                                          </p:val>
                                        </p:tav>
                                        <p:tav tm="100000">
                                          <p:val>
                                            <p:strVal val="#ppt_x"/>
                                          </p:val>
                                        </p:tav>
                                      </p:tavLst>
                                    </p:anim>
                                    <p:anim calcmode="lin" valueType="num">
                                      <p:cBhvr additive="base">
                                        <p:cTn id="31" dur="1250" fill="hold"/>
                                        <p:tgtEl>
                                          <p:spTgt spid="5"/>
                                        </p:tgtEl>
                                        <p:attrNameLst>
                                          <p:attrName>ppt_y</p:attrName>
                                        </p:attrNameLst>
                                      </p:cBhvr>
                                      <p:tavLst>
                                        <p:tav tm="0">
                                          <p:val>
                                            <p:strVal val="1+#ppt_h/2"/>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500"/>
                                        <p:tgtEl>
                                          <p:spTgt spid="8"/>
                                        </p:tgtEl>
                                      </p:cBhvr>
                                    </p:animEffect>
                                    <p:anim calcmode="lin" valueType="num">
                                      <p:cBhvr>
                                        <p:cTn id="35" dur="1500" fill="hold"/>
                                        <p:tgtEl>
                                          <p:spTgt spid="8"/>
                                        </p:tgtEl>
                                        <p:attrNameLst>
                                          <p:attrName>ppt_x</p:attrName>
                                        </p:attrNameLst>
                                      </p:cBhvr>
                                      <p:tavLst>
                                        <p:tav tm="0">
                                          <p:val>
                                            <p:strVal val="#ppt_x"/>
                                          </p:val>
                                        </p:tav>
                                        <p:tav tm="100000">
                                          <p:val>
                                            <p:strVal val="#ppt_x"/>
                                          </p:val>
                                        </p:tav>
                                      </p:tavLst>
                                    </p:anim>
                                    <p:anim calcmode="lin" valueType="num">
                                      <p:cBhvr>
                                        <p:cTn id="36" dur="1500" fill="hold"/>
                                        <p:tgtEl>
                                          <p:spTgt spid="8"/>
                                        </p:tgtEl>
                                        <p:attrNameLst>
                                          <p:attrName>ppt_y</p:attrName>
                                        </p:attrNameLst>
                                      </p:cBhvr>
                                      <p:tavLst>
                                        <p:tav tm="0">
                                          <p:val>
                                            <p:strVal val="#ppt_y+.1"/>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250" fill="hold"/>
                                        <p:tgtEl>
                                          <p:spTgt spid="16"/>
                                        </p:tgtEl>
                                        <p:attrNameLst>
                                          <p:attrName>ppt_w</p:attrName>
                                        </p:attrNameLst>
                                      </p:cBhvr>
                                      <p:tavLst>
                                        <p:tav tm="0">
                                          <p:val>
                                            <p:fltVal val="0"/>
                                          </p:val>
                                        </p:tav>
                                        <p:tav tm="100000">
                                          <p:val>
                                            <p:strVal val="#ppt_w"/>
                                          </p:val>
                                        </p:tav>
                                      </p:tavLst>
                                    </p:anim>
                                    <p:anim calcmode="lin" valueType="num">
                                      <p:cBhvr>
                                        <p:cTn id="40" dur="1250" fill="hold"/>
                                        <p:tgtEl>
                                          <p:spTgt spid="16"/>
                                        </p:tgtEl>
                                        <p:attrNameLst>
                                          <p:attrName>ppt_h</p:attrName>
                                        </p:attrNameLst>
                                      </p:cBhvr>
                                      <p:tavLst>
                                        <p:tav tm="0">
                                          <p:val>
                                            <p:fltVal val="0"/>
                                          </p:val>
                                        </p:tav>
                                        <p:tav tm="100000">
                                          <p:val>
                                            <p:strVal val="#ppt_h"/>
                                          </p:val>
                                        </p:tav>
                                      </p:tavLst>
                                    </p:anim>
                                    <p:animEffect transition="in" filter="fade">
                                      <p:cBhvr>
                                        <p:cTn id="41"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p:cNvSpPr/>
          <p:nvPr/>
        </p:nvSpPr>
        <p:spPr>
          <a:xfrm>
            <a:off x="767427" y="3850923"/>
            <a:ext cx="4152303" cy="25369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6" name="shape"/>
          <p:cNvSpPr/>
          <p:nvPr/>
        </p:nvSpPr>
        <p:spPr>
          <a:xfrm>
            <a:off x="5395486" y="3875610"/>
            <a:ext cx="4517141" cy="247677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4" name="shape"/>
          <p:cNvSpPr/>
          <p:nvPr/>
        </p:nvSpPr>
        <p:spPr>
          <a:xfrm>
            <a:off x="2148450" y="1584906"/>
            <a:ext cx="8219043" cy="188900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353881" y="319720"/>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89259" y="872107"/>
            <a:ext cx="4176885" cy="646331"/>
          </a:xfrm>
          <a:prstGeom prst="rect">
            <a:avLst/>
          </a:prstGeom>
          <a:noFill/>
        </p:spPr>
        <p:txBody>
          <a:bodyPr wrap="square" rtlCol="0">
            <a:spAutoFit/>
          </a:bodyPr>
          <a:lstStyle/>
          <a:p>
            <a:pPr algn="ctr"/>
            <a:r>
              <a:rPr lang="en-US" sz="3600" b="1" dirty="0" smtClean="0">
                <a:solidFill>
                  <a:schemeClr val="accent4">
                    <a:lumMod val="60000"/>
                    <a:lumOff val="40000"/>
                  </a:schemeClr>
                </a:solidFill>
              </a:rPr>
              <a:t>NỘI DUNG GHI NHỚ</a:t>
            </a:r>
            <a:endParaRPr lang="en-US" sz="3600" b="1" dirty="0">
              <a:solidFill>
                <a:schemeClr val="accent4">
                  <a:lumMod val="60000"/>
                  <a:lumOff val="40000"/>
                </a:schemeClr>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444782" y="1784386"/>
            <a:ext cx="7673726" cy="1815882"/>
          </a:xfrm>
          <a:prstGeom prst="rect">
            <a:avLst/>
          </a:prstGeom>
          <a:solidFill>
            <a:schemeClr val="bg1"/>
          </a:solidFill>
        </p:spPr>
        <p:txBody>
          <a:bodyPr wrap="square">
            <a:spAutoFit/>
          </a:bodyPr>
          <a:lstStyle/>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Tính</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đến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hết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năm</a:t>
            </a:r>
            <a:r>
              <a:rPr lang="en-US" sz="2800" dirty="0">
                <a:latin typeface="Tahoma" panose="020B0604030504040204" pitchFamily="34" charset="0"/>
                <a:cs typeface="Tahoma" panose="020B0604030504040204" pitchFamily="34" charset="0"/>
              </a:rPr>
              <a:t> 2021, </a:t>
            </a:r>
            <a:r>
              <a:rPr lang="en-US" sz="2800" dirty="0" err="1">
                <a:latin typeface="Tahoma" panose="020B0604030504040204" pitchFamily="34" charset="0"/>
                <a:cs typeface="Tahoma" panose="020B0604030504040204" pitchFamily="34" charset="0"/>
              </a:rPr>
              <a:t>trên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địa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bàn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phố</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có</a:t>
            </a:r>
            <a:r>
              <a:rPr lang="en-US" sz="2800" dirty="0">
                <a:latin typeface="Tahoma" panose="020B0604030504040204" pitchFamily="34" charset="0"/>
                <a:cs typeface="Tahoma" panose="020B0604030504040204" pitchFamily="34" charset="0"/>
              </a:rPr>
              <a:t> 524 di </a:t>
            </a:r>
            <a:r>
              <a:rPr lang="en-US" sz="2800" dirty="0" err="1">
                <a:latin typeface="Tahoma" panose="020B0604030504040204" pitchFamily="34" charset="0"/>
                <a:cs typeface="Tahoma" panose="020B0604030504040204" pitchFamily="34" charset="0"/>
              </a:rPr>
              <a:t>tích</a:t>
            </a:r>
            <a:r>
              <a:rPr lang="en-US" sz="2800" dirty="0">
                <a:latin typeface="Tahoma" panose="020B0604030504040204" pitchFamily="34" charset="0"/>
                <a:cs typeface="Tahoma" panose="020B0604030504040204" pitchFamily="34" charset="0"/>
              </a:rPr>
              <a:t> </a:t>
            </a:r>
            <a:r>
              <a:rPr lang="vi-VN" sz="2800" dirty="0">
                <a:cs typeface="Tahoma" panose="020B0604030504040204" pitchFamily="34" charset="0"/>
              </a:rPr>
              <a:t>lịch sử và danh lam thắng cảnh </a:t>
            </a:r>
            <a:r>
              <a:rPr lang="en-US" sz="2800" dirty="0" err="1">
                <a:latin typeface="Tahoma" panose="020B0604030504040204" pitchFamily="34" charset="0"/>
                <a:cs typeface="Tahoma" panose="020B0604030504040204" pitchFamily="34" charset="0"/>
              </a:rPr>
              <a:t>được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xếp</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các</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cấp</a:t>
            </a:r>
            <a:r>
              <a:rPr lang="en-US" sz="2800" dirty="0" smtClean="0">
                <a:latin typeface="Tahoma" panose="020B0604030504040204" pitchFamily="34" charset="0"/>
                <a:cs typeface="Tahoma" panose="020B0604030504040204" pitchFamily="34" charset="0"/>
              </a:rPr>
              <a:t>.</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Trên</a:t>
            </a:r>
            <a:r>
              <a:rPr lang="en-US" sz="2800" dirty="0" smtClean="0">
                <a:latin typeface="Tahoma" panose="020B0604030504040204" pitchFamily="34" charset="0"/>
                <a:cs typeface="Tahoma" panose="020B0604030504040204" pitchFamily="34" charset="0"/>
              </a:rPr>
              <a:t> </a:t>
            </a:r>
            <a:r>
              <a:rPr lang="en-US" sz="2800" dirty="0">
                <a:latin typeface="Tahoma" panose="020B0604030504040204" pitchFamily="34" charset="0"/>
                <a:cs typeface="Tahoma" panose="020B0604030504040204" pitchFamily="34" charset="0"/>
              </a:rPr>
              <a:t>5</a:t>
            </a:r>
            <a:r>
              <a:rPr lang="vi-VN" sz="2800" dirty="0">
                <a:cs typeface="Tahoma" panose="020B0604030504040204" pitchFamily="34" charset="0"/>
              </a:rPr>
              <a:t>00</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lễ</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hội</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và</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nhiều</a:t>
            </a:r>
            <a:r>
              <a:rPr lang="en-US" sz="2800" dirty="0">
                <a:latin typeface="Tahoma" panose="020B0604030504040204" pitchFamily="34" charset="0"/>
                <a:cs typeface="Tahoma" panose="020B0604030504040204" pitchFamily="34" charset="0"/>
              </a:rPr>
              <a:t> di </a:t>
            </a:r>
            <a:r>
              <a:rPr lang="en-US" sz="2800" dirty="0" err="1">
                <a:latin typeface="Tahoma" panose="020B0604030504040204" pitchFamily="34" charset="0"/>
                <a:cs typeface="Tahoma" panose="020B0604030504040204" pitchFamily="34" charset="0"/>
              </a:rPr>
              <a:t>sản</a:t>
            </a:r>
            <a:r>
              <a:rPr lang="en-US" sz="2800" dirty="0">
                <a:latin typeface="Tahoma" panose="020B0604030504040204" pitchFamily="34" charset="0"/>
                <a:cs typeface="Tahoma" panose="020B0604030504040204" pitchFamily="34" charset="0"/>
              </a:rPr>
              <a:t> phi </a:t>
            </a:r>
            <a:r>
              <a:rPr lang="en-US" sz="2800" dirty="0" err="1">
                <a:latin typeface="Tahoma" panose="020B0604030504040204" pitchFamily="34" charset="0"/>
                <a:cs typeface="Tahoma" panose="020B0604030504040204" pitchFamily="34" charset="0"/>
              </a:rPr>
              <a:t>vật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khác</a:t>
            </a:r>
            <a:endParaRPr lang="en-US" sz="2800" dirty="0"/>
          </a:p>
        </p:txBody>
      </p:sp>
      <p:sp>
        <p:nvSpPr>
          <p:cNvPr id="22" name="TextBox 21"/>
          <p:cNvSpPr txBox="1"/>
          <p:nvPr/>
        </p:nvSpPr>
        <p:spPr>
          <a:xfrm>
            <a:off x="910895" y="4006372"/>
            <a:ext cx="4270705" cy="2677656"/>
          </a:xfrm>
          <a:prstGeom prst="rect">
            <a:avLst/>
          </a:prstGeom>
          <a:solidFill>
            <a:schemeClr val="bg1"/>
          </a:solidFill>
        </p:spPr>
        <p:txBody>
          <a:bodyPr wrap="square" rtlCol="0">
            <a:spAutoFit/>
          </a:bodyPr>
          <a:lstStyle/>
          <a:p>
            <a:r>
              <a:rPr lang="en-US" sz="2800" dirty="0" smtClean="0">
                <a:latin typeface="Tahoma" panose="020B0604030504040204" pitchFamily="34" charset="0"/>
                <a:cs typeface="Tahoma" panose="020B0604030504040204" pitchFamily="34" charset="0"/>
              </a:rPr>
              <a:t>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văn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hóa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vật</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tiêu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biểu</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Đền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thờ</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Trình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Nguyễn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Bỉnh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Khiêm</a:t>
            </a:r>
            <a:r>
              <a:rPr lang="en-US" sz="2800" dirty="0">
                <a:latin typeface="Tahoma" panose="020B0604030504040204" pitchFamily="34" charset="0"/>
                <a:cs typeface="Tahoma" panose="020B0604030504040204" pitchFamily="34" charset="0"/>
              </a:rPr>
              <a:t> </a:t>
            </a:r>
            <a:endParaRPr lang="en-US" sz="2800" dirty="0" smtClean="0">
              <a:latin typeface="Tahoma" panose="020B0604030504040204" pitchFamily="34" charset="0"/>
              <a:cs typeface="Tahoma" panose="020B0604030504040204" pitchFamily="34" charset="0"/>
            </a:endParaRP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Quần</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đảo</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Cát</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Bà</a:t>
            </a:r>
            <a:r>
              <a:rPr lang="en-US" sz="2800" dirty="0" smtClean="0">
                <a:latin typeface="Tahoma" panose="020B0604030504040204" pitchFamily="34" charset="0"/>
                <a:cs typeface="Tahoma" panose="020B0604030504040204" pitchFamily="34" charset="0"/>
              </a:rPr>
              <a:t>.</a:t>
            </a:r>
          </a:p>
          <a:p>
            <a:endParaRPr lang="en-US" sz="28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2371" y="2368365"/>
            <a:ext cx="4021323" cy="4541810"/>
          </a:xfrm>
          <a:prstGeom prst="rect">
            <a:avLst/>
          </a:prstGeom>
        </p:spPr>
      </p:pic>
      <p:sp>
        <p:nvSpPr>
          <p:cNvPr id="23" name="TextBox 22"/>
          <p:cNvSpPr txBox="1"/>
          <p:nvPr/>
        </p:nvSpPr>
        <p:spPr>
          <a:xfrm>
            <a:off x="5641922" y="3983530"/>
            <a:ext cx="4270705" cy="2677656"/>
          </a:xfrm>
          <a:prstGeom prst="rect">
            <a:avLst/>
          </a:prstGeom>
          <a:solidFill>
            <a:schemeClr val="bg1"/>
          </a:solidFill>
        </p:spPr>
        <p:txBody>
          <a:bodyPr wrap="square" rtlCol="0">
            <a:spAutoFit/>
          </a:bodyPr>
          <a:lstStyle/>
          <a:p>
            <a:r>
              <a:rPr lang="en-US" sz="2800" dirty="0" smtClean="0">
                <a:latin typeface="Tahoma" panose="020B0604030504040204" pitchFamily="34" charset="0"/>
                <a:cs typeface="Tahoma" panose="020B0604030504040204" pitchFamily="34" charset="0"/>
              </a:rPr>
              <a:t>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văn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hóa</a:t>
            </a:r>
            <a:r>
              <a:rPr lang="en-US" sz="2800" dirty="0" smtClean="0">
                <a:latin typeface="Tahoma" panose="020B0604030504040204" pitchFamily="34" charset="0"/>
                <a:cs typeface="Tahoma" panose="020B0604030504040204" pitchFamily="34" charset="0"/>
              </a:rPr>
              <a:t> phi </a:t>
            </a:r>
            <a:r>
              <a:rPr lang="en-US" sz="2800" dirty="0" err="1" smtClean="0">
                <a:latin typeface="Tahoma" panose="020B0604030504040204" pitchFamily="34" charset="0"/>
                <a:cs typeface="Tahoma" panose="020B0604030504040204" pitchFamily="34" charset="0"/>
              </a:rPr>
              <a:t>vật</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tiêu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biểu</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Thực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tín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ngưỡng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thờ</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mẫu</a:t>
            </a:r>
            <a:r>
              <a:rPr lang="en-US" sz="2800" dirty="0">
                <a:latin typeface="Tahoma" panose="020B0604030504040204" pitchFamily="34" charset="0"/>
                <a:cs typeface="Tahoma" panose="020B0604030504040204" pitchFamily="34" charset="0"/>
              </a:rPr>
              <a:t> Tam </a:t>
            </a:r>
            <a:r>
              <a:rPr lang="en-US" sz="2800" dirty="0" err="1">
                <a:latin typeface="Tahoma" panose="020B0604030504040204" pitchFamily="34" charset="0"/>
                <a:cs typeface="Tahoma" panose="020B0604030504040204" pitchFamily="34" charset="0"/>
              </a:rPr>
              <a:t>phủ</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của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người</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Việt</a:t>
            </a:r>
            <a:r>
              <a:rPr lang="en-US" sz="2800" dirty="0">
                <a:latin typeface="Tahoma" panose="020B0604030504040204" pitchFamily="34" charset="0"/>
                <a:cs typeface="Tahoma" panose="020B0604030504040204" pitchFamily="34" charset="0"/>
              </a:rPr>
              <a:t>.</a:t>
            </a:r>
            <a:endParaRPr lang="en-US" sz="2800" dirty="0" smtClean="0">
              <a:latin typeface="Tahoma" panose="020B0604030504040204" pitchFamily="34" charset="0"/>
              <a:cs typeface="Tahoma" panose="020B0604030504040204" pitchFamily="34" charset="0"/>
            </a:endParaRP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Nghệ</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thuật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Trù</a:t>
            </a:r>
            <a:endParaRPr lang="en-US" sz="2800" dirty="0" smtClean="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59580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5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52000">
                                          <p:cBhvr additive="base">
                                            <p:cTn id="21" dur="2000" fill="hold"/>
                                            <p:tgtEl>
                                              <p:spTgt spid="25"/>
                                            </p:tgtEl>
                                            <p:attrNameLst>
                                              <p:attrName>ppt_x</p:attrName>
                                            </p:attrNameLst>
                                          </p:cBhvr>
                                          <p:tavLst>
                                            <p:tav tm="0">
                                              <p:val>
                                                <p:strVal val="0-#ppt_w/2"/>
                                              </p:val>
                                            </p:tav>
                                            <p:tav tm="100000">
                                              <p:val>
                                                <p:strVal val="#ppt_x"/>
                                              </p:val>
                                            </p:tav>
                                          </p:tavLst>
                                        </p:anim>
                                        <p:anim calcmode="lin" valueType="num" p14:bounceEnd="52000">
                                          <p:cBhvr additive="base">
                                            <p:cTn id="22" dur="20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14:presetBounceEnd="52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52000">
                                          <p:cBhvr additive="base">
                                            <p:cTn id="25" dur="2000" fill="hold"/>
                                            <p:tgtEl>
                                              <p:spTgt spid="26"/>
                                            </p:tgtEl>
                                            <p:attrNameLst>
                                              <p:attrName>ppt_x</p:attrName>
                                            </p:attrNameLst>
                                          </p:cBhvr>
                                          <p:tavLst>
                                            <p:tav tm="0">
                                              <p:val>
                                                <p:strVal val="0-#ppt_w/2"/>
                                              </p:val>
                                            </p:tav>
                                            <p:tav tm="100000">
                                              <p:val>
                                                <p:strVal val="#ppt_x"/>
                                              </p:val>
                                            </p:tav>
                                          </p:tavLst>
                                        </p:anim>
                                        <p:anim calcmode="lin" valueType="num" p14:bounceEnd="52000">
                                          <p:cBhvr additive="base">
                                            <p:cTn id="26" dur="2000" fill="hold"/>
                                            <p:tgtEl>
                                              <p:spTgt spid="26"/>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2000" fill="hold"/>
                                            <p:tgtEl>
                                              <p:spTgt spid="25"/>
                                            </p:tgtEl>
                                            <p:attrNameLst>
                                              <p:attrName>ppt_x</p:attrName>
                                            </p:attrNameLst>
                                          </p:cBhvr>
                                          <p:tavLst>
                                            <p:tav tm="0">
                                              <p:val>
                                                <p:strVal val="0-#ppt_w/2"/>
                                              </p:val>
                                            </p:tav>
                                            <p:tav tm="100000">
                                              <p:val>
                                                <p:strVal val="#ppt_x"/>
                                              </p:val>
                                            </p:tav>
                                          </p:tavLst>
                                        </p:anim>
                                        <p:anim calcmode="lin" valueType="num">
                                          <p:cBhvr additive="base">
                                            <p:cTn id="22" dur="20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000" fill="hold"/>
                                            <p:tgtEl>
                                              <p:spTgt spid="26"/>
                                            </p:tgtEl>
                                            <p:attrNameLst>
                                              <p:attrName>ppt_x</p:attrName>
                                            </p:attrNameLst>
                                          </p:cBhvr>
                                          <p:tavLst>
                                            <p:tav tm="0">
                                              <p:val>
                                                <p:strVal val="0-#ppt_w/2"/>
                                              </p:val>
                                            </p:tav>
                                            <p:tav tm="100000">
                                              <p:val>
                                                <p:strVal val="#ppt_x"/>
                                              </p:val>
                                            </p:tav>
                                          </p:tavLst>
                                        </p:anim>
                                        <p:anim calcmode="lin" valueType="num">
                                          <p:cBhvr additive="base">
                                            <p:cTn id="26" dur="2000" fill="hold"/>
                                            <p:tgtEl>
                                              <p:spTgt spid="26"/>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4" grpId="0" animBg="1"/>
          <p:bldP spid="16" grpId="0" animBg="1"/>
          <p:bldP spid="1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D1EE4432-11E7-44AF-A690-36AACF88B1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
            <a:ext cx="12192001" cy="6858000"/>
          </a:xfrm>
          <a:prstGeom prst="rect">
            <a:avLst/>
          </a:prstGeom>
        </p:spPr>
      </p:pic>
      <p:sp>
        <p:nvSpPr>
          <p:cNvPr id="12" name="shape"/>
          <p:cNvSpPr/>
          <p:nvPr/>
        </p:nvSpPr>
        <p:spPr>
          <a:xfrm>
            <a:off x="2829442" y="1668080"/>
            <a:ext cx="9380311" cy="498211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rot="10800000">
            <a:off x="2916067" y="1282060"/>
            <a:ext cx="9045457" cy="5078297"/>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rial" panose="020B0604020202020204" pitchFamily="34" charset="0"/>
              <a:ea typeface="字魂36号-正文宋楷" panose="02000000000000000000" pitchFamily="2" charset="-122"/>
              <a:cs typeface="Arial" panose="020B0604020202020204" pitchFamily="34" charset="0"/>
              <a:sym typeface="字魂36号-正文宋楷" panose="02000000000000000000" pitchFamily="2" charset="-122"/>
            </a:endParaRPr>
          </a:p>
        </p:txBody>
      </p:sp>
      <p:pic>
        <p:nvPicPr>
          <p:cNvPr id="17" name="moon">
            <a:extLst>
              <a:ext uri="{FF2B5EF4-FFF2-40B4-BE49-F238E27FC236}">
                <a16:creationId xmlns:a16="http://schemas.microsoft.com/office/drawing/2014/main" id="{0D6EB926-CF6A-4626-A607-B9026CDEB9C3}"/>
              </a:ext>
            </a:extLst>
          </p:cNvPr>
          <p:cNvPicPr>
            <a:picLocks noChangeAspect="1"/>
          </p:cNvPicPr>
          <p:nvPr/>
        </p:nvPicPr>
        <p:blipFill rotWithShape="1">
          <a:blip r:embed="rId5">
            <a:extLst>
              <a:ext uri="{28A0092B-C50C-407E-A947-70E740481C1C}">
                <a14:useLocalDpi xmlns:a14="http://schemas.microsoft.com/office/drawing/2010/main" val="0"/>
              </a:ext>
            </a:extLst>
          </a:blip>
          <a:srcRect l="36335" t="17117" r="35093" b="20146"/>
          <a:stretch/>
        </p:blipFill>
        <p:spPr>
          <a:xfrm>
            <a:off x="555560" y="-114060"/>
            <a:ext cx="3051936" cy="2792240"/>
          </a:xfrm>
          <a:prstGeom prst="rect">
            <a:avLst/>
          </a:prstGeom>
        </p:spPr>
      </p:pic>
      <p:pic>
        <p:nvPicPr>
          <p:cNvPr id="10" name="blossom">
            <a:extLst>
              <a:ext uri="{FF2B5EF4-FFF2-40B4-BE49-F238E27FC236}">
                <a16:creationId xmlns:a16="http://schemas.microsoft.com/office/drawing/2014/main" id="{CF75074E-1C14-46E7-B103-4BA4B10D74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57385" y="94976"/>
            <a:ext cx="8027916" cy="1519805"/>
          </a:xfrm>
          <a:prstGeom prst="rect">
            <a:avLst/>
          </a:prstGeom>
        </p:spPr>
      </p:pic>
      <p:pic>
        <p:nvPicPr>
          <p:cNvPr id="4" name="blossom">
            <a:extLst>
              <a:ext uri="{FF2B5EF4-FFF2-40B4-BE49-F238E27FC236}">
                <a16:creationId xmlns:a16="http://schemas.microsoft.com/office/drawing/2014/main" id="{600E3635-774D-4F80-B817-814CF56F540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94392" y="-1705788"/>
            <a:ext cx="4299903" cy="3684104"/>
          </a:xfrm>
          <a:prstGeom prst="rect">
            <a:avLst/>
          </a:prstGeom>
        </p:spPr>
      </p:pic>
      <p:pic>
        <p:nvPicPr>
          <p:cNvPr id="19"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73" t="9228" r="29805"/>
          <a:stretch/>
        </p:blipFill>
        <p:spPr>
          <a:xfrm>
            <a:off x="1856020" y="1547050"/>
            <a:ext cx="1336109" cy="1127438"/>
          </a:xfrm>
          <a:prstGeom prst="rect">
            <a:avLst/>
          </a:prstGeom>
        </p:spPr>
      </p:pic>
      <p:pic>
        <p:nvPicPr>
          <p:cNvPr id="14" name="blossom">
            <a:extLst>
              <a:ext uri="{FF2B5EF4-FFF2-40B4-BE49-F238E27FC236}">
                <a16:creationId xmlns:a16="http://schemas.microsoft.com/office/drawing/2014/main" id="{A5CA6E9B-4A14-4686-9DC3-EB79C156FCC9}"/>
              </a:ext>
            </a:extLst>
          </p:cNvPr>
          <p:cNvPicPr>
            <a:picLocks noChangeAspect="1"/>
          </p:cNvPicPr>
          <p:nvPr/>
        </p:nvPicPr>
        <p:blipFill rotWithShape="1">
          <a:blip r:embed="rId9">
            <a:extLst>
              <a:ext uri="{28A0092B-C50C-407E-A947-70E740481C1C}">
                <a14:useLocalDpi xmlns:a14="http://schemas.microsoft.com/office/drawing/2010/main" val="0"/>
              </a:ext>
            </a:extLst>
          </a:blip>
          <a:srcRect l="64380" t="35789" r="-107" b="-1504"/>
          <a:stretch/>
        </p:blipFill>
        <p:spPr>
          <a:xfrm>
            <a:off x="8454887" y="4222739"/>
            <a:ext cx="4651513" cy="3564835"/>
          </a:xfrm>
          <a:prstGeom prst="rect">
            <a:avLst/>
          </a:prstGeom>
        </p:spPr>
      </p:pic>
      <p:sp>
        <p:nvSpPr>
          <p:cNvPr id="6" name="TextBox 5"/>
          <p:cNvSpPr txBox="1"/>
          <p:nvPr/>
        </p:nvSpPr>
        <p:spPr>
          <a:xfrm>
            <a:off x="3268504" y="325677"/>
            <a:ext cx="8606393" cy="707886"/>
          </a:xfrm>
          <a:prstGeom prst="rect">
            <a:avLst/>
          </a:prstGeom>
          <a:noFill/>
        </p:spPr>
        <p:txBody>
          <a:bodyPr wrap="square" rtlCol="0">
            <a:spAutoFit/>
          </a:bodyPr>
          <a:lstStyle/>
          <a:p>
            <a:pPr algn="ctr"/>
            <a:r>
              <a:rPr lang="en-US" sz="4000" b="1" dirty="0" smtClean="0">
                <a:solidFill>
                  <a:schemeClr val="accent4">
                    <a:lumMod val="40000"/>
                    <a:lumOff val="60000"/>
                  </a:schemeClr>
                </a:solidFill>
                <a:latin typeface="Arial" pitchFamily="34" charset="0"/>
                <a:cs typeface="Arial" pitchFamily="34" charset="0"/>
              </a:rPr>
              <a:t>Ý </a:t>
            </a:r>
            <a:r>
              <a:rPr lang="en-US" sz="4000" b="1" dirty="0" err="1" smtClean="0">
                <a:solidFill>
                  <a:schemeClr val="accent4">
                    <a:lumMod val="40000"/>
                    <a:lumOff val="60000"/>
                  </a:schemeClr>
                </a:solidFill>
                <a:latin typeface="Arial" pitchFamily="34" charset="0"/>
                <a:cs typeface="Arial" pitchFamily="34" charset="0"/>
              </a:rPr>
              <a:t>nghĩa</a:t>
            </a:r>
            <a:r>
              <a:rPr lang="en-US" sz="4000" b="1" dirty="0" smtClean="0">
                <a:solidFill>
                  <a:schemeClr val="accent4">
                    <a:lumMod val="40000"/>
                    <a:lumOff val="60000"/>
                  </a:schemeClr>
                </a:solidFill>
                <a:latin typeface="Arial" pitchFamily="34" charset="0"/>
                <a:cs typeface="Arial" pitchFamily="34" charset="0"/>
              </a:rPr>
              <a:t> di </a:t>
            </a:r>
            <a:r>
              <a:rPr lang="en-US" sz="4000" b="1" dirty="0" err="1" smtClean="0">
                <a:solidFill>
                  <a:schemeClr val="accent4">
                    <a:lumMod val="40000"/>
                    <a:lumOff val="60000"/>
                  </a:schemeClr>
                </a:solidFill>
                <a:latin typeface="Arial" pitchFamily="34" charset="0"/>
                <a:cs typeface="Arial" pitchFamily="34" charset="0"/>
              </a:rPr>
              <a:t>sản</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văn</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hóa</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Hải</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Phòng</a:t>
            </a:r>
            <a:r>
              <a:rPr lang="en-US" sz="4000" b="1" dirty="0" smtClean="0">
                <a:solidFill>
                  <a:schemeClr val="accent4">
                    <a:lumMod val="40000"/>
                    <a:lumOff val="60000"/>
                  </a:schemeClr>
                </a:solidFill>
                <a:latin typeface="Arial" pitchFamily="34" charset="0"/>
                <a:cs typeface="Arial" pitchFamily="34" charset="0"/>
              </a:rPr>
              <a:t> </a:t>
            </a:r>
            <a:endParaRPr lang="en-US" sz="4000" b="1" dirty="0">
              <a:solidFill>
                <a:schemeClr val="accent4">
                  <a:lumMod val="40000"/>
                  <a:lumOff val="60000"/>
                </a:schemeClr>
              </a:solidFill>
              <a:latin typeface="Arial" pitchFamily="34" charset="0"/>
              <a:cs typeface="Arial" pitchFamily="34" charset="0"/>
            </a:endParaRPr>
          </a:p>
        </p:txBody>
      </p:sp>
      <p:sp>
        <p:nvSpPr>
          <p:cNvPr id="5" name="Rectangle 4"/>
          <p:cNvSpPr/>
          <p:nvPr/>
        </p:nvSpPr>
        <p:spPr>
          <a:xfrm>
            <a:off x="3834525" y="1702876"/>
            <a:ext cx="7204536" cy="3370153"/>
          </a:xfrm>
          <a:prstGeom prst="rect">
            <a:avLst/>
          </a:prstGeom>
        </p:spPr>
        <p:txBody>
          <a:bodyPr wrap="square">
            <a:spAutoFit/>
          </a:bodyPr>
          <a:lstStyle/>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Góp</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phần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trọng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phát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triển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bền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vững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phố</a:t>
            </a:r>
            <a:r>
              <a:rPr lang="en-US" sz="3200" dirty="0" smtClean="0">
                <a:latin typeface="Times New Roman" panose="02020603050405020304" pitchFamily="18" charset="0"/>
                <a:ea typeface="Calibri" panose="020F0502020204030204" pitchFamily="34" charset="0"/>
              </a:rPr>
              <a:t>.</a:t>
            </a:r>
            <a:r>
              <a:rPr lang="vi-VN" sz="3200" dirty="0" smtClean="0">
                <a:latin typeface="Times New Roman" panose="02020603050405020304" pitchFamily="18" charset="0"/>
                <a:ea typeface="Calibri" panose="020F0502020204030204" pitchFamily="34" charset="0"/>
              </a:rPr>
              <a:t> </a:t>
            </a:r>
            <a:endParaRPr lang="en-US" sz="3200" dirty="0" smtClean="0">
              <a:latin typeface="Times New Roman" panose="02020603050405020304" pitchFamily="18" charset="0"/>
              <a:ea typeface="Calibri" panose="020F0502020204030204" pitchFamily="34" charset="0"/>
            </a:endParaRPr>
          </a:p>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Tạo</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sức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tỏa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cộng</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đồng</a:t>
            </a:r>
            <a:r>
              <a:rPr lang="en-US" sz="3200" dirty="0" smtClean="0">
                <a:latin typeface="Times New Roman" panose="02020603050405020304" pitchFamily="18" charset="0"/>
                <a:ea typeface="Calibri" panose="020F0502020204030204" pitchFamily="34" charset="0"/>
              </a:rPr>
              <a:t>.</a:t>
            </a:r>
          </a:p>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Làm</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phong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phú</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dày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dặn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tàng</a:t>
            </a:r>
            <a:r>
              <a:rPr lang="en-US" sz="3200" dirty="0">
                <a:latin typeface="Times New Roman" panose="02020603050405020304" pitchFamily="18" charset="0"/>
                <a:ea typeface="Calibri" panose="020F0502020204030204" pitchFamily="34" charset="0"/>
              </a:rPr>
              <a:t> d</a:t>
            </a:r>
            <a:r>
              <a:rPr lang="vi-VN" sz="3200" dirty="0">
                <a:latin typeface="Times New Roman" panose="02020603050405020304" pitchFamily="18" charset="0"/>
                <a:ea typeface="Calibri" panose="020F0502020204030204" pitchFamily="34" charset="0"/>
              </a:rPr>
              <a:t>i sản </a:t>
            </a:r>
            <a:r>
              <a:rPr lang="en-US" sz="3200" dirty="0" err="1">
                <a:latin typeface="Times New Roman" panose="02020603050405020304" pitchFamily="18" charset="0"/>
                <a:ea typeface="Calibri" panose="020F0502020204030204" pitchFamily="34" charset="0"/>
              </a:rPr>
              <a:t>văn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hóa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tộc</a:t>
            </a:r>
            <a:r>
              <a:rPr lang="vi-VN" sz="3200" dirty="0">
                <a:latin typeface="Times New Roman" panose="02020603050405020304" pitchFamily="18" charset="0"/>
                <a:ea typeface="Calibri" panose="020F0502020204030204" pitchFamily="34" charset="0"/>
              </a:rPr>
              <a:t> và nhân loại.</a:t>
            </a:r>
            <a:endParaRPr lang="en-US" sz="3200" dirty="0">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99759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2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2000">
                                          <p:cBhvr additive="base">
                                            <p:cTn id="11" dur="2000" fill="hold"/>
                                            <p:tgtEl>
                                              <p:spTgt spid="12"/>
                                            </p:tgtEl>
                                            <p:attrNameLst>
                                              <p:attrName>ppt_x</p:attrName>
                                            </p:attrNameLst>
                                          </p:cBhvr>
                                          <p:tavLst>
                                            <p:tav tm="0">
                                              <p:val>
                                                <p:strVal val="0-#ppt_w/2"/>
                                              </p:val>
                                            </p:tav>
                                            <p:tav tm="100000">
                                              <p:val>
                                                <p:strVal val="#ppt_x"/>
                                              </p:val>
                                            </p:tav>
                                          </p:tavLst>
                                        </p:anim>
                                        <p:anim calcmode="lin" valueType="num" p14:bounceEnd="52000">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2000">
                                          <p:cBhvr additive="base">
                                            <p:cTn id="15"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ppt_x"/>
                                              </p:val>
                                            </p:tav>
                                            <p:tav tm="100000">
                                              <p:val>
                                                <p:strVal val="#ppt_x"/>
                                              </p:val>
                                            </p:tav>
                                          </p:tavLst>
                                        </p:anim>
                                        <p:anim calcmode="lin" valueType="num">
                                          <p:cBhvr additive="base">
                                            <p:cTn id="1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2068854" y="1598589"/>
            <a:ext cx="7063019" cy="34120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420725" y="338695"/>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89259" y="872107"/>
            <a:ext cx="7222210" cy="584775"/>
          </a:xfrm>
          <a:prstGeom prst="rect">
            <a:avLst/>
          </a:prstGeom>
          <a:noFill/>
        </p:spPr>
        <p:txBody>
          <a:bodyPr wrap="square" rtlCol="0">
            <a:spAutoFit/>
          </a:bodyPr>
          <a:lstStyle/>
          <a:p>
            <a:pPr algn="ctr"/>
            <a:r>
              <a:rPr lang="en-US" sz="3200" b="1" dirty="0" smtClean="0">
                <a:solidFill>
                  <a:schemeClr val="accent4">
                    <a:lumMod val="60000"/>
                    <a:lumOff val="40000"/>
                  </a:schemeClr>
                </a:solidFill>
                <a:latin typeface="Tahoma" panose="020B0604030504040204" pitchFamily="34" charset="0"/>
                <a:cs typeface="Tahoma" panose="020B0604030504040204" pitchFamily="34" charset="0"/>
              </a:rPr>
              <a:t>HƯỚNG DẪN HOẠT ĐỘNG DỰ ÁN</a:t>
            </a:r>
            <a:endParaRPr lang="en-US" sz="3200" b="1" dirty="0">
              <a:solidFill>
                <a:schemeClr val="accent4">
                  <a:lumMod val="60000"/>
                  <a:lumOff val="40000"/>
                </a:schemeClr>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229579" y="1721965"/>
            <a:ext cx="7197755" cy="3539430"/>
          </a:xfrm>
          <a:prstGeom prst="rect">
            <a:avLst/>
          </a:prstGeom>
          <a:solidFill>
            <a:schemeClr val="bg1"/>
          </a:solidFill>
        </p:spPr>
        <p:txBody>
          <a:bodyPr wrap="square">
            <a:spAutoFit/>
          </a:bodyPr>
          <a:lstStyle/>
          <a:p>
            <a:pPr marL="342900" indent="-342900">
              <a:buFontTx/>
              <a:buChar char="-"/>
            </a:pPr>
            <a:r>
              <a:rPr lang="en-US" sz="2800" dirty="0" err="1" smtClean="0">
                <a:latin typeface="Tahoma" panose="020B0604030504040204" pitchFamily="34" charset="0"/>
                <a:cs typeface="Tahoma" panose="020B0604030504040204" pitchFamily="34" charset="0"/>
              </a:rPr>
              <a:t>Giới</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thiệu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một</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cụ</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của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địa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phương</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Tên</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phân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loại</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đặc</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điểm</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và</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giá</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trị</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của</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a:t>
            </a:r>
          </a:p>
          <a:p>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Trong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những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năm</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gần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đây</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công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tác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bảo</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tồn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và</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phát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huy</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giá</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trị</a:t>
            </a:r>
            <a:r>
              <a:rPr lang="en-US" sz="2800" dirty="0">
                <a:latin typeface="Tahoma" panose="020B0604030504040204" pitchFamily="34" charset="0"/>
                <a:cs typeface="Tahoma" panose="020B0604030504040204" pitchFamily="34" charset="0"/>
              </a:rPr>
              <a:t> di </a:t>
            </a:r>
            <a:r>
              <a:rPr lang="en-US" sz="2800" dirty="0" err="1">
                <a:latin typeface="Tahoma" panose="020B0604030504040204" pitchFamily="34" charset="0"/>
                <a:cs typeface="Tahoma" panose="020B0604030504040204" pitchFamily="34" charset="0"/>
              </a:rPr>
              <a:t>sản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văn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hóa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được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phố</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thực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hiện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như</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thế</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nào</a:t>
            </a:r>
            <a:r>
              <a:rPr lang="en-US" sz="2800" dirty="0">
                <a:latin typeface="Tahoma" panose="020B0604030504040204" pitchFamily="34" charset="0"/>
                <a:cs typeface="Tahoma" panose="020B0604030504040204" pitchFamily="34" charset="0"/>
              </a:rPr>
              <a:t>? ( </a:t>
            </a:r>
            <a:r>
              <a:rPr lang="en-US" sz="2800" dirty="0" err="1">
                <a:latin typeface="Tahoma" panose="020B0604030504040204" pitchFamily="34" charset="0"/>
                <a:cs typeface="Tahoma" panose="020B0604030504040204" pitchFamily="34" charset="0"/>
              </a:rPr>
              <a:t>kể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tên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cụ</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từng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động</a:t>
            </a:r>
            <a:r>
              <a:rPr lang="en-US" sz="2800" dirty="0">
                <a:latin typeface="Tahoma" panose="020B0604030504040204" pitchFamily="34" charset="0"/>
                <a:cs typeface="Tahoma" panose="020B0604030504040204" pitchFamily="34" charset="0"/>
              </a:rPr>
              <a:t>)</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Tree>
    <p:custDataLst>
      <p:tags r:id="rId1"/>
    </p:custDataLst>
    <p:extLst>
      <p:ext uri="{BB962C8B-B14F-4D97-AF65-F5344CB8AC3E}">
        <p14:creationId xmlns:p14="http://schemas.microsoft.com/office/powerpoint/2010/main" val="204207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14:presetBounceEnd="52000">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14:bounceEnd="52000">
                                          <p:cBhvr additive="base">
                                            <p:cTn id="14"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5" dur="2000" fill="hold"/>
                                            <p:tgtEl>
                                              <p:spTgt spid="2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2000" fill="hold"/>
                                            <p:tgtEl>
                                              <p:spTgt spid="24"/>
                                            </p:tgtEl>
                                            <p:attrNameLst>
                                              <p:attrName>ppt_x</p:attrName>
                                            </p:attrNameLst>
                                          </p:cBhvr>
                                          <p:tavLst>
                                            <p:tav tm="0">
                                              <p:val>
                                                <p:strVal val="0-#ppt_w/2"/>
                                              </p:val>
                                            </p:tav>
                                            <p:tav tm="100000">
                                              <p:val>
                                                <p:strVal val="#ppt_x"/>
                                              </p:val>
                                            </p:tav>
                                          </p:tavLst>
                                        </p:anim>
                                        <p:anim calcmode="lin" valueType="num">
                                          <p:cBhvr additive="base">
                                            <p:cTn id="15" dur="2000" fill="hold"/>
                                            <p:tgtEl>
                                              <p:spTgt spid="2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1106556" y="377684"/>
            <a:ext cx="9978887" cy="540688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062947" y="1192118"/>
            <a:ext cx="9651974" cy="500932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45" y="1571654"/>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p:cNvSpPr txBox="1"/>
          <p:nvPr/>
        </p:nvSpPr>
        <p:spPr>
          <a:xfrm>
            <a:off x="3620711" y="2191437"/>
            <a:ext cx="7600085" cy="2123658"/>
          </a:xfrm>
          <a:prstGeom prst="rect">
            <a:avLst/>
          </a:prstGeom>
          <a:noFill/>
        </p:spPr>
        <p:txBody>
          <a:bodyPr wrap="square" rtlCol="0">
            <a:spAutoFit/>
          </a:bodyPr>
          <a:lstStyle/>
          <a:p>
            <a:r>
              <a:rPr lang="en-US" sz="6600" b="1" dirty="0" err="1">
                <a:latin typeface="Times New Roman" panose="02020603050405020304" pitchFamily="18" charset="0"/>
                <a:ea typeface="Calibri" panose="020F0502020204030204" pitchFamily="34" charset="0"/>
              </a:rPr>
              <a:t>Bảo</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tồn</a:t>
            </a:r>
            <a:r>
              <a:rPr lang="en-US" sz="6600" b="1" dirty="0">
                <a:latin typeface="Times New Roman" panose="02020603050405020304" pitchFamily="18" charset="0"/>
                <a:ea typeface="Calibri" panose="020F0502020204030204" pitchFamily="34" charset="0"/>
              </a:rPr>
              <a:t> </a:t>
            </a:r>
            <a:r>
              <a:rPr lang="en-US" sz="6600" b="1" dirty="0">
                <a:latin typeface="Times New Roman" panose="02020603050405020304" pitchFamily="18" charset="0"/>
                <a:ea typeface="Times New Roman" panose="02020603050405020304" pitchFamily="18" charset="0"/>
              </a:rPr>
              <a:t>di </a:t>
            </a:r>
            <a:r>
              <a:rPr lang="en-US" sz="6600" b="1" dirty="0" err="1">
                <a:latin typeface="Times New Roman" panose="02020603050405020304" pitchFamily="18" charset="0"/>
                <a:ea typeface="Times New Roman" panose="02020603050405020304" pitchFamily="18" charset="0"/>
              </a:rPr>
              <a:t>sản</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văn</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hóa</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Hải</a:t>
            </a:r>
            <a:r>
              <a:rPr lang="en-US" sz="6600" b="1" dirty="0">
                <a:latin typeface="Times New Roman" panose="02020603050405020304" pitchFamily="18" charset="0"/>
                <a:ea typeface="Times New Roman" panose="02020603050405020304" pitchFamily="18" charset="0"/>
              </a:rPr>
              <a:t> </a:t>
            </a:r>
            <a:r>
              <a:rPr lang="en-US" sz="6600" b="1" dirty="0" err="1" smtClean="0">
                <a:latin typeface="Times New Roman" panose="02020603050405020304" pitchFamily="18" charset="0"/>
                <a:ea typeface="Times New Roman" panose="02020603050405020304" pitchFamily="18" charset="0"/>
              </a:rPr>
              <a:t>Phòng</a:t>
            </a:r>
            <a:r>
              <a:rPr lang="en-US" sz="6600" b="1" dirty="0" smtClean="0"/>
              <a:t>.</a:t>
            </a:r>
            <a:endParaRPr lang="en-US" sz="6600" dirty="0"/>
          </a:p>
        </p:txBody>
      </p:sp>
      <p:sp>
        <p:nvSpPr>
          <p:cNvPr id="10" name="矩形 20"/>
          <p:cNvSpPr/>
          <p:nvPr/>
        </p:nvSpPr>
        <p:spPr>
          <a:xfrm>
            <a:off x="718252" y="2326486"/>
            <a:ext cx="1890262" cy="2140586"/>
          </a:xfrm>
          <a:prstGeom prst="rect">
            <a:avLst/>
          </a:prstGeom>
        </p:spPr>
        <p:txBody>
          <a:bodyPr wrap="none">
            <a:spAutoFit/>
          </a:bodyPr>
          <a:lstStyle/>
          <a:p>
            <a:pPr algn="ctr"/>
            <a:r>
              <a:rPr lang="en-US" altLang="zh-CN" sz="1331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02</a:t>
            </a:r>
            <a:endParaRPr lang="en-US" altLang="zh-CN" sz="1331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12"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5426" y="4565537"/>
            <a:ext cx="5110948" cy="3684104"/>
          </a:xfrm>
          <a:prstGeom prst="rect">
            <a:avLst/>
          </a:prstGeom>
        </p:spPr>
      </p:pic>
      <p:pic>
        <p:nvPicPr>
          <p:cNvPr id="13"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9368589" y="-577418"/>
            <a:ext cx="4843581" cy="3122978"/>
          </a:xfrm>
          <a:prstGeom prst="rect">
            <a:avLst/>
          </a:prstGeom>
        </p:spPr>
      </p:pic>
    </p:spTree>
    <p:custDataLst>
      <p:tags r:id="rId1"/>
    </p:custDataLst>
    <p:extLst>
      <p:ext uri="{BB962C8B-B14F-4D97-AF65-F5344CB8AC3E}">
        <p14:creationId xmlns:p14="http://schemas.microsoft.com/office/powerpoint/2010/main" val="136210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
                                            </p:tgtEl>
                                            <p:attrNameLst>
                                              <p:attrName>r</p:attrName>
                                            </p:attrNameLst>
                                          </p:cBhvr>
                                        </p:animRot>
                                      </p:childTnLst>
                                    </p:cTn>
                                  </p:par>
                                  <p:par>
                                    <p:cTn id="7" presetID="2" presetClass="entr" presetSubtype="8" fill="hold" grpId="0" nodeType="withEffect" p14:presetBounceEnd="52000">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14:bounceEnd="52000">
                                          <p:cBhvr additive="base">
                                            <p:cTn id="9"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10" dur="2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4" fill="hold" grpId="0" nodeType="withEffect" p14:presetBounceEnd="52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2000">
                                          <p:cBhvr additive="base">
                                            <p:cTn id="13"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4" dur="2000" fill="hold"/>
                                            <p:tgtEl>
                                              <p:spTgt spid="6"/>
                                            </p:tgtEl>
                                            <p:attrNameLst>
                                              <p:attrName>ppt_y</p:attrName>
                                            </p:attrNameLst>
                                          </p:cBhvr>
                                          <p:tavLst>
                                            <p:tav tm="0">
                                              <p:val>
                                                <p:strVal val="1+#ppt_h/2"/>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2000" fill="hold"/>
                                            <p:tgtEl>
                                              <p:spTgt spid="5"/>
                                            </p:tgtEl>
                                            <p:attrNameLst>
                                              <p:attrName>ppt_x</p:attrName>
                                            </p:attrNameLst>
                                          </p:cBhvr>
                                          <p:tavLst>
                                            <p:tav tm="0">
                                              <p:val>
                                                <p:strVal val="0-#ppt_w/2"/>
                                              </p:val>
                                            </p:tav>
                                            <p:tav tm="100000">
                                              <p:val>
                                                <p:strVal val="#ppt_x"/>
                                              </p:val>
                                            </p:tav>
                                          </p:tavLst>
                                        </p:anim>
                                        <p:anim calcmode="lin" valueType="num">
                                          <p:cBhvr additive="base">
                                            <p:cTn id="10" dur="2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p:cNvSpPr/>
          <p:nvPr/>
        </p:nvSpPr>
        <p:spPr>
          <a:xfrm>
            <a:off x="257578" y="180305"/>
            <a:ext cx="10750592" cy="6323526"/>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1" name="shape"/>
          <p:cNvSpPr/>
          <p:nvPr/>
        </p:nvSpPr>
        <p:spPr>
          <a:xfrm rot="10800000">
            <a:off x="615904" y="807035"/>
            <a:ext cx="11006582" cy="607028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7" name="Curved Up Arrow 6"/>
          <p:cNvSpPr/>
          <p:nvPr/>
        </p:nvSpPr>
        <p:spPr>
          <a:xfrm>
            <a:off x="1573920" y="5602310"/>
            <a:ext cx="6784470" cy="1210741"/>
          </a:xfrm>
          <a:prstGeom prst="curvedUpArrow">
            <a:avLst>
              <a:gd name="adj1" fmla="val 27418"/>
              <a:gd name="adj2" fmla="val 79717"/>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55" y="3484780"/>
            <a:ext cx="5622266" cy="384235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8428"/>
                    </a14:imgEffect>
                  </a14:imgLayer>
                </a14:imgProps>
              </a:ext>
            </a:extLst>
          </a:blip>
          <a:stretch>
            <a:fillRect/>
          </a:stretch>
        </p:blipFill>
        <p:spPr>
          <a:xfrm>
            <a:off x="10062057" y="5769189"/>
            <a:ext cx="1371455" cy="834877"/>
          </a:xfrm>
          <a:prstGeom prst="rect">
            <a:avLst/>
          </a:prstGeom>
        </p:spPr>
      </p:pic>
      <p:sp>
        <p:nvSpPr>
          <p:cNvPr id="12" name="TextBox 11"/>
          <p:cNvSpPr txBox="1"/>
          <p:nvPr/>
        </p:nvSpPr>
        <p:spPr>
          <a:xfrm flipH="1">
            <a:off x="0" y="180305"/>
            <a:ext cx="2884868" cy="2215991"/>
          </a:xfrm>
          <a:prstGeom prst="rect">
            <a:avLst/>
          </a:prstGeom>
          <a:noFill/>
        </p:spPr>
        <p:txBody>
          <a:bodyPr wrap="square" rtlCol="0">
            <a:spAutoFit/>
          </a:bodyPr>
          <a:lstStyle/>
          <a:p>
            <a:pPr algn="ctr"/>
            <a:r>
              <a:rPr lang="en-US" sz="13800" b="1" dirty="0" smtClean="0">
                <a:solidFill>
                  <a:srgbClr val="FF0000"/>
                </a:solidFill>
                <a:latin typeface="Alien Encounters" panose="00000400000000000000" pitchFamily="2" charset="0"/>
                <a:cs typeface="Tahoma" panose="020B0604030504040204" pitchFamily="34" charset="0"/>
              </a:rPr>
              <a:t>T</a:t>
            </a:r>
            <a:endParaRPr lang="en-US" sz="13800" b="1" dirty="0">
              <a:solidFill>
                <a:srgbClr val="FF0000"/>
              </a:solidFill>
              <a:latin typeface="Alien Encounters" panose="00000400000000000000" pitchFamily="2" charset="0"/>
              <a:cs typeface="Tahoma" panose="020B0604030504040204" pitchFamily="34" charset="0"/>
            </a:endParaRPr>
          </a:p>
        </p:txBody>
      </p:sp>
      <p:sp>
        <p:nvSpPr>
          <p:cNvPr id="13" name="TextBox 12"/>
          <p:cNvSpPr txBox="1"/>
          <p:nvPr/>
        </p:nvSpPr>
        <p:spPr>
          <a:xfrm>
            <a:off x="1571223" y="1385299"/>
            <a:ext cx="3065171" cy="923330"/>
          </a:xfrm>
          <a:prstGeom prst="rect">
            <a:avLst/>
          </a:prstGeom>
          <a:noFill/>
        </p:spPr>
        <p:txBody>
          <a:bodyPr wrap="square" rtlCol="0">
            <a:spAutoFit/>
          </a:bodyPr>
          <a:lstStyle/>
          <a:p>
            <a:r>
              <a:rPr lang="en-US" sz="5400" b="1" dirty="0" err="1" smtClean="0">
                <a:solidFill>
                  <a:srgbClr val="FF0000"/>
                </a:solidFill>
                <a:latin typeface="Tahoma" panose="020B0604030504040204" pitchFamily="34" charset="0"/>
                <a:cs typeface="Tahoma" panose="020B0604030504040204" pitchFamily="34" charset="0"/>
              </a:rPr>
              <a:t>Rò</a:t>
            </a:r>
            <a:r>
              <a:rPr lang="en-US" sz="5400" b="1" dirty="0" smtClean="0">
                <a:solidFill>
                  <a:srgbClr val="FF0000"/>
                </a:solidFill>
                <a:latin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cs typeface="Tahoma" panose="020B0604030504040204" pitchFamily="34" charset="0"/>
              </a:rPr>
              <a:t>chơi</a:t>
            </a:r>
            <a:r>
              <a:rPr lang="en-US" sz="5400" b="1" dirty="0" smtClean="0">
                <a:solidFill>
                  <a:srgbClr val="FF0000"/>
                </a:solidFill>
                <a:latin typeface="Tahoma" panose="020B0604030504040204" pitchFamily="34" charset="0"/>
                <a:cs typeface="Tahoma" panose="020B0604030504040204" pitchFamily="34" charset="0"/>
              </a:rPr>
              <a:t>: </a:t>
            </a:r>
            <a:endParaRPr lang="en-US" sz="5400" b="1" dirty="0">
              <a:solidFill>
                <a:srgbClr val="FF0000"/>
              </a:solidFill>
              <a:latin typeface="Tahoma" panose="020B0604030504040204" pitchFamily="34" charset="0"/>
              <a:cs typeface="Tahoma" panose="020B0604030504040204" pitchFamily="34" charset="0"/>
            </a:endParaRPr>
          </a:p>
        </p:txBody>
      </p:sp>
      <p:sp>
        <p:nvSpPr>
          <p:cNvPr id="14" name="Rectangle 13"/>
          <p:cNvSpPr/>
          <p:nvPr/>
        </p:nvSpPr>
        <p:spPr>
          <a:xfrm rot="19976902">
            <a:off x="4746063" y="5360686"/>
            <a:ext cx="2746266" cy="923330"/>
          </a:xfrm>
          <a:prstGeom prst="rect">
            <a:avLst/>
          </a:prstGeom>
          <a:noFill/>
        </p:spPr>
        <p:txBody>
          <a:bodyPr wrap="none" lIns="91440" tIns="45720" rIns="91440" bIns="45720">
            <a:prstTxWarp prst="textArchDown">
              <a:avLst/>
            </a:prstTxWarp>
            <a:spAutoFit/>
            <a:scene3d>
              <a:camera prst="orthographicFront"/>
              <a:lightRig rig="soft" dir="t">
                <a:rot lat="0" lon="0" rev="15600000"/>
              </a:lightRig>
            </a:scene3d>
            <a:sp3d extrusionH="57150" prstMaterial="softEdge">
              <a:bevelT w="25400" h="38100"/>
            </a:sp3d>
          </a:bodyPr>
          <a:lstStyle/>
          <a:p>
            <a:pPr algn="ctr"/>
            <a:r>
              <a:rPr lang="en-US" sz="6000" b="1" cap="none" spc="0" dirty="0" err="1" smtClean="0">
                <a:ln/>
                <a:solidFill>
                  <a:srgbClr val="FF0000"/>
                </a:solidFill>
                <a:effectLst/>
              </a:rPr>
              <a:t>Tiếp</a:t>
            </a:r>
            <a:r>
              <a:rPr lang="en-US" sz="6000" b="1" cap="none" spc="0" dirty="0" smtClean="0">
                <a:ln/>
                <a:solidFill>
                  <a:srgbClr val="FF0000"/>
                </a:solidFill>
                <a:effectLst/>
              </a:rPr>
              <a:t> </a:t>
            </a:r>
            <a:r>
              <a:rPr lang="en-US" sz="6000" b="1" cap="none" spc="0" dirty="0" err="1" smtClean="0">
                <a:ln/>
                <a:solidFill>
                  <a:srgbClr val="FF0000"/>
                </a:solidFill>
                <a:effectLst/>
              </a:rPr>
              <a:t>sức</a:t>
            </a:r>
            <a:r>
              <a:rPr lang="en-US" sz="6000" b="1" cap="none" spc="0" dirty="0" smtClean="0">
                <a:ln/>
                <a:solidFill>
                  <a:srgbClr val="FF0000"/>
                </a:solidFill>
                <a:effectLst/>
              </a:rPr>
              <a:t> </a:t>
            </a:r>
            <a:endParaRPr lang="en-US" sz="6000" b="1" cap="none" spc="0" dirty="0">
              <a:ln/>
              <a:solidFill>
                <a:srgbClr val="FF0000"/>
              </a:solidFill>
              <a:effectLst/>
            </a:endParaRPr>
          </a:p>
        </p:txBody>
      </p:sp>
      <p:sp>
        <p:nvSpPr>
          <p:cNvPr id="15" name="TextBox 14"/>
          <p:cNvSpPr txBox="1"/>
          <p:nvPr/>
        </p:nvSpPr>
        <p:spPr>
          <a:xfrm>
            <a:off x="4389270" y="1440955"/>
            <a:ext cx="6618900" cy="2554545"/>
          </a:xfrm>
          <a:prstGeom prst="rect">
            <a:avLst/>
          </a:prstGeom>
          <a:noFill/>
        </p:spPr>
        <p:txBody>
          <a:bodyPr wrap="square" rtlCol="0">
            <a:spAutoFit/>
          </a:bodyPr>
          <a:lstStyle/>
          <a:p>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Kể</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tên</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các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hành</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cụ</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thể</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trong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việc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bảo</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tồn</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và</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phát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huy</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giá</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trị</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của</a:t>
            </a:r>
            <a:r>
              <a:rPr lang="en-US" sz="3200" dirty="0" smtClean="0">
                <a:latin typeface="Tahoma" panose="020B0604030504040204" pitchFamily="34" charset="0"/>
                <a:cs typeface="Tahoma" panose="020B0604030504040204" pitchFamily="34" charset="0"/>
              </a:rPr>
              <a:t> di </a:t>
            </a:r>
            <a:r>
              <a:rPr lang="en-US" sz="3200" dirty="0" err="1" smtClean="0">
                <a:latin typeface="Tahoma" panose="020B0604030504040204" pitchFamily="34" charset="0"/>
                <a:cs typeface="Tahoma" panose="020B0604030504040204" pitchFamily="34" charset="0"/>
              </a:rPr>
              <a:t>sản</a:t>
            </a:r>
            <a:r>
              <a:rPr lang="en-US" sz="3200" dirty="0" smtClean="0">
                <a:latin typeface="Tahoma" panose="020B0604030504040204" pitchFamily="34" charset="0"/>
                <a:cs typeface="Tahoma" panose="020B0604030504040204" pitchFamily="34" charset="0"/>
              </a:rPr>
              <a:t>.</a:t>
            </a:r>
          </a:p>
          <a:p>
            <a:r>
              <a:rPr lang="en-US" sz="3200" dirty="0" err="1" smtClean="0">
                <a:latin typeface="Tahoma" panose="020B0604030504040204" pitchFamily="34" charset="0"/>
                <a:cs typeface="Tahoma" panose="020B0604030504040204" pitchFamily="34" charset="0"/>
              </a:rPr>
              <a:t>Thời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gian</a:t>
            </a:r>
            <a:r>
              <a:rPr lang="en-US" sz="3200" dirty="0" smtClean="0">
                <a:latin typeface="Tahoma" panose="020B0604030504040204" pitchFamily="34" charset="0"/>
                <a:cs typeface="Tahoma" panose="020B0604030504040204" pitchFamily="34" charset="0"/>
              </a:rPr>
              <a:t> 3 </a:t>
            </a:r>
            <a:r>
              <a:rPr lang="en-US" sz="3200" dirty="0" err="1" smtClean="0">
                <a:latin typeface="Tahoma" panose="020B0604030504040204" pitchFamily="34" charset="0"/>
                <a:cs typeface="Tahoma" panose="020B0604030504040204" pitchFamily="34" charset="0"/>
              </a:rPr>
              <a:t>phút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nào</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ghi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được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nhiều</a:t>
            </a:r>
            <a:r>
              <a:rPr lang="en-US" sz="3200" dirty="0" smtClean="0">
                <a:latin typeface="Tahoma" panose="020B0604030504040204" pitchFamily="34" charset="0"/>
                <a:cs typeface="Tahoma" panose="020B0604030504040204" pitchFamily="34" charset="0"/>
              </a:rPr>
              <a:t> ý </a:t>
            </a:r>
            <a:r>
              <a:rPr lang="en-US" sz="3200" dirty="0" err="1" smtClean="0">
                <a:latin typeface="Tahoma" panose="020B0604030504040204" pitchFamily="34" charset="0"/>
                <a:cs typeface="Tahoma" panose="020B0604030504040204" pitchFamily="34" charset="0"/>
              </a:rPr>
              <a:t>đúng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nhất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đó</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thắng</a:t>
            </a:r>
            <a:r>
              <a:rPr lang="en-US" sz="3200" dirty="0" smtClean="0">
                <a:latin typeface="Tahoma" panose="020B0604030504040204" pitchFamily="34" charset="0"/>
                <a:cs typeface="Tahoma" panose="020B0604030504040204" pitchFamily="34" charset="0"/>
              </a:rPr>
              <a:t>.</a:t>
            </a:r>
            <a:endParaRPr lang="en-US" sz="3200" dirty="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71894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2000">
                                          <p:cBhvr additive="base">
                                            <p:cTn id="7" dur="2000" fill="hold"/>
                                            <p:tgtEl>
                                              <p:spTgt spid="10"/>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2000">
                                          <p:cBhvr additive="base">
                                            <p:cTn id="11" dur="20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2068854" y="1598589"/>
            <a:ext cx="7063019" cy="34120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873997" y="836335"/>
            <a:ext cx="9472290" cy="584775"/>
          </a:xfrm>
          <a:prstGeom prst="rect">
            <a:avLst/>
          </a:prstGeom>
          <a:noFill/>
        </p:spPr>
        <p:txBody>
          <a:bodyPr wrap="square" rtlCol="0">
            <a:spAutoFit/>
          </a:bodyPr>
          <a:lstStyle/>
          <a:p>
            <a:pPr algn="ctr"/>
            <a:r>
              <a:rPr lang="en-US" sz="3200" b="1" dirty="0" smtClean="0">
                <a:solidFill>
                  <a:schemeClr val="accent4">
                    <a:lumMod val="60000"/>
                    <a:lumOff val="40000"/>
                  </a:schemeClr>
                </a:solidFill>
                <a:latin typeface="Tahoma" panose="020B0604030504040204" pitchFamily="34" charset="0"/>
                <a:cs typeface="Tahoma" panose="020B0604030504040204" pitchFamily="34" charset="0"/>
              </a:rPr>
              <a:t>2. BẢO TỒN DI SẢN VĂN HÓA HẢI PHÒNG</a:t>
            </a:r>
            <a:endParaRPr lang="en-US" sz="3200" b="1" dirty="0">
              <a:solidFill>
                <a:schemeClr val="accent4">
                  <a:lumMod val="60000"/>
                  <a:lumOff val="40000"/>
                </a:schemeClr>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229579" y="1721965"/>
            <a:ext cx="7197755" cy="3539430"/>
          </a:xfrm>
          <a:prstGeom prst="rect">
            <a:avLst/>
          </a:prstGeom>
          <a:solidFill>
            <a:schemeClr val="bg1"/>
          </a:solidFill>
        </p:spPr>
        <p:txBody>
          <a:bodyPr wrap="square">
            <a:spAutoFit/>
          </a:bodyPr>
          <a:lstStyle/>
          <a:p>
            <a:pPr marL="342900" indent="-342900">
              <a:buFontTx/>
              <a:buChar char="-"/>
            </a:pPr>
            <a:r>
              <a:rPr lang="en-US" sz="3200" dirty="0" err="1"/>
              <a:t>Xây</a:t>
            </a:r>
            <a:r>
              <a:rPr lang="en-US" sz="3200" dirty="0"/>
              <a:t> </a:t>
            </a:r>
            <a:r>
              <a:rPr lang="en-US" sz="3200" dirty="0" err="1"/>
              <a:t>dựng</a:t>
            </a:r>
            <a:r>
              <a:rPr lang="en-US" sz="3200" dirty="0"/>
              <a:t> </a:t>
            </a:r>
            <a:r>
              <a:rPr lang="en-US" sz="3200" dirty="0" err="1"/>
              <a:t>quy</a:t>
            </a:r>
            <a:r>
              <a:rPr lang="en-US" sz="3200" dirty="0"/>
              <a:t> </a:t>
            </a:r>
            <a:r>
              <a:rPr lang="en-US" sz="3200" dirty="0" err="1"/>
              <a:t>chế</a:t>
            </a:r>
            <a:r>
              <a:rPr lang="en-US" sz="3200" dirty="0"/>
              <a:t> </a:t>
            </a:r>
            <a:r>
              <a:rPr lang="en-US" sz="3200" dirty="0" err="1"/>
              <a:t>quản</a:t>
            </a:r>
            <a:r>
              <a:rPr lang="en-US" sz="3200" dirty="0"/>
              <a:t> </a:t>
            </a:r>
            <a:r>
              <a:rPr lang="en-US" sz="3200" dirty="0" err="1"/>
              <a:t>lý</a:t>
            </a:r>
            <a:r>
              <a:rPr lang="en-US" sz="3200" dirty="0"/>
              <a:t> di </a:t>
            </a:r>
            <a:r>
              <a:rPr lang="en-US" sz="3200" dirty="0" err="1"/>
              <a:t>sản</a:t>
            </a:r>
            <a:r>
              <a:rPr lang="en-US" sz="3200" dirty="0"/>
              <a:t> </a:t>
            </a:r>
            <a:r>
              <a:rPr lang="en-US" sz="3200" dirty="0" err="1"/>
              <a:t>văn</a:t>
            </a:r>
            <a:r>
              <a:rPr lang="en-US" sz="3200" dirty="0"/>
              <a:t> </a:t>
            </a:r>
            <a:r>
              <a:rPr lang="en-US" sz="3200" dirty="0" err="1"/>
              <a:t>hóa</a:t>
            </a:r>
            <a:r>
              <a:rPr lang="en-US" sz="3200" dirty="0" smtClean="0"/>
              <a:t>;</a:t>
            </a:r>
          </a:p>
          <a:p>
            <a:pPr marL="342900" indent="-342900">
              <a:buFontTx/>
              <a:buChar char="-"/>
            </a:pPr>
            <a:r>
              <a:rPr lang="en-US" sz="3200" dirty="0" err="1"/>
              <a:t>T</a:t>
            </a:r>
            <a:r>
              <a:rPr lang="en-US" sz="3200" dirty="0" err="1" smtClean="0"/>
              <a:t>u</a:t>
            </a:r>
            <a:r>
              <a:rPr lang="en-US" sz="3200" dirty="0" smtClean="0"/>
              <a:t> </a:t>
            </a:r>
            <a:r>
              <a:rPr lang="en-US" sz="3200" dirty="0" err="1"/>
              <a:t>bổ</a:t>
            </a:r>
            <a:r>
              <a:rPr lang="en-US" sz="3200" dirty="0"/>
              <a:t>, </a:t>
            </a:r>
            <a:r>
              <a:rPr lang="en-US" sz="3200" dirty="0" err="1"/>
              <a:t>tôn</a:t>
            </a:r>
            <a:r>
              <a:rPr lang="en-US" sz="3200" dirty="0"/>
              <a:t> </a:t>
            </a:r>
            <a:r>
              <a:rPr lang="en-US" sz="3200" dirty="0" err="1"/>
              <a:t>tạo</a:t>
            </a:r>
            <a:r>
              <a:rPr lang="en-US" sz="3200" dirty="0"/>
              <a:t>, </a:t>
            </a:r>
            <a:r>
              <a:rPr lang="en-US" sz="3200" dirty="0" err="1"/>
              <a:t>chống</a:t>
            </a:r>
            <a:r>
              <a:rPr lang="en-US" sz="3200" dirty="0"/>
              <a:t> </a:t>
            </a:r>
            <a:r>
              <a:rPr lang="en-US" sz="3200" dirty="0" err="1"/>
              <a:t>xuống</a:t>
            </a:r>
            <a:r>
              <a:rPr lang="en-US" sz="3200" dirty="0"/>
              <a:t> </a:t>
            </a:r>
            <a:r>
              <a:rPr lang="en-US" sz="3200" dirty="0" err="1"/>
              <a:t>cấp</a:t>
            </a:r>
            <a:r>
              <a:rPr lang="en-US" sz="3200" dirty="0"/>
              <a:t> di </a:t>
            </a:r>
            <a:r>
              <a:rPr lang="en-US" sz="3200" dirty="0" err="1"/>
              <a:t>tích</a:t>
            </a:r>
            <a:r>
              <a:rPr lang="en-US" sz="3200" dirty="0"/>
              <a:t>; </a:t>
            </a:r>
            <a:endParaRPr lang="en-US" sz="3200" dirty="0" smtClean="0"/>
          </a:p>
          <a:p>
            <a:pPr marL="342900" indent="-342900">
              <a:buFontTx/>
              <a:buChar char="-"/>
            </a:pPr>
            <a:r>
              <a:rPr lang="en-US" sz="3200" dirty="0" err="1" smtClean="0"/>
              <a:t>Kiểm</a:t>
            </a:r>
            <a:r>
              <a:rPr lang="en-US" sz="3200" dirty="0" smtClean="0"/>
              <a:t> </a:t>
            </a:r>
            <a:r>
              <a:rPr lang="en-US" sz="3200" dirty="0" err="1"/>
              <a:t>kê</a:t>
            </a:r>
            <a:r>
              <a:rPr lang="en-US" sz="3200" dirty="0"/>
              <a:t>, </a:t>
            </a:r>
            <a:r>
              <a:rPr lang="en-US" sz="3200" dirty="0" err="1"/>
              <a:t>xếp</a:t>
            </a:r>
            <a:r>
              <a:rPr lang="en-US" sz="3200" dirty="0"/>
              <a:t> </a:t>
            </a:r>
            <a:r>
              <a:rPr lang="en-US" sz="3200" dirty="0" err="1"/>
              <a:t>hạng</a:t>
            </a:r>
            <a:r>
              <a:rPr lang="en-US" sz="3200" dirty="0"/>
              <a:t> di </a:t>
            </a:r>
            <a:r>
              <a:rPr lang="en-US" sz="3200" dirty="0" err="1"/>
              <a:t>tích</a:t>
            </a:r>
            <a:r>
              <a:rPr lang="en-US" sz="3200" dirty="0"/>
              <a:t> </a:t>
            </a:r>
            <a:r>
              <a:rPr lang="en-US" sz="3200" dirty="0" err="1"/>
              <a:t>các</a:t>
            </a:r>
            <a:r>
              <a:rPr lang="en-US" sz="3200" dirty="0"/>
              <a:t> </a:t>
            </a:r>
            <a:r>
              <a:rPr lang="en-US" sz="3200" dirty="0" err="1"/>
              <a:t>cấp</a:t>
            </a:r>
            <a:r>
              <a:rPr lang="en-US" sz="3200" dirty="0"/>
              <a:t>; </a:t>
            </a:r>
            <a:endParaRPr lang="en-US" sz="3200" dirty="0" smtClean="0"/>
          </a:p>
          <a:p>
            <a:pPr marL="342900" indent="-342900">
              <a:buFontTx/>
              <a:buChar char="-"/>
            </a:pPr>
            <a:r>
              <a:rPr lang="en-US" sz="3200" dirty="0" err="1"/>
              <a:t>Đ</a:t>
            </a:r>
            <a:r>
              <a:rPr lang="en-US" sz="3200" dirty="0" err="1" smtClean="0"/>
              <a:t>ề</a:t>
            </a:r>
            <a:r>
              <a:rPr lang="en-US" sz="3200" dirty="0" smtClean="0"/>
              <a:t> </a:t>
            </a:r>
            <a:r>
              <a:rPr lang="en-US" sz="3200" dirty="0" err="1"/>
              <a:t>nghị</a:t>
            </a:r>
            <a:r>
              <a:rPr lang="en-US" sz="3200" dirty="0"/>
              <a:t> </a:t>
            </a:r>
            <a:r>
              <a:rPr lang="en-US" sz="3200" dirty="0" err="1"/>
              <a:t>phong</a:t>
            </a:r>
            <a:r>
              <a:rPr lang="en-US" sz="3200" dirty="0"/>
              <a:t> </a:t>
            </a:r>
            <a:r>
              <a:rPr lang="en-US" sz="3200" dirty="0" err="1"/>
              <a:t>tặng</a:t>
            </a:r>
            <a:r>
              <a:rPr lang="en-US" sz="3200" dirty="0"/>
              <a:t> </a:t>
            </a:r>
            <a:r>
              <a:rPr lang="en-US" sz="3200" dirty="0" err="1"/>
              <a:t>nghệ</a:t>
            </a:r>
            <a:r>
              <a:rPr lang="en-US" sz="3200" dirty="0"/>
              <a:t> </a:t>
            </a:r>
            <a:r>
              <a:rPr lang="en-US" sz="3200" dirty="0" err="1"/>
              <a:t>nhân</a:t>
            </a:r>
            <a:r>
              <a:rPr lang="en-US" sz="3200" dirty="0"/>
              <a:t> </a:t>
            </a:r>
            <a:r>
              <a:rPr lang="en-US" sz="3200" dirty="0" err="1"/>
              <a:t>ưu</a:t>
            </a:r>
            <a:r>
              <a:rPr lang="en-US" sz="3200" dirty="0"/>
              <a:t> </a:t>
            </a:r>
            <a:r>
              <a:rPr lang="en-US" sz="3200" dirty="0" err="1"/>
              <a:t>tú</a:t>
            </a:r>
            <a:r>
              <a:rPr lang="en-US" sz="3200" dirty="0"/>
              <a:t>; </a:t>
            </a:r>
            <a:endParaRPr lang="en-US" sz="3200" dirty="0" smtClean="0"/>
          </a:p>
          <a:p>
            <a:pPr marL="342900" indent="-342900">
              <a:buFontTx/>
              <a:buChar char="-"/>
            </a:pPr>
            <a:r>
              <a:rPr lang="en-US" sz="3200" dirty="0" err="1" smtClean="0"/>
              <a:t>Tuyên</a:t>
            </a:r>
            <a:r>
              <a:rPr lang="en-US" sz="3200" dirty="0" smtClean="0"/>
              <a:t> </a:t>
            </a:r>
            <a:r>
              <a:rPr lang="en-US" sz="3200" dirty="0" err="1"/>
              <a:t>truyền</a:t>
            </a:r>
            <a:r>
              <a:rPr lang="en-US" sz="3200" dirty="0"/>
              <a:t>, </a:t>
            </a:r>
            <a:r>
              <a:rPr lang="en-US" sz="3200" dirty="0" err="1"/>
              <a:t>quảng</a:t>
            </a:r>
            <a:r>
              <a:rPr lang="en-US" sz="3200" dirty="0"/>
              <a:t> </a:t>
            </a:r>
            <a:r>
              <a:rPr lang="en-US" sz="3200" dirty="0" err="1"/>
              <a:t>bá</a:t>
            </a:r>
            <a:r>
              <a:rPr lang="en-US" sz="3200" dirty="0"/>
              <a:t>, </a:t>
            </a:r>
            <a:r>
              <a:rPr lang="en-US" sz="3200" dirty="0" err="1"/>
              <a:t>giới</a:t>
            </a:r>
            <a:r>
              <a:rPr lang="en-US" sz="3200" dirty="0"/>
              <a:t> </a:t>
            </a:r>
            <a:r>
              <a:rPr lang="en-US" sz="3200" dirty="0" err="1"/>
              <a:t>thiệu</a:t>
            </a:r>
            <a:r>
              <a:rPr lang="en-US" sz="3200" dirty="0"/>
              <a:t> </a:t>
            </a:r>
            <a:r>
              <a:rPr lang="en-US" sz="3200" dirty="0" err="1"/>
              <a:t>về</a:t>
            </a:r>
            <a:r>
              <a:rPr lang="en-US" sz="3200" dirty="0"/>
              <a:t> di </a:t>
            </a:r>
            <a:r>
              <a:rPr lang="en-US" sz="3200" dirty="0" err="1"/>
              <a:t>sản</a:t>
            </a:r>
            <a:r>
              <a:rPr lang="en-US" sz="3200" dirty="0"/>
              <a:t> </a:t>
            </a:r>
            <a:r>
              <a:rPr lang="en-US" sz="3200" dirty="0" err="1"/>
              <a:t>văn</a:t>
            </a:r>
            <a:r>
              <a:rPr lang="en-US" sz="3200" dirty="0"/>
              <a:t> </a:t>
            </a:r>
            <a:r>
              <a:rPr lang="en-US" sz="3200" dirty="0" err="1"/>
              <a:t>hóa</a:t>
            </a:r>
            <a:r>
              <a:rPr lang="en-US" sz="3200" dirty="0"/>
              <a:t>;</a:t>
            </a:r>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Tree>
    <p:custDataLst>
      <p:tags r:id="rId1"/>
    </p:custDataLst>
    <p:extLst>
      <p:ext uri="{BB962C8B-B14F-4D97-AF65-F5344CB8AC3E}">
        <p14:creationId xmlns:p14="http://schemas.microsoft.com/office/powerpoint/2010/main" val="101391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649700" y="1181598"/>
            <a:ext cx="9263891" cy="453175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32433" y="1952191"/>
            <a:ext cx="8327134" cy="3477875"/>
          </a:xfrm>
          <a:prstGeom prst="rect">
            <a:avLst/>
          </a:prstGeom>
          <a:noFill/>
        </p:spPr>
        <p:txBody>
          <a:bodyPr wrap="square" rtlCol="0">
            <a:spAutoFit/>
          </a:bodyPr>
          <a:lstStyle/>
          <a:p>
            <a:pPr algn="ctr"/>
            <a:r>
              <a:rPr lang="en-US" sz="4400" b="1" i="1" dirty="0" smtClean="0">
                <a:solidFill>
                  <a:schemeClr val="bg1"/>
                </a:solidFill>
                <a:latin typeface="Times New Roman" panose="02020603050405020304" pitchFamily="18" charset="0"/>
                <a:ea typeface="Times New Roman" panose="02020603050405020304" pitchFamily="18" charset="0"/>
              </a:rPr>
              <a:t>Theo </a:t>
            </a:r>
            <a:r>
              <a:rPr lang="en-US" sz="4400" b="1" i="1" dirty="0" err="1">
                <a:solidFill>
                  <a:schemeClr val="bg1"/>
                </a:solidFill>
                <a:latin typeface="Times New Roman" panose="02020603050405020304" pitchFamily="18" charset="0"/>
                <a:ea typeface="Times New Roman" panose="02020603050405020304" pitchFamily="18" charset="0"/>
              </a:rPr>
              <a:t>em</a:t>
            </a:r>
            <a:r>
              <a:rPr lang="en-US" sz="4400" b="1" i="1" dirty="0">
                <a:solidFill>
                  <a:schemeClr val="bg1"/>
                </a:solidFill>
                <a:latin typeface="Times New Roman" panose="02020603050405020304" pitchFamily="18" charset="0"/>
                <a:ea typeface="Times New Roman" panose="02020603050405020304" pitchFamily="18" charset="0"/>
              </a:rPr>
              <a:t>, </a:t>
            </a:r>
            <a:r>
              <a:rPr lang="en-US" sz="4400" b="1" i="1" dirty="0" err="1">
                <a:solidFill>
                  <a:schemeClr val="bg1"/>
                </a:solidFill>
                <a:latin typeface="Times New Roman" panose="02020603050405020304" pitchFamily="18" charset="0"/>
                <a:ea typeface="Calibri" panose="020F0502020204030204" pitchFamily="34" charset="0"/>
              </a:rPr>
              <a:t>học</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sinh</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Hải</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Phòng</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cần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làm</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gì</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để</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góp</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phần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giữ</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gìn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bảo</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vệ</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và</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phát</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huy</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những</a:t>
            </a:r>
            <a:r>
              <a:rPr lang="en-US" sz="4400" b="1" i="1" dirty="0">
                <a:solidFill>
                  <a:schemeClr val="bg1"/>
                </a:solidFill>
                <a:latin typeface="Times New Roman" panose="02020603050405020304" pitchFamily="18" charset="0"/>
                <a:ea typeface="Calibri" panose="020F0502020204030204" pitchFamily="34" charset="0"/>
              </a:rPr>
              <a:t> di </a:t>
            </a:r>
            <a:r>
              <a:rPr lang="en-US" sz="4400" b="1" i="1" dirty="0" err="1">
                <a:solidFill>
                  <a:schemeClr val="bg1"/>
                </a:solidFill>
                <a:latin typeface="Times New Roman" panose="02020603050405020304" pitchFamily="18" charset="0"/>
                <a:ea typeface="Calibri" panose="020F0502020204030204" pitchFamily="34" charset="0"/>
              </a:rPr>
              <a:t>sản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văn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hoá</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của</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địa</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phương</a:t>
            </a:r>
            <a:r>
              <a:rPr lang="en-US" sz="4400" b="1" i="1" dirty="0">
                <a:solidFill>
                  <a:schemeClr val="bg1"/>
                </a:solidFill>
                <a:latin typeface="Times New Roman" panose="02020603050405020304" pitchFamily="18" charset="0"/>
                <a:ea typeface="Calibri" panose="020F0502020204030204" pitchFamily="34" charset="0"/>
              </a:rPr>
              <a:t>?</a:t>
            </a:r>
            <a:endParaRPr lang="en-US" sz="4400" b="1" dirty="0">
              <a:solidFill>
                <a:schemeClr val="bg1"/>
              </a:solidFill>
            </a:endParaRPr>
          </a:p>
          <a:p>
            <a:pPr algn="ctr"/>
            <a:endParaRPr lang="en-US" sz="4400" b="1" dirty="0">
              <a:solidFill>
                <a:schemeClr val="bg1"/>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0103" y="2949261"/>
            <a:ext cx="3632441" cy="4102594"/>
          </a:xfrm>
          <a:prstGeom prst="rect">
            <a:avLst/>
          </a:prstGeom>
        </p:spPr>
      </p:pic>
    </p:spTree>
    <p:custDataLst>
      <p:tags r:id="rId1"/>
    </p:custDataLst>
    <p:extLst>
      <p:ext uri="{BB962C8B-B14F-4D97-AF65-F5344CB8AC3E}">
        <p14:creationId xmlns:p14="http://schemas.microsoft.com/office/powerpoint/2010/main" val="403328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978763" y="407922"/>
            <a:ext cx="10733687" cy="617748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064" y="670961"/>
            <a:ext cx="5940824" cy="58733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069" y="4267684"/>
            <a:ext cx="5110948" cy="3684104"/>
          </a:xfrm>
          <a:prstGeom prst="rect">
            <a:avLst/>
          </a:prstGeom>
        </p:spPr>
      </p:pic>
      <p:pic>
        <p:nvPicPr>
          <p:cNvPr id="20"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
        <p:nvSpPr>
          <p:cNvPr id="4" name="TextBox 3"/>
          <p:cNvSpPr txBox="1"/>
          <p:nvPr/>
        </p:nvSpPr>
        <p:spPr>
          <a:xfrm>
            <a:off x="4055194" y="2314954"/>
            <a:ext cx="4580824" cy="2585323"/>
          </a:xfrm>
          <a:prstGeom prst="rect">
            <a:avLst/>
          </a:prstGeom>
          <a:noFill/>
        </p:spPr>
        <p:txBody>
          <a:bodyPr wrap="square" rtlCol="0">
            <a:spAutoFit/>
          </a:bodyPr>
          <a:lstStyle/>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LUYỆN TẬP</a:t>
            </a:r>
          </a:p>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VÀ</a:t>
            </a:r>
          </a:p>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VẬN DỤNG</a:t>
            </a:r>
            <a:endParaRPr lang="en-US" sz="5400" b="1" dirty="0">
              <a:solidFill>
                <a:srgbClr val="FF0000"/>
              </a:solidFill>
              <a:latin typeface="Tahoma" panose="020B0604030504040204" pitchFamily="34" charset="0"/>
              <a:ea typeface="Open Sans Extrabold" panose="020B090603080402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471284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84242" l="0" r="100000">
                        <a14:foregroundMark x1="4590" y1="4848" x2="4590" y2="15152"/>
                        <a14:foregroundMark x1="10820" y1="8485" x2="11148" y2="15152"/>
                        <a14:foregroundMark x1="17705" y1="3030" x2="18361" y2="12121"/>
                        <a14:foregroundMark x1="19672" y1="1818" x2="21967" y2="3030"/>
                        <a14:foregroundMark x1="24918" y1="1818" x2="24918" y2="1818"/>
                        <a14:foregroundMark x1="11803" y1="1818" x2="11803" y2="1818"/>
                        <a14:foregroundMark x1="12787" y1="2424" x2="12787" y2="2424"/>
                        <a14:foregroundMark x1="91803" y1="33333" x2="91803" y2="33333"/>
                        <a14:foregroundMark x1="95410" y1="24848" x2="92459" y2="32121"/>
                      </a14:backgroundRemoval>
                    </a14:imgEffect>
                  </a14:imgLayer>
                </a14:imgProps>
              </a:ext>
            </a:extLst>
          </a:blip>
          <a:srcRect b="15886"/>
          <a:stretch/>
        </p:blipFill>
        <p:spPr>
          <a:xfrm>
            <a:off x="2524259" y="329864"/>
            <a:ext cx="6810657" cy="3099137"/>
          </a:xfrm>
          <a:prstGeom prst="rect">
            <a:avLst/>
          </a:prstGeom>
        </p:spPr>
      </p:pic>
      <p:sp>
        <p:nvSpPr>
          <p:cNvPr id="5" name="shape"/>
          <p:cNvSpPr/>
          <p:nvPr/>
        </p:nvSpPr>
        <p:spPr>
          <a:xfrm>
            <a:off x="503583" y="3715561"/>
            <a:ext cx="11240434" cy="2924423"/>
          </a:xfrm>
          <a:prstGeom prst="rect">
            <a:avLst/>
          </a:prstGeom>
          <a:solidFill>
            <a:srgbClr val="FFF697"/>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6"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
        <p:nvSpPr>
          <p:cNvPr id="4" name="TextBox 3"/>
          <p:cNvSpPr txBox="1"/>
          <p:nvPr/>
        </p:nvSpPr>
        <p:spPr>
          <a:xfrm>
            <a:off x="1215655" y="3746611"/>
            <a:ext cx="10234410" cy="2862322"/>
          </a:xfrm>
          <a:prstGeom prst="rect">
            <a:avLst/>
          </a:prstGeom>
          <a:noFill/>
        </p:spPr>
        <p:txBody>
          <a:bodyPr wrap="square" rtlCol="0">
            <a:spAutoFit/>
          </a:bodyPr>
          <a:lstStyle/>
          <a:p>
            <a:r>
              <a:rPr lang="en-US" sz="3600" dirty="0" smtClean="0"/>
              <a:t>LUẬT CHƠI: </a:t>
            </a:r>
            <a:r>
              <a:rPr lang="en-US" sz="3600" dirty="0" err="1" smtClean="0"/>
              <a:t>Có</a:t>
            </a:r>
            <a:r>
              <a:rPr lang="en-US" sz="3600" dirty="0" smtClean="0"/>
              <a:t> 8 </a:t>
            </a:r>
            <a:r>
              <a:rPr lang="en-US" sz="3600" dirty="0" err="1" smtClean="0"/>
              <a:t>hình</a:t>
            </a:r>
            <a:r>
              <a:rPr lang="en-US" sz="3600" dirty="0" smtClean="0"/>
              <a:t> </a:t>
            </a:r>
            <a:r>
              <a:rPr lang="en-US" sz="3600" dirty="0" err="1"/>
              <a:t>ả</a:t>
            </a:r>
            <a:r>
              <a:rPr lang="en-US" sz="3600" dirty="0" err="1" smtClean="0"/>
              <a:t>nh</a:t>
            </a:r>
            <a:r>
              <a:rPr lang="en-US" sz="3600" dirty="0" smtClean="0"/>
              <a:t> </a:t>
            </a:r>
            <a:r>
              <a:rPr lang="en-US" sz="3600" dirty="0" err="1" smtClean="0"/>
              <a:t>liên</a:t>
            </a:r>
            <a:r>
              <a:rPr lang="en-US" sz="3600" dirty="0" smtClean="0"/>
              <a:t> </a:t>
            </a:r>
            <a:r>
              <a:rPr lang="en-US" sz="3600" dirty="0" err="1" smtClean="0"/>
              <a:t>quan</a:t>
            </a:r>
            <a:r>
              <a:rPr lang="en-US" sz="3600" dirty="0" smtClean="0"/>
              <a:t> </a:t>
            </a:r>
            <a:r>
              <a:rPr lang="en-US" sz="3600" dirty="0" err="1" smtClean="0"/>
              <a:t>đến</a:t>
            </a:r>
            <a:r>
              <a:rPr lang="en-US" sz="3600" dirty="0" smtClean="0"/>
              <a:t> </a:t>
            </a:r>
            <a:r>
              <a:rPr lang="en-US" sz="3600" dirty="0" err="1" smtClean="0"/>
              <a:t>các</a:t>
            </a:r>
            <a:r>
              <a:rPr lang="en-US" sz="3600" dirty="0" smtClean="0"/>
              <a:t> di </a:t>
            </a:r>
            <a:r>
              <a:rPr lang="en-US" sz="3600" dirty="0" err="1" smtClean="0"/>
              <a:t>sản</a:t>
            </a:r>
            <a:r>
              <a:rPr lang="en-US" sz="3600" dirty="0" smtClean="0"/>
              <a:t> </a:t>
            </a:r>
            <a:r>
              <a:rPr lang="en-US" sz="3600" dirty="0" err="1" smtClean="0"/>
              <a:t>văn</a:t>
            </a:r>
            <a:r>
              <a:rPr lang="en-US" sz="3600" dirty="0" smtClean="0"/>
              <a:t> </a:t>
            </a:r>
            <a:r>
              <a:rPr lang="en-US" sz="3600" dirty="0" err="1" smtClean="0"/>
              <a:t>hóa</a:t>
            </a:r>
            <a:r>
              <a:rPr lang="en-US" sz="3600" dirty="0" smtClean="0"/>
              <a:t> </a:t>
            </a:r>
            <a:r>
              <a:rPr lang="en-US" sz="3600" dirty="0" err="1" smtClean="0"/>
              <a:t>của</a:t>
            </a:r>
            <a:r>
              <a:rPr lang="en-US" sz="3600" dirty="0" smtClean="0"/>
              <a:t> </a:t>
            </a:r>
            <a:r>
              <a:rPr lang="en-US" sz="3600" dirty="0" err="1" smtClean="0"/>
              <a:t>Hải</a:t>
            </a:r>
            <a:r>
              <a:rPr lang="en-US" sz="3600" dirty="0" smtClean="0"/>
              <a:t> </a:t>
            </a:r>
            <a:r>
              <a:rPr lang="en-US" sz="3600" dirty="0" err="1" smtClean="0"/>
              <a:t>Phòng</a:t>
            </a:r>
            <a:r>
              <a:rPr lang="en-US" sz="3600" dirty="0" smtClean="0"/>
              <a:t>. </a:t>
            </a:r>
            <a:r>
              <a:rPr lang="en-US" sz="3600" dirty="0" err="1" smtClean="0"/>
              <a:t>Đại</a:t>
            </a:r>
            <a:r>
              <a:rPr lang="en-US" sz="3600" dirty="0" smtClean="0"/>
              <a:t> </a:t>
            </a:r>
            <a:r>
              <a:rPr lang="en-US" sz="3600" dirty="0" err="1" smtClean="0"/>
              <a:t>diện</a:t>
            </a:r>
            <a:r>
              <a:rPr lang="en-US" sz="3600" dirty="0" smtClean="0"/>
              <a:t> </a:t>
            </a:r>
            <a:r>
              <a:rPr lang="en-US" sz="3600" dirty="0" err="1" smtClean="0"/>
              <a:t>nhóm</a:t>
            </a:r>
            <a:r>
              <a:rPr lang="en-US" sz="3600" dirty="0" smtClean="0"/>
              <a:t> </a:t>
            </a:r>
            <a:r>
              <a:rPr lang="en-US" sz="3600" dirty="0" err="1" smtClean="0"/>
              <a:t>nào</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đúng</a:t>
            </a:r>
            <a:r>
              <a:rPr lang="en-US" sz="3600" dirty="0" smtClean="0"/>
              <a:t> </a:t>
            </a:r>
            <a:r>
              <a:rPr lang="en-US" sz="3600" dirty="0" err="1" smtClean="0"/>
              <a:t>tên</a:t>
            </a:r>
            <a:r>
              <a:rPr lang="en-US" sz="3600" dirty="0" smtClean="0"/>
              <a:t> di </a:t>
            </a:r>
            <a:r>
              <a:rPr lang="en-US" sz="3600" dirty="0" err="1" smtClean="0"/>
              <a:t>sản</a:t>
            </a:r>
            <a:r>
              <a:rPr lang="en-US" sz="3600" dirty="0" smtClean="0"/>
              <a:t> </a:t>
            </a:r>
            <a:r>
              <a:rPr lang="en-US" sz="3600" dirty="0" err="1" smtClean="0"/>
              <a:t>đội</a:t>
            </a:r>
            <a:r>
              <a:rPr lang="en-US" sz="3600" dirty="0" smtClean="0"/>
              <a:t> </a:t>
            </a:r>
            <a:r>
              <a:rPr lang="en-US" sz="3600" dirty="0" err="1" smtClean="0"/>
              <a:t>đó</a:t>
            </a:r>
            <a:r>
              <a:rPr lang="en-US" sz="3600" dirty="0" smtClean="0"/>
              <a:t> </a:t>
            </a:r>
            <a:r>
              <a:rPr lang="en-US" sz="3600" dirty="0" err="1" smtClean="0"/>
              <a:t>ghi</a:t>
            </a:r>
            <a:r>
              <a:rPr lang="en-US" sz="3600" dirty="0" smtClean="0"/>
              <a:t> </a:t>
            </a:r>
            <a:r>
              <a:rPr lang="en-US" sz="3600" dirty="0" err="1" smtClean="0"/>
              <a:t>được</a:t>
            </a:r>
            <a:r>
              <a:rPr lang="en-US" sz="3600" dirty="0" smtClean="0"/>
              <a:t> 5 </a:t>
            </a:r>
            <a:r>
              <a:rPr lang="en-US" sz="3600" dirty="0" err="1" smtClean="0"/>
              <a:t>điểm</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được</a:t>
            </a:r>
            <a:r>
              <a:rPr lang="en-US" sz="3600" dirty="0" smtClean="0"/>
              <a:t> di </a:t>
            </a:r>
            <a:r>
              <a:rPr lang="en-US" sz="3600" dirty="0" err="1" smtClean="0"/>
              <a:t>sản</a:t>
            </a:r>
            <a:r>
              <a:rPr lang="en-US" sz="3600" dirty="0" smtClean="0"/>
              <a:t> </a:t>
            </a:r>
            <a:r>
              <a:rPr lang="en-US" sz="3600" dirty="0" err="1" smtClean="0"/>
              <a:t>đó</a:t>
            </a:r>
            <a:r>
              <a:rPr lang="en-US" sz="3600" dirty="0" smtClean="0"/>
              <a:t> ở </a:t>
            </a:r>
            <a:r>
              <a:rPr lang="en-US" sz="3600" dirty="0" err="1" smtClean="0"/>
              <a:t>quận</a:t>
            </a:r>
            <a:r>
              <a:rPr lang="en-US" sz="3600" dirty="0" smtClean="0"/>
              <a:t> ( </a:t>
            </a:r>
            <a:r>
              <a:rPr lang="en-US" sz="3600" dirty="0" err="1" smtClean="0"/>
              <a:t>huyện</a:t>
            </a:r>
            <a:r>
              <a:rPr lang="en-US" sz="3600" dirty="0" smtClean="0"/>
              <a:t>) </a:t>
            </a:r>
            <a:r>
              <a:rPr lang="en-US" sz="3600" dirty="0" err="1" smtClean="0"/>
              <a:t>nào</a:t>
            </a:r>
            <a:r>
              <a:rPr lang="en-US" sz="3600" dirty="0" smtClean="0"/>
              <a:t> </a:t>
            </a:r>
            <a:r>
              <a:rPr lang="en-US" sz="3600" dirty="0" err="1" smtClean="0"/>
              <a:t>được</a:t>
            </a:r>
            <a:r>
              <a:rPr lang="en-US" sz="3600" dirty="0" smtClean="0"/>
              <a:t> </a:t>
            </a:r>
            <a:r>
              <a:rPr lang="en-US" sz="3600" dirty="0" err="1" smtClean="0"/>
              <a:t>cộng</a:t>
            </a:r>
            <a:r>
              <a:rPr lang="en-US" sz="3600" dirty="0" smtClean="0"/>
              <a:t> </a:t>
            </a:r>
            <a:r>
              <a:rPr lang="en-US" sz="3600" dirty="0" err="1" smtClean="0"/>
              <a:t>thêm</a:t>
            </a:r>
            <a:r>
              <a:rPr lang="en-US" sz="3600" dirty="0" smtClean="0"/>
              <a:t> 5 </a:t>
            </a:r>
            <a:r>
              <a:rPr lang="en-US" sz="3600" dirty="0" err="1" smtClean="0"/>
              <a:t>điểm</a:t>
            </a:r>
            <a:r>
              <a:rPr lang="en-US" sz="3600" dirty="0" smtClean="0"/>
              <a:t>. </a:t>
            </a:r>
            <a:r>
              <a:rPr lang="en-US" sz="3600" dirty="0" err="1" smtClean="0"/>
              <a:t>Thời</a:t>
            </a:r>
            <a:r>
              <a:rPr lang="en-US" sz="3600" dirty="0" smtClean="0"/>
              <a:t> </a:t>
            </a:r>
            <a:r>
              <a:rPr lang="en-US" sz="3600" dirty="0" err="1" smtClean="0"/>
              <a:t>gian</a:t>
            </a:r>
            <a:r>
              <a:rPr lang="en-US" sz="3600" dirty="0" smtClean="0"/>
              <a:t> </a:t>
            </a:r>
            <a:r>
              <a:rPr lang="en-US" sz="3600" dirty="0" err="1" smtClean="0"/>
              <a:t>cho</a:t>
            </a:r>
            <a:r>
              <a:rPr lang="en-US" sz="3600" dirty="0" smtClean="0"/>
              <a:t> </a:t>
            </a:r>
            <a:r>
              <a:rPr lang="en-US" sz="3600" dirty="0" err="1" smtClean="0"/>
              <a:t>mỗi</a:t>
            </a:r>
            <a:r>
              <a:rPr lang="en-US" sz="3600" dirty="0" smtClean="0"/>
              <a:t> </a:t>
            </a:r>
            <a:r>
              <a:rPr lang="en-US" sz="3600" dirty="0" err="1" smtClean="0"/>
              <a:t>lần</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không</a:t>
            </a:r>
            <a:r>
              <a:rPr lang="en-US" sz="3600" dirty="0" smtClean="0"/>
              <a:t> </a:t>
            </a:r>
            <a:r>
              <a:rPr lang="en-US" sz="3600" dirty="0" err="1" smtClean="0"/>
              <a:t>quá</a:t>
            </a:r>
            <a:r>
              <a:rPr lang="en-US" sz="3600" dirty="0" smtClean="0"/>
              <a:t> 20 </a:t>
            </a:r>
            <a:r>
              <a:rPr lang="en-US" sz="3600" dirty="0" err="1" smtClean="0"/>
              <a:t>giây</a:t>
            </a:r>
            <a:r>
              <a:rPr lang="en-US" sz="3600" dirty="0" smtClean="0"/>
              <a:t>.</a:t>
            </a:r>
            <a:endParaRPr lang="en-US" sz="3600" dirty="0"/>
          </a:p>
        </p:txBody>
      </p:sp>
    </p:spTree>
    <p:extLst>
      <p:ext uri="{BB962C8B-B14F-4D97-AF65-F5344CB8AC3E}">
        <p14:creationId xmlns:p14="http://schemas.microsoft.com/office/powerpoint/2010/main" val="343814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32929"/>
            <a:ext cx="11784169" cy="584775"/>
          </a:xfrm>
          <a:prstGeom prst="rect">
            <a:avLst/>
          </a:prstGeom>
        </p:spPr>
        <p:txBody>
          <a:bodyPr wrap="square">
            <a:spAutoFit/>
          </a:bodyPr>
          <a:lstStyle/>
          <a:p>
            <a:pPr algn="ctr"/>
            <a:r>
              <a:rPr lang="en-US" sz="3200" dirty="0" smtClean="0">
                <a:solidFill>
                  <a:schemeClr val="bg1"/>
                </a:solidFill>
                <a:latin typeface="Tahoma" panose="020B0604030504040204" pitchFamily="34" charset="0"/>
                <a:cs typeface="Tahoma" panose="020B0604030504040204" pitchFamily="34" charset="0"/>
              </a:rPr>
              <a:t>DANH LAM THẮNG CẢNH QUẦN ĐẢO CÁT BÀ – HUYỆN CÁT HẢI</a:t>
            </a:r>
            <a:endParaRPr lang="en-US" sz="3200" dirty="0">
              <a:solidFill>
                <a:schemeClr val="bg1"/>
              </a:solidFill>
              <a:latin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1451110" y="388113"/>
            <a:ext cx="9640957" cy="5588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850886" y="3971961"/>
            <a:ext cx="3371546" cy="2430298"/>
          </a:xfrm>
          <a:prstGeom prst="rect">
            <a:avLst/>
          </a:prstGeom>
        </p:spPr>
      </p:pic>
      <p:pic>
        <p:nvPicPr>
          <p:cNvPr id="7"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926835" y="-949414"/>
            <a:ext cx="4112214" cy="2539458"/>
          </a:xfrm>
          <a:prstGeom prst="rect">
            <a:avLst/>
          </a:prstGeom>
        </p:spPr>
      </p:pic>
    </p:spTree>
    <p:extLst>
      <p:ext uri="{BB962C8B-B14F-4D97-AF65-F5344CB8AC3E}">
        <p14:creationId xmlns:p14="http://schemas.microsoft.com/office/powerpoint/2010/main" val="3475636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978763" y="407922"/>
            <a:ext cx="10733687" cy="617748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688927" y="1537107"/>
            <a:ext cx="8600341" cy="1749289"/>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1" name="TextBox 10"/>
          <p:cNvSpPr txBox="1"/>
          <p:nvPr/>
        </p:nvSpPr>
        <p:spPr>
          <a:xfrm>
            <a:off x="3935940" y="1683326"/>
            <a:ext cx="6630472" cy="1323439"/>
          </a:xfrm>
          <a:prstGeom prst="rect">
            <a:avLst/>
          </a:prstGeom>
          <a:noFill/>
        </p:spPr>
        <p:txBody>
          <a:bodyPr wrap="square" rtlCol="0">
            <a:spAutoFit/>
          </a:bodyPr>
          <a:lstStyle/>
          <a:p>
            <a:pPr algn="ctr"/>
            <a:r>
              <a:rPr lang="en-US" sz="4000" dirty="0" err="1" smtClean="0"/>
              <a:t>Kể</a:t>
            </a:r>
            <a:r>
              <a:rPr lang="en-US" sz="4000" dirty="0" smtClean="0"/>
              <a:t> </a:t>
            </a:r>
            <a:r>
              <a:rPr lang="en-US" sz="4000" dirty="0" err="1" smtClean="0"/>
              <a:t>tên</a:t>
            </a:r>
            <a:r>
              <a:rPr lang="en-US" sz="4000" dirty="0" smtClean="0"/>
              <a:t> </a:t>
            </a:r>
            <a:r>
              <a:rPr lang="en-US" sz="4000" dirty="0" err="1" smtClean="0"/>
              <a:t>những</a:t>
            </a:r>
            <a:r>
              <a:rPr lang="en-US" sz="4000" dirty="0" smtClean="0"/>
              <a:t> di </a:t>
            </a:r>
            <a:r>
              <a:rPr lang="en-US" sz="4000" dirty="0" err="1" smtClean="0"/>
              <a:t>sản</a:t>
            </a:r>
            <a:r>
              <a:rPr lang="en-US" sz="4000" dirty="0" smtClean="0"/>
              <a:t> </a:t>
            </a:r>
            <a:r>
              <a:rPr lang="en-US" sz="4000" dirty="0" err="1" smtClean="0"/>
              <a:t>văn</a:t>
            </a:r>
            <a:r>
              <a:rPr lang="en-US" sz="4000" dirty="0" smtClean="0"/>
              <a:t> </a:t>
            </a:r>
            <a:r>
              <a:rPr lang="en-US" sz="4000" dirty="0" err="1" smtClean="0"/>
              <a:t>hóa</a:t>
            </a:r>
            <a:r>
              <a:rPr lang="en-US" sz="4000" dirty="0" smtClean="0"/>
              <a:t> </a:t>
            </a:r>
            <a:r>
              <a:rPr lang="en-US" sz="4000" dirty="0" err="1" smtClean="0"/>
              <a:t>của</a:t>
            </a:r>
            <a:r>
              <a:rPr lang="en-US" sz="4000" dirty="0" smtClean="0"/>
              <a:t> </a:t>
            </a:r>
            <a:r>
              <a:rPr lang="en-US" sz="4000" dirty="0" err="1" smtClean="0"/>
              <a:t>Hải</a:t>
            </a:r>
            <a:r>
              <a:rPr lang="en-US" sz="4000" dirty="0" smtClean="0"/>
              <a:t> </a:t>
            </a:r>
            <a:r>
              <a:rPr lang="en-US" sz="4000" dirty="0" err="1"/>
              <a:t>P</a:t>
            </a:r>
            <a:r>
              <a:rPr lang="en-US" sz="4000" dirty="0" err="1" smtClean="0"/>
              <a:t>hòng</a:t>
            </a:r>
            <a:r>
              <a:rPr lang="en-US" sz="4000" dirty="0" smtClean="0"/>
              <a:t> </a:t>
            </a:r>
            <a:r>
              <a:rPr lang="en-US" sz="4000" dirty="0" err="1" smtClean="0"/>
              <a:t>mà</a:t>
            </a:r>
            <a:r>
              <a:rPr lang="en-US" sz="4000" dirty="0" smtClean="0"/>
              <a:t> </a:t>
            </a:r>
            <a:r>
              <a:rPr lang="en-US" sz="4000" dirty="0" err="1" smtClean="0"/>
              <a:t>em</a:t>
            </a:r>
            <a:r>
              <a:rPr lang="en-US" sz="4000" dirty="0" smtClean="0"/>
              <a:t> </a:t>
            </a:r>
            <a:r>
              <a:rPr lang="en-US" sz="4000" dirty="0" err="1" smtClean="0"/>
              <a:t>biết</a:t>
            </a:r>
            <a:r>
              <a:rPr lang="en-US" sz="4000" dirty="0" smtClean="0"/>
              <a:t>.</a:t>
            </a:r>
            <a:endParaRPr lang="en-US" sz="4000" dirty="0"/>
          </a:p>
        </p:txBody>
      </p:sp>
      <p:sp>
        <p:nvSpPr>
          <p:cNvPr id="4" name="TextBox 3"/>
          <p:cNvSpPr txBox="1"/>
          <p:nvPr/>
        </p:nvSpPr>
        <p:spPr>
          <a:xfrm>
            <a:off x="4319486" y="456758"/>
            <a:ext cx="5963478" cy="923330"/>
          </a:xfrm>
          <a:prstGeom prst="rect">
            <a:avLst/>
          </a:prstGeom>
          <a:noFill/>
        </p:spPr>
        <p:txBody>
          <a:bodyPr wrap="square" rtlCol="0">
            <a:spAutoFit/>
          </a:bodyPr>
          <a:lstStyle/>
          <a:p>
            <a:r>
              <a:rPr lang="en-US" sz="5400" dirty="0" smtClean="0">
                <a:solidFill>
                  <a:schemeClr val="accent4">
                    <a:lumMod val="40000"/>
                    <a:lumOff val="6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THÁCH ĐẤU</a:t>
            </a:r>
            <a:endParaRPr lang="en-US" sz="5400" dirty="0">
              <a:solidFill>
                <a:schemeClr val="accent4">
                  <a:lumMod val="40000"/>
                  <a:lumOff val="60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7" name="shape"/>
          <p:cNvSpPr/>
          <p:nvPr/>
        </p:nvSpPr>
        <p:spPr>
          <a:xfrm rot="10800000">
            <a:off x="2724046" y="3666817"/>
            <a:ext cx="8600341" cy="274441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8" name="TextBox 17"/>
          <p:cNvSpPr txBox="1"/>
          <p:nvPr/>
        </p:nvSpPr>
        <p:spPr>
          <a:xfrm>
            <a:off x="3313183" y="3775204"/>
            <a:ext cx="7976085" cy="2062103"/>
          </a:xfrm>
          <a:prstGeom prst="rect">
            <a:avLst/>
          </a:prstGeom>
          <a:noFill/>
        </p:spPr>
        <p:txBody>
          <a:bodyPr wrap="square" rtlCol="0">
            <a:spAutoFit/>
          </a:bodyPr>
          <a:lstStyle/>
          <a:p>
            <a:r>
              <a:rPr lang="en-US" sz="3200" dirty="0" smtClean="0"/>
              <a:t>HS </a:t>
            </a:r>
            <a:r>
              <a:rPr lang="en-US" sz="3200" dirty="0" err="1" smtClean="0"/>
              <a:t>ghi</a:t>
            </a:r>
            <a:r>
              <a:rPr lang="en-US" sz="3200" dirty="0" smtClean="0"/>
              <a:t> </a:t>
            </a:r>
            <a:r>
              <a:rPr lang="en-US" sz="3200" dirty="0" err="1" smtClean="0"/>
              <a:t>nhanh</a:t>
            </a:r>
            <a:r>
              <a:rPr lang="en-US" sz="3200" dirty="0" smtClean="0"/>
              <a:t> </a:t>
            </a:r>
            <a:r>
              <a:rPr lang="en-US" sz="3200" dirty="0" err="1" smtClean="0"/>
              <a:t>những</a:t>
            </a:r>
            <a:r>
              <a:rPr lang="en-US" sz="3200" dirty="0" smtClean="0"/>
              <a:t> di </a:t>
            </a:r>
            <a:r>
              <a:rPr lang="en-US" sz="3200" dirty="0" err="1" smtClean="0"/>
              <a:t>sản</a:t>
            </a:r>
            <a:r>
              <a:rPr lang="en-US" sz="3200" dirty="0" smtClean="0"/>
              <a:t> </a:t>
            </a:r>
            <a:r>
              <a:rPr lang="en-US" sz="3200" dirty="0" err="1" smtClean="0"/>
              <a:t>nào</a:t>
            </a:r>
            <a:r>
              <a:rPr lang="en-US" sz="3200" dirty="0" smtClean="0"/>
              <a:t> </a:t>
            </a:r>
            <a:r>
              <a:rPr lang="en-US" sz="3200" dirty="0" err="1" smtClean="0"/>
              <a:t>mình</a:t>
            </a:r>
            <a:r>
              <a:rPr lang="en-US" sz="3200" dirty="0" smtClean="0"/>
              <a:t> </a:t>
            </a:r>
            <a:r>
              <a:rPr lang="en-US" sz="3200" dirty="0" err="1" smtClean="0"/>
              <a:t>biết</a:t>
            </a:r>
            <a:r>
              <a:rPr lang="en-US" sz="3200" dirty="0" smtClean="0"/>
              <a:t> </a:t>
            </a:r>
            <a:r>
              <a:rPr lang="en-US" sz="3200" dirty="0" err="1" smtClean="0"/>
              <a:t>vào</a:t>
            </a:r>
            <a:r>
              <a:rPr lang="en-US" sz="3200" dirty="0" smtClean="0"/>
              <a:t> </a:t>
            </a:r>
            <a:r>
              <a:rPr lang="en-US" sz="3200" dirty="0" err="1" smtClean="0"/>
              <a:t>giấy</a:t>
            </a:r>
            <a:r>
              <a:rPr lang="en-US" sz="3200" dirty="0" smtClean="0"/>
              <a:t> </a:t>
            </a:r>
            <a:r>
              <a:rPr lang="en-US" sz="3200" dirty="0" err="1" smtClean="0"/>
              <a:t>nháp</a:t>
            </a:r>
            <a:r>
              <a:rPr lang="en-US" sz="3200" dirty="0" smtClean="0"/>
              <a:t> </a:t>
            </a:r>
            <a:r>
              <a:rPr lang="en-US" sz="3200" dirty="0" err="1" smtClean="0"/>
              <a:t>cá</a:t>
            </a:r>
            <a:r>
              <a:rPr lang="en-US" sz="3200" dirty="0" smtClean="0"/>
              <a:t> </a:t>
            </a:r>
            <a:r>
              <a:rPr lang="en-US" sz="3200" dirty="0" err="1" smtClean="0"/>
              <a:t>nhân</a:t>
            </a:r>
            <a:r>
              <a:rPr lang="en-US" sz="3200" dirty="0" smtClean="0"/>
              <a:t>. </a:t>
            </a:r>
            <a:r>
              <a:rPr lang="en-US" sz="3200" dirty="0" err="1" smtClean="0"/>
              <a:t>Sau</a:t>
            </a:r>
            <a:r>
              <a:rPr lang="en-US" sz="3200" dirty="0" smtClean="0"/>
              <a:t> 2 </a:t>
            </a:r>
            <a:r>
              <a:rPr lang="en-US" sz="3200" dirty="0" err="1" smtClean="0"/>
              <a:t>phút</a:t>
            </a:r>
            <a:r>
              <a:rPr lang="en-US" sz="3200" dirty="0" smtClean="0"/>
              <a:t> HS </a:t>
            </a:r>
            <a:r>
              <a:rPr lang="en-US" sz="3200" dirty="0" err="1" smtClean="0"/>
              <a:t>báo</a:t>
            </a:r>
            <a:r>
              <a:rPr lang="en-US" sz="3200" dirty="0" smtClean="0"/>
              <a:t> </a:t>
            </a:r>
            <a:r>
              <a:rPr lang="en-US" sz="3200" dirty="0" err="1" smtClean="0"/>
              <a:t>số</a:t>
            </a:r>
            <a:r>
              <a:rPr lang="en-US" sz="3200" dirty="0" smtClean="0"/>
              <a:t> </a:t>
            </a:r>
            <a:r>
              <a:rPr lang="en-US" sz="3200" dirty="0" err="1" smtClean="0"/>
              <a:t>lượng</a:t>
            </a:r>
            <a:r>
              <a:rPr lang="en-US" sz="3200" dirty="0" smtClean="0"/>
              <a:t> </a:t>
            </a:r>
            <a:r>
              <a:rPr lang="en-US" sz="3200" dirty="0" err="1" smtClean="0"/>
              <a:t>bạn</a:t>
            </a:r>
            <a:r>
              <a:rPr lang="en-US" sz="3200" dirty="0" smtClean="0"/>
              <a:t> </a:t>
            </a:r>
            <a:r>
              <a:rPr lang="en-US" sz="3200" dirty="0" err="1" smtClean="0"/>
              <a:t>nào</a:t>
            </a:r>
            <a:r>
              <a:rPr lang="en-US" sz="3200" dirty="0" smtClean="0"/>
              <a:t> </a:t>
            </a:r>
            <a:r>
              <a:rPr lang="en-US" sz="3200" dirty="0" err="1" smtClean="0"/>
              <a:t>nhiều</a:t>
            </a:r>
            <a:r>
              <a:rPr lang="en-US" sz="3200" dirty="0" smtClean="0"/>
              <a:t> </a:t>
            </a:r>
            <a:r>
              <a:rPr lang="en-US" sz="3200" dirty="0" err="1" smtClean="0"/>
              <a:t>nhất</a:t>
            </a:r>
            <a:r>
              <a:rPr lang="en-US" sz="3200" dirty="0" smtClean="0"/>
              <a:t> </a:t>
            </a:r>
            <a:r>
              <a:rPr lang="en-US" sz="3200" dirty="0" err="1" smtClean="0"/>
              <a:t>sẽ</a:t>
            </a:r>
            <a:r>
              <a:rPr lang="en-US" sz="3200" dirty="0" smtClean="0"/>
              <a:t> </a:t>
            </a:r>
            <a:r>
              <a:rPr lang="en-US" sz="3200" dirty="0" err="1" smtClean="0"/>
              <a:t>được</a:t>
            </a:r>
            <a:r>
              <a:rPr lang="en-US" sz="3200" dirty="0" smtClean="0"/>
              <a:t> </a:t>
            </a:r>
            <a:r>
              <a:rPr lang="en-US" sz="3200" dirty="0" err="1" smtClean="0"/>
              <a:t>trình</a:t>
            </a:r>
            <a:r>
              <a:rPr lang="en-US" sz="3200" dirty="0" smtClean="0"/>
              <a:t> </a:t>
            </a:r>
            <a:r>
              <a:rPr lang="en-US" sz="3200" dirty="0" err="1" smtClean="0"/>
              <a:t>bày</a:t>
            </a:r>
            <a:r>
              <a:rPr lang="en-US" sz="3200" dirty="0" smtClean="0"/>
              <a:t> chi </a:t>
            </a:r>
            <a:r>
              <a:rPr lang="en-US" sz="3200" dirty="0" err="1" smtClean="0"/>
              <a:t>tiết</a:t>
            </a:r>
            <a:r>
              <a:rPr lang="en-US" sz="3200" dirty="0" smtClean="0"/>
              <a:t>. </a:t>
            </a:r>
            <a:r>
              <a:rPr lang="en-US" sz="3200" dirty="0" err="1" smtClean="0"/>
              <a:t>Nếu</a:t>
            </a:r>
            <a:r>
              <a:rPr lang="en-US" sz="3200" dirty="0" smtClean="0"/>
              <a:t> </a:t>
            </a:r>
            <a:r>
              <a:rPr lang="en-US" sz="3200" dirty="0" err="1" smtClean="0"/>
              <a:t>đúng</a:t>
            </a:r>
            <a:r>
              <a:rPr lang="en-US" sz="3200" dirty="0" smtClean="0"/>
              <a:t> </a:t>
            </a:r>
            <a:r>
              <a:rPr lang="en-US" sz="3200" dirty="0" err="1" smtClean="0"/>
              <a:t>sẽ</a:t>
            </a:r>
            <a:r>
              <a:rPr lang="en-US" sz="3200" dirty="0" smtClean="0"/>
              <a:t> </a:t>
            </a:r>
            <a:r>
              <a:rPr lang="en-US" sz="3200" dirty="0" err="1" smtClean="0"/>
              <a:t>được</a:t>
            </a:r>
            <a:r>
              <a:rPr lang="en-US" sz="3200" dirty="0" smtClean="0"/>
              <a:t> </a:t>
            </a:r>
            <a:r>
              <a:rPr lang="en-US" sz="3200" dirty="0" err="1" smtClean="0"/>
              <a:t>nhận</a:t>
            </a:r>
            <a:r>
              <a:rPr lang="en-US" sz="3200" dirty="0" smtClean="0"/>
              <a:t> </a:t>
            </a:r>
            <a:r>
              <a:rPr lang="en-US" sz="3200" dirty="0" err="1" smtClean="0"/>
              <a:t>quà</a:t>
            </a:r>
            <a:r>
              <a:rPr lang="en-US" sz="3200" dirty="0" smtClean="0"/>
              <a:t> </a:t>
            </a:r>
            <a:r>
              <a:rPr lang="en-US" sz="3200" dirty="0" err="1" smtClean="0"/>
              <a:t>từ</a:t>
            </a:r>
            <a:r>
              <a:rPr lang="en-US" sz="3200" dirty="0" smtClean="0"/>
              <a:t> ban </a:t>
            </a:r>
            <a:r>
              <a:rPr lang="en-US" sz="3200" dirty="0" err="1" smtClean="0"/>
              <a:t>tổ</a:t>
            </a:r>
            <a:r>
              <a:rPr lang="en-US" sz="3200" dirty="0" smtClean="0"/>
              <a:t> </a:t>
            </a:r>
            <a:r>
              <a:rPr lang="en-US" sz="3200" dirty="0" err="1" smtClean="0"/>
              <a:t>chức</a:t>
            </a:r>
            <a:r>
              <a:rPr lang="en-US" sz="3200" dirty="0" smtClean="0"/>
              <a:t> . </a:t>
            </a:r>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09" y="1614940"/>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Box 13"/>
          <p:cNvSpPr txBox="1"/>
          <p:nvPr/>
        </p:nvSpPr>
        <p:spPr>
          <a:xfrm>
            <a:off x="-137632" y="3060282"/>
            <a:ext cx="3450815" cy="707886"/>
          </a:xfrm>
          <a:prstGeom prst="rect">
            <a:avLst/>
          </a:prstGeom>
          <a:noFill/>
        </p:spPr>
        <p:txBody>
          <a:bodyPr wrap="square" rtlCol="0">
            <a:spAutoFit/>
          </a:bodyPr>
          <a:lstStyle/>
          <a:p>
            <a:pPr algn="ctr"/>
            <a:r>
              <a:rPr lang="en-US" sz="4000" b="1" dirty="0" smtClean="0">
                <a:solidFill>
                  <a:srgbClr val="FF0000"/>
                </a:solidFill>
                <a:latin typeface="Arial" pitchFamily="34" charset="0"/>
                <a:cs typeface="Arial" pitchFamily="34" charset="0"/>
              </a:rPr>
              <a:t>KHỞI ĐỘNG</a:t>
            </a:r>
            <a:endParaRPr lang="en-US" sz="4000" b="1" dirty="0">
              <a:solidFill>
                <a:srgbClr val="FF0000"/>
              </a:solidFill>
              <a:latin typeface="Arial" pitchFamily="34" charset="0"/>
              <a:cs typeface="Arial" pitchFamily="34" charset="0"/>
            </a:endParaRPr>
          </a:p>
        </p:txBody>
      </p:sp>
      <p:pic>
        <p:nvPicPr>
          <p:cNvPr id="19"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069" y="4267684"/>
            <a:ext cx="5110948" cy="3684104"/>
          </a:xfrm>
          <a:prstGeom prst="rect">
            <a:avLst/>
          </a:prstGeom>
        </p:spPr>
      </p:pic>
      <p:pic>
        <p:nvPicPr>
          <p:cNvPr id="20"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Tree>
    <p:custDataLst>
      <p:tags r:id="rId1"/>
    </p:custDataLst>
    <p:extLst>
      <p:ext uri="{BB962C8B-B14F-4D97-AF65-F5344CB8AC3E}">
        <p14:creationId xmlns:p14="http://schemas.microsoft.com/office/powerpoint/2010/main" val="50636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2000">
                                          <p:cBhvr additive="base">
                                            <p:cTn id="11"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2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2000">
                                          <p:cBhvr additive="base">
                                            <p:cTn id="15" dur="2000" fill="hold"/>
                                            <p:tgtEl>
                                              <p:spTgt spid="17"/>
                                            </p:tgtEl>
                                            <p:attrNameLst>
                                              <p:attrName>ppt_x</p:attrName>
                                            </p:attrNameLst>
                                          </p:cBhvr>
                                          <p:tavLst>
                                            <p:tav tm="0">
                                              <p:val>
                                                <p:strVal val="#ppt_x"/>
                                              </p:val>
                                            </p:tav>
                                            <p:tav tm="100000">
                                              <p:val>
                                                <p:strVal val="#ppt_x"/>
                                              </p:val>
                                            </p:tav>
                                          </p:tavLst>
                                        </p:anim>
                                        <p:anim calcmode="lin" valueType="num" p14:bounceEnd="52000">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8" presetClass="emph" presetSubtype="0" repeatCount="indefinite" fill="hold" nodeType="withEffect">
                                      <p:stCondLst>
                                        <p:cond delay="0"/>
                                      </p:stCondLst>
                                      <p:childTnLst>
                                        <p:animRot by="21600000">
                                          <p:cBhvr>
                                            <p:cTn id="18"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ppt_x"/>
                                              </p:val>
                                            </p:tav>
                                            <p:tav tm="100000">
                                              <p:val>
                                                <p:strVal val="#ppt_x"/>
                                              </p:val>
                                            </p:tav>
                                          </p:tavLst>
                                        </p:anim>
                                        <p:anim calcmode="lin" valueType="num">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8" presetClass="emph" presetSubtype="0" repeatCount="indefinite" fill="hold" nodeType="withEffect">
                                      <p:stCondLst>
                                        <p:cond delay="0"/>
                                      </p:stCondLst>
                                      <p:childTnLst>
                                        <p:animRot by="21600000">
                                          <p:cBhvr>
                                            <p:cTn id="18"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7565" y="6150700"/>
            <a:ext cx="12192000" cy="584775"/>
          </a:xfrm>
          <a:prstGeom prst="rect">
            <a:avLst/>
          </a:prstGeom>
        </p:spPr>
        <p:txBody>
          <a:bodyPr wrap="square">
            <a:spAutoFit/>
          </a:bodyPr>
          <a:lstStyle/>
          <a:p>
            <a:pPr algn="ctr"/>
            <a:r>
              <a:rPr lang="en-US" sz="3200" b="1" dirty="0" smtClean="0">
                <a:solidFill>
                  <a:schemeClr val="bg1"/>
                </a:solidFill>
                <a:cs typeface="Tahoma" panose="020B0604030504040204" pitchFamily="34" charset="0"/>
              </a:rPr>
              <a:t>ĐỀN THỜ TRẠNG TRÌNH NGUYỄN BỈNH KHIÊM – VĨNH BẢO</a:t>
            </a:r>
            <a:endParaRPr lang="en-US" sz="3200" b="1" dirty="0">
              <a:solidFill>
                <a:schemeClr val="bg1"/>
              </a:solidFill>
              <a:cs typeface="Tahoma" panose="020B0604030504040204" pitchFamily="34" charset="0"/>
            </a:endParaRPr>
          </a:p>
        </p:txBody>
      </p:sp>
      <p:pic>
        <p:nvPicPr>
          <p:cNvPr id="1026" name="Picture 2" descr="TP.Hải Phòng: Kỷ niệm 435 năm ngày mất Danh nhân văn hóa Trạng Trìn...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979" y="538432"/>
            <a:ext cx="9110042" cy="55145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6"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699159">
            <a:off x="-724992" y="4453675"/>
            <a:ext cx="3371546" cy="2430298"/>
          </a:xfrm>
          <a:prstGeom prst="rect">
            <a:avLst/>
          </a:prstGeom>
        </p:spPr>
      </p:pic>
    </p:spTree>
    <p:extLst>
      <p:ext uri="{BB962C8B-B14F-4D97-AF65-F5344CB8AC3E}">
        <p14:creationId xmlns:p14="http://schemas.microsoft.com/office/powerpoint/2010/main" val="1983327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1958" y="6152385"/>
            <a:ext cx="10551286" cy="584775"/>
          </a:xfrm>
          <a:prstGeom prst="rect">
            <a:avLst/>
          </a:prstGeom>
        </p:spPr>
        <p:txBody>
          <a:bodyPr wrap="none">
            <a:spAutoFit/>
          </a:bodyPr>
          <a:lstStyle/>
          <a:p>
            <a:r>
              <a:rPr lang="en-US" sz="3200" b="1" dirty="0" smtClean="0">
                <a:solidFill>
                  <a:schemeClr val="bg1"/>
                </a:solidFill>
                <a:latin typeface="Tahoma" panose="020B0604030504040204" pitchFamily="34" charset="0"/>
                <a:cs typeface="Tahoma" panose="020B0604030504040204" pitchFamily="34" charset="0"/>
              </a:rPr>
              <a:t>KHU DI TÍCH BẠCH ĐẰNG GIANG – THỦY NGUYÊN</a:t>
            </a:r>
            <a:endParaRPr lang="en-US" sz="3200" b="1" dirty="0">
              <a:solidFill>
                <a:schemeClr val="bg1"/>
              </a:solidFill>
              <a:latin typeface="Tahoma" panose="020B0604030504040204" pitchFamily="34" charset="0"/>
              <a:cs typeface="Tahoma" panose="020B0604030504040204" pitchFamily="34" charset="0"/>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8" name="Picture 7"/>
          <p:cNvPicPr>
            <a:picLocks noChangeAspect="1"/>
          </p:cNvPicPr>
          <p:nvPr/>
        </p:nvPicPr>
        <p:blipFill>
          <a:blip r:embed="rId4"/>
          <a:stretch>
            <a:fillRect/>
          </a:stretch>
        </p:blipFill>
        <p:spPr>
          <a:xfrm>
            <a:off x="1397935" y="200553"/>
            <a:ext cx="9282814" cy="58329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1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2198" y="655983"/>
            <a:ext cx="9276119" cy="52822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矩形 20"/>
          <p:cNvSpPr/>
          <p:nvPr/>
        </p:nvSpPr>
        <p:spPr>
          <a:xfrm>
            <a:off x="1457803" y="6150114"/>
            <a:ext cx="9920344" cy="707886"/>
          </a:xfrm>
          <a:prstGeom prst="rect">
            <a:avLst/>
          </a:prstGeom>
        </p:spPr>
        <p:txBody>
          <a:bodyPr wrap="none">
            <a:spAutoFit/>
          </a:bodyPr>
          <a:lstStyle/>
          <a:p>
            <a:pPr algn="ctr"/>
            <a:r>
              <a:rPr lang="vi-VN"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VƯƠNG</a:t>
            </a:r>
            <a:r>
              <a:rPr lang="en-US"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 TRIỀU NHÀ MẠC – KIẾN THỤY</a:t>
            </a:r>
            <a:endParaRPr lang="en-US" altLang="zh-CN" sz="40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076175" y="4559691"/>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54555" y="-501980"/>
            <a:ext cx="4112214" cy="2539458"/>
          </a:xfrm>
          <a:prstGeom prst="rect">
            <a:avLst/>
          </a:prstGeom>
        </p:spPr>
      </p:pic>
    </p:spTree>
    <p:extLst>
      <p:ext uri="{BB962C8B-B14F-4D97-AF65-F5344CB8AC3E}">
        <p14:creationId xmlns:p14="http://schemas.microsoft.com/office/powerpoint/2010/main" val="351512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3266" y="181140"/>
            <a:ext cx="9125468" cy="57396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矩形 20"/>
          <p:cNvSpPr/>
          <p:nvPr/>
        </p:nvSpPr>
        <p:spPr>
          <a:xfrm>
            <a:off x="1774934" y="6034204"/>
            <a:ext cx="9131539" cy="707886"/>
          </a:xfrm>
          <a:prstGeom prst="rect">
            <a:avLst/>
          </a:prstGeom>
        </p:spPr>
        <p:txBody>
          <a:bodyPr wrap="none">
            <a:spAutoFit/>
          </a:bodyPr>
          <a:lstStyle/>
          <a:p>
            <a:pPr algn="ctr"/>
            <a:r>
              <a:rPr lang="en-US"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BÃI CỌC CAO QUỲ - THỦY NGUYÊN</a:t>
            </a:r>
            <a:endParaRPr lang="en-US" altLang="zh-CN" sz="40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103139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9785" y="5999088"/>
            <a:ext cx="8975534" cy="1200329"/>
          </a:xfrm>
          <a:prstGeom prst="rect">
            <a:avLst/>
          </a:prstGeom>
        </p:spPr>
        <p:txBody>
          <a:bodyPr wrap="none">
            <a:spAutoFit/>
          </a:bodyPr>
          <a:lstStyle/>
          <a:p>
            <a:r>
              <a:rPr lang="en-US" sz="3600" b="1" dirty="0" smtClean="0">
                <a:solidFill>
                  <a:schemeClr val="bg1"/>
                </a:solidFill>
                <a:latin typeface="Tahoma" panose="020B0604030504040204" pitchFamily="34" charset="0"/>
                <a:cs typeface="Tahoma" panose="020B0604030504040204" pitchFamily="34" charset="0"/>
              </a:rPr>
              <a:t>LỄ HỘI XA MÃ HOÀNG CHÂU – CÁT BÀ</a:t>
            </a:r>
            <a:endParaRPr lang="en-US" sz="3600" dirty="0" smtClean="0">
              <a:solidFill>
                <a:schemeClr val="bg1"/>
              </a:solidFill>
              <a:latin typeface="Tahoma" panose="020B0604030504040204" pitchFamily="34" charset="0"/>
              <a:cs typeface="Tahoma" panose="020B0604030504040204" pitchFamily="34" charset="0"/>
            </a:endParaRPr>
          </a:p>
          <a:p>
            <a:endParaRPr lang="en-US" sz="3600" dirty="0">
              <a:solidFill>
                <a:schemeClr val="bg1"/>
              </a:solidFill>
              <a:latin typeface="Tahoma" panose="020B0604030504040204" pitchFamily="34" charset="0"/>
              <a:cs typeface="Tahoma" panose="020B0604030504040204" pitchFamily="34" charset="0"/>
            </a:endParaRPr>
          </a:p>
        </p:txBody>
      </p:sp>
      <p:pic>
        <p:nvPicPr>
          <p:cNvPr id="4" name="Picture 3"/>
          <p:cNvPicPr/>
          <p:nvPr/>
        </p:nvPicPr>
        <p:blipFill>
          <a:blip r:embed="rId2"/>
          <a:stretch>
            <a:fillRect/>
          </a:stretch>
        </p:blipFill>
        <p:spPr>
          <a:xfrm>
            <a:off x="1828800" y="399244"/>
            <a:ext cx="7946264" cy="51497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6"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47235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0832" y="6211669"/>
            <a:ext cx="8921032" cy="646331"/>
          </a:xfrm>
          <a:prstGeom prst="rect">
            <a:avLst/>
          </a:prstGeom>
        </p:spPr>
        <p:txBody>
          <a:bodyPr wrap="none">
            <a:spAutoFit/>
          </a:bodyPr>
          <a:lstStyle/>
          <a:p>
            <a:r>
              <a:rPr lang="en-US" sz="3600" b="1" dirty="0" smtClean="0">
                <a:solidFill>
                  <a:schemeClr val="bg1"/>
                </a:solidFill>
                <a:latin typeface="Tahoma" panose="020B0604030504040204" pitchFamily="34" charset="0"/>
                <a:cs typeface="Tahoma" panose="020B0604030504040204" pitchFamily="34" charset="0"/>
              </a:rPr>
              <a:t>NGHỆ THUẬT CA TRÙ –THỦY NGUYÊN</a:t>
            </a:r>
            <a:endParaRPr lang="en-US" sz="3600" b="1" dirty="0">
              <a:solidFill>
                <a:schemeClr val="bg1"/>
              </a:solidFill>
            </a:endParaRPr>
          </a:p>
        </p:txBody>
      </p:sp>
      <p:pic>
        <p:nvPicPr>
          <p:cNvPr id="3" name="Picture 2"/>
          <p:cNvPicPr>
            <a:picLocks noChangeAspect="1"/>
          </p:cNvPicPr>
          <p:nvPr/>
        </p:nvPicPr>
        <p:blipFill>
          <a:blip r:embed="rId2"/>
          <a:stretch>
            <a:fillRect/>
          </a:stretch>
        </p:blipFill>
        <p:spPr>
          <a:xfrm>
            <a:off x="2266122" y="581324"/>
            <a:ext cx="8090452" cy="53985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351626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17183" y="386366"/>
            <a:ext cx="8757633" cy="50742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1570562" y="5781473"/>
            <a:ext cx="9050876" cy="584775"/>
          </a:xfrm>
          <a:prstGeom prst="rect">
            <a:avLst/>
          </a:prstGeom>
        </p:spPr>
        <p:txBody>
          <a:bodyPr wrap="none">
            <a:spAutoFit/>
          </a:bodyPr>
          <a:lstStyle/>
          <a:p>
            <a:r>
              <a:rPr lang="vi-VN" sz="3200" b="1" dirty="0" smtClean="0">
                <a:solidFill>
                  <a:schemeClr val="bg1"/>
                </a:solidFill>
                <a:ea typeface="Times New Roman" panose="02020603050405020304" pitchFamily="18" charset="0"/>
              </a:rPr>
              <a:t> LỄ HỘI VẬT ĐÌNH VĨNH KHÊ</a:t>
            </a:r>
            <a:r>
              <a:rPr lang="en-US" sz="3200" b="1" dirty="0" smtClean="0">
                <a:solidFill>
                  <a:schemeClr val="bg1"/>
                </a:solidFill>
                <a:ea typeface="Times New Roman" panose="02020603050405020304" pitchFamily="18" charset="0"/>
              </a:rPr>
              <a:t> </a:t>
            </a:r>
            <a:r>
              <a:rPr lang="en-US" sz="3200" b="1" dirty="0">
                <a:solidFill>
                  <a:schemeClr val="bg1"/>
                </a:solidFill>
                <a:latin typeface="Tahoma" panose="020B0604030504040204" pitchFamily="34" charset="0"/>
                <a:ea typeface="Times New Roman" panose="02020603050405020304" pitchFamily="18" charset="0"/>
                <a:cs typeface="Tahoma" panose="020B0604030504040204" pitchFamily="34" charset="0"/>
              </a:rPr>
              <a:t>– AN DƯƠNG</a:t>
            </a:r>
            <a:r>
              <a:rPr lang="vi-VN" sz="3200" b="1" dirty="0">
                <a:solidFill>
                  <a:schemeClr val="bg1"/>
                </a:solidFill>
                <a:latin typeface="Tahoma" panose="020B0604030504040204" pitchFamily="34" charset="0"/>
                <a:ea typeface="Times New Roman" panose="02020603050405020304" pitchFamily="18" charset="0"/>
                <a:cs typeface="Tahoma" panose="020B0604030504040204" pitchFamily="34" charset="0"/>
              </a:rPr>
              <a:t> </a:t>
            </a:r>
            <a:endParaRPr lang="en-US" sz="3200" b="1" dirty="0">
              <a:solidFill>
                <a:schemeClr val="bg1"/>
              </a:solidFill>
              <a:latin typeface="Tahoma" panose="020B0604030504040204" pitchFamily="34" charset="0"/>
              <a:ea typeface="Times New Roman" panose="02020603050405020304" pitchFamily="18" charset="0"/>
              <a:cs typeface="Tahoma" panose="020B0604030504040204" pitchFamily="34" charset="0"/>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343212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0" y="0"/>
            <a:ext cx="12192000" cy="6858000"/>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9161" y="4041433"/>
            <a:ext cx="2539986" cy="2868741"/>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037681568"/>
              </p:ext>
            </p:extLst>
          </p:nvPr>
        </p:nvGraphicFramePr>
        <p:xfrm>
          <a:off x="2340377" y="1138830"/>
          <a:ext cx="9403574" cy="2773680"/>
        </p:xfrm>
        <a:graphic>
          <a:graphicData uri="http://schemas.openxmlformats.org/drawingml/2006/table">
            <a:tbl>
              <a:tblPr firstRow="1" firstCol="1" bandRow="1">
                <a:tableStyleId>{5C22544A-7EE6-4342-B048-85BDC9FD1C3A}</a:tableStyleId>
              </a:tblPr>
              <a:tblGrid>
                <a:gridCol w="2326658">
                  <a:extLst>
                    <a:ext uri="{9D8B030D-6E8A-4147-A177-3AD203B41FA5}">
                      <a16:colId xmlns:a16="http://schemas.microsoft.com/office/drawing/2014/main" val="20000"/>
                    </a:ext>
                  </a:extLst>
                </a:gridCol>
                <a:gridCol w="2359951">
                  <a:extLst>
                    <a:ext uri="{9D8B030D-6E8A-4147-A177-3AD203B41FA5}">
                      <a16:colId xmlns:a16="http://schemas.microsoft.com/office/drawing/2014/main" val="20001"/>
                    </a:ext>
                  </a:extLst>
                </a:gridCol>
                <a:gridCol w="2217963">
                  <a:extLst>
                    <a:ext uri="{9D8B030D-6E8A-4147-A177-3AD203B41FA5}">
                      <a16:colId xmlns:a16="http://schemas.microsoft.com/office/drawing/2014/main" val="20002"/>
                    </a:ext>
                  </a:extLst>
                </a:gridCol>
                <a:gridCol w="2499002">
                  <a:extLst>
                    <a:ext uri="{9D8B030D-6E8A-4147-A177-3AD203B41FA5}">
                      <a16:colId xmlns:a16="http://schemas.microsoft.com/office/drawing/2014/main" val="20003"/>
                    </a:ext>
                  </a:extLst>
                </a:gridCol>
              </a:tblGrid>
              <a:tr h="0">
                <a:tc>
                  <a:txBody>
                    <a:bodyPr/>
                    <a:lstStyle/>
                    <a:p>
                      <a:pPr algn="ctr">
                        <a:lnSpc>
                          <a:spcPct val="130000"/>
                        </a:lnSpc>
                        <a:spcBef>
                          <a:spcPts val="300"/>
                        </a:spcBef>
                        <a:spcAft>
                          <a:spcPts val="300"/>
                        </a:spcAft>
                      </a:pPr>
                      <a:r>
                        <a:rPr lang="en-US" sz="2800" dirty="0">
                          <a:effectLst/>
                        </a:rPr>
                        <a:t>Di </a:t>
                      </a:r>
                      <a:r>
                        <a:rPr lang="en-US" sz="2800" dirty="0" err="1">
                          <a:effectLst/>
                        </a:rPr>
                        <a:t>tích</a:t>
                      </a:r>
                      <a:r>
                        <a:rPr lang="en-US" sz="2800" dirty="0">
                          <a:effectLst/>
                        </a:rPr>
                        <a:t> </a:t>
                      </a:r>
                      <a:r>
                        <a:rPr lang="en-US" sz="2800" dirty="0" err="1">
                          <a:effectLst/>
                        </a:rPr>
                        <a:t>lịch</a:t>
                      </a:r>
                      <a:r>
                        <a:rPr lang="en-US" sz="2800" dirty="0">
                          <a:effectLst/>
                        </a:rPr>
                        <a:t> </a:t>
                      </a:r>
                      <a:r>
                        <a:rPr lang="en-US" sz="2800" dirty="0" err="1">
                          <a:effectLst/>
                        </a:rPr>
                        <a:t>sử</a:t>
                      </a:r>
                      <a:r>
                        <a:rPr lang="en-US" sz="2800" dirty="0">
                          <a:effectLst/>
                        </a:rPr>
                        <a:t>,</a:t>
                      </a:r>
                    </a:p>
                    <a:p>
                      <a:pPr algn="ctr">
                        <a:lnSpc>
                          <a:spcPct val="130000"/>
                        </a:lnSpc>
                        <a:spcBef>
                          <a:spcPts val="300"/>
                        </a:spcBef>
                        <a:spcAft>
                          <a:spcPts val="300"/>
                        </a:spcAft>
                      </a:pPr>
                      <a:r>
                        <a:rPr lang="en-US" sz="2800" dirty="0" err="1">
                          <a:effectLst/>
                        </a:rPr>
                        <a:t>văn</a:t>
                      </a:r>
                      <a:r>
                        <a:rPr lang="en-US" sz="2800" dirty="0">
                          <a:effectLst/>
                        </a:rPr>
                        <a:t> </a:t>
                      </a:r>
                      <a:r>
                        <a:rPr lang="en-US" sz="2800" dirty="0" err="1">
                          <a:effectLst/>
                        </a:rPr>
                        <a:t>hoá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err="1">
                          <a:effectLst/>
                        </a:rPr>
                        <a:t>Danh</a:t>
                      </a:r>
                      <a:r>
                        <a:rPr lang="en-US" sz="2800" dirty="0">
                          <a:effectLst/>
                        </a:rPr>
                        <a:t> lam</a:t>
                      </a:r>
                    </a:p>
                    <a:p>
                      <a:pPr algn="ctr">
                        <a:lnSpc>
                          <a:spcPct val="130000"/>
                        </a:lnSpc>
                        <a:spcBef>
                          <a:spcPts val="300"/>
                        </a:spcBef>
                        <a:spcAft>
                          <a:spcPts val="300"/>
                        </a:spcAft>
                      </a:pPr>
                      <a:r>
                        <a:rPr lang="en-US" sz="2800" dirty="0" err="1">
                          <a:effectLst/>
                        </a:rPr>
                        <a:t>thắng</a:t>
                      </a:r>
                      <a:r>
                        <a:rPr lang="en-US" sz="2800" dirty="0">
                          <a:effectLst/>
                        </a:rPr>
                        <a:t> </a:t>
                      </a:r>
                      <a:r>
                        <a:rPr lang="en-US" sz="2800" dirty="0" err="1">
                          <a:effectLst/>
                        </a:rPr>
                        <a:t>cảnh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Di vật, cổ vật, bảo vật quốc gia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Di </a:t>
                      </a:r>
                      <a:r>
                        <a:rPr lang="en-US" sz="2800" dirty="0" err="1">
                          <a:effectLst/>
                        </a:rPr>
                        <a:t>sản</a:t>
                      </a:r>
                      <a:r>
                        <a:rPr lang="en-US" sz="2800" dirty="0">
                          <a:effectLst/>
                        </a:rPr>
                        <a:t> </a:t>
                      </a:r>
                      <a:r>
                        <a:rPr lang="en-US" sz="2800" dirty="0" err="1">
                          <a:effectLst/>
                        </a:rPr>
                        <a:t>văn</a:t>
                      </a:r>
                      <a:r>
                        <a:rPr lang="en-US" sz="2800" dirty="0">
                          <a:effectLst/>
                        </a:rPr>
                        <a:t> </a:t>
                      </a:r>
                      <a:r>
                        <a:rPr lang="en-US" sz="2800" dirty="0" err="1">
                          <a:effectLst/>
                        </a:rPr>
                        <a:t>hoá</a:t>
                      </a:r>
                      <a:endParaRPr lang="en-US" sz="2800" dirty="0">
                        <a:effectLst/>
                      </a:endParaRPr>
                    </a:p>
                    <a:p>
                      <a:pPr algn="ctr">
                        <a:lnSpc>
                          <a:spcPct val="130000"/>
                        </a:lnSpc>
                        <a:spcBef>
                          <a:spcPts val="300"/>
                        </a:spcBef>
                        <a:spcAft>
                          <a:spcPts val="300"/>
                        </a:spcAft>
                      </a:pPr>
                      <a:r>
                        <a:rPr lang="en-US" sz="2800" dirty="0">
                          <a:effectLst/>
                        </a:rPr>
                        <a:t>phi </a:t>
                      </a:r>
                      <a:r>
                        <a:rPr lang="en-US" sz="2800" dirty="0" err="1">
                          <a:effectLst/>
                        </a:rPr>
                        <a:t>vật</a:t>
                      </a:r>
                      <a:r>
                        <a:rPr lang="en-US" sz="2800" dirty="0">
                          <a:effectLst/>
                        </a:rPr>
                        <a:t> </a:t>
                      </a:r>
                      <a:r>
                        <a:rPr lang="en-US" sz="2800" dirty="0" err="1">
                          <a:effectLst/>
                        </a:rPr>
                        <a:t>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59104" y="4206242"/>
            <a:ext cx="1049739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Cho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di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sản</a:t>
            </a:r>
            <a:r>
              <a:rPr kumimoji="0" lang="vi-VN"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Đền Nghè ( Lê Chân), chùa Mõ (Kiến Thụy), lễ hội Xa Mã đình Hoàng Châu (Cát Hải), bãi cọc Cao Quỳ (Thủy Nguyên), Tượng Thái Tổ Mạc Đăng Dung, Lễ hội vật đình Vĩnh Khê (An Dương), phủ Thượng Đoạn (Hải An), đảo Dáu ( Đồ Sơn)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quần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đảo</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Cát</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Bà</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endParaRPr kumimoji="0" lang="en-US" sz="2800" b="0" i="0" u="none" strike="noStrike" cap="none" normalizeH="0" baseline="0" dirty="0" smtClean="0">
              <a:ln>
                <a:noFill/>
              </a:ln>
              <a:solidFill>
                <a:schemeClr val="tx1"/>
              </a:solidFill>
              <a:effectLst/>
              <a:latin typeface="Tahoma" panose="020B0604030504040204" pitchFamily="34" charset="0"/>
              <a:cs typeface="Tahoma" panose="020B0604030504040204" pitchFamily="34" charset="0"/>
            </a:endParaRPr>
          </a:p>
        </p:txBody>
      </p:sp>
      <p:sp>
        <p:nvSpPr>
          <p:cNvPr id="6" name="Rectangle 5"/>
          <p:cNvSpPr/>
          <p:nvPr/>
        </p:nvSpPr>
        <p:spPr>
          <a:xfrm>
            <a:off x="2041107" y="493317"/>
            <a:ext cx="10150892" cy="400110"/>
          </a:xfrm>
          <a:prstGeom prst="rect">
            <a:avLst/>
          </a:prstGeom>
        </p:spPr>
        <p:txBody>
          <a:bodyPr wrap="square">
            <a:spAutoFit/>
          </a:bodyPr>
          <a:lstStyle/>
          <a:p>
            <a:pPr lvl="0" indent="457200" eaLnBrk="0" fontAlgn="base" hangingPunct="0">
              <a:spcBef>
                <a:spcPct val="0"/>
              </a:spcBef>
              <a:spcAft>
                <a:spcPct val="0"/>
              </a:spcAft>
            </a:pPr>
            <a:r>
              <a:rPr lang="en-US" sz="2000" b="1" dirty="0" smtClean="0">
                <a:latin typeface="Tahoma" panose="020B0604030504040204" pitchFamily="34" charset="0"/>
                <a:ea typeface="Calibri" panose="020F0502020204030204" pitchFamily="34" charset="0"/>
                <a:cs typeface="Tahoma" panose="020B0604030504040204" pitchFamily="34" charset="0"/>
              </a:rPr>
              <a:t>EM HÃY PHÂN LOẠI CÁC DI SẢN ĐÃ CHO DƯỚI ĐÂY VÀO BẢNG GỢI Ý</a:t>
            </a:r>
            <a:endParaRPr lang="vi-VN" sz="2000" b="1" dirty="0">
              <a:cs typeface="Tahoma" panose="020B0604030504040204" pitchFamily="34" charset="0"/>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5">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sp>
        <p:nvSpPr>
          <p:cNvPr id="16" name="Hexagon 15"/>
          <p:cNvSpPr/>
          <p:nvPr/>
        </p:nvSpPr>
        <p:spPr>
          <a:xfrm>
            <a:off x="382645" y="347655"/>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958374" y="827531"/>
            <a:ext cx="1576234" cy="523220"/>
          </a:xfrm>
          <a:prstGeom prst="rect">
            <a:avLst/>
          </a:prstGeom>
          <a:noFill/>
        </p:spPr>
        <p:txBody>
          <a:bodyPr wrap="square" rtlCol="0">
            <a:spAutoFit/>
          </a:bodyPr>
          <a:lstStyle/>
          <a:p>
            <a:r>
              <a:rPr lang="en-US" sz="2800" b="1" dirty="0" smtClean="0"/>
              <a:t>BÀI 1</a:t>
            </a:r>
            <a:endParaRPr lang="en-US" sz="2800" b="1" dirty="0"/>
          </a:p>
        </p:txBody>
      </p:sp>
    </p:spTree>
    <p:custDataLst>
      <p:tags r:id="rId1"/>
    </p:custDataLst>
    <p:extLst>
      <p:ext uri="{BB962C8B-B14F-4D97-AF65-F5344CB8AC3E}">
        <p14:creationId xmlns:p14="http://schemas.microsoft.com/office/powerpoint/2010/main" val="1301690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0" y="0"/>
            <a:ext cx="12192000" cy="6858000"/>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588051671"/>
              </p:ext>
            </p:extLst>
          </p:nvPr>
        </p:nvGraphicFramePr>
        <p:xfrm>
          <a:off x="1227581" y="1016537"/>
          <a:ext cx="10675199" cy="5547360"/>
        </p:xfrm>
        <a:graphic>
          <a:graphicData uri="http://schemas.openxmlformats.org/drawingml/2006/table">
            <a:tbl>
              <a:tblPr firstRow="1" firstCol="1" bandRow="1">
                <a:tableStyleId>{5C22544A-7EE6-4342-B048-85BDC9FD1C3A}</a:tableStyleId>
              </a:tblPr>
              <a:tblGrid>
                <a:gridCol w="3167640">
                  <a:extLst>
                    <a:ext uri="{9D8B030D-6E8A-4147-A177-3AD203B41FA5}">
                      <a16:colId xmlns:a16="http://schemas.microsoft.com/office/drawing/2014/main" val="20000"/>
                    </a:ext>
                  </a:extLst>
                </a:gridCol>
                <a:gridCol w="2499894">
                  <a:extLst>
                    <a:ext uri="{9D8B030D-6E8A-4147-A177-3AD203B41FA5}">
                      <a16:colId xmlns:a16="http://schemas.microsoft.com/office/drawing/2014/main" val="20001"/>
                    </a:ext>
                  </a:extLst>
                </a:gridCol>
                <a:gridCol w="2170728">
                  <a:extLst>
                    <a:ext uri="{9D8B030D-6E8A-4147-A177-3AD203B41FA5}">
                      <a16:colId xmlns:a16="http://schemas.microsoft.com/office/drawing/2014/main" val="20002"/>
                    </a:ext>
                  </a:extLst>
                </a:gridCol>
                <a:gridCol w="2836937">
                  <a:extLst>
                    <a:ext uri="{9D8B030D-6E8A-4147-A177-3AD203B41FA5}">
                      <a16:colId xmlns:a16="http://schemas.microsoft.com/office/drawing/2014/main" val="20003"/>
                    </a:ext>
                  </a:extLst>
                </a:gridCol>
              </a:tblGrid>
              <a:tr h="0">
                <a:tc>
                  <a:txBody>
                    <a:bodyPr/>
                    <a:lstStyle/>
                    <a:p>
                      <a:pPr algn="ctr">
                        <a:lnSpc>
                          <a:spcPct val="130000"/>
                        </a:lnSpc>
                        <a:spcBef>
                          <a:spcPts val="300"/>
                        </a:spcBef>
                        <a:spcAft>
                          <a:spcPts val="300"/>
                        </a:spcAft>
                      </a:pPr>
                      <a:r>
                        <a:rPr lang="en-US" sz="2800" dirty="0">
                          <a:effectLst/>
                        </a:rPr>
                        <a:t>Di </a:t>
                      </a:r>
                      <a:r>
                        <a:rPr lang="en-US" sz="2800" dirty="0" err="1">
                          <a:effectLst/>
                        </a:rPr>
                        <a:t>tích</a:t>
                      </a:r>
                      <a:r>
                        <a:rPr lang="en-US" sz="2800" dirty="0">
                          <a:effectLst/>
                        </a:rPr>
                        <a:t> </a:t>
                      </a:r>
                      <a:r>
                        <a:rPr lang="en-US" sz="2800" dirty="0" err="1">
                          <a:effectLst/>
                        </a:rPr>
                        <a:t>lịch</a:t>
                      </a:r>
                      <a:r>
                        <a:rPr lang="en-US" sz="2800" dirty="0">
                          <a:effectLst/>
                        </a:rPr>
                        <a:t> </a:t>
                      </a:r>
                      <a:r>
                        <a:rPr lang="en-US" sz="2800" dirty="0" err="1">
                          <a:effectLst/>
                        </a:rPr>
                        <a:t>sử</a:t>
                      </a:r>
                      <a:r>
                        <a:rPr lang="en-US" sz="2800" dirty="0">
                          <a:effectLst/>
                        </a:rPr>
                        <a:t>,</a:t>
                      </a:r>
                    </a:p>
                    <a:p>
                      <a:pPr algn="ctr">
                        <a:lnSpc>
                          <a:spcPct val="130000"/>
                        </a:lnSpc>
                        <a:spcBef>
                          <a:spcPts val="300"/>
                        </a:spcBef>
                        <a:spcAft>
                          <a:spcPts val="300"/>
                        </a:spcAft>
                      </a:pPr>
                      <a:r>
                        <a:rPr lang="en-US" sz="2800" dirty="0" err="1">
                          <a:effectLst/>
                        </a:rPr>
                        <a:t>văn</a:t>
                      </a:r>
                      <a:r>
                        <a:rPr lang="en-US" sz="2800" dirty="0">
                          <a:effectLst/>
                        </a:rPr>
                        <a:t> </a:t>
                      </a:r>
                      <a:r>
                        <a:rPr lang="en-US" sz="2800" dirty="0" err="1">
                          <a:effectLst/>
                        </a:rPr>
                        <a:t>hoá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err="1">
                          <a:effectLst/>
                        </a:rPr>
                        <a:t>Danh</a:t>
                      </a:r>
                      <a:r>
                        <a:rPr lang="en-US" sz="2800" dirty="0">
                          <a:effectLst/>
                        </a:rPr>
                        <a:t> lam</a:t>
                      </a:r>
                    </a:p>
                    <a:p>
                      <a:pPr algn="ctr">
                        <a:lnSpc>
                          <a:spcPct val="130000"/>
                        </a:lnSpc>
                        <a:spcBef>
                          <a:spcPts val="300"/>
                        </a:spcBef>
                        <a:spcAft>
                          <a:spcPts val="300"/>
                        </a:spcAft>
                      </a:pPr>
                      <a:r>
                        <a:rPr lang="en-US" sz="2800" dirty="0" err="1">
                          <a:effectLst/>
                        </a:rPr>
                        <a:t>thắng</a:t>
                      </a:r>
                      <a:r>
                        <a:rPr lang="en-US" sz="2800" dirty="0">
                          <a:effectLst/>
                        </a:rPr>
                        <a:t> </a:t>
                      </a:r>
                      <a:r>
                        <a:rPr lang="en-US" sz="2800" dirty="0" err="1">
                          <a:effectLst/>
                        </a:rPr>
                        <a:t>cảnh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Di vật, cổ vật, bảo vật quốc gia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Di </a:t>
                      </a:r>
                      <a:r>
                        <a:rPr lang="en-US" sz="2800" dirty="0" err="1">
                          <a:effectLst/>
                        </a:rPr>
                        <a:t>sản</a:t>
                      </a:r>
                      <a:r>
                        <a:rPr lang="en-US" sz="2800" dirty="0">
                          <a:effectLst/>
                        </a:rPr>
                        <a:t> </a:t>
                      </a:r>
                      <a:r>
                        <a:rPr lang="en-US" sz="2800" dirty="0" err="1">
                          <a:effectLst/>
                        </a:rPr>
                        <a:t>văn</a:t>
                      </a:r>
                      <a:r>
                        <a:rPr lang="en-US" sz="2800" dirty="0">
                          <a:effectLst/>
                        </a:rPr>
                        <a:t> </a:t>
                      </a:r>
                      <a:r>
                        <a:rPr lang="en-US" sz="2800" dirty="0" err="1">
                          <a:effectLst/>
                        </a:rPr>
                        <a:t>hoá</a:t>
                      </a:r>
                      <a:endParaRPr lang="en-US" sz="2800" dirty="0">
                        <a:effectLst/>
                      </a:endParaRPr>
                    </a:p>
                    <a:p>
                      <a:pPr algn="ctr">
                        <a:lnSpc>
                          <a:spcPct val="130000"/>
                        </a:lnSpc>
                        <a:spcBef>
                          <a:spcPts val="300"/>
                        </a:spcBef>
                        <a:spcAft>
                          <a:spcPts val="300"/>
                        </a:spcAft>
                      </a:pPr>
                      <a:r>
                        <a:rPr lang="en-US" sz="2800" dirty="0">
                          <a:effectLst/>
                        </a:rPr>
                        <a:t>phi </a:t>
                      </a:r>
                      <a:r>
                        <a:rPr lang="en-US" sz="2800" dirty="0" err="1">
                          <a:effectLst/>
                        </a:rPr>
                        <a:t>vật</a:t>
                      </a:r>
                      <a:r>
                        <a:rPr lang="en-US" sz="2800" dirty="0">
                          <a:effectLst/>
                        </a:rPr>
                        <a:t> </a:t>
                      </a:r>
                      <a:r>
                        <a:rPr lang="en-US" sz="2800" dirty="0" err="1">
                          <a:effectLst/>
                        </a:rPr>
                        <a:t>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Đền Nghè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đảo Dáu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Tượng Thái Tổ Mạc Đăng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lễ hội Xa Mã đình Hoàng Châu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chùa Mõ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quần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đảo</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Cát</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Bà</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ctr">
                        <a:lnSpc>
                          <a:spcPct val="130000"/>
                        </a:lnSpc>
                        <a:spcBef>
                          <a:spcPts val="300"/>
                        </a:spcBef>
                        <a:spcAft>
                          <a:spcPts val="300"/>
                        </a:spcAft>
                      </a:pPr>
                      <a:r>
                        <a:rPr kumimoji="0" lang="en-US"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B</a:t>
                      </a: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ãi cọc Cao Quỳ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ctr">
                        <a:lnSpc>
                          <a:spcPct val="130000"/>
                        </a:lnSpc>
                        <a:spcBef>
                          <a:spcPts val="300"/>
                        </a:spcBef>
                        <a:spcAft>
                          <a:spcPts val="300"/>
                        </a:spcAft>
                      </a:pPr>
                      <a:r>
                        <a:rPr kumimoji="0" lang="en-US"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P</a:t>
                      </a: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hủ Thượng Đoạn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6" name="Rectangle 5"/>
          <p:cNvSpPr/>
          <p:nvPr/>
        </p:nvSpPr>
        <p:spPr>
          <a:xfrm>
            <a:off x="2041107" y="493317"/>
            <a:ext cx="10150892" cy="400110"/>
          </a:xfrm>
          <a:prstGeom prst="rect">
            <a:avLst/>
          </a:prstGeom>
        </p:spPr>
        <p:txBody>
          <a:bodyPr wrap="square">
            <a:spAutoFit/>
          </a:bodyPr>
          <a:lstStyle/>
          <a:p>
            <a:pPr lvl="0" indent="457200" eaLnBrk="0" fontAlgn="base" hangingPunct="0">
              <a:spcBef>
                <a:spcPct val="0"/>
              </a:spcBef>
              <a:spcAft>
                <a:spcPct val="0"/>
              </a:spcAft>
            </a:pPr>
            <a:r>
              <a:rPr lang="en-US" sz="2000" b="1" dirty="0" smtClean="0">
                <a:latin typeface="Tahoma" panose="020B0604030504040204" pitchFamily="34" charset="0"/>
                <a:ea typeface="Calibri" panose="020F0502020204030204" pitchFamily="34" charset="0"/>
                <a:cs typeface="Tahoma" panose="020B0604030504040204" pitchFamily="34" charset="0"/>
              </a:rPr>
              <a:t>EM HÃY PHÂN LOẠI CÁC DI SẢN ĐÃ CHO DƯỚI ĐÂY VÀO BẢNG GỢI Ý</a:t>
            </a:r>
            <a:endParaRPr lang="vi-VN" sz="2000" b="1" dirty="0">
              <a:cs typeface="Tahoma" panose="020B0604030504040204" pitchFamily="34" charset="0"/>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062" y="139811"/>
            <a:ext cx="2205083" cy="1871541"/>
          </a:xfrm>
          <a:prstGeom prst="hexagon">
            <a:avLst/>
          </a:prstGeom>
        </p:spPr>
      </p:pic>
      <p:sp>
        <p:nvSpPr>
          <p:cNvPr id="16" name="Hexagon 15"/>
          <p:cNvSpPr/>
          <p:nvPr/>
        </p:nvSpPr>
        <p:spPr>
          <a:xfrm>
            <a:off x="119884" y="24163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43" y="392432"/>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712419" y="733643"/>
            <a:ext cx="1576234" cy="523220"/>
          </a:xfrm>
          <a:prstGeom prst="rect">
            <a:avLst/>
          </a:prstGeom>
          <a:noFill/>
        </p:spPr>
        <p:txBody>
          <a:bodyPr wrap="square" rtlCol="0">
            <a:spAutoFit/>
          </a:bodyPr>
          <a:lstStyle/>
          <a:p>
            <a:r>
              <a:rPr lang="en-US" sz="2800" b="1" dirty="0" smtClean="0"/>
              <a:t>BÀI 1</a:t>
            </a:r>
            <a:endParaRPr lang="en-US" sz="2800" b="1"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9161" y="4041433"/>
            <a:ext cx="2539986" cy="2868741"/>
          </a:xfrm>
          <a:prstGeom prst="rect">
            <a:avLst/>
          </a:prstGeom>
        </p:spPr>
      </p:pic>
    </p:spTree>
    <p:custDataLst>
      <p:tags r:id="rId1"/>
    </p:custDataLst>
    <p:extLst>
      <p:ext uri="{BB962C8B-B14F-4D97-AF65-F5344CB8AC3E}">
        <p14:creationId xmlns:p14="http://schemas.microsoft.com/office/powerpoint/2010/main" val="423581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337741" y="1080152"/>
            <a:ext cx="9115094" cy="541238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532586" y="1721963"/>
            <a:ext cx="8436439" cy="4524315"/>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5136" y="2884867"/>
            <a:ext cx="3564011" cy="4025307"/>
          </a:xfrm>
          <a:prstGeom prst="rect">
            <a:avLst/>
          </a:prstGeom>
        </p:spPr>
      </p:pic>
      <p:sp>
        <p:nvSpPr>
          <p:cNvPr id="12" name="Rectangle 11"/>
          <p:cNvSpPr/>
          <p:nvPr/>
        </p:nvSpPr>
        <p:spPr>
          <a:xfrm>
            <a:off x="1675704" y="1978955"/>
            <a:ext cx="8150202" cy="4010329"/>
          </a:xfrm>
          <a:prstGeom prst="rect">
            <a:avLst/>
          </a:prstGeom>
        </p:spPr>
        <p:txBody>
          <a:bodyPr wrap="square">
            <a:spAutoFit/>
          </a:bodyPr>
          <a:lstStyle/>
          <a:p>
            <a:pPr marL="228600" algn="just">
              <a:lnSpc>
                <a:spcPct val="130000"/>
              </a:lnSpc>
              <a:spcBef>
                <a:spcPts val="300"/>
              </a:spcBef>
              <a:spcAft>
                <a:spcPts val="300"/>
              </a:spcAft>
            </a:pP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Chuyến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trải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nghiệm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tham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tại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khu</a:t>
            </a:r>
            <a:r>
              <a:rPr lang="en-US" sz="2400" dirty="0">
                <a:latin typeface="Tahoma" panose="020B0604030504040204" pitchFamily="34" charset="0"/>
                <a:ea typeface="Calibri" panose="020F0502020204030204" pitchFamily="34" charset="0"/>
                <a:cs typeface="Tahoma" panose="020B0604030504040204" pitchFamily="34" charset="0"/>
              </a:rPr>
              <a:t> Di </a:t>
            </a:r>
            <a:r>
              <a:rPr lang="en-US" sz="2400" dirty="0" err="1">
                <a:latin typeface="Tahoma" panose="020B0604030504040204" pitchFamily="34" charset="0"/>
                <a:ea typeface="Calibri" panose="020F0502020204030204" pitchFamily="34" charset="0"/>
                <a:cs typeface="Tahoma" panose="020B0604030504040204" pitchFamily="34" charset="0"/>
              </a:rPr>
              <a:t>tích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Đằng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Giang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của</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lớp</a:t>
            </a:r>
            <a:r>
              <a:rPr lang="en-US" sz="2400" dirty="0">
                <a:latin typeface="Tahoma" panose="020B0604030504040204" pitchFamily="34" charset="0"/>
                <a:ea typeface="Calibri" panose="020F0502020204030204" pitchFamily="34" charset="0"/>
                <a:cs typeface="Tahoma" panose="020B0604030504040204" pitchFamily="34" charset="0"/>
              </a:rPr>
              <a:t> 7A, </a:t>
            </a:r>
            <a:r>
              <a:rPr lang="en-US" sz="2400" dirty="0" err="1">
                <a:latin typeface="Tahoma" panose="020B0604030504040204" pitchFamily="34" charset="0"/>
                <a:ea typeface="Calibri" panose="020F0502020204030204" pitchFamily="34" charset="0"/>
                <a:cs typeface="Tahoma" panose="020B0604030504040204" pitchFamily="34" charset="0"/>
              </a:rPr>
              <a:t>trường</a:t>
            </a:r>
            <a:r>
              <a:rPr lang="en-US" sz="2400" dirty="0">
                <a:latin typeface="Tahoma" panose="020B0604030504040204" pitchFamily="34" charset="0"/>
                <a:ea typeface="Calibri" panose="020F0502020204030204" pitchFamily="34" charset="0"/>
                <a:cs typeface="Tahoma" panose="020B0604030504040204" pitchFamily="34" charset="0"/>
              </a:rPr>
              <a:t> THCS B. </a:t>
            </a:r>
            <a:r>
              <a:rPr lang="en-US" sz="2400" dirty="0" err="1">
                <a:latin typeface="Tahoma" panose="020B0604030504040204" pitchFamily="34" charset="0"/>
                <a:ea typeface="Calibri" panose="020F0502020204030204" pitchFamily="34" charset="0"/>
                <a:cs typeface="Tahoma" panose="020B0604030504040204" pitchFamily="34" charset="0"/>
              </a:rPr>
              <a:t>Các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trong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lớp</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rất</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vui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và</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muốn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lưu</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lại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kỉ</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niệm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về</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chuyến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tham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này</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nên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nhiều</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đã</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viết</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khắc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chữ</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lên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những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bức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tường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bia</a:t>
            </a:r>
            <a:r>
              <a:rPr lang="en-US" sz="2400" dirty="0">
                <a:latin typeface="Tahoma" panose="020B0604030504040204" pitchFamily="34" charset="0"/>
                <a:ea typeface="Calibri" panose="020F0502020204030204" pitchFamily="34" charset="0"/>
                <a:cs typeface="Tahoma" panose="020B0604030504040204" pitchFamily="34" charset="0"/>
              </a:rPr>
              <a:t> di </a:t>
            </a:r>
            <a:r>
              <a:rPr lang="en-US" sz="2400" dirty="0" err="1">
                <a:latin typeface="Tahoma" panose="020B0604030504040204" pitchFamily="34" charset="0"/>
                <a:ea typeface="Calibri" panose="020F0502020204030204" pitchFamily="34" charset="0"/>
                <a:cs typeface="Tahoma" panose="020B0604030504040204" pitchFamily="34" charset="0"/>
              </a:rPr>
              <a:t>tích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về</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ngày</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tháng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thăm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a:t>
            </a:r>
          </a:p>
          <a:p>
            <a:pPr marL="342900" lvl="0" indent="-342900">
              <a:lnSpc>
                <a:spcPct val="130000"/>
              </a:lnSpc>
              <a:spcBef>
                <a:spcPts val="300"/>
              </a:spcBef>
              <a:spcAft>
                <a:spcPts val="0"/>
              </a:spcAft>
              <a:buFont typeface="+mj-lt"/>
              <a:buAutoNum type="alphaLcParenR"/>
            </a:pPr>
            <a:r>
              <a:rPr lang="en-US" sz="2400" i="1" dirty="0" err="1">
                <a:latin typeface="Tahoma" panose="020B0604030504040204" pitchFamily="34" charset="0"/>
                <a:ea typeface="Times New Roman" panose="02020603050405020304" pitchFamily="18" charset="0"/>
                <a:cs typeface="Tahoma" panose="020B0604030504040204" pitchFamily="34" charset="0"/>
              </a:rPr>
              <a:t>Em</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có</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nhận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xét</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và</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suy</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nghĩ</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gì</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về</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hành</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động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của</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một</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số</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bạn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lớp</a:t>
            </a:r>
            <a:r>
              <a:rPr lang="en-US" sz="2400" i="1" dirty="0">
                <a:latin typeface="Tahoma" panose="020B0604030504040204" pitchFamily="34" charset="0"/>
                <a:ea typeface="Times New Roman" panose="02020603050405020304" pitchFamily="18" charset="0"/>
                <a:cs typeface="Tahoma" panose="020B0604030504040204" pitchFamily="34" charset="0"/>
              </a:rPr>
              <a:t> 7A </a:t>
            </a:r>
            <a:r>
              <a:rPr lang="en-US" sz="2400" i="1" dirty="0" err="1">
                <a:latin typeface="Tahoma" panose="020B0604030504040204" pitchFamily="34" charset="0"/>
                <a:ea typeface="Times New Roman" panose="02020603050405020304" pitchFamily="18" charset="0"/>
                <a:cs typeface="Tahoma" panose="020B0604030504040204" pitchFamily="34" charset="0"/>
              </a:rPr>
              <a:t>trong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tình</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huống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nêu</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smtClean="0">
                <a:latin typeface="Tahoma" panose="020B0604030504040204" pitchFamily="34" charset="0"/>
                <a:ea typeface="Times New Roman" panose="02020603050405020304" pitchFamily="18" charset="0"/>
                <a:cs typeface="Tahoma" panose="020B0604030504040204" pitchFamily="34" charset="0"/>
              </a:rPr>
              <a:t>trên</a:t>
            </a:r>
            <a:r>
              <a:rPr lang="en-US" sz="2400" i="1" dirty="0" smtClean="0">
                <a:latin typeface="Tahoma" panose="020B0604030504040204" pitchFamily="34" charset="0"/>
                <a:ea typeface="Times New Roman" panose="02020603050405020304" pitchFamily="18" charset="0"/>
                <a:cs typeface="Tahoma" panose="020B0604030504040204" pitchFamily="34" charset="0"/>
              </a:rPr>
              <a:t> ?</a:t>
            </a:r>
            <a:endParaRPr lang="en-US" sz="2400" dirty="0">
              <a:latin typeface="Tahoma" panose="020B0604030504040204" pitchFamily="34" charset="0"/>
              <a:ea typeface="Times New Roman" panose="02020603050405020304" pitchFamily="18" charset="0"/>
              <a:cs typeface="Tahoma" panose="020B0604030504040204" pitchFamily="34" charset="0"/>
            </a:endParaRPr>
          </a:p>
          <a:p>
            <a:pPr marL="342900" lvl="0" indent="-342900">
              <a:lnSpc>
                <a:spcPct val="130000"/>
              </a:lnSpc>
              <a:spcAft>
                <a:spcPts val="0"/>
              </a:spcAft>
              <a:buFont typeface="+mj-lt"/>
              <a:buAutoNum type="alphaLcParenR"/>
            </a:pPr>
            <a:r>
              <a:rPr lang="en-US" sz="2400" i="1" dirty="0" err="1">
                <a:latin typeface="Tahoma" panose="020B0604030504040204" pitchFamily="34" charset="0"/>
                <a:ea typeface="Times New Roman" panose="02020603050405020304" pitchFamily="18" charset="0"/>
                <a:cs typeface="Tahoma" panose="020B0604030504040204" pitchFamily="34" charset="0"/>
              </a:rPr>
              <a:t>Em</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sẽ</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nói</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gì</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với</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các</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bạn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smtClean="0">
                <a:latin typeface="Tahoma" panose="020B0604030504040204" pitchFamily="34" charset="0"/>
                <a:ea typeface="Times New Roman" panose="02020603050405020304" pitchFamily="18" charset="0"/>
                <a:cs typeface="Tahoma" panose="020B0604030504040204" pitchFamily="34" charset="0"/>
              </a:rPr>
              <a:t>đó</a:t>
            </a:r>
            <a:r>
              <a:rPr lang="en-US" sz="2400" i="1" dirty="0" smtClean="0">
                <a:latin typeface="Tahoma" panose="020B0604030504040204" pitchFamily="34" charset="0"/>
                <a:ea typeface="Times New Roman" panose="02020603050405020304" pitchFamily="18" charset="0"/>
                <a:cs typeface="Tahoma" panose="020B0604030504040204" pitchFamily="34" charset="0"/>
              </a:rPr>
              <a:t> ?</a:t>
            </a:r>
            <a:endParaRPr lang="en-US" sz="2400" dirty="0">
              <a:effectLst/>
              <a:latin typeface="Tahoma" panose="020B0604030504040204" pitchFamily="34" charset="0"/>
              <a:ea typeface="Times New Roman" panose="02020603050405020304" pitchFamily="18" charset="0"/>
              <a:cs typeface="Tahoma" panose="020B0604030504040204" pitchFamily="34" charset="0"/>
            </a:endParaRPr>
          </a:p>
        </p:txBody>
      </p:sp>
      <p:sp>
        <p:nvSpPr>
          <p:cNvPr id="13" name="TextBox 12"/>
          <p:cNvSpPr txBox="1"/>
          <p:nvPr/>
        </p:nvSpPr>
        <p:spPr>
          <a:xfrm>
            <a:off x="818077" y="807924"/>
            <a:ext cx="1576234" cy="523220"/>
          </a:xfrm>
          <a:prstGeom prst="rect">
            <a:avLst/>
          </a:prstGeom>
          <a:noFill/>
        </p:spPr>
        <p:txBody>
          <a:bodyPr wrap="square" rtlCol="0">
            <a:spAutoFit/>
          </a:bodyPr>
          <a:lstStyle/>
          <a:p>
            <a:r>
              <a:rPr lang="en-US" sz="2800" b="1" dirty="0" smtClean="0"/>
              <a:t>BÀI 3</a:t>
            </a:r>
            <a:endParaRPr lang="en-US" sz="2800" b="1" dirty="0"/>
          </a:p>
        </p:txBody>
      </p:sp>
    </p:spTree>
    <p:custDataLst>
      <p:tags r:id="rId1"/>
    </p:custDataLst>
    <p:extLst>
      <p:ext uri="{BB962C8B-B14F-4D97-AF65-F5344CB8AC3E}">
        <p14:creationId xmlns:p14="http://schemas.microsoft.com/office/powerpoint/2010/main" val="101845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p:cNvSpPr/>
          <p:nvPr/>
        </p:nvSpPr>
        <p:spPr>
          <a:xfrm>
            <a:off x="874644" y="828386"/>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 name="shape"/>
          <p:cNvSpPr/>
          <p:nvPr/>
        </p:nvSpPr>
        <p:spPr>
          <a:xfrm>
            <a:off x="1167509" y="1009326"/>
            <a:ext cx="5111636" cy="1252089"/>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3" name="TextBox 2"/>
          <p:cNvSpPr txBox="1"/>
          <p:nvPr/>
        </p:nvSpPr>
        <p:spPr>
          <a:xfrm>
            <a:off x="1847834" y="142492"/>
            <a:ext cx="8174611" cy="707886"/>
          </a:xfrm>
          <a:prstGeom prst="rect">
            <a:avLst/>
          </a:prstGeom>
          <a:noFill/>
        </p:spPr>
        <p:txBody>
          <a:bodyPr wrap="square" rtlCol="0">
            <a:spAutoFit/>
          </a:bodyPr>
          <a:lstStyle/>
          <a:p>
            <a:pPr algn="ctr"/>
            <a:r>
              <a:rPr lang="en-US" sz="4000" b="1" dirty="0" smtClean="0">
                <a:solidFill>
                  <a:schemeClr val="accent4">
                    <a:lumMod val="40000"/>
                    <a:lumOff val="60000"/>
                  </a:schemeClr>
                </a:solidFill>
                <a:latin typeface="Tahoma" panose="020B0604030504040204" pitchFamily="34" charset="0"/>
                <a:cs typeface="Tahoma" panose="020B0604030504040204" pitchFamily="34" charset="0"/>
              </a:rPr>
              <a:t>NỘI DUNG CỦA CHỦ ĐỀ</a:t>
            </a:r>
            <a:endParaRPr lang="en-US" sz="4000" b="1" dirty="0">
              <a:solidFill>
                <a:schemeClr val="accent4">
                  <a:lumMod val="40000"/>
                  <a:lumOff val="60000"/>
                </a:schemeClr>
              </a:solidFill>
              <a:latin typeface="Tahoma" panose="020B0604030504040204" pitchFamily="34" charset="0"/>
              <a:cs typeface="Tahoma" panose="020B0604030504040204" pitchFamily="34" charset="0"/>
            </a:endParaRPr>
          </a:p>
        </p:txBody>
      </p:sp>
      <p:sp>
        <p:nvSpPr>
          <p:cNvPr id="4" name="TextBox 3"/>
          <p:cNvSpPr txBox="1"/>
          <p:nvPr/>
        </p:nvSpPr>
        <p:spPr>
          <a:xfrm>
            <a:off x="1192778" y="981139"/>
            <a:ext cx="4903222" cy="1384995"/>
          </a:xfrm>
          <a:prstGeom prst="rect">
            <a:avLst/>
          </a:prstGeom>
          <a:noFill/>
        </p:spPr>
        <p:txBody>
          <a:bodyPr wrap="square" rtlCol="0">
            <a:spAutoFit/>
          </a:bodyPr>
          <a:lstStyle/>
          <a:p>
            <a:r>
              <a:rPr lang="en-US" sz="2800" b="1" dirty="0"/>
              <a:t>1. </a:t>
            </a:r>
            <a:r>
              <a:rPr lang="en-US" sz="2800" b="1" dirty="0" err="1"/>
              <a:t>Một</a:t>
            </a:r>
            <a:r>
              <a:rPr lang="en-US" sz="2800" b="1" dirty="0"/>
              <a:t> </a:t>
            </a:r>
            <a:r>
              <a:rPr lang="en-US" sz="2800" b="1" dirty="0" err="1"/>
              <a:t>số</a:t>
            </a:r>
            <a:r>
              <a:rPr lang="en-US" sz="2800" b="1" dirty="0"/>
              <a:t> di </a:t>
            </a:r>
            <a:r>
              <a:rPr lang="en-US" sz="2800" b="1" dirty="0" err="1"/>
              <a:t>sản</a:t>
            </a:r>
            <a:r>
              <a:rPr lang="en-US" sz="2800" b="1" dirty="0"/>
              <a:t> </a:t>
            </a:r>
            <a:r>
              <a:rPr lang="en-US" sz="2800" b="1" dirty="0" err="1"/>
              <a:t>văn</a:t>
            </a:r>
            <a:r>
              <a:rPr lang="en-US" sz="2800" b="1" dirty="0"/>
              <a:t> </a:t>
            </a:r>
            <a:r>
              <a:rPr lang="en-US" sz="2800" b="1" dirty="0" err="1"/>
              <a:t>hoá</a:t>
            </a:r>
            <a:r>
              <a:rPr lang="en-US" sz="2800" b="1" dirty="0"/>
              <a:t> </a:t>
            </a:r>
            <a:r>
              <a:rPr lang="en-US" sz="2800" b="1" dirty="0" err="1"/>
              <a:t>tiêu</a:t>
            </a:r>
            <a:r>
              <a:rPr lang="en-US" sz="2800" b="1" dirty="0"/>
              <a:t> </a:t>
            </a:r>
            <a:r>
              <a:rPr lang="en-US" sz="2800" b="1" dirty="0" err="1"/>
              <a:t>biểu</a:t>
            </a:r>
            <a:r>
              <a:rPr lang="en-US" sz="2800" b="1" dirty="0"/>
              <a:t> </a:t>
            </a:r>
            <a:r>
              <a:rPr lang="en-US" sz="2800" b="1" dirty="0" err="1"/>
              <a:t>trên</a:t>
            </a:r>
            <a:r>
              <a:rPr lang="en-US" sz="2800" b="1" dirty="0"/>
              <a:t> </a:t>
            </a:r>
            <a:r>
              <a:rPr lang="en-US" sz="2800" b="1" dirty="0" err="1"/>
              <a:t>địa</a:t>
            </a:r>
            <a:r>
              <a:rPr lang="en-US" sz="2800" b="1" dirty="0"/>
              <a:t> </a:t>
            </a:r>
            <a:r>
              <a:rPr lang="en-US" sz="2800" b="1" dirty="0" err="1"/>
              <a:t>bàn</a:t>
            </a:r>
            <a:r>
              <a:rPr lang="en-US" sz="2800" b="1" dirty="0"/>
              <a:t> </a:t>
            </a:r>
            <a:r>
              <a:rPr lang="en-US" sz="2800" b="1" dirty="0" err="1"/>
              <a:t>thành</a:t>
            </a:r>
            <a:r>
              <a:rPr lang="en-US" sz="2800" b="1" dirty="0"/>
              <a:t> </a:t>
            </a:r>
            <a:r>
              <a:rPr lang="en-US" sz="2800" b="1" dirty="0" err="1"/>
              <a:t>phố</a:t>
            </a:r>
            <a:r>
              <a:rPr lang="en-US" sz="2800" b="1" dirty="0"/>
              <a:t> </a:t>
            </a:r>
            <a:r>
              <a:rPr lang="en-US" sz="2800" b="1" dirty="0" err="1"/>
              <a:t>Hải</a:t>
            </a:r>
            <a:r>
              <a:rPr lang="en-US" sz="2800" b="1" dirty="0"/>
              <a:t> </a:t>
            </a:r>
            <a:r>
              <a:rPr lang="en-US" sz="2800" b="1" dirty="0" err="1"/>
              <a:t>Phòng</a:t>
            </a:r>
            <a:r>
              <a:rPr lang="en-US" sz="2800" b="1" dirty="0"/>
              <a:t>.</a:t>
            </a:r>
            <a:endParaRPr lang="en-US" sz="2800" dirty="0"/>
          </a:p>
        </p:txBody>
      </p:sp>
      <p:sp>
        <p:nvSpPr>
          <p:cNvPr id="11" name="shape"/>
          <p:cNvSpPr/>
          <p:nvPr/>
        </p:nvSpPr>
        <p:spPr>
          <a:xfrm>
            <a:off x="874644" y="2335486"/>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2" name="shape"/>
          <p:cNvSpPr/>
          <p:nvPr/>
        </p:nvSpPr>
        <p:spPr>
          <a:xfrm>
            <a:off x="1158146" y="2535991"/>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TextBox 12"/>
          <p:cNvSpPr txBox="1"/>
          <p:nvPr/>
        </p:nvSpPr>
        <p:spPr>
          <a:xfrm>
            <a:off x="1144772" y="2597009"/>
            <a:ext cx="4931259" cy="954107"/>
          </a:xfrm>
          <a:prstGeom prst="rect">
            <a:avLst/>
          </a:prstGeom>
          <a:noFill/>
        </p:spPr>
        <p:txBody>
          <a:bodyPr wrap="square" rtlCol="0">
            <a:spAutoFit/>
          </a:bodyPr>
          <a:lstStyle/>
          <a:p>
            <a:r>
              <a:rPr lang="en-US" sz="2800" b="1" dirty="0"/>
              <a:t>2. </a:t>
            </a:r>
            <a:r>
              <a:rPr lang="en-US" sz="2800" b="1" dirty="0" err="1"/>
              <a:t>Bảo</a:t>
            </a:r>
            <a:r>
              <a:rPr lang="en-US" sz="2800" b="1" dirty="0"/>
              <a:t> </a:t>
            </a:r>
            <a:r>
              <a:rPr lang="en-US" sz="2800" b="1" dirty="0" err="1"/>
              <a:t>tồn</a:t>
            </a:r>
            <a:r>
              <a:rPr lang="en-US" sz="2800" b="1" dirty="0"/>
              <a:t> di </a:t>
            </a:r>
            <a:r>
              <a:rPr lang="en-US" sz="2800" b="1" dirty="0" err="1"/>
              <a:t>sản</a:t>
            </a:r>
            <a:r>
              <a:rPr lang="en-US" sz="2800" b="1" dirty="0"/>
              <a:t> </a:t>
            </a:r>
            <a:r>
              <a:rPr lang="en-US" sz="2800" b="1" dirty="0" err="1"/>
              <a:t>văn</a:t>
            </a:r>
            <a:r>
              <a:rPr lang="en-US" sz="2800" b="1" dirty="0"/>
              <a:t> </a:t>
            </a:r>
            <a:r>
              <a:rPr lang="en-US" sz="2800" b="1" dirty="0" err="1"/>
              <a:t>hóa</a:t>
            </a:r>
            <a:r>
              <a:rPr lang="en-US" sz="2800" b="1" dirty="0"/>
              <a:t> </a:t>
            </a:r>
            <a:r>
              <a:rPr lang="en-US" sz="2800" b="1" dirty="0" err="1"/>
              <a:t>Hải</a:t>
            </a:r>
            <a:r>
              <a:rPr lang="en-US" sz="2800" b="1" dirty="0"/>
              <a:t> </a:t>
            </a:r>
            <a:r>
              <a:rPr lang="en-US" sz="2800" b="1" dirty="0" err="1"/>
              <a:t>Phòng</a:t>
            </a:r>
            <a:r>
              <a:rPr lang="en-US" sz="2800" b="1" dirty="0"/>
              <a:t> </a:t>
            </a:r>
            <a:endParaRPr lang="en-US" sz="2800" dirty="0"/>
          </a:p>
        </p:txBody>
      </p:sp>
      <p:sp>
        <p:nvSpPr>
          <p:cNvPr id="14" name="shape"/>
          <p:cNvSpPr/>
          <p:nvPr/>
        </p:nvSpPr>
        <p:spPr>
          <a:xfrm>
            <a:off x="874644" y="3833119"/>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5" name="shape"/>
          <p:cNvSpPr/>
          <p:nvPr/>
        </p:nvSpPr>
        <p:spPr>
          <a:xfrm>
            <a:off x="1158146" y="3964442"/>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6" name="TextBox 15"/>
          <p:cNvSpPr txBox="1"/>
          <p:nvPr/>
        </p:nvSpPr>
        <p:spPr>
          <a:xfrm>
            <a:off x="1187268" y="4118213"/>
            <a:ext cx="4747872" cy="523220"/>
          </a:xfrm>
          <a:prstGeom prst="rect">
            <a:avLst/>
          </a:prstGeom>
          <a:noFill/>
        </p:spPr>
        <p:txBody>
          <a:bodyPr wrap="square" rtlCol="0">
            <a:spAutoFit/>
          </a:bodyPr>
          <a:lstStyle/>
          <a:p>
            <a:r>
              <a:rPr lang="en-US" sz="2800" b="1" dirty="0" smtClean="0"/>
              <a:t>3. </a:t>
            </a:r>
            <a:r>
              <a:rPr lang="en-US" sz="2800" b="1" dirty="0" err="1"/>
              <a:t>L</a:t>
            </a:r>
            <a:r>
              <a:rPr lang="en-US" sz="2800" b="1" dirty="0" err="1" smtClean="0"/>
              <a:t>uyện</a:t>
            </a:r>
            <a:r>
              <a:rPr lang="en-US" sz="2800" b="1" dirty="0" smtClean="0"/>
              <a:t> </a:t>
            </a:r>
            <a:r>
              <a:rPr lang="en-US" sz="2800" b="1" dirty="0" err="1" smtClean="0"/>
              <a:t>tập</a:t>
            </a:r>
            <a:endParaRPr lang="en-US" sz="2800" dirty="0">
              <a:latin typeface="Arial" panose="020B0604020202020204" pitchFamily="34" charset="0"/>
              <a:cs typeface="Arial" panose="020B0604020202020204" pitchFamily="34" charset="0"/>
            </a:endParaRPr>
          </a:p>
        </p:txBody>
      </p:sp>
      <p:sp>
        <p:nvSpPr>
          <p:cNvPr id="35" name="AutoShape 6" descr="VGP News :. | Bảo tồn, phát huy di sản văn hóa phi vật thể Dân ca Quan họ  Bắc Ninh | BÁO ĐIỆN TỬ CHÍNH PHỦ NƯỚC CHXHCN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84" y="1080008"/>
            <a:ext cx="5323483" cy="526298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5" name="TextBox 24"/>
          <p:cNvSpPr txBox="1"/>
          <p:nvPr/>
        </p:nvSpPr>
        <p:spPr>
          <a:xfrm>
            <a:off x="6734405" y="2737729"/>
            <a:ext cx="5055974" cy="2308324"/>
          </a:xfrm>
          <a:prstGeom prst="rect">
            <a:avLst/>
          </a:prstGeom>
          <a:noFill/>
        </p:spPr>
        <p:txBody>
          <a:bodyPr wrap="square" rtlCol="0">
            <a:spAutoFit/>
          </a:bodyPr>
          <a:lstStyle/>
          <a:p>
            <a:pPr algn="ctr"/>
            <a:r>
              <a:rPr lang="en-US" sz="7200" b="1" dirty="0" smtClean="0">
                <a:solidFill>
                  <a:srgbClr val="FF0000"/>
                </a:solidFill>
              </a:rPr>
              <a:t>KIẾN THỨC MỚI</a:t>
            </a:r>
            <a:endParaRPr lang="en-US" sz="7200" dirty="0">
              <a:solidFill>
                <a:srgbClr val="FF0000"/>
              </a:solidFill>
            </a:endParaRPr>
          </a:p>
        </p:txBody>
      </p:sp>
      <p:sp>
        <p:nvSpPr>
          <p:cNvPr id="26" name="shape"/>
          <p:cNvSpPr/>
          <p:nvPr/>
        </p:nvSpPr>
        <p:spPr>
          <a:xfrm>
            <a:off x="898675" y="5283203"/>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7" name="shape"/>
          <p:cNvSpPr/>
          <p:nvPr/>
        </p:nvSpPr>
        <p:spPr>
          <a:xfrm>
            <a:off x="1182177" y="5414526"/>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8" name="TextBox 27"/>
          <p:cNvSpPr txBox="1"/>
          <p:nvPr/>
        </p:nvSpPr>
        <p:spPr>
          <a:xfrm>
            <a:off x="1211299" y="5568297"/>
            <a:ext cx="4747872" cy="523220"/>
          </a:xfrm>
          <a:prstGeom prst="rect">
            <a:avLst/>
          </a:prstGeom>
          <a:noFill/>
        </p:spPr>
        <p:txBody>
          <a:bodyPr wrap="square" rtlCol="0">
            <a:spAutoFit/>
          </a:bodyPr>
          <a:lstStyle/>
          <a:p>
            <a:r>
              <a:rPr lang="en-US" sz="2800" b="1" dirty="0" smtClean="0"/>
              <a:t>4. </a:t>
            </a:r>
            <a:r>
              <a:rPr lang="en-US" sz="2800" b="1" dirty="0" err="1" smtClean="0"/>
              <a:t>Vận</a:t>
            </a:r>
            <a:r>
              <a:rPr lang="en-US" sz="2800" b="1" dirty="0" smtClean="0"/>
              <a:t> </a:t>
            </a:r>
            <a:r>
              <a:rPr lang="en-US" sz="2800" b="1" dirty="0" err="1" smtClean="0"/>
              <a:t>dụng</a:t>
            </a:r>
            <a:r>
              <a:rPr lang="en-US" sz="2800" b="1" dirty="0" smtClean="0"/>
              <a:t>.</a:t>
            </a:r>
            <a:endParaRPr lang="en-US" sz="2800" dirty="0">
              <a:latin typeface="Arial" panose="020B0604020202020204" pitchFamily="34" charset="0"/>
              <a:cs typeface="Arial" panose="020B0604020202020204" pitchFamily="34" charset="0"/>
            </a:endParaRPr>
          </a:p>
        </p:txBody>
      </p:sp>
      <p:pic>
        <p:nvPicPr>
          <p:cNvPr id="31"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5">
            <a:extLst>
              <a:ext uri="{28A0092B-C50C-407E-A947-70E740481C1C}">
                <a14:useLocalDpi xmlns:a14="http://schemas.microsoft.com/office/drawing/2010/main" val="0"/>
              </a:ext>
            </a:extLst>
          </a:blip>
          <a:srcRect l="64380" t="35789" r="-107" b="-1504"/>
          <a:stretch/>
        </p:blipFill>
        <p:spPr>
          <a:xfrm flipV="1">
            <a:off x="7262647" y="-738385"/>
            <a:ext cx="6622621" cy="4270043"/>
          </a:xfrm>
          <a:prstGeom prst="rect">
            <a:avLst/>
          </a:prstGeom>
        </p:spPr>
      </p:pic>
      <p:pic>
        <p:nvPicPr>
          <p:cNvPr id="23"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45884" y="4606793"/>
            <a:ext cx="5110948" cy="3684104"/>
          </a:xfrm>
          <a:prstGeom prst="rect">
            <a:avLst/>
          </a:prstGeom>
        </p:spPr>
      </p:pic>
    </p:spTree>
    <p:custDataLst>
      <p:tags r:id="rId1"/>
    </p:custDataLst>
    <p:extLst>
      <p:ext uri="{BB962C8B-B14F-4D97-AF65-F5344CB8AC3E}">
        <p14:creationId xmlns:p14="http://schemas.microsoft.com/office/powerpoint/2010/main" val="70090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3000" fill="hold"/>
                                            <p:tgtEl>
                                              <p:spTgt spid="7"/>
                                            </p:tgtEl>
                                            <p:attrNameLst>
                                              <p:attrName>ppt_x</p:attrName>
                                            </p:attrNameLst>
                                          </p:cBhvr>
                                          <p:tavLst>
                                            <p:tav tm="0">
                                              <p:val>
                                                <p:strVal val="#ppt_x"/>
                                              </p:val>
                                            </p:tav>
                                            <p:tav tm="100000">
                                              <p:val>
                                                <p:strVal val="#ppt_x"/>
                                              </p:val>
                                            </p:tav>
                                          </p:tavLst>
                                        </p:anim>
                                        <p:anim calcmode="lin" valueType="num" p14:bounceEnd="64000">
                                          <p:cBhvr additive="base">
                                            <p:cTn id="12" dur="3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14:presetBounceEnd="52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2000">
                                          <p:cBhvr additive="base">
                                            <p:cTn id="15" dur="3000" fill="hold"/>
                                            <p:tgtEl>
                                              <p:spTgt spid="2"/>
                                            </p:tgtEl>
                                            <p:attrNameLst>
                                              <p:attrName>ppt_x</p:attrName>
                                            </p:attrNameLst>
                                          </p:cBhvr>
                                          <p:tavLst>
                                            <p:tav tm="0">
                                              <p:val>
                                                <p:strVal val="1+#ppt_w/2"/>
                                              </p:val>
                                            </p:tav>
                                            <p:tav tm="100000">
                                              <p:val>
                                                <p:strVal val="#ppt_x"/>
                                              </p:val>
                                            </p:tav>
                                          </p:tavLst>
                                        </p:anim>
                                        <p:anim calcmode="lin" valueType="num" p14:bounceEnd="52000">
                                          <p:cBhvr additive="base">
                                            <p:cTn id="16" dur="3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4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4000">
                                          <p:cBhvr additive="base">
                                            <p:cTn id="19" dur="300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20" dur="3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14:presetBounceEnd="5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2000">
                                          <p:cBhvr additive="base">
                                            <p:cTn id="23" dur="3000" fill="hold"/>
                                            <p:tgtEl>
                                              <p:spTgt spid="12"/>
                                            </p:tgtEl>
                                            <p:attrNameLst>
                                              <p:attrName>ppt_x</p:attrName>
                                            </p:attrNameLst>
                                          </p:cBhvr>
                                          <p:tavLst>
                                            <p:tav tm="0">
                                              <p:val>
                                                <p:strVal val="1+#ppt_w/2"/>
                                              </p:val>
                                            </p:tav>
                                            <p:tav tm="100000">
                                              <p:val>
                                                <p:strVal val="#ppt_x"/>
                                              </p:val>
                                            </p:tav>
                                          </p:tavLst>
                                        </p:anim>
                                        <p:anim calcmode="lin" valueType="num" p14:bounceEnd="52000">
                                          <p:cBhvr additive="base">
                                            <p:cTn id="24" dur="3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14:presetBounceEnd="64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4000">
                                          <p:cBhvr additive="base">
                                            <p:cTn id="27" dur="3000" fill="hold"/>
                                            <p:tgtEl>
                                              <p:spTgt spid="14"/>
                                            </p:tgtEl>
                                            <p:attrNameLst>
                                              <p:attrName>ppt_x</p:attrName>
                                            </p:attrNameLst>
                                          </p:cBhvr>
                                          <p:tavLst>
                                            <p:tav tm="0">
                                              <p:val>
                                                <p:strVal val="#ppt_x"/>
                                              </p:val>
                                            </p:tav>
                                            <p:tav tm="100000">
                                              <p:val>
                                                <p:strVal val="#ppt_x"/>
                                              </p:val>
                                            </p:tav>
                                          </p:tavLst>
                                        </p:anim>
                                        <p:anim calcmode="lin" valueType="num" p14:bounceEnd="64000">
                                          <p:cBhvr additive="base">
                                            <p:cTn id="28" dur="3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2" fill="hold" grpId="0" nodeType="withEffect" p14:presetBounceEnd="52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52000">
                                          <p:cBhvr additive="base">
                                            <p:cTn id="31" dur="3000" fill="hold"/>
                                            <p:tgtEl>
                                              <p:spTgt spid="15"/>
                                            </p:tgtEl>
                                            <p:attrNameLst>
                                              <p:attrName>ppt_x</p:attrName>
                                            </p:attrNameLst>
                                          </p:cBhvr>
                                          <p:tavLst>
                                            <p:tav tm="0">
                                              <p:val>
                                                <p:strVal val="1+#ppt_w/2"/>
                                              </p:val>
                                            </p:tav>
                                            <p:tav tm="100000">
                                              <p:val>
                                                <p:strVal val="#ppt_x"/>
                                              </p:val>
                                            </p:tav>
                                          </p:tavLst>
                                        </p:anim>
                                        <p:anim calcmode="lin" valueType="num" p14:bounceEnd="52000">
                                          <p:cBhvr additive="base">
                                            <p:cTn id="32" dur="30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8" presetClass="emph" presetSubtype="0" repeatCount="indefinite" fill="hold" nodeType="withEffect">
                                      <p:stCondLst>
                                        <p:cond delay="0"/>
                                      </p:stCondLst>
                                      <p:childTnLst>
                                        <p:animRot by="21600000">
                                          <p:cBhvr>
                                            <p:cTn id="46" dur="5000" fill="hold"/>
                                            <p:tgtEl>
                                              <p:spTgt spid="24"/>
                                            </p:tgtEl>
                                            <p:attrNameLst>
                                              <p:attrName>r</p:attrName>
                                            </p:attrNameLst>
                                          </p:cBhvr>
                                        </p:animRot>
                                      </p:childTnLst>
                                    </p:cTn>
                                  </p:par>
                                  <p:par>
                                    <p:cTn id="47" presetID="2" presetClass="entr" presetSubtype="4" fill="hold" grpId="0" nodeType="withEffect" p14:presetBounceEnd="64000">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14:bounceEnd="64000">
                                          <p:cBhvr additive="base">
                                            <p:cTn id="49" dur="300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50" dur="30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14:presetBounceEnd="52000">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14:bounceEnd="52000">
                                          <p:cBhvr additive="base">
                                            <p:cTn id="53" dur="3000" fill="hold"/>
                                            <p:tgtEl>
                                              <p:spTgt spid="27"/>
                                            </p:tgtEl>
                                            <p:attrNameLst>
                                              <p:attrName>ppt_x</p:attrName>
                                            </p:attrNameLst>
                                          </p:cBhvr>
                                          <p:tavLst>
                                            <p:tav tm="0">
                                              <p:val>
                                                <p:strVal val="1+#ppt_w/2"/>
                                              </p:val>
                                            </p:tav>
                                            <p:tav tm="100000">
                                              <p:val>
                                                <p:strVal val="#ppt_x"/>
                                              </p:val>
                                            </p:tav>
                                          </p:tavLst>
                                        </p:anim>
                                        <p:anim calcmode="lin" valueType="num" p14:bounceEnd="52000">
                                          <p:cBhvr additive="base">
                                            <p:cTn id="54" dur="30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P spid="11" grpId="0" animBg="1"/>
          <p:bldP spid="12" grpId="0" animBg="1"/>
          <p:bldP spid="13" grpId="0"/>
          <p:bldP spid="14" grpId="0" animBg="1"/>
          <p:bldP spid="15" grpId="0" animBg="1"/>
          <p:bldP spid="16" grpId="0"/>
          <p:bldP spid="26" grpId="0" animBg="1"/>
          <p:bldP spid="27"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0" fill="hold"/>
                                            <p:tgtEl>
                                              <p:spTgt spid="7"/>
                                            </p:tgtEl>
                                            <p:attrNameLst>
                                              <p:attrName>ppt_x</p:attrName>
                                            </p:attrNameLst>
                                          </p:cBhvr>
                                          <p:tavLst>
                                            <p:tav tm="0">
                                              <p:val>
                                                <p:strVal val="#ppt_x"/>
                                              </p:val>
                                            </p:tav>
                                            <p:tav tm="100000">
                                              <p:val>
                                                <p:strVal val="#ppt_x"/>
                                              </p:val>
                                            </p:tav>
                                          </p:tavLst>
                                        </p:anim>
                                        <p:anim calcmode="lin" valueType="num">
                                          <p:cBhvr additive="base">
                                            <p:cTn id="12" dur="3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0" fill="hold"/>
                                            <p:tgtEl>
                                              <p:spTgt spid="2"/>
                                            </p:tgtEl>
                                            <p:attrNameLst>
                                              <p:attrName>ppt_x</p:attrName>
                                            </p:attrNameLst>
                                          </p:cBhvr>
                                          <p:tavLst>
                                            <p:tav tm="0">
                                              <p:val>
                                                <p:strVal val="1+#ppt_w/2"/>
                                              </p:val>
                                            </p:tav>
                                            <p:tav tm="100000">
                                              <p:val>
                                                <p:strVal val="#ppt_x"/>
                                              </p:val>
                                            </p:tav>
                                          </p:tavLst>
                                        </p:anim>
                                        <p:anim calcmode="lin" valueType="num">
                                          <p:cBhvr additive="base">
                                            <p:cTn id="16" dur="3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3000" fill="hold"/>
                                            <p:tgtEl>
                                              <p:spTgt spid="11"/>
                                            </p:tgtEl>
                                            <p:attrNameLst>
                                              <p:attrName>ppt_x</p:attrName>
                                            </p:attrNameLst>
                                          </p:cBhvr>
                                          <p:tavLst>
                                            <p:tav tm="0">
                                              <p:val>
                                                <p:strVal val="#ppt_x"/>
                                              </p:val>
                                            </p:tav>
                                            <p:tav tm="100000">
                                              <p:val>
                                                <p:strVal val="#ppt_x"/>
                                              </p:val>
                                            </p:tav>
                                          </p:tavLst>
                                        </p:anim>
                                        <p:anim calcmode="lin" valueType="num">
                                          <p:cBhvr additive="base">
                                            <p:cTn id="20" dur="3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3000" fill="hold"/>
                                            <p:tgtEl>
                                              <p:spTgt spid="12"/>
                                            </p:tgtEl>
                                            <p:attrNameLst>
                                              <p:attrName>ppt_x</p:attrName>
                                            </p:attrNameLst>
                                          </p:cBhvr>
                                          <p:tavLst>
                                            <p:tav tm="0">
                                              <p:val>
                                                <p:strVal val="1+#ppt_w/2"/>
                                              </p:val>
                                            </p:tav>
                                            <p:tav tm="100000">
                                              <p:val>
                                                <p:strVal val="#ppt_x"/>
                                              </p:val>
                                            </p:tav>
                                          </p:tavLst>
                                        </p:anim>
                                        <p:anim calcmode="lin" valueType="num">
                                          <p:cBhvr additive="base">
                                            <p:cTn id="24" dur="3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3000" fill="hold"/>
                                            <p:tgtEl>
                                              <p:spTgt spid="14"/>
                                            </p:tgtEl>
                                            <p:attrNameLst>
                                              <p:attrName>ppt_x</p:attrName>
                                            </p:attrNameLst>
                                          </p:cBhvr>
                                          <p:tavLst>
                                            <p:tav tm="0">
                                              <p:val>
                                                <p:strVal val="#ppt_x"/>
                                              </p:val>
                                            </p:tav>
                                            <p:tav tm="100000">
                                              <p:val>
                                                <p:strVal val="#ppt_x"/>
                                              </p:val>
                                            </p:tav>
                                          </p:tavLst>
                                        </p:anim>
                                        <p:anim calcmode="lin" valueType="num">
                                          <p:cBhvr additive="base">
                                            <p:cTn id="28" dur="3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3000" fill="hold"/>
                                            <p:tgtEl>
                                              <p:spTgt spid="15"/>
                                            </p:tgtEl>
                                            <p:attrNameLst>
                                              <p:attrName>ppt_x</p:attrName>
                                            </p:attrNameLst>
                                          </p:cBhvr>
                                          <p:tavLst>
                                            <p:tav tm="0">
                                              <p:val>
                                                <p:strVal val="1+#ppt_w/2"/>
                                              </p:val>
                                            </p:tav>
                                            <p:tav tm="100000">
                                              <p:val>
                                                <p:strVal val="#ppt_x"/>
                                              </p:val>
                                            </p:tav>
                                          </p:tavLst>
                                        </p:anim>
                                        <p:anim calcmode="lin" valueType="num">
                                          <p:cBhvr additive="base">
                                            <p:cTn id="32" dur="30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8" presetClass="emph" presetSubtype="0" repeatCount="indefinite" fill="hold" nodeType="withEffect">
                                      <p:stCondLst>
                                        <p:cond delay="0"/>
                                      </p:stCondLst>
                                      <p:childTnLst>
                                        <p:animRot by="21600000">
                                          <p:cBhvr>
                                            <p:cTn id="46" dur="5000" fill="hold"/>
                                            <p:tgtEl>
                                              <p:spTgt spid="24"/>
                                            </p:tgtEl>
                                            <p:attrNameLst>
                                              <p:attrName>r</p:attrName>
                                            </p:attrNameLst>
                                          </p:cBhvr>
                                        </p:animRot>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3000" fill="hold"/>
                                            <p:tgtEl>
                                              <p:spTgt spid="26"/>
                                            </p:tgtEl>
                                            <p:attrNameLst>
                                              <p:attrName>ppt_x</p:attrName>
                                            </p:attrNameLst>
                                          </p:cBhvr>
                                          <p:tavLst>
                                            <p:tav tm="0">
                                              <p:val>
                                                <p:strVal val="#ppt_x"/>
                                              </p:val>
                                            </p:tav>
                                            <p:tav tm="100000">
                                              <p:val>
                                                <p:strVal val="#ppt_x"/>
                                              </p:val>
                                            </p:tav>
                                          </p:tavLst>
                                        </p:anim>
                                        <p:anim calcmode="lin" valueType="num">
                                          <p:cBhvr additive="base">
                                            <p:cTn id="50" dur="30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3000" fill="hold"/>
                                            <p:tgtEl>
                                              <p:spTgt spid="27"/>
                                            </p:tgtEl>
                                            <p:attrNameLst>
                                              <p:attrName>ppt_x</p:attrName>
                                            </p:attrNameLst>
                                          </p:cBhvr>
                                          <p:tavLst>
                                            <p:tav tm="0">
                                              <p:val>
                                                <p:strVal val="1+#ppt_w/2"/>
                                              </p:val>
                                            </p:tav>
                                            <p:tav tm="100000">
                                              <p:val>
                                                <p:strVal val="#ppt_x"/>
                                              </p:val>
                                            </p:tav>
                                          </p:tavLst>
                                        </p:anim>
                                        <p:anim calcmode="lin" valueType="num">
                                          <p:cBhvr additive="base">
                                            <p:cTn id="54" dur="30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P spid="11" grpId="0" animBg="1"/>
          <p:bldP spid="12" grpId="0" animBg="1"/>
          <p:bldP spid="13" grpId="0"/>
          <p:bldP spid="14" grpId="0" animBg="1"/>
          <p:bldP spid="15" grpId="0" animBg="1"/>
          <p:bldP spid="16" grpId="0"/>
          <p:bldP spid="26" grpId="0" animBg="1"/>
          <p:bldP spid="27" grpId="0" animBg="1"/>
          <p:bldP spid="2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649701" y="1181598"/>
            <a:ext cx="8468808" cy="453175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517010" y="393558"/>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2229579" y="1721965"/>
            <a:ext cx="7453326" cy="3597010"/>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
        <p:nvSpPr>
          <p:cNvPr id="11" name="TextBox 10"/>
          <p:cNvSpPr txBox="1"/>
          <p:nvPr/>
        </p:nvSpPr>
        <p:spPr>
          <a:xfrm>
            <a:off x="2909246" y="2490104"/>
            <a:ext cx="6373508" cy="1323439"/>
          </a:xfrm>
          <a:prstGeom prst="rect">
            <a:avLst/>
          </a:prstGeom>
          <a:noFill/>
        </p:spPr>
        <p:txBody>
          <a:bodyPr wrap="square" rtlCol="0">
            <a:spAutoFit/>
          </a:bodyPr>
          <a:lstStyle/>
          <a:p>
            <a:pPr algn="ctr"/>
            <a:r>
              <a:rPr lang="en-US" sz="4000" b="1" dirty="0" smtClean="0">
                <a:latin typeface="Tahoma" panose="020B0604030504040204" pitchFamily="34" charset="0"/>
                <a:cs typeface="Tahoma" panose="020B0604030504040204" pitchFamily="34" charset="0"/>
              </a:rPr>
              <a:t>GIỚI THIỆU DI SẢN VĂN HÓA ĐỊA PHƯƠNG</a:t>
            </a:r>
            <a:endParaRPr lang="en-US" sz="4000" b="1" dirty="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53060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1"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337741" y="1080152"/>
            <a:ext cx="9115094" cy="541238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361950" y="355226"/>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532586" y="1721963"/>
            <a:ext cx="8436439" cy="4524315"/>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5136" y="2884867"/>
            <a:ext cx="3564011" cy="4025307"/>
          </a:xfrm>
          <a:prstGeom prst="rect">
            <a:avLst/>
          </a:prstGeom>
        </p:spPr>
      </p:pic>
      <p:sp>
        <p:nvSpPr>
          <p:cNvPr id="12" name="Rectangle 11"/>
          <p:cNvSpPr/>
          <p:nvPr/>
        </p:nvSpPr>
        <p:spPr>
          <a:xfrm>
            <a:off x="1675704" y="1978955"/>
            <a:ext cx="8150202" cy="515590"/>
          </a:xfrm>
          <a:prstGeom prst="rect">
            <a:avLst/>
          </a:prstGeom>
        </p:spPr>
        <p:txBody>
          <a:bodyPr wrap="square">
            <a:spAutoFit/>
          </a:bodyPr>
          <a:lstStyle/>
          <a:p>
            <a:pPr marL="228600" algn="just">
              <a:lnSpc>
                <a:spcPct val="130000"/>
              </a:lnSpc>
              <a:spcBef>
                <a:spcPts val="300"/>
              </a:spcBef>
              <a:spcAft>
                <a:spcPts val="300"/>
              </a:spcAft>
            </a:pPr>
            <a:r>
              <a:rPr lang="en-US" sz="2400" dirty="0">
                <a:latin typeface="Tahoma" panose="020B0604030504040204" pitchFamily="34" charset="0"/>
                <a:ea typeface="Calibri" panose="020F0502020204030204" pitchFamily="34" charset="0"/>
                <a:cs typeface="Tahoma" panose="020B0604030504040204" pitchFamily="34" charset="0"/>
              </a:rPr>
              <a:t> </a:t>
            </a:r>
            <a:endParaRPr lang="en-US" sz="2400" dirty="0">
              <a:effectLst/>
              <a:latin typeface="Tahoma" panose="020B0604030504040204" pitchFamily="34" charset="0"/>
              <a:ea typeface="Times New Roman" panose="02020603050405020304" pitchFamily="18" charset="0"/>
              <a:cs typeface="Tahoma" panose="020B060403050404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1" descr="Ideas - Free people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8006" y="2145213"/>
            <a:ext cx="361950" cy="361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40340" y="2017151"/>
            <a:ext cx="757033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Em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cùng</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bạn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trong</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nhóm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tìm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hiểu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sưu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tầm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tranh</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ảnh</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tư</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liệu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về</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di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sản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văn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hoá</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vi-VN"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Hải Phòng để trưng bày trước lớp</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làm</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bài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thuyết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trình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thiết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kế</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bằng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tranh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vẽ</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xây</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dựng</a:t>
            </a:r>
            <a:r>
              <a:rPr lang="en-US" sz="3600" dirty="0">
                <a:latin typeface="Tahoma" panose="020B0604030504040204" pitchFamily="34" charset="0"/>
                <a:cs typeface="Tahoma" panose="020B0604030504040204" pitchFamily="34" charset="0"/>
              </a:rPr>
              <a:t> video </a:t>
            </a:r>
            <a:r>
              <a:rPr lang="en-US" sz="3600" dirty="0" err="1">
                <a:latin typeface="Tahoma" panose="020B0604030504040204" pitchFamily="34" charset="0"/>
                <a:cs typeface="Tahoma" panose="020B0604030504040204" pitchFamily="34" charset="0"/>
              </a:rPr>
              <a:t>ngắn</a:t>
            </a:r>
            <a:r>
              <a:rPr lang="en-US" sz="3600" dirty="0">
                <a:latin typeface="Tahoma" panose="020B0604030504040204" pitchFamily="34" charset="0"/>
                <a:cs typeface="Tahoma" panose="020B0604030504040204" pitchFamily="34" charset="0"/>
              </a:rPr>
              <a:t>…)</a:t>
            </a:r>
          </a:p>
          <a:p>
            <a:pPr marL="0" marR="0" lvl="0" indent="228600" algn="just"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985170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D1EE4432-11E7-44AF-A690-36AACF88B1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8647376" y="1838333"/>
            <a:ext cx="3371876" cy="3993873"/>
          </a:xfrm>
          <a:prstGeom prst="rect">
            <a:avLst/>
          </a:prstGeom>
        </p:spPr>
      </p:pic>
      <p:pic>
        <p:nvPicPr>
          <p:cNvPr id="11" name="blossom">
            <a:extLst>
              <a:ext uri="{FF2B5EF4-FFF2-40B4-BE49-F238E27FC236}">
                <a16:creationId xmlns:a16="http://schemas.microsoft.com/office/drawing/2014/main" id="{9ED5FD93-329F-4AAC-A942-AFD677FA5FAF}"/>
              </a:ext>
            </a:extLst>
          </p:cNvPr>
          <p:cNvPicPr>
            <a:picLocks noChangeAspect="1"/>
          </p:cNvPicPr>
          <p:nvPr/>
        </p:nvPicPr>
        <p:blipFill rotWithShape="1">
          <a:blip r:embed="rId8">
            <a:extLst>
              <a:ext uri="{28A0092B-C50C-407E-A947-70E740481C1C}">
                <a14:useLocalDpi xmlns:a14="http://schemas.microsoft.com/office/drawing/2010/main" val="0"/>
              </a:ext>
            </a:extLst>
          </a:blip>
          <a:srcRect t="55021"/>
          <a:stretch/>
        </p:blipFill>
        <p:spPr>
          <a:xfrm>
            <a:off x="-2361414" y="5221599"/>
            <a:ext cx="8027916" cy="1504533"/>
          </a:xfrm>
          <a:prstGeom prst="rect">
            <a:avLst/>
          </a:prstGeom>
        </p:spPr>
      </p:pic>
      <p:pic>
        <p:nvPicPr>
          <p:cNvPr id="10" name="blossom">
            <a:extLst>
              <a:ext uri="{FF2B5EF4-FFF2-40B4-BE49-F238E27FC236}">
                <a16:creationId xmlns:a16="http://schemas.microsoft.com/office/drawing/2014/main" id="{CF75074E-1C14-46E7-B103-4BA4B10D74F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164933" y="58503"/>
            <a:ext cx="8027916" cy="1519805"/>
          </a:xfrm>
          <a:prstGeom prst="rect">
            <a:avLst/>
          </a:prstGeom>
        </p:spPr>
      </p:pic>
      <p:pic>
        <p:nvPicPr>
          <p:cNvPr id="5" name="blossom">
            <a:extLst>
              <a:ext uri="{FF2B5EF4-FFF2-40B4-BE49-F238E27FC236}">
                <a16:creationId xmlns:a16="http://schemas.microsoft.com/office/drawing/2014/main" id="{075F389E-9030-49E3-8C3F-54BE19FF2F10}"/>
              </a:ext>
            </a:extLst>
          </p:cNvPr>
          <p:cNvPicPr>
            <a:picLocks noChangeAspect="1"/>
          </p:cNvPicPr>
          <p:nvPr/>
        </p:nvPicPr>
        <p:blipFill rotWithShape="1">
          <a:blip r:embed="rId10">
            <a:extLst>
              <a:ext uri="{28A0092B-C50C-407E-A947-70E740481C1C}">
                <a14:useLocalDpi xmlns:a14="http://schemas.microsoft.com/office/drawing/2010/main" val="0"/>
              </a:ext>
            </a:extLst>
          </a:blip>
          <a:srcRect l="64380" t="35789" r="-107" b="-1504"/>
          <a:stretch/>
        </p:blipFill>
        <p:spPr>
          <a:xfrm>
            <a:off x="8746971" y="4049789"/>
            <a:ext cx="4651513" cy="3564835"/>
          </a:xfrm>
          <a:prstGeom prst="rect">
            <a:avLst/>
          </a:prstGeom>
        </p:spPr>
      </p:pic>
      <p:pic>
        <p:nvPicPr>
          <p:cNvPr id="4" name="blossom">
            <a:extLst>
              <a:ext uri="{FF2B5EF4-FFF2-40B4-BE49-F238E27FC236}">
                <a16:creationId xmlns:a16="http://schemas.microsoft.com/office/drawing/2014/main" id="{600E3635-774D-4F80-B817-814CF56F540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702088"/>
            <a:ext cx="3159005" cy="2706597"/>
          </a:xfrm>
          <a:prstGeom prst="rect">
            <a:avLst/>
          </a:prstGeom>
        </p:spPr>
      </p:pic>
      <p:sp>
        <p:nvSpPr>
          <p:cNvPr id="12" name="Rectangle 11"/>
          <p:cNvSpPr/>
          <p:nvPr>
            <p:custDataLst>
              <p:tags r:id="rId2"/>
            </p:custDataLst>
          </p:nvPr>
        </p:nvSpPr>
        <p:spPr>
          <a:xfrm>
            <a:off x="1772675" y="1349771"/>
            <a:ext cx="8853181" cy="707886"/>
          </a:xfrm>
          <a:prstGeom prst="rect">
            <a:avLst/>
          </a:prstGeom>
          <a:noFill/>
        </p:spPr>
        <p:txBody>
          <a:bodyPr wrap="square" lIns="91440" tIns="45720" rIns="91440" bIns="45720">
            <a:spAutoFit/>
          </a:bodyPr>
          <a:lstStyle/>
          <a:p>
            <a:pPr algn="ctr"/>
            <a:r>
              <a:rPr lang="en-US" sz="4000" b="1" dirty="0" smtClean="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rPr>
              <a:t>CHÚC CÁC EM HỌC TỐT</a:t>
            </a:r>
            <a:endParaRPr lang="en-US" sz="4000" b="1" dirty="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12"/>
          <a:stretch>
            <a:fillRect/>
          </a:stretch>
        </p:blipFill>
        <p:spPr>
          <a:xfrm>
            <a:off x="434273" y="2196763"/>
            <a:ext cx="2933628" cy="3356135"/>
          </a:xfrm>
          <a:prstGeom prst="rect">
            <a:avLst/>
          </a:prstGeom>
        </p:spPr>
      </p:pic>
      <p:pic>
        <p:nvPicPr>
          <p:cNvPr id="15" name="Picture 14"/>
          <p:cNvPicPr/>
          <p:nvPr/>
        </p:nvPicPr>
        <p:blipFill>
          <a:blip r:embed="rId13"/>
          <a:stretch>
            <a:fillRect/>
          </a:stretch>
        </p:blipFill>
        <p:spPr>
          <a:xfrm>
            <a:off x="5020557" y="2210225"/>
            <a:ext cx="2446787" cy="1903152"/>
          </a:xfrm>
          <a:prstGeom prst="diamond">
            <a:avLst/>
          </a:prstGeom>
          <a:ln w="38100">
            <a:solidFill>
              <a:schemeClr val="bg1"/>
            </a:solidFill>
          </a:ln>
        </p:spPr>
      </p:pic>
      <p:pic>
        <p:nvPicPr>
          <p:cNvPr id="13" name="Picture 12"/>
          <p:cNvPicPr>
            <a:picLocks noChangeAspect="1"/>
          </p:cNvPicPr>
          <p:nvPr/>
        </p:nvPicPr>
        <p:blipFill>
          <a:blip r:embed="rId14"/>
          <a:stretch>
            <a:fillRect/>
          </a:stretch>
        </p:blipFill>
        <p:spPr>
          <a:xfrm>
            <a:off x="6347304" y="3332171"/>
            <a:ext cx="2435212" cy="1726198"/>
          </a:xfrm>
          <a:prstGeom prst="diamond">
            <a:avLst/>
          </a:prstGeom>
          <a:ln w="38100">
            <a:solidFill>
              <a:schemeClr val="bg1"/>
            </a:solidFill>
          </a:ln>
        </p:spPr>
      </p:pic>
      <p:pic>
        <p:nvPicPr>
          <p:cNvPr id="17" name="Picture 16"/>
          <p:cNvPicPr>
            <a:picLocks noChangeAspect="1"/>
          </p:cNvPicPr>
          <p:nvPr/>
        </p:nvPicPr>
        <p:blipFill>
          <a:blip r:embed="rId15"/>
          <a:stretch>
            <a:fillRect/>
          </a:stretch>
        </p:blipFill>
        <p:spPr>
          <a:xfrm>
            <a:off x="3701929" y="3293669"/>
            <a:ext cx="2361414" cy="1773053"/>
          </a:xfrm>
          <a:prstGeom prst="diamond">
            <a:avLst/>
          </a:prstGeom>
          <a:ln w="38100">
            <a:solidFill>
              <a:schemeClr val="bg1"/>
            </a:solidFill>
          </a:ln>
        </p:spPr>
      </p:pic>
      <p:pic>
        <p:nvPicPr>
          <p:cNvPr id="18" name="Picture 17"/>
          <p:cNvPicPr>
            <a:picLocks noChangeAspect="1"/>
          </p:cNvPicPr>
          <p:nvPr/>
        </p:nvPicPr>
        <p:blipFill>
          <a:blip r:embed="rId16"/>
          <a:stretch>
            <a:fillRect/>
          </a:stretch>
        </p:blipFill>
        <p:spPr>
          <a:xfrm>
            <a:off x="4931188" y="4304519"/>
            <a:ext cx="2536156" cy="1784604"/>
          </a:xfrm>
          <a:prstGeom prst="diamond">
            <a:avLst/>
          </a:prstGeom>
          <a:ln w="38100">
            <a:solidFill>
              <a:schemeClr val="bg1"/>
            </a:solidFill>
          </a:ln>
        </p:spPr>
      </p:pic>
    </p:spTree>
    <p:custDataLst>
      <p:tags r:id="rId1"/>
    </p:custDataLst>
    <p:extLst>
      <p:ext uri="{BB962C8B-B14F-4D97-AF65-F5344CB8AC3E}">
        <p14:creationId xmlns:p14="http://schemas.microsoft.com/office/powerpoint/2010/main" val="3911301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1106556" y="377684"/>
            <a:ext cx="9978887" cy="540688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062947" y="1192118"/>
            <a:ext cx="9651974" cy="500932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45" y="1571654"/>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p:cNvSpPr txBox="1"/>
          <p:nvPr/>
        </p:nvSpPr>
        <p:spPr>
          <a:xfrm>
            <a:off x="3637758" y="1786842"/>
            <a:ext cx="9033554" cy="3139321"/>
          </a:xfrm>
          <a:prstGeom prst="rect">
            <a:avLst/>
          </a:prstGeom>
          <a:noFill/>
        </p:spPr>
        <p:txBody>
          <a:bodyPr wrap="square" rtlCol="0">
            <a:spAutoFit/>
          </a:bodyPr>
          <a:lstStyle/>
          <a:p>
            <a:r>
              <a:rPr lang="en-US" sz="6600" b="1" dirty="0" err="1" smtClean="0"/>
              <a:t>Một</a:t>
            </a:r>
            <a:r>
              <a:rPr lang="en-US" sz="6600" b="1" dirty="0" smtClean="0"/>
              <a:t> </a:t>
            </a:r>
            <a:r>
              <a:rPr lang="en-US" sz="6600" b="1" dirty="0" err="1"/>
              <a:t>số</a:t>
            </a:r>
            <a:r>
              <a:rPr lang="en-US" sz="6600" b="1" dirty="0"/>
              <a:t> di </a:t>
            </a:r>
            <a:r>
              <a:rPr lang="en-US" sz="6600" b="1" dirty="0" err="1"/>
              <a:t>sản</a:t>
            </a:r>
            <a:r>
              <a:rPr lang="en-US" sz="6600" b="1" dirty="0"/>
              <a:t> </a:t>
            </a:r>
            <a:r>
              <a:rPr lang="en-US" sz="6600" b="1" dirty="0" err="1"/>
              <a:t>văn</a:t>
            </a:r>
            <a:r>
              <a:rPr lang="en-US" sz="6600" b="1" dirty="0"/>
              <a:t> </a:t>
            </a:r>
            <a:r>
              <a:rPr lang="en-US" sz="6600" b="1" dirty="0" err="1"/>
              <a:t>hoá</a:t>
            </a:r>
            <a:r>
              <a:rPr lang="en-US" sz="6600" b="1" dirty="0"/>
              <a:t> </a:t>
            </a:r>
            <a:r>
              <a:rPr lang="en-US" sz="6600" b="1" dirty="0" err="1"/>
              <a:t>tiêu</a:t>
            </a:r>
            <a:r>
              <a:rPr lang="en-US" sz="6600" b="1" dirty="0"/>
              <a:t> </a:t>
            </a:r>
            <a:r>
              <a:rPr lang="en-US" sz="6600" b="1" dirty="0" err="1"/>
              <a:t>biểu</a:t>
            </a:r>
            <a:r>
              <a:rPr lang="en-US" sz="6600" b="1" dirty="0"/>
              <a:t> </a:t>
            </a:r>
            <a:r>
              <a:rPr lang="en-US" sz="6600" b="1" dirty="0" err="1"/>
              <a:t>trên</a:t>
            </a:r>
            <a:r>
              <a:rPr lang="en-US" sz="6600" b="1" dirty="0"/>
              <a:t> </a:t>
            </a:r>
            <a:r>
              <a:rPr lang="en-US" sz="6600" b="1" dirty="0" err="1"/>
              <a:t>địa</a:t>
            </a:r>
            <a:r>
              <a:rPr lang="en-US" sz="6600" b="1" dirty="0"/>
              <a:t> </a:t>
            </a:r>
            <a:r>
              <a:rPr lang="en-US" sz="6600" b="1" dirty="0" err="1"/>
              <a:t>bàn</a:t>
            </a:r>
            <a:r>
              <a:rPr lang="en-US" sz="6600" b="1" dirty="0"/>
              <a:t> </a:t>
            </a:r>
            <a:r>
              <a:rPr lang="en-US" sz="6600" b="1" dirty="0" err="1"/>
              <a:t>thành</a:t>
            </a:r>
            <a:r>
              <a:rPr lang="en-US" sz="6600" b="1" dirty="0"/>
              <a:t> </a:t>
            </a:r>
            <a:r>
              <a:rPr lang="en-US" sz="6600" b="1" dirty="0" err="1"/>
              <a:t>phố</a:t>
            </a:r>
            <a:r>
              <a:rPr lang="en-US" sz="6600" b="1" dirty="0"/>
              <a:t> </a:t>
            </a:r>
            <a:r>
              <a:rPr lang="en-US" sz="6600" b="1" dirty="0" err="1"/>
              <a:t>Hải</a:t>
            </a:r>
            <a:r>
              <a:rPr lang="en-US" sz="6600" b="1" dirty="0"/>
              <a:t> </a:t>
            </a:r>
            <a:r>
              <a:rPr lang="en-US" sz="6600" b="1" dirty="0" err="1"/>
              <a:t>Phòng</a:t>
            </a:r>
            <a:r>
              <a:rPr lang="en-US" sz="6600" b="1" dirty="0"/>
              <a:t>.</a:t>
            </a:r>
            <a:endParaRPr lang="en-US" sz="6600" dirty="0"/>
          </a:p>
        </p:txBody>
      </p:sp>
      <p:sp>
        <p:nvSpPr>
          <p:cNvPr id="10" name="矩形 20"/>
          <p:cNvSpPr/>
          <p:nvPr/>
        </p:nvSpPr>
        <p:spPr>
          <a:xfrm>
            <a:off x="719773" y="2326486"/>
            <a:ext cx="1887220" cy="2139315"/>
          </a:xfrm>
          <a:prstGeom prst="rect">
            <a:avLst/>
          </a:prstGeom>
        </p:spPr>
        <p:txBody>
          <a:bodyPr wrap="none">
            <a:spAutoFit/>
          </a:bodyPr>
          <a:lstStyle/>
          <a:p>
            <a:pPr algn="ctr"/>
            <a:r>
              <a:rPr lang="en-US" altLang="zh-CN" sz="1331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01</a:t>
            </a:r>
          </a:p>
        </p:txBody>
      </p:sp>
      <p:pic>
        <p:nvPicPr>
          <p:cNvPr id="12"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5426" y="4565537"/>
            <a:ext cx="5110948" cy="3684104"/>
          </a:xfrm>
          <a:prstGeom prst="rect">
            <a:avLst/>
          </a:prstGeom>
        </p:spPr>
      </p:pic>
      <p:pic>
        <p:nvPicPr>
          <p:cNvPr id="13"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9368589" y="-577418"/>
            <a:ext cx="4843581" cy="3122978"/>
          </a:xfrm>
          <a:prstGeom prst="rect">
            <a:avLst/>
          </a:prstGeom>
        </p:spPr>
      </p:pic>
    </p:spTree>
    <p:custDataLst>
      <p:tags r:id="rId1"/>
    </p:custDataLst>
    <p:extLst>
      <p:ext uri="{BB962C8B-B14F-4D97-AF65-F5344CB8AC3E}">
        <p14:creationId xmlns:p14="http://schemas.microsoft.com/office/powerpoint/2010/main" val="343711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2000">
                                          <p:cBhvr additive="base">
                                            <p:cTn id="11"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944" y="2173858"/>
            <a:ext cx="2787926" cy="17907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p:cNvPicPr>
            <a:picLocks noChangeAspect="1"/>
          </p:cNvPicPr>
          <p:nvPr/>
        </p:nvPicPr>
        <p:blipFill>
          <a:blip r:embed="rId3"/>
          <a:stretch>
            <a:fillRect/>
          </a:stretch>
        </p:blipFill>
        <p:spPr>
          <a:xfrm>
            <a:off x="374476" y="403635"/>
            <a:ext cx="2857500" cy="1600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p:cNvPicPr>
            <a:picLocks noChangeAspect="1"/>
          </p:cNvPicPr>
          <p:nvPr/>
        </p:nvPicPr>
        <p:blipFill>
          <a:blip r:embed="rId4"/>
          <a:stretch>
            <a:fillRect/>
          </a:stretch>
        </p:blipFill>
        <p:spPr>
          <a:xfrm>
            <a:off x="478745" y="4121743"/>
            <a:ext cx="2787926" cy="17430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Rectangle 1"/>
          <p:cNvSpPr/>
          <p:nvPr/>
        </p:nvSpPr>
        <p:spPr>
          <a:xfrm>
            <a:off x="0" y="5735355"/>
            <a:ext cx="12191999" cy="1200329"/>
          </a:xfrm>
          <a:prstGeom prst="rect">
            <a:avLst/>
          </a:prstGeom>
          <a:noFill/>
        </p:spPr>
        <p:txBody>
          <a:bodyPr wrap="square">
            <a:spAutoFit/>
          </a:bodyPr>
          <a:lstStyle/>
          <a:p>
            <a:pPr algn="ctr"/>
            <a:r>
              <a:rPr lang="en-US" sz="3600" b="1" dirty="0" err="1">
                <a:solidFill>
                  <a:schemeClr val="bg1"/>
                </a:solidFill>
                <a:latin typeface="Times New Roman" panose="02020603050405020304" pitchFamily="18" charset="0"/>
                <a:ea typeface="Calibri" panose="020F0502020204030204" pitchFamily="34" charset="0"/>
              </a:rPr>
              <a:t>Tính</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đến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hết</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năm</a:t>
            </a:r>
            <a:r>
              <a:rPr lang="en-US" sz="3600" b="1" dirty="0">
                <a:solidFill>
                  <a:schemeClr val="bg1"/>
                </a:solidFill>
                <a:latin typeface="Times New Roman" panose="02020603050405020304" pitchFamily="18" charset="0"/>
                <a:ea typeface="Calibri" panose="020F0502020204030204" pitchFamily="34" charset="0"/>
              </a:rPr>
              <a:t> 2021, </a:t>
            </a:r>
            <a:r>
              <a:rPr lang="en-US" sz="3600" b="1" dirty="0" err="1">
                <a:solidFill>
                  <a:schemeClr val="bg1"/>
                </a:solidFill>
                <a:latin typeface="Times New Roman" panose="02020603050405020304" pitchFamily="18" charset="0"/>
                <a:ea typeface="Calibri" panose="020F0502020204030204" pitchFamily="34" charset="0"/>
              </a:rPr>
              <a:t>trên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địa</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bàn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thành</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phố</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có</a:t>
            </a:r>
            <a:r>
              <a:rPr lang="en-US" sz="3600" b="1" dirty="0">
                <a:solidFill>
                  <a:schemeClr val="bg1"/>
                </a:solidFill>
                <a:latin typeface="Times New Roman" panose="02020603050405020304" pitchFamily="18" charset="0"/>
                <a:ea typeface="Calibri" panose="020F0502020204030204" pitchFamily="34" charset="0"/>
              </a:rPr>
              <a:t> 524 di </a:t>
            </a:r>
            <a:r>
              <a:rPr lang="en-US" sz="3600" b="1" dirty="0" err="1">
                <a:solidFill>
                  <a:schemeClr val="bg1"/>
                </a:solidFill>
                <a:latin typeface="Times New Roman" panose="02020603050405020304" pitchFamily="18" charset="0"/>
                <a:ea typeface="Calibri" panose="020F0502020204030204" pitchFamily="34" charset="0"/>
              </a:rPr>
              <a:t>tích</a:t>
            </a:r>
            <a:r>
              <a:rPr lang="en-US" sz="3600" b="1" dirty="0">
                <a:solidFill>
                  <a:schemeClr val="bg1"/>
                </a:solidFill>
                <a:latin typeface="Times New Roman" panose="02020603050405020304" pitchFamily="18" charset="0"/>
                <a:ea typeface="Calibri" panose="020F0502020204030204" pitchFamily="34" charset="0"/>
              </a:rPr>
              <a:t> </a:t>
            </a:r>
            <a:r>
              <a:rPr lang="vi-VN" sz="3600" b="1" dirty="0">
                <a:solidFill>
                  <a:schemeClr val="bg1"/>
                </a:solidFill>
                <a:latin typeface="Times New Roman" panose="02020603050405020304" pitchFamily="18" charset="0"/>
                <a:ea typeface="Calibri" panose="020F0502020204030204" pitchFamily="34" charset="0"/>
              </a:rPr>
              <a:t>lịch sử và danh lam thắng cảnh </a:t>
            </a:r>
            <a:r>
              <a:rPr lang="en-US" sz="3600" b="1" dirty="0" err="1">
                <a:solidFill>
                  <a:schemeClr val="bg1"/>
                </a:solidFill>
                <a:latin typeface="Times New Roman" panose="02020603050405020304" pitchFamily="18" charset="0"/>
                <a:ea typeface="Calibri" panose="020F0502020204030204" pitchFamily="34" charset="0"/>
              </a:rPr>
              <a:t>được</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xếp</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hạng</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các</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smtClean="0">
                <a:solidFill>
                  <a:schemeClr val="bg1"/>
                </a:solidFill>
                <a:latin typeface="Times New Roman" panose="02020603050405020304" pitchFamily="18" charset="0"/>
                <a:ea typeface="Calibri" panose="020F0502020204030204" pitchFamily="34" charset="0"/>
              </a:rPr>
              <a:t>cấp</a:t>
            </a:r>
            <a:r>
              <a:rPr lang="en-US" sz="3600" b="1" dirty="0" smtClean="0">
                <a:solidFill>
                  <a:schemeClr val="bg1"/>
                </a:solidFill>
                <a:latin typeface="Times New Roman" panose="02020603050405020304" pitchFamily="18" charset="0"/>
                <a:ea typeface="Calibri" panose="020F0502020204030204" pitchFamily="34" charset="0"/>
              </a:rPr>
              <a:t>.</a:t>
            </a:r>
            <a:endParaRPr lang="en-US" sz="3600" b="1" dirty="0">
              <a:solidFill>
                <a:schemeClr val="bg1"/>
              </a:solidFill>
            </a:endParaRPr>
          </a:p>
        </p:txBody>
      </p:sp>
      <p:pic>
        <p:nvPicPr>
          <p:cNvPr id="12" name="Picture 11"/>
          <p:cNvPicPr>
            <a:picLocks noChangeAspect="1"/>
          </p:cNvPicPr>
          <p:nvPr/>
        </p:nvPicPr>
        <p:blipFill>
          <a:blip r:embed="rId5"/>
          <a:stretch>
            <a:fillRect/>
          </a:stretch>
        </p:blipFill>
        <p:spPr>
          <a:xfrm>
            <a:off x="3689656" y="644989"/>
            <a:ext cx="8033923" cy="4943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9076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6694" y="6166439"/>
            <a:ext cx="10464724" cy="584775"/>
          </a:xfrm>
          <a:prstGeom prst="rect">
            <a:avLst/>
          </a:prstGeom>
        </p:spPr>
        <p:txBody>
          <a:bodyPr wrap="none">
            <a:spAutoFit/>
          </a:bodyPr>
          <a:lstStyle/>
          <a:p>
            <a:r>
              <a:rPr lang="en-US" sz="3200" dirty="0">
                <a:solidFill>
                  <a:schemeClr val="bg1"/>
                </a:solidFill>
                <a:latin typeface="Tahoma" panose="020B0604030504040204" pitchFamily="34" charset="0"/>
                <a:cs typeface="Tahoma" panose="020B0604030504040204" pitchFamily="34" charset="0"/>
              </a:rPr>
              <a:t>116 di </a:t>
            </a:r>
            <a:r>
              <a:rPr lang="vi-VN" sz="3200" dirty="0">
                <a:solidFill>
                  <a:schemeClr val="bg1"/>
                </a:solidFill>
                <a:cs typeface="Tahoma" panose="020B0604030504040204" pitchFamily="34" charset="0"/>
              </a:rPr>
              <a:t>tích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cấp</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quốc</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gia</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còn</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lại</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là</a:t>
            </a:r>
            <a:r>
              <a:rPr lang="en-US" sz="3200" dirty="0">
                <a:solidFill>
                  <a:schemeClr val="bg1"/>
                </a:solidFill>
                <a:latin typeface="Tahoma" panose="020B0604030504040204" pitchFamily="34" charset="0"/>
                <a:cs typeface="Tahoma" panose="020B0604030504040204" pitchFamily="34" charset="0"/>
              </a:rPr>
              <a:t> di </a:t>
            </a:r>
            <a:r>
              <a:rPr lang="en-US" sz="3200" dirty="0" err="1">
                <a:solidFill>
                  <a:schemeClr val="bg1"/>
                </a:solidFill>
                <a:latin typeface="Tahoma" panose="020B0604030504040204" pitchFamily="34" charset="0"/>
                <a:cs typeface="Tahoma" panose="020B0604030504040204" pitchFamily="34" charset="0"/>
              </a:rPr>
              <a:t>tích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cấp</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thành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phố</a:t>
            </a:r>
            <a:r>
              <a:rPr lang="en-US" sz="3200" dirty="0">
                <a:solidFill>
                  <a:schemeClr val="bg1"/>
                </a:solidFill>
                <a:latin typeface="Tahoma" panose="020B0604030504040204" pitchFamily="34" charset="0"/>
                <a:cs typeface="Tahoma" panose="020B0604030504040204" pitchFamily="34" charset="0"/>
              </a:rPr>
              <a:t>,</a:t>
            </a:r>
            <a:endParaRPr lang="en-US" sz="3200" dirty="0">
              <a:solidFill>
                <a:schemeClr val="bg1"/>
              </a:solidFill>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99159">
            <a:off x="-1321338" y="4566569"/>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6" name="Picture 5"/>
          <p:cNvPicPr>
            <a:picLocks noChangeAspect="1"/>
          </p:cNvPicPr>
          <p:nvPr/>
        </p:nvPicPr>
        <p:blipFill>
          <a:blip r:embed="rId4"/>
          <a:stretch>
            <a:fillRect/>
          </a:stretch>
        </p:blipFill>
        <p:spPr>
          <a:xfrm>
            <a:off x="1511251" y="442529"/>
            <a:ext cx="8616581" cy="5572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矩形 20"/>
          <p:cNvSpPr/>
          <p:nvPr/>
        </p:nvSpPr>
        <p:spPr>
          <a:xfrm>
            <a:off x="4230003" y="5396998"/>
            <a:ext cx="3179075" cy="769441"/>
          </a:xfrm>
          <a:prstGeom prst="rect">
            <a:avLst/>
          </a:prstGeom>
        </p:spPr>
        <p:txBody>
          <a:bodyPr wrap="none">
            <a:spAutoFit/>
          </a:bodyPr>
          <a:lstStyle/>
          <a:p>
            <a:pPr algn="ctr"/>
            <a:r>
              <a:rPr lang="en-US" altLang="zh-CN" sz="44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ĐỀN NGHÈ</a:t>
            </a:r>
            <a:endParaRPr lang="en-US" altLang="zh-CN" sz="44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spTree>
    <p:extLst>
      <p:ext uri="{BB962C8B-B14F-4D97-AF65-F5344CB8AC3E}">
        <p14:creationId xmlns:p14="http://schemas.microsoft.com/office/powerpoint/2010/main" val="225226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learning - Di San van Hoa\Hinh anh cac di san the gioi tai Viet nam\hn.jpg"/>
          <p:cNvPicPr>
            <a:picLocks noChangeAspect="1" noChangeArrowheads="1"/>
          </p:cNvPicPr>
          <p:nvPr/>
        </p:nvPicPr>
        <p:blipFill rotWithShape="1">
          <a:blip r:embed="rId4" cstate="print"/>
          <a:srcRect l="2485" t="4131" r="1863" b="657"/>
          <a:stretch/>
        </p:blipFill>
        <p:spPr bwMode="auto">
          <a:xfrm>
            <a:off x="0" y="13938"/>
            <a:ext cx="12209171" cy="6982523"/>
          </a:xfrm>
          <a:prstGeom prst="rect">
            <a:avLst/>
          </a:prstGeom>
          <a:noFill/>
        </p:spPr>
      </p:pic>
      <p:sp>
        <p:nvSpPr>
          <p:cNvPr id="5" name="Rectangle 4"/>
          <p:cNvSpPr/>
          <p:nvPr/>
        </p:nvSpPr>
        <p:spPr>
          <a:xfrm>
            <a:off x="1417982" y="1636140"/>
            <a:ext cx="9356035" cy="2862322"/>
          </a:xfrm>
          <a:prstGeom prst="rect">
            <a:avLst/>
          </a:prstGeom>
        </p:spPr>
        <p:txBody>
          <a:bodyPr wrap="square">
            <a:spAutoFit/>
          </a:bodyPr>
          <a:lstStyle/>
          <a:p>
            <a:r>
              <a:rPr lang="en-US" sz="3600" dirty="0" smtClean="0">
                <a:latin typeface="Tahoma" panose="020B0604030504040204" pitchFamily="34" charset="0"/>
                <a:cs typeface="Tahoma" panose="020B0604030504040204" pitchFamily="34" charset="0"/>
              </a:rPr>
              <a:t>    </a:t>
            </a:r>
            <a:r>
              <a:rPr lang="en-US" sz="3600" dirty="0" err="1" smtClean="0">
                <a:latin typeface="Tahoma" panose="020B0604030504040204" pitchFamily="34" charset="0"/>
                <a:cs typeface="Tahoma" panose="020B0604030504040204" pitchFamily="34" charset="0"/>
              </a:rPr>
              <a:t>Thành</a:t>
            </a:r>
            <a:r>
              <a:rPr lang="en-US" sz="3600" dirty="0" smtClean="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phố</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có</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trên</a:t>
            </a:r>
            <a:r>
              <a:rPr lang="en-US" sz="3600" dirty="0">
                <a:latin typeface="Tahoma" panose="020B0604030504040204" pitchFamily="34" charset="0"/>
                <a:cs typeface="Tahoma" panose="020B0604030504040204" pitchFamily="34" charset="0"/>
              </a:rPr>
              <a:t> 5</a:t>
            </a:r>
            <a:r>
              <a:rPr lang="vi-VN" sz="3600" dirty="0">
                <a:cs typeface="Tahoma" panose="020B0604030504040204" pitchFamily="34" charset="0"/>
              </a:rPr>
              <a:t>00</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lễ</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hội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và</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nhiều</a:t>
            </a:r>
            <a:r>
              <a:rPr lang="en-US" sz="3600" dirty="0">
                <a:latin typeface="Tahoma" panose="020B0604030504040204" pitchFamily="34" charset="0"/>
                <a:cs typeface="Tahoma" panose="020B0604030504040204" pitchFamily="34" charset="0"/>
              </a:rPr>
              <a:t> di </a:t>
            </a:r>
            <a:r>
              <a:rPr lang="en-US" sz="3600" dirty="0" err="1">
                <a:latin typeface="Tahoma" panose="020B0604030504040204" pitchFamily="34" charset="0"/>
                <a:cs typeface="Tahoma" panose="020B0604030504040204" pitchFamily="34" charset="0"/>
              </a:rPr>
              <a:t>sản</a:t>
            </a:r>
            <a:r>
              <a:rPr lang="en-US" sz="3600" dirty="0">
                <a:latin typeface="Tahoma" panose="020B0604030504040204" pitchFamily="34" charset="0"/>
                <a:cs typeface="Tahoma" panose="020B0604030504040204" pitchFamily="34" charset="0"/>
              </a:rPr>
              <a:t> phi </a:t>
            </a:r>
            <a:r>
              <a:rPr lang="en-US" sz="3600" dirty="0" err="1">
                <a:latin typeface="Tahoma" panose="020B0604030504040204" pitchFamily="34" charset="0"/>
                <a:cs typeface="Tahoma" panose="020B0604030504040204" pitchFamily="34" charset="0"/>
              </a:rPr>
              <a:t>vật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thể</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khác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Đặc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biệt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có</a:t>
            </a:r>
            <a:r>
              <a:rPr lang="en-US" sz="3600" dirty="0">
                <a:latin typeface="Tahoma" panose="020B0604030504040204" pitchFamily="34" charset="0"/>
                <a:cs typeface="Tahoma" panose="020B0604030504040204" pitchFamily="34" charset="0"/>
              </a:rPr>
              <a:t> 02 di </a:t>
            </a:r>
            <a:r>
              <a:rPr lang="en-US" sz="3600" dirty="0" err="1">
                <a:latin typeface="Tahoma" panose="020B0604030504040204" pitchFamily="34" charset="0"/>
                <a:cs typeface="Tahoma" panose="020B0604030504040204" pitchFamily="34" charset="0"/>
              </a:rPr>
              <a:t>sản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văn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hóa</a:t>
            </a:r>
            <a:r>
              <a:rPr lang="en-US" sz="3600" dirty="0">
                <a:latin typeface="Tahoma" panose="020B0604030504040204" pitchFamily="34" charset="0"/>
                <a:cs typeface="Tahoma" panose="020B0604030504040204" pitchFamily="34" charset="0"/>
              </a:rPr>
              <a:t> phi </a:t>
            </a:r>
            <a:r>
              <a:rPr lang="en-US" sz="3600" dirty="0" err="1">
                <a:latin typeface="Tahoma" panose="020B0604030504040204" pitchFamily="34" charset="0"/>
                <a:cs typeface="Tahoma" panose="020B0604030504040204" pitchFamily="34" charset="0"/>
              </a:rPr>
              <a:t>vật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thể</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đại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diện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của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nhân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loại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là</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Thực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hành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tín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ngưỡng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thờ</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mẫu</a:t>
            </a:r>
            <a:r>
              <a:rPr lang="en-US" sz="3600" dirty="0">
                <a:latin typeface="Tahoma" panose="020B0604030504040204" pitchFamily="34" charset="0"/>
                <a:cs typeface="Tahoma" panose="020B0604030504040204" pitchFamily="34" charset="0"/>
              </a:rPr>
              <a:t> Tam </a:t>
            </a:r>
            <a:r>
              <a:rPr lang="en-US" sz="3600" dirty="0" err="1">
                <a:latin typeface="Tahoma" panose="020B0604030504040204" pitchFamily="34" charset="0"/>
                <a:cs typeface="Tahoma" panose="020B0604030504040204" pitchFamily="34" charset="0"/>
              </a:rPr>
              <a:t>phủ</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của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người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Việt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Nghệ</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thuật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Trù</a:t>
            </a:r>
            <a:r>
              <a:rPr lang="en-US" sz="3600" dirty="0">
                <a:latin typeface="Tahoma" panose="020B0604030504040204" pitchFamily="34" charset="0"/>
                <a:cs typeface="Tahoma" panose="020B0604030504040204" pitchFamily="34" charset="0"/>
              </a:rPr>
              <a:t>; </a:t>
            </a:r>
            <a:endParaRPr lang="en-US" sz="3600" dirty="0"/>
          </a:p>
        </p:txBody>
      </p:sp>
    </p:spTree>
    <p:custDataLst>
      <p:tags r:id="rId1"/>
    </p:custDataLst>
    <p:extLst>
      <p:ext uri="{BB962C8B-B14F-4D97-AF65-F5344CB8AC3E}">
        <p14:creationId xmlns:p14="http://schemas.microsoft.com/office/powerpoint/2010/main" val="190691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425161" y="-916091"/>
            <a:ext cx="4843581" cy="3122978"/>
          </a:xfrm>
          <a:prstGeom prst="rect">
            <a:avLst/>
          </a:prstGeom>
        </p:spPr>
      </p:pic>
      <p:sp>
        <p:nvSpPr>
          <p:cNvPr id="7" name="shape"/>
          <p:cNvSpPr/>
          <p:nvPr/>
        </p:nvSpPr>
        <p:spPr>
          <a:xfrm>
            <a:off x="1" y="1"/>
            <a:ext cx="10442712" cy="553940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a:off x="335484" y="616226"/>
            <a:ext cx="11334245" cy="517497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ahoma" panose="020B0604030504040204" pitchFamily="34" charset="0"/>
                <a:cs typeface="Tahoma" panose="020B0604030504040204" pitchFamily="34" charset="0"/>
              </a:rPr>
              <a:t>     1. </a:t>
            </a:r>
            <a:r>
              <a:rPr lang="en-US" sz="2400" dirty="0" err="1" smtClean="0">
                <a:solidFill>
                  <a:schemeClr val="tx1"/>
                </a:solidFill>
                <a:latin typeface="Tahoma" panose="020B0604030504040204" pitchFamily="34" charset="0"/>
                <a:cs typeface="Tahoma" panose="020B0604030504040204" pitchFamily="34" charset="0"/>
              </a:rPr>
              <a:t>Điền</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từ</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thích</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hợp</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vào</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chỗ</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trống</a:t>
            </a:r>
            <a:r>
              <a:rPr lang="en-US" sz="2400" dirty="0" smtClean="0">
                <a:solidFill>
                  <a:schemeClr val="tx1"/>
                </a:solidFill>
                <a:latin typeface="Tahoma" panose="020B0604030504040204" pitchFamily="34" charset="0"/>
                <a:cs typeface="Tahoma" panose="020B0604030504040204" pitchFamily="34" charset="0"/>
              </a:rPr>
              <a:t>:</a:t>
            </a:r>
          </a:p>
          <a:p>
            <a:r>
              <a:rPr lang="en-US" sz="2400" dirty="0" err="1" smtClean="0">
                <a:solidFill>
                  <a:schemeClr val="tx1"/>
                </a:solidFill>
                <a:latin typeface="Tahoma" panose="020B0604030504040204" pitchFamily="34" charset="0"/>
                <a:cs typeface="Tahoma" panose="020B0604030504040204" pitchFamily="34" charset="0"/>
              </a:rPr>
              <a:t>Tính</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đến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hết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năm</a:t>
            </a:r>
            <a:r>
              <a:rPr lang="en-US" sz="2400" dirty="0">
                <a:solidFill>
                  <a:schemeClr val="tx1"/>
                </a:solidFill>
                <a:latin typeface="Tahoma" panose="020B0604030504040204" pitchFamily="34" charset="0"/>
                <a:cs typeface="Tahoma" panose="020B0604030504040204" pitchFamily="34" charset="0"/>
              </a:rPr>
              <a:t> 2021, </a:t>
            </a:r>
            <a:r>
              <a:rPr lang="en-US" sz="2400" dirty="0" err="1">
                <a:solidFill>
                  <a:schemeClr val="tx1"/>
                </a:solidFill>
                <a:latin typeface="Tahoma" panose="020B0604030504040204" pitchFamily="34" charset="0"/>
                <a:cs typeface="Tahoma" panose="020B0604030504040204" pitchFamily="34" charset="0"/>
              </a:rPr>
              <a:t>trên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địa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bàn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phố</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có</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vi-VN" sz="2400" dirty="0">
                <a:solidFill>
                  <a:schemeClr val="tx1"/>
                </a:solidFill>
                <a:latin typeface="Tahoma" panose="020B0604030504040204" pitchFamily="34" charset="0"/>
                <a:cs typeface="Tahoma" panose="020B0604030504040204" pitchFamily="34" charset="0"/>
              </a:rPr>
              <a:t>lịch sử và danh lam thắng cảnh </a:t>
            </a:r>
            <a:r>
              <a:rPr lang="en-US" sz="2400" dirty="0" err="1">
                <a:solidFill>
                  <a:schemeClr val="tx1"/>
                </a:solidFill>
                <a:latin typeface="Tahoma" panose="020B0604030504040204" pitchFamily="34" charset="0"/>
                <a:cs typeface="Tahoma" panose="020B0604030504040204" pitchFamily="34" charset="0"/>
              </a:rPr>
              <a:t>được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xếp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hạng</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các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vi-VN" sz="2400" dirty="0">
                <a:solidFill>
                  <a:schemeClr val="tx1"/>
                </a:solidFill>
                <a:latin typeface="Tahoma" panose="020B0604030504040204" pitchFamily="34" charset="0"/>
                <a:cs typeface="Tahoma" panose="020B0604030504040204" pitchFamily="34" charset="0"/>
              </a:rPr>
              <a:t>bao gồm</a:t>
            </a:r>
            <a:r>
              <a:rPr lang="en-US" sz="2400" dirty="0">
                <a:solidFill>
                  <a:schemeClr val="tx1"/>
                </a:solidFill>
                <a:latin typeface="Tahoma" panose="020B0604030504040204" pitchFamily="34" charset="0"/>
                <a:cs typeface="Tahoma" panose="020B0604030504040204" pitchFamily="34" charset="0"/>
              </a:rPr>
              <a:t>: 02 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quốc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gia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đặc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biệt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là</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Đền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thờ</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Trạng</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Trình</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a:t>
            </a:r>
            <a:r>
              <a:rPr lang="en-US" sz="2400" dirty="0" err="1" smtClean="0">
                <a:solidFill>
                  <a:schemeClr val="tx1"/>
                </a:solidFill>
                <a:latin typeface="Tahoma" panose="020B0604030504040204" pitchFamily="34" charset="0"/>
                <a:cs typeface="Tahoma" panose="020B0604030504040204" pitchFamily="34" charset="0"/>
              </a:rPr>
              <a:t>và</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danh</a:t>
            </a:r>
            <a:r>
              <a:rPr lang="en-US" sz="2400" dirty="0">
                <a:solidFill>
                  <a:schemeClr val="tx1"/>
                </a:solidFill>
                <a:latin typeface="Tahoma" panose="020B0604030504040204" pitchFamily="34" charset="0"/>
                <a:cs typeface="Tahoma" panose="020B0604030504040204" pitchFamily="34" charset="0"/>
              </a:rPr>
              <a:t> lam </a:t>
            </a:r>
            <a:r>
              <a:rPr lang="en-US" sz="2400" dirty="0" err="1">
                <a:solidFill>
                  <a:schemeClr val="tx1"/>
                </a:solidFill>
                <a:latin typeface="Tahoma" panose="020B0604030504040204" pitchFamily="34" charset="0"/>
                <a:cs typeface="Tahoma" panose="020B0604030504040204" pitchFamily="34" charset="0"/>
              </a:rPr>
              <a:t>thắng</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cảnh</a:t>
            </a:r>
            <a:r>
              <a:rPr lang="en-US" sz="2400" dirty="0" smtClean="0">
                <a:solidFill>
                  <a:schemeClr val="tx1"/>
                </a:solidFill>
                <a:latin typeface="Tahoma" panose="020B0604030504040204" pitchFamily="34" charset="0"/>
                <a:cs typeface="Tahoma" panose="020B0604030504040204" pitchFamily="34" charset="0"/>
              </a:rPr>
              <a:t>……………………….; </a:t>
            </a:r>
            <a:r>
              <a:rPr lang="en-US" sz="2400" dirty="0">
                <a:solidFill>
                  <a:schemeClr val="tx1"/>
                </a:solidFill>
                <a:latin typeface="Tahoma" panose="020B0604030504040204" pitchFamily="34" charset="0"/>
                <a:cs typeface="Tahoma" panose="020B0604030504040204" pitchFamily="34" charset="0"/>
              </a:rPr>
              <a:t>116 di </a:t>
            </a:r>
            <a:r>
              <a:rPr lang="vi-VN" sz="2400" dirty="0">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quốc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gia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còn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lại</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là</a:t>
            </a:r>
            <a:r>
              <a:rPr lang="en-US" sz="2400" dirty="0">
                <a:solidFill>
                  <a:schemeClr val="tx1"/>
                </a:solidFill>
                <a:latin typeface="Tahoma" panose="020B0604030504040204" pitchFamily="34" charset="0"/>
                <a:cs typeface="Tahoma" panose="020B0604030504040204" pitchFamily="34" charset="0"/>
              </a:rPr>
              <a:t> 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phố</a:t>
            </a:r>
            <a:r>
              <a:rPr lang="en-US" sz="2400" dirty="0" smtClean="0">
                <a:solidFill>
                  <a:schemeClr val="tx1"/>
                </a:solidFill>
                <a:latin typeface="Tahoma" panose="020B0604030504040204" pitchFamily="34" charset="0"/>
                <a:cs typeface="Tahoma" panose="020B0604030504040204" pitchFamily="34" charset="0"/>
              </a:rPr>
              <a:t>; H</a:t>
            </a:r>
            <a:r>
              <a:rPr lang="vi-VN" sz="2400" dirty="0">
                <a:solidFill>
                  <a:schemeClr val="tx1"/>
                </a:solidFill>
                <a:latin typeface="Tahoma" panose="020B0604030504040204" pitchFamily="34" charset="0"/>
                <a:cs typeface="Tahoma" panose="020B0604030504040204" pitchFamily="34" charset="0"/>
              </a:rPr>
              <a:t>ải Phòng còn lưu giữ </a:t>
            </a:r>
            <a:r>
              <a:rPr lang="en-US" sz="2400" dirty="0" smtClean="0">
                <a:solidFill>
                  <a:schemeClr val="tx1"/>
                </a:solidFill>
                <a:latin typeface="Tahoma" panose="020B0604030504040204" pitchFamily="34" charset="0"/>
                <a:cs typeface="Tahoma" panose="020B0604030504040204" pitchFamily="34" charset="0"/>
              </a:rPr>
              <a:t> 12…………………….. </a:t>
            </a:r>
            <a:r>
              <a:rPr lang="en-US" sz="2400" dirty="0" err="1" smtClean="0">
                <a:solidFill>
                  <a:schemeClr val="tx1"/>
                </a:solidFill>
                <a:latin typeface="Tahoma" panose="020B0604030504040204" pitchFamily="34" charset="0"/>
                <a:cs typeface="Tahoma" panose="020B0604030504040204" pitchFamily="34" charset="0"/>
              </a:rPr>
              <a:t>Hiện</a:t>
            </a:r>
            <a:r>
              <a:rPr lang="en-US" sz="2400" dirty="0" smtClean="0">
                <a:solidFill>
                  <a:schemeClr val="tx1"/>
                </a:solidFill>
                <a:latin typeface="Tahoma" panose="020B0604030504040204" pitchFamily="34" charset="0"/>
                <a:cs typeface="Tahoma" panose="020B0604030504040204" pitchFamily="34" charset="0"/>
              </a:rPr>
              <a:t> </a:t>
            </a:r>
            <a:r>
              <a:rPr lang="en-US" sz="2400" dirty="0">
                <a:solidFill>
                  <a:schemeClr val="tx1"/>
                </a:solidFill>
                <a:latin typeface="Tahoma" panose="020B0604030504040204" pitchFamily="34" charset="0"/>
                <a:cs typeface="Tahoma" panose="020B0604030504040204" pitchFamily="34" charset="0"/>
              </a:rPr>
              <a:t>nay,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phố</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có</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trên</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a:t>
            </a:r>
            <a:r>
              <a:rPr lang="en-US" sz="2400" dirty="0" err="1" smtClean="0">
                <a:solidFill>
                  <a:schemeClr val="tx1"/>
                </a:solidFill>
                <a:latin typeface="Tahoma" panose="020B0604030504040204" pitchFamily="34" charset="0"/>
                <a:cs typeface="Tahoma" panose="020B0604030504040204" pitchFamily="34" charset="0"/>
              </a:rPr>
              <a:t>lễ</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hội</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và</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nhiều</a:t>
            </a:r>
            <a:r>
              <a:rPr lang="en-US" sz="2400" dirty="0">
                <a:solidFill>
                  <a:schemeClr val="tx1"/>
                </a:solidFill>
                <a:latin typeface="Tahoma" panose="020B0604030504040204" pitchFamily="34" charset="0"/>
                <a:cs typeface="Tahoma" panose="020B0604030504040204" pitchFamily="34" charset="0"/>
              </a:rPr>
              <a:t> di </a:t>
            </a:r>
            <a:r>
              <a:rPr lang="en-US" sz="2400" dirty="0" err="1">
                <a:solidFill>
                  <a:schemeClr val="tx1"/>
                </a:solidFill>
                <a:latin typeface="Tahoma" panose="020B0604030504040204" pitchFamily="34" charset="0"/>
                <a:cs typeface="Tahoma" panose="020B0604030504040204" pitchFamily="34" charset="0"/>
              </a:rPr>
              <a:t>sản</a:t>
            </a:r>
            <a:r>
              <a:rPr lang="en-US" sz="2400" dirty="0">
                <a:solidFill>
                  <a:schemeClr val="tx1"/>
                </a:solidFill>
                <a:latin typeface="Tahoma" panose="020B0604030504040204" pitchFamily="34" charset="0"/>
                <a:cs typeface="Tahoma" panose="020B0604030504040204" pitchFamily="34" charset="0"/>
              </a:rPr>
              <a:t> phi </a:t>
            </a:r>
            <a:r>
              <a:rPr lang="en-US" sz="2400" dirty="0" err="1">
                <a:solidFill>
                  <a:schemeClr val="tx1"/>
                </a:solidFill>
                <a:latin typeface="Tahoma" panose="020B0604030504040204" pitchFamily="34" charset="0"/>
                <a:cs typeface="Tahoma" panose="020B0604030504040204" pitchFamily="34" charset="0"/>
              </a:rPr>
              <a:t>vật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thể</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khác</a:t>
            </a:r>
            <a:r>
              <a:rPr lang="en-US" sz="2400" dirty="0" smtClean="0">
                <a:solidFill>
                  <a:schemeClr val="tx1"/>
                </a:solidFill>
                <a:latin typeface="Tahoma" panose="020B0604030504040204" pitchFamily="34" charset="0"/>
                <a:cs typeface="Tahoma" panose="020B0604030504040204" pitchFamily="34" charset="0"/>
              </a:rPr>
              <a:t>.</a:t>
            </a:r>
          </a:p>
          <a:p>
            <a:endParaRPr lang="en-US" sz="2400" dirty="0" smtClean="0">
              <a:solidFill>
                <a:schemeClr val="tx1"/>
              </a:solidFill>
              <a:latin typeface="Tahoma" panose="020B0604030504040204" pitchFamily="34" charset="0"/>
              <a:cs typeface="Tahoma" panose="020B0604030504040204" pitchFamily="34" charset="0"/>
            </a:endParaRPr>
          </a:p>
          <a:p>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2.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Hãy</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kể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tên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1 di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sản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văn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hóa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vật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thể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và</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một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di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sản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văn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hóa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phi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vật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thể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của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quận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huyện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mình</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endParaRPr lang="zh-CN" altLang="en-US" sz="2400" dirty="0">
              <a:solidFill>
                <a:schemeClr val="tx1"/>
              </a:solidFill>
              <a:latin typeface="Tahoma" panose="020B0604030504040204" pitchFamily="34" charset="0"/>
              <a:cs typeface="Tahoma" panose="020B0604030504040204" pitchFamily="34" charset="0"/>
              <a:sym typeface="字魂36号-正文宋楷" panose="02000000000000000000" pitchFamily="2" charset="-122"/>
            </a:endParaRPr>
          </a:p>
        </p:txBody>
      </p:sp>
      <p:pic>
        <p:nvPicPr>
          <p:cNvPr id="16" name="blossom">
            <a:extLst>
              <a:ext uri="{FF2B5EF4-FFF2-40B4-BE49-F238E27FC236}">
                <a16:creationId xmlns:a16="http://schemas.microsoft.com/office/drawing/2014/main" id="{FC26CB63-60E0-4FCD-9408-FD45BBC995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8267" y="4974633"/>
            <a:ext cx="4299903" cy="3684104"/>
          </a:xfrm>
          <a:prstGeom prst="rect">
            <a:avLst/>
          </a:prstGeom>
        </p:spPr>
      </p:pic>
      <p:sp>
        <p:nvSpPr>
          <p:cNvPr id="10" name="TextBox 9"/>
          <p:cNvSpPr txBox="1"/>
          <p:nvPr/>
        </p:nvSpPr>
        <p:spPr>
          <a:xfrm>
            <a:off x="3421275" y="1"/>
            <a:ext cx="5003886" cy="646331"/>
          </a:xfrm>
          <a:prstGeom prst="rect">
            <a:avLst/>
          </a:prstGeom>
          <a:noFill/>
        </p:spPr>
        <p:txBody>
          <a:bodyPr wrap="square" rtlCol="0">
            <a:spAutoFit/>
          </a:bodyPr>
          <a:lstStyle/>
          <a:p>
            <a:pPr algn="ctr"/>
            <a:r>
              <a:rPr lang="en-US" sz="3600" b="1" dirty="0" smtClean="0">
                <a:solidFill>
                  <a:schemeClr val="bg1"/>
                </a:solidFill>
              </a:rPr>
              <a:t>BÀI TẬP:</a:t>
            </a:r>
            <a:endParaRPr lang="en-US" sz="3600" dirty="0">
              <a:solidFill>
                <a:schemeClr val="bg1"/>
              </a:solidFill>
            </a:endParaRPr>
          </a:p>
        </p:txBody>
      </p:sp>
    </p:spTree>
    <p:custDataLst>
      <p:tags r:id="rId1"/>
    </p:custDataLst>
    <p:extLst>
      <p:ext uri="{BB962C8B-B14F-4D97-AF65-F5344CB8AC3E}">
        <p14:creationId xmlns:p14="http://schemas.microsoft.com/office/powerpoint/2010/main" val="352352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8" fill="hold" grpId="0" nodeType="withEffect" p14:presetBounceEnd="52000">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14:bounceEnd="52000">
                                          <p:cBhvr additive="base">
                                            <p:cTn id="10" dur="2000" fill="hold"/>
                                            <p:tgtEl>
                                              <p:spTgt spid="7"/>
                                            </p:tgtEl>
                                            <p:attrNameLst>
                                              <p:attrName>ppt_x</p:attrName>
                                            </p:attrNameLst>
                                          </p:cBhvr>
                                          <p:tavLst>
                                            <p:tav tm="0">
                                              <p:val>
                                                <p:strVal val="0-#ppt_w/2"/>
                                              </p:val>
                                            </p:tav>
                                            <p:tav tm="100000">
                                              <p:val>
                                                <p:strVal val="#ppt_x"/>
                                              </p:val>
                                            </p:tav>
                                          </p:tavLst>
                                        </p:anim>
                                        <p:anim calcmode="lin" valueType="num" p14:bounceEnd="52000">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14:presetBounceEnd="52000">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14:bounceEnd="52000">
                                          <p:cBhvr additive="base">
                                            <p:cTn id="14"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0-#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2000" fill="hold"/>
                                            <p:tgtEl>
                                              <p:spTgt spid="13"/>
                                            </p:tgtEl>
                                            <p:attrNameLst>
                                              <p:attrName>ppt_x</p:attrName>
                                            </p:attrNameLst>
                                          </p:cBhvr>
                                          <p:tavLst>
                                            <p:tav tm="0">
                                              <p:val>
                                                <p:strVal val="#ppt_x"/>
                                              </p:val>
                                            </p:tav>
                                            <p:tav tm="100000">
                                              <p:val>
                                                <p:strVal val="#ppt_x"/>
                                              </p:val>
                                            </p:tav>
                                          </p:tavLst>
                                        </p:anim>
                                        <p:anim calcmode="lin" valueType="num">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425161" y="-916091"/>
            <a:ext cx="4843581" cy="3122978"/>
          </a:xfrm>
          <a:prstGeom prst="rect">
            <a:avLst/>
          </a:prstGeom>
        </p:spPr>
      </p:pic>
      <p:sp>
        <p:nvSpPr>
          <p:cNvPr id="7" name="shape"/>
          <p:cNvSpPr/>
          <p:nvPr/>
        </p:nvSpPr>
        <p:spPr>
          <a:xfrm>
            <a:off x="1" y="1"/>
            <a:ext cx="11675164" cy="526111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a:off x="335484" y="616226"/>
            <a:ext cx="11723993" cy="4830417"/>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ahoma" panose="020B0604030504040204" pitchFamily="34" charset="0"/>
                <a:cs typeface="Tahoma" panose="020B0604030504040204" pitchFamily="34" charset="0"/>
              </a:rPr>
              <a:t>     </a:t>
            </a:r>
            <a:r>
              <a:rPr lang="en-US" sz="3200" dirty="0" smtClean="0">
                <a:solidFill>
                  <a:schemeClr val="tx1"/>
                </a:solidFill>
                <a:latin typeface="Tahoma" panose="020B0604030504040204" pitchFamily="34" charset="0"/>
                <a:cs typeface="Tahoma" panose="020B0604030504040204" pitchFamily="34" charset="0"/>
              </a:rPr>
              <a:t>1. </a:t>
            </a:r>
            <a:r>
              <a:rPr lang="en-US" sz="3200" dirty="0" err="1" smtClean="0">
                <a:solidFill>
                  <a:schemeClr val="tx1"/>
                </a:solidFill>
                <a:latin typeface="Tahoma" panose="020B0604030504040204" pitchFamily="34" charset="0"/>
                <a:cs typeface="Tahoma" panose="020B0604030504040204" pitchFamily="34" charset="0"/>
              </a:rPr>
              <a:t>Điền</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từ</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thích</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hợp</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vào</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chỗ</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trống</a:t>
            </a:r>
            <a:r>
              <a:rPr lang="en-US" sz="3200" dirty="0" smtClean="0">
                <a:solidFill>
                  <a:schemeClr val="tx1"/>
                </a:solidFill>
                <a:latin typeface="Tahoma" panose="020B0604030504040204" pitchFamily="34" charset="0"/>
                <a:cs typeface="Tahoma" panose="020B0604030504040204" pitchFamily="34" charset="0"/>
              </a:rPr>
              <a:t>:</a:t>
            </a:r>
          </a:p>
          <a:p>
            <a:r>
              <a:rPr lang="en-US" sz="3200" dirty="0">
                <a:solidFill>
                  <a:schemeClr val="tx1"/>
                </a:solidFill>
                <a:latin typeface="Tahoma" panose="020B0604030504040204" pitchFamily="34" charset="0"/>
                <a:cs typeface="Tahoma" panose="020B0604030504040204" pitchFamily="34" charset="0"/>
              </a:rPr>
              <a:t> </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Tính</a:t>
            </a:r>
            <a:r>
              <a:rPr lang="en-US" sz="3200" dirty="0" smtClean="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đến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hết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năm</a:t>
            </a:r>
            <a:r>
              <a:rPr lang="en-US" sz="3200" dirty="0">
                <a:solidFill>
                  <a:schemeClr val="tx1"/>
                </a:solidFill>
                <a:latin typeface="Tahoma" panose="020B0604030504040204" pitchFamily="34" charset="0"/>
                <a:cs typeface="Tahoma" panose="020B0604030504040204" pitchFamily="34" charset="0"/>
              </a:rPr>
              <a:t> 2021, </a:t>
            </a:r>
            <a:r>
              <a:rPr lang="en-US" sz="3200" dirty="0" err="1">
                <a:solidFill>
                  <a:schemeClr val="tx1"/>
                </a:solidFill>
                <a:latin typeface="Tahoma" panose="020B0604030504040204" pitchFamily="34" charset="0"/>
                <a:cs typeface="Tahoma" panose="020B0604030504040204" pitchFamily="34" charset="0"/>
              </a:rPr>
              <a:t>trên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địa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bàn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thành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phố</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có</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524</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vi-VN" sz="3200" dirty="0">
                <a:solidFill>
                  <a:schemeClr val="tx1"/>
                </a:solidFill>
                <a:latin typeface="Tahoma" panose="020B0604030504040204" pitchFamily="34" charset="0"/>
                <a:cs typeface="Tahoma" panose="020B0604030504040204" pitchFamily="34" charset="0"/>
              </a:rPr>
              <a:t>lịch sử và danh lam thắng cảnh </a:t>
            </a:r>
            <a:r>
              <a:rPr lang="en-US" sz="3200" dirty="0" err="1">
                <a:solidFill>
                  <a:schemeClr val="tx1"/>
                </a:solidFill>
                <a:latin typeface="Tahoma" panose="020B0604030504040204" pitchFamily="34" charset="0"/>
                <a:cs typeface="Tahoma" panose="020B0604030504040204" pitchFamily="34" charset="0"/>
              </a:rPr>
              <a:t>được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xếp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hạng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các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vi-VN" sz="3200" dirty="0">
                <a:solidFill>
                  <a:schemeClr val="tx1"/>
                </a:solidFill>
                <a:latin typeface="Tahoma" panose="020B0604030504040204" pitchFamily="34" charset="0"/>
                <a:cs typeface="Tahoma" panose="020B0604030504040204" pitchFamily="34" charset="0"/>
              </a:rPr>
              <a:t>bao gồm</a:t>
            </a:r>
            <a:r>
              <a:rPr lang="en-US" sz="3200" dirty="0">
                <a:solidFill>
                  <a:schemeClr val="tx1"/>
                </a:solidFill>
                <a:latin typeface="Tahoma" panose="020B0604030504040204" pitchFamily="34" charset="0"/>
                <a:cs typeface="Tahoma" panose="020B0604030504040204" pitchFamily="34" charset="0"/>
              </a:rPr>
              <a:t>: 02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quốc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gia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đặc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biệt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Đền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thờ</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Trạng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Trình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Nguyễn</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Bỉnh</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Khiêm</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và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danh</a:t>
            </a:r>
            <a:r>
              <a:rPr lang="en-US" sz="3200" dirty="0">
                <a:solidFill>
                  <a:schemeClr val="tx1"/>
                </a:solidFill>
                <a:latin typeface="Tahoma" panose="020B0604030504040204" pitchFamily="34" charset="0"/>
                <a:cs typeface="Tahoma" panose="020B0604030504040204" pitchFamily="34" charset="0"/>
              </a:rPr>
              <a:t> lam </a:t>
            </a:r>
            <a:r>
              <a:rPr lang="en-US" sz="3200" dirty="0" err="1">
                <a:solidFill>
                  <a:schemeClr val="tx1"/>
                </a:solidFill>
                <a:latin typeface="Tahoma" panose="020B0604030504040204" pitchFamily="34" charset="0"/>
                <a:cs typeface="Tahoma" panose="020B0604030504040204" pitchFamily="34" charset="0"/>
              </a:rPr>
              <a:t>thắng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cảnh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quần</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đảo</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Cát</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Bà</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116</a:t>
            </a:r>
            <a:r>
              <a:rPr lang="en-US" sz="3200" dirty="0">
                <a:solidFill>
                  <a:schemeClr val="tx1"/>
                </a:solidFill>
                <a:latin typeface="Tahoma" panose="020B0604030504040204" pitchFamily="34" charset="0"/>
                <a:cs typeface="Tahoma" panose="020B0604030504040204" pitchFamily="34" charset="0"/>
              </a:rPr>
              <a:t> di </a:t>
            </a:r>
            <a:r>
              <a:rPr lang="vi-VN" sz="3200" dirty="0">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quốc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gia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còn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lại</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là</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thành</a:t>
            </a:r>
            <a:r>
              <a:rPr lang="en-US" sz="3200" dirty="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phố</a:t>
            </a:r>
            <a:r>
              <a:rPr lang="en-US" sz="3200" dirty="0" smtClean="0">
                <a:solidFill>
                  <a:schemeClr val="tx1"/>
                </a:solidFill>
                <a:latin typeface="Tahoma" panose="020B0604030504040204" pitchFamily="34" charset="0"/>
                <a:cs typeface="Tahoma" panose="020B0604030504040204" pitchFamily="34" charset="0"/>
              </a:rPr>
              <a:t>. H</a:t>
            </a:r>
            <a:r>
              <a:rPr lang="vi-VN" sz="3200" dirty="0">
                <a:solidFill>
                  <a:schemeClr val="tx1"/>
                </a:solidFill>
                <a:latin typeface="Tahoma" panose="020B0604030504040204" pitchFamily="34" charset="0"/>
                <a:cs typeface="Tahoma" panose="020B0604030504040204" pitchFamily="34" charset="0"/>
              </a:rPr>
              <a:t>ải Phòng còn lưu giữ 12 </a:t>
            </a:r>
            <a:r>
              <a:rPr lang="vi-VN" sz="3200" dirty="0">
                <a:solidFill>
                  <a:srgbClr val="FF0000"/>
                </a:solidFill>
                <a:latin typeface="Tahoma" panose="020B0604030504040204" pitchFamily="34" charset="0"/>
                <a:cs typeface="Tahoma" panose="020B0604030504040204" pitchFamily="34" charset="0"/>
              </a:rPr>
              <a:t>bảo vật quốc </a:t>
            </a:r>
            <a:r>
              <a:rPr lang="vi-VN" sz="3200" dirty="0" smtClean="0">
                <a:solidFill>
                  <a:srgbClr val="FF0000"/>
                </a:solidFill>
                <a:latin typeface="Tahoma" panose="020B0604030504040204" pitchFamily="34" charset="0"/>
                <a:cs typeface="Tahoma" panose="020B0604030504040204" pitchFamily="34" charset="0"/>
              </a:rPr>
              <a:t>gia</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Thành</a:t>
            </a:r>
            <a:r>
              <a:rPr lang="en-US" sz="3200" dirty="0" smtClean="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phố</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có</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trên</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5</a:t>
            </a:r>
            <a:r>
              <a:rPr lang="vi-VN" sz="3200" dirty="0">
                <a:solidFill>
                  <a:srgbClr val="FF0000"/>
                </a:solidFill>
                <a:latin typeface="Tahoma" panose="020B0604030504040204" pitchFamily="34" charset="0"/>
                <a:cs typeface="Tahoma" panose="020B0604030504040204" pitchFamily="34" charset="0"/>
              </a:rPr>
              <a:t>00</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lễ</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hội</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và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nhiều</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sản</a:t>
            </a:r>
            <a:r>
              <a:rPr lang="en-US" sz="3200" dirty="0">
                <a:solidFill>
                  <a:schemeClr val="tx1"/>
                </a:solidFill>
                <a:latin typeface="Tahoma" panose="020B0604030504040204" pitchFamily="34" charset="0"/>
                <a:cs typeface="Tahoma" panose="020B0604030504040204" pitchFamily="34" charset="0"/>
              </a:rPr>
              <a:t> phi </a:t>
            </a:r>
            <a:r>
              <a:rPr lang="en-US" sz="3200" dirty="0" err="1">
                <a:solidFill>
                  <a:schemeClr val="tx1"/>
                </a:solidFill>
                <a:latin typeface="Tahoma" panose="020B0604030504040204" pitchFamily="34" charset="0"/>
                <a:cs typeface="Tahoma" panose="020B0604030504040204" pitchFamily="34" charset="0"/>
              </a:rPr>
              <a:t>vật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thể</a:t>
            </a:r>
            <a:r>
              <a:rPr lang="en-US" sz="3200" dirty="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khác</a:t>
            </a:r>
            <a:endParaRPr lang="zh-CN" altLang="en-US" sz="3200" dirty="0">
              <a:solidFill>
                <a:schemeClr val="tx1"/>
              </a:solidFill>
              <a:latin typeface="Tahoma" panose="020B0604030504040204" pitchFamily="34" charset="0"/>
              <a:cs typeface="Tahoma" panose="020B0604030504040204" pitchFamily="34" charset="0"/>
              <a:sym typeface="字魂36号-正文宋楷" panose="02000000000000000000" pitchFamily="2" charset="-122"/>
            </a:endParaRPr>
          </a:p>
        </p:txBody>
      </p:sp>
      <p:pic>
        <p:nvPicPr>
          <p:cNvPr id="16" name="blossom">
            <a:extLst>
              <a:ext uri="{FF2B5EF4-FFF2-40B4-BE49-F238E27FC236}">
                <a16:creationId xmlns:a16="http://schemas.microsoft.com/office/drawing/2014/main" id="{FC26CB63-60E0-4FCD-9408-FD45BBC995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8267" y="4974633"/>
            <a:ext cx="4299903" cy="3684104"/>
          </a:xfrm>
          <a:prstGeom prst="rect">
            <a:avLst/>
          </a:prstGeom>
        </p:spPr>
      </p:pic>
      <p:sp>
        <p:nvSpPr>
          <p:cNvPr id="8" name="TextBox 7"/>
          <p:cNvSpPr txBox="1"/>
          <p:nvPr/>
        </p:nvSpPr>
        <p:spPr>
          <a:xfrm>
            <a:off x="3130231" y="46504"/>
            <a:ext cx="5414703" cy="646331"/>
          </a:xfrm>
          <a:prstGeom prst="rect">
            <a:avLst/>
          </a:prstGeom>
          <a:noFill/>
        </p:spPr>
        <p:txBody>
          <a:bodyPr wrap="square" rtlCol="0">
            <a:spAutoFit/>
          </a:bodyPr>
          <a:lstStyle/>
          <a:p>
            <a:pPr algn="ctr"/>
            <a:r>
              <a:rPr lang="en-US" sz="3600" b="1" dirty="0" smtClean="0">
                <a:solidFill>
                  <a:schemeClr val="bg1"/>
                </a:solidFill>
              </a:rPr>
              <a:t>BÀI TẬP:</a:t>
            </a:r>
            <a:endParaRPr lang="en-US" sz="3600" dirty="0">
              <a:solidFill>
                <a:schemeClr val="bg1"/>
              </a:solidFill>
            </a:endParaRPr>
          </a:p>
        </p:txBody>
      </p:sp>
    </p:spTree>
    <p:custDataLst>
      <p:tags r:id="rId1"/>
    </p:custDataLst>
    <p:extLst>
      <p:ext uri="{BB962C8B-B14F-4D97-AF65-F5344CB8AC3E}">
        <p14:creationId xmlns:p14="http://schemas.microsoft.com/office/powerpoint/2010/main" val="4074788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8" fill="hold" grpId="0" nodeType="withEffect" p14:presetBounceEnd="52000">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14:bounceEnd="52000">
                                          <p:cBhvr additive="base">
                                            <p:cTn id="10" dur="2000" fill="hold"/>
                                            <p:tgtEl>
                                              <p:spTgt spid="7"/>
                                            </p:tgtEl>
                                            <p:attrNameLst>
                                              <p:attrName>ppt_x</p:attrName>
                                            </p:attrNameLst>
                                          </p:cBhvr>
                                          <p:tavLst>
                                            <p:tav tm="0">
                                              <p:val>
                                                <p:strVal val="0-#ppt_w/2"/>
                                              </p:val>
                                            </p:tav>
                                            <p:tav tm="100000">
                                              <p:val>
                                                <p:strVal val="#ppt_x"/>
                                              </p:val>
                                            </p:tav>
                                          </p:tavLst>
                                        </p:anim>
                                        <p:anim calcmode="lin" valueType="num" p14:bounceEnd="52000">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14:presetBounceEnd="52000">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14:bounceEnd="52000">
                                          <p:cBhvr additive="base">
                                            <p:cTn id="14"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0-#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2000" fill="hold"/>
                                            <p:tgtEl>
                                              <p:spTgt spid="13"/>
                                            </p:tgtEl>
                                            <p:attrNameLst>
                                              <p:attrName>ppt_x</p:attrName>
                                            </p:attrNameLst>
                                          </p:cBhvr>
                                          <p:tavLst>
                                            <p:tav tm="0">
                                              <p:val>
                                                <p:strVal val="#ppt_x"/>
                                              </p:val>
                                            </p:tav>
                                            <p:tav tm="100000">
                                              <p:val>
                                                <p:strVal val="#ppt_x"/>
                                              </p:val>
                                            </p:tav>
                                          </p:tavLst>
                                        </p:anim>
                                        <p:anim calcmode="lin" valueType="num">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4308F7F-C08A-4432-A555-69D860CD2D7D"/>
  <p:tag name="ISPRING_SCORM_RATE_SLIDES" val="1"/>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UUID" val="{B07A6D6B-3017-4E3E-8A89-DC120C483DE3}"/>
  <p:tag name="ISPRING_RESOURCE_FOLDER" val="D:\E learning TP\Elearning cd9 TTTD của dt\KETHUA PHTTTD DT\"/>
  <p:tag name="ISPRING_PRESENTATION_PATH" val="D:\E learning TP\Elearning cd9 TTTD của dt\KETHUA PHTTTD DT.pptx"/>
  <p:tag name="ISPRING_PROJECT_VERSION" val="9"/>
  <p:tag name="ISPRING_PROJECT_FOLDER_UPDATED" val="1"/>
  <p:tag name="ISPRING_SCREEN_RECS_UPDATED" val="D:\E learning TP\Elearning cd9 TTTD của dt\KETHUA PHTTTD DT\"/>
  <p:tag name="FLASHSPRING_ZOOM_TAG" val="50"/>
  <p:tag name="ISPRING_PRESENTER_PHOTO_0" val="png|iVBORw0KGgoAAAANSUhEUgAAARwAAAFACAYAAABuuMNsAAAAAXNSR0IArs4c6QAAAARnQU1BAACx&#10;jwv8YQUAAAAJcEhZcwAADsMAAA7DAcdvqGQAAP+lSURBVHhebP0FdFV5tu6B1r3ntFUV7hCIu7u7&#10;u7u7C3EjQiAEh+DuVrhDUe7W5a5d1uXuAt/77fS59743xusea4QKAZK915r/OT+bty3OMNW1cnft&#10;yLDUqRxrnck01rqkeTqTbaLt6WZKSDBVWLyRImJnqD1vtna2zNP2/jk6MDBXfZUzFBQ0TfNMbtdC&#10;szuVGjlDgz3G2jBup9XrrNUyMF9lndNUs2S2mpbNV+NKI3VuNtf6E046dN1LW846qmeXmerWGKlq&#10;aJ7qBxeouGWBkgoXKL3EVIm5CxUUP1PBibP4OE+eoXPlEjRXrsFz5Rk+T4FxixSXa6+8Ri81LwtX&#10;/6YkrdiXp7GDBVpxpEBjJ0o0drxEK4+XaeyuYq06naf15/O07Uqh9t4o0IF7i3XgnhLt5tdbr2Vo&#10;4+UEbbySqA1XkrT+arxWXYjU0MEgNS53V0aFtQLiFygowUjJZZYq7XVU+1oPDWz31NAuLw3v9tKK&#10;9b7a0BmvgYIEBTibaN78OxQQsVAtwwHqWxelwd5YNWQGKtbLWv78vpfDQlkvnCU7q9mqrfXTyiWJ&#10;yo5xkdH8KTK3mKnwJHelVYROXAlFQYrIDJB/nK+cgzxl6ekkI0cbzbW10CwbM82wNp34OMfWXMbO&#10;trLl91383eQR5imfKB8FxgfwvfPnY/zkF+2nqPQIZVYmqLAtUYObq7XuUIe615dpeHu1ujYUqagv&#10;VrWj6VrKfy/ZXKGS4VQ5JFoqpSFE6472af3RIY0d6NOG40u16fgyheb4aIE7P0d/nqp7C7R225ge&#10;feoRheUEyCbMWGs3LdNbr7+ukTVdyqmO1eh4pzbtX6n7Xrlfxx8+rMP37tCZJw5ocLxFjn5WSi2O&#10;UFN/vsx8jFQcbad315bopVNduni+S/vPdmnD4cVav6dV2w+P6uz+1To93q8333lRf968qd9+/V0P&#10;PXa/9u9fq2Pbu9VQF6Y1m+r0wKN7VFAXJ3Pf+YovclfLkhg1dIerucVby0vt1B67SLGB82XnNVum&#10;7rz+qXZKyHNVRom3EnLcFBBpr+r6JLlEzVdwlrXqe2I1wGs0uCJNyUWuMg2cpRme0zTXf5bsQ+Zp&#10;V02A1lR5yDV2gazCZsmT52ie1xT5Jbvx5zoUkuqnO+xv13/Z/EX/y/h/KbUhUYduHNGqHUtlF2Wm&#10;RYFzNMt9hsLzvZXfGK85TjPlGGKu9PIYrih1rS/QykM1GtpapsGNdTp9cb8+fvcd3XvjslraavXc&#10;c0/J8L+PP/xARZnJ2rJuve45fUk//vC9fv71p4nf27xxvRYvbtCpvQd16diZic/dunVLrW1NCg73&#10;1ZULF/X9nz/qQ32pkYMrZRtgo4T8EG052qm6vgz1jJdr4+l2VQ+myMRvvlrHC9SxK0ede6t15ulr&#10;+uHmnxN/54/f/6DPPv5Yt91XGaRf6iO1P8VS50pc9G2bn96vsNEvFU76ttRNVys9eUgWKDBmknKy&#10;p2l162ztaDVWZ8pC+ThOk53NnUrwnqO0kPnKz56rhsX8o8NGWrLORN1rF6ll3TwN7DJWz1YTVa6Y&#10;p5pVCzS031Jbzjtr7Ji1uneZa9l+O3WtM+bmn8ULOZtis5A32Gii0AQnzVJY6hx5RvAm+k2TS/BM&#10;eYXPkXfkPH6fgpjvxJvB97g0VD0bedi3JatzY4yql/urYsRXjWtC1Ls9UcuO5mr1mQJtvFCoHVeK&#10;tP+eQopNofbdU6Dd9+Ro+73p2nIjWeOXE7X6ZLR6N/mrvMtJScUWis4xUWq5hcq67dS2zkP9e/01&#10;fDxYS0+GavhEsAYP+mtwj5dWrgrUxs5kVSf5ysZsmqwtpym/yEm9SyO1pDtKDTlBSgywk5+zsdzt&#10;FsjWZJasLKervNlXOw4Wqb89Sh4O8zV//mR5eJkrNtdfyaXBSiymSOX7KyzNT95RXnKgkJi5O2qh&#10;k43m21tpNkXGUGwmLn49z95SZq52cvBxkQfFyTfCl0LjL/8o/nyYt7zDvRUQ7a/w9GC1j5Vq/YEO&#10;Ld/VqFX7mtWxIZ/XLkVVy9PUui6Pm7lKlSOZSmgMUUC+C79fpk0nhrX28KA2HBvRnsvrKVJtmuo0&#10;SY6xlipsT9ACTw4ICs32o5vkk+Ii23Azbd8/rmv3X1c2D2xErrd6V9do2XibDlwe1+pjHVp3ok17&#10;rw3z/RQrOMWD4uiuzKpoGbnNV39hiH5bV6KbO5r05+mV+ur8Bj1/13I9uatdL21p1ptDuXpgeaX+&#10;9fHbusUNfvjobnV252vv+sV6cmef7msI0vrGUFVUByosxkwlNb5q6ghWZYOn6hpcNVhNIYmYIye3&#10;KXIKWaT4HBflV/kpo9hDeeV+Sklzko3jXBkZT1VAkIlyChyVnm+v5HI3+aVb8jPyd7YEqqwlQJHZ&#10;trKPMpJ7zCJFUqCdOCRj85xV2hihjHJPzXS9XdNdJ8ksaKFSa6OUUR8u/yxnGYcYabLrnZpNsfLM&#10;dJJdtLkW+c+XcQD3eZarjNznysLXSM0jObLxNVHDcKLG7yrR8I5cje2r1Mn7x/XUq3ertCRDo8uH&#10;9MOP3+nb77/WV19+oY7merVVleuRK9f02y8/64efvtct/v/oAw9pdHhEr778sn7/4zf9MlGEbumR&#10;hx6Ut6+9du7YxOt5Uz9QcAZ2jmqaw1SlVPtr26kWXXpiVMceGNDRh5arb0uFvOMdld0WrerRTGX3&#10;R2jk3sW695vH9MFnn+ixRx/RRx98qK8+/0q33Sjz1sfVQVoSP0frS6z1+/IM3eqL0vcVDnqjyln7&#10;6q21pclUW6pMVZs1UyXJs5Xkz5vDg+LiOln95c56pCdF23nxK6qNVNQ0W9X9c7V8h402HLDRjr2m&#10;unDSXidO2GvF1oVausNEuy966uz9IXz00PLDDhrjal25UOkV05RaOJNiM1d+dFT+8TMUSxELoeg4&#10;BU6TAwXHLWSWvCPm8uDNp8MxVgRveFats6oHuIlGA9SwIkCVAx7KbrFQSu1C5bZa8jk/DexO1NjR&#10;LK07RYdzPkcH7s7V4fvytO9GhjacidWSXYFqGPVQcbujkgstFZtppqQic+UttlL9mLN6dvto6Hig&#10;Rs6EaeRsOB8jNXwyQoNHgzRwwE+D27y0djRcG9pSlBZkJ6MFdyjYc5E664LU0xyu6nQ/JfnZT3Q+&#10;LrbzZLFouswW8gaWOWrz6WLtPlLOKeQu04V0N2Yz5R/qrOhs/4lCE5PrR3GgaMR58/O7y9bXRSZu&#10;9lrkbPOfouNgNVFkDN3NbDqeuXYWfN5aNp6OcvGjywn0lFuQl1wCOG0D3OXs50r346624Sqt2d2u&#10;sV3NWrG3SU0rM1U3lqoOTqklW8s1tK1SxcPJim0KkWOSpcqH0rX6aA+vVbNGD9LdnBjRzotrVNGT&#10;LetgOj/uo46VZXKMsZRDpLnW7Vqq7JpEeaU4a+W2QZV35Mo/01XZDTHqX1ej4c31GqfYrD5Yr3XH&#10;m7Tv7iVaf7CN99pcpi7zVNaaovlucxXlNV8/r8iTlqbr5821+pTO6vmdHXp+dbk+7U3Ql6Wueq7U&#10;Vw+d3qyr9xzRpq29Gu4p0T1HdurPJ+7S622hCvKdougMC411BmhVj78GlkZpzZZMNbR4KiJqLoWZ&#10;fyfTXhX1ASqvD1JgtIUy8jx0YmerljbFaMGC2zVzzh0K8l6g7RSjs/3xyuOAto1bKEeuiFxbucWZ&#10;KSjTVpnVHvJLs9TtLpN1p9tkuhsjldWma3RNh+p7C7XQZ64WBcyig5ktywjuYZ7B0EIP2USbaSFd&#10;zQI6Jc80B9nS5dhHG2uO83TNcZ0hn2RbeSfZqWogTt0b6MJP0OEcbNDVxw/ryWdvaPlwt1ZuHNar&#10;H7yuP279oR+++UbDS3qVHh+lBy9e0U/ff68fKTY3+b1P//1vnTh0VF9+8SVF5qZ++uk7/fb7z/rz&#10;jz81uKRL/b2L9crLL1J/buqzrz5XcE6w5rlNUvFIlPbc36yLTy/VtWfXqawjWuEZznTwFereWCyX&#10;MFPVrEhW044cJXckKCybeyfYUnFpYerv6dNte4qtdK7UQUtz5mlzmYXe7Y3UD32RerbKRrtqzbS/&#10;y07fbYzVv/v8VB4yR2bmk2RnPVkRYVPU1mCup2jrPuvO1aOV3hrqMlbdwCw1Dc/T2E5rXT/oqQ82&#10;BevjNf56fbWPnl/loXt22+v03Z564LlU3f14jHZRfAb3WaliyVxllM5QTDovNqOZe8RUJeTOVXb5&#10;IoUmz5Fz8DQ5B05nnKDQBc+Qa+gs+UTPU0yOqUraPehwglQ36K2yHhfltdooq8lMmc2mym+zUu1S&#10;L3VuiqDoxNGJxGnZgRitPhSjpdtCVT/kqsw6K8UVGyux1ERJZcZKKDVWWb+dund4aPA43czpEA2d&#10;DuUK1+CpcA1RaIbuCtfwXXw8Gqz+fb6MAj7aPBqrpVVx8rJfICebOaqlI+mtCFd5sodifW0U5GLK&#10;7xnJynSm5s2ZxClurhUH0rT/Wq1GeJNCfTnVFk6WA1/jF+7O7/vws/vSyfkyBnlNFBt7ioWVl9N/&#10;Co4LhY3xyVBcjBz/cy3gmu9gyeesZOlmNzFaGTode+//XI4+rppvbaaUwkRtPrhEW4/1asXOGpX2&#10;x6qA975+LJ0Tq1TLdteqaU2eMvh8eK2/UlrCtfZIjxoZu4pX5qplS62W7uvSRrqdhsECxeR5Ka7I&#10;V+WdqVq+rVUH6XwOXhhXXlOSXBPsVN2XQ/GOVkgeY2J1mLrXlGnJeKnWHK7V+mNNGqctP3jPsEZ3&#10;NsgpwEy2PouUXxuvrFxfrc1w1df1fvp1aZpepDBe2F2hh7bW6u2RPH27OFh/tPrq8zxL7c931vK1&#10;Tbr33vN67omH9cKz92r5aKVqCpw12OSjIyPJOjQUrVPbM7V6PE9ZNcHyTbBUVI6DGulOhloD1F7t&#10;pegYCp7NZI10R+ihY7UabgyUtfVUTZ15u+IirNSSYqW7+pKVS+ezwHuG4ul4AtMtNNNrmhYy7ttE&#10;LFBIjg0djJcCsxw013M6B2OArl06pPdef0DdQyVyjjHRLJ+pmuM/U9P5c06JVspZHCP/HCctCqGb&#10;YRS3jTWVCZPDbNeZjGXWCsp2pOBYa3BXvpYdzFPfNsPhuVqffvuxbly5qKHBAZ07c1yvfv66vtPv&#10;OrprlwK8HHXp1Ck9euW6fqG7+f3P3ycKzM7xTRrq6NEP3xkKzU8Uou8mRp+7r11RWUmWjh85TK25&#10;ZZiv9MjjD8su2EzFTclavKmKA7dMO843qr4/hfE4VHEFPnRdixREN5vXyHu7IVexhdyrIQtk5DVV&#10;RoyZ/73gNsUkR+q2rXnGOptrqocYG57Ps9CHdDU/g4m8XGGl+ztc9cVYjL4ditC6ZCs5W0+Tre0k&#10;xcdPVWXjXG1a6qY3+lP1QYaHXqPtOzngoKG18zS0cZHGdxjrhQ2e+qrcSe9EzNObdCQfppjqww53&#10;PXHcQzeejNLjL2br6qMRFAAbFbTNm+hmHIPnyyZgjkLopPKqjZVfbcbJtEBehiIUxkgVQpcTOk3u&#10;4WA7SczihWbKb3Zh/PFQQauDijodVdbnouphLzWu8FfDcl+1rwth1s3UppNFjA7Jqu/zVnaxjeLS&#10;jZVKgSnptVbTWmd17fTUwCE/ioi/lp4O1sg5ispZuhiKzMBdoRo8Gfaf664wio6hw4nUAB1OH93P&#10;cgrrthFGEcYpX4cFqkz00WB5nKpSfRXvT7Fxo9jweXuL2Vo0byodBpjVukBtv16qrSeLVV/lz+vL&#10;7y2aLHcwnsAY/p5Iw+UnnwgfeYR4UmzcZOHl/H+LjTFjkzFFZxFFZ5HLfy4DfmO4zPk9Ww/HiYJj&#10;KDSGomPHR1M6Iv/4QPWuoshtqtfweJ0Sy4IVVeytGsYoA4YzSrFpXJ2lCv47e0mCMrpjtIbOo4+H&#10;PHJxiNKHklW2pkgdW+rBy3q15eQyJYEzxRT6KbeZwtWWrPVHBrXz/Bg3X7Vc422VWhOqjIZwRRR6&#10;K6cpWm0rCiawhw3H6+nwWrXtXLf23z2kLad6FZLmrkWus1RUHiS/MEttyvHUHy1++mQ4XZfv6taZ&#10;k216+0ivvuqM0dd5tvqj2VNqcNTLiyN08vwevfqvV/T1z5+qqjdPRn7TtbgpWG9QqN6lmD2xs1Ib&#10;1qSquDFIHnQU6VU+qu0OUediH93XEqrrpQEKd5gtc/tp6mXcaq+0UXycibz9wF8WTVVsnJ0Ki1zU&#10;yN+ZmmWvkFgTuUcu0mTnSZrtM53RaJ7m+c/WPL/Zcoo3U15LmNr7s1Rel6L4bHC4FFc1deVoaH2r&#10;AvJ8NM1rsuYFzdGcgNlayAPqlGghrwwbWUUZU7zmTeBBFqELlVIRIjM6vbyOEK0+Uc+IU66eHTU6&#10;99hd2nVgO1iqtw4e2q0fvv9O73/9nl746DUVFmaqt6Velw8e06+MS7/89vPEiHTi8BEtHejXjlUb&#10;9NoLL9IN/TZRbJ567HE111dp1YqRiVHsN77+zz//1IlTxxWXwQjamKOrT1zSQx9dU1FXvAKT7RWV&#10;7SbnCDNlNyZwuMQqpzZCxW1xiiryVG5LhHpW1ai5q0Z1LcUqrSjUbaNZ87U5bbYupczVm6lGulXu&#10;KtV56tXshTrPuHS0zEslgcZytJkmP/dpSo6aqpqqOeoddtToiKvOdrvp/UoffVLsr6c6/XRwq7V2&#10;HbXR0cNWemqJtV5kFHrRY7LeDJyp98Nm68tUM3065q9H7wvRk6/k6Mbj0Vqy3YJiYQQeYyq7IFM5&#10;hy5SYv5CFTdYKLeKgmPAkMBzAuKmyzdmGgDyDE6MOYwaCxSWTpeTRztfykhWY67Fq0I4AZLVvzVO&#10;vZujwXPC1LEmFEwpTp3LY1RQ46qopIWKAYPK4+vb1zpq2V2+WnE+TKOAxMvOR2nkPMXkLIAxY9Pg&#10;KTojQ8E5+X8uChC/nuhyuAwFZ3BvoDZtTtLajlTlR7qpLMFbfSUxE8UmIcBWIe5m8nak9baaI/MF&#10;dGhe8xhVXDV6OklbLpdq1dZ0pcU6yJjuxhoAOS41kCIbKvcQRqhgH0ByH7o7T1nTnZiC3UwUFwqK&#10;4TJ2sdfCiYJjJxP+24Lft/Jwkq2XC6OT+8To5OzvIWfGKQsXBz66avFwsQY31GjFllalFCXINcxd&#10;idzQPePFWnuoWf3by9W4NlfVY5nKH0pixCrV2oPtSuwKlx/3RngrDxtFp2JNsZbsbVXt8iI5RFgq&#10;Mt9H6bXhmkvrHVEILnV2VKl1kTIFi8hviQWvCFN8RQBYXbzaV+QD8Fdr/ESjtp9t144LvYxUQ9pz&#10;ZVjOUTaaZzVJS8sCFBBAt+c0TT/RoXxOt/XIoS69cGZEX64t1BfgKO+HzdUnSab6Nc9Kn9KJ3H9u&#10;rc4+cUp7L+9QER3VwGCMbuyo0DsUmx8ppJsWh8s2bKGi6Xp6lsWprR9sp8ZN6wvd9DEn9RneBye7&#10;GTLi33QAOohlNIrPdKAjdFdglC3AsQUgvqfymxjdm/3VTFeUauhwUq1kT1cy15uOxWO6pnvO0Fxf&#10;Rib+reQSTwBia831mKLbLP635gJIb9k8pocevqzo0lDN92e8Dp2vuX4zZcSYZUuB88qwljM/lznd&#10;kjmHsLnPfGU2hGmYbnTb+WVaA2i/7tSojl8/BF5nopLGMq3o69XrLzEG8b/7H72huroKHVy/WR++&#10;/fb/4DPSmbtOaLi/T2O9S/T+W2/pj5v/6XjefvNNFeVToNpa9K933qXQ/D5RcAzXlSvntH7jav7O&#10;e/X1T9/o8+8+ZfwMBpMKV1YFhTvcRPUDBdr/4BrVj2YpvZrOMd1O2a3RqunLV2tPs44dP6T9h/bo&#10;tqbEaWrPmKrOzKlanTNdD1ea6k3GqT1JZsqhtXW3n6swKn579EKN5i/SYCGgcaOtjixlXBi1Vs+K&#10;hbq2nILTFK63avz0xBpvnbvLVhfP2Ou5YS7GoKc87tDLjELvAcx9EWekn7p89eKZYJ25x1ej+51V&#10;3GNBl2IFO2UrjxhwDvCC9DL+/UpzWIJFCmakCkw0dDQzFZQ4Q5EZM5VSMl8JsFnR2fMoVPPBW+ar&#10;hO6mdzPMwc5EdY9HclOHqK7NRwXFTsoqdICVcVRuoxOsmTtMjI+W7AHbORIA+AsAzMg0PDEy0b2c&#10;pphQbAYoNksoLhMXXc0SxqglJwyFh0LDODXIteRYCA9OlHauzdaKhlR1FkaqpyRSNRSbRIpNsKsZ&#10;4Pqi/xQbo+ly85itgi5bdR8J1ti5NG06m6+lg5Hyd1uo+fNuV3iYg1q6MydYCFcKjmOAt+z9PWlZ&#10;3WXpRcGhmBi72suYkcrE3YFuhwLEfxtGLAOQbOPtKke+3i3YV15h/hOXZ6gfxcdTTnRI5a3cVCtL&#10;tXL7YgUmBGqRI9gDTFZSRZhW7W+YwG4a1+SqjeJTScGpHssAmKxWwTDMGyCrX627fKpdFMoIkj6U&#10;opZtNQoq9NIU29uVUB6gjLpwWcL05LTEUEwG5JMKjgSmU9YFA9cUpZhSf+U0Rqt1OSD+wTptBoDc&#10;dqZd2893a/ulfu0916nuqhA1RdjocGWw8sCC3Bwm65NGb/3Q7KOP+5L0yVCaPgMz/Az87iOYpbfp&#10;Bl7jlP2pzEN3L8tSHMUzp9wf5qVWJzfl6gWwhR/X5OhMg4+CuK+z6n3VOhCujsFQreS6VuGrq37m&#10;Ggy1kK8P+Jr3LA422Nk0G0gD7p1SF4Wl2MrMZhYFHMaWe8kv1VJBaVZKLHRSRJaNovlcPFhSaLa9&#10;3OhSrPme5tLlzPaZpSluFK9oE8XnO8of1tcilG7JY5aS86J18e5jGl3bps7+YiVUBckO5nVh8CwZ&#10;BVF4+NmsIhfKhDHNKmyeFq/O1blHt+rY9Z06zLX30lZFpIbK1M1MLWAuzz31lL796is9eM8N9XW3&#10;6dWXXtKjZ67oy88+nShCzz/zjOrKiig2/Xrr+Zf11RefTXz+q8+/UFlxrro7m3Vg+x69/+6/9Mef&#10;v00Ay489/KDyshJ1+uRJA548MWJ98cUnWrN+mQ6f3KbzD23WxSfGde7prWA7qzVyvBWsL0mFPdFK&#10;qPBRRLaL6rqKFZoEUwpbeluxPx1LzBQ1p09Re/409RTP0mI6nVhmMncb6GyPebrGC3u9xl7rqhep&#10;r2CGNoN1nO+01dCyOWrbskjb1jvo7e4wfVrmo8fanXVop7n2HTLXY/1Weidmnl4Lnq5XQqbq3bAZ&#10;+ibRSF/U0zktA8wd5U3g743IdlVMvpuCU13kl+CicE6U+EIr2jULbhAj+cTMkHf0FPnGTuMhma64&#10;nDnKqlrIzWCkuLz5YD+MXvUWahjxhn4Ha2pxU3GZq4ppfUsqALNpuZuXBWloZwKjVRqsCN3IKX59&#10;Jk4jp+hoDAWGgmMoNhMYDf89OHEZig1gF8WmF1aq53goH0PVbyg6JyhIhrHqWLjGtydr36oSbe4t&#10;1kBFgirBXZID7f9njDKSs+UcWS4Ed+JmzqfYtO314e8J0/JzKYCmGVpMW29tNlWW5tOhXaNot4uU&#10;WxfNyeFDsfGWjR/dCR2LmaezzBmRDF2O4TKj+JjzOcPnDaOWFcXGnm7GLYQxLDIYVipEflHBjGRQ&#10;0+7OyiiL17oDbVq2uYnXEAbI3lq23m4wgF7qWFGqJRsrANxT1bwmX4s3FqhudQ7FpkYtdDuhzR4K&#10;boJip0N0L3eQd6WTwig6pYOpgM+ZCkh1mBjLVuxdzJ9pgS1sACfrousMBd9wVFFrrBIrAxRF15LT&#10;Hq+WVUgX9ldr06nmiZFqMxjOmpMtOnOqVQ+PFigdcHaUMb07AYzK6m+6l4f+j2pnfZVvpa/Aaz5L&#10;M9XnSDm+g55+OtpaY+Eu2lPgpyrGkYJiZ11eV6T715foHKD3tb44teTZKw1gt6kLxmosSutHwjS+&#10;Olyn+fW2MHPl2E6RiQfvUby54igMWdw3+Xk26si30clqN3XR5c+dCxPHc+GfxL2ZBYNJVxQGSGwb&#10;aSRTOi3j0HkAvwsVmudIAfeQN0Vpnu8cOp6ZupOOab4XRSbfQaGp9jLyBqiOt1dTS6WefOSaHnz+&#10;onIH01U3lKdcQGqbGGPGslmaz6jll2en2Bp3FS+JQu7Rqv1XYPyePk3X3qm/zv5vVTSVatvmTXr5&#10;1Zf17LPPKC0hSlvWrNGH7/9roqD88cfv+jeUdHVpkbZCg5/ZfUgvPP70xO99D4bT29WmtrZGXT59&#10;ZoK+Noxev/3+C+PZ91q5bFhdHZAESwb0CX/HTUayX3/7UW+/85rue+Cijl7aqLplmWCkldp7/zpt&#10;vWclcpJuDR2rV/lIvIraIlQEFmfjbUy96NdtybZ3qNRnmsqjZyorZqbigmfLzRm61m6aYilGl2hV&#10;v6j21JlKS3UUT1d33gx15k1VT/Xf1dJxp9qWzdW2FZZ6pjdIL1d5664aY42vM9LmHeZ6qNlSH0Yb&#10;6d90NR+iYXk4bq7OpM7X9uqFWty5gBbbRiHp7ryBHgpI8VRAsqcCoUSD01z4vAMf7RSUbCpfvjfv&#10;8Mk8PFMUQocTkQ6TVTAPsG6+YsB9ssppKVtsYTV4ozPM5UcLH5dorrpOb/VsilL/Dsar7TFcnKzr&#10;A9Wyxgea3g+w11+9+33Ve4iPh/3VfyyAIkLhOW0oPKF0OCEUnBD1UWy6jgSq80iQugGJDcWi/0QE&#10;hSiCAhavPetytWukTKsWZ6kqGTYqwF6hnDpeDkawebNlvWiGfBkN8rud1LzHVx2Hg9R/HOzqHBQ8&#10;RTAvyUEL59+pgEAzjW6kU9qao1zoUm+oa8dAHznQ5Vj70OFQUCzBYcwpPuaeLhNFyJyux4LL0P0Y&#10;uiDnQG/wHujv8EDwn2BesxC58+fDU/i5xms1tAHMJj8WQNkRANld1q5OjKwRGtvWBIuUpor+dDWt&#10;ygXDyVHz2jzA4zoVDscqotVToRQc/1pXeSGZ8IBdc+eqqPVRByO1Had2ZKEnLF+cimAnhnY0Agh3&#10;csPFoT+xBEwMhwDwo8sMUHZloFasy9fqA+VaCx6xkS5nHdfyozX655Ulen4gU3Zm/60mWJkdgNGe&#10;dpN0hM7hz3q6miwTfV9krW9yLPQlB9LvpfZ6PZPOjfvGNc5aVehhLq7I1HNry3U/XdWOOnAlio1P&#10;LuxOD4fFSKROtAXq6Wa0OYsZedPMZA1O4gYWk1Lkppw65AKpNloBZvRqB2B0HZgmxXYLo76D6SxG&#10;UhM0UHMZ7xl5YJjMKAiOUOB2dCOmYfO1iNHIPt5Ebsnm8mTM8uLvsubrpjrP0O32AM+u0+Wf4qi8&#10;qgSl5McAVldo55Fx7Tq3UV1ohTbsWaITZzZCZqTLi6Lqm2mujMVeSqhzUwSFPncJrOj+Ku2+vI5O&#10;1m7ifa1vqtblSxf1/D+fUSLFZuu2TXrt5Vf0+++/6bc/ftXPP/+k0aFBrR5dqt1j6/X+a2/q119+&#10;oXj8qZV8LgUwd2lnl9577S0YrD/10y/fTxSjxx96WO3N1ertaNVD9z7AePUrWNDP//m9px4GeO9T&#10;QraPTJxuR9ZSrBNPbtLW62Naexnwn0516ZlGte7JVe26Qh26eEKvPP+CbiuixW/2N1Y5KLSf63y5&#10;WEO/OU5RZNidysq4XQPZc3SpyEbL8merJmuStiPG21JAwSicpPqyO9VYNU2dVTM1WjZPK/MWaLho&#10;msYGp2nt8Fwdq1mk+8pMdE/FIh0pnKdlxTPU3DBTLUOmaliCqKrEmQLjyuVOcYGezPJFx+DDqeEK&#10;4s04kmzBZQxmM0cBYDeBsVNhbBAbJkxjvKLwZMxVWpGxiqsslV9orhgEVhGcNlnF1mpfFayhPQlq&#10;3RCsqhEPlQ26qKjbgXbeFLbEVI1jjure7qHuPYxX+zy4PNVzEOzlqA/FAJr7rkDGpkCKSqB6jgao&#10;k6LUdtBP7QcDKD4UIbqcJXQ5W/aka++KQi1nnKpOodhwE4S5m8uHYuNMsbEzoVhSbPK6ndW4018t&#10;B6COD1FwKFhLT8docAywlZvYiIKTR0e261g2wq9kHtBQqH8/RipfOQb5yo6RyNrHbeKypCuxMFz/&#10;U2ys+LUVn7elEzIUHHcKjld4AJ1NEFcw1LiHajrzNH6wgxM2BmqcLghMKCAqgBsmSouXlCi/Ll75&#10;CM9qh7JVM5KhYrqC2uWpgOlpMFVBCusEwF5MwWngcKDL8a50lkeJPeOsjRLjFzFGzYNBsVEsrIxb&#10;+AIVtURp+c56lXbGKrnATfUdMepAy7O9JkgvdCfo9U3F2r4btuVYNd1mE8LMeq06UKL3LvTpPbqm&#10;QJu/qTrBRgdLkSt4z9O9dBI/VDnptWQjfVVord+qHfRzmY1u1TrphxofNVF0Cvl4ajRDlwZSdL0u&#10;WOt5PWMN3QH0dUt/mJqHI7SFjubhEletDYNVQVbhyoiTBJ5TVe+v0vpAeTDC5Qeb6D60Os/AMh2H&#10;xdpFR1MXYKxo94XyD7eQAxijKyOSDUV2oe8szQMsNqW7WRg8RyYUHbt4cEgDycJlD1Vuzr9lErxI&#10;sxAUzuB5m+45U9b8PYX1WYg5QzQZ/Y+x7wIe4A4dOrVSKzYvRgSbolgKTHINJMiSAJUNgH1RbEoR&#10;uLZtz1ZAFoxjkIOKK8BO9u/RIw8/oKraUpWXFuvJGw9Bb/+hn3/5YaI4vPn6a9q4bg346k69/+qb&#10;+u7rryY+f+3yJUDiCv3zmcf1xPUH9PIzzzFK/U4H8xPiyd+0c+tmdbbVaf/uXXrv7XcnCpRBq/Pn&#10;n3/oiacfZKTaDn7lq3TkA3c9MKwTj6/RrrvHEM8u0+j5Hg7vJrUfouu/3KEnf3hdvzCT3dbLbJXp&#10;DXOB4CzVaTat41ytSGBezJyi0rx/KC/978pM/IdCo/5Lyxi9XoFpeoSqe6TAUntKLTVUaKSmvLla&#10;WYuAr3iequL+BiZ0J/TwJCrqLO07aAVjZar2ATqjodnoL0zVNmajzCZwgAw3haa5weO7KzLLbaJN&#10;jYb6i8wCaE2h0MBCBSaiKI6fJf9YTgZA46CEGf8pOgDH4TBZKQDGWcUI87KMFB0/V4UUn+51frSe&#10;KfxbjFE1lhopMFVnqZnKKhdyuoIvNCGcouD0oBIePOSrZacCoLgDtIRC03XMiwu26rgvYxNdEB+7&#10;D/uo/YCvFu/3Uet+P4oPnc6xUC09EKut67K1sjVd9dCeSX62CgWz8TVgNuYUG+MZ8gtaoMxOZ1Vu&#10;DVL9nmC17A9W5+EQ9Z+MQjwYpU66MH8nZnSLqbAZvjpwKk1jWxPocIIBcw2djSeFxJOC4j5RYAzj&#10;kxndjaGzMff8T3djKDjWdDeGguMYAH0OfuMZFkCXEyCvUNTFFK4aVKG1XdnyCjKAn2h6IvzQGoVo&#10;44F2Da+p4XWJUUVHhmoGstW8Kl/NYzlaAj2euzRcSdzsmT0Awq0UmyZXeda7yrfKRQEVzgqtZAzO&#10;sIL+nInYzZzugPcODK6+O05dawrVt7ZIKaXeSk631+ICL51riNLXa0p1fbxQa/YUaZSCs+pko5Yf&#10;r9YFOp5f9lXpu+EYZaLxSosy14EyHjLGjyPQyF8ySj1Bp/x8ojHjlb3U7CyByX3R5K/jvWk6RKG6&#10;sjxLdzHqVaYuVFiuDUyJnzogC+p7Q1Tbg+J7MSM23ZFj/EJFFtiqttFXLai82yFHEgGELaynqNBz&#10;vtJcwAydpqo00kTNadbaBD5Zj/LYJ8oUVbUjeI27kqvo+hiRXMCFrOnkZ/nM0B0ukzTVg/EJptUE&#10;wHgBz5M9HZ4bB+h8mMn5BjEf4sKZFJ/bHSZN4DzTee2cGa86R8vUQaeQ0xkB1MCBkAWLhqi1d1uu&#10;lh2q5p5u1PjZbsbVWk2xuF1R+YxOiPN2b9+O9mid7JwWQcbcr8cu3dDXaGcMoMuH//qXtm/aqNHB&#10;Jbpy8py+/Pw/eM43X3+LIHCx9m7bTiExgDOiI/plQqdj+N/TTzymqrJcZWen6qknnpz43E/83i+/&#10;/ETH9KN++OEbffzlO7rx9D49+NoGnX6yXwcfWKJ9962EeV2ttZeGgSra1XukikO2VLufOaB3fvxM&#10;t8X6mMvGarocrKC6Gae2ZhrpAsVkW8Z8VWf8TbWVk1VUfAe2hb/oOt3GJwV2ujfLQsdy7HQJle8R&#10;5txNVa66Phqvfc3oGSJpr6DNNzbP1NYtM7X90CJt2LFIA+sWadk2Hn5YrLIuwLZiR3Q2LorKoCNI&#10;sUBvYkIxmc/HBQBMRuA1s9HZML/G0N3wa/9oCg5XYBw3QuwshTBmhfPryJSZ4B3WgJDB6H/8VAf7&#10;0789UqMH0Jl0OesS1OIlWIFDfvO0miJWUbtAee2mqh6xUtsmJy2hsxk64aulFJ0N5yK1i1Fq6zEo&#10;bUOh4WP3ETQ8h73Vtt9bzfu8KTq+aqPbWbI/Qhs2oOpsTVYlepuUQDuFwBYYNDiOUN+2i2ZSbBYp&#10;A0yrdDxQFdtCVL8rWK0HGMmOhmngdJSWHowAv3GVk/k0eXvO0arN4Tp4BjsBgHc64jJ7OhEzD1TF&#10;FBZTDxeAYictdHXQIj4afm3CZcbnDcXH0PVYM3LZ+rohkDSwUhQeqFIPPoYmBk1YGEJjvXjd/BSB&#10;xSEiMRBqOBm8qFKlzYkINpNV0po2UXBaVxeoF8l6DwLAqoEgLV8WocdRj77REqQjtUgK6sEn6HRC&#10;6r0ViUo6ADW1KcI5T/CPymQHNSXaqx6xY+uKXLrJSArcIi0t8taaikAtqwrWhrEidY2X8PNXa/Vd&#10;dVp5ioJzokZPonmhhdbvnR5q9Z2hQLqmQXCcroBFug4D9FrUHJ1Et3IgaB6MkpX+rHPUn60++qwv&#10;Rh8uzdAjtYG6XOGtVYxZQbzXGYDDTYOILnuDoZWdYTIdFZBpqZBiB5S/XmptYbxFdNeQ6gR8gGbE&#10;/A5NN79dHnQgIQC1eYDS9WBGraU2WlePmp3C40Xh8wMk9uGe9Um3VnCBvcJLnRVW5qygIrAtlMZW&#10;iPVmes3A5oBgDxxmrh/4TvACCs1CLQwyAhBeoGmAxnO5J40CjWQWZoLexlhGAfP573n8PU5045Gw&#10;UtzPy9IQyK7U8Xu2ARZv1bmH9/AMtcsj1kU5FelaMb5Gzzz9FO8tqvqmCt13/op+/unHiXHq66+/&#10;1lBPl9oba9DdbNGbr702UTgM1PnYyFKNjAxqFUrj1wGXDWLAn34Cv5lQG9/U888+qU0b1+pFfu8H&#10;A65Dofk/l6HgGOj1327+oKsPHFfL0mRtPluh008Nav/9y7TnntXafHVMYxcGNHSqDQihUiOXB/XA&#10;R0/ptoWmf5Ot1R3yAtiKjpunQvCR1jS6EcaWqtS/q61+ivqbpwLgzdTjNV56uoMTHv1KXqSpVkbb&#10;6B5axgeg8K5UuGs9/qu2yMlaVThfVwcd9OCwhS72LdSupXPUNzKborBI1XitMmCgknItFZNBNxBj&#10;EPBRRPBKTYxOcRSXmNkTuI0vxcbgoQqhywni6wJCKDhBMxUYQKcD6xUSMV1RFJzmQT/tOdOg3Wfr&#10;YT6ytfVMJaNJri5UOOo+frYbXNct79AV3uyViBkr+4yR61tq8Xpb9e1z01KKy7ZL6Tp1o0zPnM/V&#10;WycyddAg6oOd6kGT036Qm3Mffi3DReHp3RmsVasSNboY3U0K9gPYqHAwG8MYZW8+U7bGsGm00Bmt&#10;zipcG6CSjSGq2ELB2R3CWGbAhAwsWLSW7YpSeRbgr9FkujNTbT8CHnRXsrpWQItnAxRTaIzdnGGh&#10;EIO54J1ydoCuNVwGWwO4jzMfXRwnio+pB4AylxXdjw0Asr3vf9TE7lyBMQGKo5uJjPVRdGKAopMA&#10;brENLB2v4oHMQjsRCQbGGFefgIgyRYUdSeoECLyxvUQf7irRtyvTdKsnSr+hwv0BYPhJFMWtFJ/I&#10;ViwX6ELCGT2MkfC7wuy0Z7sjIqUw98QDciZpcVec/rk0V08vyVBbmR9gNWruwRw0PDUaOdSgVXc1&#10;aIzWe9mJOj1/pk06ViX147ODqbGly8kLM1MrI/9jSeZ6I2a+zvvP0BkOkasJZrqGYO95dC4/LE3R&#10;h9XeFKVF6uVhj0CEl8m9Wt0dje/NXVFodQzep1C8gmnV7mpeggSiL0Djtb7qCrZSDAfuFJO/aIrN&#10;JFlSBPwNnjH+7gwO1ChwmCpGwXbAz0QKqjcdjwPeMFdEeW50Np50dz6I/DwoTgEFDmAt3srrxP/W&#10;FChvdDpmqIynISeZSRczN2Cu5sPgGTqchVwLAhfwefxSdHCGQjTVbbomu+BNpOuJBe+qW4rqG/B7&#10;57kVOnJ9k/ZcXKVdl0ZR1efKMxo7RkeFzl65rHPnTisqNkD7d+7Um6++DuD760Rh2bh+jZYO9enQ&#10;th16FfzEAPh++sm/6apbtWSgW7vXr9cbLxsKyrcT2MzPP/+gm4xUX3/1pdauGdXhg/sn/p6bNxnP&#10;KDL/p+AYsJxf+Pqz5+/SpWunteFQq3ZdrdBdj3do/wP9dDmj2n33GkarUQDkfmQkzeq7q0VHnztB&#10;wbH6u1xRAoZHzMdfMwdGaDoFYAq/vlOxiZNVUDBNzaVTtTRrtjYVWWigjJk3ERVtvJW2Qnc+iyry&#10;bTQ293pP1Qq/GRqInquHGt30+7JIcTTptyYPPd/tpbEWfCA10OvViJdglsJS5v8P+wQukzxLkZnz&#10;FJE2lw4HGj6FX6fPp/sxAhRjrMJH5YMq09N1ivxRLkahNI4Pn614ilI+ep1l6xN08GKHjlxq177z&#10;9Tp4o0unjpfq4UwrPWH7dz2OxPwp5yl6EUHW1Rpb9DiWql1to4bVVoj9HLXjcqrOPdBMwanRo8dz&#10;9R7Gz3svpOrAtSytOptAWxhMZ0OHs8cTXU+ghlFid0MjFyV4TiiIw1wBqv+n2NiYcDIz46e14fEa&#10;81HhGjoJcKTKrSFq2B2qrsMG4SAP+9kYvu9wpYZbapHRJOWW2Wv36WRtPRKLKc6bzo6OxsWZIuOo&#10;BU72KIjtNd/RTgscUBc7UmwMBWei+BgKj4Pmc01xsNU0aO65znwdnZAp45dToLu8gz0VFualpARf&#10;pST5M3MHqgQwt4muoKwzWuUAvXmYA5Oro5VRE6VYtCHtsGSfo7URnet3AK/vIvD6d6ajPodB/LbA&#10;Q++iq9kGKNvWEaXcah+wNzvlFrspIcMWnZOFenritAGh3v2ri3UXrJQHJ3cUBScZZWpRX4paNxWp&#10;bxemQ3xAQwdr1bOPE3Jfub7fUyKBWbyWaqoyuoSucISpyPl/rPXUd2VO+jjdVC9xr57gNR5LtNWq&#10;AiftK3LWtii0IHQRvhSixCov1fZFKxsAOCbPQSFZlgqm88hrouMZilRVl7/GuwO1AQW0k/FfNcfw&#10;DFAIQlEQh6VTnBgJwxDtxWbaKa+ZLnQE1rA2TFHJNvIKNtZs86mygL21p5j40umHwIp5Z9vIDc2O&#10;R6Y1BchWCYDpOe1hKu5CqV3iIRPwnsnQ4zOg3P9PwZmFxWEuhsfZvvMoOoxgFKH5dDlT6cjn+MxW&#10;aDEiwdEUiI8c9W7N14jhtdpbIncOp4hsFNGYKI9dPgKMkKKi6kyo6zOMTF9MFImPP/xYrZgya8B0&#10;Xnr6uYmOx4DBbFi3TpU1FTqwc48+fusd/UHxMBQoQ0H5HYD5xx9/0IULZ7EpFenggb3643eDHocC&#10;8387nP+Axi+89JzKSnP1xhsv6Q99pQfe265998NUPdBCwRnGHL1au66v0fgl8Jwz3eCdLRp/cFy3&#10;uXrg54kwUjoou2cYczhdg0fEFDmHT5Jv1DRFJsxSQtJ0JcffrpKkO5UNU1SMpWCMrmYf3c0rBuFV&#10;+Fw9HzJb47EAynnW+hLlpqHY/ATC/w0U+MuwAacaPXQSRfBdHc7Kxr5gEzQZo9wUZv5ZSisD/K2Y&#10;j7ZmLuzTfMXmIOhLmiufUNyxiKUcKTR+/tMUGm7oahijGLWSE3CWpxipvdZWK8eTtIPWfMepWm07&#10;XanDZ6v16MZ0vcKc/qLvZL2AsOqtwBn6jLHtuSU+jHbQrTs91D7uoP49HlgLCmlZ67T3TLYe2p2m&#10;Nw/k6N6rmTrzYIkO47nacDZJfXQmXauQvgMsVuNryoKGjfa2UiDeKG+sCI7mc2SPZSGc1zGnx0H5&#10;KzyVt8JH+Sv9VQQzVrk1VE17DR0TtPepWI2chDXrD5SfywKZQYnXdXlykqVq5d4oBGteWDicMGba&#10;a669rebYWeOTQjhmbzNRfCaKDF2OMcVoEdccitAsrnA8VhnYHyICaLdjwOZQK3uD2Xj58b2GusGg&#10;+aoohc8XBKAIDlZ+R6gKOsKhrMMRjkWotz5WeRn+co92VwHY3lsUlt94kB6Bdl4a6qirYdb6BBD1&#10;Y1SkL3ek6P7BIl1CzXu1L0tH+6DTMSfm5TrLi0PoYE+yXhiv0V7GnRBwPzM6oLAiWK3lEapiRKta&#10;Hq76lfFqXpeh5vV4uFan4U5P0Nol4brKqHM/mpZHYL++wM39dpmbvmP0/B4h6jfcXy8w7hzGW7Qu&#10;1FQtSSZqTGNMjjYcYKaMTl5or8JVTLFJRhoRCWicUOaiwlZEekujVdbur9QKRJE+MzXT+h+AuIyz&#10;dCqpBiqbjsYrzgI5AvYWgOJ0ujUDiZFVE43p1RRGC7Yr1Aw5AV0IjNMipgJLuipzlMAeSEciSV0I&#10;ovj55NjLheLjkmoh/1y0X5hyi7oTKU7OKIfnaAr0u+GyijSTc6IdxWXuBKYzm6KzkBFrISPXLArO&#10;bN/p6lhVqhOX1mrjoU5tO96n/RcGlcrr4ksRXrp/MVaQDkSifmrqroYZHp8oBr/8/LPGVg6pq7tJ&#10;1/BQvfbSKxOff++9d7VtyxZ98fnnev7hx/Xvf70/UYQMxcZwGTCfV155UY2Lq/CkXZv4M7/+9gvg&#10;8//pbgx0OQWK7uaNN1/Vw488oC8wZ37F3/fPt+/T2RdHtOO+Mu29r1177x2ZKDpbr41pzcVBDTNa&#10;LT3fq9vikVVvAqRdRwEJR5gXwcNcGD1LhVgJQsLpdPA0BURNUnneTO2kO1gNc9QetVB9tLgnkIa/&#10;H2OkTwDy7k40VWvGQq0vt9L7faF6s8lLN0oQbxVZaQeammNYJg5XYX0ooLBRbEzdbkcDcqci02co&#10;r24+OAxq4aK5tP/YF3ymAIBNljHAmBXAWgh0fW4patXy+WA2cyiEdDdJjGc55uquttLoaLB2ggHs&#10;PUt1PVygq7tS9WofNyrg4ouhs/V65Fx9k2GiXzoCdc+mEMyWREkco63eB1gMCLzurngEaNnaeyxN&#10;Lxwo0Jv7CnX5fIpO35+n++7P1Cm6nOFVxCVUwmTgYk4JdFSEB8XGiWJjh4IYnY31QjAb5O+F/U4q&#10;W09bTcHJXe6lPFTVRVgYyulwGvfgMzkSDe0eB+BMNEKlhxwsZ8oBsL5jZbC2nMsg7iJKWQ3esvN3&#10;wP1trZk2lpppZYigsMKUiVmTTsfQ2RgKjQnXXArNHdY2aonChMvY8jV6oI9WlusrKNYvVhRpQ2qA&#10;QvBeJQY6qyMN3Qzyg0RA+s3I+B/CWzTWS5dV745fyB8BHLEHwS6wKTbqozh9R1v/NYfKjRCEmOE8&#10;OFF2WsOf3VgVpj5Mqn09MF9LynSDOIrreMZ2FSIraAiFXbLW1cZEXWA0a2/0UXaXu0qXOqt2BQVn&#10;GU7sAa5+d5UMGBjEWFUujVXV0njVYhwtAnPJgf6uq4ZJqvPVgz0x+nixvz4ptKPguOjXWhTBjOLP&#10;MVa/mWqu85Vu4DBWkA90NsWeKqgNVkGpDx0j0gru6SSKzuLlceoYQ928PB51up0mI1K8zeyvso5c&#10;wJ9xUHaVmzIpau6hJrye0xFUciAy5jiHmhPHsBBdmAsQgLtiKDh+uLj9Eq0n8Co3xqr5KIvvsL9T&#10;pnRXpnQx1mA8vrkOFB6YPLofU2JUTMLovHCgZ1LYY2G/rKJNwXcM4r4FWgCDeYcTymQDpkOnYyg8&#10;CwIW0O0s1GzwH/tIax04vhFW6KKu3ntQJ66s1cCWEkatPB17eCcG1CGFRSFbOXcXGM2rE2PT/v27&#10;5eVvqZNnj04UjYnC8esv2rWLCJDTCPgMYxL//46u5WuA4K8Zpb4Cv/n9z5u6fPW0sgpitf/IPqI+&#10;btHd/PI/3c3PE2PXRAGCZjf4st6k6Fw4d1LLoNwNTNib3z2sfQ/XaueNUu25t1N7biybYK02MVqt&#10;PNcDAVOv2zYCBJ8qcdAjAIDrClH90hV0xxppe7KZauNm0VVMUmLMZO1ocdINUP6zyLg3JFtqJW3n&#10;qQQrPZxgojd4+A9z0uTDGq0osdAFHLhnWry0F2XvcJax+hASdoLDxIVMkpPXP2Tq+A/ZcTm6366Q&#10;uGlKyGKkMtgVAqcogXnXA7+WkcU/ZOV4JwAxTFQBmh2UxMk58xWSADgZNoevp+Bkm6m7BANkn6f2&#10;7MjQEWjVYwfydGJHvI4v89HpOkuyfiz1Cp6YT4bC9MzGaJ3AFX7qrkTtORFFngvqYmwJyw+Ga92x&#10;FB06kaE3jlfqvUOVOn8iVhcvxeqFiyk6tjZcjUV0K9GuSkFjE+FuKT9HY7nZzgdsR0GMzsYGh3dK&#10;sblqN0LBr6MDGnFTypCTMpZ5qnAdDuQtwWrYEwoAbRAMxmgITVBpprMsF2EZ4UYf3p2g8XOogLca&#10;Cg5UOAVijq2NZlBsplsSP2FtodkUnNkO9prl6MgIBW7DyDXVzl6pjEyfjuZLh5u5WqX9TYCvFRKA&#10;4/FETJVobioivDWIHyY93Al9i6v+jTFRG9IpSklaR1E40BSkx4uDNBLhqMpQe11I99QPdDKfMVr8&#10;k1O9IBgmM8ZOLSXBGmiiALenaU9vtu7pSddTNZgciwJ1rYpYAvQtjTA3+5G8X2iO516I0rGeQK1d&#10;7qK+VQ7qGEEN3u+qgV4PVeFfSmsIxNkfplKygKqWJ2rdigSdGsNk2Ruqh5dE6nWsCa/RIb/HPfo6&#10;BeZrupyfa5z0SZqRfsgx0xcAwWNYE7KwGpS2hkFxuys8zXai0BQvDlQ9YrnW0TjV9UcTFWGmO21u&#10;RxczT2F0StncF9kUtwq68fBka00h02myBdERFBtzX3x94DXRREvEF7igeHfBy7dQ3uh1AgCLfRD1&#10;hfFzRqM0jmaksgUY/4fDnfpvu3/QnTAp8D0EF7pgUaDoMEEsgjY3gMnujGwRxai1s7CiUKD+wr3+&#10;D8epjFQGVfIc8Jt5Ex/nADTPQjR4m9l/Yej01PaTgxO2k27Gq45NaercClZ5eZn6V3eob2mf3v7X&#10;exOF5JXXX0HBHKux5f3aOLJ8whVu+N/hw3u1euVSffPN1/r+1x/1/nef6bWvP9IrX36o1778SP/6&#10;/gt9S9FZtqxPPUOtevm1V/6v7saA1xiuiYLzPxEWH37wgTra6sm+GtOqsaWoml+laH2iG29u1Vam&#10;gh13V5Az1cM1StFZRdbUUmQgrbrtqTwTnSm0QbeA+QvqrzbNQnGEBWVGzlJuLEAy3qkcgNlVNVba&#10;UklURbap1nCabEm30RVaxyezLSd0EXfR4RTBJNwHKPdEo6suQJ3ez8l5Dg3PcCSBRXQ0C5z/JmPH&#10;22Xh8A8e2NvlaP93WTvfIU/3fyjA8++KpeNphS1IcpmhRQgSXcBtfGCk/ACSg2Ppfhjl/OlWXJB5&#10;+8UsRBdkqiGCk5Yztq1tc9ceOp19+zBpHi8g2CsCkBq5Oi70zStstGXcU8d2B+rf5xqlq0v1/Ikc&#10;rToItb2HYKyteKh2xmj5eKh2jfnpboSC549EafeOEG1YApWd46v8CFclgNcYBH3+FBsXa1SlAMQW&#10;ptO1aP5UeaMirhywV8MmLxWsdFf2qKeqN0bS7YQqf62fSjfjZgc07jiEHYJiNrA2WmmRtjIxMsQm&#10;2GPIy9LGc1nq2fKfguMUTPttZ0uwlqVmWJppMoXn75Z0PFawIA4wVE4u+putoyzsHfV4c4J0pEG3&#10;8AzdXJuhm5zmGg7G3+aiTjdGA6wPnRSczmgflfk56WFc3VoRLa3n6xgzLiLEu44w72cEcb/xcP9G&#10;F/ErHelPUN7fAbR+jFS/OxSMIsxKh8pD9BG4z6ftEfqF2IebPNSft4frPKxKJdhFGQdSP8LA5Q1u&#10;2t4dqqfISHkXsd/rjHDP90fqVdSnnwwl6n10OauwOWQTbpVDQFYqOE8jQPM741kSGS8wEtLqGH3f&#10;66vv+/31K2zZowjsHkdn9Xm+pb6kc/4sFnICULeT0bCM7yWr2lehmWBq4EmVneEEn8Vj1I2CnXLX&#10;dIcp+i8zCBK6mtJ2pBBkJ5UtdsUDFEBKgJOmIy68HWJhnttMuaCxiePwNRSaSGQaAYyRHoxNTuBQ&#10;PnR8rtGLZI2L2xqRnyPdfiysUjoUeTgjmTGfN1DjC6DF5/nPlS1SAa8M2CskH46MaTPR7BjGKjcK&#10;UjpeLF86rnl+jFn8u7MpMCYYOE3IxpnPv2XocAxM1x08K+HQ9g1jFOWREKwD3E9D4FQrQ0g0KNXl&#10;Zy/p9c/f1te/fa/OkXYiXmK0ftM6PXjvDX3+45e6eOOCqqvp/C+dnehOPv7mEz3xwQu6/PL9uvHi&#10;A+ToPKMvfvhaT6HH6Rto15NPP/4/4xRAsgG7+b/F5j9Fx/C/F597Tls2btDDOMmzM+JUnJuttxAU&#10;vvrZvdrzYLE2Xk3U9hv1dDlLCbpDn3NjndZcGNJtD0JFb+GFG+XNbEtepFzGo0AAWeeQmROu7KDI&#10;aYrBb5WcMkU5YDhFyf9Qfco0Co+VnsFd/hMdjWodKDzWqiRo6W5ayW8w2r1c566nEGr9E1rxUUab&#10;M8zwte5TZEbCmQmngLX13zTd+L+1wPQvinK9Q0k+dDMUJR9GKQubO2Rqd6c8vKcoCjuEgZ1yD58h&#10;rwhU0BRDb06oWk6OrWWe2oDkfQkj2zJ0GTv7vbVjtZ/W7ASUPZyqXkaYtnFHtWxy0OBOb714GkDy&#10;bB8dQK2+PlCm3YeIq9iF+ngEfQ0O884eR5SfFlq+1FM71kaoj1ClUhSsGcFOiveGAv2feAknK3Qz&#10;pnQ1pPIZoiasuVJzjdWy2klVa11VtZGQojOtepCWdx8JdRWbQ1Q47qvaXbA7h7BJHIpWO6NMqAfY&#10;hsk05UAxb7yQTYeTReRADM5bf1zxrppHwZnFSDXJwkzzKTgtZOScQWj1aHWI9qHOTvdw0NZ4T/28&#10;NFHaV8oDGkcBCZLo+IRE4X1GimpHS1XiGm/z5QGi8PQHOOknHk5tTJLWxesnRphDxDQ8zMOuZVFS&#10;tw/Oayep3mHi+pWMpE/TzHUoBv9XorNe4aFWs7e+xVf1Oj61x4gt2TvopbZeB5iw+Woh5mN1nZ16&#10;8MH1N9jrYTqefzOafY4Q73sEfz/iMn6rzF8XUt10huL1Kj6nJwn1qgCk3gp4fXM8RVoTCSvmqR+b&#10;HMAA7fQL+NaXUODvo3p/J9VEH6Qu0lfpC/UsXUYnDFIhdHgeKuFI1MihWBuquyJUR+BZHlqWUPxQ&#10;fzf+uybZ3aFw8JS8ZjCefj9t35eswWUBGCvpGJ2m6E7uNyuA42C+PgqgORpMJ9QAHhMb4Q+mYwde&#10;40vHE0jHZwXwa4aAz5ixyJXuxRaHuAvYXTz3YhLxFoH8WYNj/C92t+uv3O+WIaZETyQqstJPphS8&#10;6YDhsxEM2ieaKAbbRGgJhQqD5h10OpNgqRYyni2A+rekmEWDN7mBgd2JATqkipTCzRTmtaHkFnkT&#10;lOam5s2op48UklK5RLvu2YAZNFBdKyuIicnT1vOr9OS/7secmoM7vEtffPqZvvzyE72Fm/6RFx/S&#10;+UfO6e6HL+kFCs5nX3+iweUtqmwt0lfffYNl6uZEsflPV2O4fvm/l0GN/MO332nD2lXavHWtThw9&#10;qL0bNhDwdVUvfXiP9j9SgQ4HFvB6pnYzWh26bw3XNu28Dmh8nh9+BPS8lUCgocRFaod6TCDkyp4Q&#10;IHMCr5yDYZHwMMUmTVF26iTVIQjcxphyHOHXJYKqvqLrUYuLXqh0UAU+qTHGrR+ag/Q+ZruTScZ6&#10;OHGhfuY0+oARqNd5quZZ/k2zLP+qeRSaAl7gHZHG2hpnrlVoEfx50yeZ/lWzLXmTGKcS+fePcgIc&#10;ybVGB0TSH9+Lb8AUtBl2WCgCtRdz2PIcK1Sm8zWGkPA4YOQBVMXrx+w1uicGujUbwVQ8juZQnTye&#10;ot+v9Is/xMnOTb2jRFf3pKh3rbfa+xwpNg6wKlD7S8j1ge7tYiSoSPRUBmrOWC8rio2Z3Gzmy5JC&#10;Y054lgG/MYRpWaEkdnOag7PdGiuAEzeEl1YfL9Sle9br/gd2a+vpxSrfFKRczKLl2wLUhA6ne2+E&#10;GlC2etghg7ebhdYiQJuupWk9LFU33VZWkx/GTTeMlbBPME9/M8cnRsH7g25E+wmi2kUXsDxS33WG&#10;6NaaZN0CfL01GkNXQyFBnPcGzuRz/qa6O9RKmz1x7/sicnTHfGhlqiwXrCoAqlrH1xPi9OWGAl1Y&#10;X61Xt0BHL4vWrTosBGAif/K+3qrhYS+308e8xu/yEH4D1auOIH2PCfJ4i6P62tHXdC5Ua7e5Gnpt&#10;1UjMR2/LQo0hPRgvtdYhwNgLsRY6B/ZxEXvMVSQVG2vAMhIwSQYv1LHqANFW0+836HHyZV6Extb6&#10;WH62YP2CgPNzEgF+aXXRb53u+rTITL82OYPhOOqHSjv9Wm6jf3If9AGAlzJGpaIqTsHF3QDm0zqU&#10;MBE9uwgF73+b/Lfm0yVkMHZVdQarBgFgx0g4mKGTnIhMMTE4uhHn+XHfhnKIhdB5hEFn+/I9hmBJ&#10;CKIIObqBZ4LX5AJ6p9PF2VBw5oO7LAL4tYXqnuNO14JJ04LCY4nSOBoqPglmz9DFzKXwGEPjm4Vz&#10;uKA4NoDI/ryW1hzw1oxnpjBubkwMgejZ3LFDGLobA0s1mWjR2XRCzlh7AnKg3OnuW7GVbEej1bzC&#10;C5+SG+l6JBau9FXNmK+qKEAZEDJpjMctK4kHOdSkoxdW6f7HTuvu6xf00ovP6dPPP9I777+uZ158&#10;RPeTFXTl0cu69+Greua5R3Tjkctq6inTnpP79NOvWBjAav5fsfn/LjhEXID/fP/t93RNOcoviddH&#10;H3+kX3/+Rc+98azuee2Att2TCWbjobVXQvh1mQ6gzTn64DYdfWCvbjuH8nEXKsmLtN9fclo8DP1Z&#10;QKdib1BK0mGYeU9CKo+HCVtBVPxkLcGd/Qo/1COMTmtRQh4vsdOTzOJnCcFaWmvBvUPoVn+czpQA&#10;LjKj3gDj2U0bnOBI7gfFZIHF3xXEyVAVYap3mkP1DW32OajNy5ws6wHLvJlp51nfoUDexFWcGh9D&#10;sf/Q7qlHKFrHUY9ugWm6QibLFqr9ikJ7LBfWasDi0M7Juq/DS/dtAAMAeF1/IF7rz5Vqw/lytB6Z&#10;unAqR79dHZB20wmsTdRvm/N0bh0mzGWOGhoAa0IwuAEH/LrWCIysvhQaeyX6wDxgUwhkhHK2nkvq&#10;2+SJlL6MIGd1ZkUo2tOKcWqKAnEQN2Cd6NtOd3UkQ5tPop49TqLdkWJ17AEMZZyq3RaoQQDjNeeT&#10;tGxfnMp5SBzBfXzQYvTsCNKmqwlkMIcR6wmLwinpQsExcXbWQpiqOy0IXfKlsJNNRPi0bm5MljZx&#10;bU2T9oDdbEzTc4RPjYegK/KyVLSdmWwYw7rAmp7M8tGbjUk6lBEiT4K6HEgEvJrnpz+JPQWM07cn&#10;+vQCPp5/ky+jVfG62e6mm2TL3Ky2o8Nx1K8wjR8zFn+FQ/wWmIpGkvTOUChmPjrikplamjxfSxBT&#10;Vvch+htEKNc5T+NkGN1NuNj9vIcHOLEHAEkP1nloT6MzGIu5HCAeLBlblhe66uYqfo7dhRTRIt3a&#10;nCmNMx5SgH+nQ/u12VG3KD5/0rn+1mhP7o3hv8P5mlS+j3B9Ada4IwIKGmtCGlqgMvCgziXxeMUA&#10;1T0nyYSR3JV7O6PWBXbKkzELcRwCxlpYLEvGnb9y+DkxHsVw/8UwDgVDg3vHW8DSmQDaY9UA1PUC&#10;S/GCqi5BZ9YIe1ZKfEsW45Y/3Y8TuI1hrDKhqMzgZ/27PZk4gMhmgMQL6VCC8l0B5AMn4iYmuU/W&#10;7WTmLEAgGUdXU4y4MZr4WkuKngOdjgldux34aQCaIV+Kmmk4NDp45j/cpsqBBuCh/hB9v6NAb9EB&#10;dnRZKKHNnMA0ewoPHRuERvOaWDWvTEAdXshhW4dxlsjWSxtwcp/G6HlRz7zzTz352hO678nrOv/g&#10;aZ155KyuPHxR9z50TU8+9YBWru8nQWC13vvxG32LefNnQOH//wUHDxYdzi8//UyaIFnG1dk6fe6Q&#10;WgcbFVcerS0X67TpbkymZ121mnC98Wtx2nNfK1Gk4zr1yEHdtiXOSldR/X6MkOvtaj9SHBFKJaPd&#10;QGPjwg/qSEfhGDgZncJkkvbocoj+3I+u4STMVgV6mDQEeA3pdEZYB7pKTTVYwU1Pm1oShZ8GY1sJ&#10;NntvQ4YrrWWgH7oetD5rqP7n1mTryW3lehJNy5uN7vq9w0f382aHExS90H6KKlHpPkvV/40HQCPB&#10;nKycdLU2ehPD4D7YiLYCC61usdc4N2ETBs6S9Gk6RBbz96uIL9hbqgvHaCmv1AJYLdbWC+WEXGXo&#10;0XNl+vNMp25tK9Sbq5O0Z8RdK0fsNbaUbJpulMW0o6VQwnEeFgpwWEQXY4y+BhYK5bClMaltnguI&#10;nwjQyZUt2thaSNAWkRIk9yUiFFu6NVhr6aK2nirV+MlSxrl4Ld6Cb2onIUS7o7ThZLIuPFCKUrRE&#10;q3bHk39DyBKAcTIj58ZzxFtco+AcR6sz5qEIWnIrktqMnQCG0dfMgBpPIkL0M2hXrY0Ep4nVTQrr&#10;TcNYtAVRHpjNSgK+pwEuTwNcnmprpgCCti7EuuvHZdm6eXiJft3VqfvL4pThaa+i9BBdXJKlr7ZV&#10;64fTI3rn5Kg+O9xNEcvSzUF/3ez2BJuhwDQ66kdMm592+OtjxuNvUNv+ujJd19b5aBVJAf3osdqJ&#10;Ah0jfnb7KO/LativYWsdJNDtOg/gPS5TtN1lukZSbPQ4GM/FxWTHcED4M/o4g2csznbQj8REaAcd&#10;28n6ieL52wC4kGGsw2N2awMj1gaKIHjXrWF//ckJfnN7lm4dohsbDtd7+XYqAIRNhO0bbAKHIxi9&#10;GXbLFJZzKobCUA7EYpIDqtA11fSgQ8JjZ8cIdDsslSl4SRA4ZBhMUiiXP6CxAzGp9hQQV8BdC3AV&#10;W7qfYKj2HLqnQg64eIMJNM4UUaY9BcoRzMZwkWwAhpNINo8rDNVC7vnJLlP1NzvGNDr6RYxHrinW&#10;CCPJqiY+1JBZbLA7pNNBrhhzINTdTFFMClbRjFFISxZBiHhgQI6GkfPjGZtDl2OP9OREFwFka5P1&#10;8cYM3UO+U+cwbOiwm2pG/fELohXbUoCQtFor9zUQ41utzg0V+OAqVM/Hlq31eNZGtfXiDkLRdhAN&#10;u5Hg8806dc8p3f/wDT1Al7Npx3KNbF6qZz//l77AS/X/W3D+M04ZGCvD9Qf5x79Dj7/24ovaf2CX&#10;SutScQnYq2d9qnbcC/N53oMOx1NrLwB5XPbTthvE+T64TKcfo+Ds5cU+j11hTQq2fHAWW+i4EIpQ&#10;JgE6qQRVhUcyPoROkTsMkpP/ZByqk1D6TlI1haQYACzec4rSwVUK4uej0ZmtyqhZakcrUxNKeJHf&#10;VIWRaFbJi95Il9OCmG9tva3uW52oV7bk69mlMfo3DIZWcHKPxeoCBj1vDzJdHWYoww+qHRHVN3hf&#10;tDqK09Vvouh8nGGspd5GqoPmHuty0LYlTuAFRlDkswA0bfQTnZZWxOqDvWXaf7EGXUCndlF4tpzN&#10;0/ZTqXr5bKW+pN18Zk2SDg55a8OAt8baA4nmQJsSBN3tZCp/+4XyszOSh/X8CYxmwYKpKvSz032j&#10;hQRAtenGngH1FifIyniajAnWzi23500O1vL90STgJWvFYQLA9kQS3RGi5nFwGyjxdccTdPLeQkxu&#10;hRpaFcbrski2xFGUY33Ye3eC9l1PZKTCmDeOM9gQzp3ggekR0SAMUE5VuDIyvXR3uTddCF3GOA/h&#10;qijdHAVz2ZmjX8GD8j0tKTZmmmtlgjyf1t3GQhuh719ojdKf5MLoUIs0kKBXiv20e3GGtrEd4UG2&#10;LXx4Ya3+dbhHH2wu1Z9YNW6O8MDzgIoHVBSdH7r99MPGTH0A9vFauaOeXB6qvYgmt6001o5KW23B&#10;O/UkQrqfKQy3tqXztfF6lgfoMrGZ112napPbLDRb9nq8LURnkernoq+JQQhnYG+GC1z1O2mS2gIG&#10;xZ99FfB3jLS/y6W81yv+8/mbW1IoMpm6uZmPK4J0c1s23VChfh8k3gNlbzyd9qGVhXqZIPX7KcgB&#10;6K3ucAEPTDdXJoRCHt1az/pgqHYnTYah+guXBTqegHQrxZJ1E8RY5opqfoENTBHWBguKgqFrcWXc&#10;iaXzySRmIgsWKpUojHQAdB+0Zs50Tc4YPx24nGKN5Y/mJocCUUpeTzLdi0GTM5/O6O8Unb/SsU9h&#10;JJuJrmYmo9gsQz4O49J8lMfJZD2NQmi09Viqqo6uhTA8o9AZmoMJ1BAx6ol6OZCO5050ZAko7j8F&#10;SP9zb5GEMfJxQ3IlwtL61cEEpMWB/eWCU5bCfpaqb5w0xlUVqukvUmFLmgra05Xfk6MyEg0aVter&#10;Yz0RJduGtO/Ubp25ekzju1ZozeZhXX3yip76+FV9hE/qJwNmYxirJkar//frnxEBToxcBkEgquTK&#10;jmIVNcTCBKZjhvbWzvvDtf4i20u4Nk589NL41XAEgc06+eh23Xat2E7P8MacwmPSCfMzinv2ERSd&#10;L5DsNphioqhQsoVDJss3aCpO5KnkzbJRwP9OFQTM0BJwl628WWc5wUaIg0gi9nMTp8ZLCMB2YMsv&#10;Ir2sBwXoOBqEId6s6uR56s0nJ6cNUSAhXLcAA7UkULcoQAKLuIg6M4IxzFBw7J2naQXzq4Gl0CZD&#10;mx2sWxWWuheDXBvJ+dWcZM09GPM63dDHGGu03BycwEUfNTjrtzZuZNLcnka9uvNiLWrHSrCUHEad&#10;VMykUbp/W5oeXZ+l/axtaS/yUwG+lGRiQCPBZALpbHwpNm5W0JjEEXjysQYcZA/Roff3Z+vMGGtn&#10;GlIQ/VlowTxyiVGbNi13Rj9DmNd2xqYdgeTu4AbfFa7F48GqW+ujxnHiL7BDrD4arc13pWhJJ9ER&#10;DsznDrPwG3lq9/VY7bwcizEvQiuOB6iH8asOjUpzDwUI4VwLAGh7ewgiunh9jVBOGxP0Jw/qzTGw&#10;qN1FeqWKzGNbHOeEqnsEkD6HKNEH7MnHG/MjxslbFAytoxMaoFj1h+unkVS9R7F57v79euu+/fqI&#10;3Jp3Edz9Stcg3Mh/DgXpD0OhgQz4uslN3xM4/gpdzhX8R6eWeujISkedX+atu6Gu74Zp+Y6v1TBg&#10;NSHyBubrJyQUD5M5fRcn/UrYu7WwNA+gQj4NW1TCFpBYCmccGyCO0+n+2h2gD6CmD/DgZ0YR5xBp&#10;h7zClfuPosdBox187weKwXlKdXMnndBagPHVCTrNWJ9T4aq7Vpfoqy11+n0JYkIKzR3Wfyd9j1Uq&#10;ALgZYC4NvZhO0X/Z8BBPRS9jz8EXR0cSzRVmcLazdmWR/XReu2lQ4XNYaWPII7abYAoz632URPFv&#10;Ypy6B2buDAD4YCWiUaj4cIqNNV9rgzPeOZ5ETIpQGM75KOj7aHxbkTBfdoRwzefvnAzraqC+JyFW&#10;nAr4PBXsx0CDO9HVZFZgZu6h22MsHaslM6baXDXVhPgT+esSDpZKSmYkxM5eFPtfoqj/c2+hfkLP&#10;cml7vJowJ7fAgrZtjCJuJZP7rpSDr1Q9bN7oGAM47i/FL5fFlanCpgzIiVQVEKHSOEy87MYBbd2/&#10;TvuObdbw6i5t2bdG5x46owffeFrvfvWpvvvJoLX5f0DxTwDH3yIA/AIH+sdshPjyj5/13OsvKRKd&#10;18HLq3TuuSUUGNz418O07VqYtlwJ0ubLAMeXfCeuHXdn6/BDoxQcxp/PGGluIdb7Fmftty20s+gW&#10;qCbaRxxoICNVJArfMIO3yaBCJszcwecOxfhM1gqAsGfBXr7jxT0C0JaJHmcE+u5kU4RGDVQvN9qZ&#10;ehiV1hAtgyptQIuzmLl7nD9zgVb0eUKF/lgC0LkmQZ/2EdfAHB0UNB9x2+wJ4VVRwkI9iFHwfWbv&#10;1+pddJT/rvSdqaIsK1Vys1fxABXz/RYBcp4iOuGr7iBiJl2gd111i7b8Nx7IF2Gj9kA5rzuRqo0n&#10;k7QGJe8mOoOtXYjS8oIn8oYDWNsSjPEymBHKF9Wwg8UcmRoRpeFvoeeaI/VKTbjuz/HXM03oSpqT&#10;8PfYy5TOxpwxK7/ElrnZm6Q8Xy4C13cgftsMEI34r2GVl+pJQOyn2IzsC9EwGqC122LVWQEobEkM&#10;CCtAhnb6as/1aG06F8z+LH+tIA5j6XFv7eXPXFuRqMvQuzsYddswJQ4vDtU9ywC/6URuYQ3Qjiq9&#10;2hCsarCb4Ehn5bK/qKk5kBk/VLU4qKs58e+nSIlgdKFnubWcEWwVBQs3ttjI8Ot9O/TLg7v1y94a&#10;/dTjrT8GKRpgI7+Mxelt9DD/5P15GqPuiyQxXiPRbjuY2UG6zGNtXjqGovcQ781VaHQDxqZeOiIE&#10;fobx12C+fB4C4bDnbC3FCrASp/iBNEcdRrk7QhJfDqNPLUXnn6TCvQj1nE+3N9uZg8YT7CTQCibS&#10;BlW7g67ij3oDav1TFMi4iQHMocvXROsJ1MJd/JxnV5Xp46FCfcWoNxAwDcX17YpG3VuCtSGf16wU&#10;Q2Uako8F3tN1p+0/5IN0I5wQLkNXE0dkqBVF3xiXvhujkE34fLkDcidz0GZjgYhDCBjAoRlCxEQx&#10;9/ZF7umnCQ0/ynqZPfx+BZCDoy2bF4hzscGe4AieE4w73R1LhgeHtwuHpeHXBr+VJXjMHLQ1k8jE&#10;uZMR08BETSYXZyrd3yRc6R5JTABV83UZZu7N1fG6scZduzZYE3vipn1dLroCEfLJoVR9ciBfH+zO&#10;1gksMd0bItRBhG7HpkiuaPBDTL97iBndVzexbaN7TZWah6rQJuWppDlLJYtzMOhmTlxVPXRBazu1&#10;Zuuwtu5drXXblmn93pXadWGHrj51Xa988JY+xfj5zY+4wsFqfoBK/+KHb/UWep0n6YAuvvWYrr33&#10;jB575wXMm+cBoO/S6UfGdOjBWlipJGCMSBzjYdpxLVTbLhO/y1i15VoMCmR0OM9wOv0xEq2bMCAf&#10;twXr1xHe3FUJ+hBmYDBzriLiWd2SOwe9xBx8TURDhE3VEIFa9zGzvklL+y9e5H9h87+Y7aRtvIn3&#10;cArsL/dVJXNrJ9GTXVCivTU8LKg5m6AzWylKvbwRy9HvbETleX+zn97m1N0MEBcLWBeKMc6DdLVw&#10;9AvJCcZK4vSIo72NxyMTRfcVx0qOAliTQnQieQDUudxsReSi7Ghw0WtdgXqpwV1fLWasMpy4q2A8&#10;DtTo8VPF2npXqtbtS9IIHq8OaOWyZB/FoavxBRD2AYsxXK6MUCaI+KzMZhD6NFtHiRQwjHo/Ih67&#10;vy5K9wwzEnVlKcHHUnPpbhyt56isGsf5VgK9xr3JTnZTH8K/vnEeqOWOKh5yUDVFZy3iwuPEmO46&#10;EoopjpBpHNXWjGOJCBe3ng3WkXtitPEM3dEBdy3e7agtfPyaJX4y+IoASG+uTNTjS7O0ayhL59n7&#10;869NhfqZEenHvQ06RBxnNx6ldb1k91CYWxCxNfJAVhrc0BSMBzBd/kqXdKufbmGETnIFfx/FR4yz&#10;2s3fT6bwhO5lhHFlKZaU4RD9uiJOj2yIJa/aQ5fxIJ0i5nIFD0wvIOoOCsQ+BIFreBB7yJTeS0f5&#10;Ppqr31roLNvd9S6v/TF8YWsASpdAArQglusEi+jOJTWP7QurcsF/yD7eSJzmWbQ/fShpzV1xUHuR&#10;Z02Bd0VgGEjMbGSKndLwNpVwH/UZEidxZX8KDf9Clw8ZLp7a1M8Gh45svURHned+JwFXk5QCA9QC&#10;A9fUEICHCLqZcPPZzpM1nVUtPghZDTuj3CksQeBHVux5smZ8d6JL8eT34gCDM4mqSGRxXTJpfzF8&#10;jSN7mOwBbj3RxhSBL+5Ep3ZtWYK2Mhqm8LNFEMo113KKFsFcOnqgoI+ylCuHdAC6tPko+I0Y3czR&#10;oFmTAmhNQbKBkZ2FE90wat1BRzWZYnMHRcgIgDm12FS7l9royLC5dg+BkW721HOHkvUOMSvPwWq+&#10;dSBDv5H9/P6BQq1Y7a/69RFYc4g32UKk7Y5YDe/D90d8xfpjfVq33wAA97H7azHMXMFEwSloSEfv&#10;lAI7x7aJ+hQc9CXqXtVChEsHSQ6dah9tAPdp1Y5LO3XfS49OFJ33PvtIH371mT6ESn/1w7d0/Zl7&#10;NHrXapWgYh+5a51O3Dil6w+c1cXr+3Xp/p06+SCaG9T5e++NQ3cTo513h9PthGjzlUBtYazahTn6&#10;tk83cQKuSdFPSyOIYqSaIkE/3WuuznpO7wpA3pppqmidp3IW3MUV4BzPn6tf22l3J1puF2hxJ6JF&#10;7fVWka3eoZV8k508+xmhStlVk4LWogrX8yFGrLMoP1cRfFRXbKvmAjJYmV9r8omL4M0pwdYfjmAr&#10;BONfIrb/XHQH67lhLtHWlkAV2qF/8GZsC0MynsWNUUS3VIzUvRCwO5eTNyONnBtMni1gB/0F1jrJ&#10;g/bbFh6iow36kJ1Hl7ZlIb+OUHkZCmAiTBODya3xQKJOsXG3AdSj0FiYzdYctinEsqBuhBPQwHqt&#10;xyj4Dh6ct8hTeYiT58L6dK0hnT6APzdvHiA6zFUOwHbbWndAO4R169zUiQ5ndBvY0FZvDYw5aXS9&#10;O+pnf919F7uMAIVXDYQo2tcYh/40NS5x1on74sB2EEnRjvYdQIG72UxvHmZUOggwagCEt8LIAKr+&#10;vrlMLxAl8fBomp5dna5PAQe/2d+o16C1H6fj2Qqz0z4QqFY6xuY+RIbd/upsdtdZFLgvMZ583uav&#10;D1v89RE+t5/HknRzNf+GAXjeCjYC+HxzNEw3KdK3yOS5BQv1FKuBzqwLZStHuJ5Fc7UbwdtmOtY9&#10;nPxHkOfvwFg4RBjb2Qo7vcx7+DEq639XO2oT70soOEcolHIoIGwsI0c+BaMEAV0hUaNdKQSWp3pp&#10;NNmFjtdKGXQCGXRRCUgoYuhg00nxy4EVy6QzySpjvCq1QuA5j8iL2VpOrnUXh1Y+90sTgr8h/u4I&#10;AOIp+Oxy6eZ6CPtqR7VczX0SCD39N6t/EO15JxiLxUQ2TgS+ME+MvLZocjwwQAbwOW+wHkORKekL&#10;o6txVTDYUjgMaiCFwBd62hNWyRmQNwL9TD1/fiWd4+pm8oGAEAyfXwQWY8waFzPsKV7ewBJFHhSO&#10;QNUutgWDMf5PCDp/1lCAzCl2ZqELZBG+kCiKeXQ5M2GupusfXH9xJOOJZQFLB+boHOD7m3sq9e7e&#10;Kl0aD9NWNrzetYnudicKbKw5vaxcalnLEkNWH/XvotiwamglrOiGuxhrjg1p7f4lWr17gITHVtIZ&#10;CiaKTHJZlOKLw5RQHM5KJD6WRSirBStJd7YKuzKV1ZpE/G2yGtdVafz8JvZOXdPDrzymx19/Wve9&#10;+KAO3XsEnKidfB5eJ3Rbveu7tHPnBu3ds1FHjpFtfHWXTj24WnvvKaLgJCD4i9OO6//pdLZdxbZD&#10;wdl5g60NN7fQbqNg/AkmYMfy+awvnaSqNsK32qYjAppFPvAsNfcvUBs0aG7jdK1vNdGfGPAMLMGf&#10;FJ0/F7vrB0RZP1bb6n1yQ3ZiftsJYr0C01tmpqdOsTbkK3YHfci6mNeZ2Y8DHjbWYG4ssSR71gJA&#10;zkoFxEgs5XRZ0UiaXhHME2Pe50SWGjqUS4CCgbS2oQZ5OXRxOtTkMNeTUOPP88Y/CiawhpMrhfyT&#10;vAIb1dWAp6ABOkNE4xnS64bI1C1KdSY61Vb+Blc3ehpfgwcKrMaVYmMJTjOLTQom81kLQgrbO70o&#10;Y3el68QWN23q42fpscPaAJDJOt8rtLD9yP8dLYgTAEi2AVD2p3iUEUq1dEuARnaB4+ygfTwYrIfu&#10;YrcXeM0/T6TosSORuveIv64fgklhqZyH7Ww2a87WGMrnS49l6PzDmTp0d7yWHnLT9f2MmEQ23KLI&#10;3ASruQkIa6DA/2S1ySdD8XrT0MW1E1pvwGWOt4NttOjldekaYSdX52piL/j6pVzD4F5LWAB4kDb9&#10;WV6vV2CZrqJnepj8mpc2JOqZHXiUdvPeQ63fWgfrtRJMiGJzk3FUjFdfArwbVL8/UJw+4jV9lByc&#10;ezojGaf8dQRv0yVymP+JEvnHVsZiups/YLR+AO9ZX87IgpwhFGNiMPKKcDC+eO6JqGhLZcbCYLK+&#10;eEO6j8aQXyyGrGhtNidE3kwVDQTAsQSxspk0SSJM2roXaGC5GdTrPC1t+zsJkpO0lwzsvRxYFYz2&#10;bYa102jBSjiglnfFaC2ZLC1sCUjHze4GTT0HDc5MrkDA3iCKij+RFe7gOM5EXgRwiAXyWgQgVs0G&#10;T8ykEMeB0wTT1Xh5sZaXMWuByZ2ypAvxAvPxpFBEAwwHMpLZQJaE82+W4/PywxVvSj6PESkJs8Fl&#10;FiOO/IYAcSqyXj0Wr+WrCGEntc+RDt2Mv2MBRccgCLQ0iAXJLLYM/08K4N8xgv7DCZzHaRZO8Pla&#10;s8RVT+xN0QUKyipG836IhCWbiEXhYzcbYXs2gttwGHQRnzu4J1kjBzI1SubM6mMtdDlNWs5otWxn&#10;vvo3ZKsIMWUC21sjkUIEQzz4p7tywYDx0ZeOM4D3IQDbRggFOw6dVSpYVTOY2IbTa7T3yg62aWzB&#10;b7iELbY5SgMrTALoN2yP6GbNzfY9G7R717j27d2sE+d3azcbNzacydAeGNd9dDk7DaPVNbqcqxTN&#10;qxGMWnm6TWToalOGXmIn04rxOYCYC5j9mCmXzCchju2HjeyL7qA17jOlCBlpRScn2Wi0fkOV+gug&#10;7U88bL8CLn5F4TjGGzbAorDzMVbaFeeg2lQPco0BKWE4vmE75p9t3gCT0drDQ5PPvp8cik42zNIo&#10;lPiXm/LZrpiq+6Ef3zTsGRpEFMaJ/XCTN2+ai+LRWaRyo1civ39pMcUIc6jwa4nVxC+3xWgEnKWd&#10;0KrWci9VYLZLibTBPc1JhZo3wJVsWEcThHYLWbFLzjACPhvc3SYI+KbT1fhQPM5T1G5uZOQ4WKH3&#10;7irT3WQYr+aG6e8z0aqVdlq7zklboGYr40nZY+wyFBwjrkULiKOgna4AhOxGxzPCcr1tR3E8k6Xz&#10;/AVe13O5evJQrG4wVl3APtFK6p2NyRTFJi/UgfMxuu+ZIt3zdLGO3080xTHoZ9zuOt5I58HoAzMj&#10;9qWLveS/kbz3SU8Ie7189TLB888iz/9uV42+2VqhwwSNtSFc7FoTph6udvJ0OleFqhubxg4A7eeI&#10;1XweQ+h5NEwPVzJmgbMcHndhVS4jJ76cW8tDdHMIOrwDDU4TWhcKiNo8YKvQfrCp8gPEek82+uky&#10;xXIbXeoKhIX76VgeZIPlYysD9daYAfeJ1bdjkdraTQA54Gky4efhbFIIxBIQxBVLUl4L2TFrGMPH&#10;6YTHyejd3IIFZjUd8EZbFugZNj3MU99qE7ZdWunN02l6GgD92Oo5urLCTvfsstUzRz31xopI3cX9&#10;9hJA6R/DkfqlM0hfE2U62J2kZIR2hmJzOxKMaUgxAgCPIygsgWAqnghPbTynsovKiGIDuEt3nIPA&#10;M41inET0RSSsrC/FxglMZubCSfrLrL9DXkwDtGXNNCNRHN+3CWLYBTi4rfFFuSHci8cZbtiwOQ9G&#10;bhqrYYohPH5axj2EzeS7g8U6SIEoRssUS4cXhLjPNob1zhAzC1EVT4W5mk2xsUTFbAGMMB1t2p2G&#10;3GM6JYN4sGyxpdbuctVKDroBuufeLT7q2sr7ui2MC6U6h1+XAbvBNzi0Nx0/YJ5GDxWy4y0XX14y&#10;BSpMi0dDwaNYP4zxNDDdWZ7EeThiPrWn+7TjsmfEcwLGMMSs+gFvJLcEY5lgS8feHo0fJyr08DKN&#10;bO9A31OmvLYoZZb7kGXly44x4k2GcrRs+3+A5/E9a4jz7VMjm0yXkPG05Xw8TnHDWBVNsQkHQKbg&#10;XInQHjxWt+lYqz4/Gqdjh0y09gCmzN3WnI5mpPgbq7Z3Iclo87gwSnZak4uLfaHBTEvqXLSe8KIx&#10;RqVD7Nx5FdrwAMHRRagkW1CWnmUj4TGWn+2lir7BvPsjZs5vMcp93wx7xE36JjT0MWTnvaS2JaUs&#10;IPjaWg8Mx+l1fC8PgvL/yAkrxEwa8Ncji4nH5KYvJG0/g5trsAepPHm7H+HNebImDGARsVFxlBpT&#10;fFUQ4aQEQOBAAGAPRiN3zJUegMCGj054n2wpMuYogxctnK4Zsyfrb9PulIMRoip0NNrEw3e4UH+i&#10;fH2BN20LWEzbsAOxEVYwHfZqG2ApGqxIqPMiGc2botmMVK78fQ0+NkrzpJC5ziYczIRNkS7YJIJI&#10;OwzXg0fj9QKm0LeOZenl45k6vDIWCYG1rE0ms9vLUudvpFBwinXxsXxEilFaudlBnx6FkSFY3CDw&#10;mxDBrQjXBx2eeoKi/Aps0b8R7L0JTnIg1wxMwU77etzV1wHL0e9CfAbRp9CkzVg1mtlesZxZf+dq&#10;F51EhXpPd/DEaPVPXvfTLDg8MOqCuphithY6mwCzmywSvNnspD+J+/iz3l4/0bl81eKhf1c56gPw&#10;ssf5s5dZHrebzZnr6WB3opResxpqemO41qwL057V3FyI8trRMxUYYiqyPBirXVUBFlNMdtJixqbl&#10;DeyVp2texhLFZTmLdBIM7p1tKdq5zJobeg5ZQ6yEPueid9nxrie36GNW2V5bTue8Pk1vbE7UVUDU&#10;xwcD9QOZNgIC+J2u7Rbj3E9ghFu555whFGbTwUy2v4NOwYRiY0MOjsFoiR2B4C5vOhQPMEEDQ1Xa&#10;GwZA7M1qFg9Mt26EazFmey+UKVEh/3vWX/WXOX8nvnUmSYZEpBgYKMR45uhknOlUHKDOzelWDD6q&#10;INL/3MCrZpIpZeE9TQ8AdAvJx5/birUXYiMa8DzBsJqGFMKSTh7qSoPoca7uwB3+346GYC6W7pHt&#10;YwNsYAZGNgkF852MWEG55ogDgR9GHLR2B5jXNj+t3xqgzbtCtXt/pMb3YgJmMUA3+9cGdqdSbNgx&#10;fpjIVszLA9sT1b6aSYL7JacpFG8ZkRnojBwNOcw8o1b8O1aQM7bIVVzAubwZaw3TQzkLD5dsasCR&#10;vk/X7jutC9ePat/pcS3f3aOi3kSlYM1IhPBIQiFewFqoMsLuawGnK9g0EUc9SKTDbYQ5W3UM/ObK&#10;/xmrIGguAyBfitDBq1m67a1TSTp9iJjQg2badoQ910fsqaoAgqsMQecmKm9bqJKGRWgMYA4Wk2UD&#10;YJdqyBoB9Itm02IiWcTldAfxCP0CmVezWUV6hmVnz/M1j9CmPQnm8ilK5B95YD5HvfoFeoivKT6f&#10;Y+x8twEbADdEBMbMihxc5azt3cb+5287YcpWInCji3p4SRx7jsNVQ05tYaWXFgNIrypiXUt6oIqi&#10;ycolTiESxW+wC1YDWCZvOhhnHNx25rPkQK6wI4yTDWOTKd3MIiOyZjFaTp1JPAaFx4fQ+BI/Yz2H&#10;7P4Pg1lwQ4o+BqfZPshDwxK+HERZuXUU0noz9fCz1yQ5yp4/t2DulAltTqT7fC0Hu2rFT5acugDV&#10;8FzZubAHnZMykYiG9XQE1znxnoFheXZfvtYSjO5lj+/GZgZJ+OA3lxJ14hrKZMLYV3CSHd7kqfcN&#10;RYCYTY1G6kPGlGvlZjpWZ6sHAXTf25yhH7Zk6wfUuQcQ2zVk/W+NsZDwOIlqJ051aNvuPJbqJWkF&#10;49T4+kgd2hygI1v8dXCVr46BHd2LcfIoXcwI48vqbjO9ZND00DHcHPBhlHLRTf6d34sWsVeefU8U&#10;zfexAXxDkf8MHOtuishpTreDBNzvY53PXrrMoREODXxn/UMIMYd8ofKjVINfqoYFdA3M+utrQjAG&#10;e+tsljNpkFZEicxWd9ccDdI1j5AueYngrmfWRbCGhE56YBHxIoF68dE4/fLPIRK+B/UWY96TGBU/&#10;W5ugt/iZr+D4fhas5dcyDqV09lBBVvwMZvddwiJ9ggVhjJjWWVhiXKCso+iyosF6fOlyXMCUfBmp&#10;HKGho9DelLC9IZWuJgqBZRA5xqEsEIhl+Z4/+i5XW7AUGERvi2mkJ86g4ODd4+/wYCndIlIIgyg+&#10;EVDdC7BLzOb3pyLuM3Q5NsRQTCdbJxZ7w8ddYbyHlbrcnqgcvpd4olwS+JpSvGErBxjVKeShPCt3&#10;ghHdTmdzB8ZNQ7i6JYXHim5wJtT5TLQ6kxjpAhNYYjAWoK/vKtfXZ2v09fESfc+a3Vcoxit2sHsN&#10;s2/vtjg6nFyW48FSHSxgCWSiGiFHKnoS8OWF85x6UzDdwLIc5BEHsI1UxZlxznB5UIQC8aRlc4DU&#10;9MbTdAzo3gfP6+nH79UTT9zQ9fvP6Pz5bYysOXQ3hPHXBehMb5xeHE4lPYJFg3WBykCIG21g/ni9&#10;y4chiPAwbqfLOXBPMp1OknZejdGeS1E6zP1+2+Hjdlqxxww8Ad/NYQdW4XJjrCfbZrmxGoZNVNnN&#10;KNXMVgdAsApGoar+JJUTWF3YEsc4FMj6UmcFA+hGstIlNtOJ2AjGqWIvfcSe6udow3exIP5RcJk/&#10;YBd+7fTEOOjOKMYNDhti8PK80BWsIkKSSgAK+7FJ7ID+fYAb9iHGpMPEHQwUEs2Z5a3COPYqhYLV&#10;BPFvwRKFerISFfDW1nKuLLEI2HLZU2QMO6BcAXMNH10wWTpRcKwpEgsX0JXMhbGYNUlWlsjtawK0&#10;i6XwNYDNvcRn7MCkuBUlamfeQiWkT2dHlmErxAxl5cxQBxs6VxJmnR1kObHMznjBNNkQI5qPN6aC&#10;4LCMaliGKiNa7IXM+XPlwL5pE4RkNjYzFeplrBoA9HXgC7WA6PZm0/mcEXmyPggRI1l1yzrhjRa6&#10;Fzr9F7J9n8UPtatsIQzeHNXnTVF9zR06Mmii1xB3fbKnUP/elabHNoIV9RmpoGUaY5Mr6flNukpU&#10;wREUuKOrcaJTrHbxIJ8kFuPwhkAdZivogXXIAvBb9YDTtPZ4UCyc9AQ6oYkOh07yJgLEm5y+f6AW&#10;/w1n9o/jafqVh9zAaH3Mw3mczQtbmd+3A/zupeic5QbdSUc02IJitt8Npba7mupcVUa0ZyMd7FL0&#10;Nec59R4noOoZHNRXENp1FjOe10xVb/lMlBDGusQBcrjXUTWG7oa411PXo/T20xTbZ1br510FeqnL&#10;S99iMBW6qU/AIx5ZnqdPDUZVNrz+XGSnbwCDfwIH+gaZxJf8Gy+w3qgWZ3cCniNDdxNE4qMjLJFX&#10;Cit76HISYUrLsTZkMkbFotHxQCPkARvp44oLnF3mhg41LYiDL8hCZT5obAKIBWWFkiEkPoR/wxIx&#10;axhdTRxObnPe48mOk3Qnlp1pqKrNYJoMiX53wpY1cADfvSFTD/THawWvWQKYUTysXjyZyDsZcf4k&#10;YuKjZTE6U+uh8kQzzSJa9H/T7RjGrHmwgcZYKYwBlc0IMrNDi+McNE3D4GWf76P7Pd3A1a5PyH9a&#10;h0m5C5lF/zZwnH156LxKWCyZQ0JgnBpJaqwdzMBykkk4Put/2lPR4mD7KGLEYrwKJtPHDw+jH7k+&#10;oXxfGWy8qB1I0vYTK/XAQ5cmCs6Tj93Qk4/erX/dd05PjdVpN93biyQpahQigyRCLUvS90wbR2qD&#10;lAVYHgtYn88007uZbSY0MofvJjLmviztvc79d4Wvuxin246f89OqfdYa2WnBTEbrO2aqmiFjVQMS&#10;V/WbUCXNVdVtrbblQeAD6Wody1YFEZElLLfPRUuRkssLavBf0dXUMNtVYMM/yjfwOvqRe+lwHgCT&#10;+Yr8WI0yIhmEYQabwkooWorN75tzde9wmvrZCd1PHstSYhKWYMZrSPVWMbL8RMRrkRgnw8BgQhmT&#10;glyM6RCMJgqJIWHPjNHIEi+TB7GeEezuzotwxlLhpmzc3RGGjZcGvIaCY8HXzWOJ2WxsCN6sce3O&#10;tdJhcKiVHQHQ8Ogw/P6BgO92thzcgQbkDtLdbidL+U4Clyapp3yRjuP3WsGe6xCnhTLn7zJ0N64m&#10;s3SCn/s1IhSusJKmt8tSURXk9JTP5WSdS8FiSyOaJUta/CCCuRrwZ6UG2VL8EFJyoo6RHrj+KE7f&#10;bYCnfbP0ONtLtZVQJUygQVl/UUwzSYi988hrnq37YL9+3Fugr45U6BiO876tTqpeY626UURj7ARr&#10;W2Gtw1tj9RBg4Y7BOK2Cxr9Ct3MfmNQODJN7V6XqzK5i7d6QRvxAjPpY/7IC9uM66mgZWLAVnMgD&#10;AMZ0cX/i/r51vI6dsGTrrE3Rj9zoz+HAHitx1OIaGy1njNtNZ/o0Opi3APQv43TfBz50Dhr+MDhd&#10;czHxDxWMTnRgB6C1L9IFPMUK22cxLK5jT1lj3XQ1sXRxA13DFca74XIj1XQZcdC56yR6pJcfTtBn&#10;5/L1BJjSOwa18cEi/b42neLFFtV4Bx0lhfBXMKBfMTR+Ch7yLaDwj+iDPgFneZcAq50sp8uBPk9E&#10;Fe0L2+kDbmWPTykBwV4Z3VE2MowC3vcYRqQwgssD6VKtrXmfHGcpAl1ZKiNGPBhLSAhdMuFtc4m0&#10;dQGv8cYTGEiX40ln4g7dHQpwHEBnsIiu9jYbBId0I0bYIf7L5B8oijmMFtvoKmPb3W2M0cgrotmx&#10;lQgDtqPBX79jq5kQMKLa/n1pMNnb5FFTdG7D0nOnI8HrjFlzUSWbQ8fbEcdign3oHy7/pejwaXoV&#10;g7IoNl/e1ayjB6rYG1atwe1lkBVgNzvSURonItGIJbkginjSKMZsw6bVavVRMDpHayCEsnhuIwB/&#10;6fAYByNIFIhB6JiKPaSGDOotx8Z0zwMX9Oij1/Uw1ytPPqAfrp/WOwPF+hdEjYA+RNG+aUj1HKT4&#10;DMYzaoconyWYSXjjUghEa+R923CULRrXcnTsgXwYrgwdBEg+fD5Ctx087a6xPeZQu3QzS9C4tC9Q&#10;biu5wwDEJV3kyvbZqGkFS+KI8ezlhu3CL7GYLJVahHWVjFeVxBWUowMp5mphvjtWF6r3UMY+SPu1&#10;Cdn7uwCdBpblFobJ3zGXfUtV/BcGu6eJXNzfRCZuSZBq0GgUkvSfGmKNEM+SND1TBbGL2wccxgv8&#10;xbDfycAIWVNYbLAD2Nky47rOUaO7EQn+ZrqLjN4dTalaW5OoFsMiOta1+BtYKDxQBr/SAjobWwpF&#10;HuPTUl7kzWAS3XRUgeFEOpJ1vIhIDCfPyaxXMTjj8XHhyxrioVnTbqb9Qz46iHiujqQ/N7opKwBj&#10;Q8FxIOHvOie9DCK8rYV6bR2sUBfbIyjWo5vMtXarLZkk1hpfY6k1fXh8Mr0VBP5juohcZnQnhYSn&#10;VxLhUVRlp9JCE11DRPdvcJbNi1kN0knC4QA0/8BcXVzvpVuHochPLtbXl5fDBvSTTtiog5hEX8Sc&#10;+saZKt2/PUxPEej11V0devvwYj20t1wP7C8h9hMFKutH1pUF6srKbF1cmaXexTEsCCScm+V2fWQH&#10;3+iNIBI2FNwsYEL1axBiGiwOf9IR/UymzadkzlxkJCgpNFM+nd6SNittQm9zL4FtX5Ta6utKe91D&#10;B/A6I9ana5O0sYsFhEgplrHrfTM7nvawb+mMYd0LTOLmbjCnVWiVihaolYyjDcgjWgvYizZshmCN&#10;vKKzLFMEYLywylJHee2/2ZJBh5PNjnviJwil96GDyEc78wrkxM8I+D4hF+lzwOAfaeV/5L8/YCTZ&#10;QsGJRjYRwiqYYDx/DhFzlUQ8aRW4j0HUl4psI5UxP4YQrTi0NYGB5Ny4zpIXY1IeGrH0BDa94uD2&#10;wlTpxmXAatxg3YwI1TJBOe/E7xmxUcKWjy7828YwX39jj9udiPlmGEYh1hKHFwDEYu9JRmlcnUfi&#10;QA4FDilARKor2CeYJsJK4Yf7HVBXrKM2WFWuUrQXuk6DJieeghAu06CFE+yVBQWtG61XBXDDXI+/&#10;KyR0sj7eQadDGsHVvYaVMWw53VGnpbszNUi0SQ/MVteGMDVhe1i8FtX75kJYyzYNIvQbXNel1uEa&#10;VWBtyWddTwZQQirscRrYZDrFPxfQeGDLYp2+fhhT5yU98cxDeu/Zx/TzqT36sC1bX+PoNwhIb0Le&#10;3OoyxAiH6QFwvepq3p+GcBVyZTeQ1zMYxfeEAJC4leP3F+oIRefg3ck6ciFUt+084YC71IzEtQVK&#10;ruVFqpmhVJbVZbbMZxkaifUk1jUDRA4iNFrPlsiRrUQ1jgZw07qqpokHiYrdCJiUl0GSG2n9T7E/&#10;+vueCCIn/TWax8PKBslzjZHaTyu3BefyMN1LSZQhe5clav74WXwQ9HkgvrPnDaRzcUFM52JYIEe4&#10;lSOXk+EjQjx/VKHpoPeLyxYxB6PCRFj3BFkuj7Pl8UhLCjd4lAqjWNdBJ2QYqezMwG1wdi9ilLIw&#10;Ql8DBd4C7V3NaZVouIlgFYzZO7TAlstqihbaIfKC3kxlx/puqNqHMQ/e2BqjC7ABK8Cjoj1QwdLV&#10;2DCeGTFSuZnM1rk4O33HqPUFTNpnS2L1GXP7h5ea9ML9KXrg3nBdQ+J97YK/jmHirEh2omiiLmZ9&#10;cn2EheLxirm4zGXLKXvRg8y1k87ugfYYHV/uqlOb3FhV6wut76AL6KIeQb7+Ii3z4xeWsYt6hx65&#10;d7t+Rt2pl89Iz5Ksf/9K3brQIV3p1Z83lustaPVr4FEriNpsCKQ79QWwjXXQplwYPPQvQUne5L74&#10;Mrt7sy7Gg9UuCDZR5v6BePBWX6BuIiD8A2f39/lm+g5Q/zke3CZA6iG6mxuMOY/hnXoOwPfdQgv9&#10;i6/ZDzaygdVCJ5aRIDBgpv62uRpvtNRd2BeOoTJeyZ+vTpmrJlIbNwBu95SbKjhoikJDpysFA2g9&#10;GUSdQ3YaHMIAOuai/nLYUoL0D8PoHcphUwZ0cxGsSj4FZRNB5t+sTNUtsLYfyJExjFW/Iam4hfn4&#10;g2Q7dbEzygE2yBtdjw3m41hsCK1oqAoQQ2ZwQIaApfhSCAJgaEIY94KgqEPRySRRWKuzCL9nc4gv&#10;Fp1IsqHcKTjzYaXsYKVMYb9mc88YVMvmjFZ2ROs64e62oAOZwXh1J/fSX1gxE8mSAT92pP3v2X/V&#10;f1vdieaGBZOJjkqk6ASxb74s31+vGcYRlgDeBNv7Y10chzGEBabME4C2LuidpjFaWYGvLKBjmkwR&#10;8o+aq3UU/2Z0STb+f1c1Sv0nd7XryK4etW9oxtbAMkE2fmxgX1oPNprmMfKJwO36N7MGaEuDBtZ3&#10;aGhdj5Zu6IPBbFTVkkKV96QpHwdABi7+rDpiYLnHDVnJeR0YgQ+t0Pl7z+jJZx/Vmw/dre82D+nD&#10;2kT9C73OTczAwlYiyJz3AOsrEIFG1aJx68xii0S2qtjRVjecodbxdEDsDO27mk/BKQDPydChS5G6&#10;bdtJBy3da84/RAtfPUMFgMR1g7bqWk4x4Wpaw9ZJ2u/126F7WebWOuQBmGxgcJjV2cZQhzivlZvV&#10;QEvvQBR3fjGzWxX6gEz8QEleyiXSMpGOI9iVPT7oX7xYEudK5+Jqw1gEzmJn2OEE/mJCcbAE2A2y&#10;wdZvM0fBaFXSWEiWTQJgCXRjS+ZCdZCzsnoQG8N2N53chviMgrOkjADwGPJmEfJ5GtgogGJLFtAt&#10;oMi4YD0Ip4h5maMEXTSVXVHcABZ3yoQis9CabB6zSVpoOVnzLSdpJpcRQUwewZO0Agzl2Q0xenBP&#10;hq5ycgxAB7pZ0S2xH9yK73EBY1waRfJZ5P1/9LOZAsp6Iu5hvIyTZ4u+ew7X7ROAag/E6xJA6Dak&#10;6UkBpuwXn640sIbRJqJRW9mNVbNQKSwd9MdxHUGhLIhEj0Ry3P1QzK8QKn4B8Nyw5aKi3YQbxZ1N&#10;ljngPn1sTFyub57YpT+f3Kpbj66XHlwp3TdC4Vmm7y730uWU6SmS/9ZgguxMcOKBZ6NotK3qiSLJ&#10;CkXFneGLpiqVBXVRULxkIwfY6Kghm8aAq/UxWoG13SL46k/AY5EZ/TsRFU+iu3kH/OFnwP5vYYd+&#10;bnUjI9pT36CpOs7DXRgziQiH2WpsZHEc+dQr2HC6E3PnKFs16lkPncausuiomUozbONgDZANoKuZ&#10;O6MpOpYygty66PRKCNWKjZsjb0y/DhZ3qNHNSA/lOekaIkODwnkD2MgTBhaIOI5bdGJ/oAn6ja7l&#10;Jj4zgSXcB14YgYfLAwGhNYxSKMbHVpjBin7Mm4SGhUBIBMPIhKEsDoUKDiUWNzzVGIkCYxTBc6HB&#10;01UE3b+N3eYb2TgRTHDcVBIpHVEjm7K6ZSru90AKVA0FNIjcKAcKjgPKdzM6rTvt8RtSsMLAwP5u&#10;PUn/bXqH/mI1WXegVjbsB7cB+/Fn6WNSWax2jBTqsyNdunWSQ+IweUDbCzDhclgd69QIgkx3vj8r&#10;/k1LRqrZBnDaYxLU/GxSHPCBMSamojVqagOK2NDGBtk6Nawt0DqkGPvPsswRCr0eKUQHHr6Brenq&#10;39SkgfEemOd+VMVd+P7qVDFYqIol2YyWsRQcf2WCtaWhok5iSokpZcvnaJW2neJge+wePX/5lN7u&#10;y9P7WJZe6c7Xr5sxATNSf4/afxVOfZ98WD52oVd0ArW0U3Dac4h1LSAcv4BFBRmscc5mi0qu9t+b&#10;qQOXonXbriPWOrrNVrv7ocMZCRaPemh0a4TOUp02ka/bvyFEo9tjtY5WbQVW+B5m/YHREA0R+t1B&#10;9GML4GEP/pgxHM3DBoAXy0BOiIviwF5CDfqXCcsAlLQFe4ZIyLOlW7ElltOGy8uKjRBsLQhyAOS1&#10;YeTxN+NUw2+U6qh2ZulWzKNtUOcjBC6tXuyoEXwlg+x6GkX41o/atRyTX0qANdjKIrqjObi30cdA&#10;WRvNulMJgMOHHOdrk48JtPhkLTT9h4wW/UMLya01YbviIospmmt8pxZQdMz4bzOW2RsjOTfC3ZtK&#10;7MZRwO2n95fpn0cXqxuPkgOdjQEoNoDGhs5pCR3d5xOtMddmTtx1OJtRJN/E3/TDPUv1+H0ZRDtG&#10;6a7jrJUhctXfkQV5dGupLPqrYRFf31JrVnbYM9bgzIciDmQJoTvh3X5eC2HeAC3RMTUB7jXiB2pj&#10;T1PbqJ+a6Sw7OA0H0ebs2xZBQQzR20dz9duFTlidJRPXD1cG9C2hX5+O5+lANS0yebjH+tK0GQyq&#10;FianA6XwOrYpXLmwSRcQd5UtTscZTfcDhvbzMk7aJYRzASyzpoECWkA0RJ5+wOT6LTlBPxO89SVu&#10;/W9JWLyFdOFWH0QAMZ0PAuDWxE1Ffcu6G3KnCwvZqMHu9+zMWWxvna+GUsDYpDkweWht2IIaSS61&#10;O+ZfG6hkd1igIrqndmJNUmArzVzv1EI8UXHkwNxHWoAhgfBPqPZP8Pu9S2H6HMZMB8vxbgXpN8Mm&#10;Byw2v2Cw/BOz5oNYKNJJBLSjIwgnuqJlFJYIbCmPLRhJFQ5k2BizgggbA/dUPP9eApaYRH6WBELZ&#10;7dww4oZb68nr2/XpY4d1dHUlHqlpBKTfzmpfQFyDyxszai45OAYBZA0YzlzuEwvwIVMwnRBGzij2&#10;rd3BDrQ7GIUMGpu/sufKEFMxA3p9hi/3GEyWDznWjQP52r+jV08cG9F7J4f1Addrx7t0BiZzw74U&#10;upYgxeMejwMzq+BAS65kN3we9xDETHQhy/vW1KlmWYUqh0u4inCBG4yboRMFZynG4UpU5w1jJCCs&#10;w/aAzm4IrdYQ3XfnxhI1rCih4GB36M1Sfmei8nhfcxiH0xsDAdXZh8am08SOZPXtHND1G2f13LVz&#10;emm4QJ+QEvnWqmZ9c2y93mbD6XLwMx8IIg9kEkkNMcS2ZuEcz1EdgfoNvUXcq6Vq2ZjHZglU8Oez&#10;tf/uLPaLx+q2lwj3/nR9ol7FILdtAN/TMkLFV4ZrOzf2qkHAUN6wblSmvVTCLkDhDk7CxZW+aijx&#10;Uk2OO6l4qD05mQtCAJ4If4okhtPXlvR6RhoTTnRDwLgl+IsLnYu7A50N2IyHq7FS/QnmIoTqHnwv&#10;AyzFy03kxsw21xpc4MsNu8wREo6RVbwKnclmcJRdgNabOdV6ywP4N71wd9tNmC196GoMhWw24Vjz&#10;8Dc50YHUY7y8wIj2UJItGAatMVk+QQkzmaPJGuH0XGh+p2YvukOzFt2uuSacYDbTlORJoBFgc264&#10;A1srbNQFIPzg1mY9D01YhZvcmp/DDnrdhHHKgZ9tH93DF8uj9Qtmx98NLl6uP8gRvslr9gMg7WUk&#10;6Gu3g4+t8lMJK2Kd+B497Xno2GyRUY88v9mEhDVA1F5LlXRYKK/FDL8aDEgkojJnuj57kgTpfOJC&#10;LLCHAMQB0Ddw4zUwytSho6kjmqOTA2JZl51OUCReIQfoDRTHn5Bk+O22AkyN0bqb73Ebe9sPEr2x&#10;OslFxeAU7YgoR1dlsw11sTbt7CQqg8iCvkQtbg0gjNxdj2HG/Az9xmcHu/TBJeILNrVrEOpzO3/u&#10;eRz/7zNufMyKnh/pXr5FtHk/wroBOoEyFiCWJE1WbuYcZWFFSGa7RhxjUTGJgU14rXKzFiorG2YN&#10;C0QGHqyo5DnkU0Mzs00ziNM7gk4vgL/bzosoFOJQWthR/+iQm56jyD7V600QPoZQTtV7KEJnydJ+&#10;D5nETV6Lnwz4DSK+Pykw71B0YhiPPDFw1gGcV0KjRxKWHlvMYrsqe8VjtI2BiUwDg8okfiMR/CkS&#10;et2JUXrmor9q33i3vn3xvN5/cL/2LC/TPNu/TRQcC7KF77T5u/6X8f+SO+LBWhinbKh4Y987YKj+&#10;zgI8OrMqC00iGtdQbGYZEgEJYZ8J1f3fHGCTMGrawQhZ8r2Zs1LJ1hDEDvjdu7ZWx86M6shd3Vq3&#10;K0P1JPgVDzgopxeZRcciZSO2bVvPnvtt+armoS/qz2MrSA5fgyGTZXilg9l8zMSzl47+JV7rGKlG&#10;yPKuXJlLEmCeFkPydIO7DhgEeZvTiKVIUSM4Xv0ov788k+4olXRA3nuw1caRGJVjoC6HXc7A/Fu1&#10;oUSnzo/r1Ucu6J2zW/Qv9ou9u7pWrxwf1+6tXUpojJYjI6xHMukEBOsnt6SrqCtfjX2laugqwiCa&#10;hzo5Q104GVYeS9eui+k6BFN12wVQ9OM1kVpbEsKOcINK15WdRI5KYxdRSig2eR/mbUDOaKIOEoPY&#10;8cOWyVgfADcuwxgT4mQEvoK4DvWuLX4kU0MXQKGJAEdZ6m2ibYwSm1Hnrihk51E2KXmZ+DhyCL0m&#10;NmGMYjYE5VpOREYeN0YhmbWlnGJlpPH30raPE12xEbZiAw/UcsK6mzH+ZYY5TrBW7oxK1ia0mxQa&#10;QwhWMv9eB1LzwRJjfh4bXUZ9u24Qv1WrMVkouMzbYNyajSg62Bg4eWYsuF2zje/QfFO2LdLt+DrO&#10;UwajxWJA585MQPKiEB0ZKtNGRo8w3OSWhsJJMZsJAB1JAX2eRP7vAFo/Z8H8F+hEbjKLCz+SKNo/&#10;EXd6GjVsNzhGew0AJYpna1M0FdCwyUXsAEPXlFS3SHFQ6QmVbKRoMFY2YHFmI1tJAavjwDuCyJX2&#10;RXTmw8jhT7ZKKExXJEU6ntjQzCQbFbMZsoSUv2zo33TGzTyWBtYScL8UxegQAG0LQGcjAq/FFK9+&#10;53nqQJyYTbRHZhJCToLKqukYGtlh3T6QpiUsxKsnZiIBoLUFpmktGx32kJmyhZk/riIYodos4him&#10;azejx5vgGq+R2fJO7Dy9S4u/DQFZDHuaogDf0yggsRwc4THzcK/TZaC1yaaDqASkz2DciMUPlUrR&#10;ySrm+2XPex6SgszCuUohRTILSUEWG1tT6IzKsc8cWuGsV9dgXxlBAwSNvxUae4jYzxYo42Dr/8Io&#10;z2iF3eM3Atm+BzC+BZ7zLgbPtCgjFfdEskXUXxFQ2U6sOvJLm6ck1NnpGJLTyT8qWBmmHILGwvHe&#10;ucBGzWIRXmNDtj564gQCzeV6bhcFgIyX2+fdptum3SYzO+5nDKUNbCsdg14eboLNGavVjvXNGsVU&#10;ayBQjHyn0QFNo7gA/DpBj3MtYIQ15BT/b2tsEuEIEREYOsF23enxV033/RsPLOprWKTVxwpVtNRF&#10;obwe/kV0ufkzFVYxj2WKi5TXy4K/UZIKKQ75/Vn8d4ZywV8KMK+WDqaxxZQleCwsrFqZBJYTy5Wg&#10;hvUlxFbUE1tRx0rlGnVtrAFALic7p5hQrmLsEQWw0jkaJmeobzyZvKAUNS2LVxUpAi0jGEKBCMbH&#10;M/TO9Q366akz+vjhfXrlaLv+ySaQQ6QU9I7lU6hyWXsTpiCYqQzSPZe2xhDTm6synOilGEYz6+IJ&#10;iY9WNdaYnh0J2kRSw5HLCbotNZzKH4hXyQuXK52H4fJmFHGzBdBkFHIAY7HmQbOFIbKmoFiYGi7y&#10;WxlfDKe+OSe+NUxQICd4GrhMFxEDhxJY6YFA6CZ5Lr9yMv2G3uWlZSVqX5ypNL6R/LpITKEIhrAh&#10;hDEDBnOCx9IypjCnZ3AVwDT04atah6p4mM6qHk9WJp1HtCc+KIRzDoxlRvMNheZOZbDX6ZCPsT7k&#10;73h7Dcl6O9kSscsGbZEz7SUbBDagK1pmCt5Ehk6XMRsnjdAeTAckniRz2Ck7QqIsoSPnge0sxNSX&#10;BmuxAoxjd1OK1tUkKB3Q1Q6w18IgHISdun3GnVpsPUs38X+JVv9tLAYPwu68AOD6GoKuN4jHeIcW&#10;/jyWj+U8vLWMRW62eHhsWSOTvUhZi02U0WSiFLqchFoKTo0R0vqFRFECWKLoTkKNGw8WkljDcsBG&#10;gPxKlgOiX4nFOxTEUkI35PWuHvPZQgo9i3DR19cITASdR4qlkpmp41ndE4Jp0hk62grjohexDKk2&#10;k1UGu5NPbnVi2DRGHXAVuo629iC1dYapngzlWhizBgDwFnQURZgY84oBEWFYnABITdimEc9G1nN4&#10;l95AwPcawfb/osv5Grf7KQRqETPvkD9h8OHEdvrjPXJHiWuwGISAc2TyUJfWOCq7FFNuFUxoBzGk&#10;gP61+NQq2li5zENVj1m4ro+v6zJTyVKiZBEs/kaYFan7YEjO+oXX88VKZyQD4WBSjE3uk7SOzOKf&#10;iR+5xff9OwyfsEp8j95rWzvyfHaSjTAmrCn10NGWEF0dhiJGK5Q6yqofAsjzxkKUTPEJIzXSju43&#10;npiSN5+7rjcuj+uxDfW61g2VjOcrP9WPnOs6PXRyrd55+KC+euG8Pn/2rD579ry+e+dxff3i3Xry&#10;+AZFxrjKjEhedzQ1Bqbqb4zwf+OeMmxiMGOFr+HXt5mzOADBXSqYZyiHgk38bM0PprtOna28bidl&#10;oeIPRSIQUIQ2CB2YX94spbb8p+BU4CJvWIFUBBFsJttOs7oSVAiFXTqcxOuVqBISHipZPV0Hg1yP&#10;/qdhQ7EWb25Q7452RHg9WoZVYWh3h5bsaKDQlGHuRCC6lw0hFJv2NYmsDo5jvDJ0hBHatDxZT2yu&#10;0FeMeXroGNdBfXCum5GvQQ8cZgvDvmoydNp09DRrfdmYuoYO6Sjd4kd0xa+TZDBO51XVm8MBmqJk&#10;uqAcyJQqKPqRvXE6cAbhn5sD7BCFwo5T24BROCCeMzxgNhQUW3ALO7oIA7Vs6CaibWYp23qmsmCM&#10;ijkxAwguckOwtA6dwdu049+CeN9E96EBnMdUtl+HYglU52ZYl0yGS4nOMLvWkWOcV8t6kCqowmIf&#10;AqI95UuxiEMsWFzlrwbS/VvQXPSgUm3NA9xkR1K4AQtiRHKluBj2OC1C6esIPb40xkZfsPhMjYRu&#10;47X6lEyfK+t9tR5vzuhGxo3NtojqcJCvNafK22qAPeLDh9lXtASXeOQUtlKw+TNtpmLZi+XDg2jB&#10;eo8Ektk25vjpUGMKWyx85MkoaAChDQVnHt3NjNmTVOa0QFdwt5/DKb4SnKkVsV8r41ppwnSVJs/Q&#10;4TZAVgyRR2DrcsjctUR7E8B2xYIWc+UyQiUDrCY3GSuzg/ECPCdzMTGW7ezD7jTl86iUsZOk9nDi&#10;Dy5SZj+tNRR5zjDjCVdz61xlsRY5KBKPD92PA45jD3fW6AaasGnTDmUrHiH2TqdFWCuRfVcJBITF&#10;8HXJFKqMoBmKhR1KSSSDGKq1BoFcFvhJJp1R1cR/u010mjGMoaFgE96scLZjhbNX3AIVsv/rOHGd&#10;D/GwPMgI9RhYyENgIgdxbC+mmNWCWRgWKKblGCkxnZ+BYPukfAy/bHCo6vdUDbnRXcR39K6HcBhz&#10;VD1RpJVovGr6LcFa7Dlh+bpBG5WvdtBZNpV+Rqj5O9gQfmAP1S0YERHS/yGShtUGqpnRZDG6m7Ek&#10;I71HMJghi/k3uqh3MRceRB90hsyfn7aDpW0t09uMmSeBCepWeiprlb/y0EwlLcE71UhCAWO7I3nd&#10;G0k/fP/xk3pwY6Me2dahly9t0ZsPHNZXr17Xt69d0SdPHddHjx7Whw8c0PvXduntMxv11M4+nQYo&#10;rQu019TZtxNbSlwJ35sXlL05BX8KY9RfKDyGAjQXMd9/0VVPIojLFDA4ioC7NAK1nNmtZUvXF1FB&#10;FEuTDWAvgfB9rgosmCV/jKyJjYhK21DDY25tZKdX5Qg7vNiukc0a5cJB9sBTaErpTMq4yomZrST1&#10;oRoZQcM4i/J2NWrsSA+Rt0u0h/3e+y72audpltSdxLZzLFX9W+LIbEpGy5WkGFThmYsx5q4p1Ntb&#10;mvT2xnp9fmhAP10Z16cXRvX60WYiMip05kC1jpwd0N0suHvyWoeeOFyspzem6oWVQXqBcfBNoJhX&#10;V2XpGsmYm5cXwGbnqQzNVwXAfc+2eG0/TsExRxdixlhiwWXFr23NwSjQufiTThZPS5/Mm5qQR+tn&#10;2KgJv/47y8q+WZGsL2jLxtsdtazVWt+uR8hEforGGClG0HOwy+l7+PqvmLG/J6fmFgZBQAD9QLzC&#10;gyPQZuBAofme8sRk6ZbmrIQi9nbjzehqYZcUBaeavckGdisONXEAYKuBIbLhgTefO5VuagojFZsj&#10;eFg+WZ+HliEHajpSn8FQ/CveUi+kOOsadP2GlaYaGbfgAmOg0xk75aMtl4O16SJ5Kevx2GQxrsTN&#10;wEmLrL7HRLlNhGkTCJ4PLTmUT7Yz2p5UX0vZ07lZUORMYL1mA0YbUez8nOcoBpl7OCmIEay3ySF+&#10;tZwVyHFRhL+zNLA0f542YeVYSWGNhM2yIfvGoO8oRRyYRnFJqYUtYrtBOjqnTPQmSdULWQhnrKwO&#10;wNV2I6V183vYStJRGNeh9t62ir3jGxx1364wvbsjUcs7KBIYHfP4O2JzacNRpLqRreLrPlvRAYsU&#10;wfgV7DWf741uiZs/kUiEZApDKmxKOoWkANyiHntALi5qP9S0oWTmJtPexxi8QVCx/niSfKB/7bAJ&#10;ePKAdAwnIBTMVjtdwWJyW2rSjFUaD3NYgOaoBfNti6X6Kuezg34m3Qz+uyYC1RdbqJCRstCAN42Q&#10;0zPmrn40Rd0UncYRW34uGzUud+DzzmpYxnjIa5MDjpXeicWGQLUnvRcgMHbQfWzt+AM6+BfGv1/A&#10;aF6gixhlB3cz40oFnqQVuNMfRlfzQXesXuqM06tI7nV+QK/zIKzA/1Y+7KyclewKW8U2TjxlyYMe&#10;CmuyVzBJBe5gTMGAzM/cvUXP7Fuix3b16cNnL+qj57j+eU7vPnRIr5xbo6d2dekG8ZwXAUUPVLA1&#10;FVNyParz7lgPjRXE0DU6aJLlnRMKYQv8Sd4UHVtod8NodTt0+ULA+mkQAv9Fp3k7TKgxK6wD8YAl&#10;0WUGIi2Yj7bGI2ch3UcSO9WSVDZI9zfEJozl1kpvncMIxUGz2lY1rI7ORumbRb5R3kC0ChmBisFe&#10;igH7S0djKTpJqlyNv2l9sbr2NuH47tbBK306cU+vzj7YySbZBqJQynXgIoF0h3GY78ljRVK8SurZ&#10;Jc/6ngury3UfheI0FodLK9J0blO6dm9K1HlwoCd2FuvKsRodPdOo6xfK9Bgewcc2hui5pb56Bhb2&#10;AdjjZ9io+vKyMHC3eP3TkH1NtvJGIlSWkUm1/nSzDl9u022B3iyVowpHITAKpeX2JhM2DC1CTsYc&#10;2AZOVW6c8mEWqY1Y6plNJOWjYP1sTymBQLXawIx9DM/On9tyJpaW3URJfIu9SD+RAPcpheaDPDNM&#10;my4UG4K8d0MZ72RFy4E6VsCGyxGE2xk2qhCGaznc/zBq4wYKT2E8mgWsC0HQ5+5ocmxp1S3Q0jha&#10;TVUg5rhI3pyyvDv1wMYIvQEwdk+Wr64xbl2E6bqM8e4x5wV6GFxoHCVuz2qC3RHe9eyw15JDzJkk&#10;6Q0eBeheYUEE5DxFlyxQVrMZbyQekKUscQPgbC0mx6YiREVR9tD2qD1J9jN0N6b4sAwCwgWwYA7W&#10;0+XDTnYPdgWFsx1gKY7fcTwqOShB/aPJcSZioAZJez2MhLf9XEB0PEQs7WssX6hyMJxDbCS4QBc0&#10;2MBeIkYlH1TJ0WhU0hdTdHrBcwYYu4bodgaMWO7nqD8AgW/uIiyLfVpvAAR2gnHkDZhzelgrt8OU&#10;RW6YC9nFHkSmdKgBfI2Zw0od6GHYEU8OjkA8O0GYBQPdAHIpQplheMQirRTuNQ/AfIq8SZ6LYZSM&#10;D+D78SMPmcJljy7JHHrXi0LVhGJ2KVs668DSiokPLW12Vjmu8roWO9WhqK3rpHj0gwu1kyNcZYgx&#10;seDrrNF3mPP62qmMcaYePVHzcnu1LLfDMsNpzpjQusoFk6GraoeJF22G7m0whZ410k7o62tOc7WW&#10;3eFbMTV+hEr4z7U5+h3LxG8wZW9CXf+T1/ceXOubcHnvHczUe0e69S4yhZ83VelhDrhSRrXUUTbJ&#10;okupGiccn2WEWcS5xrB7LLAEFTrgvVkYixe7YvXhIwf01o2d+phC8/4TJyd+/fKJ5XoCHOTqkjzG&#10;N1gjC8B8lhamAXKnU+AXJ7CptjRBa/KiVBZG/EmyNzS2CaFaUxAIknuDSXIe2NtkXv9pvP4LKUZ/&#10;ZxnfXwGVjQwqZvRHLnQ4UaQmuLAbfX4I9xkdYgskwzBmzf6Nzupb70AXTLfYZARgTGA8nVk6grt0&#10;9q1nkVOUj5ixEMd8IZKMohEu7BJFBISVkvDYtrOKcP5OHbvRS3B/ry490akrT7aTW9ymCw/hvbtW&#10;r/Mny/T8xhy9vzRV/yJ29lWsDXe3s1Kpi11lpGluBpNcvhQvHskNTyJsfWhLgq5uidb9MNb3bgzT&#10;RULbLpEA+SDm5ufZMvtqB1e7q94Hd/10TYxeQvl++cKwzty3kZU0u9iBtVW3ZaESTSOQvBBwLy3X&#10;RDllnD7QuNVoMCrIW82vJSCpjpOYCMSBpnnaTev/T+InX2K/8QoWr53dYtiThPJxDQn7q0iRwzX8&#10;YyvdhyGyotVbPxuMmFvJdmGTgvbwdSxsu05YdhIWiDr0OyuwSPRWBqsiCfAJvCSMqEkfOzQ6aHPM&#10;eLgteeB9EXAVNcNiIU4saP7/8PTW8VXd2fc3IzVa3C1ACAlxd3d3d3cjSgIEAgkEQgRIgODu7i4t&#10;LfV2alOfjn470nZmOlqZWc/7pPN7/vi8bhIkyb337LP32kuYeWGybmPmPwubeR34yBpzsrV4gw7Z&#10;ztANzwU6hqt+dTncEC7GQu4URd1mVH3e6CMOKh2yVs5aM2UvxzpylSUMVBvVdIG1NNqqDC1YE0Fz&#10;K/P9Ga0Wab7J+NGCY2sGjwf9lQH8zoWDY3zNg1HSiTeQG/N5Ad1EpQcEMjgTtr6TABhZ6eeycYhk&#10;O8UYGERHVIfpUi7j2jac377CtOxbuAwvYfuQlYMMghMD9yetke1Vm4kKYN6WYo1RsI54lY0O+gfx&#10;IP8czkFnhVAPz9tsstjziWXJWW7KxotCUcBIBfgakQ+AW0DxAXwNhyAZmguxjTW8P564fnQ23rBi&#10;wwB0kxLmoY4GL4BbYsvPb285SZ4OMxQOCTOKPCs3aP6mgOnz4Sg5gMfE55mBtfAcLcdgDHFeB13s&#10;qjWeYEBc0NVLVEiX07HOVd3r3dDrmCkZsWtiBekG/CzxFWzf6IINxvrS9RT0jcbzDSeIAm90ONXr&#10;bcAiLJWJfCa5lfccY+devLKH4U31EiC3EbbyL6qwIVkJIRFfnr/Bgfk3vkdq5H3F+P5LSHAPq6P0&#10;5cWN+m0WOB6cnWVgQwmdbPcGXYnoYZuKtUMpVhFZWGGENlrJCyzNBhzPi07t+csD+t1LJ/T521f1&#10;6xdP6J0zG/T8QJWOwSVbFWanQHDMiU89rqlzoEuUIpglAqcx3EY9LD+6Sb9YHeOlVPhllclBKqqO&#10;lwmFZZqhrUIeMQ/NlUHim4bVqmGqPtVQiEO/eAY2sSUYmNHVOGG6FYaXlA1g/jgnvo/X04qpXsTq&#10;GgN3nrfgYvKxCpYogo4+CowtGmwrrtlHKcv9uTEBTxBhbZzsNUHK7CSXfTVjPBYwVVyXg+cadOx2&#10;m849XKbzLzbp4ouNuvJym86/0MbKu05/ukAkNCx5YWWrdTgTIFX4FhznrfZIdIbRWLjG6yL/92X+&#10;72ehgNwFTH6F9+ALbLEOtQRoBAzpwsYkvT4YoFfoUl9vs9TvO5z0X0a/f/f461kcCfdgDHbt2W16&#10;+fUTevTGYY0JgfAUiXgxnrEpizVhW1sQVpV4bsBs7ITc1dZE4FadHZ6ri+HaLNCRWjyMe5P0W9ql&#10;oeFknaeIfLMXXgTm2f/F2ElDCYDEiOsQa/4Nq8rfAaZyGxr1mRHiwy/YzR/BWWxNVbBaiHnNA2CO&#10;x8c2whnfGsBqg1W8mI5mCW84fzgaGRU4A65fRKQp3sG7uUMidCxYOUPtLZN1vh7zbV78DcG0t5Ch&#10;KpFSZODBEkvLHc6IEF3OmFAJqauOMQBPlQqwglTY0zncXct6kBas5GC/UJZhP8rAzQjClyUKzU24&#10;PfyhWaMFx4KuyQlw2QV8x8piPIrz8TCNEYAyeprh2jePQjQTw6bpi8ZrBl3YDCvAUzqIFmw0DQbx&#10;EkiHYU6zlEvOUaHtVN3jDfkPDMa+5SJ6F/HeMtbjhoQkAyC5pGammmDpVlAQ6zbbqNbo0jCh2kqU&#10;zUCTtUrZ7kSlTwcbmanUojlK5kTnz1RoNiAzyRWZTVzotVhp0vFE8lpFVxpxI+Rjw34NYxSKYXVb&#10;2+mg4WF/7DMCtQLyZjahhoGQ5Czgi1iwjXFB7W4B83rG7LFs8HDLI7epGNZxLxYWx7hrbVtPSGC7&#10;PabuYDKt9upod1ATK/qW1fZas45c9Ua8cCrplArnUPDYyvFxZosFfBJLOF5WaPQWM05SKBm7klHj&#10;R5Tw3qPTS4QakMBr04r51AGXebrhhj4swVaHiQ7+RxvvIbZq4nn7GtzoK8IV/4GW6u9s1f6MJutF&#10;xpX3UUb/bmOOXki00a7VkFb3OKlwl4Oqd7moeR92q/tcVYD7on8laul4BLbEHe3Z1aS/fXRHn79z&#10;Q7955YzePU2x6SvXGQrYCh8rzX/qST0zYazsfdgAMor1buGaoKitjsQ6N9hJK6M9VUdCap6LheqC&#10;XLWiLFkeEcT64sfsxFg1H37OdFbkU+hwJgGuLwBANrCdH5tDNEVv5ZgKuJ8MSMzmLojC4ptPwiod&#10;vCkAvX+RmVxxP7Rjxe/OWOlXaM8Wy1FBYKXhGMzFUWyTSTxJg9SY1hEwelLxL0qmECWtDKKrS1E/&#10;0TuHbjTo6N16HbhXpb13K7AArdfuGzUUWkSgJyk4FJv/YEBvHIGB4vmqV/H7Xs3zuW9ttI6CE+0n&#10;BeL8nlpd3UFg4Va6PpwV+2F37xrM1qOTbK9Iub0/ZK7Xt+MGgd3u530OuonGb9OgAxKHEO04W6v7&#10;L+3TWx9c0BgjydIbwNQfXkROuQ02jXiqYEzejrfF2hZIgLjedy73gYuDix8v8DC8i7u0tvfIyNk2&#10;HKNrB4v19TCG3iRBjkbNGsJM1MefYkGxl9X2BrCCnxEh8dWeCr3bn6e9TQlakR9IR+M8Km0w9EXG&#10;5sneAITBSRbhM2OD0jqe9WjTZjOt2GetlhErwttJWdwL8W+vjTb1wTjuJkZmc5jOEPKWkwgImOoE&#10;bd0OEhtvKFzmjDxoXywJXHiDepHzk0ViYyH+uxlEupTys1WSFJCJV0ucD6t/d1M0XGas/nl0W4RI&#10;lIAzQGnzRaRU4Brn7M1I5/a0FpN3vnD+D3yfWXNhKZvS8SwGTMbKYAp/d4LpeE2k8ERAJ2hI8VaA&#10;Mz4n/D/JnvNQWVvpRcR+n6Ng/gsCt38z9r1HpEjH0oWodE1VA3i6bBls6iZWychK4sByUlrmKZMx&#10;K7WMjiSDkYmcdQ82RF4oiMOh4ifGAdKmTYS8Np1omdlc3PMoLNAUkvm7GXPodCC6oesJRasVlsfo&#10;VUHBIThtC2vKvXtjdYiwwD2kS9RxR7VFZDoTdu8csIgZECQnzXhitOCEAQ5Xc+PZDy73zc4ifQ4I&#10;ewH5Q1eDHc8hwC9gZy7M6QKwqJJWM1Tz8xSaP2v0xNNlJsM4jieNIB6cKg4agF86uqW4qVjGTpdN&#10;+DjGThNdg4x4HhHhRYrLw2xnvRlsqXfptl7AgP1dnqcvsLL9eep8vegzWb+Gx/L3VDN9zWv6e3RS&#10;XwJw/5Ju+UUipt/dnKXfDZXo845EvdDK7zlEsTngovaD7hQcZ6VsQBhLAXRPnzpqvv+rdy7pj+/R&#10;2bxKZ3N+ve73F+lEY7R608AQfSnemL63siYuAGCuWIE3Ep3exkyibAgVbAvl/w7l4kcgXEow4mAO&#10;sEBGpPIygrHpSKfDMWFLxXhF0ZlMsTGkD9PdIaciWRhLV/lj43lGk+WKLYsT8TAOxiKgAH4Or9Mi&#10;iuG8EEiRbAGd+F0dGTHdWVB44xXlBx8qCNFsBJSS+GaKDsXY6HaS2v2UyMfxeFrHYytSAhu750Sp&#10;dl2p0u7rlRq4UqSNlwu05VqFhi5V6rmLCHSNgrMBnSO+PaOJHqsi9T7g8Ya6cI2A5dzl+di9pVQj&#10;x9boysVh3Tg3oBcOrdVVBNfHyBl74XAb+Fev7l2px3DOF1xnsX591E7v7yXtlW1xN+6VPQcYO7HU&#10;OHl/g9756KrG2JMWaGUzTg5ek5VKgFkHa90BVotnEFheBSwcwY1/LWu7StaaWfAsMsLwcqGt38es&#10;eXhLqB5gQ/kss98d1OHXWa9ehC9xEfZnF3nURRSnRjxPBhqjNIA0volZOBsdVawnCnD8azyIunWA&#10;bWwxj26B8ckWyYFPyBRo6HO1cp+lek46qmO/vRqHGPMGzXA5M9f9YS/9FsX5ffKhX0RTc6ouHrDX&#10;k8LiINcoEhiiWC/G4PYHVyU4FjUsgXPxsTY47zurCLCvABV6IVKIJJTbQc5ckIC6/i4GyIrPCSt9&#10;f0Y6OyQXpuA2Dih3A+GfBMVOUJqRr04QoL0thcdsHCbqT2vGHHg8bKCMojMfxfEM+Dyz6Q7i/Mwh&#10;wpFPZGV430xTTchi3WLV/2dYw1+TFf01d6q/GYkIbIVWUCQKiMwtWWlctBDjSqYpN3MK2iUSHcpZ&#10;h9KBJBI06MN62g7lsg3YkQN8Gk8MpXLIfd8IWdAQmVZizRnHmj0gC4Il63P7CIiDbM/caNW96GD9&#10;WYUHpVO4iizg+6CoZmwuI0Z3+RqMsmDIWtLBTWd1O2X+U5ow8wk2L6SkLoJ9i2F+Wgl6LKw93yVF&#10;8u9NfvqS7ds9cLilBebYglIYq7AvaTNTIVu3mGJiVjIZEwknNHCpiAJW92wCnXn+nDHhd4iaRGDc&#10;JISPLAGCnsJwnRxzZDG/YRv4sclUvc95ldH10cLx+hj19xcUvC9wefxwOA0dl58+o1j/C+7Nn2EH&#10;/4Xx6gtkDJ+T9/2LTDu9QI7Tr2HBft9brH/VIxQGn9mznKJQwbYHXKlztYf6VzgpG5pBD1Ydl/dW&#10;6uxQvk4jIzmAcrt/Oe+3KrhYNRBG15PsustbCUQM59XgWpCGub/VDHWl+AMaM1LS3bSjjYrDRS/I&#10;Ya7WJBOR0kLB2r8WfCtBT5MwOwfB5xwyxCfS1RjG6WORORjcnAWkrRqr86fAc+Yx5i7hdXLmBmER&#10;O42CgzUr/krm0VPpfnjuCEq0Rc5gD8DvDrnRG5Kjb5GDgnn/ROMzFd/qzZKBBQeJJXHED8WiGYvj&#10;eSqGW7P2aIGGL5TjR1NFakIhBxHl3RydfJCvu/fS9cebOfr+KLKKIexqgT1+g4Pgli4vbQcb/Yrf&#10;Q7tX6oPtDbpDkXnx4ojeu35A75/swZcoWFdYx791easeEt97/d52XbpRqQuXPHT1nL2unvbTcRT/&#10;hwCJT6Ptu3JvUBceDOrua0T9msweh3k4sai8wJ48MVm00GvY0txqiNebq/H2BSjcsAyKdTaAHqvI&#10;YsDP4dVkDCF5OA55ahAsoows5YR8F7nii+MUYaYUPFNaEXR2LaVtZyNVmuCoeCQIYc7Mo2Q/GYXG&#10;nu2PhRG1Ap/GkDkY2EIF7MpGVthrDlqDamPOdZI2dQ+jxSApDWtNMKfGPoFqLlagfy4mOqPcT8/h&#10;11qT6a8EhKGphKglMxolxdkpIcoata6Vksk5ygixVSpWF7GelgpxY/PlxFoc0aSnUWQA+rx8CP8j&#10;6TM1iGhfpwVwj6aNrsK9XGYxbk6FXT1f7wDKnYZXEx08Vj6eyCHoZqbMeErTZz+j2YxdZowjNhDg&#10;Aly540U5KxNxqhOaMG+wpTw0McuIx7kNEe23FJtfwC95kbXozgqIgflTVERkbh0dQD8YwcFcMsFJ&#10;jPyA9fRvqinqrPtjwFssIZQtRolsBbnMEpKdN1T5Fbwmx9gcHetFNLmV5NA+sArSGFObsPfM4/eC&#10;DOgCEc85aiYWm7PkGsnPw2MwBD4//k9fuiSjoDhSvEzo3mZDy5+KvcKk2U9q0nQ6HGQgrnQUkZjd&#10;G6B0AozbbQDkHxPn8xKmTh38jOngNLksFqo6rFTSxsqfDicgfbY86GI84tnGsHzwSgIYT56KafkM&#10;+aQBaGOG7kAaiH3sFG0BlH7P3UQ3bKbrKCPqMfhKt+E5vUARf4tIlV9AqPs7VqDfAIT+tZHYX/gm&#10;3yNv+Ias8O94Hr9GA/R7ooN/wybuTQDmcxvddWqHn15mc/oa+VUXWINfw9vnvcE8fbIujWwtcrWQ&#10;Lfzi9XP6+IW9eniqSUexYO0BCC+CLhCFWLMIzLJwKbnx5Fwlg2lmlC3RY5N+jI3FNK1IJAoowUfL&#10;I9yU5g/1AEMvDyxCneyAA3AoKC1PQ4nuLTe0WmEQEu3gJU1B5T4WRfk4fp/HrRjLKTgzyKUyVuXG&#10;6nwqnY5RdBzAc5zS50D+I72EVblZJO6UdLNLGCGt0Vc5IDz1wDvKG8fCAJIlwtkCxzRS9LDbSKTI&#10;JLXD+KUAxTGlFPcnqvtYofbfKAPDKQE4zsA7O1aXX6DQvgAL/cUIvfIoVO/fCdHvzkXo0+NBev6E&#10;p146la6vj6+k2KzQP7dU6lPGzjdOb9KrV7fr3Zv79PHpHoIso3SK8frK2XW68/CUbrxwTBdudevW&#10;hTw9ez5XFy7X6yyfnwcsvvTciF546aB+9sJ+ClO/xpjD0o0AL4kAa3DDHMpuIWtfgNgM14VqAfRs&#10;B99ow3ypPNFaRcymdVkwePG7NRzkDsKp6aTQxCCqc2brlJDroZbaCGJXw9WBeXk1NpPJgTivYTfh&#10;z4thcFqsKS6L8IxdOBf2pSkdA5uTWDqr1gHsHE7YafMZJ4yYXbT5vBvxpIjQaM2K2TbVwEv5qAV2&#10;KW+Y72CNfsdo9BXBar8khuZKDoFgvAmKot0oGta8acjXJhPc4O/4OJBgyJvB3o4OAUsLOzgrNhgu&#10;WVIIXP256xNZ44FuKxTT7xx4LGHOaHFGzbwgrnnMYyM2B54BK398R16A4JebNF6pCazAyUEyAeOZ&#10;MvMZzaLLWWLNds+bghyHvw1M5VQ6KHe4Q8HYVsYiSIyJIaUhbabWkQbRCau2Cb1RBYzSFsDeM5h/&#10;vUtKwee4130B2/pLZve/ZGIuxd3/ch5vLHgnphSb+UgyzLlTmkFajIGH01ljpS6wlOWkP6we5g5N&#10;DE7vvlgiQiLwL/JWGt1qMOQ2d4Bj+1CsFYIYZdhkBRlFh02aP2xhW9JTF1Js5pFIOYdM9xkonqcz&#10;Uk2d+aSmLxhLPhjJqxQb/5jpcoLDExMwWc2wjZdRqBqIdy5pNGeUWsLIYUHIGpgMW7jAtDnkP9FV&#10;pTAmcPy5e3tQdNwp3m5xdDkRiDYjIYvGT1Myd/IsrCpSuJvH8VzHcuITpiLUZDuFXeufkDH8BVfI&#10;32KE9RXSjv8OZ+h7hJjfIYExpA3fElb3FZ44v8fP+kM2jMdKF/OeAa87zHNyFMHhuQp9c3KZbtCN&#10;r1thqV40cu/eGdEr51brGvqiI52x2oJaenWqrSpDFzM2EasMj2guz3UmXkDpALpPTntCY6Y8psV4&#10;KbViZbs+DY1aEqbk2J3MZnlgDsfKlQhgC5YbP5r4Yz1h8qTM2VTNImLGCbdBL3x0LHA6GIs74OO8&#10;fhPwvpkDpmeszH/CJnAiIPPsAJ4X5B+ucJdsjQKNXMKTcXgBmXDmbI1dMhbJid/TGVsND0iP/gVG&#10;l+OCbxKrfgpOJkmkOYC7KTg1JmAJU4b6fPBsvi4+l6+bL2Xo8vMROnqLNJGzVlp3bLF2XrDXxXs+&#10;OnvbQ8dPETCJ+d4X/H2daEcbCL6zsQTHRSKz9zQgFh7U/QcH9OydXXrlcp9ePrdMt04U6eTpJl29&#10;tUu3nj2ie5fW6fcH6/XtiVV6+0qPLt1az3ZqUOfub9Wz13v1C57zl+/t0BgPCsxqp5naiClUC+Br&#10;A65nOdasUAFCnQ3KP2FfQWAaYdgzBLkSa8pJJDuolXZyoChcR5dBJGpN1WAb4qz1xfihJKGJcmdF&#10;DIMZAac/rnzu6J1sEC4uprC5UHQSkEjko/EpM+wTuFut2IjW54AH+d+eGjpJodlPh7RliSq7F2M9&#10;yaqVzc0GwMivYZT+Ew+Wv3H+jRjvzxh8fYGK9S6r9CSnRViMMnpgkuVLlxKMFCPY01TueOaYk1e+&#10;EK/YxWQCWcOGtcZNzQLPEWc2RiGQ3oLYVqThepYZSpA8RcLobpyIjgnxWqCarEX6JakWGsjQA0zg&#10;q/OnqShnChsomKVow+bNJ38I9vViyJNOjInu/BzezoS52dIGL+HiQ9aQQCROejkHJml8Knf9sIl0&#10;DhPlzbi2NGu+PmVM+Iawub8gKvwL/Iwvsxfz8WL9mW3MHnQ7vkQwL+FNupCtkSmAozUiwljuehUo&#10;ugtrrZTXBGiLu9/woWQdPJlNimIcHYcLuI25fFLpdIhW8WMs84ZTFYocIYYTGk8sCxtKI7vJxY4b&#10;AHnbsyg4Bo4ze/FYwPCnNZfvZYHA0jMKcyoKQjRFMp7VfgC/Q1jmNJjCZvhNs6XiMYtiE1e0QAEo&#10;vv2SKGbJbMEQa7pTqNwgt9mGMA4iM3CKnIyZN91O4kwAcAoT2IUHRSkoF+yH8TAIQNw8YTzugGZ4&#10;KmNQBQP9V6zp33OaPpprbqRufs/28zsY7N+j+/ovHkLf0Ol8ibfLZ6yE72Y4ah9s6KVrzLV9yEv/&#10;d6BKB3dGqWY/Ysa9weqhEB9lFL+6pZiM9GJdWpehvWxmuhi1GurNlUynYcbzXAxTPIGU2McnP66f&#10;zBqrH815SiZkUDWy/u7LDVZhmI1moQZ3J8TO2MSFgJMVr7LTbESnE+lmJuIG+GPGqnEsHGZgX2HK&#10;6DSbDnEir+Oodw6g8ajAkw7naQrRNEzKZsF7s+Bm4AX25sJI7Z7N60QKp3X8dOQOJgpGC+ZEPI4z&#10;jHIvDM0MPCeWEIGSdWFE+EZBkwhncxWkfLylV+yN0p7LGK/dw4fmZqCGz9phdL6AVToC4vZJaJwW&#10;aONRnCIOYq62d6Fe2wO5ksTOb1uj9a/qIH27IkNvbGvUIaJnLj7YpruPDugOUodnr/bp+Tvb9SKF&#10;5NaV5bp6okFvnFitP+1binUFthu9BYhRO3XjZpdO3e7Vidt9epGsrN8dWKV37uzRGDPaaBcISjEQ&#10;xJbSmu5It9IIzu6lPBkBzJyeFJ0Aa0LdbZnJraapANvMTGQPKWiquivwQ+6nAm5bpiNdJVpdEcYd&#10;nvEJ/5UAhJWGXYRh+7kYmwgbmMyxrku0KidSIy1Z2rwsURvx/+gC++mEW7AWVezGTqwpwYxqyliT&#10;gs7Hc9eIi0KDg/dIId6z90mD+C12AB9hG/kaOqEzFL9TSDKOeZgrzxPwmfY/GCvJaDqFuPwlyAHw&#10;PoEVa4kSeyF38kWMDlZolOyjmZnjZuPmzzaHFzeWN0smoGW0F6phuhvD7CvQAJAZsXKjl+hKFeZS&#10;yyN0lTiRCt6EEXRDPvgoO1ibMYqaaNa82Zo6a4YmTJ+qccaZZjxO0eSZ0zTLBMdBnjtvSHWxmRRu&#10;LkZHODKOAVNJdURDxEV3nMLyJYrrfyBa/Rtvqr9ReP5Kp/OQIpiLNsgV5zk7iqUld9Ml8GbsedMa&#10;5typJeQ9NVnhqu+G6xtqflIYukZCsdG0g8ENITCFQsMIHJAOrweP5lROEh7JsRTRKKgDCdlOiiHC&#10;xQMipSkxuHOsGA/Nx2ouEo+FjG3WYEU+XAAR/NzhdCwJAK7ZzZAX4ctkNYLZNEOlIGY5mhV8dAmH&#10;TVgwWIdRbPzwePaFWOfKWOBIrIsVrG7roAmMdsaoNV3eLCkC0Dh549nrET1NgSmMM/l4FRWRZ5WO&#10;oJMupxgB6Ah3/oeMdp/iJvBvUi//uzFK3wOQfg/o+x0+RAY35z+ME/8l6eOvpbZ6H+e6e3CMLrE8&#10;uM9Ieo2utGKNHSxePJexU8krNWUZ4qFd2GQOsVY2tm6dCGCr2BbGYp8RArWhCcFwOFlnP3r6J3qS&#10;TvwpKAJGwbGBdmHgNqtZCFQRT+QeC5Ob3KxW6Ba5K+EeLbei4LJdijLXArqeidAmxlF4fmL2BKkO&#10;OBGgLp/Haz8dbGccN43pbtM0iTHLGKsmETMzie89jfepE69bINHVnlm8P6tYrKAP9MmZw+aPYsMN&#10;yBaCqwuvXyQr8gqWNMuxkG3fRkwOOWMVyAga4cttOMIm8qy/tnIDX7YDP6INWN12mZBUQUfZNg0x&#10;JxKgnc5aNmynnj34Wx+leONx/e98a32f74wvcyx+O2y36G7uvnBUb8BVeus6xeZav64Tenfj4T5d&#10;udmr02iyXiMa+q/LjJsAnLumUP1zb5NeudGl43Q5h2/26MWDrfoCMez7p/o0xpRffJolbzSqrAsU&#10;+ASyjBPxBYnwGs+W5WmlQ1zaF2muG4ByHxGh+jUap+fLQ9RPVvH2FXnavhyXeLyH8yPt6GhwxEeL&#10;5ced3zCbMtINFrB1skUiEeeCiVMUivPMYNWnQyAjEC0bU6oc8Ja8WHsYvuAtEL0SIKCl+UL1ppCE&#10;MQ4FMw4Fg7f48LjVf4G+pRP4GoHnx5hT3/c20XOkdH4Of+YGfipJcHXiUNqmdeDRyoo1thG/Vt7A&#10;Lomz8COBMYzhkw3kKh9a/jhW5slwRmLL0TVhmRDDOt2QeCxGM+bqPEcxCTZKBGzO4vdqSvLGKTBA&#10;pZFeCvNylbeTC6p3O82n2BhnoekCTZuNiTYFZtKs6T8UnmmT9fTUSXpyMoDhBOJdp0xjqzVLdmif&#10;vDCsCiYkLY67eDQgYTabmpPgO28DtL8NQPgaRfIkLnvFYGbW2DjYwQa2gcS3BIzNnOgSG4yg/CMZ&#10;P7BEyFtmSeQrimJUwg0DbgS6LUEUCjcHi8/cNsLkKBBx1WAShn4J0l3havgutdYUP8MaFvwBryEL&#10;GMWLSKg05cxngbCIAuQURJcL4BxGdxadhyk5Y1FcGSZYjFDZYDbZxJgk408UwoUQxN04OBvuD38v&#10;gjEgGJ5LKA51kcgm/DDw8oTk5hIFbhM2WY7h/wONIUg6hU+RcwRkU3RFASmzFWmo5SlegeA+Hoxb&#10;LpnToTXMU2OhiY4xfvyBGBhhA/I91hTfwUn5zoiKZmPzPdu+v2O09WfEm29jH3E2gWhecMP7bLvO&#10;c/H3E+9TtR6sD2PxWqKHCvg90rInqShvOgxpiKEU4UwkKXncgDo6HOTJNTBm3E/0k9lPazyd/k/n&#10;oQKn6MT7mmkVxaYtwV1N8FCySM9wZNy1o9vNaDKCGhFogmtFgeskkHMVkm4jU5jbC7xZjfOczuP6&#10;msNNbwav31RuINN5Ted4Tsczh8LE9WcKnjUNPGci7pN2xAgl1MK2r4QVzxgeWcLnZWwTCfCzxYQs&#10;Dte9RuQzXbtitYbTudt4jFILJMfaQSekBPZaudNWTVvRqK1hoVADn6oKV0OkEtVdSH0IbGwb9CPr&#10;yh8/c8IvD9npXZTpf6CI/xp/491ovmoGsrT36oBefHicJI19+h2cpZdhZd948bCuvXRUVx7s0WsH&#10;G/QlFJg/l8zXH/EC+hYfc41U6ZfXu3TyVpcO8vjm0Q59s6ZQn29r05hkVt023Mlmgwss5A3nCkjn&#10;QbFxdRsrJ8fHVIf+5ssWcqCI6viOseJDuA7HGZ/WI2xcmuaDj7A14xbeGACkjoxNRoTtbIBgh3kT&#10;1InI8FQMM2My5srYChSX0NYuy9Dy1QVa1lkA5yJPrSuy1cZGrIlc6iKKRj6jUn2jjYq4E0VBXQ+m&#10;zQzHCjQoYqayU2bqDfAbsdIW1hX/IYDvn/iaiNia36AoLkd3lLiGgD2IZTnd5F6t5mKDmxIEqc6N&#10;kcDOwCG464YVLYIUCG8HM7Hq1dDt6VxSg5dQbMghYmsWFE58TQp6F960aVHuSg7zVWp0mJIjwuH4&#10;BCEZ8JK7vT2doa28nBxHC870Oaw/Z/5QbCbQ3UyYgcn2aOGZMlp4np5CKz15iqbMAj+yn6eQ1EWQ&#10;4wAd8xj9+JkS8YgpgyVcDp5RzIlDm+VtXHijjzPlju2DG5ovN3g4gTCkE6phGyOELF1ro8bNxAwP&#10;oyiGuVuA5UUe4K1RXCo3QGzE79hgJBegXSrA8ygPwmQSUTBGDpORm+1JjK8VRlhmrMVNuSjMjWjb&#10;EMLe6GjCaONDucuG09pH0n0Ya+7U//FnoikC4azgjUIThLwiGN+bEMy2ggwTKrqcSMbCNAiOxmMg&#10;G7IAmL1uxnhF4fFkxPIwDoXGixHG6IaCcMkLgo/ii6m9HV2oGYp0y1AKEopzV1biNmjB1tDFfmdE&#10;URu8HED37xFu/hHHv5/Db3kNKcQbAYv0AiboZ7iJHULdfRhQ92KErXbxevZ1BZFoEasVveFE/rAd&#10;XMpiohqRbj3RQ0VgN7B9e1j/BxB0N2biYxSZZ/TEAkzSF7HCpuBMp9Mvx8i/OxsZAHahdpA959Oh&#10;TGc8+sn8JzHpIpMeGcgMxMBT6A4dKQx5jDtZdR6ypJD8aOFPMV1/ZjQ4bzLyhjnGCEVxmcFoNQNC&#10;6JOAyTPw3LFLMNFM1v9P2YKf8btnwHXK4abSYMg/GPm8MCRLbvVHeEms0N4YrYbn0rDVhchfNy0f&#10;YeTvpStfjT1wp4mKWLTkr0LKgjQipnIKiwR0dIiDK1bj1tnhxc/np3xOyXJPlOK8f7ABWcVzshx/&#10;oRo2gbsJF3zv8DKEnL2Y2sNZ2rNUP7s1pBuAwDdeOKjn7+3SP891Y4iWjU1LhD5pdNFnEBS/3Jyn&#10;n1+GYUyHcxVz/z+eXI+TQp2+7irVmLxC1ND8gtPw8jBjlg/mbprB3S3SC4DQZ5w2UrE/6qXQIGs/&#10;gDS/oyQMkhxbKR9UyY6G7zAUbQBnC/CZhbBwXcE/mgFbX4DxKbyPhezhJg52ebSzdfjEbDm4UrtP&#10;bNL2Y+s0RNDW1iNrteNUo3afK9LQ8RJtPcYa71yhNu4LR3Vqq2So8nHFszAHolBUcUHWztUrS21g&#10;mcI0XYFwD66QwFbebsXvZbkJkgCIfV1LRsl9mdzNU9rNFQXPxBesxJlxxp03byQjWz652R1sJ3bt&#10;yIIxmQhd3ULmANqudFMhETA8AZAD4Fd4uhJ25grvIQBzIj9fxI8kVfixggwMRCAZwlhlBWdlmsbT&#10;0Tw5cbx+Mv4Z/Wjc0xrz9FO05E/pJ88w//M45pmn9NjEcXpqEtYFk7ApXUQRIRwuBB5GGJG5QYwt&#10;QTCD/eHbBLLajmDFnYD7oiF1yF0LxaAHu9eNyAj6rdSwxY4C40gLzagAgbGC7KJyfueClYugFEAg&#10;5PeuR3tVBzW+qh8y43oAfcapgDTW/saKnS2VK3En7pHga2xRbJC0WNDKmwMQO3KxGxhMWDbcHcbN&#10;QDZO4YDcifBpkhCdGrovg80cQqEJYyUeyjG6kvgKCIZ0OP6MIgFJFCo2bXEA4VEUnCg6UuMxFLws&#10;GEwphOPPqt6bDsoH/ZpRZLwYcV3ZVNpzc7Fl7IjHM2Zjvpd8cUicBmA8gzQEK/Cwl/YU6itoEd9i&#10;+/F3xtDPINi9SejhdbrhLbz/NtFR70V7dwLs7noRgX+5vghMLfUeurbn2OycQeh7Ci/eGz0Zen5X&#10;rYaIQ17J6nmENMleWOa+2L7+dB6v2+ynNI5i8/8Kjh0BdY3Ysa7JDlCYzyI9YfqU5iAJMcam6RD7&#10;5hL38pN5T4BZLdFMeDez6VycY8DzGNWTULLbQ7A1x+fYjed2AaPVZOcJWgjIPIcCZBSa6dz0J8Lb&#10;mcfXXDA5M0NCMd6JLSEFvLIL3hhM7Lx66CFkwq8fSSJZkw3wTmKThq1V0k9u3CB/r28+7PMZMJSn&#10;K72VQtMxE68cRMN8LY08sNiqibgVLFJDJ83CihS4aTF0YuEKyvdlbEP3hwFXCOz/IjajL0D+/RZD&#10;fnWjTetCK9mEKduqGDLv1+k+rpbn7gzp5rUefXxmuX67v14f76jVp12Z+hTfppebw3R6f632n2nT&#10;rWNt+oexYu9p1t8QRI+JoKVNom23YFNhYvUUoPAzyuFNV4K3zHJC7vYtB3TqzCZRAe1GBHd9rCyC&#10;AWWdLPAdZqtlFBpzCHtWBiMXsKyD0K8vOyARbcFweS++rXvzdJDI3qK10K3XQfrbWqVN+zq1+eBa&#10;Ck6Xdpzo0f7zPTp6ZaMO8rj/HB9f3qh951Zo8GCpOrYmwBCmk+ogQ5y7d2QzEgGIcZdabLE8dNP7&#10;3JW+WumnM2AZCY2IHrmLp8NqTYZmndgKTwRQM64R68lSYjHw2fGmo4ugkyrDrXArgsQDuNp14Mnq&#10;72KKRoqtjRVkPev5gLMLGZcWasZcgOEF82VvY63Fi81kvQT5hTtdD8Um1NNT1osXa+48Asym0sFQ&#10;TCbT0cwDz/G2XAxmhb2qmz0saluK8nxNmoRNwViMnChCj40jsG0quAwXRlIN4DiBb9mQ/5LqsamA&#10;7JcPNb+qFx7TFlvYmsgG9kLA3IVV6A5j7nbC68RBlb1WysTSIY6iHEm3EZBMZ4K3TDYq7EoKUzmJ&#10;oVltsLhpdd3YKtlAQrMDgLZFrOliOLYR4GaPLsgWQNOOr7mzuQpkHAqk2/AHUwlHcxRFdEwMo1P6&#10;MrPREwdAGg1vJxr2chTjahx/loqxukHDj8inSMFYD2OUCkoGQOZuHZbKz8fmJwZcLQZsKoxCFMQ4&#10;6Qdw7cXK3pdHn/997MVa2poxK5/u7/eNZJ43pqqPkML4cFbOCErnUwwyyJzvIMXyABlUV91m6HyY&#10;hVaDGZagdaq2mq8+VwttwZ+ply3rmWR3dTPaH3JboD/grf37QkIYCed7M95erxdTdCCwDWJefqIj&#10;WWeIUxkuDkRzNktj5jyhn84dqylo5p5klHqS2F8/rEBaYlxVC2F1KozzsYaLJN//GTqTaSj2x0Pm&#10;ewxKQRmOmPFga/P5s2lgMj9a8JicWJGnk2Yaz3rdwA8XBhpeORRRivwso9PhzKOzmmZEz1B0ZqPS&#10;dwLoN6PTnIRWzyhSJQhkS1pwMdyAKd7mYFUjESmn0NQPYbsywHZ04yy62Omovrmeyf1Kb56pUlI9&#10;GjZTkNaxeGmZroSlE4k2XoQYN09tnbUqaMwG10sCmyN3nMSUaNwaouFabWgJ0j9wehDY6n8xZvue&#10;CeI7Y5KA4azBcr17frPO3R7RuRtbdf7MWj2P9cXHGwr1RUuC/pzuqrezyELvhwNENvpgd5QeEJjw&#10;t7Y8TPeDNCbWZ7z2EIaVao8LnvmP5U04fD1Zw5uaIOthQdjFD1MBkzcCIy5DeuAJmc2whjCfNx5m&#10;MGkIUPzdmEdDWd3FZ81UJVT1TXVWGq53wJ6BpEZYqXVt7hg340SG70ZZN34dRIcuG6gF4GzT5kNr&#10;tPNkL14ZAzp0vk+Hzm3i9Onw+X4dOturfafX0g21qPdAGSmDSShiCeFDzxWLtisVYlkG243qUroa&#10;aPtRAGxxWJHGN3Gho42KRTcTx+iURDcTyzo0jBbfDzJiMHfGQp7IlcuQ6OOJnBzsxniErcAiEwrM&#10;XM2ca0KRWajpFJtnKCCz58/lc4R5gMETZoCnWFoQX4Pto7Oz8qPCVRBDDGqwr4picMzPjteWunwd&#10;5wW9sKFJF3oadWZtrfY15mt5Shi4lKUmTaTwPEnhGfu0nhgLYIuMIpcCWT8El2W9UXxgBA/Arh6y&#10;5zgwl9tjqGRLAcF4C11YLtu7vC4zujhTJTRQaNj0uDH62sMb8eJNGl+1GFsDYkkq6EJTMCsjpNAZ&#10;4N0HQN0LH18XPvYkmdI7hs8pOj5EqfjwBg+lWIQz4vmxFvaC/h8N6TC7jdgdOs2ctXYq5bkvhPSV&#10;xkibyP+dXIcaHIe6kg04/iOKjMUWM4nCE4cBWjhrfQO0j6XYJBLZEo/JWjQFx/h6OB1PGOB7GDyi&#10;cJIbwuEehaI8D6HTMxjIwWywXh2o099rUvUbxqgPsVvN4vcwwa94FvwnN0iZcSbYl2L3WoGZfY41&#10;ej9r0i0dFyvaidWxJZlqYIbXQsFyKOhH2b6exhvnFoFtr+OC+D6j/Rs4FdzBeO6FQ6v0HOS2syvS&#10;MKHzlRMeNj+B/PgULOvxbKUep+BMgAAZhr9yHSb9aajEn8Y76UmKziz+7gQWK0bReQKTrXm4/MWj&#10;j4tGgmHOFnQceNiYOT/VmJmPaQKex+6s+gN4Tgw8cQmscSP9YRq6qoWG5xDykrkUmjlMGBPpfkz8&#10;6YbobuYQETPTbbyy0HCVsg3MYKyKx/IjGkP7lHZkPhuBB7pYeqyYjYQEN4BqdHnl07j5zsLrmPju&#10;gwnIgsKUiQA7oQWSJjfmkpZUxrMcCJvxmGWRwkJ+VSlK+xQSF1LRNm5Bjf4PIw4GzdZ/IF1+yyb5&#10;P3Cg1IQbxLp0fcpkcvrSFo2cXa+DhyEHUoT+XuPLdpWUDxT+n4Cp3ltfoBMHGghq9NNKPH9uQa95&#10;LsVZY9IhFu1Ah9SKp01JmqPWVIdrsAXPUsxz6jO9lI70PoA8KEc8gy25WyyC0m8cGwSTLm4zR7cY&#10;0WAKKWwuUmsXkUvDpoE7bgwXfypkqmwiY3NRj+c1IWZcRrtGNlAxhtcVGPU091ZpzXAr8cKrKTxd&#10;ZGuvx6+D7ubsJnw3+nXswqCOX9wMa3GAeJQBHeAXHDzSrLat2cpGOxKMbaQrQJ0DPB4fBG5hfB4J&#10;thNL15MAIS6R+Npk5tJkZtQkgK04SIoRjHpR8IrSM/HkiSW/KMBDvm7OMjcnI3oeCmIzs9EzZ74J&#10;2MtkTZwxXSYLF2jSzBl6ajIGXNPg3/D3wpxJs0hLwMgdWvfu9bq5Z73u7l2nl08O6NVTgzwO4lnb&#10;r+cPbtCjQxv0cG+3bm9drlMUnxUZ0XIzm6+fPAm/4wnc/Z+EeEkETSp2DoXdphQcrAkGEDsiOK3q&#10;JwYX5XgsMoeIejY5FJgkIpgzOxHc8ndTWo2OhNUyY7Gj41hIaFMBLUlCxYzKj3W/O628Z9w8/g4s&#10;YIDVKPxswmCsRuZCYoRAFk3xjcX+IRaqQVgOxQayoBf+w77cVWPoCgtWuCJ+xdp0EH/r7TmkAWSA&#10;Kbjj4wPvZjXjXD/e0vhgJzVTDMEGqjZ6KqPNRgn1FgCpRlIrkgK8h9PBW9I46ZiUpTPGxMNviS3j&#10;BgGOlVSLnzEyiUjW6sYYZ+BUq3pS9X8N2frEdro+hA2+G1lIPJINX3e2pYvBlOYzMjjgDhnsgup9&#10;icyhIIwzZRxiK5jBBvES1I37AWyq6IDOxVtrK8ry1eQv9QD0DqFwHgFTPFsWqncvbtFL+5fjaJHB&#10;6+JIkgdkPAzQx+J1/RSdzWMUnhmwx6OcoSFgo+vrNFs/hmfzxCI4S3Q2EwDxxzNW/dgw2CJVIpZ8&#10;psVYVDixYXUhZG4eK/0n4DWNmfG4fgSh0jpoHrG+M7UIRr1t7CzW6ORQGWJPw/wdXZUTm7tFWK2a&#10;cAOZhR3uknCC8Sg6lsiPInmdY7Kgp5ByGYKPVByRN2l0+imEVCZWcwOAJZ1q3GzomHOhRSwnhXXw&#10;aL5WYbZVjFdNDpvgHCKc0msSEKLGK6MmTuXtcWrGCrS0DROu+mAM0iLhK0XrY+KcvlkB5QB91b8Q&#10;cv5jdZz+jAfPO1i37u+JU9tAqqox79q1JVNfrU3Wd9k2+orx9nP4er9Ks9ZbbdF6aaRBrw7mEOME&#10;aRf+1oC/ucbUEquxpR5znBXp2DqW6dD6Uq2tCicR0BGbCBByeDRGfIspY9N8SG5OdDkBEALDckjZ&#10;5CKPQhWcjMVDKiFnyfyiqWx+MngzZkFIy2tzUNFyB2U3wfTFkiGVqNMMw96AtM3q1RlqXF+i1t5y&#10;GLKV/AI1WrG5QWt2tNHNdGIStJ5c4006TLE5jrfqmcvbdObSdvw4tmgXf7ZhTyvZO/lKaqFrQEgW&#10;ATgXh/teEnaPaYS5ZbGqy+kK5KIMREnrz0iGrAJxW05zCEFgAXjBkFUe6qMgT3cU09ZauMhU1pao&#10;dsFk5lJgpsxirTlabAia53EswO9TFCCTuXgSg+dsqMMfZUe33ri8S29f26O3r+6G8LRTb17aoTeg&#10;gb9xYYdev7Bdr53bplfPbNVLJwb18PBGPbe/Rw8oTGfWLVV5bIBmUsDG/PSn+tFjY7UQjlIKXULO&#10;SrZBxulYCJkL7ASNVVjVHOZrxhywnSgsSuNhwibgHhiN/0wwhLEgOpRgZv8gMKooZAjRdBRBYCa+&#10;jC/+fC2EriK60IbNkqvK8TtZCV9iaWeSUuCwxEGiTMLBMAQ7EQ+KjQ9v/GA2d3EUhTSKRj6eJyux&#10;yNi4l9eI8MIifGWyugnjwyirFk+UQmQAuV0OFEv0aWiOkvFazlhlBf4EP4po5/gyxmH0a9mY32cT&#10;QZO2FEZ4nT2jGM6Cy1yVbdwYwOWi6VLDCxbKnY1YJhu8t/E2+ozO+iPMxX4BPeFFgO5rkEx3g9ls&#10;w2hsXTCeusT/PDGb53A25LlFs9EQO+l35VgswF4+jSj4OOcwG9AtLAF6YKivo/NbRWEbIvVzN1FG&#10;D/C6eesMdP3uHNbwizXe/PHR7uZpM7oW/K5/ig3tLApOAhSMQrR/hsB1DAVnHKrv2YhGx8IWfpLu&#10;ZjwdjMGyN6UgjuNrT9s8TZAdXBqoJs54LE1gBPsJPtpjZpJbbjqWlAe8lfBSXuxJ9hVb0dmoyu3Y&#10;5rmhq3JOMnyPee+xMFnMxmwJ21VrSJfByIrSoBzEQl2JyfGA4uCFuNkdjpcbH/MclrgoE9F1MTE+&#10;DXhcrx5JYwwnsoXo56KeMABkfHOwJi0hhaF8RQ5dTaKKkKiUYSmb3xxEscEmFMvUFZiyb2UiOd/i&#10;rFdI8HiXKeX6cvyxGRdXk6PVjJ3uUvhQzUT1HN5Xoz/srtZ/qn30Fyal3+Nq+DlJo79FbPrLlhD9&#10;FWfCL0nW2ANsk0pay5gK2pz1VLzNZMr04uC/HBCpIIa8btjBRlyuwUlZhLWmEUIXSeRIBRWwFu8M&#10;wymsoitKVT3RAJcxKu4gBItRJh09TRYAVybq5vx2a0KxAHD5PJ21YRr+KWlsB4pGC04CJxHhItyB&#10;VQmocdM5WXilFKi+hyK0eanW7WzV1bMbYIbu0dUrQzpxkXNhWIfPbNauIxu1aXcHBtHNah+uZf1X&#10;rDqqbeXmeC6ECJXhWF/WH6xKHiu4O1f1hcNZIM6Ci62wEN+Q5GA8eP3kwrZpibkF5lXOkPacSXdY&#10;oBnz5rLmhkNEIZo7fx54C3e8KbS+8wHlgmFYr2nQo9NDevfGAb136zAFZ7/eub6Px71668puvUnB&#10;Mc7rF7f/r+gMU3AGKDi9owXn4aFePTrSp4cHNmh7WxnxORYa85OfaMyYx2WLmLUQFm0sF3xgNh0N&#10;PseRmHMFQ7gLpXsMRRUeCAEvxMBLwGb8KTZ+kO0Syx14owXRRUD4A6ANylwErgN+hXg2lPElmFHG&#10;KDjprDsrME1v7Oa54jEViUCU0R3CSPalu/EBuwkeTSAgMwwNVQTyi+RWOzWTM7R+b7mWET1SNug9&#10;WmyWbovA9gOXuh6U2T2EqS1n64auKx2ZQzbcl1Re/yRwh4QGHokFNopNThsMaJjqOcTRFBNLU0K0&#10;cT7JrBl0wPEYUkUULqHg4AnE+PVhPOTOEHP9ERP6bzDZEttEGZEwrKQFB+VLaP6vYqm6nw3jWhjt&#10;j/Dk/izTVQ/SXXQ3wU536HCOs6naS3bSMIFvO+jsjpMGepW1+QkCAHZi/3qMuJV3r27WlY15CoO9&#10;/Yz5E5qMpu8ZxqknKDY/pUiYYrKf6Io9LFSNOXz9xxSMKchYTMCRnqK4GCPVPAzTzYk0+un8xxVI&#10;sKOREf6UxRNEvEB4hG1sg2XJNDaATyHa/NG8J0czrJ4hsXOWPV5FFFM//JQWGARBLkxPOFQeLA/c&#10;WdP7cRMIYIuXgZVFfPhUHBwn8nPS6aTDggbkzSKyOh2WdSrBBqnl3jgsuvM+8CLqN5zCEKcWHBxq&#10;CEQoQpqTszyYJuCHzPFCbtTJvFeSK6ClYOFagN1sLcWhs7dQK3uyVMxUkoWvciVEV0PaU0cmfT0C&#10;7b4D1cAd3TpwerV2nVzFx4hez3TrN7yfvohgNY6dyR/yEMY2x+vXwDJ/4Wd6L85CzQQCWM+frTFx&#10;3AGq0X5UIA1I8qPl9kRRCyhsjZ5oLjYRM6aT5UR3ExMNpoBRz9qhAq3dVkw3kkfeTbH69rdoK5un&#10;Xu4UDYOpzPp0M7i3xddYM1NasbZFyNgJLsH2qABXsFzSFwsAe4tRoBe0+jBqeZNaQHVdEUPljacY&#10;JaDJSWFtl6OWrgK9s6tR36JKvbh/hYZPgPWc3Qz6vVk7jm7StoM9FJ4e7T7GObWOmXKNtp3rUP+Z&#10;Rq09lg+zNF610PyXjpC1jCNhBc5o5dW0kUVxSo8OlhdFxt6a+BAeQ7x8tZjCMxXcZuqc2RDslsiN&#10;AjR+6hQ9DuayAAynMCpUB7sa9fDY4Ghx+eDuUb1/95h+fuco54jeuXng/y86b1zcqdfOGx0ORYfz&#10;KgXqJfxvHx1lzDq8Sc9SbB7sZ9Q6uFHn+lcQeROm8c9wBxzzYwzTbcmitoVYNgsvFFboaKyCAGh9&#10;sHswVuIRWBnE4xNciJVIBubnYZC10jCmKl8WojQsLwK4YH1YQwdD8AuDsRyYATfG2BShNo5DPJpI&#10;l5PI348moTISsmEYvsO+4AWeMIP9iawJobsILSABFVvRIELrYvG7KUGT1MhauRzvkxISHetxCqgj&#10;JLCU/KOijYhBCbKLxi41BR5QDpq3VB6T25fwOQWH90ESXW4mr3sm8pR0NosF8GHKu4M5IbDJYceS&#10;FpCPD0s+zn4Z3G0rmoP1OmrtfwUt1ido3j7DI+ffS8ETEBZ/TxDb93BwxJ1ThLkh2wZfwFoBpuuF&#10;Gn9dLqAY1QbrXbZc1/M9NYzJ9yCkwEtowF5Hx/QW5xbr8+OY0p9A2f/G/jWMCely9IVlDUVgpv0U&#10;TbeZMlpwjC7H0oY8MQpONGECU8Bvfgw4bMKoZEp38hiM7KcoHIsQmi7CJH885MlsLuaWgVyY3h5y&#10;CDfDBZC/y8g03RMWMtSDaXwPoxCNZVHzowVPaKwZozCpDlGsvOexDTMDRA40fI244KMB6UMZSaLA&#10;1YIRTzu4PKMl9k/hGDBTiXlAFlWeyoXgmAF3JoMU3BT8qNMr6T6J8Kmnw29gYVMPd6lsHc8tXs+5&#10;aK0ysXVJwf0hGhfPJNI3sjH9z2HMLWzxJeKFmzEibEM/F0jggG/8BPhEc0e7KKMD6sCMffPBFtjJ&#10;lXS7GWxL07DvTUVhgIMEHfUnFMG3N1br/s5VerF/qV7OwlAMfZwDSbWzZ07BDwchYySVOwBafoiT&#10;GUComZwQV5rhYWzYaRpOd56kRCYD/OW2sK9fG0k2UiZ5N/kwFbEQPLpCO0+v0z4wlz3nN2jjsaWq&#10;35JL1EQcxkJOHC4OkhWL8Xip2ojuBo5MIXfAwpUYL63AP6Xdm4obAocGT1aKTmFLHC6DscqjQtZT&#10;eN5ne/C3hjAdIC1w2WCDesjzGT64RkdO9OnkyX4dOcVhzDrFyHX2xnZEZCO6iG7j5M1+7bhMABia&#10;j+bddGQ9RNw28X9WpSknNVI+Lq5ytkNhTocT6OHJFsoWcJi7EAXHwHB8AYUtKToGbjNlOrhAoL/2&#10;rl6qhyeGCAfDxf72EX3w4KQ+fO60Prx/koJzTO/cgI15dY/eZMx64wIdzrkdevWsMVIN6zUeXzkz&#10;BLazRS8eGxgtOvf2rNP17Z26tn2N7uzegOq7HKLkdD322ONEpphRKFiTs5IOYgQILGQsgqAWz4iS&#10;XOVIcQ5T394GbdxVB/cmnE0VVq1gMcHcEX3gvXjRenvCLfFg5ezNx4Fs6ILpfILpHGLRCBnxt2EG&#10;GxtmczjRKX7p5GxTdIxi5c9KPIAOy59OJxxwOB3jrWKy0Es3+6tgkydFJ1gN2/DPpfgUbnKG82SL&#10;QpmfjS1W5mrGJ3RVCVhVpPE6JyL8jTKAzhYDtLRVDGN1MllWRodjFJ1i9D/l3bGqILakDHpCAcb7&#10;2RSVDLhfq4ncOQu34wH0gU8Ajr/ZkKvvN+D8tzJK31FovyNu2DDq/y/Z72oNwDcnQL+rRj/FRXeE&#10;sa23BpdH8I4VmJ+dBLR8A9D4XbZd73vP0MvYR1zFguKqy0zdJ/q2AxNxC8+n2C7Bm6ILmWU3RWMB&#10;jJ+G5exIAYpi7LFBL/cknYnRpdhhnTHXMNRCCjIFLo5zJIWFccoW+4lCsI5VB+rUztq9htE1kM5r&#10;IZvA6R7j2FxN1CS4OrPZUM1npJqARu5HAMuL0Falso4OQJYx2UgSgeMTbRArKTzBLEaCwG+CoRG4&#10;sd2yhRjoCk8pAopDCthbLvYdWRTURGQxwWwHQxihcyvRk8FtKwVeKOc5LsJIqxhzrlJwmTwM8rJ5&#10;HfLquaZrMLgH5E9k6xjN94mEyOmD7YmZF40GImVnOipX9FzuLB78Y+lgcylulUwHMK2juCGFFc0A&#10;N50BAdVMG8gyO729RldOrNdZ0i8GVuYpiw2ixYxJmjadDe6U8RoTSMyLJ1KFQApOkp+dgl0w/cHa&#10;cxGbAHODdQswHIYjYDxrsTiQ8cxmpAf4Gq/cUaTBY63ae3GDjlzfim5iJ7v5vTpzczeFZ0hr9qxV&#10;HgS/gIogeRhqcnCd0u5FKoMTUgJnxHCiL2MVXNHtoKpuT2wmycIhR6gYb9XCpmjyzSPViDfJx5VB&#10;+hNt8p7KeKwuc7WU//Pg5lr96Wy33gdIPgxd+tjlHYjFDujqnUO6du+Qbtw7qCsIzU7c2KThc63q&#10;YD1fvzpejTUZKi9IHh2fnO2w/3R0hNbvKFcHB0an+aOj1DxW4T4u7qMFaeboloptAYVnU1WB7h8a&#10;1M+uHdDP6Wo+eHBKHz9/Th89PKMP7p9gtDpCsdkHhsNIdWEnBYdzfoRig9vZya165dQQYPIPBecl&#10;o+AwVt0HaL41slaXt67Shc0rdWtXD5ygJtbquMNhfxHKBW8wpQMZnwIh3iVSbPJYVea1cufakKYd&#10;x1Zq14lOVqVpjFdL5Alb14cRyygc3hQdo8vx5vjysS9vwmC6nWhuHDF0OZFsUiIK6T7wLIrk3/oD&#10;vAcxegUBHAfyfYPIjwo0mNC8IQuJaiky8rUoNiUDQaolK75yM6P3JgzUiOZNhcVsFJyUDt64OCnG&#10;NIHrtWODgVgyzmA6NwEMt9sogk4pBHAzlREta7kr4DKWsvjslELmq9rAiIdvUjF4USGK9+I1rkoH&#10;hE4k6uf5HsyhVsWT+YUZP6F83wJgfk+CwXesab8fSNL3WE18Xw2tvspO/2ATeRRGbmbaJOXCJ1uN&#10;N9IBr3l6GLxIb9Lav0PL/x7M35cD5ukqcUjXkhx1C+Z8MoCnCdnds2HePw5oPIlwxOnYrM5CbGlY&#10;sLpjTDaO6N6fMk6Nw5t4HsbxM2B+P4HuzJrIYG/+b/swaBfo02qxhmjfX6ZldAHL95N8ub8JjlQi&#10;yZyWKMUpaDZgRMY6HRX5ApjIBhHQwHCWECnswvjkgNxjHsxqU7qdQLZzBv0gGvO1MLqcAMiAvox+&#10;3kaeF5vhEG4oCdiO5PAeSWXT5w+fyYeTDKUhl+c6oxJJC0ZsqbXAHI3krjHeplXzNZj2KZw46BRB&#10;KRBKI3GvjHwGOsQ4ZCdPIz59CpY0xTaIZYSBIVHoHLAh9gyG9oCPVBhmd4bTQCCWI2nVc9WEUX3v&#10;5iLt39uhE9hZ9G4oU0i0vSbPxidqygRNmoxodRJbu2DWfRGYTuWEATz522OdOZf8bFiesIbd+AZB&#10;vGFjYWImUmyiC1FhYxCUstRBrcNETRxp0GZCvPZd6dW5u3t1+dnDusS5wEV/gpFj5PRW6NZrVbmp&#10;BkCRYKxuCko3XU2XOY/otVj/VmGlWQ9BrbrXnrU59grQ1stRu+ZDPGojFfCTIk+C16y0Jy9MlU1p&#10;aiTZ75WN+PvuLNT7h1Zqz/GNOnpxmy4inb9295Cuc67d2g/APKy9rNT7ULB2YE1Q15iiSoqNn6ur&#10;LBdboCC3Y5yyHi0+i8wWoXnCg5YOxwHJQoSPH3ybJXjCGGMlrM3QQB3vadVrF/dQbE7og2dP69NH&#10;F/TR8+f1IYXnPWOcurEf/GYv2A3AMd3NaNE5z1h1djsFZlAvHoUWfoJiQ3Kh0eG8YIxVjFR3d6/T&#10;jR1rMKru0MneNl3buV7Da1s1bQpvQGb6oEIKh+EIB709im4jrQnBa08KEa7FWrejUiu3lii3PQLr&#10;h4UEwBn2DwZ5kG6FN6E/XUsQ2d+BxhaPrxs5TGnwTjKQpxjjVEge3BgA43DIn35s+/wpOIGExoXw&#10;OocVs/on6C62jll+FR3HGpip5K3XbCapANZ5AduoXIzRM+lukoh8SYbBHA/DOYII4/jR7obNCRyg&#10;RANAXk13swyFcyWbKIpODhnimYglE+le0mAN59Ch5K2MHY1ByV/DewBMqBLLjbINjvgeY+hkmPPT&#10;5v/HkDLQnX3P7/st2N+/Aby/MwpOm5e+LWEzgn3DjgjSWvF03oHv8SUSUy8yMt0DQL6DBOZF3AF+&#10;TuzuB0TYvIRv0tlajMO78nUB3LCjOpK4l4XgN0+D4+B3xPZpjrGy5rgCDpuy/n6MzdTTqLsf59Ho&#10;cqZTcKaglfJLWSJbMJs5rMnTG+zVdYBAukOR6j6SoHWHk9V7PEeDpwu1/kAaixUH5Alz8Mahe4Ld&#10;P5XuaJahqSK/yo6UDQtGL2cSSz1gls/F+nUu16GrL6xvIomj6F6jeT1DIU36Aip7gen4siUOwkI2&#10;DbC5II+OB2pBDDedZIpPCsr9OOQhocnELFOAo0mDiOJEZBDtk46VSiqUlig2zoFPyTFsLPSECfgG&#10;TYZjNQmqBN8X9rsnJFE3I0wSKU0Ehu9l+Ba3rcFMH5+hnGIoJ3RkuYz0xYUsI0pC1VidhHd3jMLx&#10;nJpBjNQ4yK4TOOMnPq3Jk+lw8jJt1VbACjwlBO2UqZZA5rPmlwwgSM0gd8UzEqUC9mY0O3BnRLkM&#10;5yOyxAwuTQSFIh5uRrhW7inQjktrdfrebl17/riuPzqhqzxefnBUF24f1vFr++h6dmjLsT6t29+u&#10;th0Ecm0OVTV6jjpsCBthzVaQTFCAGXMhd79KZAolCOhW4If8UYmH/oR25GAOc35DmkbW5pPUAPtx&#10;XbTe2Ltc+xmrDoPrHDnDI74dh+h49sHrGYbfs25bvZatz1b10kSVFSQqzN8LLGbh6DbKHMKeg40N&#10;RD9rFN/zKTgmWrAIkyNHxkBvH75mMlpwPCg864oydGPXer1pdDdGZ/PChdHzIYXn/bvH8Qk5BHaD&#10;heLlvfrZRcYpOpvXzxmbqv9XcMBujvSPFh0Dx3mRAvToCF3OwV42Vj26s2sdY1UXdgl4iGzp0Aun&#10;tmlZTSmeNORKGXIMUkM9WAkb3U4Co0JlNymKYAQ1rI6z2sMUXuYsLwqKBx2OJ0CjN2+40cJjFBGO&#10;8bGnAQjzGEOhSQFYjCyiABiApHF4ExvgpC+FyY+PA+DiBILh+DNyBZW5sIr3VyydVcF63kyDhcSR&#10;4PS/yUOF+O9k/K/gxLIsCDUAblTjyYxUiSwKYiEEplN40tlYhaBqD2RtaxSiXCxTE8glj0AUG1cf&#10;BCs2HFA5VJFslyKrApXYwBYR4/b0VSHYrfqPJjCIjLL/gN38B9zmO7Cc7yhO32Am/h0BcGpw0hcQ&#10;DI/SjfcRvHi3MFDvVkToQdASnbOarsNYhJxHh/cWHsOfQLD7iOjeV8hNur51mS7sXoUgcZ/+/NYl&#10;No9Bmmr1GEUExi/FZDrr7rkcO4M5bPjZsGl6Bv7NY6Y/FJ7xRrYZ3ZJ/Mt0RHcosuqO85ZZai9vB&#10;ugOO2njElSJDNNFuBzp+F2067E3x8YMOgjkbBMcZ/P0ZRMfYh7Md4/+zxVcnjM7TFSmLcxKujiwJ&#10;zBnxJk4ZJy/E1dnQCnK4ASRh9h+bZzC4KT5sJgOhPUQxNmdjaZHLSJSM1CSJhUMMhSs4FlP/GMIb&#10;E1irpzKGccJSJikqdwrd7XQ2mpjMZYyj852I1e1U8FUy0ApmwsPi/YLpVwhs8WjsTpMxWSvtWKR1&#10;mLv3b3VWZ5e7lrKAKEhmCw0w3+a/WCNhi7WK4u7FsmkGW0Oj0Dwz8RmNm0DRmfSMpk6Ff9aKQ3sn&#10;FOeUQHtZYRZujp4ojPayaDUesKtBwiFyZXJ3Ku4CHFzrhS8u6lV0NnGAwmmtTmwh2I6Q1rAKq9Fd&#10;13t09jk6Dcyob718RndePqe7L5/XvZcu6A4X6LXnzugiHcLx6/u1+/yABo83a+OhMuwo8umYEpnj&#10;g+Ds2CsPx/+mDluN4ND2OW/07+Fy3OeNWI/1xdF1edghhum/xNC8uH+V9rIi33tkDazGZWSi14Iv&#10;FUHzT4Pej3P/8lhlM9LlYPuYGhME1wZeBFsnCzg3posgxIHfmC1eNLqJmm+6EMzGanRTFeLjg7HW&#10;LM0DPM70Zn3aWqEXwG7euX10dJT60BijjGJz78QoYPzeDTZVjFM/u2xsqHbpTTqbN4yCw3mdDsfo&#10;bF78fwXn2Ga9fNzodChCh/v17D66HIPDs2eDbmxfqwPgRJsbS7Vv02oMwly0CCc+o9i4GGZW3LFS&#10;uFBL1pBDhN9sVgfargYid8BuvOlqjGLjRbH5fwXHGKs8wHHcAINdab09eFMGZZsxNqGiZ8TyMMYu&#10;AGVPxKOe6J98EFx6oC53BhtwQX7ggi+PR64tY7GbosBV8tYlgc8Vqg6Gdh355pVbMe1G4xNDsQlG&#10;2xWCN3EsRujxnCh4OHHNCHLbraAs2Mmf0S22xZJUAUswHjZnlb50UGEUGaPYRLEWJ5a3CKYvWqXQ&#10;4nAl1ifx77PVvrZYf8baVCQTfN+VoG9JcPiWkfBbfGy+3UQaSG+CvgNb/BWufxch5d0jMfVdwhb3&#10;xTphdO7OKjxCfWj/bpIg+lnwbP0aAPdTwNxX93QC3G/U9U21mFAd0u9fOalKYoMX+rKuhiG8EPX2&#10;FLKm5lForBFZGuLmyRSfqXQ8jwMUjzPCEyG8LqILNXOjS8GWwgB704n6WbHLXIOnnLQFE7n1B22J&#10;2J2P39N8WPNmat1qomXrwFiQhNgjKTHhewVhH2pCIsmPZv5E9shNSuGMReNFHVCAip5FwWKKznzM&#10;yTKwYmldlwydAWU442V7dwp+016KBqyN4nVPIBMsLhnvJYpVKvKYJLR3oRScsFgM7uIm8/FUBY9G&#10;XsM6BnvJxj87lxialKopLCFYW8NQTkTgGYL1iIdhv4KHjzsC4lA4WUm4JGZSoIrqSXIhnqiAcWwT&#10;4+sV6Aa3EV1/gEr+O2x8X/SjWBEWORZWvVFsnkbqY3Q5kyiaM6ZO1JhmXvhsFNHOiC8XkU0VjLS/&#10;jsiX5XvJHcYzuIg5Oos3TQny/sZh8oeZsX0R87lgEmQoWfNw/SsjqWH5vgK8UlfqwJ1+nXx2ly49&#10;Oqbbr17Qgzeu6OGb1zjX9RyPD16/qnsvX9atF87r8v3jOssodPTysLahqeoZaSIao1Rb2Da8i7nz&#10;H8nd+Qts5X/DA/isM0z7yN15FuLZd+2B+n1ngo4Q2tU7Uk0nA3O5PxW3u3AYlu68UJhOk0Pth+Vk&#10;BFyOtAQ/7CQc8CEmvgOh5Xy4NYZMwSg8Cyg0c2ASLzY3p/OxwqjLTt7ubrggzpQ9f1YZ6q/TjFMv&#10;n9nBFuowI9Vxvcd5/x4HLOe9G4f0Lp3PO0bBAb8ZxW4Ai0fPWbg4/ys4RkdjnJeMgkMBekSX83D/&#10;Rt3ZsVbXtqzUwWXlaogOUay9rQIBrTO8PVDgR9CJodqmczFGq4gaYleIXMnEpD4F0DUZW4ZYVsX+&#10;gL7u/B0PHOO8kSZ4UUjcEasalHh3zmjBARvwxPYggM2VP8eNiBLja6MFx7DPRAPlRqFxQgdlg2+O&#10;DSpvB7A7t2xLeRNGF4kQMbc7Xg1DhWh4KtROzlhZf7iiSYz0ByMIBOCMAa+JRU4SjHdyKO+NuEZk&#10;Hai6fblQgqt4Heh0MomIicDiNLAgkNEtmCITgpF6KOxZOhxcB/xIwfTLCoCTEw9+lK3jXWV44CBz&#10;wIz/W26ORmLDN3U++m5rvr5DV/Qv3gt/rffXn9D5fQWX7Hft6TqWEaAqTNnyiMQ1Uid3H+zUnfVF&#10;+pTwxV/Xheh93Owe0Y2+sKleL8Ra6XfQF94Gg/RB0rOAYLwFbuCXaKFmg60sRtltjU3oHPCW2Xy8&#10;gK+P8m4oPvMwSDcKzRzkCOOtn9Z8Dy5uuoOl/Yu17by79t8K1MglwO9d1mreslD9Oyx0ZZerruFK&#10;2ADr2ycEDRk0BG/kKIvBSn688CnNpvBkLsUMDMwrMp9kh9TJvC74LVF0fMMs1YwLZxvOhQ1QSpat&#10;SVU53WcMN4qwJAoFCnt/VPj+4ROUiNlbNlSKFApWHBhNFFFE3tiEeKHnikAknMliIIeilogJfzgZ&#10;bT6GqBYnBT/sQ/yiAYoDn5Elias2KBECE4nHKZ2onMaJ6BsnQ2eZrrWrpup1sNhvV7rpz1BgfgMW&#10;+ytieYYMP+YpjJx0NWPHM55OeEYTGaUmQyuZCmt/TFaktTyg1i+eA2DktZC0vAR1Hy1kBi1Q5/5s&#10;NW4N565qgZwAMGxzCMg74wlS/5QmkHG8a+oHoxipsnERI6fqfKu2XwHIvLFOh7AXPPc8fqcvn9T9&#10;Ny7p+bdu6tG7d/Qix3h8gZjU5964pnuvXNKdR+d0EdB375H1Og4j99fwa7QuU99Cpf4DFfwLtFmf&#10;b0zQG5tJfSD87p9IJM7Ap6mGB1TeHUbR80E7xbaJN70r6mZXeCmu+MV4QtuPSSRGOMidQrNQM/Gt&#10;MTqcWXNnyQzcZjFjlTE6zTaZJ0vGrAWm6KnAdbxcXcBuYO9SkMrh6lwZWq234dy8zRbq7esco8jw&#10;8Tt4vBqdjXHeusx26oKxnTIwHEYpCs7rbKZeO7Ndr5wcYpwaBLfpp+j8ME49R7F5sKsbE6h2bSlK&#10;VbKtlRxnzlIIsonGmFD1FiZrpKlEFakRqKtZgRKHm4rtRiyvRRSdQwJkuSSsJGPZ1gQzS3uB87gi&#10;CXCmk3HEoc8JAp8rthxG4XEHbHSju3HnePPmNAqOL4XGHXzO3WAWg/V4UHRcjc6GouRC9+PInzlS&#10;cJxxmvOgoIU3QNCjq6rpy0bHVaAGUhozIYx5suXyxKclpoUVK6NUMICkLy14FGFzMXjU+KNf8qPg&#10;xLKhyqa7iUfC4U+uvB8FIYg4niA6Er8MP3yQfZGcBHBHD6Qo+rM5i1BUebo2NcJk5fuIdILv691+&#10;cPvDcvS7ei/9m0L4V7g4f8f58dueHP29p0jP1yZrbX26ylcXa1lvrbbsW42jXa9unNqgFxEevgpz&#10;/dGdg3oAZeEVMJw3AW2/eHAMkWE3vt5E4xBqaGZYflJkFrBNWsLHFmy2jHW5Hd5Ei4j0fRr8ZRLO&#10;CtMYiQwF+HzDa4kux9IfnARP50zoAHXDflp/Ikwjl0O05UwAbF9X7WS0+uJUnv6+s0AbCYB0QRvm&#10;btjHcpF6Qnac6gTZkO7JHDfEaCxG8tkOBmKs7phM3hnGZHbkuMcBcueVu4PFwJPidYlnSxWDPCQe&#10;f+loutxAOpgg7F2T6YZzawDyMX0LRy7ii+OjE4xlb8iDYei5InEJCMH61okuy54uzYGNmyOP3hEQ&#10;DNMnAFJTtMomYWcxmYlhiup7p2hp3xRifnCuXI/8qWusetZO0HA7NrHN47V/zQztaQIfch6rx59B&#10;af80TO2n8RJCM/gMFi3TKDbm86ZpjA/cgiVYZTpaz1D9yjiiJWq18WSteo5Va+PxKopOrvLXezOX&#10;4wuzLVqbTpQxh5Yxp2aTXZxMdEu6eo6QV8y/GzzbSBZOk7ZeWqaRqx3aj/nOiQfDuvAIOfsrp/Tg&#10;zSujhebF9+5SeO7q0Xu39cK7N/Xw7et69o2resCa+TMwGeHE9m1DkL5Is9Vvyn31f1tL9QfiSz/b&#10;lKN/0dL/3Ig6xcbCF0wgGCp3MH4v/jBwXfIRIcLSdGB96M6dOhClblSUExspK0akmZieE9sxGzBu&#10;/hx0U6Y8Gtqp2aMFx4ziM40RytpyyeiqfCEgsh9CzaaEMF3btlpvAgiPFhy6mbdZi//syg+Yzehm&#10;imIz2tmMFhsDw/kBuzE2VK+e5owWHIh/BzeNFhpjjLq3s0t3+X8NnVVLGIWD4pbv467+skydXFuv&#10;K4NkB21doRsjPSqvCGGtbKJcLCci8aIJY82c1I5kg3ygOPCMaIDg0BIrIpMhmGH5YM3dyhmDKzdo&#10;8sZxSSAWha+bcwezNVarFBMfsB1vjLmMQmQUHF+wG0+KkSc4jjcrcVf+zA5phB3Poxufh2Akngqg&#10;n0viYx550VlNEXB1PMnINpcjo5fR2UTxs3kSdRJWRQgeLONo7GC9UWCHwfvJ6LRWeidey2iNPDI8&#10;+FmJeSbK2YdYZQ9Elo4whJ3i8BrCntU/wx+yYiikxSQ2acm63J6m73DlUwNbKVbd35Fx/u9Mc/0j&#10;cwltPJwcODj/Ikjx1/hbH15RrIZNTQgc27RxNzq9E/06c21EN+/v073nD+Bctwdv3U2A9dV6O3mJ&#10;PkhzIM73np6D1e6OD5SJ9zNsZ1hZ07kspMgYthhz0TbNgD/jxg1ske90Yl8Q3gIWTyX0bhIj7yw+&#10;9yZBoojnp2JztPJ6gpW1HvYuVhj12Eis2B2utt2h6uxz07kOT12uI86aoEUfDPsDEad6I1cIwU8m&#10;ALeAcQiox9uPlUsaKaoV8xHywhgnDsgL7x5bcB8L3Cs9Ab+N1XdyBQGOpDRUkYjbyLjbsBahM11v&#10;GVyn6hXuMMrtYZCD7aHdsqIoWuKD7RE8BQM4hKP8/BMx3zPOElb1oVw3KdWMSytmqKxrBmReOrW+&#10;2RA+OZtnMfVMZ1s5GbrLeOXXPq2W6qfVWv2UWqoe17rGJ7Rn1WQdauXfhmPgtoB4nWlgXMRiz8Ar&#10;3cbladVT2E4D3I+xIQfKgoKTSXj9pmO1+Am3qP/kUm06Va++Mw3adLpea4/g5ncQy4iTVdp6vklD&#10;F5dp+GLzaHznJrJv+s/UaPBMPf+2kT9r5bRp26X20aKzF+evw3fgzDy3jTAujJRfPaX7b17Sw7eu&#10;6/l36Hreu6Xnf35rtPD87q1bxLQOEqqXre8ADj9Hi/IuFO7fgtN8fWQF+o5k2rgktVHVzZhJzZlX&#10;nYjV9UUwGkBioy93BQ9eNKPD8QAgDSOLOiTAVmaLFiBTwFFtJlYAFB1TPjdZYDLqXzOdTmYaHY8B&#10;GhtSBhs6HQeOKSvyAEtzomRT4ch044G7A/4N3YzR4VB0fmYAxJf2jJ5R3IZjAMajX7sIlkPRMTqd&#10;n3FePTUMQNyn+2yk7rCRusu5NbRSNwbbdXRFmdakRKgnM0676wt1dGUlkastuj3UodNrl+rQimrt&#10;6WpScStygnXYTNAhhLPpiYO1m4r+JbMtThlQCdKgkUcwUzvR1XjRvYRRkMOxcAhnsxMKBuOLHasb&#10;chT3HILg6HD8WHv7sMnwoEh5Yd1hRJQYxx/Ojw82E87gOtYAhzaE5rlxQQSWU1CQpUSxoQzH88SP&#10;ZYNF2CJNAKidiX+vPRIKBwBMB573cApOPG12ACkV3rx+0XQmhngwFitUt0xnOSQ6yinZkW7KGf2Q&#10;E5oiO5ljdm8KW3gJgktHbCD804IUlReH/gsiaAmOdsl4Flf64IXjQ9a4u75h1PsXQYjfLcWqohpO&#10;DoblrzKSLett4gJp0+qh5aMFZxfatnM39zDC79PtF4d05cWV6PLS9RzSl0/Bqz6D8PfPz1+nw+mS&#10;JR5QdmHT5ARnZh5djCOdjR3ZaNMcx8kMsNkRhf08TNZnkrc+kUIzkxSNqaSvzuRYAh4X4x+z7Gil&#10;ancVqGZ7tipJQyhBb1S0LoRARj+4bFAREGomUTCS/eC8OSFRSYOE18jrQ6xOMgU7AOB3kuOTPE+M&#10;OtXwqDIAdcn4ckpmHMqbJkuYyKbWYDIAxqXteNf0p40Scbu2lapzcz52vYlkmUWpCbC9GE1bLP/W&#10;g67GgXW8F7osw3vJjsI6EUvZCUvgHTmDEZKgkUomWmWPCckoqMm3k4vGCFjbvxDF+TxlrZxDnjku&#10;BkRQ5y2bgQ+0qd6EDvEabgQPwaauDE3VueGpurh9uvb2jVfN0ieUn/mkalPGq71wnNY1P6EHHbP0&#10;nzZXLEZnPaNQ1LQrN2dow4lqrT9WpXV0Nj0na7Tp7FINXKCwEBm6ha5lGA/T7ZDpdlyG7HfFOCu1&#10;g0eDYLfjCsHpBKaP8LWdV1aNnl3XVms3Z+/1NTp4u0dH7vbT8UDQw8H92ivHdev1sxSfi7r71lU9&#10;/7PL+tvLp3GLxxt1uFzfn1mvv25r0vtLY/SHgXJ8dSr0W1ahh3qzsHMMkxscESuSAOwoOJ5Qr0PR&#10;cEWh5woBTwjG8T4UW4WIVEv5IOybNXcmQkwIfLMA6RYg0AQwNixBJ6L8nkbnM4nCM4XCM4FHawsL&#10;hKlYTgAaBzPmDFTn6MGBXr1h8GtGO5r/dTd8bnQ4P/BudiFh+KHAGF97B6nDe5y32My9TGdjjE63&#10;hlfpxuYVuta/TNcH2nSdDub6AHnPdDg7qrJGz6FlpTrVWaP9LaWqjg2RtxV+toyBcV4eqq1FkY63&#10;T9JKazxp6RhWxJE/nafq7qLRU7EmWymYSUVBACyCLbp0QxaxsYDxKHk7huvVub1Ry7fUsOHi+UMN&#10;nMGdMA65QRSRKDFskOK5k6bzBk3BbjOc59AZENIw77Zg3nehVffD8jKk3II7MZtK1udWpFBMIXng&#10;x1D8f8zKeCIfz4NHYstI50OXE8CY5UlckFeOC/+O5AmYrAGFjjjZ2ZI6aSkrjm2ctazjuHlELCZv&#10;e5Fmw/ydRXKqGYGE7vE+isiOVkx+LKB2iObgtlib5gf5L1F/X+qprzCX/09XOqQ/DLkg+v2CWOUa&#10;xrD0ZUVqoegsG2jh916pwcMbdPxqv87ebdehO+CMF0K1b5uLHqGrewWG8vs3tunfFJwrMNoXOPxU&#10;rsgGkqIZTSggYaPWHdMg6eHvjbWtBeze+Si6p7lOwM9mPGS+6aOPc9wmwAbGYW9/hVYcriR4r1Qt&#10;e0vUsCtPRZui0YphWcHq2BXvIRcIflGkiSYguzAKTnAkoDsZU2GA7uHcOLOITvYE7A3j4zDcDj2R&#10;Frhhth+A458za2rDV9mMsEVv8Lc4XrtiwPT2bSlYmFDstsBpInI3DVV5mhGKWEeqZ/YUBZCQEUhC&#10;RmQmUhnwV3+Ifdbk0dkTLxxCikZCORsuwG6DJ1c3aEHYpCVUFjpuzOzS2ggshOaQC5O8ts9GQxSj&#10;Fw7Y6e2DyEf2murIXmxg90zR4O7J6t89CQbyFG0Ymaidm5/R+c0TdGFkio4emqozR6fqjX2LNMaP&#10;WJNq1otr9uWpY18+TxqShcNFJCZUaONpQNmzdDl0Ln10NpuN7oXCM1p0jIJzleJyreOHwnK9k25m&#10;Ladb+/7/06UDfLwfQ+X9PB68uV6HGLMOYq589N5mnX64i67nICPXYb1C3Oq/8MMR26ev9y7Tb95+&#10;oC8endc/NjNeEev6PUDj/w0U6cqFLRomIbEWHCGRkL4IFNZxzKrJEAtTyc+K5+6fBMaRiugwNs2e&#10;tfdCTUB4OWE6a845eBub4rTPuPTMFAhJFByj2BhnIvag43HqswDbWcKZbRQcGwpOZTZPbI9eAQB+&#10;zSgqjE8/M/Aa2MTGowEUj3Y4FJ13wXY+RO5gdDeXBlaAw6RqWUywVidGaG9DgS4i2LyMZcXV0aKz&#10;TFf7WnR6Ta1GanO0vTKT+FTuVNkJJGdghcHsOx3S4dMT4C786Cfy87BVGsUkuIZNhGE2ZmwqNpTC&#10;U6lQ44ZyYnSLsABBwbsmTR2by2AgN2vrodVErVLoz1Loz2/RwRMb1bdrmdoHuBi4s9cba240cTVk&#10;UtehvWnp587IwqAYVXFUOd0S2U+WAMj2Bs5D5xiAU2IgK3NPuhlr9EGLiWWZB/9kNrG2JmyAlsTM&#10;JbzNhG2asVqHKQ2+44fdpl+eAxwfBzmTimkOI9cU5vBCCHnm0Ub+0iItCJuvOTB3pxGXPMVtDuQ4&#10;BI/R7grKCOVCjoCMFsj2xlW2YXgBpfvpE4rvv9amI2UgwaHQTX9krOvFAtY6zgdlvDcXbS6k0jrw&#10;phbA7ZWjHfuOSzggnPYiUNFBW1FOX2A5cW7bCn34xi1985tHuNtlQbb7sTwZjeKDUaJjUBZPOoWp&#10;F1wcRJROFNg5FB5TCtA8lNxTKTrz6DbG22M2j0FY2apUjYBd9mE61QPbvgMvmKV9dGeA3akIKv2J&#10;ebGDdBgav1hZmfZYosB9skcTh3SjihGofo0NpDwSWNkKh2K9EoKWKhQ8JoqNUWAujyxCFiNUnTIF&#10;VTrpEU5ENweRMZaHD/iynUHqOuqlZSP8Hx3coJrYPGFVkbgUtnIxq3DCEsNS4eJksbUiqicoGQAa&#10;yUJg2mTFl87D0YHiYhh84cdUgASpfL0lZEy8lFjxp+PTXAL1YS2+TKd323Lztdcjzot7bHVux1w8&#10;pSZrw/BErd89Fa3dVDbO06ADELt9fLp2nZqqg5dm6fA1E7yR52rv+anwcFDMtm6MVdu2VMyg09UO&#10;K3cVgPFacJr1pyq1gZFp49kaTh1Fp0EDFJ5BxqktF1soQLypL7dqG53PyLVV2kPB2XdzHej8Oh24&#10;1aNDtzboMMXlyOjZqCN3NnHQQxlFhz8/wNeO8vjK/QH98/omthFJzOmOxIVWwuI9pX9dB88hX+cb&#10;uAdv0p5f2t2qm4/O6vpzJyAbUniOLNU9dCIf0D7eHQBf2gE/ZSubFD4uRUUpoM4AAP/0SURBVJ+T&#10;musJNgPJCie+ybOmwhxmnDIFt2GsMgqO0eGM2oFiBfoMSvAJAFtLzEyJr8ELxzDRWmKudQUpusx4&#10;8zxbpZdObdWr6KJGuxpjdPpf8XmbNf8nkADfh3F8sa9dyyky0fwfPjPI8jbBTMvZToOFSTrfVTfa&#10;4dzetkq3hztGO51TndXaScHZSSc1UJwmOzqwMUgbDFV6XWEJHspeeobIWS9wpWVNqTgBspHg7lWA&#10;613tepjXFJtaik1ddyGFp4ROlddrdwtbv078hDbhWzKkC1eRe3COnRnQ8P4OdW7lLkwH1IJd7PK+&#10;Aq0YyNdqCnjncAH/PhcVfxJanCgU/kGKrACDgecTRq53KPYfAQCUbokwl2HURueTGkB3EUswWwyW&#10;lBGQBcPxCI6gEwrHoyiSEw55MAguhy+hdQ444JlgzzDTD1sG/1laSGrGYnCRHwrOPE31mKOJGGDN&#10;Ii3DnsBCvzQA5IwQcq188PBx1nRfxq0AtiEb6Xj7c/RxjqsOEs3ckeSLC2EsfjO+smGE9k3wxbc5&#10;C/C2BKV7JQZV+ardFsMaP4y1Pv6/Q5UaZjnxwv1L+uSlS2A41wnEq5CV+xPyAFjNNvLXWLPHQHYz&#10;8cZgLggRMwZlc7HfXUDxMWc0MR5N6HYmOD6NNmo8soxUbaeT7zvRrE3HG7WK+Ou9Qxl6SEzuQHso&#10;XBYbJCeGh7WtCgqcFOtvRnTSLB1DWPqXHem6O+yjeuxGghDn+mQTnZRABhaLjz64MHl4Qbs7gy3N&#10;n6CZ2PdaYINr727glItGaRLVyEua4bJVIh1KW06XtGIBViEIYFspPhUUnVzy7tN+KDD+KeijkghG&#10;SOFQhIKz4fsU4qFDWGA89qOxNXR4DQhVoTqkYNaVTsBhGR5Ng1vM9TKxye+NQDvY6qP3t/rpg+EA&#10;vTZsryPbp3Etztb2k/M0dGKmtpyeDsN/JkV+lvZem63Dtxbo0LW5GrlAwSlrw4mPEPNKbEDr0Me0&#10;7s9R57FSdZ8oV/fJcopOhXrOVFJwqtV7rpZup57Hem2gCBnH+Fo/hcgYuYwN1c5rndqDcfJ+o5sx&#10;CoqB37CxOvNgSGeeHdLpZ7fqKF/fd22lBvh/Rw6kIp7L0m+5G7yPd87r0NNfhfT1MQbO/9wUTxZ5&#10;ht7FBf7ScBWs4tW6+eI5PffaVV1/4aReuD6kb1mJCxHgt1gd3rnWrWOX6LTIIeogVji3LBgAawYF&#10;Z5ymzGbrAFhsFJxJdDvjsYUwcB3D7HwcAs2nJlGU6HKsWJebgu9MohjZMnrVIao82t2oO3u69fDI&#10;Jr10crNeZ1R6C9D4netsq9BUffjwLBnL2zRUlqUqZ0YaR1tVBXhqVXKkevOStJVCsrM6W0fbSnUF&#10;fOYBmNBDOCD3AY6vbGrV/mYiVWtyVRXur8cefxzCFN7KC9lK+Qcqg3GqHKbzqoJ0jYDl9HFnzsb0&#10;KhP6fwWbvLI1+ejSMhHDZqhmbR7dC50pDmzbjyJIZDNzFGOzk9h7nKQz3H28W2sxm6pbn6/yVWm8&#10;wXPU3lcIE7tYq+gkV8NaXgk9vW2gUMv68ilIuSiEkRwY61fWsEUdMdyFfdFh4WtThQYO/KS6KVi1&#10;nDpsDkowNcvA+DseDCeCwhPOGGYITcMZfw31uhtGXwvw/Z2Glmk6d/v5jBhGwTFFZTwXM/dpnnM0&#10;AW3TTEy3rDG78kr2oVD5Iyr1Zm1sRydhoW1l0eTUL9cflqcpM9ZdNumhZDhFwi2KgD/Cx3Fecgh2&#10;xOY0EAOyNMXVZiqxOQv8IQvGcy7WGmWq6OPmebBfP3/zeb1z75TehpV+yLCnwHNnKSrsFjZI9cnW&#10;CkZGYOKDUwLrchMDSAYHmeHOSEO21yJ8pIwOZyJBAzMBZCt7GWv2w/4+UDFacPqRNrx+rFF/O9ys&#10;5+lGh7Dr7IDWUbEygOBDyKVshCPs5ug1Cvo/sHrYjW1GYBYeznBonNhapTAC7Scw4FgGxmdgLv6Y&#10;q1ktRoOFV7gpyaSLrXGLhPPiRhywMeqGVZJmy5o7lFV4vGFfQvEIL2UFXoQOjIITyuYpMAN2MQxj&#10;X6PYQP4zCo7xsU/yeGQwP/x5KObyIZABw4tRppdh5FU7TSltZJCtMdXNXlf9enOUfgcw/lvE0B9j&#10;wH53O7G+I9M0dGCWho/O1g46m8PHpiFvmKxT+yfp6JGpdDowv0/S7RzA2iN1aYhqEcCdIjjr8u4c&#10;OAs56jqcq64TxRSbcvWcpsuhMGw4UzX62HOGQnS6XF2n8M05WaKuk6W0qpXqpehsBkweMjCdq+A3&#10;19dq981uVuRrKUKrWQ8uh5vQogGwobV7MlW/KYgLxQUFqo1WkQCwqdpUbazw1vPkvcwI9Sso/K/2&#10;Jus8wVw3rvTpEZqts5c26vyzh/Ts69d057VLXOx79H0/rTVamr/wd567v1tXbw7p3KU+7TywXPXN&#10;ydwRyHVGxzFrLncpbD7nzJv1v3EKS1BwHaPTGTtpop6ALzAV4eQSiIAmJoZl6CTNZ4OVSErD1oZi&#10;Xd6yAu1TN/yZvlEhpsG7MXg576ChurChTatCfbUmKpCxqEzXYQvf2dapm1uWY3vQpHNr6nS4tUT7&#10;Gwt0fl2DnoXo9zK6KoP8Z3x8HlfAXfV5ao4Nlb85lpx2WHt4uqgOF8ENucnaVp2v3c0lCFhrdHF4&#10;jY7ubcHEDAFdfQQFIJGLPI4UhXgEnela2lMAYAr+hl9QP8ZSAwdQz+9fqfW7WtS0sQybkETelMF0&#10;H9AJWtJUtSZXtd35jFcFat6EC8CWMgpPpVZvr9CaEbaRO/h8qBRwshjfomK19xapfSPgJKLEjk0U&#10;KzyJVmBNsJIRp5bYnwzGh2jIoaGE5AUbCQ4A08ZjoEEqTCBkkFHFBJvTubB9FzGWWZGPtSSW5AuS&#10;LGb6zCWxYBaZ2yYYqAMwx8KgZnNlTbfjGwrBDNtRUQy/43t2pvjKNNKDtX4A7PcgrFGDuZhCuIAC&#10;cDd0GS06gWmhiipJpOhx2HhFlSQptTpFOazOB0fW6/e/+UQv3TxLLlWZtlbHU/hTNFwegZdyAAEB&#10;tnILxf4TB8z5JC3MptBYMW7NAK8xQVtkRsFZhFfNNLdxfD4dGUa0Vu3O12aKzfDZ5Ro6VKnrO/P0&#10;IZG4H2CU9fGqRL2xp06HBrFhoTMMc0d24jBHzYTkrUKOEIWWyT1wHIGMk5TAGjsXDk43Xtxb6RI7&#10;AO7T8D1eQn79LJMJSHGw9kVQaulHcAH8KUe2jA5wr5zg9Hhl4ChAh+QP2BycyxhVNBngfTIJoRMx&#10;x8MpsQTAmQIUiNQhEGlDIOOWb+J4nudn0FAh06D4BGazGi9gDCvE17x8ouJJQ8mCjrFupYMu97jr&#10;hX43Pddvj8vBXA0PjNMwQPGegYnavX2y9h2cqktHZ+omWM6NbRMRc07QwMgkdfNnQ/2sxUNRf96A&#10;1yKeHA1l6m87slnZJqtzR4w6D+cBHpfQ3dDhnANIptisO1VMoaH9Pp6n1cfy6IbytZbQ9PXgPRvP&#10;NTN2LVMfm64Np2pHR7OmHQm41wWrYoMXc6EbQKfh+mbJuhMDqVJSGsBm2pY6aketMzYCiOmg039N&#10;GsNfV4fq6l7De6NTd8+t1ctnu3T+Mk6Ad3fq8qPTugmL+dPLmyk2kfrX7iq9eXu37pIOeMvwWuXv&#10;7abgtLdn4zfMloFuxZpis8TMiHOZPlpMxtHhjBYbitGTdECPQ1IyCo4Zf88AmZ9BcDaFDsjDykLL&#10;MxN0an2j7o2sAjBbr9dOb9HbaKbeYLy6gF1Fb0K49lXn6uG+Hr1zhVHLsKPA7+bZHZ0ErTXqxPJK&#10;HaSLGYHIdnJ1zWiH8+rp4VGg2VidG93OKVbhu2rztLOcYEGwn+0lGdpZk6fdDYWQAkt1cg3xqRhR&#10;n9vQwrYLSwt8dTIqo7kj+aH2jVbO0jiKUJpqYWIv6y/TqqFqrcInaPnmKoSekPToghKg+3skueMb&#10;bAtz2YX5PhRz7QRsRFOVvzJDxZ1ZuAFkIplg3Bqi091boJ5DJQTSc5MZqeFNs1Q9O5q1HjDfOL3g&#10;Qf172gEL27R+qE6VZHnHkQjpT+SNTwoEw2QMwFit+8Ht8WWD5RZnIkcEf/ZEDNsCRjtBVHTNMi6Y&#10;ObKFnGhG0ZnDqDUfXMgmYgmOefyckFJNAwGyQ+31OaQ9sTC4X+RHqJ4ThlVe8sRWxSs5gLt0AIF/&#10;vnzuDbfFQ/ZBbMHCoQuAAYXnxWAuFoGwkgC79CANFkVoSwfevK/f150Tu3S8D8LqKraB7cXqAJhu&#10;iMGqATMue1z55oLh2ELQ84nFEB1v4oUGaEyRscbw3TBDn0lBsmX0KUYn2H2gVFtPseU9Wo8PTaqa&#10;W9x0mhX+azgNvkK2/PNtMTq9HFsPilmoK6ttTgzuf0EQ9aJDx6uJtI4DOZbajvdxfR3Jt6jtO9Cn&#10;9WIvWmF0g5iCzSGt1gqA3imcIEcoC+6Ibd3ZOLpR1L1gLwcxHoUVQcoloz6uCrvZStJNS6cpsWSK&#10;kiqmktgxFenCJEYrEnYJHPQ2ig2FxjP26dHji3gzMGe8ggogARePA3hmg4U/co6RBAK1oWGNlTaw&#10;LT2AtelQ9yz1rZ2oQz0TdKZvok4MT4BHN10XD83Wud0zdHRwskb6J6mzfybbw4Vq71qsMcvz3PRX&#10;OhzR6n2PmE5rGE92ZOoI4GFNTyi6pxStPZQLiamAolJEwSmkwORSaLKJUgXvOZI7WnDWnarRuhPc&#10;GfdmEVeRyP4eE6xuyGKYmCfXkzcFCp++1BybUZIYaLkj2WRk4QJXgw9KCzqZQ9C0X+Hi+KoN82a6&#10;nL93BHFhVuj0zlzathxsOltw/tuo/USKHgCYu3+5V3871KzvBzP05iliRW+MINzcrXNXBhjT2rR1&#10;Z5PWrCoCC5mKhoM3DX7FlhSTyRQRY2NlFJ2nKTZPoWB9Egr24xOIAqEYzWfsms4262nYkU9TkCwZ&#10;wUroNA62l+vBjg492telV4706jXsQ68ATB6sytazaKDeMsLe8cP5gPPyIfRcMIcrYmDT2qOghuW8&#10;LC6Mm3Oqjq2opKtZR5e0Aw0WzGVsLd5mPHuIkNPwQD7fvVSXNrboGoTAK33LdLm3BZAZTg5brjso&#10;y+9gZXGbjx8dHtQx/p+EwhAKN25uzYaTm9GxZI92OY3EtC7tKVQVBvj5TSlo4iJgtXpoSQhZSdhv&#10;OoB9hEK8S6oDq2mOBQuIJiUCqQSbm7iVQcrGeqKJ9MaOQ6m8/hDV8Kft27ccS4zlbCFatWFHKyzv&#10;Vg1QcLbQQW2AJV7fmYZ/sSd3Sws5ACg7hpvSbUDGjCQBlYvVJWYBQXjzeYMbglRyzQsAR+GaBKMZ&#10;8ke17EwBssZI3QaxoIMR9hZtjZ+MtZYELAE/QS7hZ671KW6Kj3Xj73iSXeWNBYcfhSRg9NEt1pP8&#10;Kzf4Mu4kQLjh5ezCz+IDkS2UohfEut0bXpUP5ure2r+yRL8Bu3n24DodhJpwcG2Njm1s1hA3ho78&#10;GDKqrGUThm83NhDm+AvHs4BIgMZvTqrCZMYoW/AdSy56EzAfdxTdRWy9OvvitWNrho7gC9UJJycd&#10;ULeIUbIWAWRt2ExVk/FeTQHOI6QvlGilUHRHCRTfQljiO3PNdafATrdw7RvA/Cyf56QSakEVxnV5&#10;BOFFUPQsCEE0s56IT5KxvYKQCTDviebNm82hN51QIN45cbWzWbNzyJ9KapiFnQl4UDH5XvnIGnKR&#10;UeTQ1WRMwAkSTk78MzzHBGFG4ceT8AwUikksXKaw4aUIZY3l9XkGj/CJrPXh5Gw21dIBU/CiRdjM&#10;LtbWHgojXlcrl83R+uXTtHvdZO3dNEEXt87UK9ssdJMEiSMbiWxeN12teC53bLBXzwZPjblLkNh/&#10;MOX5b6uXvsea8D+d3EWwk/zlAIzipa5KWRnIiiyW9L5Erd6fwrjF3v9ohtZQbDqPchc8jmfqETZb&#10;BzLUvp3Mnz4vhIV+2H8aoWz43qKrSWaLFFZA3AvucdlskNKWshasI/idTKiefRWkA67QvgvdFIs+&#10;iken/gZ+8/WaSL2zKUuXV4ToDD64l7lj7OdOuw9HvzPYFXw+AnYzmKY/oJi+iKHzqevDowWpDz+O&#10;7r5ybR1p4cnIQQ9F4BjdjAMewgtMZo8WmXEUHCPW5Sk6G6O7McYp4xig8mzOVPg6Y8F0npqMOI9/&#10;k+npxqq6BLPtlRSctXoFj+LntnfoQmcleq4NdDsjrMN3kcWzExC4VmmejpoLCD2VLCpLgGcrgGAv&#10;GM4rE6NYgy8dJf+9jsDz52izPjI0WeixDKayoSq/CRnw6ubluo1PzgO8kp/dy9mHNSmreaMTeh7S&#10;4HPwee6PrIHFPEKc7QosQiGa0eEUtiUjsEvjTgSWtBYLSbqWrKUJvOHCYBZ7y44is5gIZutwAvAg&#10;24UU+cIIRjC5NEAhdd4KRBwZ0OChkBVuSu5D/buLC3QvshXjdcdqYcOuVhTqLeoebkJOwtmOFm5n&#10;izYZXx9CKEsedVl7ilIqGG8g1DmS4GrJ9smS+Ghb1t6O2DcYhScoYzGturkyW/FFWkHukmH4Dkvc&#10;h02YMxswexItHWMWE6PLWIPLpG2gpRbiqzKN+OaZfvz8FBQvgGKfFH9OwGjBcaeQOEa4yi7Eke/j&#10;LM8Yuh8KjFM4BYjRy5vCk0D2/Haieg/zHNwEP/vH71/WZ5ABb+OrfXh1mQ5AUdjJ2LqliS1tYwzR&#10;zJaA1XRd8GwicR/MRn1uThKoMWZZMF4ZVhMLSVD1RjhaUsbWpiNQH8F8/5JV9TuYWVXiT+MDTSAQ&#10;ImYoAYCJUVNUkACoC38p2BlCnqORRWaiVylWXxAn/TZOmCNINzKQKMSSCVZEflgOEpEQxlFXcC9z&#10;LDNsXJAesD30LV1CoVkiH+OxzELe5fy9GnyNm8krW87NvY0JAg/siLKZEAr5GcFuPBiXPJMY2+hw&#10;Euumc01OBFcbK+fYsRT+iSodmIk75iyF16OQz3xaPoXPKG3NFF5/9GH75+MrNVetO+eQgWWidcMW&#10;GiL3bBnfr719noa7Zmtj+wRtWzOZG+c8HVk7Xbs3TdLApmlaunY216S9dvT7a8yv6TL+0447Ox3O&#10;f3jC/gtpiCR5vcITFp0Jsl7CHQXhXv6aEKpbJJ1LtNpG4qBqJ2nt4QwIgTh+7QhW0wBphLjEL9vs&#10;g7UhgCKamex2jL6xLsgC6U6oWwA3YBFeONajbvKt24O1/kg+4PIGnXluD2efjj27U0cwzrp+vktv&#10;0NG8t61cr2N7eK7ITrsRiR5Az3UCBuWz66P16x0F+n6kUH870qarJ4mXObJKWxkjWhopji1YpXJX&#10;L6bFtjAheA7DbXsKzsRRzIbcZyOkjiL0BGOU0eH8lNgWo6Mxis0MwGWj4BiF6Qk6H5M5M5QJjnOE&#10;sebhjpV6ce8PBefh7k69crSP8Qn5AkDyWxDMhspSZDUTTczjP9WPn3p8tNisbG1SegjbHj7uzkrU&#10;pd5lo4xjY5X+LviP4anzCccw8Xrv5sFRh8CHFJf7FBtDSf4Cf/cHHRaSiMMozClWz/P1h4xlLzDC&#10;PUfRqWvPo1WGAdycAAcnWSUrUzE2S0aTE6MoxiZ/ZAOeKe6wjl3xW3HButINli/m8WQI+VXD7iWn&#10;2wNTLw/iQLxwg/NfQa72JkeVjnipaV+E2vclkuLINmtLFThQJZ0Ta3j8r5f1g8cNNyCabdLarXXg&#10;PKzoe4pZQmTRccUpoZhxJ85G1v4LtdjLhCgaAE6IfyXLwrW2L0V9W7l54TpQaVhV1JqNEg7twSts&#10;Y9B24RDgDUHQmww0xzA7mZGDtsBzkSz8rfAOdgVI9gVQDhw9nkn+dE8eBNHZMfJYMerY0cHBYqar&#10;8Y6h0PJ5ULCd1ka76HikvQZD7PXecyf154/v6tdIb967vEW3Ntcx1qeQOxWl7SsrGAda1Iaey9MH&#10;58Qo8sCw3k3PdNFMYpTm/W9VPhn3PcswmNukMQzCqv4n+d7qZlJoctKHbKUaoRQ4kyPvz3o7ltji&#10;FFjfJYyWmXjzGJluwe6zNYT5+G/QDX4EQfAI0MJKaAXJMVOUjNapDIF0TgXsbIqwC1ILC/x5HIwI&#10;bjoqf8auACxjAjDa8sdAy4epILiOaQJtW+ZyvMWXLcJaxGAwo5fLnQazexIauwlIWybAuZrB9o7c&#10;M2J//QvAayonKnv9dDXtJN9qy2yFNsLzKRmv2BWTcM1coP5T9jQX2ITumavmkRlq2sWINDxT7eux&#10;bmmiAHXN1WFIgsdXLNT21plqbZtEtv00rRyYpY6+aSwz5mg1ViO9aADH/Afm6H8wHv8vKQj/Nbqb&#10;TXH6FR4l2QkWJFUigiQSNqTYVTE1bCCwtCxFMFdDfvGybSHqIH5i2VZv1W20VWOfo1Zs8yMR0LCO&#10;xIKgYz5qcxII1rLb78IMaM0ClMILVE30SS9d0e5LqzR8ebW2XV+nnbf6dfAeHcqDER26v42VN2St&#10;o6y8d5XovXUpupJvq014uh5BSX67LworhzRd3V2gjw616sPeEvWSAlqU6YMJtqsqk0gQzApUY24I&#10;Wx4b0kCJSDG6G4P8R3EZT8GZyuhkfGyMUkbR+SlBdZPBeWZTXKazPp/GMTqcx8eP1TykEKXB3jrT&#10;UUFXs1yPMBZ7GTP0189sodgM6xVA5NeP9Wp3Zars2H4ZheaxcYSo0THZseXKDvBTZUig1mcn60hb&#10;lW5tW4NFxZbR1fp7iD+NgvOLFy/pF6xnP0KJ/nOsLgxOzwsUF8Og68FuTNd3rqOrochQaJ5jjHp2&#10;V5ee3bmWVWoHQfFD2s5jMrnuORTbAjLb87FpzcK8LJEiFEEWUGCeL7wYH95cXlzUdAc433niX+JR&#10;6iR3Co0bSRcueNu6sfr2orCHEryWtQVuyJ4gtR+KwUwqUW3D6Op6i1XeWYgrXxZEsQy6kxzW8SUQ&#10;7SpGjfDb6SxbNsEN2oi8ABC6iiSEPIpedB5JpbHWAJQu5HunwN2o1Il9S3V0FxllCDPLMNuPLmHk&#10;Avi0YMSwIk/eKDheJJ96YObvEGqrxT4WMnEDQ6HTsQmyxZ+FbO94ZBFgNm5xnsQIOxGpu4SwPKJT&#10;6Ig6wGGaU6D9E82bEYx5P1a6O2AwD3qbaUV2mH7/8T394a2L+uWLx/U2WODDPW06vTofkDYGeUm8&#10;VrD5yo/ylQuhAQkRTupuyVEC0TJPWz8mU9jHFiEQR53GIqNBUFvsoFfZQGlPFo6E5F8x4rxONtfL&#10;pTY6RJdUjU9NEZFGFbCIS5KAF7DQCMNpcx1R0tfK3HV+qZc28RzUVpnC3bJWX7rxbxapsIZpgOSM&#10;MDZRHmBbplhj2BC9HUiHE0jBCa4ibw2DtOBqrEYoOqH11shPcFNcTUIGsoYY0hyCCSj0K4KND0vZ&#10;F0sKv0JSXZHJZK3C56oJjIeRqGRgAUTFhXQyZrg6kuq6ii1Z5xRVbZsPGdhFfWe9tOqYpRp3zlLF&#10;lmncaGbpBKkia5bPZH0+gSijmTo+slgfrw/SKwTmVWHsn0iOVgXujxV4IVW1g9M2Y+wOBWDMR9Uu&#10;+gsm1mItrn6CrDBFX43VoTPrwQCKTaBxcqDHF7gpuhzD5sZgDNQD1TToCbGJSND1VgTFW+HgTtey&#10;xYOIWSJJiTUxTiGrtMK1fNw1XyVwBCoIb2veFaytEAl3EwV66kyrbp8AszhWDylouXZcIybm6jod&#10;OUlOEC/eJcL0bmDOvg+LhLWsVLeRh3ScYK1hyIFt9T5aXeWvzdme2uBjqm0uc7QvxlFHC0J1lryd&#10;8+0F6iqIkQ/haIvnzcB1bOJoFzOTYjODYxQbo7t53DBIp7gY2yujw5k5WnSmkQeOuxsFxwIleUt0&#10;kC6srtCz2yg4+7rpaAb0lpHIcJxic7hHN9fXKMrcRGMf+6kW0j35YIOR4+tO8H0UsoVYbS3LBrup&#10;0bXBlYxTvWyohkeZy4aPjjFSffbKNf3ytWujhecDipAhjXgRVfnDQ4aHzmbA6m5d2dCsq2A8t+Du&#10;3GH7dZet2W3YyvdHunSKIpRXH4u/MQmndBa5LdhyNMXAo4lSTHUI7GvSKSo95VflJm88jz2RPLhz&#10;3DBeNwqNU7mNnPFI9miwUyBM1ZQBF1Xu8lfLfp7nA3S0u+N5fTG4x6wqrzVTabWJxJHEK53HjHo6&#10;KfhBee2sz/EqatpYqvZB/G63UID6y+H7FHG3o+PCcrYGo/zVFKNNbLxGhsq0cwur+DVIMzCN90qk&#10;CwqBRIhnzSK4Ok4kWHolODCCQd4kncEoNLMZQ+YQGWNKp2NFUqo9myxHpBDGn8/3W6IEMJ6TeMv8&#10;nCLwGckBL1K0dtAltaNbKib9YX2Eg+pJXxjqLNfXv3xWn79xVr+GcPrWhX7wuWZ4UnBnliarm1V8&#10;hR8jlBf8IYvZCBLNtZaMrHwK9kTHJ2QFIdCczZQlueK+RA6VcL38Cs6NjpbqW3hg/0Tn9ndo/OIC&#10;FLqqjzv9dabdQxvKCRBgVAx2xkHTcb5Ow7R+nWC/kxiJraixIKLJRrvK3LQzx5EIooVKQ8+WjLYt&#10;FhmDH9ygRbgPmoLhuGD36QEfypdiFEyHE0wnFEjRiUSdn7maKCbD5gUpRUyzE3IfwG58sH3RY/nR&#10;7fiDmUVikpZIRlViK6EAXTC0h+zUuhcl+m5cOcFqSgcXqX67uVYcIGDhpB/6STcdPWitvXRAZZ0T&#10;tBmC4O+RVJzqwttn0FLrjpro+gFL/XtDjD5uBIKh4BoRUSUY5lcuD1ADX2vgphdP0R8zgLDu+uoA&#10;fdAbq1ewelzbCD2+Ao+NMk/4E2T+5P5QbMLJ24ks8YE+H0T0qA9kM3s2GktIbrAEXLblwBdAnJe/&#10;yhS69aJRD+P81Sa4u81VCTG1K3dFqg8y4RACzy1sso6dbtKXu7EeQPH9L77vL4bzdJuu5tppeAtH&#10;a/XyngpYuakaZKRrwkt1KblZ1YTZFyTyy/Bmysy0UiOJA9dREv8JR/5/Mi//oT5QD8r8dYv4i1cP&#10;djOG5SuAFM0peKmOo9hMY1SaR2EZz2hlFB8Dw3kCsNjobhZQWIxCtGABQXg8/vQZnPUpOG6LF6gr&#10;OYyCU67nKDgvYdz+Bluqn52FBLgfPs1gq7pi/eRJoYmyMVcrYXgDhelsmAq0r6GEVMc6gN82cIJO&#10;Pbd3AyNSH/YUWxF67tJbkAc/ADT+9NFFffbSZf2CR+Pzt/DRecRY9QCc4Q6kw+uAx6dXVen4shKd&#10;ai/TRQDOq+sbdK1nqa5A4z+zrUPlrSlKY01euDwRpnAShuQJjLBRyD0gz4HN+EGf96mj4ICHebIZ&#10;dGN8cqmks8Fw27WGSGO6x4DVeNZsJNxv2Fu1u4Oh6EeoZU8Ud7BkmMk5KmrLJmgtEZfAKNwfI1m3&#10;RoyeWD6Po8tMxtSqpCObLoct2XCNunYsVec2crgG+RyJxfrtbDJ31KsLpnPH+iy1rkpWVnUQmyUD&#10;yJ6vqZDZJrmCo+GhvSSEzUssRRCdlS1RvfM9TEcLzmwnvItYKZvjR2wTaAa+Y4agkk2YzwJdxoj8&#10;L2zHvkhaoD/GzNGnaJ+OhmAKRcdT58mmxwsMkUTOm0c26K8f36bgnNOvHh3Vz8hCuzPUMNrh7MGH&#10;Z3NxpDbmBKsLVvOKRC8tjXZVV0mUinLdYBiT+c1myYhvcYI1HJKP9UamnQ7AT/ovxFlB+dA2DMMG&#10;uYH3hupvBMF9SkTRNe78q+HV5GBSFehIcB1BBceRODzKYjPbFKB9aMSOLfXTxXr8u0k6qDI6Ifg+&#10;PajhV5Ba6ssGz4o0TxvSIZwBkD2RlxgFJ5DOJsgoOhSc6Ba6m7W+Kt2IIX03Yzy8NhfcG53wKvYg&#10;C963AnlKPeGQywzfaVtlrXbBDM0Lkamv8vu9lQ/+moepWtFmT1Vv91LzgQAWQ/5snXz05bEYPRiG&#10;gVz7lPrwOvqkr0TXeX13n6zQ9nNBurbLUv/XE6jzkHQL6Lxym9xU3uanegzimvGyKojk/WZJasMm&#10;zJEO8k17EYKlosyOrPTDO9eHCFcvuAtu2FC6Ai4hhyeKIpEY0Bxc+Mq4C5Z0WmCGThAZSQzFRqFh&#10;bsxqIUsJACm3A5EXYeqVG6xxdg+F8pyp4ZNNpCqgvTrfrt7TS3X1aJX+swFeBXOocJAXNpEaSNPv&#10;hkr0PLGhx9ri4UO4qRoD7HpU310kPBwkAXAUz2Fe3rbGW0MrPfVwVYT+zVbl30vd9FssC86gHr6B&#10;099LpwbUmo6hk+Vc3OInaw6yBlM2UDPoXp4xNlAcA6MxHq0W06rzZybzUFXDg5nEButHY59g7IKT&#10;YGmm/uwYXYaxamA4L6PNeZOcKWNL9TzU+HPLSa7IJNerOk9nCcU7R4TMaR4v9LToJj7F9/C7eQjQ&#10;+xIj0stYVLx0bMuomPMVxqrXUZL/nE3VhxSZj8BwPsbQ6120WK+C29zta9UVQ1cFY3ZbQYL212Tp&#10;IGmJB2qzdaghTydh0Z5bVcH3qyJWtRmflByM0qIA4lMwH0shHSNOiU0hCsMvx49C4wXtwLOOU8uY&#10;AlfGrY4uBzNtb7KH/LBBCOl0UvwGF2Vvwb94u5+qRoLUyE2ieXuCGvuzSdHIp6NJhTEbRUpmCBdZ&#10;MLlXAaMnNAteT34YOVZRUPPZlrGCb6CTMfhA63Y2sFJfqvU8btrTrH44RBshcTaR4BhfE4j3jpVm&#10;+yCchfA3zgmZieEV7GHkb8+XVehi2YVbEAIHfkPBmeMMQZCis2C04ODcGIAMBXzIwtdEm8hD+l2y&#10;qf6EFecf2Ap9HjUbZ7+ZOum3UJ10Pt10RO1kk1f6WugtbGi/+uC6/u/N8/rFc4cYidfp9mZoB534&#10;ZROXtA872n1ggHsbknhM1l6SKg+szFF9kRf+xejxfCeNGmUFGFMA0cHucUhOKI4nEZF+tTZE/+0J&#10;xzAsQH9odtfZUmt1srKuJT65BA+cjEA4SnQ4lUELtZOMresFjnp/Xbxe35Ck/ZXuGs530gh2G7nI&#10;RHz9JmkbgtvdhBFEghPZI5J1JikiiP8nohxf4SobOhzGKjqj0FobxiMnYAt/pomQ0Sy24Fp7ObLJ&#10;cuD7e0LEDKMDSiHiOpc0hyJ+xpLeKMzxsXXdSGfcw9nIx0YsN7lTJRD8iiH3NQ2H6O6+KP31cI7O&#10;r8X5s2QS45G7LvNaXjo/qNMX+zREJPdAj5e2UktqyERLJoQxAUZ1Gl7mhWwti8ANgymylliOjqmF&#10;YLeLCrcaW8/YUh8Ohj7F3gSSsa3IdSW0HitI5v2ESiccwTDxbrVU0UpzSHuk+5FhnQkQnIoxVCr2&#10;kunNbHTaZ1Nw5pLQYEuhSdfBUyt1CG/hXadXjnIU+k40qOtIme4eZMsEk/i/gNZ/Ji/pA4rKI4LE&#10;TpP7vBIwc2mDpzazOdvPRTG8LkCbd6brfciJIkXz70j/X0b3cwPc6TQv0hAm4FsRax7Gn+fuoUa9&#10;dnlIA03pCnGYK2uiYGdQcBaRibOQMwWcZYohZzA2VRxrio2LlfnoytyOYrOIjdJPn3lq9IwjsSGY&#10;jPCtBfG6ubFej1Afv3oMwJf0hVfBbl7cT9ImZuhvwzx+BzLgSwC6D7ELfenQJv58cPS8jhziZ1hV&#10;vAnf5g0KzGvwb15kbW5sm97G8sLoaj6i0LxnmHch9HyODdXVjjKdbszRfpiygxmR2pwVrT0VXAg1&#10;mdpfl6N9FKH9dTCXmwt0ekWpTm9oIKCsUBmkNxR2xAPUx+KVE4oEwkc+bBrd8dF1ppNxwpHNjY+9&#10;miHSYeEatIqbCWblMevdlbqJ8ECyprK3+CiXolO2NQgZQBy+NxmjsomiZbn4oyQA+kKuS2ZDBPvX&#10;OwFMiEc/GMFB6f7wO0LBjaKVARmxcHk6YCHiUXCdNdvrKTiN2kDR6cGVsZMOpxb2clx1IGJOa83w&#10;mqvxzjPI1f5fweGiMvHDMiSAwsKFaRlkRmExY6wy5SyUmTdFxo/gwkBTQOQF5EHN1WYjgI2u4A/k&#10;mf8e4PkPdDjvI67cRsRMq/ci9ZNdNURhGohz0WevntMXrMR//7OL+uTuHr16GLrBlqVo3Up0chXF&#10;nISQ45xjRBUdW5WLOjpPRxi39jNSZuRgXUKKpDP+x0GMa4HxeNYwynuE2ysogtGE32d/kpUOJSxR&#10;X9xitTEWleA3nImDQQHcniRfHBE95mkZHkWbC810jmLyq246fESpxxnNNsBhaocMGUVSgj0CyzI4&#10;Pivxno4lb92BgmNNPE1IIkkoMPIjMdU3io5xQulwjIKTvw6VOGNcOoXFnz83Co4rXU4kNqzZjHZl&#10;FJYaoJO6wRTsYpPJbUtUKbhtCRNOKdvoEk4Z6/2y3kRsSCJoIgK1Bk7cAU4DvLkYOqsmTMB2H8J+&#10;hmSGTTuboUNkKJcuJonmJBl8sAB9W3ddqDY1Qy9I4XnhRmFH7JTpHAILB/AZuTCUoEOIwErgAIQV&#10;eEMm86Jyu7DSc+TNxd2PrHEjLC0WXkESqHka6mLjJLK2i2ctF43xdkr1EkLtAIc2Bqh3RyoyhAad&#10;MtjBl/t19AK5USc74HHwZhvKVwMxoj1Yhz5HHvGzsUu013m29tnP1APfeXqfQPVzm0j/w9Rr454M&#10;aNOxOsRG7MTBfMSbqRIr229I03yPJ+U1RrFt5CplpszQsjZPnT/YAA5yXKeHliqETGkvkiytTGdo&#10;Jnk4C9lWTefRlJHJBAX21BmTZbcY8M3RTl62luRRk1bB5xNZl/+EYmMQAceD+wRbLyZELVF3BprZ&#10;TvVQOLYw8gyjBN+m9+HcfEpMzCf3yaViJf4e6/H3CcJ7n6iY96+SW4VX7kcYd/3cMOhiDW4UnJcw&#10;4brPePUiI9NHrMU/ASh+m8yqB/0tOlrN75sXrV05UdqWHamtOdHaWZqqfRQZo6s5sDRHe+uztZeC&#10;Y5zDjXmMWUWjBaeHCzsJf5wUhLjRrb7yw/LAhbwhe+5+tiRo2ldYywmA0Q1var9V2FZgZh/fQ44R&#10;aQzZFJo8EjSzNvsqjWSGrPXEt3RFMjqnq5qLrWJlPlaUGbzOUfKB7+ISRcQO2iZXRg23GMBneDG+&#10;SV7wO9A05QcprjSc9wc4Et2OUXhqu/MAlcvAdNhs0fnUIZQsYuTLYeRLJpXDOwXAl05lCsFyRocz&#10;/X8dzpJgU9nS5TiGL+FYQMBbDCeGrobOxjYYH55QcJwQChGFpMjPRJ8mmOprANY/pS7UV2x2fslK&#10;ewg/41awg94gC60geWGQUemP79/Slx/c1OcUnI9ujugVYofubGnQZTRa5yk650mfPcfjGQDxMzye&#10;4vNTGyp0aSuFnbHRI5A1dIi1gqAZBOPjEwoYHQ4j2h9w2ZM4YB8vBK5uRPJ60+1jcJ7DdqoAG9Bi&#10;FjGx7gQFwqjuhKTXUzZXqwvRINVZ6hIJFncAj58vd1VfAoRJf7AaCpvhX+MPf8eX38XWA7Y8RTkw&#10;7oeCE1UNgZAJIYRjFJxEbiL5dDj5YCvJ4Ej+EGiNkcq/kmgero8iuq9KNmK1mxIRtmLpuxF2OsWu&#10;CGO1Yh5LuqJVRKZ48ZoY3DOJbGKbmFnN+4JONLEIMS3cpBQ6ltpVpHkiiWneXKJmtHg1vE/qoGG0&#10;9VWgyavU3i0l+vn+ZeiumtWaSzaXxXRZzJsExYQO59+bkvXNoTr9EU5LP+ZIUbn8x+Ru+yaxKiWB&#10;04VIVdcoa8A7DK9SaCHJXw7OZnOFHD8cFXAE+dRBWXjVoqNZuyFF27dX6xQanuswf2/e26srt0hP&#10;IPC8ZVWWcjDJzij2oAoiXgODqcYw+hwJAm/ga/JHVMXfGcFmXfARWMGu2oewEOX66n3ZGiEb+aMj&#10;pczGAHMbQvXtxnB9OJSiZ/ujdaY3STf2t+ryznrdP7Zm9BSzSrUnT6sDsliZK1sNSH8WprBX6WBs&#10;AHQnkZHjYLFIcZ6uinZ3QbWL6yFdjgmgsQEUP86a/DG8WI2CY4xUQ9DiHwy363VA4rfOD+u9KyMQ&#10;/Pbr4wfH9RHq8A9v7NPHOBZ+eveIfnHvKAdcho8/Ic3hY5I5f04nY3Q5rwIEP0DycBtS34OtAMic&#10;B5uadbE5T5sT/LXSz0mdoe4I9oI1Qld1uD5XR1uLdXx5GfyeKp1E6Hl4Gd7R1ZnaQ8E50lKoE8Zo&#10;BY4zwIsd1cyNglRLF9prG24GlqxKreBn2NF2O9Feu+G4773KTuHr8WDpJ6KFDWMRznSFw4HKGfRX&#10;+gZvXAVxT8RpMRWPYaNglNDZlC0HLMZ5L64kFr1PMDwQClqq3+ijZ5w7ym4AaC46bzaE/mk4EGb5&#10;8b74ofAk4S+cBkconQs1k5TL3GWphLElUWy4+zVjxk4kUAbq75A8T9jFi2Huzh4tOPMZqewjLFir&#10;8zNzPKJtIBBayYaiY4OdihMFyJP3pXeMNR422MkGLNT1eHN9A97xLzyb/4VT4QeMPUN0Q6sCLNXD&#10;SFWGL/CujlL987ePRgvO/71+jpvCNr24rwMQfqmus+a/2ge4z+Ol3kpdYPt2sa9K5/namd5qXRpq&#10;VA/bKm8fe/kHcSMOx3oDGUUYhTc8hkcKTkAg7osUOEcKS4Q3pFH4OgUUnXJMygqiEbW6gN9QIFfl&#10;zFIjOqfswhmkZ85WJQrxY3QqH+JweQzcJiWCrRKGaV6ReASj6XIHN7IAvzGz52skU8QwUkVWU2wA&#10;aEPZWEXVkTHOzThvLRHX2P4mtOIpxP/nbuA8dDoJLcQsrwgiCwycrxOTMEzUstFRZraEE8vNa90c&#10;hkyGzW5NALHMASwD8AJfGqqCBvCgegzggFcSmHSWrkjSik0FMNiL1LOnXkNHcI44vkIHSeM8e7VP&#10;FxBc3728Vr8jVOGXu5ZqOSmoFovITud6tF8ChvNvfFG+gR35S9zvd+E7m09GcXgxjmsYcvlnADTS&#10;6XjEG3Mq834SrXiqM/EjPNm5LoxaLmhYSK5MIuiMwtOIofcAaZwnLvTpxp2dunh5UNt2NMGYjGOe&#10;Q93M2nbDulyN4Pw/MpDJAdw9VKF/kG/1ZS8kPszBRaTLa3jzNGyNIzEzVfU7U7R+JF6/ZwPwn4MF&#10;+hIC4i/hbrzUFaIr/RG6vqdUZ3aU6xjf9/4REkBp5+3NYHQumak/AurdoC13WzhH9kgUPO1tRuUN&#10;3o6IH0MClBaIDYMb87Gbo6ww5TJIgAYn5zHO4+A74/Fh9WbkGuTifzjSoZ+R+PkO2eHvE+v7EWkU&#10;H93l3D6gT24f1GcUml8+e1y/enhav3zulD67bxQdoxjhEGh4G6Obeh7C3i3U4rcQbN4A9D3XlK/j&#10;cHf25cYQRxuvI5UZOkEncx4eyOW1KMt7m3WNzdSF9godwQnweF2BTsJUHqnO0khVJvqsIp1YxYUB&#10;3rN5oFK+9Y6yr8JrBiKYFcXGrspKDhQfFzxyPVpRUa+yVWQP3sKbierZQeTvLl+VjXBHxEclE9vY&#10;NBjfyQTax1eGEhcSzZYhB8tZ5BF9TWpaX0+nU8rqPZO4YCOTPJassnCwHB98WlhdG77Y0bj5IZnw&#10;SiTXK9kTjMMb03Z/ikkAtqF+MJ094QN5jVqJJlaG0TUBxLbGkbwai6VEBKJQ/k6yHeREU4SSJjjc&#10;mY8WHF98qb3BSTxjbCH3WdLt4LMMKTCY7juSVXsoj958vSTSQmfYTD3PKHOPPO9+xq1KHzM1+8OK&#10;BWQ+TMfxOpnvf//9q4xUFJxXzzDKkqKxF6wNMuMdCsqtrY26Tsz0lQHAfs4V8u4v8fn5AVwYt7eq&#10;uymLgkLBCXRWcAjYRAim+6HGx04KCoJW4GspVzZq5WFkoTPu/2pFoH4OoW9Xvjv8G1JOGS8yGBfr&#10;SU8oycN0ne1Rctl8bEJnqzhtjtZSmDbQpbVjGRsRP4ux1QjBQyaCvYUthXihzVTZk+Dgx98zjiGI&#10;dYubD7/GHFU/bGhG6KQGZCt1bKhYy7shFfLBgtZwXYyt8UOMGUSaZwDeOz4sgry5hn1IXwVCIfst&#10;OBVjtSRbvqe1/BJpKDIYkYBX0pk6YnJJ9Cz3UltXhtZvLVc/AYx7gUnO3u7T9Yfbdft5znNDuvVg&#10;qx7iDvHrCx16d32qCsmFnz8Pxr4Z+i5HM435C76ot5jNtmEh2VvKOowEv1RaqOSaIKqoPwIuOBys&#10;nv2xgwzI9GBr5UnUCHdBwOXoAiq8QQ5M5k6EOfN2/E/eGC7RWdqpXtrn5mXJKuTNuxRl7zDM1FOH&#10;O3UFxfIvKEj/PNWhfxxfrn9c7NWvTnewAo/TuzsKpb2N+hngcXUfaZzEyVYOgyNg5n5mSyBS/1Ba&#10;W5z4sUFoR2XckWOtasaFumZHXT9ES7ytQZEQxHxmTdAjnzn6Ly/UO6xZI+ez+UABvoTiEeVLnlIE&#10;KQ4BXrS3zkrF1tMFnMYgBD5urMKNcWrc2NHt1dNgOM5IGzbmxOjhzg6wGvLELzM2Xd+rD+loPjK6&#10;nNuHfuhsOJ/R8Xz27En98sEJfUp3Y4xT7xmaqxOAxTCG77HKvraeOylizZuGqx9j1F18cW4h8LzB&#10;12+wdbqLC+ALu7sApFfpPqzlCzgB7nBx1HpM3tvwO14Z6KW+XCj0dDlH2kp0GsuLi5vbNYhK3J0W&#10;246C48ia1Jk7nisOfR50NT7YfQZ2YsptFJtB0hhHaIv3+ql6j59KdrChoLvJ6woHkzNW6qRftqYC&#10;EtMyU2RWsYZfzc+0nJ93Kdux0rYC5RLXk4lgNJmiEZoLDwYcw5bVsy0raieIdS5GxxPj9P8XH494&#10;Nzlh9WoVbAtTly4FIaZfuhcSF/Ko6HIK//+iE8UoFjKKHzphbm7NOOXEOOVOd+MDtucbT0Fja+VJ&#10;8QlNA3uCvJhc4KNU3qPR6a4YTZGxFbpE8QCzkX5cpNAlEgLMtRzS3y3ifT8j9verD+7rL795UX/6&#10;+Q39hpX4uxd4bUj/eHbHMt3bvgzbVyxQhpp0jfHpGgXo6lAzQYUUfYrOjZ0kuTZkydWLMZxu1CeA&#10;mzDhkd6+xiGa2dNSNnTUQaztnyN6V9uwW9lNV741SdeKYDqzJSuh01qXaqXyFBISML8KI2nDF2dF&#10;X3AbjyjW3RFwY9CV5WB6FooGzR+SX2gm628wTnc2dxZOwAQUHlf8hJwIpbPwweYDM3czH6x1kY0E&#10;IJEIJQIoBLsQH64P9wxLXANpCrL4eSEuelOg3XkeXaLZTnLcSTR1Qz7iSjF09KeoAeBb4Utk5Y6J&#10;Ph2aJ5s0PzyLfOgWozJZ6xsrbrhxq4aL6W4adILghKu3N+j2g0Hdvt9Po9Gruwi23zxSpSPknftZ&#10;IDo1my4Pu4Wk+1JwPkW7MkDbl4S7Wyzmysl4dqSTRZSPV25hcyBgcIBi2V5FVZBNBMiXQouV2cid&#10;kFkzMouqapCQ4FCEIjw7nG+j15rCmEsJpucuk5/toS6AtoMHV+kYJtV7yQfftbNVz8NK/Wptqv64&#10;AaEobNNLI8R6bHbTw+3JFJxm/V9fmtp7uPMOhqpsAMR9vRfyfme9T/TrawDJTWhtHM2ekJv9M4pC&#10;h7JnKJ2873ZVZnoyFk1Q9+Kp+hMbit/xez0CZEtYNJfMKfxpwGviA1jtB/moKBykPhxKvI3FKG7z&#10;FMxig7D3GMXGwG+eNFzn+ZodmE93Rvjohurtc1v1zoVtetfocq7uouAwStHdGOeTW4dGR6hPKEBG&#10;ERrFbsB03iZp843DvXphpJPOpllXumpZZzfoZn8r5L01emTki1OMHpFR9eqpLXoZ+cI96PWnIwM0&#10;Qte1ZS6KXEc8R8jG6sBnx5UurNoPQ266HMMd8OyGRl3cQsFh7RwIGOzNatQHgy5fiGT+yAYCGaHC&#10;ulh3o2VJ3wzLF/Zw/T7U0AcJtdsHiDjkB8gYCticADs4mdEpmY4jfbS7qV5VoqVrKjGHqlDNqjKA&#10;4zxlLE1hWxWvjDqYxIaEgaWCSxzhbhQc6xBSLxCGOgKeGoXHKDpuEPCc4L9YBdlg02mpRRxLCo8L&#10;X/enO4ovD6VrosUHYMzh5HKyGyKJLcFcnQvEOQJz+TAwE4pMULLLDyeVmFlugokUm8yyQGJtg8nU&#10;xiHQ6L6j+N6s0f2xK60NsdRIhLXuRFvpE7gzv2VM+vpP7+jPv3hOX9Lh/PJ50lLP9umlA6v1AomR&#10;z+3CEWCkHRvYZWw66UK3oWkbbsEPibF3CzcJYqaXVcEmdyX4zpNRzsOSw8jqbk78rhmArqlMHdCK&#10;sUl7hetDu4ixMciAvXSwbLPCGKfaucD35JMoGjv7BwEmDoNOrLldUdG7o573RuAaAAcnEOJgMLhP&#10;EN1OAIBxEAXHF26SDSmi5s4kikAFcIaxbGRZWQXA4gY09wJwjkYsGk2MczBkWY/UJazu0c1B4LXF&#10;WdAmnGLPc2NN0bMzeEw8R3ZkStmxxbPz4f9CpW8UGnMA/MVgRUvA02w9KGSEBzoh4fAESwrmZ4sh&#10;dDAXrdiKLaS/ktZy7iRd9sUGnbncoEPnq3XwMFtmiJBV0XR7rMID7PH5odi42phozHG78dqKL20A&#10;mwFrWlBP3NPCqYrpoOf5rFTzmrgDcnKb/QD6IP2tiVUhrXe8YbCEXWEo6QBBVOUw1L9pzJvJKGi9&#10;XcbKx2O8ouKJ8kUYuBqNzdpeLAA4N+h8HmHW/m6dnx4tC1HnSsyp+h20f9BeB5A8fL2jRP8mf2jv&#10;Gl8V9HgrG4V5xUp7vUMGuYgc+Sfkv8PZhpPfWFk6PKn1nRSD09hJ1oRo8cIJipgzUS+6TtfnELPe&#10;x3P2OVvmZEh5i8Bu/Cg4Sf4wHjOJDYaU58aYZbCODeW4wTg2Co5RbIyPn8S0a1S8iZaqIzFolGX8&#10;M1btbxljFVnm71/apk9u7NXHFJ2Pru/Wx3Q9H9PxfMTj+4auitb97ZODSDQ2winq0nPYXd7Y2KjL&#10;3bW6ahQcOocHqMmNbdUo6xhZwx1W6bv83DUwe7Y2Y+C1g+7rfGM5ZurdunNws44PdCjCykwVPs46&#10;0Fios1hdnOH/OotVaR9uiJGdbopEMBvV5aLILmdFr3Om0CAb2OQEc9iVMcpLFbt9OUhP4FkUD/rg&#10;HOgHt4qYljIu8hJOaQRFIHJ025RCYUmpS1AS3UxsdRTsVn95Mcv7ACAGlnihTnaUcwoFAXzPKDg2&#10;FBwHCo5RbJyjyG1n1HKBf2ELU9iCzsbUdwkdDiZaEY5IExi7Ur1GZRcGGzq1NmK02OQxXuVzjAKU&#10;zpgVSSHxYqTyT3Ji1eqrlHwc9DhpjP3pbFRzKuB40BVllgcoAcP2UMb+dArgyVQ7/Qqc8AuMv/5C&#10;+sRvscb4P0bhv3/1HpKG+/oSH+1fYHXy1rl+sLV1bA7XIBlZjbC2Q7cpOjd3tJETtoyCAz441AJg&#10;TBdKwakujueCXMyFye/iRPKHI4RFSHymRGab2s7RApvZmknkUmeIqf5jrMcP5enLzgi1Ujj9cddM&#10;JV0zJZYMsXDSNXDtcw4lxgdA2DjejEbhaKkiMSzzTwN0pssJwX86kE49ANjCPxZbVu/5MiHj3NzF&#10;yIxC3sDoE5LBaAmFJKWG66UFqABoIwxjNDd4a/YUKTsufBu+vzV/39YA2ingLpFG50hBYAx1jTCX&#10;U9Ai2WF8Zsn/a85N2oqaYEeihRMWGC5EJrtixO4RiVA1Ak0WqRL+3OgzWEjsB9748ECZnj+Qrb4d&#10;IdjY+iJX8dcq8Ng4xlmjqwl1QmRqOw/Xyukac4L84vdop5bB4FwE5dqBH8SXOS4YOX0MtOt0RH1F&#10;/BKVy9FSdYSRSYMhNISiyOzZAHaIvPwmAJBhxIygLZBHd0fo3nZPgo1MVjI/cCa5y4lJNsrCUuDO&#10;mgx8aKP1PWLRb4jz/ScCzQcbg7Sp1wo8xxpfDWv9gm7l245o3SSEvabTQRlYHI4ss9e/4N78I3eR&#10;vqp21M0qT63A6Lo5yQKGYyOcnDTiXSbLhlHqCnyOr+Fh/DJitt50GK+X8dtd47SQbgiego+nWtAz&#10;VSVHy8XaAikDQk0KjtHJPE5HY7COR7sbGMiGotzQWy0GSK6P8NG9wWa9caxHPzvZp3dJ+nz/wpA+&#10;JNP8g0vbKS7DfM7Wisf3zhGYR6fy9vEBvYkE4tV96/RoZLXub8HDmJHpEmPJJbqcq2yWbmP2/eig&#10;oY3aoIMZ0VqPr/KQu5MOpvD793Xo4akRPXsOu4uXr+mlZ8/pwr4BLWMk7I4K0nHsFM6C75xmPDMK&#10;zvrBbCVB2kpFx5Yx6MXo5Kn0AU9lQuLKGSIXnAKTN8zryUiVgq4lHm+TCDAfP5iuTmyJ7NlIOoKF&#10;ONElGMc+zVFLUEebJltqHmTLOXA/ZsNxmYPb31z8dM0YA5bEspqOMZM9b1y7CBu6GztaddjB+Nh4&#10;sLVxB0h2NgpOyA8FxzzQAHiJk2bE8qXY+DJW+YDzeAM0h+TTPdfABaHYFLXHq7gdAiObrHzGrRRG&#10;r7TKEOXVoBcrg0VbgolVdaiKWb0W1AQTzgYeVIU/EHhEcpa7TtHKfwPn6L/QAP6VY6a/xk7XJ2xf&#10;v/zFy/rb56/pL58+pz+8e40NIXlilyBhktr60lGjy+xCx4bJPTFFRsG5vg0bWArOpa0/dDjXd7Sr&#10;ODdCiyk4dp5WsnRla8Z7a5H9PC20m6cF1lhrWM3UtCV4Y5OCcjLLji4+Qbew1UhkxPOle/AOJs4n&#10;BjEvok0PbEtd6Lyc6HJcIPb5xDMpEIoXDvDtT2yPYesRDNM4kE7HNw55A6C6LWPOPEvysTDg8gDL&#10;imGkTQL7ykSEm7vUmEjoGqs8gELA0rDB8M2is8IwLZobdQTUiChIgrHVlrg3EMVM3ngyJwXRZ2wJ&#10;JEYKmxsujHas3x2RUrgi33ADuHbHEMwjBhN3AvW88Ef2IPvKKXC8wogavlbD6NiTpl9SVA9wne7p&#10;dEWL5qoaLDmiMEwLsDMFLEZTZjdDuYkE4V2Gq/Jr7AouudDCgaxbw3lwjV7CjI19ARulNCItStuw&#10;ZlwTr6qVEUqmnQpEiBYQQmyG81PQrR+HYTtOFWQxFztOVR4phRVYSPbDqdnNE7QOm4IonMlqU2z1&#10;Bas2QAh9C9P1O4LV1Bagr/AROTvopmPQq08AZn46nK6v2kP0AFS9s2WxqjGCvokY7t/ofL4uNtdv&#10;iAl5GxDsL6hzf0PG+LHeOpIyzeDaPKlUt3l6BRD7L6iRf8eL+XPo4I/YqPWwRfCj4GSHEI4WGUwq&#10;gwWMYpNR35sJRnfDmPITtlI/5TxpJAZSbCYwZk2BmbyYFXpZoLuudFfplf0otA+v01snNund0/16&#10;95RxBjiDo+cdJA/vgNe8fYJOyNBYHYTwtxvi3/ByrFBp0Sk4ZwzeDGTBi2uqR7GcE4352uBqo00O&#10;ljqQFAmOgHXF7RN6dJ288reJL7lOZtLJXdqzjBgeL08dJIb4SG2RTvU06SzWFcY5v7Vda6HWZw8x&#10;Ku4IVOnOYE6QSngs3hk4yhzOpNDEr4evQeqDT5W5bLIXyoS7/vRw0iu4CMYHzNJYXqexvNHGYh7+&#10;BByWx9AMPRaI/Wr4dE0l68oErZNpholMubuZww+xDId8Fw6dgJuUI9tMF4OPAs/FK4EuKAmFdgKC&#10;UYqPI0XHKDT2dDbuRrFJY7ZHve7P8cvwGT0B2SRxUnSSayIoMrGjxaZkBUJU47Qlqm5Vuho4NS2s&#10;cmsYtevCCIGLUBEXcxEdWkEtY1UphMVCL32A2FikXPyLdfA/yFP/ImqafrmtTf/4+hP95bNH+urT&#10;h/q/t65AtiSFA87WG2cHIWL2ko6KZu3gWt3bs0q3RpbT4VB0KDz/r+BcoQDl4KezyHGRbBinbBmn&#10;rCg6llw7FjCHFxuFhw5noTUSGYpOMOTEAaJrWhDL+rGe9/bElgN3Q186GR8DsyGTyoVOxyg4rrCi&#10;vVDS+8CiNzqaIEaqANI3grIQarLmdwdDsQFstoSFbemMF48FXCCSH+IoOGlwYHKBMvLhXqXVAX/A&#10;zg+kYQhBHZBJhE4VJMQ6opnr+zF1G0Q2sYWI7a32HDSQPDZvtVN9nxVG/BbE/6DkL6MW4FPkS+Kr&#10;lxGgl8TUkkjqA0kpo10OPkGu+Dr7ktF+jK7rX/nO+rXh+QP++1FnMJOLPzYg2NE6L4TbhgZsPv8H&#10;mVcVCELHtIB59M+dqJPmM3TIdYHaYHUG8EbyJO43BOPrJLqJHCjX2bXeuL4zE/IGNFZ0JRgS5aBc&#10;dTZ9XCVLJmqZ+UTtpQ27zRv4QZa1TmRYqx8flNWh8+kQFuoSd9LvOkP1X9Ix/wXZ8N+c70jJ/LrZ&#10;Q59uDNMH+5L10fZEfUrX82m9h+4TeLYF28RVZCRfoMj9Gar0l7yJ3qXQfFVqyfo8Qn/a1qymrHA0&#10;UM/IiYzm2tw5gKlWegDB6j3vqXqfmfhZgNCNrJZzwjFfioDuzSrczd4O17QFo97GRlEZD7N4kpHq&#10;MM04FBo+X4Bq3Arujhcr9bpQT51dUaTnhpbpZdru1w91603uiG8dhbx3vFfvHN/E4/8OxECj2LxB&#10;d/Oa0d3gofPsZsBIspKu459zqq1IB+pIaGCtvSExWK0UmkFfF53DaGtUP4VV6duv39KDUzuxqcCA&#10;vjRHI8QNnyRB4o6VlS6HBLNB6aTIrMZxbYXOD8J2HmpT944slaJTq8VOonY/5C5kCWUUnNwhMsUY&#10;qWLWEhtDdpR7qakWkA//NEXkpxiC/8hnqn6MfeaPOD/GMtMoNOPw7DUKzKxkAMksRm0SA1yrASQb&#10;TeWPAtmFkLUleLIsCsAelO2PZSDgLh2OB/G63vEkbVJs/NlS+XGMjZU7BciD482Wyp/iEoRpmHEC&#10;snxxl/Md3WKFUWyME4G/T1xFOFgRK3PY5kVGp4MYtWlNproQ6nZvKlHbasiIaLOqAJxLWN0aBaeY&#10;1W1GFRcWHt2/gI8kkhL+yTLkLxDuPoMo94dXr+gfX/58tOB8+fGz+u0bF/Xx/QOkpu7A9H4z+Bn2&#10;sbyeD5HE3NuzWrd3rdStnStGu5qLjFOXtnAoOOnJ/uAbSCrocOy9iBQCKLZHc2XvQRF3NYUng3aP&#10;vClzbuQxjJkN2T5KA0dyRevnCRjrgV7MEwzSP5k4HkiKntF8TsfjTffoDZvYh07SH7sLo9gEo5cK&#10;x+/GGKvcoxdoCVs2a1T3HtACFtuSxklhC2eETAXvyiGfvXg1I+lKgiubA/CxYdzE1rRlMAHnRsz0&#10;eC+sBL9r3+FCmKWbOg95YK7npY2nvDDL81TPcXd1HXTm79irYdBaJWstlNFqivIA/VUu/t6JXPfE&#10;ybgGT5UrmI4bnCB31O5N3ov1Np3WbxMt9GGpgz7Drvgm27AsmgArc25Sc4lCXoQZGGZhjatIbQib&#10;/pQSJhJkRdG5zfx2n+3ARtpkf7xnHYNQ7eJh4gJS7UXhCAhh1iStLwwgqjjbSQNRZroTNFcH7PC9&#10;MH9Gr/Hn7xKn8RrGz4cJeO8C3R7EmX8wwVyXAMp+zcrOyIH+hiLzL4rH35uc9Re4Al9DSvoHURd/&#10;2pKkD8GKfl7rqVs1btqUZqYG5sfDJXZ4Hsfrk+XkQ9Pp/I1Q94+Wos3KDpGd5UxZEp2RnTZLDa1z&#10;1UhW8rrUmTrkNk23sWU8S4vdiRtfVVri6HYqMciPsc+OFM5Zow5/ixfMUaQFHrBmzKQIPbNsIWbZ&#10;4CliZaICezPV+tipOzlQx+Ff3NlUp+e56728dxXdC0i8UXgOd+tnPP7s0Do+Xz963jhAwuPeLkyn&#10;ASPpbh5AGryzEZ1YN3yO5aUaKUZ6YG+haIpdOyv5UzX5utBYrGu4+t3oZIvVVK6rYEw32KLddXfU&#10;Q+wxHnm5656Tk84FBaAxW66L29bq8vZu+EfrdZbv0b0jQ2W7glRNwanYHaZClPtpcG1iuxidyGkP&#10;bSZBoYpuJG+O5kGUnE2XakKG1UKKygI+N44ZkbOWFBM78r1c67gbN5sopB2QcBUMWaQsichYongT&#10;+hTjcUPBmUd7PxNcwsSDz9kGOUbYcqOC10TBCWT9HZQGL4hxKSCdokKBiaCgRIHXRBLxG/7/FxjW&#10;tET9xmAi9v8xdc7xdafr2p+999kY1O3URqqwSRrbaWwbbdxGbVPbtm3btq3p2J5tX+/3WZk57/nj&#10;+ayVFSfrd60bF8LzgwCcQNbmfgw9zZYUSwjU5hnDyTHHbmMMboZTZ+MuiSJ9zNRMVYyKVkFVsAqG&#10;m4NlKivfHFa9x5Dl/BcJjsptdRvj86MVKcxunutPn97UTx9dB3DO6dPb+wCcDXp8bDmAgy5uJ8zx&#10;rVOpcCaT8w7g0FadBHSOADL7aKcM6OwBdCKGuJI1TliiD1seL6o6jN0H4dEzyIP5FcBjM5jhMcDj&#10;AAcsM3qQypLwHWJb5kQahRsVipM/mygqG0/0Xh4xXSxrb3faVA+qR++UrgAy6m5C7rywDfVmhhME&#10;yziG53xAMtUUxNiBaMZ8EH1aOfCC0A1v4lBr/KWpcAzgYGdaDHt/GFuxUq6nGoiz0zDLW7A3h6DK&#10;NBj+WI2sctHwpQ6qW+1EQIKnFh3z06ITflpw1EfzDntq9n53gGiwxiHcNAkXxTP7koACQBLMZ09l&#10;Y03UsTUETdfBuAu6sblCcrIrmEqy0Ed/5md4zZkSM0gD4dx07thKHds2kyuzofqx/lq0OobUhra0&#10;Qy3e1vm+bfRllI3+TW/8JSK1HUOstJLefC3Dptlh2E3g3OaG9aM1cx5Xhk9DYvppe5q1/oI0fx+5&#10;xxsZCN2n17/EuvoOTMlz0b20mk3VctiVY6l6RkBWOsYQ708oZv+OgPAvAM4PVUS1Ipf4e52z/jrR&#10;Q1+jcn1U46X7NX46Xs7OHzXuGKwKrk4ZouvTsHdgMLYbP5Vz+PLOyQiWU/82atf2LUUP6qjFXExz&#10;sMQYX9tGE7BSnMk/cwHtwQoAZ2Z1ITqWSOVGhikCu4jOxMQYS4o3/ufX6gTjuNJloGodemsGfIoV&#10;CcSyegxQsVVHTce8aV1RlDaWJ2g7BLhjU4bq3NxKXeFV7xYRsndgqN6l57+7fqLurJuo2zxRb63i&#10;rEYCgV/ODVbpjYAzQqeQRhybUgrHplDL8slBd7WDlGir2VH0vsyVdmclaF8a69OUGJ2PCNatkADd&#10;C/bTJS83HXNx0gHXwTqA5/GhqlwdmF6rvaRDHFk5XSc3L9YeZkS1UNITyaxOQaIQPxVl/1hsJojN&#10;8Sd8zh/bAm+MnFww2bbPRomdwxO6kBwkqpWwatTDnJARjbdDRrJKHsumcgr/8+k2aGuIlkWYm4wL&#10;QDSgE1oD4OSyGTE+xGxKOtDGtud0Q3JgxbbDLsja4kNsACcohUTRTF9FAyjxQ0Ngo4daThz3jXVG&#10;DJVM7LBQThhvIwaFKBgCGPnC3XFPJPLFcHn4GpGFVDzlXExYW9TjaDhpRq7G42hYR8ZWGaBTVB3K&#10;ciJUBZWQ1/I8VZ7mrNto6r5jY7OUquL8kc361x9f6KcPr+qHDy7rm2en9NGN3UT64EtNhXOXJYAB&#10;nCtUrefXMsOhpTq9ihwx2qrDzHD2zhtuaau2z6uSB946fWipnLkd/PNx9obBbTkQ7bwHyNkLMWUA&#10;YmbcCVPYSrnw/HShOvHguWyqGi9c/zypcNx51bcc0k+9kknhxHTLm5bVk/mNASB3ElIDGSKnV0BF&#10;wQ3Q2pc4ZtwCg5JsAT08oLs1tQBOBtypzNFByBZQ9RO+Nwlr4Nm787Rwfz6e4iVae2Y4ETb4ju+O&#10;wSzPVzWrSObEJqZyOWrwnZ5aeNRPS04FWM7ik4GAkK/mH/LUrN1uJOw64HVFkuqIbszeyCnjhbyv&#10;Q1u5Ic/I8sMiGPvXpRBt/1mbyLgkRccAWH82dZ27oF9sR05715ZKSnfWMpw7N23P0Rv57ZpqGcSc&#10;F6DVX1KcYfsG61PmN5/TEgkxmhgcf8m6+w5+w6Ngd1o594DWDS+Atquevm0BJ53QsDJIdhMZNM6M&#10;sdYV5PUPkq11HCn+RlqzKVQ66cx1RgV00wuSH//BsPKnkW76hiykl6M99YiK5yYbqAPpdtpIoNnJ&#10;Mm8do42byOfNibPWBjYQyVDZ3ezf1cLhSayTx6uaSNg+nd6Sf//WqgCYpuZ21jJEo4sbyMpBer+k&#10;qJdm8U9dUuiiFaMxCadiiHRzxuO4g2X1/Zu3UIObW0h+PlZdtTDKk4VCMK1NsibyyjWsdwctxCf3&#10;5NRhOjyhQAfG5un45GJaozJaq2pmMw2oxQEdwOYuw8Y7Zr5D5XOLJ+qNlY3n6tLRurSgTufmQCoD&#10;cE5ML+NrDdN2CHv7RhfpEMzhvViX7h+BSTtG6ccK0nQ6N4WWNFZnokN0NNRPB1ndH4gJ1v7CJO2H&#10;cbyf2c3+WfXIP+p1eNlUXdq3TlvxWo4ywkzkJR5ITlywcHUq7CUXjgcui16wjb05PshSfAAeI/iL&#10;qLDGqMlauYTQF0yHm4NKPHeaHSty4kaojMoWeKkUqUMRxmpZrNTjJ+LKN5Lyfhi0fWwz7Rli2mIF&#10;0c+i1qZNA3C682rXF62QPaDjwawmjIzwBMAitTKCDRTaHDg+5tYYvhuHwqTyIfBuhlgAJ5JqJiwP&#10;K40MH17pG0mCzrRnjsyAzEYrAGNzA1ZFNdGqoaUaPSVdDZi5j5yeQcok1PoGYm6rER+ytYqGsFrK&#10;xV4bQHIqLxg/fvVAf/vynqW6+f69C/ry4RF9eH0nynyCDQ8t0Z2983XTAA7Z9ucAHNNSGcA5sXz0&#10;z4BTRajbcG2eXaHIBFIkcA70w4vHl2rHO5T5TDD+Qn52cqbacQV03HwIt2NelcUrvb871Y4d6m6I&#10;jO60Tl7kt/skkHAKqHgSNugNwc8rhZRXAzYkoHozO/FN4wUB/yc3PjYIj+NsroXUElfyxG1on5yV&#10;NsxN7vzdO7KVdeZvn0EAYuHUIOYzkRqHWn3x3gKiWeDInKvTzgujyX8bSwjgcFJyYzVmk7fGbPYm&#10;+9yerHi2yETMTNjopflHAJ2TjaBjzrKT/nhVUfXso93aZK8R85EzoZv0pfpy9+igUACnGlb1FH7X&#10;uSG2ejZ0iN5DZW+Y/Z27tlZXdFOmurG1bqvh1Z5auYYwAJwH3hjp3UdnULr+BVLUn6lsvmKdeIsL&#10;/VOYw3/Ls9drKoWPU3tJlYN1ENvIQPo1XyjnQQyDlxQ7anvJIE3mj1KbYaeU6P6sm220H7Ona3yt&#10;E3jaLhrcDpvkbsqh2hhCObY0caBeG/bldF7FyQjayER7KgKz6WRF12NJOQKx3gxk/AvR/owZgoEX&#10;JXt6f6bmnd5UHmzVu2iZtkwplicUb7veTZRB+5SfR0xqSmtVVbTV/PFseuo6Y0LeC3PzbrRlfTQX&#10;CcYMSv142z5oqrCMBHTehOj3B9Tgv377Lf0aH5skVywiiRM5PXmolhK8NtKuhxbGeGl3TRqVSTFg&#10;U6RT04bRVpXpAiX2VVanN3glvGWqGwDnNre3mO/cWDlG15eN0hVar0sLiIShujk7uxLAKddJAOfE&#10;NNirKM8PTyrRKeY6p2bTbhHYdpZzBk7NGUDoDHKFUyOydYKB8rEawv8w/zo0GabrzFodmcurLnOb&#10;/bNHMVOgbTu2TfNmV6m7iTSJ6aSeOMr15IncD8qCI5WIO6Djx/A0CAuKEISyoSZVAYe/eOwScsZ5&#10;qWymH0+mIEzTg1U5z4+De+MiVMJLmAXNZwA9A63VxEGIQW0Jx7Ol1IfghlWIV/wAokeQusSymaIK&#10;Ni1VL8yt+nhgPu4H4QydUQDtVAKOg6l49aQNj0LOYPRTSBx4OwmgMZVOZCGtFEBjBsZ+6d6WNbkn&#10;n2fmPa4xLnICdOxYsTtAJvRhyBzHC2JeLeJDgudqTVrELDK1oATUT09X2WhEo8PgiKUMRm4AD4gX&#10;0d1byTb74yv96ZOb+vGja/ru5Tl9Tsrr+5fRv51YhffQYlwW4T/tmKXLm6fpHJXqGcDm5ApoDFQ4&#10;hxaRjkpVu2NmmdbOKsWbF8fDiflYL6QwqEaiUYxYFsOuxGyqZ3x0fILQH/paAzgoyAFfq35tZWdL&#10;OiwxOK7hbKmocDzReVmM5TGP92Xu6Eub601ygwEcf6x4Q8kDD6QS9QKUApE5ZGMZUwn9Y8RE1PuT&#10;Ad16Xw3hWuw9AI0SW+ZEDPKGcj2NXB6rOXiPrztWQboJufUXx5J0O0r7Lk/V7nMTtGBPGrOaCCK5&#10;kzR8iatCKzBxr4QVPdNR47fjLXXcV4tOmhYLsAFwlp8O1PITvlp4gDZrs4NqFkO0xUS9mEDEQq7T&#10;WuZWq/Ah2sp2cgX6ugLXvkiI2qp751bqBuB0btdCXm7tVYsZ2MSFg1Uzva/eGE7280r2+N9iSfEv&#10;kPRlUh8dh7H4VeZAfYZE/mVIO/0d4PkaavTUHBAWtmEYAexLqH6+mx8P0c9VZyAavSx11Tr+CONA&#10;9ZO5/vochvEDAGdu/6YaClEpGwJRgmtb5bL6W4riexfr8G0zvLRugqOWVQ/QfMr+OWV9NYOgt9nD&#10;+2j6sN60YR2VwXBsCgPpw0keesyT5wieNJGohLt1+r2cXLBuLOqshCpaAwAnD6r4qlE9tIDo3+l4&#10;x87iHzaLzdacjAFaCPGqzAvRooOtuuAvbIh+/0OF81tW4W/84ff69W9+o5yAwbrM+vvUNNIwyTja&#10;WprIFilVu/FGPjapAKOtoQBDhc7Po62Co3Gdiub2RuxQ2VyZQfJNAOc6QHR1MTaiC2t0gVL8/Jwq&#10;nWGTdnJaqcWo6/jUEkulc4KZzolZAAx+OucWjuKM1DnysM+xKj9rHptHZcT9M5htnSIi+NQChpgL&#10;uRAYFh/nHJ4HO3sxIAfg1GI29hZ2l62Iou0AW7U77FV7MsK9SqhEkTYEI+IMw54iFKOnMP6PkSWD&#10;UXQj0DQ0h+mkbc4fgmVklGoXDlH1At5eGErca6CGzfZTLkLAFDhQEVSKHmjp7GmvXXlhCcNJID7f&#10;S1Gsm33gyAxmaGyPoHFQEK/wCBq92FD5U4XGpHspuQCNTlGQYgqY1eSSGZ7NcJiKxcx1DPnPPcHF&#10;YvDuEmdusQYFcDxZl5tbN9qqwYCOA+t2c9wT8WXiayUDYIXYqdaSm2VAZxSxxtXQ7gshDSaxuQmg&#10;7U/ma3z88oL+891jS3Xzw/uXLO3Up3f26zUcnCfHyX6HT3VzF/atuDZeYg53Ds/qX6qbo7xo7F9Q&#10;rZ38z7fwv1+D3moNGeRL1o3UpAXFqkOmUzU+SSPwkB6Jw2E9pxxWfQlAWsAmzhMBp7UNZvEsT3wN&#10;gY+5jAVoqFy8yG73Tu9ksQANyOvA79vJ0l75pndRCEP6ICQPvtiMBqU1Ak7DvFg8pfEQXxyvUlwF&#10;80Z6Kphtcq++rRSEX1TheF81rE7Qsr3Yo54i0fXcaIIpS7X8WAmZcFO05+wkLT9YQBJmhXYcqdHo&#10;VcH44uC5g+d45nhrggIxCDvgrQUnOMd9tPAE55iXlnC7DNBZdIgB8/ZBGr+K4MFpjCDyuqshvi9s&#10;Yh/tS/dRHpVN1+6t1BWBZt9uKMM74dDA/UAWTEMpAEqndSXhlZDH4ghbjYaJ+RBW8X8xvPqMcu0G&#10;pd/3AMvn7OS/ieiuf2XZ6lNmNdOYQiemWqkcv4uPZ5khb6LWYYl4OrmHPqNKucmw+E7aIP2A09y/&#10;qsL1N8hhr3k1nME0Ow9v2FIMknITe6gGD5YVswK0Zrqntk1hJT7FTfMwDpo5FuFiA3aO2BOO44KZ&#10;mDRAlfS/K/gZv942DQr6RGXCJO3a8U2qmxYYc3XTSlqE9bQL6wCX+dFdtRFjqaU5VhqT1E6jCIOf&#10;XNlD8zDompc8SJPwwfVBGd6CpE2zCv8da3BzDOj86ne/1x+odBrIs368ZZquUaVcYx5zZ/MMbunp&#10;AY3jVDqnZ5SydRrO8LiOuNMxWBvgAEgpbtblN5nrXIMcdgWW6iV6/ovzR1DhNALOqWkltGccgOfU&#10;TISm84l7WQz5D0+dS8xgLrM+v7Jmiq6QfWXOVfyKr8E+vgIx8JLxN8bZ79xSDLkWT9LJRePZYI3R&#10;4YXjIT2uUGphmN52aqL2AHQPntD2uTjElRrLSWsFYyEbXgnQUImGUZFGlUB1wC0xbbgPK+cQ3BqR&#10;jswBcHAMqF/MNggflMp5VDdzUBbPJNwOZX4K6vMwyH7ORPU64l/jzxwtDhJgKm6CMfCrApLwTWJb&#10;EgVoJFOFpAMkabRGCZx4tlBJ6bC705EfcBF6U2k6sSa3xad4APwckz/VF6DqDznQJEmYNspUN14M&#10;mn1pyXxpr7wswEMGVTTC1EgkE7F8Pyqi2BJUzXVRqhgTq+Hj41XRgNUCotMktEG+yCLmzSSn/qeX&#10;+suntxqHxbRTXz0+jo/xbgbG6/QUwLmLXOUaG8ZLmzCrX8/fmJbqFO3wiWW/tFNQF6huNk0t0gZc&#10;AbfswZVy00jicoz6PRVHw1jVzUogSDBTEwgSnDCXGCXM60tTPeTrwqaJyi+S518sPkQJmFOFIrb0&#10;SqWFwm40iJjdkGIC6wpx5EtmzoOXswebKn8SLEKLOWisooqtsI2lOpgXokmr49kihatsoZtK5prW&#10;ylr97dgUY1yWgk3s8EWB2L+QU38oX8sPE++0OwF70HSiduu05nCllhzI01bAZsP+Ck3YgO/3inCN&#10;WsaSgTld/mwbjd3uprnHPDXnsIdmHqCV2uukWQewfwF4lgI6i494at5upEVrqYiwFJ46y1OLp0ao&#10;gf+tM9rFbijC+/fACbE7QYFsp/oDhpFEFg/FhK9iZk+Nh+n+Rgzr8EpK1hOQd36an6U/lnnqY3gC&#10;39HOfML66xvsGv9BssPnGF9NSCS/GxLRWAa6HyNnfzbOX0cz++gz0Ps5g69HDLn+luegf+JY9kee&#10;oP9CjyWEX8dYoRXAHShmW1We318TxnhiLzlEGxeE6sBcX61B3ToPYuEG8q5XzCHnihV4XVZXPG1C&#10;tag4Qvt5dbnJE6KMV8PenZoonkHU6eBuDJwd9I9CG33GmvFD4liPMCdaxLB7QbaVaoksLWVrNZl8&#10;nwWZtlrM4GpcBCU6eqqmJCoYwPk9nJtfAMfcvvG736oZs525mF293ANxjxL7Jlsn872vU71coae/&#10;aCoXthVmjnOVkvsWFc5t+Bu3TYXDHMfMdq7C3bgM4FxgyGgAx1RFZ2aUWY4BrtOzKi2Ac5GVuQGa&#10;qwDNDQiANzbPwZgdTgim6bcw6rqNM+B1bEavQAy8AOicZTN1EpA5sWAsq/HROkJrtWvhGFT8tmpN&#10;MFtv3P0daCW9CbkPZCAfUsWGiuomhL9TKJs9S2WDZCWzGtVwbQBZ5OEqnxaDXWy0RiErGb0sjgpn&#10;CJEg+FbPpsIBcPLgcCRVI/CDYWy4WX6pjooGbFJKGdAiKYigmghiUBjFk66Y1mg085gG2qV6mMnF&#10;+X5KzfCk0nBVbAziQEMMREjZF71bd9apXbBx6Di4OyFzcIK434s4mIHwdQYZ5Tng5UN7ZcSfvtz6&#10;sE73oBIyui178qrseeFxJXkiJJv5HsCXxcA4qwyZhGEcIzqMQC90+/Iu6cfn+olV+A8fXtE3L8/S&#10;Th3W+5e26vnJ1XBwlpALNpdhsUnFMGAzXqcBm5P8n4/C2znA/3kX/7tt00u0mefgqmUlBN2VccGR&#10;t7YAK4cp7srBvK4Eh72auaio56cSEIjLAVu1ZHhJXs5dFEYVEpaPwx4GcXlE/iZUOpD3BJhQhcdV&#10;YldRRnUOuPjje2x4OG5EDAdyP5ZopYSaXviI4wk+kSXGXHtVLnNR5dLBGoZVb9GCgcocSzwMHJ4e&#10;fVswU+pMi0xAwWJmV2u8WXsHafzmYE3dGotFaCrVSbIW7M7Qyj0EXG7ERnVzIkkpVVq0M1tVy2Dz&#10;8/VGbqCL2eNC5JOzJmx30IQdDpq+15ntlbul2ll83FtLGDAv3Rus+VvDCFkM1agG/kco9ft1J38d&#10;zo1d73bq06U1FU4rObq1pu3splrcQWtnO2K8Fqg3klv9Votj7SGlxespT74PyYl+AGHufdS2HzHL&#10;+T7HXt/TPx5lhlMMlya9IUpjGsL1BK/hz8d66ZsaN/15qJ3ep/98zRP+W/yHv2Rb9RFr9K8wIvox&#10;wVrX0WRkkBgYSKUzMtlKtyD/PSXa9zrWlZcI3TvByuxsNUNSPFNWLyUmFY+eBiwRp2CVuYeL+BZE&#10;u/GFIXjZNJctRL1TaD0sLoGYCn3NYPgFuUHPICLdG9xcJx1baiFEtsoMnOXJ6Jlb3Efzkmy0ONUZ&#10;X2QXizbKAM7bKMENye//Aw5KcdjGb9BatWSD1ZAeAYhM00t6/Ke8Ct7ZBmt46ww9gVF8HX7GeZTE&#10;BnRusqUybZU5N5njXGedes0ADu+7gNL4AoBzjhnO2VkVjWcOYDOXVmt+LXKJ0Qg1ASnA5uam2Rb7&#10;itvb2JgAOre4NYBzk7SGK6unQwicoJMkeh6ZM1L7yU/axUxnHz7HU+pS1IvZQA+TvIirm3f5AAUB&#10;NqHDYZbi6hfEK18gVV94KS1QBdXHCG/ABk4SspJc7B9LJpuqJlYjERoa0KlZhEofwCmbE2SpcLL4&#10;H8fj02IAJxTnx2hM2pLNhY2daSKs3yEEKYanM6sxaZVsnSZVR2n6SDYlzGoqmbfk5PgoLdlN0ZAC&#10;vbCJGMRxoKqxWFqw3XCEu2MqnG7MfjoDOl3gb/TkY0xYn4PRYlHxGB7PYAzyzccORGhohUVFL58e&#10;6kVr3d+IO2n1AlFjx9HiJSN3iEh00GhCEP/69SP99TNmN2ymvn99Xl8jZ/j45j69d2GTnh1fyTp8&#10;EYQ/AB3L0fPrJlmGxQZsjgM2R5jd7KMl3kl1sxXA2TStWFPmwP1Z7Koi/LuTsNANrWuvAGgY4TXd&#10;seskY41Wpw5vmTK8j/3RJXm54AHMDHECm9gihLXReNiEU7EEUtlElOH+V4tPTVUffKepdJjbeLHZ&#10;9Yzg6+Z0VxJgk4mTZs6UvlQfDHcBhJIltlh/2mvYIgBnXn/c+noTPAjrux/xMYNakSraRRnTenH6&#10;KHfmAJUBPvUY4dfBzxq5KpCNEzKjlcGqX+pDJYT49+gIzduVohGrBgFmZNevcdDYTQ7YitprHIAz&#10;ebeTZux31RzaqblHPbXgCPq+Q4FadyCGHPEIBL2DFQw9wqofxEBii71hW9ugCu/eoQVC6dZKQGs5&#10;FovViVP4nhP8GPIzNJ5r30x7KeNujfTSnfF+2oHie3FAJ+1iKHiWV43HVD67SHMogoiXPQrrQawh&#10;a8ZFEN/ir++pVL7DJuLb6egp8Fv5MM1KH8b10itMnj9E0vAFgWjfRPTRQxSo+T3J0yG8fQsbrL9V&#10;OSNRsIVX44UVRbw+HBekz5gBraYnN33weF4NxmahYcKn4xDl7jFalxC3HmrZ8m3VdWulnxC4iVbh&#10;z9g3vqYae+zbVg8Jl38EM/aZa0tdZkU/xqeDquA4zEHNPi/ZDkMr3NQIQLPt1sHiYfyOqXIsyQyN&#10;LdXvmjaxeOD8tgmVzm9/q1//6tfy6d9D0wvjyAAfp/ePrtBjBot3DDEM4NhPNMvJaUN1eXk99gZs&#10;peDlmGrnBj/rVR4zFc5Fhsum/TrP0PG8BWgqeZvqyFRJkAgvAziX2TBdhSB4A5fAm1vmYGFqnARp&#10;pzimtbpMOsN5UhlOoSo/iKp8DwruLRi6byY5cu34QhTTdnBpsJ5E2+ZTPpD1NtUM/KZQ4l5CkIEE&#10;4VscRDJDVBnVzXB0cVAODOCY26xa2MikrpbNjKal4hWa0MM62qpK/HhLZ8PkxSw/A4P9ODxaIvC4&#10;jh3qCYU+QNk/+9gkUeHE5vogKUBoWxio4YTqjYUJPInkiFHwZ0oQZubwvlTTUqW4KQpxbTwaqJRi&#10;Kh8qpAy4VMaiYgjA5ZaEUROVdi/ApquJhPHqre4sNHr5UREBSOZYcb+HD4ZbaP46e3ZSJ7Yl3bwR&#10;Mwbg2hiDGx2eOkbMmYrE4eyx1dJPL/QjQs0fX1/Qty/O6guznbpiPIzMOny57gM4N7bPZnZD9biG&#10;VopB8UkoD0dpiY12as+cCm2fUaJttMLrpuZiPAU9YEInct07aQypB1snWmtubS+sJVpAWmxHOzdQ&#10;VQzkU4iV8cBpMISZ2kp8az7iBXspViFeZId7Z7ZXIDOaaEIh0+ptlVyDzKC8K4JLon/jARtGFmnE&#10;6uYSTlAwfSADXWsVzx9I5WLLnMWBMwiODfyYBQMwPGdORQaVg0dLdelBWiZGX2kTuit9am8lT+ql&#10;tClWbBitYRS7aDQcreELPTDdwiQPMujcHfFadjBTEzdgcr6En3uptWpX2pDQYaMx2+w0abezpu6D&#10;HLjfRTMP4lDAFmvlnmDt2higlQh/xyxyRbsGEXHAO/LBhzqW/4knhEerrqSVtidIz7mraiqRLU2N&#10;12QcAquq2KLxIvfGNn7YDQEtsKiAQzOSfXk++TOoxidCrV6LQ9ieBUSEjMJ2kg8uwmG/cDyHuNVZ&#10;6KGuAhj3MWB/MCdYj/FGfQ4b+X2Eny8ZXH6fYo2xOfMcrBbv474/wr2fYjGwPl/uTySNrz6rcNRl&#10;HN33knd1lwiJ9/NtNbKAHreM/h8Pj+KUDpo0MkL7sA4Yzzq0d/eWikYr9QravTAcEhfVXwkCex8+&#10;yEPYsQ9gzD70a6fHnBcQEBf5Q9zzJ4ALceFcAGcpzmPTiQ0xgNMMm9E3qW7eQpxpRJoWwGmGxzHH&#10;AND/vGMGyX/QG2+8oV9x+pNLXgIreHJaiBpIfKyEf1HJ6nwhXKCjkwoBjxqAYbSu8wp5bRVVC2rj&#10;S6iML/GkvUhZblorS3tlbgEcM1C+xPzmEoLQS4DORZToJn7m2jr0PBAGLwFC56iATs2q0vHp5Rim&#10;l2GcXqwd+NFsHAlTeVSu1qDkzkRD0xdQdcKJ0bcCYy0DNijGjXl2WMUgon1oLTBPj4a5bQR9GSZf&#10;DJD5BXAyYKTmjArSsGnRDIzp6ZfGY5geBQBBpKOVyuEFJQVTryisFmKKmcXwv8tCVJlvNE4AhQGc&#10;hDxSOgsR9ZIYUV0TqXpOBfcLCgOUX8QMCGFlPhKEQlbWQ4m6rcACdfiEGA2fRPvGi9mIqUkqHBtL&#10;2xYB0S+A9bDh35AaEjmI4D5by3EgKmYQrZQds7yBmHD1QRjZ1RsCI5qfHnDDrEzKJ/SLYNTlMVmo&#10;4Ykv/gbOzT++vEt1c1HfEwnz9ZMTDIv36TX6KTO7eXCQqGXW4WZ+Y2Y3Z5jXnQZwTjAoPsyLxX7+&#10;V7vYSG7jRWUr7dSSiYmANK3OyJaaNgH2MmZl4u/0Ew4GC5lfJsDeLofZPBQ6STAvsL5exK3EvEvs&#10;S1ed5H8xHrKkdxo5UOltGRLzPuaUqWiPkkjWjK/sjp4JgmUWAQFUQHl4BxfMGKi8qTB+8QUvQmdY&#10;YgAHwl4ZFU7pEhtsWwYS4wIgkZoQScXUk8yqPkTIxPK1ygCkuhW0SbOtFVXfk+qrv2oWuOLoZ8P3&#10;66OKyYM0arGHRq/wprKlTZtth+0o89Il/YiLGahRm+00frejJgM40w94aupBbxjJXjoIofQoWr1x&#10;RP2mUqE50VFkur2rQzm2GhEKqRRnv24dyGLvQoIn8TwTJ6Zp4oQkja2P1lDsbLKwUH3jSN/fa0mf&#10;32oVrmSXyaM6VedJ2oE9kRXdyOLpq6kN8DMgHuXUQSFvwGB5FE8ebotGBWsuqZgraii7qvpqVp0d&#10;2yYX3SCK5EFaH73HzOd7OAMvSry0Dy3MBEreEXF9dRJN1rfzk3SDDcnB6Yl4xcZoc5W/9vFxGWm9&#10;5EAkhh0MWH9u1y5G9k6iY6AbotI27+jiYFoptk6qspeqiSjOs9Z7WFDcJRnxjlMz3Sd0/gHZzy/I&#10;Yd6HsHNYqPGysaHKsdUqCGGmpeqLZMEAzlt43bxFW2WA53dUNb/7eabzW9oqAzjGiMucRuD5lQV8&#10;3sUvJ2QAdHOm8GmkQVRAb1+IA96BsTkABNUMJLGLZmBMO9VY3ZgZDpXNnHK0VBxeMU1LdZ5S3cyB&#10;zs1jqMwWpPGWFfpCNlMLa/HIwQqBTdnhCUWkOZL8gKxiMz40G2ux+hiZo008XohYsT8aG6dMaAo4&#10;ugUTCRIC2JgTBuCEI3aNLncFaPAppo0yQJOD/WgmywEDNGnDvS0nkxeS4smAwFzAZkECTz7YuxNo&#10;mUhhTeD/HgEPKyyHdmUoVHk2QLkMaXPQOqXi0hdf4Kck5jT5ZcG8eoWrChlJRS2DXNi/xTUMn8dG&#10;qxrvlNop5GxPiGOoG6WS+nCV4rlcMR7QmZqItwp56JNJC52UoryxXNRIGVIRcCZQ/cRRBcUYUWaJ&#10;P/cDFItPU1g+259EIoBhsA9gC9oPJnx/pDODAJxAZjcumHZNnzFM//7xqf700RU2Uxf0zXMSGh4c&#10;1EfXdzRWN4eJ6dnLrAwh7mVLdWNmN0YljpTBqMP5X+7lf7UDl78tU4p4jhZq1pgwQKK1xuLX/cl0&#10;D/2XYfq/seX9OwTWjxjI72UgPx7T8GQuPF/0TsHhHRSVTMY32d1DSLcMJYTOP/1dVt9tyAhrpyFD&#10;uykGL/Dwkh5YvvRSYV0/FQ7vh4SoD77hnNF9GF/0UfZkKyocZjNLbWjnABj4MEW8XbwQwFlsrarl&#10;DhbACGF+2qlnU3nSXhdOGAi1wVHFU3leEBnsxxA6trQXAs3u+FcRD4OXchbVcPlEwINtZMMcNlwL&#10;cW5YHawGfJJqVjmqbi38nE0emr0rVFN2BWrxGlc9XJKos9OQj5RjUxGKsHMADopcZ5+jHqilyuxu&#10;yH4QiW2siVYalakVG8ZrIfnzRo5SXgN+8Jx843L332lXl9/pDubHX+G6d39KOKkDbhoNC3XEsK4q&#10;piRMKR6sPJ6chbU+KuBUjiH+FdV37RgU5GiiCkDwTDYh+RD6jiFN+IBK5zhEpVWU8VOZ/Yxl6Die&#10;7KFxAMSEShctKHfRUmxFlxe46coo5kFTU5h5jNCK6QzjmCtEMwguqoH8t54Ma8hhvbo01TT6RKUD&#10;NvTCqhmsL0aH6URNrG7kuOo9qp4XLi300qetXtEOvkYgd5cn5Xw4P1N4xZlP27GOQefoYAdZkdrQ&#10;3NJStVCTn4HHVDWmuvlDi+aWSse0VwZ0TOXzP/B0fvMWwPPrX+tdomCywnHD79lemXh81PvaQWp0&#10;1hJC93bVpVKNsDY34MI5A2fjNE98c05N//lw/6R5myfyKW7Nmv04249jPKkN1+coxMIjk4p0YHyB&#10;9ozJI5khW1vwoNlYl6VN9XiMYK6+Y3KJ5uFX442uzZFK0Adb2JBqKsNabC6p+oIBYzMkHkKiZhwz&#10;mzQMk0xFkwvY5NRhG8n/MQ59XCyK4vhSODY1/jxBqWqm4a44I1FFWIOk8XERRWyC0hG9Mg/xSx2k&#10;mCKsSMm8ygNwUgCYGCqb+Hyql1L0OgBN3cRY1VOx1PEiUsu2s35WEk6BKRo1IwW+DF8bsClgTpeK&#10;/CDBGG6j/4kZiroZxXdmPcbdKP7Lpmdi2p4DszVXNXOyVT0r03LqWCSMxCWydnYmHj1RGMR5sTJm&#10;FY9huW1YH4uA1A6bhYH+vZgnBen6+V369zf3GRZfQMZA4N2T40gZ9jAs3myZ3TzYz3wM8e01ZnIX&#10;1yNloLo5RYV6cintFNXnwZ8BZzv/z42T8skdz9FIfJiKKlvpyQwqm1kh+tckb/2TZcc/650RIbvq&#10;RaU3dpqAPq1eABKGoFgSLBNaKiO2OcJlqvO45tAKcFeIasY8qjnD7nZov7ooC7BJKicLagRRSPUw&#10;d8t5exgptbzgpw3HlnSSlQVgimihcuGxZJJom016bd5UaxXNsNVQwKacLVMyIXp9HJqre7/mckeB&#10;7sva3YNFjn3ou+R3tcaXCC/k+HYKYyCdTIeQanLPUdPXYClbO81LkxbHacXGUs1dy/9sPhEx2JrU&#10;MaOZuDxIE5e6awck0K+WDtVHC4j2zsHQ3bqJgq1ba0tiP9bitoqknepsyH7t3pEX7fAE8sjW4YG1&#10;nlTcZfhhTV2IIR8vZG98RlTpt7E99I+aAF3E2Hx6Xm9NYmDbUEyJWEgeOJYQqYSlFeAil2WywTk5&#10;Vf0pkUFcBHJVVCqViMQKeUIXjHDX9YYICW7CUV7dSnF8j6bcimR4XAx/I5d8aV8sP4M4FTCHF8Bc&#10;/g7w+QkA28+r21q4FHuI9z22gSphx2Rtgr7ug2ajV/u3Nc2zp06wJTnE8PcQr7QLKNVq+T5zeKKf&#10;qcWYC/+ei2zIjgJk+/kDnCBq4xBV02I0XIszB5GCEKr6ADv1wUi9FYBjssWbcWuGx8aa4veAze+b&#10;G5sKAMfSZpmV+f+vdt74n/9RB7RXxUlhsicJIsm6mxr8HTQn1gP7yECtILFgfXG49kAIO0i+0ZEJ&#10;uRz0UTxhzTkyMY+KpfEc4n0HqYoOjMm2nP2cfbChdzEX2lmfCROZlAAIhxuq07S+Ol0bzNsNuPtN&#10;LSdBoEgzkHaE4ujmRYBdSBXOd4SsGbAJKLODCQzXqJiNFLYBCZb1t69lK5VO9lEKG6pYAvGGQBQL&#10;4+8UWWC2VpD7uIhLAYVhk+JJ4xhCHBAEvGRHrCvtIN/ZoXtiNoI1RB5M4SwytyOQHwSwto5C71TO&#10;Y1NmpGn+EhzgVhVpNpnv4xexqZmTopEzkmmdYqmKgkn9YE3MptAVzo4x7LJl02RrHOewxPDDSCua&#10;NiyHXPQKngN189FKLS7WBLZC01aVa/Y6WLKcycuJcp6ZhlAxFLN/w8+B7h/SVwPwd+mGMZUdpLs7&#10;j+7rP3/8mLnNWUsr9c3zkzCLD5OwSXVzdp0eH2kUa95ErHmZ7eN5eDeG6HcKGsRx+FNHaKcM4Ozh&#10;RWMLLwbriI5ZMz5dpSOsiSrqpD8y3/rPvAj9k/mWAZx/jXbRP6kGjyIaTSVzKghnwVBoJX64+Q1L&#10;ZrZI6sj3E/20kK2TfwbG6BEsPkKYeyS21LCyjsyG2NqOZviLQDIRy5d0ZjkpAFHCUHNIQqFFSh/D&#10;ahzCXWq9Fa2nmf0QyzSa63F0f8twOWFEdywp4PFEt0ap3lRtETN36dNEvdya41PEtigUH2TEuBH5&#10;Xal0CTsgyrmIdq5gOPMdaCgVU5zUMD9Y05elaAJk3NrpLqqZxiB5MrIGzuoJg3QZd4dHI4foPnPW&#10;4UEYeXV/R4Uu7bWarmUEXjq2uPp1YljcFT8qXyxiy8d5ss3L0KqtDUgapmrZxjryyNP0xl+LqBiY&#10;nl9L6qmwwLbywrmvJredJpe1U0xKGzkYK4rUjlhJ4tyVau5TTiHw888lGbDUBoT019hpkWqgMhrN&#10;POYgbv+PZsRoJWV6SUM8T1QYpcSKlDoixBzQGbU2ymKMmDwYDKYzAJyNynQSq/eiiLZKx+J0+HgP&#10;ndo2kt56inJ5Mnbt+HsNxlYxgDlQQKo7JTWvkHVDlDUtFgp+LH1qqCpgyNbP8NCIBkLzWDuOLUCj&#10;lEVVkz9Y67m4NpGndQCPlRGI7Pp3aG0JumtChdMM8aRleAzA/MFkidNe/R7w+S2g89v/M0S2kAN/&#10;/ztU5C2VFeVP/G9r+fRAqgGdfRZBaesKwrS5JEqr84K0KjdQG/D73V4VD2EwGQCCOMjZVZusncTj&#10;7qhOgkyYpK3DIRUSZbN9RLK2Ytm5hcc2VyVpk+Ukk8GVgskWBw/dTVQ626ls9pA/tQ3y4Dy2QBH4&#10;1/rDHo6gpA+tweqV+JcACJp+GNQHUK0OKSJnDKuCFF55kznxEDsjcNwPwovaN8XOckIznS3Cv/xR&#10;EVgYxKmYNie71oTcebEdsodoZw1ZDWMniHZ5ZDXlk9meUBwiT35nZ1IbwpIpv8elaNEySHFry7V6&#10;TYkWEG44cVGGamagF6MNiQX0/PKh/uPL4hBtA99mgHrjNteL5INeJClY4cpnz2zGEwvbcGY4Kfhf&#10;55EKUDo5mUC9LEr9fI1fShrAYhIfZmeoiHlPDK2WO6t4G3yU+wf2x7q0v9rY4uyYEa2//uWP+uO3&#10;r/XFo6P67sUpi5Xo5/cOWJjFz0+xCj+MlAE7iuvbpluEmmYzdYZ26iTztKPM4g7TChv/4h2muuFF&#10;Yg1xMUv4eXKre2osgPPdHBwPiCj6Fxni/5pEPPZYDz3E+GoEv1uYVyeF08aHYJCekNNaJ4ndFRqi&#10;H9fEaNmCPiqY2o0NX3sFJzZTKFnfxUUIk2mZts6yZrjeTu4+7+Dn0065cMcyKnrAdUJUzAo9gWon&#10;pYooJh5PqOqu5BE9lAZhL9lYSbBSD8aIPQI+TyzbLg/M1zt0fVt98IHyiaN9M0pvrlu/3E6KMqt2&#10;fo+ssQNVj3Rl/FI/QgqpcEjqqJ/no+GzvDVsPBFNU1w1iiSP4VQ4ZQ19tZ82/XmajS5gUj8ZBbwz&#10;VBofeHATA7pqDqTDFAbE/Xu0VhcAx4rbcLySyiYTqYw6fc56/Ms3jdCSjWWauzpXb/yX/CcNc9Ra&#10;z5Ya4E6oOZTqiVUd2DAw4IpvhUVhK9mBnHZx7Nk5jgnvygk5wWA0H37ZrPbwVhlGHnU5LvGlI+xU&#10;Mpw8YdayhVV+KiYWdlhDnkqKE9Rg21PTMFEuTg7BHnIIMTS+pEEQOk8P7orFYlJYW1ip5BwTyrZn&#10;ZbZmUcUM6N0UWT8MZVq6OOYOYbCbw9GNJDG0ziG8q2BBMPlJgYR2+RLahT/vHE9VkCY4iTTCGfig&#10;GLnECpzP9tOm7YLTU2WsBBgAmzC85mRTtWhHKF6bVpb1uAEaM8/5pcoxgNPYVrG5Mhwd2MgtAKYC&#10;Uji7E5jXDqOuodhMzogYrOWZ/tqJNedeBGxbSiMgIoZpbUGo1kPI20Ai5fqicFo6TgFWquYUDtHa&#10;oghypyK1bli01nPWYUy+Dqr8+vJ4Au8IXqtM0jrOhhGsL0fnaAebkj2zzZq2QjPZAoXhPRLAZjCY&#10;bVQAxkr+0Bl88K31hO3tC1cmlNVsDNaw8cQhxxYjosQnxs/iZ4sFZ1h/vGsGUnY7s0r2xsg8HHJW&#10;DLwcPI0hzoXArbFDFOiAaXlYppeyK+IZ+BLtwu8YnEZ4nR//twBbpeEKOH1ugVasKgVsyrR4Fatj&#10;ElSrJsfh1ueHnxIG50WQDVmrJ+GREs+WLLQARjGGX/144vb268vWCdABeOxCB8gN8qAf1qHB2Z60&#10;dDjXYTmRPdKE+0VShTE3qg4kkJGkiMTBGsgwuS/gZYXLYFf0Si36tdHK9Sv073/+pO+/+0QfPzpH&#10;ZXOocViMMvz1hQ0Mi5czLIbisHuebtBOXYByYcy2zOzGUt0wVzsEi3w37e4WqtK1YzK1anQa8xvc&#10;CEd10TCytJ/PJhZ7fpT+M4tkTVqrf08P107azSj8hcMZYCeig8qv6Kia+o7aPcdat1cFaONyxgkr&#10;B2gkm6Byoq9zh7ZRamYLZWW1UE3Ju1ownhibsaRyZndSPFusYkChpJ7st+pevKh3o4XsQqXTFbDp&#10;imlWJ0UOI+eqhuxxsrvj4Jn5UxgE83mxtGKheBX1pLrpM7AZgNVNBaTi5iPCLZvnoOrFjrRhA2jJ&#10;+rEgcNfUtQHwhzC6m8rMhhftBhjmI5C6DDcv3rPdSdW1VwYbtKW0YHcAnJ1sosIYDPfu2kwpUFOm&#10;YJlRg5OEH26HveHGde2ACR4exolpODdM7666hQyfl0NYXBVPNlm0Ji6J1Buip1eVmw5CqR6W2Uo1&#10;Re2UkdkWnUwbJPHt6APbyAanr4G4+w3E9WsApz/3baLayJk0QQ9EZz6ZTODTYUkCQq5GeMZsIZap&#10;dFE1Q0G8cEezWZmfFa65edEaOaqIgWIOBMIo6N6DKdnJkIZh6YVDXwjU77nkE++dl6UoDJ37WvGL&#10;lUBkWhijStTQGQg94xhSJ9BCpE7EDH0GbMsZTkrlZM5xVcFCb5XM4Y9F7lJNXX+NH96XZAMPHR4X&#10;jkwhQKVOfQAckhPxwWkJ2JjT5GfAMW3VmwySLdwc4/5nqpyfwca8/as3/6BmAE9BXDAJD1C0GSJ7&#10;Yl06JtBRC5O9tQU7zkOkMx5qSNPeuiQSFgASQGZtfojW5AVrda65DaUK4pbY2NXE464GfNYY8PkZ&#10;eNaV/AI8cYAPB/BZT7WzaWSWtk8aSlQJ3Js5w1U/gioDnxRPaAGeML09Ue27IXp1JfHADRKgTyoB&#10;d7BtQ7lwQ7Jw5083YOMsZ/RF/fGx7YmZd18PjLhIWIi1AE4Y1rGxAA66IAa+IRls84y/DfYKcQBn&#10;cW0agfRpAP8QHP2ccfBDV5WO6nhCumYuLNYC2p9ZpGbUTU/BCApbUNbTnrgFhhYNJls+AN1OuBrW&#10;IbpcOUTF8HuS4PYEMED0gMHuEAXTGMDpgyNef8zPrQOwwQRE7PHgdYm1szhPhrO9HELmth/iXnus&#10;UawC+6gHvk09/a3II++v1miV3MM99f4Hz/WPv32rb7/7TN98/ZE+undEn93Zo09u7GJYvIbqZrGl&#10;nboD2e8qpE6LSJPZzXEsKI4y6D9MK7V/dpm2M1PbOD5Hq0fjRTQqWePGkek0ha3nZPLrZ/fVV/jL&#10;/GlFrL5ZHql7cHMmEAAXzuwmBjX4cKqR9VOQ6UzrTTxyD1rE7iqZ1VuVczH7n9lHQ8cRjFdO65Td&#10;CgZ2C0VR7WTkt1PDyL6EDhC3hO9QxtBOtDs9lM/KPQvwSSMLPHk4OePlVE/kWPlTscTQcmUgpo2D&#10;e+MeQSEQiDlWeBv8dtqoD9dN557vkAhhpeVbwrXlYLRW7WKzvNld1WywciYgCAXghgIohVwrmSMR&#10;K08aTAVpwIbrFv/wjJr+zNp6QOxsj+lYO42N7amCwXged2sh+74tlcs2eBQypVxIf/ZWWJ3QSrVv&#10;11yufdqoFtArr+ug7DHdVWRIi+SX54+FNzSmH4DDQPFrXi2np7RXDK5evgyXnMLbY6bUAR9Z8nAA&#10;lgFYCloFNldvcwJYvwVBYQ5ppYHhDKSIsrDDZd6WYxOFDyot2OAUkLbQAY4Fm4txOWpgGDpxarEm&#10;Qe8fyyt1eUO2UsvDiRLmSZfSG9DpwhO8nRJzrNGuZGsaFhmmuvHGj6cC0tDYpcxr0JIUTPVXymiG&#10;oWzE4rHIzBw7gFcHa20Zg+yijok9/WjJROKBp9KDUhauIgP94MQQxJJDtLkYZi2CzMEkOPTEWMvM&#10;cFoxkzGAY2mlqF7eZJ5jYR8bwPl5jmNAxzxmRJ7vcDIi8eCx6m4BnGbweNJcceuL9QREQqikknV8&#10;Uo6OTcxGcJmu3dUJFiDaOMxUPeGNlc7P1c4awMYCOOa2CJNtQGfNUHOitJb87jU/n7VUFxuxxthh&#10;AAcBqCGjFWEn6ZhMRAjuho6o6R1R6A8in9sFa1hPBpc+qP4N4IQAOEFUK94JADv6JltjZO5K/pZj&#10;T/XBu8UTMl08Pia5bJjMDKeEeVg2Ng8GcAazhg6A2Z1Wir/KqHQGvokol/2wKHClZaANY3YzCk+a&#10;Mbgu1k7O4Ak6BKU3CQ5DiIsJQpWeYmJnA1QP2Wz6vhTNO5INrwOV91b8pNmG5C7yVOo0Nmlkmrsz&#10;2O9DsmYXSvMumMB14nTFfdIKg28HLFI8sDn1SuzP/AeTKzyYekH8M4DTJ7AfWd/taT+y9frD9wCb&#10;H/T9tx8BNh/q+x++0NdfvNKra3v16vRq4nyMUHMhq3BIlcxvLkD0s/BuWIMfZW5jiYNhM7WLNfim&#10;8bla25CplSNTtag+FqYsW6IF3VkbAwpL+mj+sgHaAFluw3InzR/jpHQ2ZmH4ROVC5VgMh+bIZBfN&#10;GAcBr6Gz0hq6sHGCBcxtFrcZI3hBL35XKdmtqWaw4c1oDUu7tdIK2quQ9NrMgg54O9FpJLZSan4n&#10;JZktVnEPWisqqCyqCbyO3Qk+8IpmzIH+yhPLiD5uTdXR9k31cm4iZwDHybONuvV+R760PBPn+GjO&#10;1iDVL0f1P43wSvyMAiELutOpBMPmT8JqNKGkj6KLelpOFJusQEYoXlz37hQXjmEMusObyw8mu2v/&#10;trKH0BeBoXpuIi6egFCsK8Zg3VqrI5SVju2bq6hzSx0ixmZcEhs6qrjoYmZTdEzJw/m9RpBLZVTg&#10;CzA+7+rYRB0c8fBF0W3v2x6z5Q60O4AIvqa9vPFQ9WgBC7S5upGr3MMbJiGxMNYhKGHh7NgOaSsb&#10;ji1zGOtIDHpicXk3ehFycRIZRg8dl6AqnpzV+JgMn5JF9nQctG4v+RdipUDQuh0tmgt/vBkMj7dN&#10;TNYQTIZ6dn9L4Ughisf6qWwGJf8USGLwQuJIjoyuQkA6ghK1fqC+Y8outmRfQR9/gFHRZbZlF2uc&#10;dafBWzdQ125noHyACmd1Jv0pTm3e3SGL0Va1YGD8vy0Vw2JT2VhaK0MGNEPkXwbHpvIBiH5Ne/U2&#10;DORhyUPkRBqnARzTZjn16azRoYO1LCNQe7goT0zORTOVr5MkNh6ZkAUlgHSFEQnaVsH6vyxam7iA&#10;NwyL1HqAZR0As9Yc3l47DKAxZ2g0txwAZ61ps0hJ2FSbrp3wcPZYAKdKBayJ7TCotycyxZowONsI&#10;HOUAHQ82Sl6shv1IywhhEGsAxz8VKwMjfvS3w54SUh3G3104/TCM8oxxViIkvEJmOJXTk1XBmjoL&#10;vkwYJuU+ycxUEFnmkLFdTHWTXhqDJwsbRIA1A3uJ4ZPTNZZA+wb+p0VjyBwv8kP64IL9Al44tDxx&#10;1QGqXBmpqfsTsDvIRoWcq+lHMjRuX4JG7WQwuTVYNRt9VIHPcupI4l8AlU5kNrVl29HOoTPPRfx2&#10;3Fh9Q/ZzIp3VPR7gSejHkBmXPWwt+1DldPbqqned22v7gc2S/q3vAZofvv1Y3371gb758n19993n&#10;+vLT9/SYrdU9gOb+fpjcprpBK2eqmxPGRhRG8REqm4Ozy7WbbeJWhvrrGpAAMPxfVpOoWfjMjJjf&#10;m1VxP41ea6dRa2lN1lJBb7DVpCWOqmVLGM5WKpdX9TUjrXR3ZrgeTo/QNKqSxLKWiGShUNQAMjUA&#10;I21Wdn0nUjE6sf6mLSp8V+klbDwZHqfnt1V2Visu5BbK4YU91Yt1OsEEobj9BZGU4AfBNQBdox8+&#10;0k7wzPp78WIP4XUw7ow2Xs0Bm3csVU4whUMAYNDXES8ajOm8EGCHYSkSWIRoFEB0wm7Vhut3ADHC&#10;tlzDrpEdcfIjmYGEzwGeFBQuTdQNIXBXjp3rO4rEszyGQAIPzPnsAJaSgVQ7CKPzUbjnYFHixQq8&#10;O0LNdsxvXNu31OqOzXTJtpUafMh0C3+bzVgLEnvfpVri968itQEyiUYPbqnmTLfb21KK2VOaubdX&#10;CX7EEbA4TeZNJwzROw5qzhOhmd51bK53Ifx0hmjXxx+ACWnP8K4drvDcJ0bCVDm2cW3Vn/mPNTwE&#10;ZywSAlAsR9AKxdS7WG6DyEsy7nODUcQ6QoQamNKKzZct8wm2Grw69+r6pqwHtlRAXG9mFbaE3psV&#10;72C0QNgrAFLB9JS+RdCmKwfor3W4uxUP1D8gTf0zs7f+jY7qv7n99PdyZx2lHVvPev0o7OglCAfL&#10;HIm16d2ZQXQbvduxLevxVo1tFODyVstGqYO5b8DGgM7/MCw2s523qIJ+9XvAZSDZ5yi5fQZRGhrA&#10;YZDcntV6tpu15if5ajugcmJSrs6S2HiGc3JaIatuDLMYPO5BgrBjOBVPBUZiFbHaVB6LsReHty0H&#10;YDFnQ5k5sdpg2imqmw2VcJVoaXZMKuaCKNMh5gxlUAUGQum3Ye5hDRFuEANLT7ZKfij/fQEbX0zH&#10;fDhezGhcaZscAu14Mg1UDwb3Hay7qj2ntyuxIwBOCv7ARaOjGNCmaQQr7OyacDLE/QEdNEmou3Oq&#10;4xFIJnOboEyTGQ4VoQrnvQmLSwkorNTEBcNUjilWTi0DZ7xuMoiPyUJLVEmU7LRN0Zg7JWvFOTZY&#10;J3I07XCGxu5LVMOeKG6jNH5/pMZvC8AKAyNwXkhs4NC0twNsBvE/wlunF4uFfsx5BjLnGxyNDw8s&#10;dnvMx/sFdVZ/5lADaPv82Ja998Ez/fsff7QAzVefv9J3AM+Xn73UJx8+1tdff6Ivv/hQ987tQjM1&#10;jdkNYlhU4cZC1HBujsKDOgg3ai9gsx1HgA1js2G8k/bKkH8xsTkTJ+GQt6SXapZZqX7lQI1eg1p6&#10;g6PGcSax3cmOhNAKyXR57QDdXhKoj5dn6v6MIZowAoOq+g6qZF5Swxq7HClE6eSeKp2CHQRznKyR&#10;uEvSWqUMA4xKOyLJ6KAEtlpD6Br8ubZ83Vti9ct6G7MubxwBPekAPCG4uhEe4IhucBDbZV+Gs5G4&#10;Ag5htBEU207hzE5C4Pj4p0EuTMCxE8fLHr2ayhafcVfW464Yolszp+2N0Leb/TtURRybJupEcksn&#10;1tzdHJrIis1WF4qPtoQhZANoJ1ALTCebfQD+UAEdkA45tNYu5ET5SWywiacZ2JPtFKmaHTu21FDs&#10;KK70bKEb8OUmM/f1T2nC/6cFuVotqY5b8ZwitUEYLx/DoLm7bRM1tcfTl2+eRIjch8xXVnkTvTqg&#10;GY81V1uGUE0HcmHyg7VxaEqoPHRq/jAdkRR0wwa0NyWXFVES1jjk2wM4Nom0YknMfvhmtult5JjX&#10;Tk78UQeB5A45bWTPFH9QNtVQRitMoTpr04IkrYIgOJhtQ69eTeSGxalHHCRAFOG29IqeaLCCmA0F&#10;ACz+Zn4BF2Ao2qGvqwdjJYlcohDw4X1/wRz8n/SuX/PKsxnR6V40YgfGxGtmGJRwACcQwOne8V21&#10;YXBsUhnehPD3VksiYdhaNc5uGo8ZFJuhsaXVak3b1aQJTGgc+eAL1aWHqhnWFoab8ya3wda9NH6I&#10;u2VAfGRcps6Rf3SOuNgzRMSe4v7RKQWsyrO1h0phO5uqbWyqtv6fs4Vt1VYe3wK/xtzfVJWgTZUJ&#10;DI8BHW4311IlTSyytFSHYCpPZbZgiy+RjfHKZZvkwSbJ36QnotwOzqNyZGbjFj/IkoRp4z9Qfdz7&#10;qhv2Ae1tuqp13456tx++OWQpeSOQTK9C2sCGahRq57rZqcqDE5OKRCERJ75EXPjyCMWroiodPi1L&#10;5ZNSNYJbAzbTV47QlGWVKICHYoJFxvRk+DMTs1QyOgWyH3QFdFmH18Zr/94ELTqdrhnHM9VAdVO3&#10;G5HobgBnL167B2M1aX8MVPoQ5eG77J5FZetFCoIBGl8SRHGU68LcYAAUCleSNsOzvTHzL1Ium7sd&#10;R5AovP9MN26e15/+9K3+/Mev9ON3n+qLT19wnlsqnE8+fKJXT2/pxZNb+vijV7p79ZhOIRkx8gWL&#10;hAGwOYzWbT96qZ2G4EcrtWYUybCAzbIRiZrHbGsUbUjZDJ5raJQq5jBshf4/aq0ta2TsTrC+9ceI&#10;KpdKfC9clvc25unVBvgnM5HmIEuYTmLGvNnejBMGATr9VDGpN9U+cw/AJg0vmrhcAIZrIwLdXyjV&#10;h1cUinHSGwYjiRjsB0AEATJRgE4canJDtHNvgXUpc5KgtiSOYsuSwSYro7vimJ/GZXRVbBYpD8xb&#10;fLGKHYbdSz4yCdv+jD/6kbTAdergw2iEtqu/ezNefJqqZc831azbm2rR40217vWW+pC84kO1486m&#10;2pk57cTsXjoLpWSYLdcg1cvsrk31qUcbPTQhlHhiedkTjcOwuD2AMwDx5kIGya+CEHGjqVw8vA35&#10;9K2JFWZeheYsvqwtBFKyxVUXok8wPQ+BqdsUXVWzQc2UDJfgK57Ez3nCuvWnCuj/jt7p11RW1s01&#10;2r2tNod00f4Y7ENRlOfTellTjnXn9KJE6xdKFCmUbjt6OBtYlTboR2xSW8omnZNBpjfDMgM4jnnI&#10;6vmD2+W30oSZAbq8rkqFbCl6dntbbpj2BJA46B7bHXFeR/UNIVoD21KflF5cWL25sHqz5kNJm9dT&#10;T2EcC3X5v+Cg/B370r8BNv/AnuLD7P5sjnx1dH4OQBCqyf72Kh4EWPUiFB4f49ZUNwZo/kCk7ztI&#10;HCyM4/8DNr97pxFwLMPkVjCT4enMhum7a2qhFlSlUUa2bZQ+/OF3sqNNqyCFcXF6gPbVJmGkhdxh&#10;XjkHZjHnNCxjQwo8xOZjL6+gu5kP7BqdwYF3wxN8JzOSHdxur0/TNjZ7W6qTtZFVuQGcDazXN9c0&#10;As4ehsZ70XFtgr0cxcXng9FUOBHK0cMCoMdjno1eJRqtUxiJqT5UOk5YOQz0s1ZP4jo62fdQu4G0&#10;LAO60FLhQodFRBi6o3wC8KpnMVtZkKn6ufBNJtBCkR9dAB3dGF3VTs/SFAhfExbCjcF6oWFeITwb&#10;ZnGE1o+dV8xjRfjRcKjoaphflY1L10iio3csTdDnSCY+XRKjfXuwhAVgRq+jmlnjq/pd4Rq+1U/V&#10;nDG7w1S/FdHjWtjHsxNomfpTSbenpSJj3IYo3GIcEK+d0b1HV/XhJ+/ROv1HTx9e1faNy/T3v/2k&#10;//yLyoaK5kcGxT99/7m+ocr59OOn+uzjZ/rik5f64OV9Pbp9Qfeun9N7r5/o6aOb0C6W6ACzsEP8&#10;HQ9Q3exmbrMNU611bKVW8PdfDAVgYUU0IlTW3RO7MeNiHV1hEg2QGEzBBgJrhmqEw/EMrQdTjRUz&#10;sN8zNUofb63XXWgBi+b4aQ5WEYvZ+syc5K/htc4qq3eEMIsT4ahBKsLMLKukF7MbAzQGdFiVAxSu&#10;bGpd6RZ8mIu6BPKi7EO3QQvkEw3wwKXx5AU9gJnNEBY1sRisx+CBHEF1E4MtaVIm1rDpRMoAWp6o&#10;BhKzeiuFKGBH5A5WtFYuuHK64kk8gHmPrXdzvJGbqU2ft9Sk8+/VrOsf1Arw6U/1E8JaPhRGdEha&#10;Gw1FjlHMNe7cva1qmdE8o/D4GnfNV1Sc44zRWt/26owXemdaKjdSGSbltNSOqrZaV99GY2e0Vu3y&#10;Lhi2d1Pd8u5s6DDXm9fNVDjoQQoG6UJ0D62DIh7o1kIelFXnCSH/N9ySpf4D1IbqxoDOJEy0/otG&#10;SnmDpCJMqtHY/LHSVVtIUvCMRLgV2l4DSPC0IVrCjnbKAQ6AfQb3McYalEMfOKyj/CsxFYJBGVBF&#10;zg4WEtnjbHV2c5lWwecYNLCNbK3o+Sjj4nJhbaYxCI3HshKfHZOdHEk7lQglOxmRXAJRtnHD+mo5&#10;rdjfMCMyUof/jnDUf+DhCIe7l6xjD4yP06Fp6Vqc4KVaVtjGFH1IP3Q3PVCM4/hnqpu3mdkYwDGt&#10;k2VuYyobqhbTThlpg3n8bfxzfvP228qI8NQxKpyRGWFqygDZkAHf+N3v1Im2Kpfh8Uwc/bcwozkO&#10;M/X8nBLkC8gYFqAW55wGeE7MLNVhhucHKN338wQ3Zx8zg73jzckFiLIsALQD4NlaA/DA0dlseDqm&#10;pTLsYyqcndMxYmfuUDc+mWHkEAszeOiUOF6FkQdMpuWxhNTD5MVmJAxDcV9AycVE8QYMVD+sIUw6&#10;phPWDWFEqqSPhMMEK3jU/HSNWZhpAZ3aGanMZ4hkmQRjeFoaa26IhstpnyygA1t0Zg58nVTLKZmY&#10;znYjA7lLPD16EKt3XyVB4Bs/PU43oS78icjZ7yCDvo8a/f7CCN2chyXJLB/LinbFSfRiD3Ar3J2L&#10;hUK67r64pM8+fand+1az3czVqOl1mrdytj79/EP96x8/6dsvX+sff/le/6R1evn0mtavmqlXr+5S&#10;3Xytr6hmPgdcvvv6Y4bGH+vLz9/T5x8/18cfPNH7r+7rxeMbunvtpC6f2q/Hj+7oybMHOnNgo3bO&#10;IEgQhvcOzmaWG6v4uy+irZ3HoH92RbDGjYLhW91O0UYHxfzID+eD7KGOaMWcVcg2MM0FH2y2acvJ&#10;yTpFFfjpokrmP7GQIYlJGemr4RBpywiRLIIWUDbSG6ZtiKrJb6oaQ8oEz9shbIPDUg1/qD2cJrgt&#10;UUgfItrIi62TA3MZK+YytlQl7myfDL/Gn/fH5TADIkcqkerDZwhABCANoQKKI78qIrknH9MFo3au&#10;Ob9WGuTXUnYUEP2smnILKPi1JrmTwoGv25dZTYf+b6tl999bjqlwrMmayqpHNzi1HS6NbRRGm+Zg&#10;y9AXM/RzVs31mWdbfYU3+QOIfgUEAPbo0cYyLO7VsyXfm9SUqc1VPru5hs1ogeMAW6yVXfFXxs1z&#10;Rz9ecGw0c9dAeDi1QfpnhQ/gwfAVncoB8nF83N7W2myiShmmfVYVp0SvDmph/ZaW+XTSv8l5+muW&#10;o/6MvuYfmDgJyfnHDHPjYVf2B/0cIztbWip7/pAO9GzOefwhiwnD49Uhg4l+LvqNPLZHGeMRjeH6&#10;d2hLqY6uGKYYEgH7wl6Mi8J9DJ+WoWPD4WG4y5/NVVDeAMLuYUaOxnuXk1Vji00lHiMI3VJxBtxW&#10;7agval31n9Fe+i8Z2T80+OkKjOfj0OS3VURBl3BSmXM/pQzsYQGc3p3bMrsxQNOM4XErMsQb7UYt&#10;pL+fNVS/3JqZThMAx5ABW/Axi7D/HJcZqjfxzjEznDd+/1u1aNlESU79NBlfZLN1OsB248yMQgy4&#10;sLBYjHiTcxagOsPf8ySksmMGeHhVNeeQOTzhD0wuBHxMBZTzv8BjKp6ttFPbcBzcha/yXsBmF546&#10;e9FczZjFhY95Vs2iNNUvozpZylB+QaoqZsUyIwjExd+VV2QMsaoQXhrzLQb4oeR5RQ9zALBd8WYh&#10;6ncisoSZGEjNwa6T6mI4QFEC56UEIKsaR3WDBqphFi5zVInj5tJSUf0YOYIvOd6+ZHv7MCNyB7yi&#10;coMwNK+CP4Lea89Kffz6rl5jHvYh7cr3d8/oq2tH9eHikfr+9A69vnVMx0+s0CefvNa3n33MKvuR&#10;PgQcPv3ghT587zHZUd/oL7RI//z7H/Wvv/+ov/75G/34/Wd68fSmPnj9SD/9+IVlTvP80TW9fHZb&#10;33zzsb779hMLWH3y0TNaqQ+Y37y2gM3r57f1nGro8Z2LunfttK6ePaQT+7fowumDevTkri5fOKpt&#10;s+u0aQwaNc4SZmzzSqM1By7VVDhD5fBeElhDezKsHQBL3nvIAA3NcdEwpB4pWGvO9emt94lSupjv&#10;qZt1sTrNwD0dEbLxv4nO70eKqQmZs0K7ZoPZmSNrYWY+8MzSYepn5jB0jW+tlPBmLEdIjE15V5EG&#10;gNLeRQ9FN+D2jro7UHV4oI+irQrEBzk0FckDdiuZ+FZHojV0IObHanAzeQcjWTBZVyZYjyWPI92G&#10;UyC5UQydB7Hw6WH1trr3obJxaq0BLIZ6MrvpzPXc1uotter+puW0pK2yC2jKnKmtxi7vwLIAOQR+&#10;Nra9WmuZbTt94kmaLWEI32OfcRIVf6Q1gINzQyc2U7YOLWGzv6vqZRD+lsDhW4BKYV47lQM6Ncvh&#10;9QE6c/daa9EBDLj+A+D8q8SHwLDB+me6g54lIRZjFTar2Fp/X9cgMaRcED9QXt6YraPM/j4Fr2N4&#10;B38h3fBvPGk1M0QPsJsI8mM1zvDMDzP1sFQGzjibBeV3UyBU7aQqa1jHZBFPjdb4mUkazVxlwox4&#10;nd2BReeuySojjL4b7Eh//E0ayBWfDCOxamaUsvDNSeHCKR4LOE1GyzIGzRb/vMRS0gORYMRxkgGd&#10;lKLeGstjW1C7H2GNfnBqjPaj6Tk2NUMbcoI1EQlCnh2vCgBOeF8GpgyM3wZwWsPDaWFyxU2lQ5Vj&#10;UjcN0PzWiDepYEyF0xiM19KyJv89Vc7YocmaPzRGrZpR4RjAoaV6m88bgl/y5GgvC7Fvz4g4HWdD&#10;dXbWUKwoqhB0YkeBqPM85xxs1tP8TU9Qzh9jM3IURfJhLBAM8BwEeEzVs3dcLlqqbKodZA6AzY5R&#10;tHKmwsEtcC9t1Z751dq7bQ4zl2wNnYFj38Ikws2S8LCJpdIZoqFwX7LrXFjB8vei6itnWzdpIUPb&#10;pUSsLMrDIrNOW3Gu275/uo6eXaMzl3do74nl2nl0iQ6d3qiT53fo5Jmt2k2q6Obds8mMXqI9h5dp&#10;4875sMortXbzEm3ZuVabtq3W6g2LdOvOZf35zzB8fzKzlO/0z3/+RT/9+Qd9/s1n+u7PP+qnv/7E&#10;8PYzffLZB/r2h69pg/6tzz96oacPrlCRfKkfvvnS0iZ9+P5jBryvqVQ+0o8/fG65ff/1Q4h8n+sr&#10;Hn/Cx5i3P2Mg/N7Le3p877I+BqwM6Hzxxfv6+MNnHNNOvdD7L+7p2f0run/9jG5dPK7rZ4/o2rkj&#10;unRyn47s3qBTx/bo1oNbukq7tgUjsyVUNosr4wCcKE6ERsITis9qj0MhETgeXdns9FBmComSmWzg&#10;mClVwpS+Ai/oDHPDmayXF5f1g+DaWf5F7VHo49RXAbOXEMfYSoSTwzspsRbwInInntVwaX5rLaUq&#10;2cQ1M46OIjLsHaKWOzPrgE0MkS8I9z93aCfWXk0Y9pvBK0LPYiKbkawkkqAZT0cRQlieI8GFvWzY&#10;Njm2IiUCe4sh3TSYYbIPm6d0tItlzGdTIV868XFdmIv26UOnYc8Ygyjf3oxH2tBGNcUrvFnHP6h5&#10;pz+oO4Pi0LQWSq4gupu1eG/C9uxY3swMJDZ7SEdsYbrrR67v5XhXO/fDh8cYbWEj6hfZRlVzsZNZ&#10;10VViyEuznoXaw0sf6e1UcHMNipf1J5Bew9M3AfojX8WeejPWEb+ENVfPxEY9pgtz4ahvVjl2uiL&#10;RQX6O23BLtqT5RgnH8vto6/SBuifOU76G9nB/2T1/F+SMzdi0uVJ0l4QwfYRmDSlwQguQQBYhJAz&#10;E2uEfErMGqqWSfjPTueVefyUVE0bl6S9Cyo0iV65T1+QlOiJcsrwuVuLNGklTvwzWUeSUdywIAgn&#10;tUCVTYLoR+RJOLMbk7sciH1GdHYfvFgI7CroqyySCopR2k5DJ7JhUpAOMZfYy8BzE2S7GrKlDOCk&#10;2pBU2L+7urVvZZnhtEfiYGmpGBi/adbhtFEmycFEyJhjJA1/+FlV/j8wj9+iypkwLEmzSQJo2QQV&#10;OVXOr3AI/P07byoAFfmESA9kFNE6APHv+PhMS5Vz3sxyqG5+AZ1zgM4ZAzpwP05QARjQOcLQ8jAm&#10;T4cRcx5geGmpdEyLBejsMPoqeEu7EXXuM8Q/bDO301od275Ex0/vBnSYqwAi09EaLd85SVv2zdKO&#10;g/N0/Nwmnb64TWcu7dT7Hz7Un6gc/vjHL/XlV69pQbigv/9SP5nHfjLnW/3xx2/0E/d/AhD+BGj8&#10;kfPdd19wsZsDKPzwVePHWc43+utfqUD++VekBN/ru28+1We0ND98/4U+oEr5iIv+R7721998otev&#10;HuhzVtPf/fClPvyA932AivtP31lanacPruqLz9/n/kMGuzct7/uAj/+Ij/uCKuX7bz9l6Htbr5nD&#10;fEXl8ur5HT26d0XvvbhLtfNQz2mVTJXzOS3Ul7zfAI75fq9fcp7f1VM+9h6Ac/3sYV07c0jXzx3V&#10;rasA0PWzOn/6gM6d2KfrN87r6tXTWjm1mv9ruKXKmYQfdxyDT098lwaQBdWHxMzISCxJGMynUOVE&#10;EGa3nLbmNGps44uTOb4d4tP2lgFp9nh8uMd0BGDYOo1A4lCNNKEaHsrIzkoa3YVQyVbaRMLIXTqJ&#10;02yPJjMcjmOVnVCBoLJmAJwVa16s+zNLIRoYbptDcAv5klUVw8Y1Fl+i+FJM0Ii/8Weh4uzNdtiu&#10;pfoi2PQgFSIeD6t48sSTiRiurAvVuMlpakCfVpALe5uYGmsAx7Y/ow3mTs4kSXRGXd4Uu96m7Rgc&#10;AzxtcY6wdm1CwgTzVVqpgQNbIwRtrsQMXmjTmmlHTDvtRg2f60gkEO1UN1bhA0hNSWG1P2ltV4zW&#10;YR4vba+sCZAaG1ogNG2FRW1L2M2t4DC107hNBOH9GU3NnyCM/YRR1l9YO36d11e3aVnO1tvp4aRA&#10;fcaq9Bq+NSeQL1zhwv4+xQqvYlv9GT8bjfbXl9hVjCxyAxVZr8KvKSWyo2p6KuK9LHQauQwV8Xmd&#10;X4TXa6EmzS/mVbZCsxaVa1xVtFKhz/eHtWhtx1AK+viKHUOhQsezFfFkluClMUgWxiKbr8DKMQsA&#10;TCnvT2g7ESWmdMRW1ESiBmOFkUrpWsorTEMthkhUQftmROsiw8z98F8WEs1a7IgKF8BJYZvk15vJ&#10;Oloo215d1QbQMfObJqRu/gHrid9Zqpv/DzhGRf4LP8cwj3/z1psqTQxSAzOc35Fp9cavsK34za/1&#10;P4COH2ZdY8JctdFsqmAbn5max7aqCNOtUtz9MF4HdM6RFHoOn5wzgM0pNiQnaLGOM7Q8yiD4KNaj&#10;h/BLPkQyxAEqnX0AzN6JxAKPy+Mw66G6OQjL+AApEHsxX19FaN7Fc8f08PFtfcpm5ptvGgen33OR&#10;f2/aDNbB31FVmAria9bCpuX4lPPZZ68sgPCKi/g9Lsz3Xz/++f59vf/eI+Yi9/WcC9vcf/7srl5w&#10;3nsJIDy7zwV/nyrkqZ4/5cJ/cE0fAzLm417w9nOA4ROqlg/ef6Inj27QMjFToTJ5j+/zjEHt55+/&#10;tpznD2/o88/e42vd1WMqkM8Aoxe8/8XjmxbgefbwugVYPuTrfP/tZxZAeXjrIu97wGOP+FrXAapr&#10;ls3TS77nc27Nx5qv+QmVTeP3u2Gpfh7dppUCXO5cOaVbl4/rLhuthw9u6slTqiM+9wbvO3pwm87R&#10;al2j0rGATkmcZk8ahtVnP/XDb6cnqSMOXt0Ui2VoEifCn8ijnM6aPBfe2KoeDEV7a/gCNlhzu9PO&#10;dlMe5lxpo6hsqqh0SiD1IV2IKmujGBJFhpS3VXxuU+1h0PvMr712cAoSeJwKycTBBKQixsUON4yU&#10;kdAMGwh4RPzEw2eDgR+WS/QMYQWRBRy2Y74E6TngRWMzkKUM15CrcwfFYGeaTOGQyRC7CClLBXns&#10;FUODVIrMpWBIf7nZtCE0sgWzUkYepElY0S51QqZgxJ7tu7+tXg5vaTAJrF5koDvbt4Ps10ox2U1R&#10;DTTRkPy3FJnYVNGkT3hYm+qGLTXtlBM5VUMxAZu12QoXQfRTKzoqpaElBnBNlDq2BRV4G5XOaqOK&#10;RW1ZGjA0fgxz8zuIVH8CcL7076yPWWu9oMq5hB/uDRz7P1ycqFcLonS5wVWXMIM+j6vfbiwrdsOL&#10;uc6G48TUBE3HSHrakmFasKZWi9aM1IK19ZxRWoQsfcmmCZazePMkzkTk6pTxiOcWjMyQHV6s7RFn&#10;prN6W7OlUHNWo9dBxVoKaEzE/3TMfG94DM7KRNWaDCMyjbmNYUb6YdpujefNgEDEagyU4/D3qC3H&#10;k2ckg9u6gTqEzca5yfnaBrmuzoe2wtJO8XFUNx49kFBYM4hGntCSYe87VDCmpfr9/7ZTjYBjgMci&#10;6vyZl2MGyW9T5cyqLVB+tK9lQ+Xs5EQr2EW/+vWv5NChlep8bbSK1Mj9VFan2Nicnl6APUWRzjBA&#10;Ntuqc4tw/4NGfwEbhPPYWJ7lnGYAfIIWyZxjgMlRqp7DxL4cpIo5YFooYmt2Q/rbhz+OAZzDC2p1&#10;YGYVqv5EHdm/Ta/ef26pID7h1f1DAx68+r/gIn3BBfWYC/PBvUt6yIX9wBwuwsdc0I+5IB/cv6r7&#10;tEL3717hsRu6f++q7vH2wwfXuX+Fz7kGcNzUXS72Rzx2z9zymAEaA0Lmc18+v8f3e8AFfot2x1Qb&#10;d6lOnlu+r/n+X335IYD0WPepIl4+oRLh53wOsLwEbExF8xBAMCDxzHwvvuerZwAZj5n779ESff3V&#10;R3rG17pLVfL47iULKBmwecrHP+ZjnnD7nJ/x9Xu0WVRKn1EVGfB7wu94D3C5TeVymXnNFaqba+eP&#10;6Q6P3b19SXf5nR/y8z7g97py6bgO7N0I6BzW1csntXL2eEBoN4S8dLXo+wfZwTUJxtXAl/RMF0fS&#10;JqkkEvJpi2Z3xrS8O15CbIwQZA6BTxON4NmX7aszGx7HVAa/yS2531ouMIldWZ44sP0ZnNBcy6I7&#10;6GosFg7YwoazofKM76ZBYVawevshTxggdygAnhQBviSo+PJc94b458PGyRdWvk8yhyhgT8YbdvBs&#10;+lHd2Fiz9nZju8RAN3IIL8IISIOwCTYnkLjrsAgAi22vPbSXfmya3NxaEdVLu2SLVIm2qQuBet1I&#10;zh3Eyj0EexdvwgOdHInnRdGeUtKCxI1mSiyi9UuGW4PLokNfyMCswnvAvXGFKJxHuzh6eQ8sTLsS&#10;JcxsanJrxY3EnGtSS5Uyy6lc1FHVKzpr7IZeemMt1PDjHp10lD9kBdPmKMKrprOWPI/9waNZgfpo&#10;fYI+WBOr2+R/H2KeMpF5SQatVV65B25eUVq+KFUbNo6gp5+izXhfrAZYFq0do/mrR2vh2rFatH48&#10;StGJWooVwHZEcxePr9JlrB1HkrLYocPv1B+ELkJAOgohXC7RrAlZpDpM89SYBaAzETJDAZA0qpdU&#10;vHozqXJyWSmmDIM6Hw8ZCcCx44/rG99DRfm9NRV/2KWjnXVwWrIOM7idF+ujDDsrRTMo/gVw0hyw&#10;orSxQmiGgNO0UmY7ZdIbLO1U4wzHAI552wI4lnX5O0gb3lQTZA6LJpQTARJMlOkATZ08VpvWLNXI&#10;mgqNIAN8blmW1hNytwsvGzMENhupo1MK8bwpJhYGHxxjwEVVcwYuzTksRs+jUD5POsBZom/OLBlJ&#10;IgP8EHLCjxOed2xeDRlU1bSG8EQAm71TCM2bgvMf8TK7xg3FfZBt2P7tun3/pu4ABvcZjN65dcHS&#10;Lty6dla3WQMbsLh945xucOHd4u0bXLjXrpzR7Zt8HOf61bOWt29wa77GDT7v6qVTunn9vOVjDQDd&#10;4ePu8nWv8/i925c5lywVzP1bl2hvrlKRUDFw4T7iYx/fu0arQ4XzMyB8/NFzvX5xn4HtWcDlkqU1&#10;MkBiqo+HXPwP+Nk+/vC5BUAesro2lclDHnvEz/IKMPuUzzcfd5/Pf8DPYc4jvs6ju1QvBhy5/5j7&#10;BoReUx2Zis0A3x3zNWjX7pjW6fhenT68Q+dpny4zwznLDOc0j13g/pXLJyzn+NFd2rplhU6c2Ms8&#10;6oo++OCVaseOUNNev1VqMqziTIzCybjqieFUbwfSCEJbyZWFSCC0fUe2M12CcLlD/tMXoXOPUNj4&#10;Ic3VcwgEu0gY+ciF+sWyjk5srf5csGZ7mwNnZlIe2qKc3lQ03XA17IiCnrx2P+aLyAJ6wVy2xuLB&#10;hWG1K8Q/V7KsnJmhOIXBY4NZbAf9xAWqiAuOlv0g5PbnDIJn4wn51hvyrXNQSw3yxwrDvxnsY3g7&#10;IS3lgaunjVsT4rubKxggjMhuqXBoKoFRzWXv3JT0B3xsfNooBAGqC9e/N5uuZBJsc0iyzWdzlVfN&#10;tioJuZMTLGfaqZ4ATh8C71wZLMciRs2ewpB4XntV01LVUuXULkfACvjUr+gCWbI7Zl69NWVbf70x&#10;1qatShkkxaPKtmYtPZiA9Cn0rcdA18sjnHR7JqF2C0ignBeg3Tj5j0UVnsNqsHZ0qGbMZtC2LFur&#10;8K9Zv3WCVm0co9lEaTTgJVJDa1DNXGI0uUwNvHLPwQLg7OEVunJgiRaOScPnhlxr9v/u8HpS4NXE&#10;IQANoF+MSSUWeOJgiy4qqxwFbUl/nOWY0wAymVU2MGHt+APY8TZxJUm90fzwj2GYNSSpO1akA5mJ&#10;JBI4h9iRbUOdN74wpGpm2PdV7qD+yoEhnONsLZcenVnntba0UaayefPnWwvo/LylsphymerGcHO4&#10;/5ufpQ3jR+QqOcJPGalwY3YxfDyx39KSvKasf/zkjp7Rejy8S7XAk/32paO6eWYfYXU7dPXgJl09&#10;sF5X9qzQxW2LdH7TXJ1bP4vgNQzSiYQ5s2oy2p6JWFyOgwHbgL6HEDZyqfbPqtZufIy3jh+K21+B&#10;1tXlaXFhgmbkJev8qUO6cv0CoHFaNwGVa5dO6NrlU7py8YTOnT6kc6cO6tKF42xjjuvCmcPcnrC8&#10;feHsMcvnGLC5fIF18cWTfI4BmnO6dN58PBcij93g/QaobgNAV3nMAj5UK/e50E3FY85DLtBH/L73&#10;+ZgHgJCpeJ4APA94nwEA0yLd4WcyYGFmKqYNenTnEiByRg/4G5mZjwEMCygBbPcAvwd8j/cAHHNu&#10;U3XcuXrKAkL3b1ywVEumMjLnvgEtvq4Bqwe3Gu8/4Ge7zde9QkXz6D7VGj/f9UsndZW3LzHDOXty&#10;v44f2anDB7Zq/56NVDebdXDfZgvgrFk9X4cBp/37d2AhEaD+Lq00DmfDcQX+8maO06k/pFebt9Uc&#10;2n8bKP+d0RS2ZZXc2uttdfBvAuhAqAttql4WsGGtHcN8Jbal+sG6758AKRZVtzPueyGF/VDy2yCM&#10;xY6UWc3A4PbqhIFce6cWehfwaOvAJskNgixbXwfIf7boo2xZc9v4Mn5gXW4kCI4BaB6Z/wx0awZ7&#10;uBkbq+ZyDkT3xDXk4N+U92P0xfzHLbQl1RBeytEt0WARDYxOK7qUGUt1K6XUwXOqwo85uQlr9+YK&#10;BfgC3NFnIZtIL2E9PhFsmNQWnlZnggfh+zBTGoSeqjftVE+4N45OrRSd1QbxJ2GUUzqqYn5njVnd&#10;WTO29KC9YomymWXO+p6wsvHY2toPwGEt7kjoeB8rfikYvhk+7bWGcm0ngVwzEYCtG9JHW9Enzavu&#10;p0VjHLURwJnNXGc0cRdjx4cj3IvX+AU5cDWG4ug1DLJPniX/OQrPlKBsf4yeQvBtgbmK+HDDOjKX&#10;9izWDCj+QZSm0xHgXcCnZiaV1HJSBbawtq2FQ1ANi3gqGqmp2JtWFSFcS8PSE6+eqCzyjYdiPITY&#10;r3C0gwpGYmg9bACP92Wl2BsiVG8thPdwZg7m5gSULSHIzsxswtA6lbjS0w621lAXXPP7EWmBvUQz&#10;VuIGbAzoWOY33LdUOgCOAR6LnsqYcRkjLqMa57G3GA5np8XATSDwzd5ea1cv1ZFDu3Ty+H7dvHkZ&#10;1itti5kPvOQievWU2yd6+RFzC14xXyIufPb+Cz3nPOPxx3BBzCzh0cNbtDoAFBfbbTPQZKNy4/wR&#10;XT1zQFdO8krMq++5w9t1jlnDSS6ME/s2ad+aRZpaUmCZ4dx9eJu24ASAcEzXL5+2VDPXmFkYkDlz&#10;4oBO8bNdZENz0VxsANBFLjxzzp052gg0VC6Xzh1vBBrevsrXuMTXNYBzmceu/gw8V7lvKiczdL1t&#10;KiKAyJx7v1zkgJMh15l26xEtiwFcM7t5AEjcBnBMNfIAgHhCRWKAxVQ39zim4nlCe3cHYLkLCFrA&#10;CVB5xdd5Qht4g9/LnDvm61/je/L73efz7t+kgjPzGfO2mc0AYqaiuUrlYqq7y/y+l/m97wOGT5hz&#10;PXl8R7f4WUwFeJ2/z4lju7WHF4yd29dqB9u2LVuWa8/udVq/bpH64tnUtO9v+V8P0kysTrNibWXn&#10;8C6rZOYddk3UGh5LK/cmepctUgc/U90ANGHomSJ41Y/GEyam8fQ1B7c/c/rh/mfN6tsF+5fwon6K&#10;gwkfDU3Bl1apHza5HZ1RWw8CvJAatGLz1Auinj2MY1uqjv7oF23QJtn70wbBrbH3a2FZfduiiepP&#10;1TKQY+fZjMebaRBA4wjgOLHidgpsBoenBdIITLFo5fyMD48RVA5tgfKcVqm6NTE0bUiO4DE2Z9FI&#10;KMz8JiySeN7pnVS3oAM2FR2QvXRRXmVH+Xm0U3/C7rojcejTqzk5Y81VAiBVzCRzbnpXVc0zLZUB&#10;HaqalVzLy3hsKTExq3tr1AZY2pvYUrXs1l7vcAG2IaIzxhfjctiKpVCbR1PebcAAaw4+K5VolUay&#10;jls/0VuLUADX4Wdcg0tc3Xho75DrSvBRKcQ+MhEClDeRM328e0JP70Zp2At9lY0mYRp1ecdCzYVX&#10;YoctYYFtR/0ZVbLmJerWuGC9z3bq37gDfoGR0RP8d8+z/bo02U/XMWhfTOxvOHotP0LuYjB4z2JT&#10;ZSocAzjZVQPJIuIwU2qotNfGsUE6wpD70OhkNQSQbd0Th33W1RWeg1TmgRQf0PFidtOF6qaJifoF&#10;aN5iO/UHS0tlqp3GiqfRctQcqhtL1dOY6vAH3u7Uvat+j8+xVe/eWrZ4no4d2a3TJw9Roh/XxUtn&#10;dP78SV3i9tJlLs471zjXdePWVUvrc/fBbd3h3HsEKL14rCcAz5NXz/ToxRM9NCD03nM9ePFMd58+&#10;1r1nT3Xv6SPdf/7Ecm4/eqCbD+7q2l2+zuP7Wrdiic4CGubrmqrl/KkDumg2MVywpjW6bmmfTlsq&#10;ndOAzoWzRxuB5vThn0GHzzlDWwHgGHCxvB+gMaBz8RwVDpWPASpTFVwzwMTn3rhM+0UldN2AEN/H&#10;AM9tQMBUPTf5Orf5fk+5uB8COGbuYqqQW1RbBhTM4NfcGjAx77tF1XGbC9+A0mNAwXzcL8e0Sy8e&#10;34Ksx+8AgFwzP4PlcP88vzOfd5ff8Q5f56b5OQAjAzi3rvB7UMEYoDFV2TlapCt83m2A5g7t4H0q&#10;rztUYeeZ1xyhktm5fY22bF6hTZuWa/36xfwvd6p+fJV+3/u38oEEOwGRbEUaujR35iXuuAzQtnSC&#10;jdvBs6k6+DZTF5wTeoRSjQA0vQ3QUM38UtX0jQVsOP3iTIWDpQuAMxDLl8GZRMIUUOEAOEPw/XYh&#10;GqYbW6GOg1ugWTTVDaAGV8bKi8EugDOA+CMDOAZojDjTiSpmsGmZAB0DNP0RWJpbW34mU9k4hzSj&#10;hTKHuQ5A6ErF5YWtqW98U7RNcH5yAJtSU9m0gZnekk1aK6WPakPrRPICgONkDwmRbVTl9I4aD0t4&#10;woruCK659mLh2PVvZ6luumNFYQiF8YXN8U0mc24Km6lxVDmTkVTMakfSBC3YlHfJ0+J2Wkd4OT1U&#10;taIPLHMAp1339qzEEDLCTbEjuKs0G4Ag6mIDvsRbiRidXeuikkp3lZd64hMSokvQ1c+OigQMEvRq&#10;UpIuYklZgRt7EJnTLlgsmhViR6J9OzE174supg7x4aWN87SCaBNHVt/9ejTRWUpUTU3Wizp/tEIu&#10;eljrq7/jf/wPfHj/gpj0G5Iev5kWBvEwRjeKEW5CXvKA6h2CdiS5tLdyWR8WYkdRzHynBOX4SIBn&#10;dt0gYlMwZp+WYvGayWF2k8iqusQNczBPBw1zsVWqrZWcSG0wWqom8HBMK2XW4o2tVeMcxwBNI+CY&#10;VupnwPlZxGke+xWbKjMwdndz0ZZNq3WGtubadZ7sd2/o2o0runjloi5eu6yzl87rwpVLnIu6cJXb&#10;q5d1+Rq3l3n88gVaoSu6yrnM4+b+tZtXdfk6H8PXuHKD+5xrt6/rOucK77t49SKP0x7cvqarVFLn&#10;LjAQvXreAmjXefv2nasMRPl8qoErhnfCxWgBHgDhPGBy+sRBQBFA4UI34GIqmku0SQYor17iawEi&#10;5wEw024ZIDJvX+DWHFPpXOLxG3ycqXSu8HWu8nk3TUXFucUFfx3Qu8HXfsQW6AGAcwfwuQUIXeN7&#10;merEAMQtvqapYG5yew1QuM77nlDdGYC5DqBdB0wMED3mbTOrMY9dATCv0g6aY+5fATBv8L3M1zcA&#10;ZwDH/Bz3qbTM1z1/fJ/OHN0DSJ7QTb7vFVOZWWZSZ3WWAbJpoQzQ7Nq5Xrt3raeyaQScrVtWadu2&#10;VRD9PCH4dVRVHm093LQQTKcCUWiH08IHD7WSK75RVrCBu3FB94Cg1yuSA9j0AVysABdLRRMH2HD6&#10;oZTuz9sDABsDONYAjjMmc35U8YFZA9hAIUwNRGriDpC54sbgCpGOYW5HTm80SwN9mP3QQhl1t6lq&#10;BgFwpm0ygGNPKzcAcmB/1tjWHlQ48OQG0dY5hbDWDqOyoeJyCzW32LzENIMl3ZT2rRn8tZYYqgM0&#10;Va2UOLy10kcDEjO6YZQHsTC0o9xc22Mp3BHWMPOXeTghzO9KddMJMWkHbEXbWIbFA4jeDoxshvId&#10;ns1EOqNRLbE/bYFfFSLsCfBvWIdnNmCvQcuWOqqtsiZ2AoS6kjyBy0J/onSLB3XSAhtSKwnuOkrQ&#10;2V0c9vcRKbK80pFWClMrrAYKqoO0YeYQfU6053+ga2sUoDFliP5B8NfUYSiTcW8fyLCrk0Mb+lz+&#10;aI54fsBG3c1GZTl+vIOdO0My+q1qYmz0Dyjympqq29hPzuZ7nK730Z/Ivf5T/gD9kd72T7jA/xFL&#10;ij/y/U5gT9lAKF+t4SIQuRFd0A1FMkAC7XzEGGvVk+0zEfbmrJFOWg4RcS/50lNh/GYzGC5kXlNA&#10;VVNGhZPPDCe0L9osqrkeAOzbLeDV/CxtsLRVZgXO2+ZYZA4/H0tulal6LK1XIwgZwPH38+ZJu1Fn&#10;zAVwiwv+IfMGzrV7d3T59h1dvHlLl8ztrVvcv205l241ngu878KNG2iErlvO2StXId9dhjdzUacu&#10;nNOp82d06txpnTx7inMavs1JHTl5XCfOnISQd1JnztM2AUJXALprgM1Vbm9STT2Etn+PucVNXtFN&#10;dXPHtBlc0De5GA3YmArGDIUtVczPgGOqIwM+VwCTi+eZ/RiQAQzMTOf86SOcw4AO1Q/gYNqri1z4&#10;l8w8iI8zg+RrBmgALlOBmHbmPsBnNl8GOCxVCZ9/m5bvJgBwne9/g+9lQOiKmT+dPNjYalH9mMfM&#10;MaBhwOm2mbvwfS9RPV7i4wzQXDbf13we3/sm7zffwwCOATzTTpmf4wLV3OlDO3XmyC5LW/WAv8d7&#10;7z2luuFvzduHaE33AzoH9m3VdksrtUKbaad27NiopasmqaLaVdUlLCsgwUYE9MLyE/HmTKQxyzES&#10;W0iIwDQXhZOuYJfeQb0YCPdmTtMnrhUHwAFU+rLZ6cttvwTAxlQ1+NrYMLuxxTRrEDa9ztixuPPC&#10;6UYGlR2pE728OyCCxhSOzVF3Zic9YQ/34vQn3NHMbRz8mcsAMo4Mfc0A2DKnYRhsD8BYu7+DS+c7&#10;FoKgI+2TcwhtVPA7cqGqMccpCBE0TGZ/EiNCM5oqoqAZjguATV1H5U0eCFHUmahfN01c66byMViA&#10;eLSXG21TZilM45GQB2uNpURHhTPbcezf3pI51YPqxsGOKikbi9QJVDfj2iCRMfOgFkqpb66Msa1U&#10;MJnB+Hiu/9rW2NPwfkAtZ0JHFUAbeMMLBuU5CEM/JRDZG9ZdXydb66MMey3wpx9DFbqcqqNh6GCV&#10;UuWswQDr8SQ/fU4G0rekA/xrgrc+h9XaUGwPL4A0RAZdzVCUd2Gllky20IwyMq3wUHF16MKQCRaj&#10;azttw7T7H3MzYSmH6BnG3qvHuFI5eejT0d76K7Ocv+Ek/+exAXoO4OysdMJnxlrnMeC+Vu+mOqwb&#10;k4vY8+N2VoF72IRZWARMctIEvGNnMMxeVO6DADJBY4IHq5yKxsxthrnYWQbGmQyOHRFt9gVwOqMU&#10;N0zjd5A0vA3AmLX4mxaLCt7mGBKgBXy4tYCNmemYlgvA+TXOf2/8CgladTmzm33MAhgKU1ncoMK5&#10;Qbtz7e4tXblzR1fu3ePc15W793X57gPum/NQV+9zuDVvX7ac+7p0954uAE4Xbt0FoG7r/M2bOnv9&#10;uk5fuaKTly7p5EXOhQs6cQ7eCMBz/BQgQdV0iarn4uVzlqrp3MWzvH0B8Gts4+7SPjxhRfyYdfQj&#10;0+YwK7rBbMNUL+dO0SpZBsgnLMDTOMs5bTmm+jGgcwnwMYBzlsro3KnDFuC5ZN7H2+c5F01lB4hc&#10;5mMM+FgAgcfu3rxoqbRMxdNYlRy2VDLXzNrZUqkwn6JSuXTygC4DJA/4eDP7sXwsx4CSARFTxVzm&#10;4y4yhzIgcpGPvcjnXOBt85gh8RmAMVXUnasMtjnX+XnOM8Q3FY6RL5w+ultnaLFumCqPjz/NDOsc&#10;tyd5bNvWVdq4cak2boJNTVu1nttpc3I0ledzHakW4X4INgGbMStCNO8gvs0H2ELuSdaUzTEwZwMU&#10;3WAvJwyyDMj0oYqxMnMa3BEsx1Q0bK+sWY8Pgq08OK+LXNFjuXNc4Ny4MpccHNODLSubL/K1utI+&#10;9cSDyopZzoAg3BYQQDtzXC0HnxkGui5swcxx5ZgZzUAPgAYW8iA/QucAFV/mRb4Mht2oaAaHNgKN&#10;W3gTtrnNIAriKki1UTiR1ma2m8avwhBt0zAt3DxUC9CxTV8bTPoGiaj278odaUQGZMW8sV3wTe5I&#10;xYd/OdKmgXB2epDK0KNzczZY7yIvIjMczVXp9A4qm9VRpTOIp6G1yjfbqtlkic8x0cNYByN5SB9p&#10;3P8wKBuPU2YQJtZ38twwsfLRTxm2+hZeywNEXmOt39YISD6z2ARVxXWB92Gjy1OH6MOp4fqOeN/v&#10;cHH/96QQXUUomJbSj9INbwz+eD6BfWFkBiCCg/xHUJzDQNDx3Te117uLbuMCuAptz646L1Te3vqE&#10;4fMuTKhX46n6EMX4X0mB+IwUgstTvLTHgAnuaA2FrXUGH50XGHAtRNZfWNFeyVgwDsfFfvI8R7KN&#10;bVRfNkBTSh20hipsLT67DX5OqmJmk+dEnIYTYk98bDLs+8kaDZVV5/Zqh3m6meGYYwEYAzaASxPs&#10;KgzoWGY5FjFnY6VjqpzGSgdvY8O/cbTXeZ78V7koznJRnOUiOnPyMLfohI4f5gnNRoRW6hKt1aXr&#10;12ixOICIpcoxlQ+gcuUOWh5z7gIyt+8CNrd1jvefu3FL567f0Fkqn9NXr+kUoHPKAjoXAZ3zlurH&#10;AM7J08xgDMhcMy3YNaqes4DPBVq6S7RmbGoAwIcMSh+yOXv09L5evn5qub1+nRaPi7pxlmMAh5mT&#10;GRZzwV5lRmPumzbRtFcGnE4BqGf5Xc/x2Fku9DO8bY65sM2s5BcAMIBwAQA2Q+U7gIgBDwNAl7jI&#10;DbAYgLGAjHnMgAdfw7xtNkumUjGPmY+9ZgDHVDeAlAGas0f36hwf+//PXsvHmmrIVEBXLQDFTIiW&#10;ybR6lv8LwHPDzK+Yax1m0L6DCmbntpVUNpsYFK+3DIZXr5qPD/MCrV67UPMXT1H9uDSNQwIygay1&#10;5MgBMIv7avSiMK04lae1Z4q17swwrTlZrKWH8jV1O95BAFHiRHsNRs7wv1UN6+YBybQcgI1dBoxe&#10;EjYD8X0KxFHPr7invEhNcCOmxTkJOgcRuX38O1LVkA1OSmxfPH5swjsR+oc1BVIB9yhYvlj7uuG2&#10;50prZNokAybuVC6DGQhbe75Nq/UOeqnmioXrk8CaPjSBdAZaKafgJrCkmdekN8UPuZnyxrVS9VzI&#10;iivctWBDAby4Gs1fi83J8iKU/THw3vAKJ2rHAxP47Bo4Nct6a/TSXqqkDcrCMtWfUD+rbvB1sBDt&#10;24cNF7/DiKlYp06BjzSjAx/bRRNXMRjm88rndiW5FatVlOF5AEwcpMe4UuZF5e8SNd1Gb3gQ2XGS&#10;jCCRcvmPYloZPHI/A4Hvk+i4GUZvJQbnYUzAJ2KA9D6s4q+IhfkrA96/VLnrabmbpua7KR3jp1xs&#10;KcvJZxqTM0SjM4j8CHXCsIp5zrvvaN2gDqi5MWsnl+b0SB9Nw8NmT40PUb8hujjaD76Kp14uidMH&#10;MIQ3EMcxbWxHrZ7ZU0undNL4EU01p7wNOimsHbFpHD6qO1IJkHp8f40gvD0fE/ciiH8zygdp99gh&#10;WpUVoHH+zipwIr3QGYHnAJihNn0UARPYJGiaCqcNhL9mgIthGBumsQEbAzyN9xvzxn8xVf/DL5sq&#10;gMeATecO7bR9PWbcXCjXmJWYLY0ZmpoNjlkT3791mRkGa2EGoQ9NlUFl8ZDB7r27rIc5t6hAbtIG&#10;XTezGmY6t6mIHr14ynbrse4+ecRg+L4uXr/KDOiiTl++iDThIvcv6PyVyxYwMfOfxnPeAmqXAbVf&#10;HjOzoAt8zlW+9rWbVDqAznW+343bN2m5bvA2xLnnD6h4bjLXMaDD9grQuUT7ZIDmMrdXaU/MzOes&#10;AR1ujx/ZYxk6n+GcOLxbpw7vsZxzgIupcs4BCOcNABlwYIBuqgyzSjfgcfE41YipTgCnC3zMhWNs&#10;3XjM3D/Hx17mY8zs5Qqt2AUDYIC3ARszC7pkAM5878O7AJ3dltmMecwCMPys102FRhVj5AkXGJZf&#10;Yv5zns836/8r5vPNIJ3HzdD8BJu+vbvXs/aeo0UL4YQtnaolgMysmQ3YTOQpMR6dXr6zxtQGKAeZ&#10;T3hwb3x/QrTqJMkNFyq04VyZNp6v0MZzFQBPuZYfLSYgLk11qwCdyfZyKepERWOqGuP/BNhA9HMn&#10;+SRsWHe0VH3ZAvUlBRVrlaJu8mBL5ZSIpQs2vlasva0Amn4Q9Gzw9XZiaOuM/YQLgOMRDegAOK5s&#10;mQyI/DKPcQd4XOD9OPgyrwlookBauRR8pZIQfvpEmU0WCnPft7G1aKJYM9Qd11rlM9gksW2qnT+Y&#10;uUwszP0Y5Y7mZ0egGk/7GI8XtscgNFwQBIfPgMC3tg+bJnyYZxNRUwBZ1rG9ZVjc1Qg1rXEwZKxR&#10;CeAUjKeimdgOR8TOql/SnS0VHsZTifVmZpPLNZxcQ5pEYUt8cJrDlG6uyOKWesMucZBWFjCTwR3/&#10;n5Ue+pGN1J/K7PVfxGtPEK7VI/yKwGIwHvevsRE9NZdB13UypkVi4vW6CDUgdBuDHebI7HBVwl1I&#10;CyKyZFA32UEOatOWjJzWTbWSmN//kJwgUh1/mBqpc0QGn8RG4XFDiJ6PDdYrhJpfkdRwjkHx9BFM&#10;xukfG0g4bGjoqFFM0uuKf6va0jdVW4EEvrqLikbinNaAdqqmjzLymOfg/rdk9GAdg4hoxJoNvo4q&#10;pLrJgncT2ruLciD7+WC8NaALU3ZAp/W7LWAZt6LCAXQAGTM4NoBjomOMP46Z6Rh/HEuKwy+VDRKG&#10;bl06as3S2XrOXMTwQQxhzTBdzXlo1r0MO83W5TmVxVPYt48AnIeAz+P7UO1/OQgGn7DKfvqYtS/b&#10;pmfPH+ljLBhef/KBXn/8vt5jff742WPA4Y6u37mlW8yE7nBu37vLhuseb98FRG4ANAAWwHSF24uW&#10;loqL3NJmUeGYAxCZ25tm6AwQ3bpzk+Eyg2VmGabNMrOeG3B4DNj8UulcZDN1hWrBtFinqWYM6ByG&#10;k3IcgDkJ2Bw9sEMnDu7UMR47DRicM/MSHj/DfQM2pw/usFQZN9gumbbnPABjASRaHHPOWT7O3PI5&#10;AImZ8dwFnMxmyVRHpg27RWVyxQAen2fAxpwzfLypqMy8yLROje0TQ20qmFNH+PmYy5xg63QSYDl1&#10;HJBiO3We6svMq8ztXsSaSxdP18yZo0jlrON5VYp5W5ISovwUQmRzMvlYI4diZZtBZldgb5Xi8732&#10;aIl2XK7RpvPDAZpKbqu0AfBZB/CsO1uhFYDOrB0pGrEySHHjMK/Pa6+BVDe2eD85Z7aRL2Zz0cTh&#10;JlWRFT6iH35FkPwYBXiiPndNpc3Ckc+JzsExDhPymG7cp91C0DkYT3BXhtLeeEr5UbH4MIz2IMvK&#10;zTIIpn0y1U4wM5qgd+TGgNgX4l4oQBeO75RffHMNHvKO7APeBrBaKoltVBkXf8UMuo6ZpGPOi1LV&#10;jFiU68H4GA/GTmQA5l02ig22lpNNFwWgHSua1BMxMJFOyDVKyShPSceZ0xrAwavYcG9cXIlzKu1M&#10;y9WJhFAGwoYUOKY9AIPZen07oqHh1WHpkTyiLbE2bTjvkiaBxKOIGOJhpsLJtNcIIkq/HhkgcfEb&#10;fRQ7ZY6/PkCzMQqfm1iAx4fyzwEac2RQHy1DMvAML5GT4yjJskOVPsRJOZhrV8HsTXBhoAbYeHZ/&#10;V8PIqJli1Vo1Vh2wthigb0YESnPi9cX0GH2AcvwTzodslj6mVftiMXEoOMjXojeppocsIgOoiB6y&#10;cjiy99LmqoE3UD/iXY0ab6Xxs500ZiZBXQ3Enpb0Vj2vIKvHuwJkWHYyMxrhBlfHEVMxUhWCDOA4&#10;Y8HZCykE7ZRZibfjtLIADmBjaamaWMDG4ovDzMZS8ZgYYGM1atoowKYThusbV87XCxTLZsVrNEGv&#10;0PG8Z7RGRnPEnOQpjNvnrHNfojkyBLjnkACfYYPwBPB5zPbGHFP13GfIfJcq5y4bJ3Nef/ASsPkA&#10;7s5zXOxe6hm3Dx5T7dy9TWXSCDq3mAsZELp9/y6P0ZIBNKZlM+2UAR8LwFhAyFROjbfnzp7RBdqw&#10;q2y8zHbrCgB07QbzFVquC4DLHcDnPkzhm1Rltxn0XqNKu3SRC56tj+EWneCi3797i44ANEf3bdPh&#10;PVt0dO9W1NZbdBL+kQGDk4DMKYa0ZlB7nPdfoKIw5MNzgM1ZAxamQvn5/HL/zKEdFoC6xXr7OlWi&#10;efwXwDGAdZYKyPJ1ORYwQ9ltKqpLZktlFN9msA3YmLX3aUDGAM4RWqej+7dSje1hOH6Eec0BbWdO&#10;M3/eJE2bUqdJE4aTnlmknEwidoLxCWJzGUDbnRjioiqib0akeyuRgLeMXJJUtxMxfWmMdl6q15YL&#10;I7QZ0DG3my4AOgDO+vOVWnOmQkuPFOLlk6TShb6KJJzOlXwoJxws3bJak8XVHsChQqjuy0ykL1Yr&#10;PRVCJeRD/pRPNjQP2i3fvG7yze4mb0ivnskwfFlHOwE2nnG0RxDqhuCKGYY1ZxBzIS9aJDfTTgU2&#10;tQCOd0QzCH2swQGewTzuF8cGitSVWCqraIIsUxAzDxvjQL6UH4Zphi+Xq3Hz88lvS4PGQgLKCC9i&#10;ZOyVlGCjEHfSTAZ2gnXcU5mYwOcTMVw8obeKyaRKiu2lQUgZzCq8F57GPoF4MA/Hm5lBcHodA2ZO&#10;Wg2exRQGsVyjcWUtaJ1aIUal9eLaTUfEmlrdHh8rmMroyd5IxpozhwTHVbQ5zyf465OxvvBiPPVo&#10;NENifFTKMMIqpeWqzPdXSaKXimNRgsd7qzTZT5n45ZoUzQgyeap5X3UUiY229LS9Wmk4Vc6zgJ4S&#10;fjavwym3iI+o9+irI6QnnCHe9y5eLu9Nj9KDCX66OM5F28fYaHQNBCJOGdqMHGT8ufygZZhOV4+G&#10;hIQ/bAMt1dSZhNwRxD5zsbsaptmpmjiLemJS14x11RXC01anYnzk0thKuTCzieQ203Gg3Ht0VD+q&#10;GwM4nViLNwNgmtJSmU2VOQZ8/m9rZUzW3wF03vjtb9QavdXqRTP19O5FtD1XsD64r4+NKhoNz/uG&#10;rg8j9iXgYs5zyHwvnvE2rYsRPFoO983jz5mhPAWAnlIBPaLSuU/Lcxvgee+9Z/rsq0/1EuB5+vKp&#10;ntJiPYSDc/fhfdohhr0AjAEbcwwImUrnJq2YAZirzIiu37rJxzCwvnmd+Y1pp6heLKB0HWABlJgh&#10;Xb9BpcMK3gy1r92+wf3zFqX0LbZE940WCgLefUDzOuBz5cpZ6P77tA9g2cMm7jBgc4DbAzs3af/O&#10;DTq0axOVzg4dY9NzbO82Hef9x7l/ZBeaJIDhMutsA0anDmzXyQPbLLf/e9B/neKYlssAjpEeHN+3&#10;xQJA52m3TMV0nM85thdQQ7phqhsLeHFOUcUcP7CF77tJx7g9SXVzGgKfqWgMg9gwq48CfBvg1Mya&#10;NUYTJlZpzJhSDS/PhMQXofgIX4UGuMrPx1k+3o4K9nFSfoyPatICFEeiRahfb3x9IrXlaB2AM1a7&#10;L43U9os12noR6Y4BngtUO4DNOlqrtWcrtepUmRbsz0OUGKu82V6KHm5FPhiiR0AlpBBTLLapaTyW&#10;NrwP4mYSDpiHhGNDEU6lE03QXQwxv1GVmMKRzBBAJpUbYQKuVDbBWI4mwvRNrcAIi9lHbF4ryK+t&#10;4NOwEmcLZQbCQRilBwBMjgCQPZuswcgXAkhiSBnal0hufJgnh5AFlaFZG8pILi3ThOUFFoO1cnSP&#10;maOIacZELB6RaCwJG25UNzYDOiiInKk42r5kMrAyiajJKSLuyacHvsVtWLTAnGZ+E042efGEbqjj&#10;ic0xoAN/J66SKOPy5viOAzaG28O6PaEKUqEZGFsAibkrv0sS542wrIH0V9Cs8dsYPpxwc6wkJsLY&#10;nVztr4ZhIRqNZH8kgW5lqX5KwRc4xJfhEp7Hg1nleeOTEY45UA5ufAWkNDpSevXsBUkJ8lCad3dd&#10;wLlP8GsIhNIm3668n+k785wkAszGkSqwaoQr7vh9NaWOYRXlVy4y/nKUpwVUNymgYU4NE/CxZJxP&#10;IlYXT9kZZCzPW2ynecscNWeZkybjKzt2rK3Gj7IhIdFXh3GeW5oIGDr2UwgtlGvXtopjfpNKS2UA&#10;p28nfEBMiB1DY7OleovVuOHiNFY6VDVUNqbVMmBjImR+Z3LF/+c3mja+Xi9gvT6DEfvZR08tSQBf&#10;fYHRE+rnT9D7fIBi2iiqX75AYQ2oPANQXliAB7AxQPMzED0HiJ494fCYOU+5//jRXUyoXupzAOeT&#10;Lz7Si9dUN08eWs5DZjp3melcB3RMpWMqmxvc3rlvwIf7zGau0V6Zx0wVZMDI3L/74I4FrB48eQ4/&#10;hy3YRVMN0Yaxfr9y9TrVzF2Ei490DQA6SevTWOHgimeIicycDGv6JJuoXdvXa8+ODdrHynjn5tXa&#10;s22d9m5dq4OAz1EA5jAAc2Q3BwAyYHNox3qdpcIwcxQDNCcAkuOsoE9Yzpb/PaalMmJKM7M5ziD3&#10;KF/jBNXJMe4fhh9zeOc6vvYGy2OnIeOds1Q4VDOsuk8c3KoThwAiHjtvtk7McYwWauf21Vq+ZAbV&#10;TI3GjS9TPVloxUXRSsKFMToMS4cwF8WGuysqlPTWYDcFB+BrE+qmvBhe6f1taCk6KArzt3GQUTfs&#10;H67dZ0drz+VR2gHgbLMATlUj4HC73gI4FVplqpxjpZqxMweDdVJgp3iTE94XgiqzG6JdksgJT62k&#10;7R9B5cRJxKY0uqw3INMbli9eTrV9lMBYIIpKKIRkzMA0xKF4GwdnMf/A87hgdFcIrsZonTRLNl4B&#10;8cx2qGw84P4EpXYloaEn4IMPlc+7pDi0llsUQ9pSPIgZfo9fkqX5W2u1ev8UrdgzQXM3majkQtqr&#10;WCXVuuPQOEjJSdhcuPaSLd429thVBMP0jx3ane0UMiA0i3k4boY4oe9iftMJZz87J+Y3JC9Uzsbj&#10;GdFqLpsnAyiJ+Bcnj2D9TXuVxkmuppWiwomvJAqnnHZqKD9/bktSRJjh+Oe4E+Xqi59MgPKIWq0c&#10;GqaKomAVpSB85B8V7oXNp3Mv2dgz1HLFpDkAIlRQF4CGlMGMbjic9VAW9GwXVmptO8N6RJs1GIWt&#10;LWu+xKCOWooma0EaIewMxVzx77BC/NYLn2Q3BzJ3gnoqNwljIzJ30ss7k3+EZmOMmdG056DjoE8s&#10;H8fUe3wXzVncX5s22mvFaiwd1yCHWDdIc5YM1mRmNxOHumluIdnezJPmkxGVawOxCu/iANqoRFsk&#10;+2yoHJnf2HZFxmEyqdhOmZX4W2ZWw7HcB2x+AR+TymnaLDMkTkmK0TOjVMYW4WtMnr7H++U7LCC+&#10;/tlZzqLUttgyPEW1jGn3qycW0LFUNKalMsBjAR9T5TS+/cQyv7nL+x/oJTKIDz8GuD7/WB99+oE+&#10;+uxDS4Vzh9bp/uMHVDoPqWhgGFPFGECxVDk/A9BtQMYAzP8FHTPjMRXOVSqaW6zb79x9qGvH2EAd&#10;hQR3Hf7P5WsQFWnN7j5ipnMXOYYZIJ+CT3SUty8DalRHVF2XWZEfoorZuWWNdgA2W9fBVdmwUrs2&#10;rdIBQMic/dsAH84Bc7t9neWcAkzOUuUc290IJEcBosbbDRbwMa2X2VQZsDlJ5WMA5gjvMwBzgBZo&#10;LyvqA1tXWx4/jt7JAIvZNl1krX4FUuNVWjAjwjQGWrsg8C1bMl3Tp9Zp3NhyjRqVrxFE9eQRBx3F&#10;MiQs2EZRYQQnRrkrKcZDSdEeVDkkRISTlR7prqJE8taDHeVGVe4G+z0pzo4Mqkgt3las7cfrtfvi&#10;KNqqWm0DaLZcqARwAB0qnPXMdCyAc7pcy06Ua8HBYZq+NVujFsbRxvgou9xOGWU2rI6hZODPlI+X&#10;cXaDk5LrbBRTjRyHgMYYKpu4EVQ9xPYOIRc8FAfAQEiB/mRCmSjtIYW86FYa/xyAMB+haAppDElt&#10;8ciBBMt8JoDAyRBY+O54WA0kcMCGa9Ifr6p0ioXa+QiXN1dr7cHp2nR0rtbum6bFW0aR1Z6n/HF+&#10;WPMOVCohhFHBJLDaw6K2IRWCQXkCKa75k+DdkSpaMs5LGUTyuKKtNL43nU0MDIkR2XQflXOYc0EW&#10;LIBbY0AmCbBJBWQySCZNH/muhVAYibo8JBs5BWRDtxh4QmFv4+2DaV0dSQGjTZRrGlGsYUSH4lET&#10;S8RrdEg/+Tt3w2CH3Blc/q1wbnfx6KXQcCtFRvdVBOF1cfzSaWnI4VmbdeuOo9gAwxNoL1eycBzI&#10;KbfBXd4eU2gbUNgunPU4q0AzCZ8U2VuLAnGcp9pxwXfDHf1GRBiaJ8rQaZgUHZs3SJfmu2gxDml1&#10;xe1VmttGU+gpVyzGpnCutVYsGKx502mpqJ5qsbmsjXbRgvxg7SKmZFYEtpp9YU3iexOKcDOalXgi&#10;DGNXGMbufboj2iStwazDqW4s0gazEjecG2Y1Rjn+NoNiAz4GbAb078NW5LA+pm36FqsEYzT15aev&#10;cZR7bnGV+wKwMU5zptr5kAQBAzLPTCtFpfPiBQZRz81BwPjEAFDjeWYOlY2pbswxb79E5mDA5j00&#10;V6/RXr3i1oCNAZ0H3Jpqx1Qw16lozAznzn0zPGa+Y2Y7Zs7DuU6b1LiNus2cho2U+fjrVECXqVyO&#10;Ij9YsFG3tyF9OM0W6yxD5GtUQ1fYYt24iwzjCqDDlgo5xtVrkPCY85g1udGJbd2wXJtWL2Z+tUhb&#10;uN21ifUyALNn8yrt5v6ejSu0l1sDEAZ4TKt1ElA5vMMA0FpuARQA5zgVzlkqlEYuDfMh2qqDO9Zw&#10;GquZQ3y+AS8DWqbSOXWYygaguQTIXAZkLgA4RnS5c/tKLV9qQKZWDaOHqa6uAJPyTBURQ5yHn3Iu&#10;Welp+L/Ek6sVw1wxLtJVSVEeSo0l1C/eQ4nRZK5HEpbI870ylSgc8uY9bEm0RD+VTM5XSY2/pq/K&#10;1KZDiGbPjwZw6rQdwNkG4GxhaLyJGc4GU+GcKcOXuRTAKdOSo+Wat6dEU1fnaBSC5vKxgRrKNrZs&#10;si/VgD8XqL/KMVYvwNcphblK5Ii+CqaNCsfdL5Ks8DDSNkOJ5Q0xkUoZsHoBHl9yn4Jos4Lh8fjg&#10;d+yb3AFbFpIdSML1RH0eSGsTnNGHvK4+BAyQwMHwNxGuXNXMGE2njVp1YIo2AjbrD83U8l1j8ZnK&#10;VRbr7yGE3cXDdE6P7i8/onicCR10I50lqsgZWQKdzNwI+DV4Lpc5K4RxickM72r4N9iJerNVyxje&#10;BUsO5E+kihprjszRJnaYygfgMeCTiMFYFGATmM6QO4bhdkQTDTYnHEIit29UEkObSYBZRGgfhQTh&#10;pxHZC+ewvmSAW6uWFMUoT7KfB/VCuNZNPXD7dyW+IyisD//QfkqEfxPI7r5/byT53RlmIWk3uThB&#10;9KABCNXcCcSzg7wUjby+PrWvVuVb6yY+u/+cEqg/1nhoZGhvubsCOk70rlRIfqhPa5Dk3x7uoRes&#10;7DbyM4wMw6QIjcpEpAyLp7hoKuv1qmz6T8LfSnmC7Etz08ksNx2tjtIxNFTTQgYpCcHmEMDGveu7&#10;imCGk2SHuZFVN1l376gWzG1amHiYn6sb00r9ct9CBARwjD3FH7AOXb1klr7B3MqAzff45n6JydPX&#10;eLz8gLGUcbf7/lusL3n7i8+pTD56SbUC0HBeGtEmlU4j8JjHHjcCkBkkA0KWmY45VDhPLXOd+/oI&#10;j9/3zZbqAwypXr9Ea/WUFgf2Mu2TAZ8HtFe/gI6Z4ViGx5aK5+fzc7VjKh4DTJZK6BYExAtspg6d&#10;1vPFG/S4droeTiHudsl6Pdi4Rw+27ieJkq0SLddNA2amWkJeYaQaF1iXHz64nQpntdYsmc2Zo00r&#10;F2rXRqocQGbb2iXaztm5bhmgYdqg9VQnK6laGDDv2QR4ACacIzx+gvbLMjA2sxgqoGNUOvtg+e7b&#10;utICUqYdM3Ock3zMOcDoEuBiKhpjI3FgzwZtxsZ02aLJmjmtTuPHlmgkqvk68tZrJmVh1JZFyGIK&#10;FrQpGjktl4VCCUZvFRqL8Vk1Nq/FhPbl5PoxLIZ9znMlBT/m/AxIpFRBuUMc5Tuoh3zJ64oAeBLJ&#10;ucrLc9UYHAdW7yDN4dRoqpx67WB+s43qZsuFcgCn3AI4a06XwtEp0TJAZ+nxMi06WKG520s1ZVWe&#10;Rs1NUA3E1dHzwkiNDdfYZcTNLA61gE82ybCRVDh+tC4BnNDSngAPtA1asdChveUPV8cXRbl3Bpw2&#10;cqZ8ABnfVOJ9abcCiYPxT6MCwiEwKJksKgTL/pm0PYWOSsRdcxiyo4lrirV833htPDxT6wzY0E5N&#10;XV+KtgmT+zIrPKn7Kj0P4WiQlZwdOsrbk3U9QYNJzGuLJniQEDqIfDGE0Ul48+BlbLZT3QEcK9wC&#10;A1jlJ5d0VGZ9ZyolJA/G7ZBuJI1tVUZ94zwnwbRQAI5ZhQdlNlcAwBOQjhTCWGFw+0YYkoSwGPpI&#10;TiI5NmnZfZWQ3kflhNAtxniomorGgx+uk013dSL1wDXAQanpHlo2JVflWd4aSHvUseM76o2TmBt+&#10;HAGYQIdmYQZNDlUI0TArSwbo0wnB+tdUtFEYrgsE1dJY/W16qKZnk8yJq1lahpWGYBAUzIwnqDf9&#10;IGVcOemL4zBrHh3LvKfMBemCn2oweY/Gic0XQ+shQ3pp0QgPfUjywCfZjro3PFRHKyM0ydtaqX27&#10;KALQ8eqGIBWzrTSHAfLv09XigdMSsGlmYmEs1U1jaoMlm8pyGtfjprpJjovQV588JckRBz2T5oiL&#10;ngGZn37EahM7zh+w3TQVjwGbT4kv+fBD3OYg1xlwefUL4HD/GQBjzi/A8/LVY72Eav+K9styn+rG&#10;vO8TWqkPP8XDF9B59eErhrhwcx41tlMGYO4j3jQVzy/zmvuPH1pAx6zIr5nBMduq67euU53Au+Gx&#10;+8x+bkMivHmDec6Rs3o6d7me1ozWw7IqPSip1NPacZAvJ+nZyJl6uGyjbpxGDAlo3YdseOsM0olr&#10;56H/b9bG1Yu0auHMRsBZtUjb1i3V1jWLtXnVQgvgGMA4zCB51/pllhnOceYupkoxbZG5PUprZaoZ&#10;s3Eyw+WDRsOEnGDX5uWW95th81mzNqfyMazgYyjjd0HSW71slubBk5k2cYQmMZMZNbqQNIQ0VtZJ&#10;kD5TVLcoS5M2lGrBtlFatmO8lm+fpGVbJ2vJFozetkzWwi0TqFSqsUnJBHRC4Nl4qSCT9IQ8T9UP&#10;81dpCumkLlQItlz4zlaEPg5QLDlYKYiPK0eHYSBXqG2HaavOMzi+UK1ttFJbzpeyIi/V+rMlVDgl&#10;WmkA5wSAQ5Wz+KgZIFdo9lYAbyUZXJjWjV0UQRsTqTFLMKufhyMmFU5yPZnrRMR4G2CBzxIGKTCm&#10;eqCiOMHYlvrBe/GjsvHNZJOVRlWTyjYrndlOemcFZzPryenGBQz7l2iYUFwA47DwTYPLNhQO25hV&#10;BVq4e4zWHpqhDQcN2EzE9rNKFUtSyXOnnazBwJ3lkLEgdXbCaoLUUn8cDMNisTfFiSF7BAbt1X2U&#10;PXyAYqia7KzeJQ6pBUm18ItsWimEcIREdFaJ5JknV3RVCtsqAzImdyqDLPFMTjIxMfHYX8QOY5A8&#10;FN8dwCe0AA+enGZUa1xbMdC341L7KTKeVgnLzgjcxfwhIOUEtNfcwcjTMbiKJH7Ck/xk7zAHqho/&#10;zWsg6H1CodJj7DRwQGt16UxiHzaHHuSSeyNQc4ttQ5ZUC1VjBv3fRXHS2hyJ/lbwAP47Z4hkHlud&#10;iRUniFrUi+gNEBb3s3IcB6d49lQZ+q5glKkV4U5aQArlNHLI00mXDPLnlSjKSgVFDqocMVjjiYa5&#10;WOGtL9FbfVSJNQVBcGOd4A70Zb7Un38M7n6xDI1znGwsQ+MOEP6My58BHDO/+QVwfmmrDPj8BmP0&#10;tnzMxdP7iCX5xuKr+wN5Rz/8+CU+wF/87zHVzTdffYyLHfOXj19i2/lCr18/s8xkDIA8//k8e4oN&#10;hRkOP/65jTKzHADIfNxLLCzMhuqV2VJ98Qnzm48tLZVZjT99+czSSt1/hIEVA2AzrzEVjwV0qEbu&#10;ATj3DVHQVDQAzHWIfteZ3dxk1nOLtsrycWfwlzl4Wk8OnNKTecv1ePRoPZs8UveKcnU/PUOPsvL1&#10;Ir9Mz4qG69HU+Xqy64CerNqsezsxokLhfg6B5nbapdWLZ2vV4llav2K+pcrZtHKBpcLZt3WNDtA2&#10;GeDZs2mFZbN0ABDZR1X0yxzGAM6xPZtpm6iAmNHs2UJVgwG7mc+Yec8xBsB7aa02rJqnxXMnagYr&#10;7Aljy9guFaqB6JZavJMyKocgdvSAOObHQDSRC5pWBvP9zYcXa8fRFdqKwfuGQwDjAUTC++Zoxd45&#10;rLanaPKyClUQP5RbFKisZE+VZflqXEm46vLY0vgNkCsJpN7EPwe79mdWiVexD9nbwQOVW+ypCQvS&#10;tGb3CO04NZIKp1pbqWw2AzYbzg4FbIZS4QwDcIZpuQGc46Vacqxciw5XaMGuUs1cn62JKwgKWBaj&#10;8UtJ1gBsCpHvpCDBicB329/IHDJp8bMBDdbXCbhcxjLfiUCjFc77gwuwHLXMdKCjMBx2S8JUPZGK&#10;B5DxJWnTA4tSP/LZossGkV/uw8wlkkiWbM3fUa/VtFJrD0yzgM2sLQAuj+fMDlMCc6TkantLdRPk&#10;011ueBzHxGBGF9FbQ1h9p8OIzig3AX3duR77KTqQ2RAv/l2Ns18PlOrYZYTxc8RCXIzNxQyeFjCx&#10;lDwsIzeqpMoZDvAMb6+UKrZREHUN4EQVY2GRj4tgHmCT05QWkZYqOg2f1qS+8gZQXAK7yRV9hwPZ&#10;xRGIuEbhBpiDtiIMU6zYLLxo8jxUyD9rOG59KQzYfHAps7d+V13xRR1oj5EPoV6R8A+8AJ1O6Dwq&#10;qFo0L15al6f/LErQf+ZH6z8LovXfVRnShjwdG+mqWMK8wgE5bzKtvD1bqhqr04WpcCNiOQz1imMG&#10;y4/0RXuqnzDEdBnIL0qwNx2KyryywE6Xh7rrx1I3fUVkzb1MF02GMZnWjwk61VhAdyT3VDjZrMUH&#10;Y8PRAQ/jVoBJC4vTX6NS3OL4h1bK3P4yKB5enq9//vVrqpkv9T1g8z1ewWZQbFopAzqm0vnWUt2Q&#10;FMDA+EOiZt+nunmPqsVUOKaieQLQPLV43jSex7RNjxkUP+KY2ycA0BMee2YBINouwOf1h8xvIP49&#10;f41nDlYVj401hWmnAJd7Bniocsz26ZeW6hag8r/bKYDGANI9SINmJW5mOfce8HkncNJbv0fPps7T&#10;w6oRejS2Wk+n1Ot+WYHu5efoQVKqHiSk6mFRpV7MW6WHqzfp4UW4O/v3696lczq0f5MWz5kILQDA&#10;WT5P6zimutnLIHkfA+WtePNs45g5zcEday3t1l7mO2Z+Yx4z7ZO5NTOaQ4DOIVqkfQDOlg1L2CpN&#10;08yp9RrfUMY8plCjSC0dPSNJDYTnNawNxZaS//9MHyWPIvamnnRQki4Wb5mqzaRJ7DkOsJ3cqN0n&#10;1mnrEcyzDiyglZitpXtnacmemZq9cRQ+LjnKL49QGs+j7ARvNq6RGlcYrixeON2su2gQs0k/4n3C&#10;PMmIggAY7oNJP8GBsQkOLCsiNXdjmbYcGamdZ2q1lTZqM/KGDWeKtO50oVafLv4ZcIaxqRqmxWyr&#10;Fh+t0MJ9ZQQBFGjaugyNXxav2jksYCbi+V3voHDiYXwLcfGjVXJMxIrUtEoFDI6HQ+NAhBxL9RNL&#10;ZHBkGS+sfFxQJtSOeBYwQzDjIvLFkTmoHVYtzsxPg/GPSql107DptG4rsjRzezVgO1Fr2UqtBGzm&#10;bqvVmLUFGro4QdnTmSlNcFNxia0ioaoMxtEvNgEO21A2d8msvln+ZFKxJBdToWDwng8eRLj2wCi9&#10;lbrRUvUbwNwoBMVBKjnltHThVFjhCFEjaP1i8nhxL8XHmeF2BrKjdMSeiViuRhRQ2eQ2YRjOAXDC&#10;8hqB542wZEq5+P7s8XuRK9xNVq7d1cuFYTFh8uEMdYewbQqm8inCMb6hJlTZgIGHDxRtdFNhoKCd&#10;NdwWPFEHDmrBBL01ZR9tFfGldkSFhuA49mgMeVdrMznZnFxpU7G0vUQfMwnPB2hs/DupjwelG9HB&#10;3jjCF+OMP4qee1g8fja0TvZ2ZOn0aykHKNWuUKw93dCn8EdLJJCvIddRjwGcH4Y66bNikkLJzJrv&#10;RG7zAP6A1nAburVTPEPjzJ/X4u3bkdZgqhyiYcy8xuRSWVTiAE4T3v4VKQydSHK4DVP2P//5iyUp&#10;4EuMx7/69BV5Rx8COgAPlc23GJSbVAGTEmAsNd97xdzGMiRmQGxAhormkTmAykNzWH0bwGkEIAM8&#10;xngLYSXq7sZzFy/h23pGe/Xy/cZ26gkVzuPnj39ej5s1+c9gYwCHY1oqA0RmxnP3IfOce7RPly/p&#10;4ubNuosc4v5D2jFEorfPX9PtWSt1LzVfj5JS9KggX/dKS/R4/BhAp0xPcgr0YuRYvV62Tu8dPKGn&#10;zH0eAWy3EYreOXJIO9fO09rlk7Vu6VzLLGf9inlIO5YCLFg6ADSbVy2wVDmmPdq+jkqHOY7h5xj+&#10;jCHsnWAOtJ9t0la4MWtXzNLCeeOoYmo0YXyJxhAC2IDh/uhF0cTnhmrkVl+N2ol5/l5vjdnnrdrN&#10;3uR6h6t+Ua7mrR5HZM0S7T7GVuz0Jh04s0m7ThBVc3ipVuynOtrTCDTLAJyF2N1OWjmceJw0ZZGZ&#10;lcyGqjwzWBMKo1QQ6SJv5jbWvVFvk0IajitkTKCLogIcUYcTvuhrpxBSSTPL/TVuSa5W76nRjhMM&#10;juHdGMBZD9isPV2gNaeKLdKH5SeGUd0AOMdLAB1T5ZQR7jdMMzfnadxSBshT/MiiYgWP4DmkmIjq&#10;rM5yoAMYQBSTDdeLW0ZjlRNTY60Y5pQxWK9ElfVVeB4dRRr2o8xNemPP0teXVFsc/vrhAOjGVjgK&#10;JUABo4pR5JHN2lYD0OK4uX8y1R1gs6MOp71CVS6OV8m0IE2ciMZwbJhGppKuQivlzVYrH5F0HqLr&#10;uMy+yoPHVjiqp1KpWFLTeyo7DOsM264w67HJAHQGDWYlz88cjE2qL2ZePuRo+cYyl+HtSIbbicVs&#10;1ACd5BIGyGWkfuLvHFlAC4ZhvDlDaKnC85uSjWYAJwmrzuiBKFL7qp8bcnmnHurt2INg867kD1P6&#10;MUjLJE523IhQjWF1Hk7Jac2QNwaj58JENzlga9GtZxPZEPXpFNZaHglMs2FG+kBUcoVqnUcQ3qHx&#10;tnqNR/FfV6dJO8v13ZoM1ZHn08mlrTqx23dlY5VBtPCITH+G1W4agrG7hy8iNvgFIWTtZAAuMUMw&#10;mbZrp67dmql7jxbyARQnxDrodZGrvkUU+nmOrV4QE7t6MNnNVDixvWnLerRXEi1VugNzn17ouuDf&#10;mIFx67a0VYb0Z6obzLVM/IupdszsJj0llqTHHwGXj/UZ2dRfACpfsJEy3JsvqWg+Z17zCRXNRwDN&#10;+wDNewyCLSQ/y/DXVC2AyyOjzr4N1wU3P2O4xbnPeYTx1tNnZqbziI+jcuH9Bmx+ARxT+bzH/OYx&#10;hlwPWIffN+Q/KhsDPE+ZC901FY6Z5XAe8L6HZntl1ufm4zg3UJSfLWFG08B85iA6pfu0XBdv6v6q&#10;7XqUWaqHEXF6MbRMNyNi9XR4vV5NmaOnecP0KrdEr0fP1OtNe/XsuHHjQ/T5/Ckqb2QObJyuXWQF&#10;zVxlzVKqG2Y6WwCaTVQ5O1lhH8Kmcx+Asgl7zs0IIXfTNu3ibOJjli6YptnTRmvKxOGaMK6EKiZL&#10;9aOSNJKs91HkZzUs8dXI1a6q2eCi6o3OqtniqpHbPNWww0+jt/mpfkMAIX+xzEAKMOifoB37Vmjf&#10;iQ1kaOHUd2y1Nh1ZqtWHF2gFsTirDi3QmsOmrZqreVvGkSRaqmEjk5SbE6RCKB61WSEqjfVSODKb&#10;aB8H+ZAz72rfW0mhrMaxjI0JoWULZq4D6AQE2HEhMe+Zlqj5pMJuOQzonBmuzadLtOFUodadygdw&#10;CgCcImY4CDqPDqW6GaZFxxges7FacKBMc7YXa/LKVNXODEPP5K3k4VQ4BQAOMxkbtFK9IOxZ8YLs&#10;EM/mKaeHwsoZaQynxcFWN7SwDwNjEmIjMf3CfKuLI2ZfGF71dOfij4Q8SHJD7pgAjVyUbmmbFlPZ&#10;rKCyWUplM3tbvcauydaw+ZHKpbKZzBr8VEOUtheFEN7XR168aKen9FUBTp4xLIiimdXmEk2TDTco&#10;BX/lFDbIEe69ZdObdXhnzL+sqG7w4gmKg80cje9xxJuct9Ft8TayCxPgF4OpfHJJZ0iKgE4pvJxh&#10;zE6RMlhAhhMO0BiwiSiChxOaOIDgLGsAx5os4/4a6I6vzWAr9RtMLnGArYpzozS9Ml3l0L8jwhCq&#10;eTNhh51YUxymqnR/hsaYEZHqN4gYUE9Ykv4Mjf0gKfmmQINGNeuOtiSosAW/1LuaVtdHO6f6akK5&#10;s3rz8VauUKRTPbEGTdN4AuSiQ/vLC9d4LxwHffmnhMNJKB2OanxisKoqvRUa3FedAJum7d5W+874&#10;cTj31qt0e32Hkv0rzvvMoTZSoWVZUdLhYBgP8CST1mA8jWPZVhkdVSt0VG2NWtxwbxgS/7Kh+o3J&#10;l6LC2cTW5b///Qsrb6JXvvqQasbEx35qiSz5pbL5CM6NAZtXMI4tHJundy0SBgM0FstQdFP379Hi&#10;3GMlbQh1iCbvcHuPKuQBlY2pfJ4Z4KGiecasxwCQqYBM6/UBmqoXrMVNO2XaqDt47Nz/mQhoWqp7&#10;3LfMb0yFQ/t05TSmWPsPEHtCNcTbD4/iSTNrjq4tWoRtA06D1xg678IXpmG2nlSM1fP6SbodCsM7&#10;OUMfL92g99Zu0ZMJ0/T+uNl6fwOtFyvz+5AF70EMvImc4gk/5w0SKldNH8tqfIE2UtGso8pZu3yu&#10;tjG32YZ51RoGvEuQEMydMUaTkRCMpj2qHpmm6jHJqhkfr9xSH4VggRIQQxQtfCxfIn4iyX1KhhyX&#10;xoYmFUJcEoS4JCQq6SRv5I8fBLGMdmGCJxdrgAobwkn9TNNk4nXmrBmreevGcdug6cvrNI2zcMME&#10;rd8zX1sI7Fu/b74WbhqvkbOLVFAxRCU5gFZusErjvBTp2Q/u12CNzEkmoshDno7IDiKDlR0XRgyM&#10;tyJC3HmOOSkg0EGBMc6seodY1slr9lRp+wnIf6cRcZ6mpUJBvvqkOQVacbyICmeoFh0ptoDO4iNU&#10;OYfKGd6WaNb6XAbHxDCTL54K4IQQ3OiBUtw24l31wtOmF4bmNuHYjjLrDCjowTC5r4JI1vRHH+jK&#10;zMYKl78Og95RO5t31NGOLgJ5UXAm4MACpZ6U1ZmbR1DZTNRyZjZL90zSis0EHC4lz2xSqBbUeqgS&#10;V4eliDRPkT5bH+xgSVuIhupSmmKvVAIth/h2VyJuhmmetESkPmTg0png2Ucedl3Uq3trdQdwbBhl&#10;eCMWNWDjHfk2kgpO5DuWKscfS44QvH4isw3IsCKvhE9X0YWhMi2b0U9ZZjimymmikPyfAScw3k7e&#10;UahFQ23ZRtmy2sa5D5q3dyAoD4ehKnMI1UgEa/PBGuxtI/9QGMnFBIaNylFWhDMA8I46kerXi5bK&#10;Fjd5wxkIZEvlj1zen2iMELZVEcPaMwxrzxqQUguZfkAimzEiYieQAbSkJkvD0n3kTmqnIz4bPnHt&#10;2XJ1UGQu8yNKy+E1LhqFBcaI4X5spgbq3e4ILN8lprQzv8CAzjoDYekvBQAODmpfsGXbS3pnUT8y&#10;enoyxCKONLEf03SIgKk4ADowx7G0VbRUzZArNGEF/gfja8x5A0Zxp07tLYkE/yBi9htW4d+Q/Pgt&#10;x8xvDNfG5FebsLbXhlUMa/g5QPMc+wcj1Hxi0UkRPYI+ySjD72KIddtYixp/GnOLlukOiu07xiIU&#10;4HkI8Jj26ilgY4DnCbcvmd18wvD4PYiAZo5jqpi7VEUGeCzMY942bZR53IDQw6dPaKOwgjhk3Pwa&#10;t0xGj2WGyedO4APMxuohcxwDOveOnNezXcf1ZCVD4bJ63Y5N08NhdXr/2Bk9Z/7zdPkmvd68X08v&#10;mggZZkePWMvj3WMqrDu3r+rE7q2II/doPaCzatlsrB3ma9Wq2VqycIJmTK/SBHK4xs/mhQPV/9iV&#10;YdD9udDX+7AhcSbgjcGscbojHsWBSnjgADRBxM6GxkD/ZwAZhZYoEDHjYJM4EMbMkOyx7Fon5dUT&#10;fljtDlvXBwFkKHnmySifs8h/ylHJ5HTlVEdjMRumQlbf5aNTNGZygaaQYjp5ZolGsRKvHGZeFOHb&#10;JHgqDi1fpI8NA+NEzaweqtyYQLkP6kPWFKTXuHC4Z75Y2borKMhZvgCOZ4jJfyIjfGYKc6MyBtNs&#10;qk4h4jzF0Ji2asXpfC2n0ll+opAZTqEWoqtaeKhYCw+XcFuqRftLNWdbAZICUlEBnBTIgP78Xk4I&#10;NPuRE94NE/Ye3sw+Q3EBZBjrndtNPvk95ZvbQ160WU5RpGp6kI5p97baEM1rLEf9UvrjsueH13AK&#10;OVDDtWzfJK08MF2rd1H9ra3RdZJYP67011cptnoW1Rdaib3mFQZoVLynouyQLdAijWAzVxjBLCeW&#10;cIKY3qpgRDG6/Vsa1bGZiu17KHJwbzkO6Gjh3XTt2lK29gAOglHvGAAnqvH4RhvtFmtuWqoQCosI&#10;rvV4bDrSS5mfIudILu2q+KHtWY+jFDezGwbGwbRWoYDOG74wMj0g+7nTKnmFAChhMDRjnBQZ42IB&#10;nJhod0Vw6+1vL1cfyrA4V80elaIpKMSdcQps0+MtdenbVO/2JwvZpbm80HiE53fUEDxrItjZR0PR&#10;jiqFN1BE5VPATKW4n2rLAjWvMkXj8qNxzhugzqzc+kLNDsBFLYY+MhKtSRpJhOWYaiXD9QkPsVJc&#10;tDXZyJ3VjAF1e+JsBtl3kBMuZBP4Gf4E0PyYaaUfWK+fDe6pUbCiE3ozOR8IYrOxiibeNxMTLrMa&#10;70x104q2qqmZ4RijLWOuhXG6aacCA7z0p5++Jlnya0s1Y7g3BmxMpfPFJ6/0MckMr2mhTIjbCzKU&#10;nhnBJq3TE+wnHgE0xpbiHo535gK9BVv35o1LKLKxysSG4gZkupsW4EFaAPDcpQK6fx/gscx3GCpT&#10;3Tynbfr4i48BnA8wXDdcnMahcSMPB4B59kiPqHweUck0DpQZOiOFeIIdxbF1q9FF3dDz916x1Xqo&#10;Pft3adPmtbCOiVF5iuPd48fwW4h7OUNe0xHcAOet0L2GGXqybLOeXyITCoby492H9Qyi4IsX7zN7&#10;esHPCFihvboA6/ggIkrjzbx7+watndag3eOHa8PwNI0pD1D1VA+YtgFcbGGadZCUg50krW5wU+ly&#10;Jw1baK8iJCiFM2yUU9GL5EoSKT1JmmT4mQX5rWgaFQ0ne9IAJdSTpAo45U1DULyc+c1SPwLmwlA6&#10;J7HpyYPTUsZcpJyZzzDVEqxYMY0Xq/EpAE8ECQieCkmwV2isHWRUDw3N9KGqcVMWL6KRbn0U5t4X&#10;f+JwzRlZpuk1BnAC5Aa/LMyPNXEUHBUqnEDAxgew8Qiwl1uADdqkQfBShmjqqnxt2DdC20/WaDOb&#10;qe1HMrTvUCoD5TTAJos2Ko8KJ1/zDxVozsFCbjG22j9Uc3fma8qaFA2fFgBosmQhAmkgBuU90D71&#10;xhDdmkGwS2IXeQC4XgCNZw5WEICNa1In2YURxUIaQ0dHUiB8iH9JgkWMYV3t/EawMbOa1ay/V+6d&#10;or1ranS3IVGfIMT8lvnmN1Qtnzl30jX//prGtRvhZqVKCHwHoZus8bVVOiLVyGQoMNim1kV10grr&#10;lprbrx1GdXj22JGjznyrWyccCImBcXRtrUBGI4FYlPpEG5+dJhZTdn9GJ8HE3gzJoH1CKR9b0J5r&#10;m3kO133C0M5IJ1DLFyFAzW+FdIpgPBwCgzMAHA+AxiWIFSHHk2TB0DiGaEluisYjJCLKTSHhDNkY&#10;qDm6M7tx6YttqKdmVycolhbs3Z6AjXVT9SDaorNdM/Vhy+QD4EQUcJHDnoxHBBY7nJjUig6szXqp&#10;ZpSTpteFaOKwIbA6ndTfkbkKaRH9SCAMYOKdPByAYC0XDj+hiFe42tEeSCl6qAvCTyvbDmrTu6Wa&#10;Azi9bBicMeB2YHoeSEu3jNbsDmbU76cO0HnSB0fZY0dKhZME2MRbMdAi4jeTOU4Y+VQ9OzZycZrA&#10;NH7b5E797GVsAGfC2Dr99z//YCvFKtykWNJKmdX3lwyIP0Mz9aHJPkIJbqlusHgwlU2jAtzEkZC8&#10;ANDc5QK/ZSw/Mbq6Dmv3Oq5813Dis9wHeIwXjgV0OKbi+aXNekglYwbM73/0PiLO13pKhWMGx4/M&#10;rIbzC8g8MeJOjNeNotyAzkuTCMGM5xHWE8943zPe9xSgugcYXQHwLsEYPmh8bFCH32SOZLRV165h&#10;VXGZKuw8YXJwdM5tQfcEB+Y2KvZzJ/CROX1B773/KQDYKLlYsGAKF6SHduzfwgbsuvbEB+sFerqz&#10;IZizYa6dU9ddtUtQ+q90wreW+cJ8WxUsdCDY3lnDV7mpZr2Hata4EOVspSKqmgKyl/IhdJbV9eZ9&#10;VNFb3DV8i4eqNrlp+CYP1TG/GbkjSP+PrL+Oz/LA2jXQ7r2nhhRaKMUtEFfi7u4e4q4kxAmWEEhw&#10;d3d3d3ctUoO6u8xMZaTTWedaT0K/75zzx/MLrnnvd6173TJuS4Q0rUuXSWtLpWVtlUxbV8OKM1Ym&#10;LKmQcYtLeUrIYCng5JzGxYaGkAKuLpnYCFAZZ4TaSbiLifjaU5aIdSEZC0NzRYbMbiqXaTWFkp+g&#10;SZQjyPBFOBfK51mwu3jwpuoWYCuuTPjOaHLceT3EVvgSXjVaVuyopEK5Rs7uK5J36Wn7fkWcfLSS&#10;gsjN8bJzXyrCv1yZf6RAZh8ukLk8Cw8CPnvzpX0TERZcqkY3QNjiDLeM6i0jCUN34N/BG4LWL4di&#10;OyJHPSkvcONi68bZ2yV5oNgx+Yz0QXDHa8OLw0464XINC/jzbx7LNW4qnBU6G54VuyfL5dn58hGh&#10;YZ/Y9wJoBshX5Ip/hbzkcqCdlPvYSioT/xGLPvKW90hZ4M9VGktRPNVMqWNHSiHerXaiThtxjIc5&#10;DBM70wFiStLDQADHBJDyJuY0YjQAk0iKINEXXjFMNyQahgA2ERT7xRUi9qNPPb6IJAm2GQN4yqAz&#10;iKJIxoAaz/dF5lDSxwU7CJX0M25B5iSImYsXvoogtC4xkLdxKI8jEzhHo4NxAhFNnc1kgPVgQAUz&#10;WUaANNPXbQNQ9B7RTUaQNj/CgyQwr97iEIr1nnChSE5lkSV8BOWS8YrUNrvIAuplZjcES14iwVzu&#10;Q2UYoGEFEnsnD8NXMlTyJg/H3IbqE1ItgKDq2mauFVOCWeOG0irRXV4a8pIx3bxqwrsD5LE1PVr2&#10;qJNNKSdzQAukIsFVYZay1N8UwBksOZw8M+Fwsphy8gnjimbKCcbuYImDvOerBG8BODrhKOj8X7Q3&#10;PfmosZq//+cXY6pRsFH+5ltWKbUxfEKrpbrE32eNelf7p4w1ilQ9jZtQsOHFeg8wuceLXAHn1g3N&#10;FeYhq+Y6MaA3ruHOBnwUdO4wkXSsWqxdCjzK87BmKbn8HkbOd1Ebv/0+gMOjoKKPXq5Um6Ng85hv&#10;10fBxhAJKvjwKAg94Zz+APBS7ucjxIQXaJBYu2ktJPCbRkbySQDlw08/5oT+EOC5g9P6HHUyx2T9&#10;ugWyhD6sFSumkBWTKGvWLjBC389eOCOz5kyTY6h+b926LG+jE7qK3eFekJmc4RO1JLwPCYxwbXOt&#10;qQRxAmBcpW6DJ6QvXN0eeuG3+UvTZl8Zv8lb6iYQlob1JdsR9bhbf6lFyt+wxlnq9gRK3U5/qedp&#10;2Bko43YGS9P2EJmwNVYmb8qV5rUQzqsrpHFJiVSpGRbHAAD/9ElEQVTOzSNXOF3ypqXwJEtWSyz6&#10;lgjOzmGSXRkoBVmsYJFwMC70lWEm9rBBqUsXdmq0O2WFiYj+0qS+iJ8LaHrxeW3N54eTp424ML07&#10;Ihp1QADo4EvEii8ruL+5BJIXVTQ5VuYz5VzZXC7foyL+Bf3Lv7jw/Bv5/z8m+MhHCPy2b0+UFXtJ&#10;K9iRjM0hQ+bhIl+wLx+eBeJ4qf75mJxIyrOJoZ6XdckVcPHBFuSbgdqebipHzt/2MUTAxA0Qx9h+&#10;KPRR6UcPEK9MK2IeAqhrAWw2kcOzrxlv1HTZiA5pxU4KJzdVybVpsfIjToGvUQ5/Bin8Fd1SXzDF&#10;rAhkW/EYKVPxid11GCjHnE3I+MaKROhXPHqapCy2AF6vJWhx4txGiAMxMpYjeG2xHQwdjCEUHU6A&#10;Xw/xY51yjupqZO1oZGkw+TshBI1FsErFs7kkMclEYz+KzCOSg+0mgQK9DCwOmWThxOVj0UgaBLb0&#10;h2juo4BjRsaGhfhEWkOU2UkII2lorIMERNlTTWEjg0aZyCsW/eR5zmNO3lYyrThBMnCN9zPrKiZO&#10;tP5xsjMFiR1CsTKA2go4gVgbosgeLkBf0NDgLS3slSXZLhLE9cmcruaRXLlcqeEI5/SXwrtjXgt7&#10;Xx3l8cn8h6DdCUgfSnC7E1k37mLlRvg6YNN1YFfphRN9IOBixs93pC3Uh6xVXwKBMthD10Ao76Bo&#10;fr6XibS6mUgT724ltnoeZ3cFbLSfKgQHucuw/lyr6BQHbFT8px91ugkPCZC//vQNK9U3BtD8oGDD&#10;KvWldnLr+Vsd4Uw27wE4RvYN5LDyNk9Xqdc1SB2wMUCHL9/WVYoIiBtoWW4AONev4FMygIcGTMDo&#10;tq5YAM9TfqfjI73Z6HGeKOBgb1A+Ricbff4HcDqBhe9XkeBbOt3w/Qo2Bgixir0B0avE83v8uTdv&#10;XyDrNs+Sj7FlXLh0XiZOqJfde1mjFJg4r2/dii3h5GG5jRP+7MVtcvj4Elm0pFoKioJkxdo5smTZ&#10;fCIvLsljyOkHK9bL/QOH5DFr3/EVC2V+jJ3Ujh4k1c2W0rrRR2YeCGOlipC5R6NkzlFUtvtCpB7w&#10;qd/kJRNWOsk4FLS5jpj8eGHk4c4u5/+6Zp6N1O6GowOgarf58QA82wCdbaEyeRs5Lpvpp19TxgSF&#10;0nh+vhTPRAg4NUkyphGzQNh/QXOclDTFSFlFiGQmuIiPB42sNuTK8CILwSfkx5uPlxPeupBRkprk&#10;z8UzRNIJikuM8UViYS1mvPtbcia387Ki28lKbCGW7bxpU/AyJcbTVJxCzHE8B8gcXvAfohH6nRLI&#10;vyUOl19Y9f+RZS3/yrCU30i/vL0yRo4z7dxaEyc7NsbL3H05ZCDnc7LOlAmrYiWj2RmOZrg48obq&#10;ytqk044vK5ZP1ghxGY0MhVbNkWjeLPEf2vLGrVqbELjJ1Ca4sLZ4WbU4SzZsGyfrDk+Xg7ua5e6y&#10;sXKTlXLrzBQ5gOH0IzrevgF0vnQfKF8h7DsfhE6Hv0MkFcV7/UzlPq+JJbwBZ9NDV0pYejGHmRJW&#10;unKI/NFBpuJKHo4Fh5ZROMedLQbJcJIW/EwIQaeV0yPkeTKYu8HDwcdgVQhIBYQIi4/IJTqU1s34&#10;IsAGz1cYPrAwBI0xrFGjiapIRmkcQuSGLyHsvpF9ye8BcPwhYn3xJQVgzQ8DbILgSjzhTOx9RsqQ&#10;UUOlF/8h/4880z7kZTTkIpzKj8Om3o/zOe1+IZR1haCT0XR5EFkfW3I5AiAIJ0OUtY4LxaFry1VL&#10;u5CxGiTiyo0htZ760rACU4njFBfHChVRAtikknoWBRKmDqZFkx8bTmog080A3OevADQ9h/eQPhao&#10;mu1h+J2ptKG2IpDTeSlk85V4C/kmw0K+o1TvEWHua+jDWs5IPNHJRJIZEaNGMG0BOIEmGEj5hxxK&#10;Jo5yOF3gb7oCOgo406ZMYJ36FVHfZwZR/HS6+fKzx/LpR5zAaZF8D8B50jndvE1wlab4PYIgfgBB&#10;rOuUAs5dgOZ1vnyf1UPXqmtqiFSw4bl2mZ4lQEeBSEHnFt+vURAKNvrcZi160wALBZwnTDkda9P/&#10;H+Dw7e8ALk90CmLy0R9jTD78HNXxPAZ83kdE+C694/cIDLv3kHRCOsfVNnGaLOPdJOCdIQnvMcro&#10;jz//UA4e2S8tkxsJ7KLPSdsVztFOeXQL2p7zsmHjInxW5A4vWylvcOF6OGO+vLFzv7z54UcojudJ&#10;A/KGphZzmbEzSOYBNAuOxcicIxEyhamlaYu3jN/qY5y5m2dZyvhAUgB4syjhUpWLvisJ3i5/oqnU&#10;7vKW2p1+rFbwNlv9pG4LxOj2MGnelkIfNYbI1SVSt6SIKSrXmG5KCJEaOyuLKThFKirCARAPCfYD&#10;JGwHyAAzqnct4R0AnmSAw9We6lymaRtP1PIhvJlGoO+CJgjnBO5P77yDg4nYwOU4ADZ2gI0NV1or&#10;OB8LD94c+TVsiWMJy3eV9kkRqNl95N94Av/O0eMXgOYfXIx+S7GQfxWOkg8Xx8m1tdRiQ+ieRbg4&#10;jwjSeQeYcHZlcfqPl4JZXhKF1sYbzY0PddnBVFMHcg73ALCtEPYN9qHpxIMwdrQ2TiQxBOI7TCNf&#10;uXpOqqyaniIX6Fvbv6mBuInpcnJbI3G86fJppa9cHeMjW5pCZUdLuBxDK3c7y1FuxDlKHed/D/7u&#10;jf5mcjnOXq55mUkbCQo1VL202/YhyZPXMwNAGYAahHbNmjO4rSlTiC3ENtvBIAR/iVgaGqw5iQe+&#10;IIGZ3ZleyOFJJ8ydHi6POAhjwsbii4ieIOI0jDaKEP4uAcnQI5zKw7NegefhxwUTt8rfyU9riHEi&#10;PBOVYicRkE36RKYge6ZE3ZlA5SGQsT0Zqf7CNehFk16Sk+wvK2vzJD7cVkaMeol3A7Jbaf+zCep4&#10;bPmFLakZdUXM1D6Vepe1dTIGObqNUy/yVV+DoQZIcKoGZnGlQpYdmm/GNcpMgtNNOaebiAvhPwE0&#10;bBaVMpEwUg4EaF6Gn+nNJ09v817yGjXE/W1h950oUnfuI2ZoeCwQJC0IHyb/5p3gX6W2ND7Yyd/w&#10;gt2Js5BDkOHjWAFj4XI6AGcgcRUDxA0x4DAAp6caNeFv/vLss/IqymNtL/jDWKc6fFNq2PyGqeDz&#10;j9+WjwzuhunGSPZjnXo63RDT+VDBhjwZXal0yrkNkCjwPND8Yj4qyHQ8JOnxsWPS0U5vpp9Obken&#10;nTsaDcHP1+nkMaDx54SjgKNrFbyMcjoda1XHNKPPEyYaQ5ms6xRTjwKOxpR+ABf0/ie0fb4HcL3H&#10;j+HHKsej3/c5l7B7mrOsuiDlhDCc3rx7Tc6fPykX9u2Rt6mqebJ/r7yzagnCQZLz9q6VS0d2yPuH&#10;DstHew/JvapJ8nj5Rnly7z7AtENmTcOkuNRCZh0Jk/b9YVIPZ1O9nr747WQr7Q+R1oPB0jLDQsah&#10;Xq/x7Ecg1kjJG0OjKtKH2DxiSZY5Sg36m5otPlLD+lW/FQ5ne4RM2pwiE9bkSMOyAmpk8411qnpW&#10;ttRNSpYqIlRyklwlmBeUI31qyvGZYDYczrrtwNcTAaAI1LKmgI2+aQ0aRTSKJ+uTnxnEMH4mzt9x&#10;EXCU/qP48SNllJclshAbZCHo0XCOm7ojo+Dn2wfzeZpHwmRjgLzNxP0fIiF+oVjgl9Fm8g/iIP6J&#10;FOMPvv2DFYlya2O6fDM7U67PjZeFO9Jk9qF8snIyZcnqWNk+K5BGERdZC3lcSbCVVy7NDaT82fAm&#10;PYzX0iDAZhBVMZbhrDuI8VqoYpo1N1XmLC2gaCBJLtFGsovX1OpDU2XDFqqf58XLFpTGu0scZBe9&#10;cBvq/WQxLvVlvMm3JLuLnyOpf/zdD7DBPIgbJdsB0myOLHlmr0it3atST3d5A+kQyWhuRjH1WA8n&#10;OMx+hMSjvLYxJTOKds3EAb1kKqLbmMAX4ZG6kddD1ARZPHaIEB0ZNFTo65/C2pXKUWg06udUJA8J&#10;/cWbXGb3yF5U2tAwQXGgJ2AaEclJPoEArtG5zuTa4LDOcZTELHuJRAjoieJ3GBehFzhBPzf4JU6G&#10;7oBNvoxJCRATOqeGUEVq4kgoD0TxENeeYuFPUn0o4xNS7Dmz4mXfijE0YUaJN94oV6agAKTcofA6&#10;QTmDOZmPhLWmU5l/1BAc52HJuM8xjgZA+kZmmkkmqO8fMhAymbBzSOE+AM1r2CcGw9kM4TFxVcDB&#10;OkH/lTl1NPvwgVCOLr9V2MuvWjNT4SCfFDjJxUQHGQ9ZGAXgxDHlxJrxDwKH44u/yoLEPwWZbuQX&#10;d3RMeRlXqd9++dFYpX7gOqWA8xVn8M+Ybj4m2e8DJYupXTG4G6Yb5W+0u1o5nPu8WBVkFGAM/gYg&#10;0bXqLiBy7VIH4FxVwKG8zviyUckC8LBe3YTnUUJZpyGddh5xsXrnqbVBGzkRAKpz/Kn6+P8XcBRs&#10;DKDh0ViL95iONDlQVytdm97i19Dpp+P73jM4Hv2xxnTEOqbtn0o0P+bbFNAev6/fhw6Idoh7cxfK&#10;p6d1OqN+5doRvh2f2LkL8sFqnOdlDfJkwy754ovvaec8InOWBEjLTmfAwl3S59N5tNZNph0IkfZD&#10;4TLtENMKhPIE/EETkvrI+KmWJPuPMhLwdMxOIqhq7BonqYYwrtnsIw1bWakgjMevS4aIzpX6pYXS&#10;ANjUt2ZKaXkk8RLOEJ+Qn2QRRyOvCOOFE8g7tRuVR/ZeBFP58cJhQnfgkjmQz51BgFB/e0AHzs+M&#10;9duD6TcKmUduQqBkxfqJmwd5SW4AUcAoyuSo9cVX5cC048iP8+XXTy5wlmn13nJxYpT8WO4lf0sY&#10;Kj/z5vgf0jB/Z6r4Zna4nKM+5u4OLDFz8nHkx8qyTcnSvi9LdmxKkk/mRsk/Gnzk9woX+QMj8kfl&#10;o6SeF6gl7/iD/Cm/80bzwiXKjPwoZ4BscomjfDAuXL5cMkZOrW+U/U0JcqAySjZxjVp2YJK0by5F&#10;gR0nBTNxiNfbSFuRuSwpt0V74wNHxbUNEA7l9dPi8ppsgqDfARfVAMXgb9dL/NHzxNMiWoLQNz/Q&#10;ClJ9iFFw5zwCbs0D4zNrprkJr7d+vSRjQG+ZbU5Lp29XBIddyFomT5nBwsGHkj44WytfNhtqbby5&#10;dAWnYFECcEIAHA8ubNqj5YzOyIVLm6fnyxIN5ZIRT8RocbG35BW5SU4RQidGw7gsyGNCfWw6S+0S&#10;48h4rcmVqrQgMbEmdnNoF+ll2kN6jewhr5h2pxOZ1r+oVyUVpF27sEAOrayTGrrFvWHCA/mPSSji&#10;JInD1TtNJdk4yPNxx5bYo07kycY/kmqN2pELUhLAk2LOjX+kOJLDMZKMnIFk5fRj/OvHGjUUZ+tI&#10;D+o02D+tCfJSO4QLhWFHWaWkxkX+RaHeP+mx+netm3xS6CRX6YOe50q4F+idYzVEErlQKeD40DRq&#10;P4hfEwHgS50hW6XFOfL7v/+OC/wbArb0FP6pYWXQ3Btdpz5lytFkv08/fiwf8qJT/Y0BOIDNQyYZ&#10;PYfrdeq2Aodeo5hedNLRNeu61v5e1K5vOrv5aDzamqlTD9/3P4TyhT8BRwFCr1GqNtY8nDfe6Zhu&#10;dIpRj5Ux2QAQBjh0TjU62SjI6Nc7no7px5h2eIyv68OvraD2Bif29+g514uWnt11DdMJSIHtyQf4&#10;uT5CgPj5Z/LOlevy8akz8gHk92MsFA9xpH/06C35iCqbd7hyvfkAd/yHnyJovCWbjo6Takjg8jWO&#10;0sxKNYPVSgGnjWfK3kCZSFrj+FkW1IqQYURiY9YkCFM+d7yiX5P8NkAIxXHNFiacLUHSuClaxq8f&#10;zY/FwNmaLuXl4TI6ib6oMHtJ42M1HqkJE1Olfhyh4KWBfB45SwAVRaFMJClUH/kx5Zioz0/V6Z2A&#10;05939pFccXyDWVfifKUsPUoas2OlLMxZMuFxWrw4zweiQuY87hvqyImdPJ1cXzxIbtRUu8ihecly&#10;qyVevih2pB02QL6YnygPVsZhSo3By5Usjw5UiSyqQEQZK6uYambtSJD7SzAr13jJH+k28l+sN0Iz&#10;itAu+zHTfQVUhI0rVTDIBBxDBzLxEFEBIM1Gd/RDZYj8PqtcbiJy3N+YJDvQGy1bO5YM5TFIBhIk&#10;a56fpE4n26cF6Qj11wWkMowtcJTRSFv8LCHk+bvO5MJVgfxgtA/HE1fEfS4vi483DQrwp1mhVhKB&#10;uNeeE7gNmpsgtDdl/g6S4GFF1AyAMuAVqen3iizh+6YBVAkU73kTb+oV2Jvthjd9/tyDuE6b0Bbq&#10;ENwX9XF/CWczCSGT2SWCDnQ6zl0AHHc/JhwvFMkU+yWF9pJnKkDEEv4R8kucqX+wl0SS3MNgzQPx&#10;T5WX+MnqifkI/8K5CvUDZLrLKyOJ4RxB6bpZdxnu9jIScFOZMjlYVpJJMh/Zejk5Iwmc1jOynCSv&#10;bJQUV7tIJh/TAZlU5NRpoHv6GMCt1BWfizNpgXYyGtdqdLSZQSr7YnNwD1D+BuLKFcOl/avSFz/V&#10;EHZ/G/4BnQj0ckXL4JlEKFFSL9nBeCrjfUTotPp3vZv8q9ZdPufXvp5sJ+t4l2vhE6kM8jgRAWCI&#10;Ag52BwcAZ8BrxFT8yd+ME5F/Ga5wvVAph/MNwVpfQLpqbvEH5P2+h+5GV6r38Ux9qOl+WBveAXgM&#10;7Y2uVEw5T6ebm0oOM8G8rrwMAHThrLZeatul9nXTBaVf5lEQUtBRIlkfXa3UxqATh358qr9RcNBJ&#10;xSCGlafpnGSMaQag6QCT/wU0nYCjP/ZDwOZ9Pr7Jr6FgZaxgBgfUwQPpxKQcUcfK9Q4aHs027tD9&#10;6Fp34SJT2P5D8u7hE/L2RSY3LmnnWQm1C/3J5x9ztgewMI2+9z4ENmrn80xC0zanSt1WB5l6IFDa&#10;DobIdCac6XyctosaIQClGYK5EY1OzlSuQLwJ2eo7YNlQGbvWWRq2w99sZSJaHy+t8xDNMSknxDkz&#10;haLHinaQMbzTzyH3Ztkiitzm05xAJk4LL8hKDMUFo72kCIVwPIFSo4i5NRvVnwPDACiAfjKMy5gJ&#10;PiIH+L3oWMKmshEnVmbRZZYnl9DszMCiswE7zwkfC2lCBpJKYFdqnj8TRDTleLGyYmqA7JgbLUdn&#10;Jsqjtjh5f1WhnNlTIBspyFtxbLSsOZYu7x2uJ3plrHzBJLRtcbgs2RCJfSRI/mBz+GeMhfwHhe9/&#10;WX/+S/faH0z5N737ygamsD2sNeOj6RsH2PLaomQhhPj7Y6Lkm8YMubpwnByvSZLNZUGycmm+7F6R&#10;LntR68+a7EyKIJvJFDfJJMcmm763lDg7iXOHq3EcIpuZbmbHm0GS48siHH1hEFwnpuyZtNjmRfMm&#10;z1XX2ZpVyuw18bIiexiJSnWQIz/fSoaZEAbPOjWZxpUFvbvJwv49ZIrVK1LMJBZGe8sI4oX7A16v&#10;2vWQ3jyDAR9buuwi4WFLxthJ3XhvvGgOdGvpUNCD4w6A5gXfA5fzTLH2SrFOJUGAxWbynwqAJJZa&#10;oUmJkS3tpdLECdzdA5MlQiIX72FYGIaIDboX5wBcpUWjZDmh03MnxkgBpss4/sJ5VG00Y/KcNpna&#10;mFpfkNcVULKkn9yPAKXR0twSR9UL2SBjeIfJd5fy0aMkN85K4kJNJYi2Q//AoaiOyT/GiW5Gk+cg&#10;p97Iu3uLiRsuWZSovqkQUJkQUwQUhRP21YrV/01OlH8vspN/lnGqBHC+rfSSm3BTWzkNziJArBIx&#10;UwoZOf6AjR8rldNgfl0mnB7dX5Tnn/2/sp7IBQWcHwwLQ0eEqOYVf66eqfceGq0M76K7eUfP4No9&#10;RVbMG/ROaZDWe1yV3oLXMUhjvUwx3VznMnWVOl5dk+7D8Vw4Q2MloHMRsLl4TtPrqKTl0WlH16wb&#10;Cjq8iPVqpVyNXqp0CrmvE4VOI+hw3lJiGEBQcFFu5kNe7O9zpXrK5Si4PJ18njC5dIBSB5+j/ixd&#10;pRSU9NsM7Y6Sy8bqphwP1zCDJ4KAVh8XYGOsYnxdM3Yu8ve5TQ3Nw+vodnDDX+Xv9QCl9B3WrrsQ&#10;3coFPVSzKn/OTz/5SlZtmYX2ikvUHAsp5zpVt8ENoPGUVjiaVgyZLVyudMIpnGUtUflcJhGM+if2&#10;R+TnJC3rAKWFwVI9DrEcmTXB6MMCeTdOzfSWic2jedFVyeaV1Lcsb5RNi8kYnlcjm6mTXkGDSFt5&#10;opQykYdxmQlB9BaKet470EJcfOAIefz0coO+rCI/TCZXp8lc/F27po6Vzxvj5BBHiMn49G6i77rn&#10;P1K2xjjITKJ3W/ncbqd+qJU3tEU1tnKk3oMutWC5RtzKsS2jZfOBTFkH2Kw+kio3dufLv+dlyg/j&#10;/OUMKX8b1oTI2xxPfsd+82+6n/5LO8p/OalLrav8LdNczjr3lHO86B85mckJ/qzNqKnHYU1Yv6ZC&#10;3iWW41MU/XdrIaHRxe1JGyX3II9/nhIpv9MH9z3V2KdriNiliruON/wiXkshrE5V8ZQJpHvKpQhS&#10;NdPdpbgqRIrGBMmxDK5rKbZyJXEU10ErCGX6sEzpwCJ3qpRMnIW8/lqxMkUhIRnBWdx9UG9p6/OS&#10;rO/dVVb26iJrB70kK7kQz+C1X4BxexR800DcBa+gw3vZjj7zxBEyrjVEtq/MlGNkCa1clIry2F78&#10;KfYL4OoWxUEoj3XxmXg8FUEJGNmiIdT4xvB8C5kNiu9bWCVNBKi7QrR5g4YpSc6SmuYiianoEoip&#10;GM/IV11IfnCGq0Rx4QqPtSbkyFOmU0GxekE661WWrOAff96MVMktRbWcqT3gUbJyfqHMa8+SCXVR&#10;jIAoQlNGSX4MCWPslOEAjl/AYPEAbFxoI7RndRrp9ZoMcUMTALLqWhbEXV8T7v3TiLMgtT4QtjyB&#10;fbEF+/wVQp+/r/CQz0rc5Aok+DYk3DN4x6ol0S3bmggM4ip8II09eIYw4XTr8py8wllcGwr++99/&#10;GpcpQ/CngNNJGH8M4LwHd6PPE0BHO6jeRHfzOoVxt8mLuQf4aBOD+qHU0nDLAJzzxvSijwLOlUtn&#10;6Es6QsCUFsxpYRugA/BcvtABOtcNMpkXL/YH5VTe4NcygtAfYABFwPdG5wqk649OJ+8bIV1csjq5&#10;nacksoKRQRoz+TxdpfR0/iGPftRvNwCnc/0yeB69hqmOh19LV7eOipoOZ7paJPT73iKv5+YpJrPF&#10;qxE7IlDkz3CPHJ5zq3Gh033+GCuGan+0aO9N1sC75PUsWdHO5ZHwKIRg0XWIzKgeyZ9mKWUzifGc&#10;Yyvlc20lt53/c/QgdkzKngHUwebbSxHrSkKCtdHg6h+J+hhdzZi6GGmbmSsrMWSu52S/Zdk42b2S&#10;VWP1NDm8ul0Or2qX7bMbqZUOkyhkERlRLjK+IokJBrc0tUGFmDfz0nzoC+daVp4gC8bjg5pGct+s&#10;Rs7K42gOKZTP+VxcxAo/x7KPvOs9SD7hBXuhzFfmsA41MJFMKTeX9UQyXOOE/UaBtVyvdZGDbV64&#10;6L1lzcYQWboplNwgP7lL48nHvLtfanOVbfSR3yeu81+5DvIvqINf8zih0/smrE3vkJQw37WL7Lfp&#10;JTfJfrruMkz2FQbJMrRG+3dMlI/mlcrnoz3kEUeas24D5TYiy39U+gsCJpHR9iIp1vJ7oas85DU1&#10;vz4KBTeSlmDaaAmhOwH/cxyKYnkywD4+S2aTX3WdHKBP+LfcAYEcjQ7OegRgw+pU4DxQZifTpsLr&#10;c0WohQQQtDd8eB9xRmXcBsl8nOnwnMXLcsakh1w0fxnx4AB5O3akzAErAvB6ObCiOdEYWjzOl0oe&#10;khKXpsq6JSnSRlNuPhnJyQgMY5G55BSYIZFxkWeCRhO4xSnaPYE/AHGGDZMCZA8Kzsl1EeLqD+nr&#10;PxRCeZTksKbklaAarQ+THQsrZOH4NN59LCQqxpoIR1fMlX6k5fOXh1nfsCxP9qyvlKPbJsrxHZNl&#10;24pKaWwgRIt/oNnTRsuO5TWycCrxkOzeZSnOUswZL49/sERKyAL4PT39KQvDQu/CJ6Epl43BXKPs&#10;mW6CqdgIw7OhwOMYobsjf1mCvuwCu9O7/LIUExy2IcNW9oHmu9OcZEO8o8zy5zyOtDufZLdA+Bvl&#10;cNw4jY/o+4p0eeFZ6U87w3V6lH7//e+dmTdq0vwU8yZWBj2Hq9gPoHmXDqonEMbaPfU2k86bEMb3&#10;bzPRUM6mlbV3WIneYsW6j2VBAURXpotcfW7dpIoFMvn0icOAzmHqTKgE1olHgYeq2iusWR3gREc2&#10;L9i38FXdZ3ro8FzhMtcphxezgs5bnauVvqgfAEiqTtaTuF6iFESeEsMG4Oh0Y3A45CTrlzUvuZPP&#10;UTAyph8FIL7857QDuCh/ZLjQNS+Z6ItHrFsab3oPi8Nt3OgPcKdrJMY9wPARhtOHxGvolxVsDNDh&#10;7/8hiYbvsHpNnFoqo8iy9UGL4cMlI4hw8HB6tuPx0+XU0/dOSVwovWdWHCLsuEB6eRC0j4HQDdI3&#10;YrSrFDRESVN7hsycWygr5pfL2vmVsmFhrWxfNl72rWqVI+tmyImNc+T4upkUIRZKDGRpDFaZ2VxT&#10;t8xplI0zMTe2lMuiCah+m/Jk7rg8WUpE6clZDfLJwiZI8UbZMpNUv+lkBE0rk9fJypnNdWcbq9gT&#10;FMt7xgZKA7nZE4jFXVZjLzvRz9yMHygf8k79OkePbWVmsmSimaxus5ZFEOFzJljKHqagc+UjZe8E&#10;Kzm4KEyezIYwrnKT7zNM5ePEgfIlpQHfjjaVBzH95Bb0wFeRJvIlNdgfQXY/IAL1KMT4Sdayj2YX&#10;y+dJjnIHEDxr/4o8gXL4dw6rGE0L/+bN/RcA6PdUB/lmbIwsKoriImdCJDAXq5ZUWTPBWxbSptKO&#10;yHbauEzZ3JQpV4tD5Fyql4wNshFHXaWG0htHdOhat74yHz5pHUA4K9xMPOE8hwwm+QESuYnM410B&#10;w+QmWre30U994jFAfia14ffRVnIj2UTGJWKHSH9VyvE8TmknzmMGa22tPZzaCCkvo2YGkM7GkJo1&#10;ZqRUjLOWiYDwMxHF1HGWUvdSCjFU1V/q2QmraUIISO8LcmkO6WDsBpYytsmTupQIWYP+YU1bgWSD&#10;vumpTtKKPmHmjARpb4+TGbOSZeniPDJSKuQAztWTu6fLBVLYrh1ZKud2EXu4jPF3Wa0c2ThVNs4f&#10;K5PZxyuRoZclKOg4STrB7UHGhMP65AdnAzk12KU3fpLeYqcOcq4cfkQvOtO7bAfAOFP07sOe6M8T&#10;FNcXwSL3f3RAtWhx1uV6yyr+weeR3N+Kca8AwIngLO4N2DjB4ZjCwnd98VnMnK+y/hznJP6zcZ36&#10;SRXGxoWqwzv1kfI3CjgU3D3hOvUO5OibWBke3cNVDXejZPEt2iovHqc9kmqV+3zfPQR8lwAcXaMu&#10;McXcBZgunDkG6FCZe5oe8lM67SjwHAN04HcAJp129FStL+J7vGjvqsMcr5VhfegEl0fEV6jb/L5O&#10;PpqnA/Ao2atcjjG54KvS1ek9BRoFGONh/TKmnA/lIyYjffTLHd/G1KNPJwDpr6NT0ttPlENirQPg&#10;HuhqpwZOnjdY1d4EkJTz0bXvDaaxh3BNGoP6Bh8fYUbVNfCO6pD4c5+njrewAUVvIuQhWhMnLhV+&#10;CQMljgTJ1GQyYKJpdYSnGwI3aKcBa9hSMst9pJg1pgpOcPy8XGljIl48j4S9BbQlLKyXTYvqZduS&#10;CbIXRfThtQDOhjmya36TVKT6SDicXfvYTDmwrI3jxXTZv7xNdmMu3TZ3kmye1SSbmGa2zJogd+fC&#10;2c2tkS+YcvaRzXMOcPp8TpX83pYPmLigzO0rM1PcpHUsQsTGYJnZGifLWrxk3xhreR2x31tIOa6m&#10;DZXdOUNkafkQLrjDZHrlQJlZZiL7yq1kB1nFW5ps5M78NPmQaf+9Fn95k6aEdwCrN5jaH3j3kc/R&#10;Iv0LDY/A7/w3xUb+gAL4e3GY3G3JleOtpDFWM5GQ2X2JK9EJTvqfpDvLv3Jc5Fe4oO8Jovvaa7D8&#10;lSvdA+q1CxHi+nOFW0s28ZWmCNlA/VJ91ACpxJQ9e0yIHKrwkYtUGC+MGiWhXKusWKUSsC5s69tN&#10;Trj0kpWFNNdiLi3lDd+IpRjcW9yJd5mMQnu/92B5C83O91Adfw0zkZ9Ql38TOljeCOor+2MHyHxc&#10;4tOnmaFGd5SxE2gYReaQncvvjfm6FulDeYM5DSzmUjPNXibNZsKJRA0YU4mVnCe+sg+lVrDNWMuD&#10;ivh2HJ95JMw3N+Ofag5HGxBGM2YI3IuPZPAfM3NqsixfyYq0OEfmLcpFlUowEfGPezaPkyM7psgZ&#10;QpEuH15GRckauU1C2+2T6+T6kZVydsccWT+HMGyuWSWoQ4tjRkkeupnYkJHi44caGNbeliuUCc7i&#10;V21RF6PlcaaVMKCANHtAxysF0piJTEkpH27+PvhTfMI5+fGEheOIJVx6eR7W/EQsFcjcp+KNKYQ4&#10;juEf0RPAcRjEtUIB54W/yGAc4revn+4EnA4OR82aXxp2hjcQ/Cng0KbJKmUAjlb2wt88vAtRrMpi&#10;rlF3VFEM6FygyO30Efq1IYrvwG1coHrlLOCiuhut1D15rANwTgNO+uj3GRPPaTqxAZ17uM3v8esb&#10;qmOEg3d4nvqt9AV8HwDSyUYnHjV7GmdtHo220MgLTRB8DEi8C9fznnH+fiLv8XzAlPMUYDRVUNer&#10;p+0QT9er9zonJAWctwCcjotYh/hQz/TG2qbfB+A85PcwVjHjksYqqZc01r3Xldd52mdOMZ8Gs89f&#10;Nol0OBOxxGc31BGnOCuyK6FrPkHEe/LmYoO0YahZN3FHjl/IyjB+Ial/SwlJn58rk+blyYx5uLHn&#10;kSG8sI7ppkHWz6+XLYuob1neKgdXzZD9S6ZIa1kiEaEICHOimM6nyuF1c+QA36fff2DFdNmztE12&#10;Lpwi2+YBPHMnyon2eniWAvmuOls+aC6R3+aVi8wkJK41mXUnUA5CI0TDV2ayCo1rCpZ2SOL2Se6y&#10;bYwNqZI28jY53DeI/jxIvdFsFPUt+f2lBbHbLk7dD7ErXC4wkSsTfeTN2UlynZXqGOH/V/ERfpA2&#10;Qu6MelmuW/WS75gU/kG073/wSf1hAA4rUnkoJZTFcrYmVa4x+T8GQE/iZ9prxYRBhMw3rJgfMwW+&#10;RYfUx84YNEl2WBlgR+XSIBnt2kfWRvWVI7mWsok/d3XoMBlLqN76LCu5mm0lx5JGSQEcjwMCXv+h&#10;r8oiLlCXiXi5BPl7iUTP/fCso1m1bE37iSnf7wb9MMN8gNxg2vsequM3ss2/5pDzwLqH3OD/67b1&#10;S3LPs7ecRE+0qHWETKPFoW48FcBlQyRfu8f5d5lG9VPLZEvAxpowNEoZptsj/CskzwJpchSKwVhk&#10;yknEBKbXD2UcJri8LQhbgpc0QkiVQAaXlfpCUiXIEjiYVfMKIMXo5uFZsZJPiLW8A62rld1bxsux&#10;XdPk9L65cunwUrlyZIVcJXf2xok1cus07mU+ntwyU5aQV1tBFk4CHq449nVNkQ9kfXP3htRljbKG&#10;CR/ipGDDNIMEO7wcQyjvJOGliIsgjL0xibrF9BY3QMadaccboAnnepWJtaIOyfjMPAdZnOIqcyMd&#10;ZQoWjRKIY9XjeAxBHT2wt5gDON2e/T/i5TaKaeax/PO3H/8kjLVz6ingvP8Y7obIiiesUe+wTr3F&#10;KfxNanF1wnn99mWiHwAcvTIZndxnDfA4fmCncX26BSCdOXnUmGauw/mcOLKP2tw9tENqli+lbnz9&#10;DLW255iMLp0/QRA6Oh74ITV46nOL6Ul5HX1ex+ipYV5v4C7XIC8FmIdMEx1AhMWCb38bEHoHAHoC&#10;ECjgPAWbDyCZn65T+rFDGNhRR/MUaAyNTucFS4FESWRdp5RENiYdjcQAWBRc1BhqFPEZDRG35DpZ&#10;ylo7fJXGh+sA7S14q5tMeVfgs47y90vMCZG+1hh90W4N5wAwxIGzKQLAwJAhcIR8gtvw/8f/fXF1&#10;MHqbTKmfmy31TNKT0d7MnFsky+dSewI5vHZerayb1yCbF06SnSumyR4mmIWNhRIPQZwV4yobqI45&#10;sm6uHFwzUw4w4RxYNR1NWLvsXjoNGmAKa9ZEWceUs2sKcaplqfIbGUzCZVWB5g8Ec39Uw5GQZPBN&#10;qqsUkWoZSsFADSRxPS20dbU2shiAOcsl5iTeoJ3wEvuI7JxHfs2UpH6yHRf8ddL5rka+KueocLkO&#10;yXxxkpscmmwvB+ZHklGUJL/Sn/YmWqDTQ7vLE/xMPyQNl3+Q0f0LhQBfBQ2SD2lDuZfhLcd5Ez5I&#10;wNwpwGEzArzV/bvLSVT2N7gmXeeqdB1B7hsYlK8QF1PkTAECE9lUr1dkJqFe88IHSDNAk08tdw1X&#10;pW1Jw+R0loO0R9qJj8MgcTKlLntEbzlD6cEFgO8C5+rrRGasoLEljvA9H6JXrUZwXYLfmYmJ87zp&#10;K/K+S1/5gTeId2hVOTLwWTk24AW5TCTNXYaBe3C/G+DoGumQqyRMvZAtqaCCPjn8dRPG9JcJZGDV&#10;TbUDcLhewd89E02uahxWhDg8EElFGB4JQiqps6cfKoyC9yAj9ErjIapLIdXmpJPkVgOoTCBAezLB&#10;2RMpSGuU3ZsmyMFtzWTcNrNGzZTzBxbIpUNL5OrRlXKVvNmrx1bKNQWd46tZr1bI0Q30PTemSRKE&#10;mCe6CE9IMX8fvCX8J3vCgDsCOOZuRFaAoB78Y0SSsxFfS48PDnTt61E9j0s0LZ6oGX2ZdILhB0J5&#10;YskVyaE+YwzZq+Po7Jk5Gnc6dcRTkLRXQBwbgIMpzaY/kY190eH85RlJT46Uf5Bf/Pe/f2NwONrE&#10;oBzOl3A4n6Aw/pCVSkV/6qNS0+bbD27IG9Tj3gds7t0CbCCNb1ONe0MFfYbO5jT1Jofk8L7tHT1P&#10;6Fd0mrkEwax93ftosTx2cBf1uTuNjydxcp/jx58/c5QeKSYjBINqfVBRoBFtwZcVfB7BlSio6Cr1&#10;kJXqgQKNRlwoCDHZaJayUU3TCTZ6Cv8AANG1Sqebjwn20u4r/fjxZx92ksgdvI+Sx4aGR53mhhaH&#10;lcoAGl2TmGB0pdJQdsLa7/D7avPnFVo7LxFpelFjTa9dBXC0z/w6cRj0mBPorsZP5aGOHj8io3yt&#10;ZbhzN4nK4f8gj5M167IVeThOvChsASALXM7eaK+ySqmSnsaJe3oakQ5Ej5J9M3dOiayeXyNr5tYB&#10;NlymFjXLzuXTZe/KmbKurZ4TrzvcjZUsmVzBdWQ+gDNHDq1m8lnNj1nBSrV0qmxTsJnfIhtZp9a0&#10;N8re1hp5tyIVL5SP/LciQP6o9Zc/qrz5sqdIuad8iV2ghvRIb/K9c5gYqnBVj6epYDpRDDOje0k7&#10;/OEKYiVOVzjLpnIbmYxzelXsq7IRDcq6iJ5ygDfD06XmcrpwqNwqtpQH8CpfziniQhUoTxz7yqnh&#10;3eUmSvlPeBH/SE321z5D5H0EiY9weV+HzzkMCC+37CkzuQy19e4iG17rJufIprlIt/fZIYAE1bsX&#10;XDnuUFUcO2qYLB8FsHh1k7GBPaXcf4CUu9CGS4ZOmWd3mU+i32ymmwQ4HjuL1yTMiXJK3tT3cGWa&#10;hcK5FR1UazT1vUgJcr0JkyeiwgaLgydgM591bht5PHvtu/Bne0Ueoho+bvqsHOj/Fzk+qAN0rsOv&#10;LiROo7h6ICsVl2uC1HOqSASoGsxlehhNGyOkgt71yhZbaeJY8EwCKJucRs8x/4B5xZjxqnwlXQPS&#10;cV1H4LHKzXWUBorPF0AGr1pVJqsRH61fXyebNzSwPo2V1auqZA+Ac3T7NDmxawb2fcCGycYAG9L0&#10;9blC7qx+vKZfPrhMTm6eLnNI+YtEZm4PA+6C89yPnVQzkoPR4DgAOCNceBckYlTrMWIAwWCK3z3T&#10;cf9ynfLBUu+r3TwEdSWQn5NUSYZOATkcVG/k8eMr6fCpZdRrKbSGOGPCIUys0oUuLfOB4gngWNMi&#10;aPZaT+kJ4FQVZ7BO/R3jJmHpRiUMK5U6xBH76YXq/XdwcL99h4ePCjycwrVDXNXGqr+5g6r4lgIO&#10;6mEFHL0+XYCXOYE/6djB3cako+fw0yeoQQFU9u0gIpNMmcP0dh/ZT20tOTOnmQLOnsZAiRv7Gr+O&#10;8jlqfVBxoAKPpu7p2tSRHtiRJvhAeRzldjQ9kKuWnuefaCYyvMr7cDkKNgouamP4DLPlJwoyei5X&#10;/YzxMAXx43QKeleVxvqozQHupsO/RdiXktNMM8rRdIS1Qxwbkw3EOKByjee6NkYY7Z8dveZXcMRf&#10;uUbZHpoibfK8z5+xsqFEHFCjV7U5kmXjSSqcOcLQ/mJDC6spXh0FnYBgrktM0EVT4gGcVBk3K1Nm&#10;GmAD0CxoZKUaL1tYn3atYnohZ3nXoqlcpWIkAo9Qy9gsObFlqZzavkyObJjPhDNL9jLd7GAC2rG8&#10;XbYtazdWqj1MQDtb6+RsC1qZqmT5mcPCP1MR5KFD++9YbxTrHkwhDrKj2gYxLLqwMBow4Som83k3&#10;D0f0tFxEcDRfzuCNbh5vcAuKBssUwqaKy16W5vyX5SD8xW1iOm9mDpVLTNr3Udl/BLh+gWXoV6iI&#10;P/Lc5SPEqzdte8tdrj+v2/WTR1gyHqIBet26r9xjAnmdi/D14GGywhlqYEg3aXm1q+wb2FNucTm6&#10;iL/pJEFZp1l1Nns7SIqXjWRgQ7gNsXyP2u02QtZL/QZIIyR8rXU3qeSyOw6bT7YmQvDra89UERGl&#10;m6gIPgnH08ZWkBLbU6ICUB77WUg9AWUhAJgDrxNvVqqFo/rItpCXZb13Fznl1EUOu3eV7U4vyMER&#10;z8rJwc/JpeEvylHC1CpRHKeQiTOnlddcE8HqOMdjiagponZm/GQEicSQFNcPl8pWzuLZmdagEel7&#10;06P4T2qQpROz4VJMJSRsuIyt9OEdJlWWrSgEaCpk7Zoq2bCeKwEczbaNjbJhdQ31HnU0LzbL0R3t&#10;chJi+Pz+RXL5iALMSrkCf3MZwvgqgKNgc/XoMuPblMNZO7NUChMJZOcf3t2BrAxQPiWMQjDyb+w8&#10;+sngUSgZaYJwCiXLpNieCENEiZB2seXohGrIQJ5IKlwz5+6JxFrQBphCLWr+eBOpYBKqKaV4j+Sx&#10;5hq0BZBxk/mHLMegl4IL1peuKst+RGq8iloawKkfW4Bp8xcAR4vtOkR/ehL/7EMqeBVwAJrHj7hM&#10;3b+OBucKeb8XeS6xUvF1CGL1T90CFPQydcUgik8aK9QZ+JkTh/eyQu3umHr4ttNMMgd3b5VdWyiJ&#10;U8AhbPw0gKM/5sL54wbYnGW9unpZRYKcocmweYvg9TchY9VrdVfJWCOqtANwNLxLpxvNSX6spk8A&#10;5yP4ms/JsPnia2pnmGi0guYtPa13hrVrQ8S7fNv7gI9esd5VrqfzUdB5WzkhBRutqFGwYZrpKNzT&#10;/nLAho/GA+jc+F/r1JXrlOddvWRodi4hC7jEdHcNl/ktIji20PvtF4cAk7F62kaaKGfzzsybnIs7&#10;9cvYVNx4R4+ADM2vDpGxZNtMnp0niyiy27AYkncp0aZLmjmFT5UdysesnsP0MkcW0rgZhcYqKdxZ&#10;Ni+aImf3UFOzY6kc3bpADmxgreJydYRJ5+TKGXKHEPhPFjfIV9NK5PG4HPmwIV1+rIiQH9Ps5fsY&#10;M/lnHqfmsV7yKxaZM1xcqqlLyaMTPBtjamzga5IOWI4lLndy3suyCq5mMQWPkzP7SnPpa9JeR5Ns&#10;A1MJa8WXTR7yBG3MUd7xz/l1l7fgrB7b9ZaPXF6Vf/HCp5FRPsHA+rrbq/IQIeJtTvDX6H66RMnc&#10;BfyKl/jyNWI7HkXDA+GpWmzRQ+b06y47mHTODO0ppwZ0Z8LpKacppJxIy4Q/QecziQL9gOzxN0NG&#10;yCompnonBHojn5Vq257Shgt8TBBNEaOwUYyE4+TfuwKpwiqyd54kDJe7rIETgghIR+NWDL9TSTSH&#10;JymaTmRIuaJXa8aDdpA0iF0uXeSI9QuyeVRXWcSXN9kAglbd5RCiv4WojX1dupKX01vWT7aWo+Nt&#10;pIpwrqgCLt6znIg78ZKWaRZcqsinqiAPp5L4iJ0bx8rtw/Nly8JqeBofSc03kULOe00InlasqiAo&#10;eyIVH5NI3x/Px8lydO8UKlynyaGtLXJwSwsdRK0G4JzePUcukCl76eBS47l8CA7H4HEAHOVyAJyr&#10;x5bJedL1962plbmT46WYd5kUvDBJeGGSg/BZYa23wsbQx5KwLVTNI1BiRhOVWN7sRuWGm1SSHFfc&#10;bio5zWg7GodKUs0g+naoH21BeDSTrOV2M8x9nOyaRiDaMpc2HOSTKKvXlSoZ5PblHGgF4JigolTA&#10;mdhQigbnt850P2JFIYwN0yYn8Y8gjD9Af/MB5+4P9DxO2t8Tphy1NdxnGrnDi+omvM1NFe4p4HDe&#10;vshlSolh1d3oKfzQPsrfeHTq0SvV0QO7ZOfmtQAP1SkUwymXc/TgTjic43Lq+H4A62jHc+6YsUJp&#10;FKmuVXpavwc38jpEcscq1RHQrlzOY4DmY9amz5lkFGw+1F4rvWgZtgt4J37ME9YtY/LBZ6UksgKO&#10;As8TfTqnG516FHDUv6Wn8ftMNncBGT153wJclK/RSeaGTjasTldYmy4AMOfIzLlwGZDhywo4l1kj&#10;L/L1C3ruB4iUx0nKpYK5ktiQhXSR4f8JQruhkn4fVgBvJBAxvBirJiVIK5zNogVVsn4xZ+3FE2Q9&#10;BPH6hRN5Jss61qkNS6bKclai7GgPcWIyyM+MkK1KHm9bIHs3z+WZLbs2zpJLm2fK1+ta5Kd5Y+U/&#10;c8eI4HGSSfHyn7Fh8htCuL8X+8n3nJU/59L6eVmkfFgfKHvKh8msGhPaSWieJcmggCtLMid9b+JX&#10;vFg/kmlaGIMDuoic7vnYdR4jbPtyrKO8WWkF2DgjyguRi2Tk7MesfN3uJXlo/Yq8AeA8cXhV/orr&#10;/B9cke4S13nCv5vcZxV5iOXiBsFYl0fyjOBailn5GqvmhyiEv2HyOolReRVexk20ouwb0l0ODugi&#10;FwGnA6iJR+P9SiK75gQk7wNSHQ4xHW1kslln+ZxMsXhWqnAGTAq0lgT0PZYje4u1OTnjKJtToCAa&#10;oB4e4Hb/K1eyjehqElBgVyEGLCbT3Ik8cBuMnLacxeNRHK9Fe3NkRFc5TW75cQUauxdlE+mek/h7&#10;lXFFTvXvKdYeXTBz9pQFhRZyucRJFuAcL20YhtLaj3LEcJkzz1ZGV/SSMfDFz7SzM6+bVSoLOQnm&#10;lXtzxnSUqhnc0ic6yhgaCBcuK5T9u+vk4N5xPADOvskUmU3EPzKJVYru5Y3jaV2cAPhMkVO7ZzPh&#10;LOBZKBcPLDYuVFcUZDpXqquk7F85tlAuHOGcya+1fX0BxHS0TKwlyqCE/Z0WhnAfHL5MPC9TH9yb&#10;xxwFaEjhCKIorYgpwJC50p4GQ5o6x1AUxkl/NO8uNTNw1y6wlakLbaV5Nk2dc6zItzWXdoRm86od&#10;2FEpzqNdMZ0JJ3DYa2JtTDgoJJ99RhqqC+Vf//qpc53CQwXgfK0aHL1QESX6Hufwx6q9YcJ5gwnn&#10;DdYo1eC8rZk4vKgf8eJX35QqhlXEd+ncqT8B59TxQ4DIQdm5aY2xXunkcwLCeBeAs5dOp8P7dMrZ&#10;Icepxz1Jze1xGhJ0xToL8fxAA9gBmGuQ0beZFAwzqCYKKuDoWsXFSi9VCh6ffsk0w/qkBXv3DTL7&#10;KpEZAA2ApVOPrk4KNsZUo2sUOhkFII00VbB57yMsEIj39Kqlp3YVGz7A4qDCw7taPwMBrLzM9Vt4&#10;w3iuQhBfZnX6c6IBYC7po9MNtg79qAB0HuPq5cuXZN+RdZIP+RpDAFVKgQV+nP5iZf+yuBLcHQBx&#10;7BuGuzuH4K7WNJkyk9S8WWWycA7VubOrZeZM/EPTq2X6jBppJzt5FrqaMaODxRcfkJcbjQPEpSxa&#10;2iLL1tO6uW6qrKDdYRmVMmfWt8i/SQeUlkQ4mgj5T02E/JfqF8HK80eJl/yW4yY/IWL9NtdLHtQn&#10;YpD0l3mVg2RpLaf1en5deIgcSM/UAsKlcET7Yk524dLmw5qUwgRzusQOj5SfSAVmzmIbeRMX+N1G&#10;dzkJd3iFdoXbTCfXLF+S6zbwNXY95W24ynf8B8quaEjg8K5ywe0leTTqNbnHWnXdvI9c1ekGo/It&#10;+Ji3MD1/FGshF+E2V+Jb3EEV0yFc3vuGdJEz5AgtcqeFBGPyRIDqNnlP2+AmNyhoWTJVjeoujzFs&#10;rqKSO8vLQlyJFbXUSF50Tv5+tNri2J7N5HYdL+PrNHC24xwodh8is3mNFBE8ZjGslwxndbMiG8eJ&#10;tWo85/Pjw3rIcbMecgxV8RWSIk4AptN8+/DvQA8dueURgHBQRHdp4U1kH6UMq4mSnT7bXNZt8afS&#10;OVTaCGcrh0w+PdaZCYe9OQrHdiZl5lUTvWXq4gBpXeYnJS0w9eNJapsbLgs3pMi67fmyle7knbtq&#10;ZMd2JOUb6mQT3T+bWat2rm2QQ0w6p/ewUh2YLxfoCbp4mNWKZkQFHH0u04x45dhiuXR0Lp1FbbzA&#10;muXwAao3NuVTiIZ+Z1asTKryl1h8Hmbk7fRFgWkTQoIYMaUF7axKc5hcFtpI5RxLyWSNiqGSIhUU&#10;rWKqmbLYTibM4S/VMlKaAJ95Sx0JTLKWudMtZRnvPPMzPWWct43kG11VBBzB4Yx8tbv0ev7/yGQy&#10;bn///adOH5Um/H1ouMQNwCFDRk/iBuBAFr/Ji/khZPHr17EhXDlDgDmOao2i0HM2lyR1gKtlQYV9&#10;OuGcPHbAWK0O7t4CuK4EfA4YU87ubevpaVolB/fQr0QY1kHaKQ/Sr32E5sqzZw4DLKxpnNavslLd&#10;gpQ2XOiam4Oe5x7fp1OPrkOffPEJ5O/7xrp0F1C6i8hQvV3ai2W0QmjBnlE7/HYnoYxnymgEJQSe&#10;yUbJY+V4Pv6UGAt+rKH/AVyMyxfci5K+t1mJbhmtnh1gcw1yWCcbg6vhUeC5DGejX9ZVSqcafc5j&#10;7Th3ARCmI2vf0fUyptVHonnn8wrU+AgIY2wrgWFD0E+hLo8iSD0TcelYSuPq49F8pSPXz5eaKXQr&#10;TSmhPbNUxraWS/XkIinNDZUwH0L4o9wkOS+CAPYQKZlUIE00OkxY1iATeRqX1sncJZXy2bwckcZQ&#10;+Xe+h/w22l1+z4Gn4Y3tvyjk/5XpTsyEo/yU6ypvjg2RI7QcrKoZRqNIH6kb01sKKkmsIyZzdFkv&#10;qa8bJAsmmEtdLiDH9dQd5ftsLkvf5jkBXh7yeaGtHKy0lf3oX24SzHWfg8dF8xfltNmLcg3Z/z1O&#10;4W+Q4XQzeJAsi3tNpoR1kyWeL8klfp13IYufeAyWt7FjXGXVuuDSQx4heH0LrctuPEqzWVsOuw2R&#10;c4SKnTDRdWqYVNAuG2HeT3ZYDpKTJBYu5vK6b/DL8oQol7/xhv0zCvsNGFQDHVEUM93YMRV58W8e&#10;SLRpATKSq5zKv+B0vo0YmtEYXGudBsp8rBVJpAEOgS/SLvEgTuN+bANxkMdL6ITbwN9hB2BzmhXq&#10;GCFh2xuGyqK5g3mDHyh1Lb2kKe8VWQz9sRnXwsaJpA0uHyXrNgWQJEmwGq/LZhIBvqgOlWcCIZFi&#10;8obQDmgrVYh36uY5U0HBCXw2HqdpcB9828QVvjJzfYQs2YSKcUsev1Ap/qNKWb8MqfmyCtkJj3OY&#10;LqBTe9oprp9O+dlM9Cgz5SyF6uePzel4CHy+wHP+yHR4i1Y5dnyCHDnOxYBKjW17CyGi03knQ6Jd&#10;6iwOiKJso4mTIGQ7a6oJUZL0g8PXJDYOkxjiSONJB0wBbLImjJCciSMkjS9H0IuTUjdU2maYyVom&#10;nFUg7AoyWLZM8ZHNleHSHu4iBQBOGOOiA7Z7k17d5DV0OCsWteGj+rXDJQ5/8+dJ3OBv7iH4Q3vz&#10;8AaAo1MOL2bjLI5LXCMpNEYUhfBVNDQarKXmSyV6L+iUc0ZXqMNyCrJYgWfrWsrjtm8AgA7JAS5V&#10;W9ctN4BmNy2VO4jsVMDRVeomAKNAo8Sx6nc06uKmhnXx7RrOrg0PH+Oj0vO2Tjk3OLffvKoWCjgl&#10;1qy3AB8FHH30TG4QyTw6/eijNcQfMtF89iVd5p+Rncy3aTqhern0jK+iRdUAdZzjsWoAMjd5buDz&#10;ug4prNONAo5eoS7zZ9PJRqeZc0x3Z/kzn4OvOs+XFWwuMOFcJGXw+Mm90rwwQWKptvWAE4lGbTua&#10;SIVEZO/BKcMJZiILKZH2V9aIoGx3SS2LkLyGVCkcnyn5E4gTHZ8uuQ2jJScvTCLwRoVTV5RVnSwF&#10;8I2RGb4SWxAqxUzoxbMKCOjKkQIyfqtpdnh9OroaPFlS7Cn/wJbzW7qrCPYbKcLsm+eD1cBNviSz&#10;+FFtsBxt9JT2moEyoaKHHGnAFjNhlJQgwyhh2pnOa+Pw4hDZOMWPqBb4EFYlO6se0ujTV64QRv52&#10;GafvSmtZXWYtmzjCXAruJ2+iN3oPLvIreJWfmOD+HjZU7nBCnkGE6JhgOCEyYubxb7E/8FV5RK32&#10;t5FMHcSybAt6Ra6jQL7HM839RWmw7SrH7AcwLfWTGzyHAZw4alySLQfLJqthcpDT+Wn4mVMDWNOY&#10;gn7k3+c2YtdiIkNtqIWxAmycUQkHE4PhT3h7GGbK4/x5lLtaYt1Hxr7WXbagPF7M+hXMr9sfUtoU&#10;wBkzArc4v64XJ/I80hPXoYU7Zt9NTkNGHyVMa1f7UNm8Zbgs32Yii5a/JlvHDTGiYrYg6tzQbCFL&#10;ybVeiu1j9QqyjdrtpBVl+RNEoM/EFg6S3BaCr2aaScF0iszbR/AfZyGl8yCTmSYKWFFyOWeVzHNC&#10;kBUoc1cmypKVpNUvzpXl8/OQnOfLpuVjZO/GehoYx8uhg0wux1CB8hw93izHT7TICZ6TxyfLyRN8&#10;/fhEOXaiSY6caCTOsl4OnKS/+TidzQROz12bIsU4X/3p7/FALBZI77gfp0UvjbcgwCugnKrRsQo4&#10;wyWas1sAAc4unCqdMHOGjxkqDaxRm2dgsJvmJDunW8v2Njs51hwqZyYkylp6tWpczCUe8Z+exs16&#10;dZf+mDf37VoL4PzDAJsfNZaClUoD0z+Cs1GFsWpw/r8AB9HfG6w6jwCdP5P+mEaerlTXdKXQFxzk&#10;8Vm8U6cAnZOAzr6dmymL44oCX3OQqWbn5tVEUa6kPndhB9jA2Wim8oWzxwxNznUIZPVXGXoezuXa&#10;5Knrk6qIH7BSXQeUrhIadpOQdF29HmoDhKHH6QCcPyuEAZgnBtioIPBN41KlgKOd5wpQqozWOhud&#10;0O4BNNomoRnLKly81flc12kLcLnCo/yMsTYpT8PqpGvTmfOneU4Zz1m+rJyOPvp91ziZ7z6wUuqp&#10;7I2HG/Qn8TG/Bk5uvBPHgJE0ABC3yZueR/xw8nxJCkiGdyjwZtoJZg2LkIJxEZLDJ+roQh8aFjD4&#10;+kL+F/pLLnqwnAnxgBiRFaOdJLOeQK7J4ZIxPpAJmGrg8UGygBXnHr/XA7iFq9nwC4j27uY7yNuF&#10;DvKkyJEGUg+5QBPCinIHqS+lz4y2yNb8XqxYbnJ0gvY6WcuY8bZSP4GsmdZAWYd1p64ITyF5UeY2&#10;PcSO03N77BA5UoydgvjQimz+bjRU7iQr51tWi7+RFfxVzGB5TPjUO7xId7COVULS5nJeHu3+khTz&#10;5UlkHK9FHX8q/DU5EDVQlhCePo8eqNlhPcmneV4mW3SVU+hubpj1JZd4iCyjpNLXDiMygDObULm7&#10;TD4fIM67Y4YmhmvvPawdbT6W4mLVTywRDWpjrR9amzBC8hz5fUcQGVoEl7OCNWrq4J6yl+PJHQ4q&#10;q2iq8LcFcPr2FCuiKVoA1a0kNaRwgg/iErbe8mW5atpNzlMLdYEL2n5kAsvmDZNFCwfIqpn9ZD8H&#10;mv0YONfRez5v7ECZTJPnhKn2MmU6AwxkcvM4czmAWvuZ6hmIcmaTsj+d7nBWl8w2KlXahgFAlpIP&#10;8KS2cjki/DpuEleENmcZP5udbB7KyzmJMnV6PD1ASbIElfE6YiA3by2XbQeqAZA62XOC69UpQOhM&#10;A6BSKwdP1vCxRvZTh6rPgRPVsudYpew4Wk4pfbFs2kfo9KY0qZztD3hYkWBPgnwciWg8rtRoBJYP&#10;lSgmm8RxxAsw5XhTKexO4Z5rLlmq7N5l06kBgTiew3Xq4PhRcqLVSS5MD5HLE6LkPPv7kbHRMpd4&#10;Sa0B9kVtbMM/9JDuXXixbzRI4x++0/6pT+Ub2jU//4R1g0hRY8IBcB5DEuvzjk45KIH1UR7HiBdV&#10;UZ4GojPdaLjWZcBGnwucx89BIJ8+dRSwPSRHuUQpyOzZsUEO0betE86aJfPgxzYbU89ZNDpn+aj+&#10;Kr1Q6ZRzk+uXksNK7D6mt1xXrSsXTsgVQEmnGl2zdOpRTuchQPEGlTXa/vlY+8o7n7e5cCn4PNH1&#10;CvDR79cVUJtBdeJRTugp2Cjg6KNKZw17v96ZSHidkLArT69PrE1KCCvY/M9kA+BwoTurD4BzFuA5&#10;CXF+nHXyEqBz8uw+GUtTZFLeCHqszaS0jnW9HhMhJ2T/ZKqbEdEF8vikDJUgPEfxBZbUx5pDMlsw&#10;2ThKPg0eyQTDeaAhCeGSORpvUgYRCJkASiJSjhAyhqN4g0olvjONK2ZqBZdMbAZJnGaL81+TcniG&#10;Qjw/ORm9pRa92UQuTBWEgNfxOdSQjdh1NO2QpNmFJXeT6PjnpCrnJamqJB+GCtzqRhupqLGWUvrs&#10;69HrjCFCIjeDsC+KAyyZPqKYUJQXiUP/lZlrgqx/kEzCL3aAkPSrTBXHnV5EJ/O8zMKoOQ2tTBur&#10;1MRR3RDrdaGArjf8Yn9pjewtk4jtnE2C3iIFGz9O2hTllbp3kw1UMF1GhHeLaeUyUSvVvGl6YLAs&#10;HEkTA0TzY/id96nkfgINccdrmCymHz3CkcMLVy9bkjIDAJdYQMyTycaUP7Nb8GCaRYdKsGt/mQJI&#10;3WU1u+PrINPJ/3FkgnqtTw9xHNRT5iLOPOvSRyaNQOUPp9M67BW5hu7mEibOK/BT5xHj7qXAcBsn&#10;763EBO/MHCFLeTNp4EJVmN8H/mso8gd6qniyufqVQY1MQJPzzIT5HsQBeMu4ee4yljWqGODJh5TV&#10;rqB0smpjG0ZKOJGQ4TQkJjbaSsFkD6PYq649lImCZH3K1KfOT5BZK1JkwcbRsmw3KuQjABBdPZup&#10;Qt1yCkXy8UxZfzS988mQLcdzZPOxHGpZ0+mC5ufsTZXFO5KkbVW0lNJxFF1tKy6cTRVwfIoQ/Y0f&#10;IUmTAZqG4RKMijGI0vUwPobgX0mDPG6dOFLmQhC3kCDXlNVHDpAT8hZ/xvcgpN+ekSWX6iLlZGO8&#10;rMY1PNaFoC+NqMAtPrzbc7KRJkljwgFwtPhOYym+UMB5T8V+qjK+zVkcwEF3YzwYOB8TMfq2BqgD&#10;OPd1MtBoUdYRbWUwLlW84Iy1CsA5ywvvJMTxcVTFe5lydrNWKchsWLVYdm5ZAxDtkuOHdyMO7LhQ&#10;XUYgeANdz31Awegix4l+6wbXn3N6vToCqJ3puFgBNAoUChiqy1Gw0Z7ytyCy9aPxde3MIjpD3exa&#10;I/yIP/cj/twKQu8CYA+ZiHSdUrGhAmZHj1ZHrc0NFR/qR9a5qwDfpc6r00VdGfXh73lOn/8FNKf5&#10;O59klTwBOX4cDusYk915vn/fgc1kLnlh6sOvU+ksY+rdaViwprGR2Fm0K/Gox+PoIotDzpDI/2ES&#10;n6xJFfy/oy5P5pM1s9JM4iKHGYATlUTo91hABTFeCrxAErG1oSh9fWJ7SThAEpXNykabQHQeVh2u&#10;IunFvSGkNfy7q8RTyLZprBXZMmRpZz4r6Vl/kYq0/yPxGc9LblY3mUYdSknSixKR9Rw9Ui/LVJpE&#10;9re7y86pwTKOZojKCZFSjis6o5R0QCYQc8eu5B+TgkfFdTgK5OJygsfGucoMKnvXYPQ8z2p1nlaR&#10;rehVFgJOm/mxR9y7y3o0LdVwIaoGnuHfRzYR1bsO3+JmjK5nMCLfRNeylSTN5bbdZb9lD7mAAO91&#10;1p7DTvydibIIsBwqq/A8vWXZS97Ag/YGU8w7ENBnXYdKAROQLU5wO8DIF81POvnIabR7uvr0lKBo&#10;sqSpzY5gfXNnHRwD8bsN+cv2eFcpJ+nQnImob9+XWKNekTmQ14dZxVYTpB5CtnEWgkPlkK5yyLnM&#10;3+k6/OrlfHM5WmwuG0j7W850Ni6+lyQStK49Vcn6/4jPKraYtIDC13hjQFjMRvJMbZsDnhUPmbkk&#10;RBaRPK8fG+a7M+Gge2kyk0jAJhTnZzDBz+EVFpKICjlrvKuU4q+qnkqtB2Xp9bNDpGkpWapro6Sd&#10;qMVZexNl7sFkmXMokZjFSJmyU+Mn/aVtD1Ux+yNk8aFYenv4vfaQBreNNLiNwXQPUYWxhPTBaa60&#10;dFI9jB/Kr4jS9qbhkjgJsGmCp6kdIuEgZfgYrPHFAySMhs9duFE/anSR9+rwnpBpvL/MUnZzYbs3&#10;yVfu13OBmJ4uV7l+HK2NkQ1EFTST5hZvTmA7l6rh3Z6VVUvmADhMON9S66sn8S/1JE6OsZ7BNXSL&#10;K5X6qN4FaPRRx7iCjgLOI9XEGOHpGDi1f4pJoIM4Ro/TyeOcMQDnkBwDcA7t3wHobJRtm1bRYEkP&#10;N9OOXqkUbC6qtYEXuALNQ4BCAeUq4HOBk/JF3OjXlKTmFK/frivUvc52T43EUODQ9ehNrRHmVK6A&#10;owDzFHw6KojVFnHPmGpUkazgo+tYR4NEZ60Nv/91jdcAbK4BMtf4+yjoXOb0f0GnNviqi52ksAE4&#10;xurEKsU0dxIj6gkmmuM44hVs9DmtXjLkAOvWzJCyYjccxC5Sgfu6HPd1FoATxySQyCflaBSpKazK&#10;yTwpfDkVLVVarQnfxrcDOGms1KE+A8WPE248a0sybzRJFVyQ+L4Uvhyeg5eO2lltEvCmtM0nrYdE&#10;ATQpla+SydILjqcbVbPPy0I4v18XFsoHUwGOsuelouAZGZf3/yS99HmZXvqSfAyQXCQLKp9fO3vi&#10;EFk021ZeJzr11pwomduWKJPwDtZO9JfsMeaSAlD6EY/qQKJdHLW8JUxXMxtc5WJziLw73p/OdnN5&#10;L3q4fMjqctuip1waRdYOQVRHPLrLSqfnURP3lv1cYPdSNPeQL3/Ai/+J38vyDl3id0nI24vmZYdZ&#10;F9lj2VVO2veUu06DZSk2Bl87+thQAk+h0uV1gOYNVp37Zj3lDWwKJ7A+xOuVCbe3q81AKUFMORne&#10;qJHWzkbPATIxzlIK8W4FRdBmgVAwPqGfFCRjsKToIMplhIzk52l4egTr2DwCzDYSSL8Vv1XxQKwn&#10;xFXMZ8o5RzXUBXxUF/jzHiRlYiMi21nkG7eg16mIJZCPJoeEEvhUssn1ied1GpH3moQwCPgl0i2e&#10;xDtLZv0ImbzAR9ZACq/amEw9abAUM+0kjucaUDmC1swREsiLP7S8E3AmuEox+9iYqdSozgiQ2nmA&#10;xVJ/8meZeDZGyOSt4TJ5ezgh2qEydgPvbCsdpWCVk1RuoLie3NoJ2/1kApUgDRu8ZexyGhoX8ck4&#10;30UKZzpK2iQHzt0W4pbB7wnQxY5HBQ0xHMdlKgqPVyB/XudkKjX8X5Gm2MHyE2mCv6MO/a3CUf7N&#10;O8z7EHjtkOD1jM7rAaDLbSlyHQLxGBPOpoIw1JheMPOmYv9aDxnURUnjmfLfTg7nezxUXyvgfEyO&#10;MSvVB1ypPoDHeQ/i+D3O4Pq8y/P4adum8jhqtFTA6QQbY8LRF6IKAHlO0fl0Qleqw3vgb3bJ3l2b&#10;ZPP65bJj8xo5jNJY1yjNONY8YyVtdZU6j/jvLLW6F1EfazjX0yuVwbVoFo+hx+l4DIDqBBvV2yjI&#10;GEDTOen8Oe0ANsZ6hVL6IWCpU5NOUvro6mbYKSCOr2qWj8aiAjL66NcvATQXIIMvAC7nn5LCfOwA&#10;m46J5hhAcwy+Sj8q2JxgldTV6hQgtGppEy/YFGmZSMf3WDcpQxyXMcZSlD9MKKH/nT6y0Yg5FWxS&#10;+JjO56PWA6dB2qbB1SXhXQpgBQhDSRtfzguFvqOk2v5SNtmGdAMnlOb9ib8gOzeODN1oak1Sekgc&#10;1dJp9VxZyl9Cpd5FMiuYHEhCkEV18jlNnitr+8q8/C5SX/z/JK/2OTkEwP2rLlge4VRvaOZKO9Vb&#10;ps8KkG2z3GRpk5VUorepIL62mES71PwRklU+At8Q/Wv8XjmpyPv5M+9Fvv8VgVh/VHrKD8kj5ZPg&#10;AfI5VoVPqEb6hBf9W6xY212el/n2f8Ha0FO+5Uz+KRepL0lH+NbzNfkOhf13vlyoAKZdrGJ7zbvI&#10;IQvUvPAueqkqI/HAivP3IC5HcQTKXeA0/gnn9rewS9wFeDbT2+aH98qWaSifXq0VPBvRsW3g7L6L&#10;uqfpBMvn08yZgbI4lTjQpGTKKmOHSZQvvVhwRENI9tNoihSaWlbQ57WQiWbWsO4ydhj/rggMM4e/&#10;KtuJFT5D1/k1GlNOJQA4aHqmQkaPde1BE8crEo/FI4Ou9HxSJnK4SiZmECtD/7hPEiLeSCqZyifZ&#10;8h88UupnusnqrcmyZmeKtK4BcOY4SDLCuShG19BSnW6IE4C9z6LUrqjNUypm+MrYub5Ss4Ra15WA&#10;x8oAqVlB1QdfHruKb1+DtX+dn5SvcJNsGOsMSOicRXBFJPSXUpimzYwFcx0kh0lKn2ycpOmttsba&#10;FlRiSfUp0xXl9gmTqX9lwgnnXc8VHYdZZH/p5w13A8JeJirgv2Mc5Z9VTvJ7g6f8t85D/lpkQ6fy&#10;UBlPdMC6Sic514Zjd16+HCb7djOBYu3REJKj+PVJ/RvKSrVs4XRjwvnemHA+ZMLpWKk+oYfqo3cf&#10;yAdMOe/joeqIqIBEVsDRCUenCtXEaMVLZ9KfTjfK3+hp/Byn8dOAzSleeCdwiR89tBcZwE7ZY0w4&#10;q40vK3ej1SznWKXUxKmq43N8vAyPo0DQATRamqddV53Erk44ukrxUcljgySGAO5Yvx50rE782bQ1&#10;Qp+H8E36PNJaG36sflkvXkpKq+FUwUYvVBpxep2vK0mtgWGqcr4EqGjNzUUFGaaY8wo4eoniKqeT&#10;yxkmmJPYNY4ZE03nZAPA6Cqlzym+7zQr1t4d82X7mkpiQTNlfEsgkQVwMABOHGmNsdhRUisBls4p&#10;J2ksNc01ZDDx5pKMgjyNRMBIKmX8OaNHYmdJaOgjyZPJQJ5qKgvJFN6znNQBnNzam2Tm10XsI7tL&#10;YC5jfRWrVBXB/nldSIh8UapzID2Zmr8sD5K7kxH51YwkXmKALCt+GbHfq3Kcs/hNMpLXotupoViu&#10;hD9nAYFReUVMWBS/pWaQYEj3dxotmSHJGB3z+su0SUwC9a/KuPSXZFFlX1k9abDcaLCQv8JTfY2Y&#10;8XMU1F8ylX1ODvfXZDx9zPp03q2brLL9v3LE4Xl5lyDyr1Aef4v48TtCv77nx/6Kt+pbQOiE84ty&#10;zPZFOYvYTm0OVS7olbhIjeDFP4LrURTdXtv8B8ub2CYuEvS+gIaGNC5MlvSHh9I2MSvJBc+Uqczq&#10;10MWD+0n0+0Q87oOlkYc39O5Alfxd8iIGSlJRFKEw/lYsjL179NdBnKhCsVz1QBhPBa1cjXTVZk1&#10;Bmld0QCchQhyDzm+JDfRUr1F28oJfp2ZTEt1JDsUc9YvYlWr4P+rnJUrlzD1KIzVrphKzfy7Urvz&#10;ojyzdUeKzFkVKlPpcV62NU5W7UyUVmIeiwCDpAm86NmXoyGHksdzrcILUzSLk/lcb6kkxLkasGlc&#10;6ysTNnBrX+ktpfPdpIjMi8K5zlK2BFXwclzmi50kC01MGqRuGrqY9OnERbZyEm3h12yxkNEEF2W2&#10;2xqAkwWrnTLenpXJRqKqrJmwCHrmncOTT0xzzokD0HAMZS8eiZahDm7nr41uJOE7yK/F1vIbk80v&#10;CLD+Sk3MuwXkiBBveqwhSC60J8sVqkUOkBq3pTRa2qJ8JNPeAgHgADHr0UVWLJ5tcDjff/NRh8oY&#10;Hc7XlN+pl0q1OB8boEOWMQSyQSJrL5W+eI16X1YbdXUr18HlRk/iTwljvVCdxil+knf940cPyBFc&#10;4odYn3azRm2DPD6A6O8Yxs3jCP5OAjTnmWauKFGsZk2jAaKjOsYAG4Ov0aK8ji8bnI3hDicKVFsd&#10;1NSptS/aa64/p1Ovo1+/ryd8BRymGp1s7iFefHoBU8AxLmHwQlpjo5OW2ir0z3EJ4vqiktcKogDQ&#10;OUDwHCCjQHOWL58FbE4DKCfUHW9MN4c6Px6UI0dZH1FQGyB0fJcc2jNb9mwhXmJNkUyfFytjJtGO&#10;yWEgochE4ooBFlX0Ajrx8DYJlYAN00Yu2SqZ2AtiIlld3OBIWF9y+THlU81Y94fJlHk+sn9lvZxa&#10;0yyLia31Iw/JjPXGFwI3Ht4gIId6omS+HttDvBCl5aL+PYwL/JPaVPmYq+WtEms5RFrkxYwhcqPU&#10;RnZVucuKJmwXjb6EksMj8jkVTG52PEK97DiIUCIcCjOHSwJlj4HhKJzxUs1uGCg7W4bKNK5beZmv&#10;SCnittV0a39IKPyXHq/Kl6xMX2FG/pzp5htiV773HwIQDZT7XIuu+vaU+7xQ3wwg2Aq/1Xd836+h&#10;JvI7+p7HfNs8zy4y3+NlWecxkGqdERLAhcqeQkoH3OaBXJ2yIZqb07kKlfnJFNpy/VFdmw2CKEaP&#10;E0uA/Kxsf5kO6KSydiVABkdTSpASgLcKYnccF8FM4itiCDqLQ9MUxq9tzir12qvdZBATkjs/J5k1&#10;Lw9ArOVjBXxOMC5zR9aqOtzjawGc3SivzzHBrea0X41eqM6VH+sD0e7FdMWbQxbNDjFePcQNzmqk&#10;U1d5FWuEkw2Ac+RQkeymmnTF7mhZtitaFrEKTV7vLcXzdMKxkGhS2RIaLSWn1Z5zuYuUwfeUz/eS&#10;igWsU0uZblZR4brSS8oXOXPdYtzESzF6Iun3M+2kcL6DcVLPnGklKZysk6dYSDJRkxG0bYbDzSRM&#10;plCdtLT8WZTdz3HmLE94NfqHMAAnEC7Gr8RUHDOGimkMKWQgpqX+Z3O+jBo3SFY2E56OLuK/+F/+&#10;Rs/Vj5B233PZ+pACsQvlznKE+o7jjUFyflqinJqSJPsAnB2VXNVifCTN1pQJB4No9xfY01s7z+If&#10;G6fx71ir9FG18WdwOeqn6gAcFQHqmVz5m44CvP+dY/z0QqWE8XmDLNYJhxek8jdH97NS7ZWDcDg6&#10;3ezYuhbA2QLY7DUmietMMx3ucK2KoX8crkZBx+irMoCnE2gAlTcNfQ1Ao2pgFeqhfL6txXrwMbd5&#10;7sDJ3NNQd8DQONv/L8DRL9/gumUATOeEo+CjaYOG9kf9W0wzOuFofo/xZT7qanVeAQeQOWNMLR3P&#10;KQUbgFLB5iiixsMAzWHlqgAbfQ4eUs5qNpYY0gR2jJdtGypkwRKC0Vt4UfN/HM//b1wxxC/Tc/IY&#10;QsTL6K5nZalqYuVuCZH8XHsJ9saUS3BVE6C0g0vXttnxMm2OjyxZkCC7luDtm1UircTVJmONiKXI&#10;MSvLhUnInHA2Eu2YhncQxracUsVmvFqXm3Lln/Ob5T/NhfJPmmCfcGG6TDXLOcRqU8hUzoePSKUZ&#10;MzSuj7hhWkznujOeut0x9KeXAkw5rPJFYYRzhQ3ChY1RkXWwvWmA1CMQDErRQrjhshB90fu4r78j&#10;tOpbQOYbzJRf4c7+AUD5jujc7xH//ZM/0y+ZlvIetUjnkwbI6wDUj+h7fks0IeWP0zgCvRhAKo20&#10;vfJIB8kj88bHDivIqIFcnAbRIEpPXNqrUpNrJbUZzhLJSmTO+doXVXDxa10kF85oEgF50/P9JZrf&#10;15UCAn8mj5Tg/jKaK1W4J34pfFIu/Joauh7Cajac6agvGcZD4WzcEN0m0saQSVdWLgFdhbQ2ZBFp&#10;4QKgpdHiMBfDbSsTzTgAKZsUgCTL56VoVE8aPfty8qdrnCyrMADVE7CxdOxGMWFXXAPUzDh0lWf2&#10;7stDeJcmywGc+TtDpXkzMYQrEf0RcJ00HsCpNpNExsQs9tPcNvKHZ7hywXLjYdKZA/8yl48AUcF0&#10;B8CGvp8xvCtBNKdwRlcwSW/nxIlLNG7CSIlvIt8UoImCAI6lIiS9Df/GvFFStdhVqhAbFs10kaRx&#10;DhKEgMo9l25n2iPsAJJRfBL4oMeJaTRh7eLXx0NVTIfx7RIb+TdNEP8qtJRfs0Yao+wJVqqlvHut&#10;R3q+F5f7KdLa9jWEyb7GWNlWGSdtMSTKs1L5D2U87faCLJjVYqxUP3Kl+rGz4le7qTRi1AhRp7Xh&#10;QyWPmWw09e8xU8KbWg+jU4dedlSUhyZFs3A05e+86m9UaazrlHIZrFPHdMLhhahTzQbIYiWND6Iq&#10;Psn6pFOFEUmh9ggmDhXy3TKmHA3x0nWKiaYTaN4ifU/P2QooNxWkmEZuAAg3+Xkak3EPsHpdUwh1&#10;EtJiPj6+jm7oASd8fYzMHrQ71yGgO6acDvB5OtXoZKOgo6f5CzznOb8rmX1ZlcM62SjIwC89fU5g&#10;Rj3KBe7Isf0G2OhHnW4OHN7Fl8n6QVu0f+8CqmknyWHsMLspcFu6PFNqWgM4ebM+k4KXPMaW06mj&#10;ZNPukQO/U1rjL5PQ2EwiUDyZjN1kgp/mTPClzjZS3hifKA9JxDs0v1jWzyuUuVMypXpsBOdoHwDH&#10;VbIyvCBwXcSJkrfZEYPlB9S0UsAUTFvCRwSIv1kRLB9OTJefa+JFCCV/16ePzEU5XE7NSXBAV3EJ&#10;6iKpAE0BXIQ3/qBS1p2VaG7GMFXH0yGVQpTD+JC+ciFquFynfXNO1lCpLe8r5aWvMA31IKp3IFXY&#10;jvI2ep8fqX35iaaEHwkZ+4Z3/b8FDZMfmAjepxrmSwD0B3KRrzJFrS82kUOsjY+RBVxOYN1Bs5PA&#10;xBNETVMsOVE5YcgHaAEdhSI4HPDKSaSSKbm7jMkaJk0ZlB8EmIuV2atiNRSxHibPRf1ekHq8TpXk&#10;7OTG20C0o1dzg/sCuMMxaY5C7DeUk/mrGEGHA1IRThDR1PwqfzMADc6wgVzdRvSQFLiadM7g0fgZ&#10;o/l6CfEYQaiQg5iEpmKVqCXbKAlOKgYHeSL+rSIU0Q2EqU1mAmukMy4O4tuRidOGac4Eu8VQp+7i&#10;EdZFnlnDSrVwa5RM3xwoE9YBIAo2CwAbTuKRrFIhiLMiyuBRagm0brST5AYmHzQUKQ2jUPo6SH4z&#10;XEyLg2SSWRrP6TwM/UMURHNCPWf0JoK1mug3roODQR8TxW4eN264pLJO5bRbSdn8UVKz1I1SL37f&#10;BXRjTXWS2FoHphhr8cwjwqCY3x8OKabJRBI5i8cDVoHFg2UUZ1ALgrdi41+VrfnD5aMiK/mGxLKb&#10;fBK0EH5UT8ThdHinzeMAnKkJsoNs2r31MbK5IlamRcHhOFJtTMe4TjhL58/48yze0UnV8agexwjh&#10;IhPnA/VUGarjjuYGVRo/UMAhcErXqeucjNVHdVGvUwZZ3DHd6DqlgKMr1VE8VHs4i29cs0T27d6E&#10;GPKQQcZeVd5ESVsA4wYTSkddDPYJ5WC4OGkOjor6dLVSruWqodFBhQxQ3MJicYepSAv3FIT00XXq&#10;jl6zFHi0wkY7s7Bk3LgGCYyGRwHnGkClv4Z+/TLPJeMjwe58vMD5XbN5zjG96HMe0LjMjzWmG75+&#10;EpA5gWboJBaN40w1R1FRK9gchBTX6eYMQHWM7zvM3/fgEaI49k1npZqIO55Y0O01snJ1ntRNC4YM&#10;ph6oGjsDmpxirokV4/ykalyg1E+KlAkTYqSYTONIf9ohy7xwjKeTD5wnd+pi5f2CYHlIddG26eW0&#10;g8RLEnVEzpgiPaK008xaLKkZCufd/GMmCKnGylBGD1S+i1BqLv9FtPddnot8xAv1Wswweqi6Yz58&#10;RbJZYcp58dTQuVRPIV0RsQ6x6FYy/Pg6nEcWK0IANSfR/LiW8P74oQbLJSJSN2cgFkx/mbM6gJPQ&#10;Q3xZ0bLI/NlP+sJXqKj/Sr31T1yEvg0ZLN8RdfFZDNMMK99xrmkbs3sTEtdXJhLF2cwpv42CwEIs&#10;A4EQyFG+kLl+fM6z7kQRCWqPqdNGpw66x8fRfNlGNvJivGdjY0dxjRogpkRXBED6TjVH0OdIFQzZ&#10;QsX4sUIINYvBBV5EjnGOF1dfS3jLgS+JVe8XJbVPFynEeR7OtWsUJ/ZhrFKDudwOG9BTvAcBWH3g&#10;N/t2kVUQ0XVUfZfye0QSPerGibx++MtSR85yiB+13t49JMHpJSnF+tBOwsNWNDq7MXq2e/aR0Ph+&#10;4hpHJDCyAY+4l3GQd8e8SXfO5DX8R/Oir1jINWkuRWNMHhGN7I3s2L5ci3zZFYMIjQ7KoTEzD2ER&#10;lSxxNF2mkYKWPd5OcidC+NYDUtW8I6FBSK6zkAREU0o4B5Yg7mJPD0G4F1OPOKvZTPLgccbQvNgA&#10;x9O40hMuyI3uZRdJmcg4TNK7P4Djx3kysp49f5KZRI9DoQrQ2CdRhEc2rh1+EG9IPA1Vj2XSKaHP&#10;eCxKzeIw2gIZbUfzH1gEqbdpgr+cYr/fUR0kuxi7N8DhTIM01gknAA7HxJhwWrlS/drRJ47wT8Hm&#10;bz91hHH9j+K4gzRWTY6K/lR/80CniM4JR1saLuMd0lN4RzyFvjg7JpzjvCCPHeadHw5nJ4bN7Zt1&#10;utluANAZzt0aS6EvaAUc49RtPB0RFGrW1NP1VV1tIGoVJIw6GU0ZNICGx2j77Pi68dE4nXdMNq8r&#10;pwNno2vUZQUOA3AQDl7g9+T3NQCHjxchrfVRnc/5M51Aw9c1iVDB5xK/r65UOtmcUKBhMlOwOcY5&#10;/wh/P51sFHD24YRXoNEpR/mb3XuWwVlh/N2N127POKwdpEOuzpF69FvpmGrTaxxJ+/eQqgkcGyYF&#10;SQNK4QnN0TK23J8wdK5UnHHntkfIttVZsm15Lm8emfJBUbB8WhIuNydkyLUpo+U4KXopvJgtQoaJ&#10;fbiJDOXKU8Oa9O8qbAycp4VKFSl2YtKxl3/l2csdgGI8tSWJOMBT4SHa6aafQbzpDM7Gm5kgWiF4&#10;EwCcVF78DRH9ZDJTST7fFub+KkAGQRw2QPYkDpFjqcNkJuARw2XMB57IO6anBMMtxrGWjWXt31Mx&#10;Uq5lDeT3GyoPsD9c5+PZbDM5XGbBqvOy5GU8S4/Wi5Kd1hVHOqLDMHgSpqEYivxSA6EfAJsgWjEd&#10;UBnbYk+wBXCCyYhq5sdsTnaUBSmetC9wyh6O5xARYAwmzionE2nzt5Mp4ayWRFNkhthKbRx8K7ae&#10;BPrD/SCbYwnzmvHKC3Ib0HjHrLfUMBVZwM0MQ108qJ9OOHRIAUqTX3mOCNJu8j3RF/cAvWYHNHCA&#10;kw2kdBwTUgaA4+5FiQH6nhjXlxEk9pbp1MZsM+8uR5mINsNdFeaYSBjX7eDcIcgUWBFrX5ZnxmHU&#10;rFngTX2HM2pjVqY2CuuaSf5qpEEBwPEmrMc7FYsB/2gBtFwGZ1ujabBFkMWPnehExomblLRyuWqB&#10;UJ6izyjJRsocD+AElw4XLy4BnjxBZJ3GNZqyElnC19gx2bjKuFXElwI4Yxa6Sib6m6gG2hM5Zfsw&#10;avoCOAHofrz5M1gTvD2EUdYssq+4p6O/QSgWA4CFUBfjngwAxcCsx70ic2n1XMlJfTyVwksY0S+3&#10;J8kZ+rV20IO1gwaAjWNipS3Ojze7TsBhwlkyrw3z5t+MTioV/v0VsPn57z9AIH8iH0Ma63TzlCw2&#10;rlRoWt7iDG1k4egpWzUrkMWXOIUbgj8DcLjg6Ep1onOlIoxLAWcr5/At65dxGt8oB/dtZfrZawDO&#10;LUDi6XlblcXaZ6VTyDVe6LrydFyTLhqEsupm9KStoHObXB6DIP5zuumcdMhbvgMY3cbMee0yHVhM&#10;LQo4l9Q+wVXMAB8FOr79kq5NAI0BOiouNADnsPFoNo+Ghl1grTrHt58wgAY+inXJeDonnCNwVPoc&#10;gqc6wOn/kMaonjwuB/YvkZ1bS7F1VKCwrpCtmwtk0bIUACeI1gaKF2t5g4P4r6BloGYS9b6E9Dc1&#10;hUk2CXUhPmTyUvmzclGcbFzG9WhxmmzBjHl94mj5sjZa/joxTv4gO0cmhcteWhSc6Ka3izIREy4k&#10;EyMGijA1CdcorYH+OmO4HGe6aAnrI2nwNkmobwsgdMd44Q4nN3gmJ+dKzstzIFZnE+pe4EN6JKVt&#10;M2gKuY0Dej/cS4UXyZOsOjlcm86njJAvc01lTwqB4fEE+DNpe6EU9oXYjuBdPYxsmMSUl2VcSh9Z&#10;jQJ6HRfXBTkk87H+z622lJKiHpI6+gVJTnlB4kcjSEyGYA0fIgnUvKQyjUQxjXjCr9hC1NoTX+FH&#10;jUwckaB5tN1O5vLUGk3hACduKwDDFrFeGqHopVyWUph24lzNJdqTfjnAKJ3ygAxAJ9htmDhRm51i&#10;+rLMxfm9k2Cv86iQz9IzVUHcqQW8zFCuUwP69gBwXqaTqpfkvvaS7BnYVb51YyXEu7Y6zIlpa6jY&#10;IAR0wBDqStbPKP6NApn6xgM0q1ix5pGPvBbAOTTsJdoeBss4Xr/p4yyRMHAUqOuH5AHAqZqNEAu/&#10;Q14LJXZT7BHe2UvmFBs4GIrxxlpLaD4vTqTcQVQAh+fZogh1kgyiBsqn+pCqT1HYYloSFwdLE6DV&#10;uNATAyiNmwQmx9eTUcxk40kkqDciqRAuEHGAmAJOCSd35W1qlrnB3dA2CB8UN8FNgiodABsb8WJF&#10;cqcfaxSeFAs+eYaxY9tC6oUU019MZokfv54rFwTnOJy7AE5UTl/OnFbyd6Tu3wJY75H09xWFYZ/N&#10;TJErcDibawNkK22IG2tpl0gIkDxWqqDhNDJypVq9bJ5R86vTjUaL/qz94sSM6llcU/6ULNaYig/J&#10;wvkAl/V76FjeZs0xSGMN32KlUsDpUBdzOtbnTIeP6uRxrjRMAEeVTOWFuGHVItm8dglEKoI/1MXn&#10;edGrqlcnGWNlUvBScAFQbrIu6XSj3M5TjYyerfWMrWBiXKD0UsbEpXocPc3rdKNRFgpI+lxVsAEo&#10;9DFARkFHwYWvX2C6Os9ZXp9z+lGnLUBGr2UG2PB11QhpLKpxtufLelU7ynOk89F1SjmcYzrF8dEA&#10;IYDn9PmLsmvfRtm1oxpnPEcJnp1b82UdBt2ZC+kjgzTOrnOUrFrC87EtFJP/OwarQi0TSUWpp0Ti&#10;mUqIQjneEgQ5HCMLqFqZM42oFM7Va1v5P23LkJ/njBaZnigyMVJex/Bbm8GJl7ZY+wgSIplgLiK1&#10;fzPPRHZBAJfRhx3DquTLO7G3Yw/JI+RqNpUyrX4jZRqAM8fbRFqI91xFKNYqLAIl5PRkoTPZgKny&#10;S0yXX1MUtxVHdwIlcP7uBFNx4bmZgyscnnAyYVahAIsvq44tehRXOJggfk9/3gTjIzkpx/SiCqm3&#10;FGe9ItVM6TU0jGZlvSSJyV0kgXN7eiZkdBL1xMFULnky1QAUo9DAWHNZ8ierOZvYiNmew+SIKZct&#10;LlG7iFMtAGwcSPCzgsjNxvKwBsXxKsAkByBwR7SnPipXvj2Umux88qJzacmNwAeVYvGSVKNMbrZ+&#10;jTP6YGmjlSHZllI7lMlDAZq+nMWHsFqZUYKnud/5AM9mfq1DAQ6yACpiMnEXqcNeJl/nFRkFEe4d&#10;BxDDR+0H5E9zqdpIPs5agOcAv9dB4llbsYTkt1pL5iSEnPWojat6yjNl7bhiIYM7AMeOsjJ7phym&#10;F/iUrPHOiKocJZoVKrKQNaoU3oYX9di2QJmyLELmbYyWBVviZP6WWJm5kVaH1UxL8+mvwl2rgBNA&#10;ersP8vXAIvgbAo2S9dQ5lX8wdDfFuNKLCdTKnenOtcpDQmudxZ9Qah+IYI88yuWZqqzZla1h/L3x&#10;UsVwpYhAuejCOdIa8s45kX/QPGwOhf2liVqOv45nV+cT+D/wPv+tsJHfIRr/irXhJpzAavb4tRNC&#10;ZeOkFJlFlkqBs42EmgziLI7GYfEs+eOPnw2X+F9/+lZ+/OFL+RjB35MH1+U9Viht3fwIEeDHANCH&#10;72KAJIDrTYhjBRt9kd9QwlhzXzo5HAWcs4aHShXGHSdxfQ7s2SrrALdtG1fwZXKNueLoSnVe15iz&#10;h5mMDvNrqK1Bw9d1eiGmU4lhg0juEObdAkwUXJREVqC5q+uSQR4zBUEA31TnuMHraD4PAAhwKLhc&#10;JPLi6aNAc+4kwe085wET4zkFqPCcPbGPPJ69uNwBDZ6TiA+P83UFGyW4j5DXc5jVSQH0KGuUgozy&#10;NceVq2J9VAA6wt91556dsnDhBECmDLApwBFfgBQAs+8a0vzmhUnxBHfJpOcpt95RyiYin2jGKNni&#10;I5XU1SbBxwTQmlCYTxY1jQctqNkn8zk3uYJKonI3WdQUKRvJO357cb78d6aGnwfLO2N9ZCcK5nGY&#10;NINwoo8CYAL9u1Os2JU4jJckh+mnBQ/WNMSDk+jcriTzd3aQmawhenMLLZtLMYSOA1DaCQufzkVn&#10;NBNOBVqYk2hpPuNU/RVd5a+7DpNptCUEOxHVyXSUh8N9VZGtLODAEUvGtjNxnVYkA7pwUc3Q/CYu&#10;WNk5nJcTuktcVDdJj+8uRRmATwYaIjKPMxHdZaeYS168HV3oHDGwJXgwQWj0hpfzIMLJRkpRSQQv&#10;2jg5neAgX3Aef5/20GUUO/rT0jCStSaS6WYhk81WQGQq004C01CABVsAmplRrExjrHrih3pFbhPl&#10;ugGwKeBaFIXptMq+H6plM2l3s5FUR1NxoWlTuZu+rFsmEMeRxO/G9O4hAX0hhcnESWUjyPVylC1k&#10;EG3D2uDNlOSCBiiW6a0S/9iu5BFyLWigHOJZy7VtK0Huu7jiTYYDzsQ5ntKEu72uD3EydIsXce7W&#10;J18Bh0tUEVaHwnYnKQBw8vhkSENdmTzWRdL4ZMgmQrF0qhfxFYEyc1OULN6Fc3wPWTa7k2XethiZ&#10;jOCvaq6T5CLgS6i3QJk8UkIoxYrgchVH3UwK5WDpLVZ0ITNFTXOW9KnwNiT5RY1zkeBqR/EttwVs&#10;LMU5ZaTYQ+rZIFByYVcOZTULRYDlBtg4QRh7sxsH5aM+Zb0axfVgXtpIck/IpYXM/g8xpL9DSP4L&#10;buC31jB5j9P4ukLqYmr9ZBeNAPOoeS10ZnIbPkise3aVtSvmyH/+8zemGzqpWKc+IsP4ndevkPJ3&#10;h5P4I/mEbqpP6RFXwNFM43c4iz9Sla82K7D6XEd/o+pitTNc1CuViuK4Up1SDU7nSfwEL0S1MWxY&#10;MY8oihWyZ9sa2b9rA+I/LlXHdjNNHGAlO2Zcj3QyuckqpAV6yusYupxOYvguv6dOMfrjlIfRVUl5&#10;mGtXyM3RjB7iT+9SRXyVcr6zhiWCNoj/DTgKQDwXVHAIwHRMOAo0AAzAcvLobjl5ZJec0o/HNBBs&#10;F8BIONjTVapzwtG1Sjmc46q9YW1Uk6aqi0+iOFb1sa5WO3csg6+qJE41D9ApJPcoF+tMqtTOCubz&#10;yFkyOQ6UYJGpIydnXDv1MDzFRMn6kQ8TTk5LdRONl4BNad0oqnlHSF3SUJkSZy67iv3lKFeshwT6&#10;/5v4id9qfOUBmqutTEfVlfYSkwM5SqWQKyH7QUy/LZC4N7hUHYmjdYFfew3r02xv4mcDeKEg/b8E&#10;VzTde6hU8oJuRRE8lUtONiftbKacw8Gm8n08iYBh9vIea85VUvUa7V4TC5pEXNGc7KIZ5HGdizRi&#10;DvVmpfKjpiWSCM9S3hzrGgdLGYHiBSVcvRK6yZiIV6Q8ti+xuhijk9C0xZI/E2QlYWhsvJz64zyn&#10;Z41rUiyTTogvivpwc6moT+LfIFs2FAfJW9RoHw8kRA5gsjCleQSndwlXo2lwOKWsOdFMKSGATyBB&#10;Xm6QvAkkBc7GgHkSLuo+09oZrkitJs9zeXpRSgjjmuI8QsqcoS1s2SLgcAb26SZ9mHDsCaibQn/b&#10;cgLqmrq8IPkvdZXwfq9K4siBcsJ3mLzOv00ihlI7OK8krsK52EFmo327SSzqHZon9qaZywKaLFrQ&#10;U5Xjw8wcbyppTYMkvek1yZtE4l9esy1AA4vdbENOMHob/Qj4pE+Ay4HUS8AykMC7i65RReheqnBz&#10;T1yBJ2ozgLM7SZYCOIt2om+h7rR+IXxOOxcrdDhxteb0S6OtgETWJ6EWW0QjpDIy8eQmW0NvkzTe&#10;UWLrHIicsBN/0u/dMYM5AR520cPEOmKIWBDoYx0+WFwT8X4AMsF4b8IpHvPP49uo9h1FFOkIzoXN&#10;4abybwyBwifw74zq/4Ef+M94H/l3c7B8Uh8gqzlVzmnyppcoUVZWR1GtYSMhQwZg4OxhxFP8/u+f&#10;mWy+kM/Q3Dy+c4F16qFxFv+aS1WHmfMxfA7JeQDOY8yQb2gaH+fqDsDpmG4MwOk0bSrg6JXKII1Z&#10;MXSt2rV1NRWoM2XbmoUkAC4l8W8NgVtbURhjYTgPcFyGFGYF0hZQBZu78DCqsdGJR6cVBRadVs6f&#10;OsDkcpCrmHqvOqYZ5XJ0zdKfo8TyOaYWBZoOvgZgMj4qjwNno7+GOtOZXk4DKic5YZ9AL3P8oCYP&#10;6sftZDETfcqjgHOc7z+uuct/Pvx9dKr5XxYGtTHo19XmoGl/u/fskE1b5svqNXlojgohy4tkC0Fr&#10;C1anE5gWRH6RI1YGIiomuss47DETZwRJPWtWMvW03oBCCpXNlZM9pZj/zywEgrkZ/aWCjup2TtRH&#10;Yi3ljRyCsyaGyx/NUfItZPB98ogPtUVJC5NTUbWdFJTjGULJ3FhrJmcn4KsjXK6FGpRpvGCuUBt0&#10;gL7yNs7FR/n6SQKrWukTX+Y+WI4QtbmUKaeGE/L0wJFyL45UwDR/+SLWVT4NspXPvc1lD4HlngSH&#10;55FW+F0hVonxHrICUGnM6yEFaGMSMSqWN/WV0glEcE58VcY0vCKFGSh2iamoposqNwwpQKCVhHDq&#10;9uX39OXXcYX7sHIg7oJ8Zw9O6I5uJAvyuZ81JkyKJoyWcVUxsi4nEB+gjbjRUWXOdSkWzqWI9SeR&#10;c3Ysq080oOEH+Ngx+Tjy/WMGd5WpXI7GIC5sDegty2lfWDL8BRmP7yqPXvFEcnW8sUpYkA/VH/1N&#10;75e7SF9IY49RI6UhyEmW8P07ehHfAs+5no8rURufhMfdk80VENe5BbGp0cSJpBWYIogcJpuYbO4G&#10;DpB7dG2th6cq56Kcj0tAM8ezJ9MKMfU1GTsL82bmRCvJguTNIl19NA15SQ1oZgCKaFabSLQCYblc&#10;pfLgZPApZU3kkjXLR5qWYcTcGCrzdsXwxMn0rVTKrPCWEkjnDLJDYmnqjKoie6aOf9xxVPhywUrg&#10;4hQPCCUo+JBpm1Bvi17HmuoXfg/0GD5ETzqxd9sR7mwFgWaOQGoEBJ0JbLdD5BCJKMZTxWk9KIs6&#10;WEg8e6ITrTVgiDjSDFavN5r4z58ZJggwIBND5cepofIxGbPHqlxkegl5Ja0enFcjZcfURGkK85DA&#10;gYzGAwguOrZD/qBX/KtPCRR//bJ8wvqk0853X3/MmvWxfPXFBwgAcY+//6Z8+B4RD0Zjw13DWqBC&#10;PcN/pPGiOuUAPKrDMS5UvPPrWVyzcE6wgmzfsBzic4ZsWT1Pdm9eTnODRoxu4feHyzmjNTIAAg2g&#10;165wsbpOrCggoqfsi2eZQk7uN4BJpxGdbPTbDZAxVi84IFYrPYHrWqVTi6G10dM3H69A+CoxbHA1&#10;ukop0KBu1inmFCuSAs7JwzsNoDlGqPsxpq5jB7eRvbzVAMRjfP8pAOoEU5ACj3GhUrBRR7hGpqo5&#10;VfkqQPakNo3y7zFhYqNMJAp0zpLRePNyZf3mQlm7qUDmrc3gDStYUphE4xH+5fCxAltCNXxg/hgn&#10;ap6HSXDEcMoXcZVPglccxwGCT95M2hEyiZeYiPjuJpemn4upvG0Klf+gJP+IeIuPmMC/XpwlR+ZG&#10;ycw2b5nS7CkTuXhOwWu1mhyWuRTQ5SBIW83E8kaCm2xCYTuXvOAbTC3LPIhPgL9po2P7pMNA2ULL&#10;5SrWhfP0m3+W6UFFrzcFdC7ymb+tfEzu70mtjnHiBY0g7h6RGe9W8blFaNf0CkClpLtk1nUlpbA7&#10;6YQ9pHZyX6ke119S8BalYiEYTTNCCKuZu/MA8WVCiuZNMwKBonvAS2Lj/JLYOvQEdLqR6f2COJIV&#10;HJAAr0MyYW5hgFSl+Uqkx3Ac3S+LPTaEeDxPmWhmxiHUa4N/SQSAnDBXOvP4svIUmLwgtQ6sUaiS&#10;KzFWjnfuITNZvWqxR0TT0eZgO1AsyUQ2A7T6vPKi9OoJ4HDydoJwTk1xl7ooezmNO/9zBILvsZId&#10;jugv87m81VeT0MhFzQRxoXbIBccNET/I9SwEkQuQAezKZO0bQ0InWrksMnHSxw8mb2sAViiAfHZ/&#10;eSaNzphUnhSc4fEkz0eiX9FMEr9knhSeVFOySviLFzHxMDkUTEWkR6TF+NXEkW4Jklae8Wu5crFK&#10;JY9nVWF90utWKJkkCQ02AI6tpOCPSkKnk0DqVzzxADG8+0TSyxyBsjQKZ3g4nIsnrL9dMogLuIyk&#10;mXEE+/MIP0yafNQLRBR/hphUKwlmrPQmNNqZfzhX/CTBSLWjiauYhrjwyepo+Wb9aLk5J1AOtHrK&#10;FjioFv4+dahZ50NMb14eItumRsvS/BBJtQC4SP67eP6I/Of33+Sjt2/x3CHb+AuDxzEAh7qYr75A&#10;APjxO9T+vkNnNiVzGCAfMeHoGfpplctV1eF0XqouaBiV4RBHgQuf8RRwtq5dLBtZ37avW0Bo/VLZ&#10;t30N8aIbmSq2E0e6lwsRHA5r1dVLeq5mEtGv81wCcBR0dE1SjubWDVYno69cVckdJ3C1LCjRfJGL&#10;kpGXg6bmCoS0XqX0AmWQwbpGGZxO5wn8z0mHdUrtFQo6/Fn0OQb4HFUA4lEe5zS8jwLOCdYo1eCo&#10;K9xwhwMy+ijQnEIScAr+SkO4lq9cLBu2LJPG9kRpI7Zk1rpsmbE2W5pXpSAUDSb83pEDgIWE0dkU&#10;V2WLedNeomJHIIOnI43TcfFkPHcTmVQIvypA5Z7L52UqRs4qnk/aQ0RmpcofU2Lxz4XI35jAf4Nc&#10;/hJf1c6ZvijHtT/NW2a0u0gT7vA2rAaLOTysIQriKAVx25mQNjNFXaK58v0gO5nBeuXt8pokc7FZ&#10;yNm4jYl5BiTxvjQU67m4xUdT7avTDp1ppxNMZDWg10zcQyW5xeUogiuxNOQUsd6Uvyzltd2lfHJX&#10;vFgv8YKjegVNWg4vwFDtW2Mdc3Xkqoq/KpzLV3LqEKqZ+nPhIlUP/scJVa+NUzfI2OfFyf9Fsfd+&#10;Uay9XxJPVNI5SU5YGRzEHQ7JcjjkNCtUEpPMSvqtTrE+NTPlOA15WTxJ5xtNUV4qBHOu6QtSZfuC&#10;NLq+JJOoFq4lqqLYcYiE2Q6hn2qAuJr0kRiekAEvyfBeXeRVEjDNid/1onbHP9FaUgly30ky4Cf4&#10;vK4igJyEIz4Hv1se5lr/MG1L7SG2Tn3Ei4OOD+mEoUnkVXOJy4O3LeRAlEn6ZhLWj7gaJAh1WB0m&#10;UJI3aaA8k9JI5g16mUjcr6Ek7fmPHiHeTBnuMUiiowbhwB0mAeS0htF+kICgKX2igxTMoEd4iYtM&#10;WOshTWvQUSyCYIa3iaiC8CJKwJOzdCA5JdHocpKYbNJYoZJIT4shUCmikOsVKsmAbOImcJ/HQh7q&#10;hONKRaoF4DGSRsLhTDXD0FOYBgwSq9AhMgqNRVg43qoIhIEBnPk8TMUf5j4Ct2oK5Xgp5OSU4tda&#10;sM5V5q1wkpY2C2ljdasjqyMLu8MYqj9WEne4fgHu36nhspns3InukNi2wwkLvy2//PQ1YHNbvmOF&#10;+vvfvpW//qiVMV9gdWDS4XL1NcDz2Se0HbxHVCcr1X3NHIbI1clG1ygV/Bmiv86VSqec0yeYAFRl&#10;rP1UhG9tW7uQZERdqebKznXzCaBfggJ3LS2dm3nB72T62INxEyL52E5e/NuYPnCSH9/DOnQYzkZ7&#10;qnSqUaDpmGh0fVKtzSPO9GrG1MuSAo1aFIzHEAiiKNZuq05zpmHQNHqvThrAo6vVmeN7DaJYQ9xP&#10;sWKdUvDR6Ue/DbA5q8DEKnaKX19Ffyc7weakGjcN8ybRFOqK1+6tc4RvMeVpJ9X+IzsIzgqF04uQ&#10;ccuSpHFFslQtwRQ5K1BGw+EEFCLWozLXj2tPOIJNL14QHrink7G05DSyRvH/VzTRRgrh/Uqpiy3F&#10;czd2irk8WhQtspJSOfibP6aiGJ7PtWp5jpyaHyrjptlIExfSubNG8QZjK5XVnMK5Zp5BUfyu72vy&#10;kCyd42mm8gC9zudcwj6iiHEZ4sJcXlTNKGRnDe4uibxzh0IaT4kaKavjaR7gnL6Sd/fNCUNkPvKO&#10;1ty+spwX3xqc69VcpqIzumFp6CFpVMaU1g6S6onwQYhbs1G+R+PMVgLYgVQ+V8fXxB+Xdhzu6nxC&#10;wnLhOaIooQzk+BGUBNEbjCrX/QWx9/mLuAQo4NCEgD0gKcpCSmLgOv2Ritgz2aMqtiZKNAEl8CqT&#10;LrIIrYz/oO7iQFBWMvEURXReZUMQ55s/L+X2L0g1SuoqOKFUNyYTTJqulphlWaOWIibcwcQziWnI&#10;Eu5mAPTCWMBqCf1w0VggPMOojuHa1w6glPHlGJL80kpw9ZPE4OGDbofVzIEyv0BkABGAcBwC4WRi&#10;O1IR/6awicQRihda9pr4kaAYWEA2URV1O5zGn0lCLxNBIFGgkm2cob3JZPVJ5iMssweg48U/uk44&#10;4fkABsCQxHqUzRVqzALyj5c4S/VitDckBo5mNQshTsI9ExSnjM5PM0wAnThKz+IBnkjUyoE4bf3S&#10;ARuIvCiqNZKbUC2zY0dRSeNBkryewfU65cg7iUMk7nDcrO6xpuIZhVqZ4vbUaFfiHek0YpeNBaBG&#10;V5tIPKlusTSGjplrI+NWO0tOG4In/sJVrITxEYAeoUNNOOLXrPaVjXP9ZTur1haUx7Mo+msIcpaP&#10;mFx++OoD+Rqe5u9/pYHTAJyvDfGfcbUCjL756mPIY9oN4HDewCKg043hnYIk7gCcDtBRwHlqa+iI&#10;F8U5bQDOLvrWlzBhTZetdCoZgLNxoezbuhzJ/1pqd9bLkb3r5Oi+TQb4XDpH/s3lE4CMksgEtUME&#10;62Sjj4KNTjX3sVe8AfjplKMAol4qVRyr96ojxkJVxrcNEaHGhWrWjgKR6m2U4znLtHIG8ldd6mdZ&#10;tZ4mDp6BnznL6nYGgDmNDucCv7aaN8/z8RQAc0oJcSaak0wzOtEo0Oh0c1qT/jRalYvdTcjtlrY6&#10;icnXQLdgqZgfjqg0QooBhcKZAZLBGhWBZ8on10ICABt/Vilnak28WKfCi3gT4o0plWk4B/NuSYu1&#10;VJOJWzfdjuA3TJbzw+Rn+uz/PSNZ/qOgszRXHi9Pk/kLgqWOKbYKPrKJn9OI5is+m8tIuIZ+ky0c&#10;P1I+pmP7feJFv8t0lR/os/8wwkoOMVFv48pyimvUQWIdZjI15yDy036n5VS2zAUk2onHWMnxY81Y&#10;Ewrx4Hm4jq5D4Dcvo48UZHWX2HziQiFJa2tspKbKUXLTLSXYc7C44OB2cugt3kxDEZFYAbLQt1Qx&#10;+TRxoaKpMo6QsLg8bAD52AYSnxPHgL9Qcf0sk83zYuf7kiRg6xgb7ybpVFV7c5lytUdzZgtAWHYh&#10;GP1F8Rr6gjgP7sLE00NCCMVKdOguyeQOJ9lwAudjpidJh9QuJeIed6Gbys16kJRA/h5Dr/O573D5&#10;FEXzMoBjZN/u4oXV4bYb3i9WxnK37mLFGuaFMdMHW0cA3rFYyO50rlJxBHrZ0pQ6gjgMX1TXcUSr&#10;phCQll6jZltNaSRShgiZYBTU3tTpuBHf4YdTP4FcohQC6p9JIIs0nLwbVRN7a6A1TxBCqmC0N8YD&#10;2ITxHxWNPiaO9SepgR7nKda8U1Gfi56mhJ6oXMrKU/gECca+78blyJXHmyknmD9MFMY8VRv6ojcI&#10;ziOprdZFytvIz1kQJNVk8FQucOdM7iCJnMxj1A5BBk8SU1ccf4kkuKRkwCoOr1Qy6sqMeA/JineX&#10;0el2ksXJLb0CFSPMfwRan7L5lqx1GD4JFXJGGVqU5YyBDCdy/FDe8Zxk1WIP2TTTX3ZPCZdtpQFE&#10;PQ6V+QVJ8h2TzLesTT+hLP75b9/J3wEaBZuf//YD9b/fIwj8gshRphs0OG/jpVL9i4r9rqAsVu+U&#10;cjfqEu/gbzoEf7pOaZax4RbXLBx8U7vWz5Pt9CftWDtHdqybx9cXULGzSPZvXSZH96wjeH67sULd&#10;YJq5BpdzGSL5GkTybQNwNEBdgYaKYX5/wy0O2CiprG5vjaHQAC5tc3hE37g2curp/Kkd4orGSmBL&#10;UGBRsNFqYdXeXODbLrAaqahP0wZVVWw8cD7neM7yXObkfh0tkAZxaYSogo0CzWmucacVbPh7n0b0&#10;ePo8mTlc7C6qQJGWh6Ur5hL3iciy1VdKWKOKWXMLZgdIVhvmWa6f8fUuEl0xSgIjeINB/+LAOdqV&#10;wCoPLh4B5eYSgYdP1/2KNlupmU6Y/xRbJh07WTsrVB4vzJbPWxPkffi48zMTZTqXrnKybipbXWkI&#10;GCWNrPajC5FTsK4kkFVzAC7ySy5VX2S7yo8FAfIPwth/TKWXKt0fC4S7vI3X6i2aDu4yOb+NwO0G&#10;Pdw73PvJHv5M65m0F8dx6oUcPU0VzBHogS1IPpaSr11HE2dSJi9ulMMTEbdN5fetLSHtAEuBJboY&#10;N7gPjWeISUR3k99Nsqq6SmFjdwCHU/3Y7pJW/JIklwAQxS9IZOZfxC/2efEM6k70CsZHRIYpXLES&#10;OYPbY0kYgejPlgYIN6YWR4vnZBgEcO8hL0i/oV3IyAEwrLuLD5W8vsSXBiHEi+baFs/neCS9VB6I&#10;CB2ZsmJp+VzNJPcOK+RPlF1+Sw/cDDQ1g/pSC4y+5j/heBIjWItGvSjDaI9wxvHuD9cUSRNoEm/8&#10;qbGIgSG1R5qjw3GlIiZtkGTQNZZZby7ZdHllUA8TD98WQPKiJ9ojNwK3PFJeYjvqKckYXONoLzUA&#10;JwSgUEWxD9NFMPxNGIHT0QXYCrAYxBEQHV/EZAPJl8palD4JghkxTz6NDoXtaCkQCaaiJoxigvEj&#10;g0anGxe6vT14BwguQDuDIzgAHU0U600VCtOJFLs3L46USctCZBxu8/olkIasZKVMKHlEWOQSb6pT&#10;SjYmzUIsEMUzIBcnWUkOMRQFpa5SUObMOErFaSEcEXLxcHwlOZzexq1CT8TPdwaVe5Fgnxpjj8Ft&#10;lEyAM1pE88Sq2e6yfXqQ7EHJuizWUWoYKbfPb5Vffvvrn6uUTjc65fzy84/yM8+PrFZfUBnzAUTx&#10;OxrPyQqjBsmbGkXR2UOlYPM/oVsdgHNa1w6ARp/TXKoOk5u8ax0FbWt56L7euX6u7N6gxW1LCJ5f&#10;DdhshWPBh0SUgwLP2eO7WYmOAWwYO28y1dy+yLRC1xTdWKq/0bS+Owo2XMjUFa79U5r0d1/ziJly&#10;1JN1HTOp4Y9SI6ZhW+g0YhqeKaYWtUvw6PSiuTdPH/26fp9+XXNwtB/9hlYQAzpGsp/6xBRwFHx4&#10;9OMZ/i0UcM4APGcAIG12uMDpvmpqquTQmlE2N4RQ/kAiSLwlnukmFhlEPOl4MRDArpyjLXkROPCJ&#10;7YC2RQ27HkVM3GNGSgKEb36zlRQi10jDQpPJAWJxi7e8MTVGfiTu8w7aqqZxXoZNIhHOMINP/Go+&#10;H5umks9NKFcCF6MW3nFfH+NJpYu/fJMZRHxJOGbfOPlHaaL8t6mcDKVC+T4rWJ6EjCJMHF9elKf8&#10;UZ4mvxZEyoMIW1lP+8Is+JU2D/rDqbPZSdf4BuiHGUTb5hW+IuHp3UgkxF9U00/GNQxAl8IUz7Rm&#10;BuCEhCDsy31JkggASy3rIgW13aS4QcGmq6SUIPzLf5Fc5+clHNVxSAqrGYLBGK5TURg9I7ieeTmS&#10;/4S4bzD2A1NzQrCcMUDiuLbhtD0UoBkw6EW+7wUycl4QV9zY3mhsPLh0+aIVCiBY3YsOK3u4KWfE&#10;f4EI8mKI+ajj77IQXmcHzu5j7oALvE9/yOcs+Kt7uNv3M9m4OnaRgVzNzCnW80G7FEMbbgI13GEA&#10;mK6HNjzBeLViR3PtKmFFq9J0RooN2DT80nChq06O+AyvRDKViRyNKOjJ96Eb4t/pmTQc4ZGsVP78&#10;R/si2Q5jp44rZN2pYIVhokklCjINFW8a5F0GZ/Ms3mmyW/FQoafJ4qSezo4dz7QRnAf5Bti4ZQA4&#10;o7Ez8DG4gOaFXC4PKD6L6bmasChY6gntGovLvBqzZtV8ZylhHSvlKZtLM8QcdnZc6nnt9CGTe5KL&#10;KjmbzJysSQS6c64vxiRayLk+j+tWJnLxLDinXH7vSUudZcmuQJmzlt5qTnSDIM3cOXW2jHGXaXU2&#10;MoOfs6E9QA7MQnVM4+IU15EyhvH53P4t8o9//A2n+Ocd0w3PL7/+JL/+rMV4nMkxb76HU1w7qR4p&#10;Z6InaA2s0lQ8Vgd9VIejoKMaHCPD2HCKa61vJ+jA4xyCq9mzYQ5gMwvQ4QF89m5eJId2rJIjrFT6&#10;cf+2FVyINqGP2ccZHLvDNQ1RV30NoANvc//1awAOLnXMo+oCvw1vo6ZMfTQDx8jB0VzlztphBRxt&#10;ktBALU3w03AwJbk1UMsAEY0S5YSteTfaNHFNv4/J7ap+WWt6tZlBwUgnOL5+Hk5IyWF9dLLRFUoB&#10;5ww/Rr9+AjuHgs5ZJr/rt27I/JXTUKNHSS3WhMpFkeQrUbGCFCIArVUQeploBKUBnLn1vGrLRGoP&#10;d2eDw9s2aYg4Ea7uSd5R4BjSJvn/DariujOWA0StteziUvpLS6hIA5nVKIxLoAIimD6S+BzOaKS/&#10;euoIaZg5gh6rwXi0BsviWlN5s5BWTDqs/lWeJb9XZmB34KnKAnAq5D+1efIV084bNB1cQ4H7YRTy&#10;iokVIs2V8kESGTn2mBfNXpCEIc/xouwqjUwPE/HsjSVvJ5PJJioVMEkh4Iu1qq4YFXMCOTw2ELtE&#10;OMRjWMzh20aXvCTpJA9mVvLCLmUqIhI1Ou1lNDuaM8xVKQj7Aqrm4FAymwG1rBhiXnzMSeHrQykd&#10;zZaAlyfaH2+CuOyYZIYDLk4ATlr/5yWq318kcPALkspqFI2gzx/zpquCAv4r8xE0MFh0FxeHbuLn&#10;2k08PbpBWr8kTsRG+NGdlcH66I1Xa/hQTvKAUjTnbi9PnN2EhA1z5PchgMueNMFAgCbQdRCTFq21&#10;NDi4c+UKwCAaQEZVKK/zKAaNMLyN3jRWOIf3FnsaIuyDsXsk4A8jTzoUK0dQQQ88VST+FdHakAMp&#10;F8XEoPyNTjgJrE8pAE4GYeb5aGUKaUDQ6IiyOST9Eb5VPIMktKkOgIE9p3SuT5y6o8kzCSthH8cl&#10;6w0hHAQYhBazrvFkT7KTajQ6VXNd8Ww5SvlcSOeF8D+LWK/I3SklM6dsrh1f5hyKebRgJlMU5VmZ&#10;LfAx5Oekkwyfz15eCDGdqaMbJHAhADieGNQJBIXN2+graw5EyAJI7MKCEeJM3oc1//De7KgpyZYy&#10;CzXqToK4DkxOlrmRztJAkVgVl66LTBP//P1Xg7NRsPn117/KL7/8RBjXp/Ipor93tVP8Hk2b8CQP&#10;eNHf40X+tEdcJxy9TukLuQNwNKSqw9KgGhwFHSNAnVPykV2r5dA2AGbrQvq7Fsux3cupSl4l+zYv&#10;lR2r5wJC85l0VslZCOPL8DdXLx6lBqYDdG7fUt4GKwPT1X0mHF2rDB+VPgCExlQo+Gg2z9NT/VPP&#10;1XVU0KqEVnuEhqVrvs4tVUerw11/Ls0MN6mAMb5N1yZARwHnMgDVAaBk4LA6XWKt0ohRnWw61imd&#10;bDqmmbP8OxgfAZrz/Nxz/JtcvX6NFsyZUjk9ViasTOPAQN/YNHfx4zI1Cn7QFWFncDxfRkdlhgnQ&#10;Cm/TSEySJmrChJx1zsNLBID4jDETH/6vfeH7vKsoMuRc/uFUrlQAGWlP8hYXrYx0Arcqh8sYNB9V&#10;bcPpJkfv0j5EaqdC3nIVaYM4flTiSHc4vqv6UpHS0fRThckHnLofhNjLO6GjyBQ2kytI+K/TfPn9&#10;aHqsJlcCOmXyBraC+pEvyujhz0sJ00Mj1og6++4yHud4C4RvNu/YYQkvylQC3C9ydTqC6K8Cb5Ed&#10;9bgO6u5GCJiVB48Eaaogk5COxQLDZzhTTCBBXH6sTR440Z2ZPFzoqfJHa5SbaSVVBGfFupsSht7L&#10;aM104tfyIPJBP44EQCwo2EtjpVo64C/SMvg5KeH3K6W7KpZLmJtNPzHFdzUEMtjcpBsWhy7iT2pg&#10;KJORE+Htlq7wM249xBoAc0RaYoOPypxQLXM36q9xyI/wo93BB0MnwGNBkLu1PdOnAhgxpaYom60x&#10;cDpy6XKgPM8dZbEfMb9+HHu8uVS54LZ3wqvmFNpHnKN6s1bBTaFPCiuEY8IpHlII4KjvSQEnrsRc&#10;PBOoX0FkF0YwUBwrUH6TqzTMDpMpdFHN2JBhPC2rE6QO71QJyX95AFHGJHu0N1geJrkg+HOT0Sgv&#10;k6rIxiF6IBlxVxbnzepF9kRQoLkAXCoI5Rq7yFFquXLVEk1RvZgUf76tbB6nUKabXIK6cqaZGRNO&#10;NleJbEK6UrlCZcLt5JCxo3m3WY1mUg6BOGOtFydXL5lDbvKU1a6STk2rG07hYfTz9CEA+uXh7MKh&#10;NrJtaZWcWlEtq/LDJctiqKSbE2Jk0k9O7d0k/0GD89MPXxlA8wuA88PXn6DFoWrlwTV5C+7kESfo&#10;R7cv0bjJlGG4szte7PpCVrAxpgGtTtE+JuVw4ER0ulEO5wTPDYR8D28j0ruwWy4d3ywn9zHNbFko&#10;21fOlK0rZrBaLQSQ1sjx/ZTkHd2BMO8AkwnrFGBz5yY5N6xTShobFb6An5HSp33m2muu5XUaZ8Gf&#10;R6cbfVSMqAbPpx6sp0plo5VB4zQUYPTR4HSjpaEDgHQK0mlGc4vPod05wwp2RpXDmofD73MFMDlv&#10;rE5MNYCLrlHGx4vn5KzW+jItndU2B/5dLl+/ikbnoIybmy41C6NJgAyRcE7hzog6rdFQOZHz647o&#10;zYKLihX6GCdIW88Sro+1rpIy2Zs3JBIkCS+fsJJ8ptU4yBGali30kNm8Yf20OI6zeJT8TELBDnKJ&#10;M5owIM4aTCb3cBk3G8Nn2yBO03B64/tKEd83DUn9k3on+TsG3q/LfOW9BBu5gbHwGObD3Vx69ptS&#10;5cJ15yQTwpvYCf5dlCRSVyC/oUjfRexn+shnpdjiBZmLJmwBAVm16E2qud5MSkMblExGDZ3a87im&#10;XvNHueyHnYF1yhyQ0D6oSAjXaLq8I8mwCYtB+YzmxouYUTt6xc2oOrawJyqCgCprlxfFGRtGNvxV&#10;c7GP5EXYw9MQwYKmxhowsIYzMUfda2pOjCr2BDvrLhLPxwaLblLKJJXM6hRhO4ifA9cDSA2GRB5C&#10;2LmHaVcJG9GFls5ukmAF4PDzRgCYVggCHcnFcQBAzDmnW9iSFEiOsj0FffahZCLzd7Ly589G4qDG&#10;Yphyih/OYw8oe7N2uhDYZaWEuNdA8SR6wxXBnxNqZhcSOd1CXxNP/q7eBNkHULcTktcdV0B3Ccjt&#10;Kv7wXc9kQwBnTmBC4VztiYjHDbQKRCiVVsUkQLrazNUFsmxbpayh4nfxlmKZagAO9aozKaXHJZ4H&#10;UVfSzpoEmTd2ZjhjdIAUTfJiMkL1CSCNWWAj1cttpXqFPR9xifPUrQBwlhKqvtCeqQYuiA6sTEbh&#10;tMkk9nNWzCavNo+8nMxmgrxo24ylIyi6gtgAmhHTic0oauZyMXMUsageMnUZoMhklMUUNIqIigF8&#10;Er/G2bA3/1G9TF6W4CgH2bq4Ss6uapTmWG8JG8InqQWmNUrErvDi/jfGzZ/gan79x99Zoz7v8FHB&#10;lyjYvHn7Al3il+Ut1pk39QStYVYa+/DUbKlTgbFSETSuxW864TwN3+p0ip87sVvOHOICtZMcHNaq&#10;HavaZfvq6bIHHufg1qUQxoDNvg1y6tAWGhp2yzV0QTevKFn8lL+h6O4u+TiAjU43OtHcMiIqNOWv&#10;Y+LSb9Oeqlv6fYbZk0fJ2z8d5p0gpFMN3/c0sN2YaPiza8DWRW1l0LRCJZhRDGucqGYW62RzDVC6&#10;TvPmZX68TjRnWaPOsk4aX9bWTX1o2NSpR7/94tXLVMmckYa5ozkoeEkaamJfImBtyIaxwo3thDPb&#10;AcWuE5xBJNdEzceeioZq4eYkWbM7VbYd5jmWJDtPJsmuk4TfHw1GYOqM7MFaztAtf3WxuWxaQGfS&#10;4t6c2+nYXjFE6uYgLmvpx5VqiIyZOFAK6rEUwJfUN/aUDWhiVlUzlRR2kYUpPeUiERWfpruT9jdU&#10;JqHqnUg75vbgofJFGlEWFak0cobJg2hT1Mi9pIRpYApXpjlcb6YixCtFZJrBO3g2lpq4aBLwMGvO&#10;BXAO4zxfB5ClM7WZj3iZShvAJponqbdEwWVEEmMRTN6yR3AXsabgbjhB6iYOz4m5y3Ni5v4sE99A&#10;ao4CyEf2MC5SI1ALW1DXYsb0MmxEVxlk8qKMBGSsEfM5OsHJIFyMtu8rfpg4HfFQKWc00OQlGTTi&#10;JRlMHo0ZjQ9pI1/ADf6ClA97UXKZiBy5bA2xYnLhHO6EPcKadc0MHY8VOTYOAUxSUXSQs+KNorLG&#10;Ts/0zi8bv+4wcpTNeRMPChwqiWEjJQyxpCMckSN/Z48QAIiIDyf+DVT97wVR75v2ElfvrhJAnrRv&#10;VhfxxBHvltiFgHsS/0pmYracTEMDJrTg0TQbcqFKh2SrpRZj+ooSWbixUlZsq5JVOH/nbyyQSSti&#10;ZOz8ICluB1Ra3fnoS3ldiNSh8qydHSljpgeimfClX4rYCTq/q1daATbkcvCJ0rDWoeNZxaSzAOt8&#10;G2VlU4aSeUMy/0TeMVrJsmXCMZ5p5pI+mRCiOkK0uedHlb8mo0n8y+GalU/0adFkcyltpdKDoPdU&#10;PBux1AIHkgzoFoV+B3n6a3T5dEGfMBSlZGtjnBxZUCHVnMFDKMFLpyYmy8Wa5L5r8svfIYp//kH+&#10;xkr1OZaGdx9ek3d4Yb9z7wpTzg0yjKmIeee+oTB+W5sQUBkbDm0uQ3chbG/xQrymbZS6UnAeNgCH&#10;KUdXqyP7OYdvWCSn9q2UE3uWM1HRL753lZw5uA4Q2ihnDm+Ss0e2yfnjOw2wuXJmv9xQsvjqqT8B&#10;5x4T1eucwu/DIeljJAxqvYtGkj79qIDD1HOjc/LRzJyOCUiD0VmrAIqOWAseDXzXplD1gBmEN+d9&#10;fp4BOOoFM9oZ1BOm4ANxDKioruYmf9drfLzANNcBNvqcZ9LpmHCMh2nn/BVA7c4taZ5XLZG1+IUm&#10;04zJ5OKWYinWPoPFDlWvIwpWF/QeqbRtNM7zlelrQmURJuAVePM2HQRsjifJlpNRsvV0mGw7HSgb&#10;T7rJnL0WMmnTUJm4up+MX0Uuzfq+0rpppLSts5D6OYjjGntxmu0pxXh2ynkKG3rgQu/G6t2FVQwP&#10;UdWzHEH+IjPpvvqhIUFkQoHcHYNDfcwoKcT4WZtvJdsQ+l0pdpEjyeayhEDzMW59aQTGVgGhXcnl&#10;qSbGVMroX8oPpqQukV+/iGyZKvrAOZi8m2Elr+MjWqfNoqwiUUwMaWhsskdj1EyhyYCArsToLrwB&#10;viDuoc+Kvf//E3vfZ8XG+y/iHNpDyqgdbisMk4QAM4Cml1igB3JmtXELQnns+ryMtHtRbIjxdDNI&#10;YbgaXvDK1VgwoQ0lmW8gQr9BrFpDWblMeXz5ctmI52XasOelbcizUgnwOJh2kUFUvNggbhxF9IUF&#10;KmVTeB4LrBUO8FKuBIi5Ea3hQoazI4FkZpg/dVoyJ9PYi2jT6CTeqJGsxIQNE080U+6AtDfSE3e0&#10;cq6czt0BX289g2d34yrdRbwUaCDDNeDeKaKrOAQz4ZRPD5BCpODpNTjDOVNm1HA1ao2V5vnZAE6x&#10;zF5dLHPXlcj01YUyYWkKRG+4lFINU9jqDeBQAcOZs7jNT4qnYbRrD5Iyvq+MWtdyJYUVaFYz0eiz&#10;xl7q19pLzSrI3/mAxBTtmSK2omoAZOIQyGIUplQLGzqaKVRZtFAXAuCkI4/OIICrcAqhXWQe58MH&#10;5aLPqMLlXjAZzQaVo5Gc4qJxjMfxRBL2Y4PkuifvMl0wsA1iLx9b4Ck723KkJthZYkZw1bKGw4ny&#10;l4+ID/35b98YgPMVBPGHb96Ud1ml3oO7+fDxffxTGDfV1oAG54MP3qaj+xEVuffpeEL8p34q1bjQ&#10;unmDF/AVLYrTtgZdq+Bu9Dm4Z7ucg5f58DET073T8tbd00xNJ+X1q3SInz8gNy4clKtnD8iV0/vk&#10;MmTxFb58Q9cpAEfXqbu3VFsDOazncCWtuUwZehxjouFhDTJc4ny8aXzsaGLocI53dE5pfMZt/nx3&#10;AMaOsjvAQyM1dDLrfLRV87KGiGmjpp74Ox+jYRNQuaarmFon0Pdo3a9qbQzA6QQanXA6Jp0L6HLg&#10;ne7ekRU7FkoQuowQmj7cs6x4Bx0u9l58YnqTzeLCJy+2gLpZnkw2XC6X+UgdMSWNyzyxzATIAiqE&#10;5u30lCUH3GTVUUdZdtBK2rcTqbl2IG9c/aV2RX9pWDEYiw0q8rkjJQf7QDwxn3EofpPKeknqmN60&#10;QkDQVvEiL+uBhqwH9hxI3OJXZBn9Ub9iivxXY5ocbwqWRQhBp0wMlPQiDMbpyCnS6HxiRWhgQi5j&#10;pSnHHV1ugaIY71VN0kgpIAAuwe9FqUjqJs1VXWRpay850Dxc9kJy704fIlew3uxJeEWKYl+k0fMV&#10;ycjkDS6VP08s9b7h6FEQC4YldefpQYYT52wC3pPhtCbl8hoi58aFaAobxH0+XIviMl6UhJznJDD6&#10;RRzqELqIB/3oi3LHT2UD0IzgODIEInsIPM1QXZco2zOh+9uW9SkZAGrlmrUei8MsngJyauxsIIJZ&#10;5RxpZHCAcjAjltSMbcCKKW8UCZpuiZDXqaiNWYl0uhnGdGPGBdEdzikMF0AMwWMxTHhhkfA2EPy+&#10;nNB9KSj05PudmW7cuE75KODQYuGVRF1PbHeuVd1Y1ZjMvLsZ/NEzJVOYVlr8mBS8eAHTvDAlQBpn&#10;xcvk+ZkyaX66NM1NpXsqDoAJgafxgUehrG6yjxRM8cX0yVVokhtSdcCKqIEsOJyi6e6ST75OAcHo&#10;Y5fRy9w51YxlrapYxIkTsEkCSCI5VwYRDxqQMwijJ5WgrE9J4yjPQhSV2EAbY80AGQ0QZTWPkPwp&#10;ZlKJg71qmofkNI1ibfMFCJPhCDwlBiFWCN3iQVn9+cQahFIa8pGK0q4w78+hwgwj7mDR+DBZ3RQn&#10;E6PJ6/FxlkJ7M/JgE+RbqmF+/eUH+QGS+OPH9wAc7A1P7svn+Kq+RuynCuMvPn3fAJz31dagWhxa&#10;LB9xgtaYCPVS6ZVHJwVjLVHxG7Uof16ptB4GT9Lb9y/IR49v8GvfpOfqGkQ05+wbJ+TWxcMG4FwG&#10;cC6hNL6sE87lY1zCeNHqSoUG585NBR2mHNXhMOnoVKOTi7rDb/J7a56xweMYXA5KZL2kafqfcjqd&#10;mch3AUVt6dQKXxUB3ubbbwIiNwGfGwDRDT5e5+vXIZGvanuolt8xFV3Wxk2ARb9+i5O7PjrlnAdY&#10;DIABjP4HbHTyYa1iyrl4+bK0ra6VMN4oAmhesOfcbeWCFkTPqpCNnoSDFxFVO36Rl7QsJ9KEAP3i&#10;NhverByIN6GLmhqhlg1OMmunk0zfaSWTNpqwhpsQ2jYS/s+E4wWZ1u0cErCzpOPZiS8jlpPK5yD+&#10;771IhfQhATKYSpnAdBoneRE5EYzlnsgFCLnGhjwz+Wuxl9zKtZNxRJk0cqIfM5Z8Zb228GJLIcdm&#10;Bp6m1X26ytKeL8hiku/mI4obh7EzH1NxNKl/zvQyBeF9yqFnqbqAACqSJwuJqMgnSrMNV/jUaK5V&#10;FPJloz0rRXtWxBElN76/ZJHVk0+Aeh6tstmICdMpBcgk8L02h4xwZByeEL/WZNrYco52D+wmoWkv&#10;SgxK5jCsD3rudjcmE4CCyX3woK4ykFVrCCLAIZDCw+26iinleSPR4pjavCCBBJvXA0TzIb0LWcX8&#10;mY4cOY3bOuJ0x/Fuh/7GDLOnhTW/H2V8LgTG+yX3lRB8X250nptY9hRTuB1XyHy/uKESQId6IM6D&#10;AMR+voCLN5nN3kw2PjrdhPB/y5XNFUrDm7piX1ZIt0impABMqZ6Q0LQ8DLeGV8IO8UzBxAApAWTK&#10;qMYd0x4MNxLGCzlexs9Nkso2SFaCkWIIvA4nGjGukn4pYiAKAKhiuJr8Zh/AhljQCjxOaCeikTYn&#10;1aHfqeF8Dlk8hovTWPqnalElV6MUzeasrg0QkYj6gjhl+qM89s6gmJ2Pyhv5chIN5qztRy6xN580&#10;kYgHE7k6paO7KWvwkirc6oUTPVGchshcslXGz/OWSLqj/RF3eTEKekPiuYDOA7Hld0fI9H9JLAtG&#10;sbxlWrisb4qS+WgwVpSlSa2vo0wsyJC/E7b188/fyRcfviGfEEvxGREU3wE+qr/5DiGgAs9HGDbf&#10;A4QeEzH6FjaIh4ReaUC58iMq/NP+KX2M4K3OlUqvVDrpHD+4VzKjQpl0Vsk3nz2QJw8vyuP755l0&#10;zsiDG/A0l47I9XMYNwGbC2hwFHiuc6G6eQUwusZadZ22TUDH0OHohKNJfmhibvF739bJxZheOuNG&#10;WZU08tSo/9WIUp7XVWmMSPD+fQSLPK/rg0DwdQXMB4Sx89zl2xRIlKO5eg2wodDvsq6ISoQzOSlR&#10;rFPPTX7dW6yRN+CvLvFjdJrpIIo7Jpun69VFNDi6WsVwGfJASetOsLgl/iFr1gB7VimrUf34/7RD&#10;j+VlvImUElVSMJlrKAbiErKYirhEFtPyMY7puHm1LWp2Jt/ZJoT0W1BNpIBEw8d0Dghkbmcy6SZQ&#10;YxRDjG14/lDxxcbiht3FLX4Qnw+M/LFUOkPUOlMR40qHdxUXsDcQjf5MDvJqppmYEk7WREgklxI3&#10;WtJbklH8Jkc+L1McXpStKHg3DKBGiGljIb69MbxIQ/FjufOiteaFY2HSnUmECYVJIAI1cjh2nHD4&#10;KX8qfH0provi1J2byCSdiSuetsss+KuUEIyfvAHm4BpPCB8oGYmmMiHfT8aNdpcAgNiKScqF2E5X&#10;xH92kMiOBHr5+fbjJE4AHZO6OeTxiKG8ePuzGg0CaIzJBn6H6WaoXTcZidJ4JCfw4XiozOm0creB&#10;Q7F6EWVwNzGF97EiBtQZusHbup+R3GdDUqAzWh9ncps9ABB/qrUDWQntATf1StlxQfPB2uEVM5CV&#10;aSAh83Bv9MHZ4s1yIDfaBZ+jK75He65tVlgoHIhmdYdQV+LY1hdinDP+cFsuZhDy/bma9YcLeian&#10;npWoxZ+oUAWdAJSdQawuXKGYIlKJeggFSHxzKZnnhR9PzkzWBE7PAFQxyfu5TEUJqC8D0duo7sZT&#10;wQMDVxSmzHT8U+UznXgnwvrAJauRNMEKBIJhXMP8CgjnIuMknEtYBvEU0QQneaEyHUXKvQNF67rr&#10;WxGI5EIwUhCRi0k4fEsrfIgw8JdxrUH8WoEyWUnqNmf28oESymnUA/2DF9cAt9je0h+F5/+DdHuR&#10;qMNaPDHXCOI6QCHesooYWVKUiITDRdrHFHKVIpaCPqrPuEp9hbVByeOfWa9UXayrlEaLPjZC06/T&#10;0nBFHmgrApeqO5rMp6dj4wzO+qRncD4qf6PhW/plXVE2r1ohtmTubFjULN98/kDeA3CePDgP2ByT&#10;a6d3y+UTcDfHMG8qYQzgKIn9J+Aoj9MJOHfwUOl0ox4uvUQZrQ7GqVuvZhqcrtGi2tJAOBcA8kiF&#10;gNTIPHrjvjzky4/48kNaOR8aH6mXQY18F0C6qSCj04yCi16olIfqfPTLWud7gQnnvOqNNP9Hfw6/&#10;x1XA7XwnWWwADsBzjl9D+ZwraHCOInz0ibYSC0hXBRtTRy4zTAjmXEa8Ik1k6kJ/aV/sSy42Hire&#10;YALz+NzqtDMk1yGDmIRuayZ8yWxTjhMEUc1gSpjBGj0fOw1yijGzraUIrVaRxqigs4rjhB6RP4w6&#10;WfQi1M/6U7XiDQnryruxM3kwjpC8tkFUmxBT+/cUO/kAa01DFa0EU2kjaOOk3PKSlLfiP6oj/yX2&#10;L1KPTqXajggK1o9CPHuFqHXjuNYEIIZzRXxnR9SDjVUXGcnaYsGL3dsNkhTgcaVOxY4XqgPxFT6c&#10;lxOSyddOGyhRuKg98XN5+1EMF8UbKWtZLBNPRba9jM/0lkQS/GwseolPEJ6sihdR7L4gwaiTPd1R&#10;7KIOtoMYNrXsLSMQ/w1nqhk6FK5meBcZbtFVhmFjGMrEZQLgmOjKxNdNrF/k4wt8Oz+OyWcYl6mh&#10;gJEpdg1PAMfNAvDiQuVkNUBC3MisIvUwCKuDLzISJ35PSyYbc/7uLpy4fWMAayYX+wBqmlAem+CU&#10;N+HKZQF4OaCfcsB3ZunWR0YCxOZ8mxVleJZc4Uy4Ag7mgtafta8fIDkQsBmKuPCZ5HIXyWoAROgK&#10;L5jsRSi6K5JylJtES0QhMde1xz+P/0z0NDrhjKaNMIcpIwfgSWONimTy8UX4488TYgj9hpM5bMY6&#10;ZA/vQ4TFekRfyM0rmyxlUTvSb+TqYaiP/ZlwslmP1qyPlclcKcLS+eSLHCE2RANYs+tbEzRk68rK&#10;FYhLPY13wzE+GC9j5DgemiUtYTJhvKeUAWrplKZHZYPOjNDhuXBCvHON8gZ0KIF3pTtnT4mz3G2N&#10;liNzyMWtj5O5GWFSG+Aoa2ZOQXfzo3zzydtMH+8a0aL/+OfP8r1eqii/e4zm5Q1WmQe4sF/HpX2P&#10;8/ZdrWPRRkxWF9XAaHmc2hnOs0YZYANRrJONcjk3AYaNa1aLeZdnpa08nYgLrAiXaNfcs1qObFsi&#10;x9DhXARsrsPj3L52gsrg8wgLWaOucw5XDxWXqptXO6wNfwIOp3Hj9G3kGWuNjIKNdlZpMwORpzxq&#10;e9CWh4dMMQ+YYB7CN+mjk85tQOk6fM5lPV+rbkg5p6exqOhtzmkfukEcc3H78+kAIV2rbsNbKeAY&#10;a1XndGPwOJ1gc4aV6jqE8X6CupxI0hsO8A931E9APjGZbiy5TKWTMTx/bajUtjuT2jhIhnButsHv&#10;5otPJxQDYBIeqAKOBsWzkT7MNQdgrKWBxtYqlOhlTD7laLTKZtBE0EqMBY0gqWh1Imhk1XUqlHrZ&#10;sEzeHPnoQ96wMy5xO5TnppgNrd17yno+v4RsnOM1GC1ndKFP7RUmqVdkwuKXpWled6lpeE4a47pI&#10;DbL+UHgQWytOy3ih/LniBGIZCPPpikCvCxPB82Lv/jx/r+ck2P05mevdXZa5dpFs2+fRwTyHi/p5&#10;cQ97njYHcotz0MHEdKODHE6Dk3NYArUro3tKPmLY+mxqXojMsCatz5oXeVxmDxkz5QWKArkwjcar&#10;hLXCBrGdCRGiw62YblhLTCB9h7IiDecZAdCYcVY3o2jO1JGvK/hQDTzYHAIZ8+YgyxdkGBOQiX47&#10;tggLJn9X+Bs71jJT3Oa2TDoeNHp603/u507iILEZNhDEVmh0HCjAcw+FRGadcwiEWNbVaBTTFb/W&#10;MMSH5vip7JhabfkzmvFvNBzh4DAAZigeqyH8eQeYvSyvDn9J+iJNGcqaaMYlzYLnmfAs8mpKHdGw&#10;EGRe70q6H6lpuLijAI0wppsQTV0HSIKJTYwspY2BsKwk0toSaykeI/M4WIPWswYb9ogsVqlsPFWp&#10;OMTzCFNfvCkG42KurNgQLa3zPGXRAsKKiBadhFo5hbyc0inOxCFky/oN8RJPDnEIZ0fPSLQ0JM47&#10;eY0gVY3mBzVs8i7QUhsi709PI+MmSc42J8iiWk/JzaY5ED9HOkBTSs9z9ljCmzCNlVJcNj5+hEzA&#10;HbyET/CtEwJk+xSaNyfEy7x0H5mTF2vkFf/9py8Am8eGBufX34gZhbf5kG9/+w66G17o9wGZe6Tp&#10;3dWHL9/h9HwH8LmrXEmn+E7J16canHMAj3Fa5kWsgLNtw1ox6/KclEd4yf3rR+TauQ5y+N71U/Lk&#10;rZvyyUfUCX/A9esRq9J1kvvOH2StohzPmHSOGFqcu8Z006HDMYR/EMe6VhlTjdHIiUkToHm6Rt2/&#10;q9GjuNkBFhXzGephJYWN03fHBaqjJ1wNmU/BpeM69RRkOqYbJhvjo04/TC6sUU95nBuA3EXWLiWP&#10;zwFeCjhnWauOc0q/yI/bizvelVA0UyqZzQAbezfWBbQuTmhwqoiNmI6RthgLQiifV46s0T6EOsXj&#10;ncqbaieNhOtPWesmE7lkTljuIBN5xgE4ZW2sUZM5LrQORRYxANkGHA2hbK4UyTmR8OeB6C6YN7tI&#10;QCuKN8GwIjPOs8M59Q6QkX6s2kwYR7QvqtlJ1s98lXM6iuHVvaQJwJm08GWZPo2PZT2lgEjSBHiP&#10;4L7Pim//58SbF6+n8wvi4/8cNTDPin/8s+Id9Rc+T58Tr9jnpCb+OXmbNf6vaG7eCOwly8K6SVTE&#10;s6hsnyfrGI8UzQzBkMOe2BzcMJIG0gaaxp+7JA2fIBk5DoSbm8KnOLGuhWdyaavsLekFFMkBlPZM&#10;IsN54Q6zZqqwo+KX1D79ONwWTQ5CPgviLCxcu4qlC34qF76soMNUM8z6eV70z1FAB+jw5x9o9rwM&#10;BKBMAQR7yGJryPCRTBsmVgAPbwg2aKFc+L9xZX1zxPDpQMGdE2dyF07j/x+23jo+ynvr+uZ97vu0&#10;paVA0bjrJBObiWcm7u5OHHe3AsWhpUBpqVOj3lIXoBR3d5dCsbqc0x65z9nvd1+T0D73+/7x+0xI&#10;iE3mWtfea6+9lgUuKdQOLxStwHW/eJN55WdmZM7NIyLSFb4J8SbrE55UXy5kWLkwmh8I0PTx6iH9&#10;6DC8GL+HoOrXo6DTLamUSQIOa/kYpBeSWpmHn3AWcvGMQb6IdrAHpQXKG6LeJUEcXfQkOZOWSa0l&#10;chgHplLKJrEhnkrbVY4qtG16qIyYFy4jMOOa8bhNnnyFeJa1xfLU8znyGMZdjz9ul9VP2GTJ0kiZ&#10;h5Zm/YctaFA62C2JwPU+EObejN8G/jjJVE7pmLaXJcqgNrs8NbNQvnqoVA6OsMkXxL48P4Qt2lLW&#10;4lF4TpzoI48sRF06ywu3NyYMrNI/jKXGPKqmSfweq4hvfXV2sbzFst/KQXHy/IyhjMFvyo+Qxj//&#10;xKIm1c3Na2exFSU3nIv6JBe4qou1wlEdzjHamSP8+xAiQD0KOFrhGC2NEWJH1aBhcZrYYJDGmJUD&#10;POMaqsXc8y+SRybz+nXPsZdF/vfBL+XoXtYWNrM8+Qk2FOvWyKdvPWOcz99+Tta/96J8yYh8NzzO&#10;AfaoDhsLm449Ko3s1bUGtaNQUthoo7SyMfgauCXlWVQzA8ejaZmO1QR2o3T8reS2HkNJjG5Ijyqk&#10;dSKloj99W1srnUwBUF2PW3XFQQFLFcsQ5VrlaHvlAJw/iGMljz/V6g4NztskjFbjT12KVCEVqX4c&#10;/jN+aErSisl8R+w5E+3UUKrdVqaMTcgahkEYT0YMOvvZRLyx02TBCwnY1YYzhdKKBtuDiUwih+P6&#10;PxFPlTmQr5PJiSIKKARlbgAKVxM+wjE18H+o5UuJLqqbYoEOoFXnpmmvJc2BBM4ouJyJw1xY/nSS&#10;eav6yqQnHpAxy3vKqMVodeYMkHljsDFBBZxIsJsdsd9w9/+WB33/IvVWgCXjLsnO/wsj4buwafgL&#10;wPBfOPvdw8rCPTITbc8BzMF+hR/6nX3EfU0DZRi7UWll98JlsM2dzToBC5yR+B3H0ZqU17C/xOZ6&#10;CbtSYQj1FGyiouGGcphAcaPMQQuXwcUfiZzDF7DxNHHRIhD0h4MJYK3Cj21xP1TPQVRcJkDGpIDD&#10;CWUCpP8OotoJsnTnkcMSpi98jhvAo4ATRJUURmUT6k3LFNRfPGgB/ciPioQYTmDqlMDoOxrgtNBK&#10;RWEAFs5kKYRAwKC4e2mRqG5YdQhE5xaGL080roHRLIVGMlULAEhciIYZoCDjeZ/0xeajH2kQLkyK&#10;/flYKByYP0plT37XbiEq2sEfJIknIRWzLTv7VDZGYErAZdP2lGKOVUVWVOWYSEbQ5FIZVQ9rC0OQ&#10;p1PdpEDsakuVwaJmLgBUwr7LILZ6h7D60MYdq4MzaUmszF+eKAtRii5YYpFly2NlFQubK5dHyKb3&#10;a+TEl8NkxoPRiJ+CCM+KkIx8vG2JtyisZNrVkShPP1QgJxjPn5tVLM82mGUOzP5EHPprUEY3wC1N&#10;Zuo1b54Xzv+eUkuFU0EpmI38PNNGgBcq1kfQWzwJSL0McfzC+Gx5ddEI+eb2BdYZGIn//J3coqXS&#10;KdUF1dwwElf9zWlsKHSH6qSxR8VagfI3gM1BtYHQC17TFgActRpVG4gDB/dSTWzrJI5xvmNi1ZCc&#10;INGEjiX07y7PLJtBsJ4Sx9vQ9uzi66Nc3gNPo8Qxlc2OTeuMx12bP5J9tFJHDqBwRid0nJ/nKD+D&#10;JmceZ2lTHzXNQcfdCjp3VhXUn0cVwbpq0bkfpesLjkOlY6wtcBSMeNSzzQAfB6AYwNIJLsa/jfcp&#10;edz1MdXX/AE4W1UEqO2UUeV06nAMPke3yjfKs69NojXAyImbVgFAY+bFXU57PuMpeJjl6p2Nnuoh&#10;fziUYESjTDMhhCetsFLZxMjM58LR2gTI8CXu3OyokvKYzHAymQhVTSaGZRhe1lWU81Q2EQStRSlB&#10;TCR0zlDsEaaqH3e8DJoVzY4fpuqYfMfjChjHUmHpOEzMl2C7uQzzrEV9oRDwjhnXXxox6WqA/8lj&#10;RSE64y+Snv5fsgiB3jupPWQJj9Pz7pEXc++Xd4r7sCFxL4uIf2Ev6m4ZzDLmkLH3yoLme2U7A4uv&#10;aj3lzTIii/LuQrGLbQTtlyWPgDxiYHLYM2wjCXRMtUUqcRy0sgEeRCtlYSvdnqd7SC7GqDlFdUq0&#10;OgFUN75UNl5h8C+0Q4HwL6HYZZjwPvYz90Q0iBKYnaeQeECHEwLvFIKthEkfAc2QeASG8d15HwQy&#10;FZqJ6scSyi4WZHEIJuvBTLwC8HAOYwkzjjG3jY14WykKcCrCSHahTAlwPrgP+kA4+8Bn+fB9/TGg&#10;D8OTxxqO1ziZWbGcKJwD/QEvJ/Q6fYmf6YO16QDC81wANh+0PiaAxoTPjh9tlS//r5sXJJE/wiYr&#10;zmI2RD32SnahsKiwEbGbxUivHN6mgXWFQRPjpIp1haLhhORR4eRysql21IIiCzOhXHXxG4sd6fgw&#10;8qVot4js1ZMzWm0reNEBDFVUS7WaH82dp4bTRG7No2hrNrySJa+vssoCNBsThqNOHh4vI8gGf3JB&#10;gXzyWLVsWVUn+x4bRMxLiozEa6Sc0WImf5wsnqgsGPS8cog4DNaTyWiOx7/VglN9EH+kTNSPc4ek&#10;yOLBybKC0PcXJuTgAkiKw6RKuXBmv/z295/lGzyLvzp/hHH1XkR/uxhZoyzWCocW5qRWOwbgsDip&#10;AXM6oobDOcAFfxCwOdjZ2iiXclCrjKOHZP+h/WxWU5WcOCqPPjhDYvohKe/FHbM6h/H6AdwDj2F3&#10;cYJq56TxeOXCYX6WA4gL98s5HAf1nOXf59EIXeCcZnn0uE7HIK+PY7blcPfTHSlHSqeuJOhYXkFG&#10;Vc8KLtpK7VGBn1qg6gEI9exUwZ9x/hh/G6SxMQJXAAJgDJD541FBScFlC+/TSVYXj7ONr3dH8Nel&#10;w+lsrbbysadfmwxfg2p8NFNG/v6WWDKhRnnLg8+jzXoMKxGDEMb6cxbq8kkkTY73YC/Pm/f7YVcb&#10;KONWEpw4BrDBVa8vbYQbMSRR5bjLtSMwo4U3HAm4iBP1sU5verRTVN31ZKV1qHyC1kl5yHx0N9nt&#10;6EcYnTdTGQ2ZRcuN5eWQaeixRqFex2KiBL1MGemZpc1E27bAvVC9TGy4W56Gz/mQkLsD6GdOZ/WV&#10;rewHjalG14Ncv6yDpU02viuxliho+IvM4P0f0d7NhvgNR6cTWYCsn69bO3KAjHjQQ6ajH5s9hJ8r&#10;L5QL30mCuNtbcMxLwT0wF1lHjk5m8VKOID0zgIvTL5gLFF7HizbKmxMECRsGKRtMleNNS+XLUmmI&#10;7kUlKuBQ5SQAMixn6gk1HrtD2N8j5qR7JJwTxfvidIWBFQUTF74J/sWsGeOsJiTie5WKqC+tCiuL&#10;YoBcd6qoaLwANjfMvNyDGGlDavsCkiFmN0CG5z+SBJVIb3ggNyqxfuLEFKoPlU0fRvYDmRD7+EPU&#10;B8HdmeDo+J3M7G2FY+HaLRSn9VD8g+NwXU/DJDmnyURLhScJ/sJZzf5SjlFSy+QEacNFv3a8lUkV&#10;XsQkI+QDFrnYhCoBnKdgg6o0Hw/awqnEylDS5uFXmw7fk0QrZiW6I7II6wEUihbc+yLTKHOZRIUh&#10;popnVFhHCzcL7mclFgRPz4qVF/C9fRkbi23PNssBRIcrpqAIJbi9DX+e5oZQycj2Ej8ISS/Gd24Q&#10;af1h7gfypLiG9GJESCnIx0oQmk1uSJK57Zi+N9JGTc7H2b9AVrfHy/JW/I7R1ShpfA118eXTVDZH&#10;WNJE+3IE46tjuOudULXxUaqczmjfY/jQHNOIX9qKozye5MI/jufMUVoMJW6N9AatHLQi4K6/G73L&#10;B2++Jgmu6Cf6sW0c4Stb1q+Va1eInTl/gESIA8TOHMBnh8rqHMmePF7k8SITswuYuZ8HBM8ANieO&#10;Y0dBXI2eEwTxKegYETIKLroZDhhonpXuQylv4wCaroPOBn3NbgBmt7ZaehhbK+DouoLxeAd8Okfi&#10;WgHBw3QdBSAFIgUcnU7th3xWLmc7X6drOtVV6egu1fa9e+TDz96UoThDVo0it2geEgnMqyLgCuqw&#10;MJi7Ngxb2jCZgUJ47DJWV2iXcgGD4lFO8IOMqLF4aJiBJcJIuIHs/tKbsWovCEkXtptDWBWIZRJq&#10;Z4ihNrap8IZpVE12tsvtaF3SqbxL8ECuw9a2eiqWKng31WIwVz+OSN6JaGUmu0kHaQptgFs937Os&#10;lX2nekhcqpbaOlIwW3qwsNyLn7MXIHS3lGT9t8xF6fs8pOkjcDsj83pSgffk4uwldpIY4su70w10&#10;x5IBmwkSNDtqyeQm9zsH0VtpYz9pGeNEIoW3LFkBfTCN5BOUypFmLlrEduEQuJpaaefrlQ/tJ81U&#10;bdmM0k20PQFUIn5snHvxtje/uy/PQRAVjo61A5kSeXIz9UMrpEuYYdiQhsTRLlGNOBYze1LZaKUD&#10;xwPoKPCYk6i0EliJ4GuGomLWiz+EpIgwACeG69FWxHCGxe1U+LRYJAShEMRaWbmwazaQBVBn1iXc&#10;+Jm9qFaCQiGWAZkwQMcM+AQT0ueHSNIVvqYf2qB+nsrj8DtQ1ViYgsXwfy20XdFspsclekq3TEAl&#10;l7SEAtIuy7ANqMBGtJRN8QKc1wo5lbyvZWoi3IyNTe1Y4nz5OECiXrSFbPEql5OPdUDBZMBmOm58&#10;mFfr2znjwrEh0ARNkyQ0Bkh0KaBDqFhUuieSbtTAxKuGECwWyvg7Avf8lAI/qajRVMIoeZCEhYdm&#10;pMhsFKDTJ9pwvfdDH9GXlEMXyDaeIFSY/uyFxKCydMKE6F73u6UvoOMM+LjRZ1oQ/tXnBEsLa/5Z&#10;hMKPrrXIG3Oq5KXxubKEjJ8Pcd7TLfHbJDNcoZq4dHK3nDm0VU6wmX0SwvgUu1NGWwXgnODt41Q7&#10;JwCWM6w2nD2LLuf8SblwEfXxpTNylqwq3a3aypRnI4bpn5Ov/SnJk8rprHlkkSQ7s8RGAHxNgLO8&#10;/MgkufrVIUBmL4mee+TsCVqrY3wvHs+c2A2RzM9xfDffcztj+C20VVvlGPlYJzD+Ok48zfFOwNFW&#10;StXCKjzUlsqxrqDLmCiCVUl858AvqbBPQedPR0V+qh6+AzgKOp1Hp1EG2BgCQLgptDnbVJuj7+P/&#10;7Od52Es1t5Ovu1nH4V27VDzqWHzH3n3yERxUK0b5g6Z64XmExUk7E0fu0A3jfWXB6+GykDN5NbFB&#10;E7ij4puUO9ydqSd2sWx2pyHgiydYLoxRtgs3lD5MQ/rpiBXtRzi6GjtcoRE/hE1nBl7VadiiJDKV&#10;sjI8iOUxG7V5FZHS9dP8+P4B0qpOA+zjtSAmbR5HEgLWl9XYgZZ0YC3RjFcLgJNVS4ZV9f1SQFhd&#10;+QiSOYf2kjiIXm+yx8OoDGJx34sAdMJye7IFzfSzkJtaDlOfzPsRFfbAywaBHtOo8uH4MI3ASH1U&#10;b05faZ3kLNMXRsiyh5Cd1EUycQIw4GXskMvZrEbYSiCkK++WqpE9pGMCWVA193MDZhJGbHBMprYx&#10;jurCl9e0P5VNEDxOYJQDDPwZTZup+sIAnUD4HCV0dWoVxCQphNF9sPI5TM6ClOMBfKIwUbeg44nw&#10;hZ+B6A1nny2MqBcrlEo8oQVJiPpscF3RiP6C2YrXyqa/jxK/XGNojtwAFW+qLuVkfAEeL6wz9NGf&#10;9/mw7+XOesUAL9opb0SJTMGCWD6NCnHDi4cD1xNnQRuVCuBUQbI1TMFIaya97xz2quh96xlXV2JN&#10;UQ5/U0zkbvlIxs9UN7UTrFJF2FzVZB6nsxXOKZtG6cpj+cxYKVGwocLJwUYgi8/PIrIjk8/NwsBL&#10;kzvTqwjxKg4SO5OoJCwdk8gfSs5F55PHv3lfGpYFxYwKS5qiuPMAbB1YYoyKkbWTEuUJYnznUj4v&#10;pnRuYLw4B45mf5aLjOKP0oON2P7sj7iompFeU8vPUF6sAWgDgikNJ7RGy8vTy2RFfYLMKrACKLvk&#10;H4zAr1JNKOBcZGJ0AZXxJSPw7iRVhiOD6oxe4ADOMSZDJxD8nUVlfAEh4CWA5tIVUh4AHnXb26a2&#10;DZqnTUicgs16gOcgrnsPdTRL1kC2dX3ZXGalf3FLAUF6O1l1ALyOQkhDIJ/gnILPOX10O9XUdlq4&#10;7eRe8TEqrrOIEc8zoj9N+qdWNydw+TvJz3CAFs+wlVCAobraq6sHHFUQ69H9rj+OApCqiTuBp1Nd&#10;bFQ4qi7uAh8eu0Bnx67tdwBHQUeFflsVeHhbqxutcnbh6qeb4X9UNwCOtnZ79pJTtY6LDQHfXMLQ&#10;niLojSmiFQ1HA5v+Y1YEM/b2Y8qJb3YtNxv0Mhm0SeVjaI+JAVK+JZpKJiQdLxhMotyZ3ngm8MLG&#10;yNuKUbcOKRRwMrCz1bcT2J+zVHLXJZnVwmi8EI/r1mk+CEQ5U70NsGme5CFNCPxqR0DaduArrB67&#10;g7nA23sjOsX6oRbSFpBL4jGTCVFmMxcmC4y+iQ+IB+N0T7hA31TaGbiNSFYAIuCTwmixzLRPkRlU&#10;PGX3Sc2w+6QZE/VBeiZyJmM7ilJ+zlRSTlptkkrInY8vIXLYVzSyF9g2kTWMod3RDzE6H3k3KaTE&#10;/vLvksGM18f0lPrh90lC4d2QtUyHaKH8IgAddEA6qfLi3wpAJoR1wQBJkNUh+PNnRB6Ej40xvaLi&#10;CeLReB/gY8EGxEp1Y8EnJxYv4ti0gRKFz3MEiaRRbHlHZ3B4X1giYj2+lzMuggo4A6hwdPqkwOcR&#10;TDtHa+VFC+XJ8WZf0Zd/ewOibiyMDuSm78TneTMJCyE5NJJqyMJ0SkEnDotTA3DqJrNpjedNGwZZ&#10;wxcSA7M4UdpJZqidHIkPaShVjnrlkOiAn7GOzGuwGaibBSnHDtUgFjeNMz9Z6gnIq5wdD+BYSdEM&#10;B3QiqXSs2IaSPQXhXDo8Cv9WJgf14VKA8jKPBAY9+bU8stiXXoa5ejkxMi2QagTXZVcBeIPjZNrM&#10;FHkXl7d3kZ+/Quv2JD/LK0wevmNyJozm36IUDADpVV3sAdgEKNBArjmxFevBE5dTRFmLsvXFmeXy&#10;cBXb5RXYSl46Ib+QQ3UVolgBR3Oo1Lf4G0zTv/76guFzfIndqQvE+2rw3WnamLNc9ApEV66ckcuI&#10;AjXuV7e2NyNyW/8RhuMkaW7AJ1iFgLsOcFFyJuSlSAUCxLZwL5meapYH8WDZ8+W7JEAAIKiNj+3f&#10;KMcPbIIr2gLowB1xHBXPblos4oX5ORVwTv6pwjmBGFHXKv5c0TiAhrUFzcri0QChzqNgsw+yd4/6&#10;GvO2PjrWGRxnF/9WbmbnHj2Oyme7ATgO0DEqHAN0ODvYjtfvg85nN+N35WoMwrhzt0rf3r57N545&#10;H8sIJA8jUQhPegR7WqYvcSm0MMQ0a1yzlbSCJAybMkhltWPAHQtfGM2UJ5KU1RjUrnGAkBmRni9u&#10;e96oXX0TIVjTARSiZW3wNSlUOXaGFQk4zsVQ2URX8jYCu8xW4ljYzWsl6bF9GhNLHltIDmgai7p5&#10;BH40HX3Q7PSXbCZc2fjTJONPE8OCZSxJmIlUWqnoubLUi7cWHQoexGak+cH41ARRUQencNcGcMJw&#10;sgvPZ5RM3lNwMu+jLbJS+RRivdA0DqCZwrIoZ/iDLJhOZ9LWkSQFKUgEcC6Ipi1sJCl2wlxXmbjY&#10;ScbMxVrjoQdwRuwjI2b1pt3ThVMmZwgRRz/E15twF2F+dyGsY4WBG6uSx97sS3ki8vOjtQpCLxQI&#10;2JhRNofTRoXD55iVSNapFY+hVDYBWuXEYMKFUtqKsjiCKiuWxcy4HNq6FMyykphSMQYPYyM+iMrG&#10;h1bNLbiXOFGxOPkDNrRVblhjeEFX+LDMqZogb+PoKFxVxA4lsTuCR3fWIbxMPF/sekVAJivXE4V/&#10;cpSCDpYW8dpSlaGlKefUTERFPAPgwXJCo2AaplO5UKGUoy4uJTuqZBgugLRStVQ0jXMTsQNl/2pR&#10;qnGaF6WQpGmTyjkJAA5ewgBB7sQIyYfHKUatXEJofQW5Q+VtgE8zhLJmlLeSX9VmlkK4mTw2bVOR&#10;eScV+/JxvHVGYmmAm1sDjn3DJyeRcxQsH2JjsePJRHkXF8BzLJvK8nz5lUXRl8YiXGwC5EpMlIda&#10;EpLLzF3RxUSJSdmZj6t8U52XLBudieiPkfz4Rrl165J8j4/xVcDmOsmaP2KW/jMexro/9RWAomCj&#10;4GJsiZ9UjuUYIHNGrn0NwXztvAE2u8l90gRLNSM3/IHVwpPpzHYuymMXzskHL78g05ORB0R4yAxC&#10;5RcWRcuD2WHy5up5cuMGhuzsVJ1Ff3OaSuf0UX1UzogN9eM7IY6pgEiROE5rdRiLjKOHdxjt1El+&#10;Ft3lUs2NVjT7OysaBRrdl1Kw2aego2evPvI+3t5rgJAexua8T49OnIyjAGSAkAJPF/hQ7RgVzw7Z&#10;Rhu1DfDZRqullY6+bz9q5n1M5rb/aa/K8MRBi7Nt507DvmL4TF4jM/C8pRKJYzBhsQ9kORBNDOPf&#10;UIjJXHK2ixFt2pkuhRMSZ2LbOIxdo2iGADHFVCwYn/tQ2XjEwNNxvPibBiGnt5KgkEBrnchUxw7Y&#10;ZMHhFLI4WTnMXRrGuEkjbVnDRBfiZZSrwc5k6ADI4D4406GBgcS147WbSHqrBS/s0LwBVDIDJKGS&#10;9IRWT8klSjoXm8wMAMnG/7NgPxGSqoBD1cxjaBbtSA6fw2MIFY9vAhceAwqfOFogWq3KofdL+8R7&#10;Zch0jLpmBMhUBiAV2YG45MHNoIEpRMw3mhH8hKUDWctxlXmPucvC1W6y4HEXmbG0v4xHCzRmLvlW&#10;i+9jz+w+9hkBL7bcrelUOto2cTzC7xEPxt7BcDLBTKV82J9S0IlMot1LYSs7+V4jYiYymZNyt4Sl&#10;YEvBx2zkt0VC5IYSaBedSluY3dMAHmuSrjw49D0eiGWdAZf+VCkDqVicVVujhDFA40NlZVRZ3NR9&#10;VOBHZeNuVDa0U1Q+vmhxTOEQzuyDRTEyt2AGZg2n1QVoLOSXRyiPY/WQbmmNjMERSKU1EBWDf3El&#10;YKFgUw+wVEMCV1HplE8Ih9BjPE7VUqMfm0OFA8BoZaMVTgPVTh0VTumDcRgtRUk2/I2CTg4RMHkA&#10;VuFwLCXbeGzitIRLcTvZ42rKDm9URFyIIfpj1B1fzGidsXcD9hjDJmNvAdHWSnu34MVY2betQA5v&#10;K0S3kyh7XkqUY8+lycePJ8iSBekye2qldHTYJIu85gxGpJEoS51ps/xh8lPY60jH7nBUNRMw5PZP&#10;LZpg7E+pwvgWoPPLL+xTIfz7BuOtq4DPRaqas2yEn4IUPgE5rG2VtlFXrwJQCjZc8HvVLxiz8a2Y&#10;kG/DM0YN1ZUs3rmbyuIgBO/5s/Ieor9ZGRaZlRosi4utsqIWWUAx8SXDK4ib2Qd5zGQMHuf86d3k&#10;l7Olzqj8DAB05riDzzm8h7xwImL2occ5Rbt3ioxzbatOAYIG4OiF37mcaSxlGscBMAo0xtsGACnA&#10;dAKOvo1Wx6h47gAOW+BdoKPVDpXODqPa4ZHvoZWOAThUOFsAU610FHB0B2sXX3fzNvXIcSxuKuhs&#10;3rnDqIRax9rZ3HaR/DI1a6IqAHACqAo8uFC1Mimi9ckgQTWm3IPKxYuD0x9j2Rj2oKzs74RS4Xgg&#10;QutPK9CLO2dvXtT9IVE9UcGGcWeOJRsplxtJHUrjQQYp7EEbR+s0wZWWBlsIhIFlrU7cyKgs8hC8&#10;IbqLohXS3aqoXFo2XhdBWQPEjKVCfBU6n8Hc7Mb6E87Ias5Qd9TKVATEBfsBNt7YTfjTaoRQ0ZhR&#10;sYdSEfjRInpauehQITuzBuCHV7AdC4oqLEUHwxWNH87eIREvkSiFg7kwU/JRF2OXMe6RHsgAesiU&#10;ZX1k9hMDZd6TTjJnlRPOlf0xi+/F6SHTlmN78dx9svDpHrRed0Hsol6GTwrHhS8AnU0glUsk4BKE&#10;4M+TZU1tmaIgjy28LyrlXoYy3VkTYjKVRcZVNqQ2GqBknPtC8UcOhTiOSL5fSvHmWYwuqD1BOaLu&#10;Ris00OBsOIj3XHi+dTXBE5Gfgo23jsYZxfuiCfLhfV78TbTNUsDxhMdRsLGylxUX7SVxrIIouFgg&#10;iiOZTEViEBYO4OjHu8VydwmjKgjHTzWV4LviweEEj0ehZyCOlQiXGtz8qjTOZRoufvy7GsCphq+p&#10;nZMoNZxqNsarOBW0WcUzoqlsIiWb9ieH6igbYjlrmBnXdgClAUFhLdOsQYAMLvolcENFHcQBs7Hb&#10;CC9UzveNYas4tQIycTBc0lhigzHNHoWp+usbsuTomRGy7+Qw+Xx/vbz4mV3mrzHLvKdt5FBVy8I5&#10;DUwYYtmuxdCpkY3WrH4SFcS+C4CjDmt2yuFBMPFjioLk9WcXMp36Xn5kX0qzxG/fYpfq8gm2uZkU&#10;saB5mhG0jsSPMRo/hYfweWwqLl86RSt11mixjqrwTj2B4SvUCkInQ0Y7c3A/vA3Vx/GjcuDYYexC&#10;P5SFJcmyvNRCbJJdnhhkA3TiZHlzmuzf9p5R5Vw6t5+JleNcOE1Vo2DDOQV/s3frx9hXfMhkbCvW&#10;GNidwi8pl3MabukwAkAlitVqQiNhFHiMKkfBhCpGwWa/bofT1jmqHEdVs6/rfbx/7/7Ow/sclY7a&#10;T3DYhdpJpaOksAKP8joOwNluAIkqiffA4xxkdUIfN98x5VLLChY6t+ny5w4ywwsZQ7shdGM/jhbX&#10;RvZSIusnVlqYzFY3XAJcJRpP3Chef/FEkNgBj2T2qpLrfGipqHiY2HiyxfwAU5ruXAz3wSP04SJw&#10;iXxAQmlxEhlR55PWUT3SkykUbRNTKG2fGsZg6ckiZmEjf3d0OpGM1QNJQfAFOAJIoTTDWYSxbGmC&#10;rzDBE4WRGhnPikUWsUbFpIAUDSfHHgeD+CLIUz7Hna1wF15HHhxveBNPqmZPuEE3eEIX3nZhC9uV&#10;qag3QBhE+5VM5dXGa72e11o0mpVANC8xcEA1EMPjl3QnDvtuQOduGf8IIXUr7pVpq3rKJASIE5bg&#10;sTOrJy1ZD9rR+wEgQGkxJPSwexDkMSBhSmZNoX1ijcICoRybpToZdqVQHIfzPv1YZDLrGJxIFj9j&#10;sljByMf0qoDNdioZG8ufJtTFYdG0gDn3Ep3cWz7XgDv4IDeU1b09uzPS7i798UrWKsdLdTc81wG0&#10;WDoRM4CGo8DjhfDQA0GiAo47RLQ3gQThmIbZEoiaSoSPTfKV6FhPkkTpNjAJC+dYCAGMYY2iWxye&#10;pKH65POHSOKizEP+XcyUqgL7AAUaBZxaCOUadA3VPFbB91QxjaqYEQtZrCdOysmILmYHK2+KVTJp&#10;u9Jov9KIdklt5TQGSSo+yWl1aHZQ/uYxcldOKA/PY43tzWWnpHlStFQNi5JQgM+MT2oRS221Q6xS&#10;h2Zn2jKTvLMxV/YfHyIHToyQ9XsBnC/zZP7rNlnwdLYsWV4uYydnSGkL0TKU1xWDsRBAFJZF/52c&#10;grqVEl6TAmvI2RpZEiirF45Ff/OLYUlx+dwhhH6qvYGkpXU5hgfNEUbih3ZskMPsM6kG5xzGW9pS&#10;aaVzQlMTNBdKVb5ob7TS0OVIXYY8DMgcPXlMDvKoF+6X2Iw+XJUpq6vj5Nm2VEDHJqubk2R1W4ps&#10;ee8ZuX5d88rhkC4wIr/AOPzMPseUiurmOD/PHtI3D+/dhBbnKJMtvHouHjcqrbMKelRf+5SbMQ6V&#10;TifYKNAcUP7IABwHj7QfUFDAOaCPBuDg4dP5/v2IFfdrtdQJPnv42F6OEsJqhK7Asx3Q0RG4go7h&#10;5AdRrDyOkuL7II+38v4uMy6tcnRzfPvO3bJodTM2Ih5SiRjOxmurlBF56URXkhhdpWoKu09wGZYS&#10;PFSocNLhZDJpaVIR39lr2Olh49vCeDYMxas/Npe+8RCkVBZR3DziaGdSi0iMhOTNQ9VbPHgAlRRT&#10;SUbqjexIlbTgOFcKAcxES7ecoxit+yZxYUCuenKx+cL3BdKqBaKwDYa/CMEa08J0xoaGJoX1CDv8&#10;UrSCDa8dbyufxwXmqhcld3kDbJgUebCo6cHb7gpAgI8PLZ9PLBMoVgTyitgML0S4CkkchEF5MGPw&#10;JLyNq0f2ZpVHqxt2tZbeA6H+33hI/QXTOna6Hr4Pt0KqjhHYUtB22Rmv5zX1oCNgAoZ3jp1qJA6Q&#10;iQRUolJxDcwBNNIRBFrvwYoFYElnqgYARafpx/l/PKrCOReHvQpavRwqfiucSygLqApWiYzyh+BV&#10;8zz7Uk3K1fjeB0GMtIQzAM7GRUlpOCITz5eeQH5nXwhrH4NDup+qh8OCqjdZWL64BwZgNxrN7mM6&#10;UcYZVPSJST4s67pioYoEgBMRw3OK4ZoxFo9DYRiRzUyeiz0RwMnFLKmI6VQpAr5yJg0Vk3GQnxHl&#10;ABs4nmqqmEpOGVxNOSBTyRJnBf16yZQ4nPWjxI5lZAKgEo9/bTyG2QmcZN5OB3SymwEapk057Lwk&#10;1/L9Kgei+8Glngqnns+NZavWjZ44FuvHKqqhNsrcpU9Eytuf58nnW6tk485a+eDLMnnuw0zarHju&#10;AokyCuBrIMt8EALDobR/LeMY7xPAl1Wv/ijEWeBTks7dNa2MFyik34tPzjXC7q7Akeh06szh7XKc&#10;cfgR9pYObf1M9pMHpecQ+VCnjgIAVD3H1YuGPaqDgNFhFf/pWgNHA/HU3EoJ3EMAzREAR2X/Gqny&#10;zrOPyuLaBFlZFyOPNybKk83wRwDOo/Wx8uGLSwEcjQ8+LF9dPOQAnLP7qab2GSPy41Q1x7A4PX/m&#10;kFxndK/pEZewzrhEy3cO0DlqxMQ4JlJGdaMAoFUHRwFHweWPRwWbTpDpBKF9gIrjAEK0gHu14tHD&#10;5+3hcTcAtNsAnV1UOYBOJ+BoO7UFJbH++yALoQeocrQKMqwp1NvYABx0O7v3yIJVbaRrQAxjaZDA&#10;NKQMm9jKafArs2h95sO5TISgbXNFROqBtguRKV5GcVz0liJnLEbgaXiMxaMlmr9ZAm1QBmsHmlKp&#10;f8cM0jQz+LvmEHRXPJgUBJIQanScPbgfVQ2Ebzahevi3pABmEVS7XvGABhfLAHi9/lwoHpFI+tG0&#10;+AES/hDTwbRvFkAhKh8xHBxNMJ8TCGcTwCTUPx6A4sIMZhcrFMALTQVE8MQJwvg8kAosiI8FQLj6&#10;sxmfVugvQ2uY3mZolhSWHGhUIlmMjMsBdCv6Y7vZh5s5u1Sje5BAew+L0d2lEpOwOkbixUMAG/6P&#10;OYOvC8j6w6uE0u5Y4Vts8C1JjOEtZJBb0noxMkd/A0HswdpFAHxNAmpmGxqheBz1orG2iAJ8YnLv&#10;lVGF9xNzDBhHA95MlLIAx+Z8vh9OfKMwypoD4Z3HbpSChyeksE553QCbYCZeoRDRobSSIfBT/gCv&#10;DxWeEteqAdIpmQ8rFgFIFoJo1cyICBPtaKJwK0xLDQRYyOUio90/DBtTljuj7SjB0d7FE3hIhUPv&#10;TJUTi/w8rToQrgVCF/+bYlTDhUjDCxFSlQI6Cja1s2LgbxKMKVU11pE1bJjXzU7Gi9gupVMTJHuU&#10;VWzwMXGYsMcANFZSOxV0UqhuMgY59rNykbpnAzjxvGgSAYJClkMHTYoi1jWK/J5A/ngDZGA4G6po&#10;BOqZXixZGSnvrs+XD9cXyRsf58iT76TLAuJgJrIWMWwuaxSkOLSxLDoVweBUfrZ2yO/yoRh8taLJ&#10;oGzPpuzO1ggLIjtSiWc9TLvyu+5OEW53k4nU1cs4+cHZaCt1klbqKIByGGDRx7NMh1RtvJ/Eyv1b&#10;1xvvO85ekwKOuuvtgjhWM6wTJ4/KhSsXUBofNLyA1f3vxYcnyBLsKx8eGikrWgAdVjQeb0+QhdVE&#10;1iybINdUaXyF6uXSEUCHtu08UymEfwZhjBbnwllUyVfPkG3Oz3j1NG3dSQhtflaqrSNUOLq46SCL&#10;Ow/Vy0EFm/8NOICNAk7X0epG3zbAxmi5AJk7B5DZp944+uiocBRQtmOKvrWzpVLORtuqA0yqDgE6&#10;yv/oAqcaqqsPjoLONsR/CxYMxf8WvQcOdWFYdSZrjnYLznxqrEbAfTVVTgX2sRUTvQEcIkeakMzT&#10;jkRy4Vu48OOxcYihMo1mTSURi4R0zLHSawZIGpYPGbW6KtBfSll7aGA1oWEMY+422gb8g8PgZ2JQ&#10;oKdXopZnOhbMBesBqerM1PIBOIpeOupV7gGTK0/aIn+qHBOAE5GHbqTQVcL5/gaZjIVELKAXT9tn&#10;A7hS4AeTMc2yYZoVj42tFd+XyEzu3pkQy1QYlnwMuBotXMgxYiNSJZjVBEuclyRlBVKRYEKGb7I/&#10;dqWmNNo4dDj+VF0+eN9EEKtiLezP9+fipHoLpbIKoKpQNbGOwFVNHJvBflcBVU4W9qBogkxwOf5w&#10;Oe5UOGbWJ5JLIIVZGo1MZImTlYYogCc5/z6ZUPqALIcqKSU+Jp6VhtXh/WQH9MIrGJKt47p8I83F&#10;SOv0p/rzxsfHirhwNCD8FEA6klbSxPPmg+5H2yhPfh5PHclDHHvpIilTYZOVVQfAzIKmLjGFLYVU&#10;P0lJZ0hg95QgnAIDWIUw4/Eci+7OhvdxIqdbokqaIY41FTNvCOAC2KiwTwEnnzygfAUd9qMqIG/r&#10;GJ03PJQo9Zy6OQSQzYYsBmyqUSGXjo+TtKEREkMLpZG9kbQwsexlpQ7C4qIJ5CPUPQULxhyEWgUI&#10;ttIHuUtumxeZV+R/q0hMI4SHhUkigVv9UVb2g7CKxKR5CD/H2lcSZd06uzz3VrzMWWORwUvIqSLZ&#10;oXmGH+0Y8SAziYuZGU0YWQhfg3jfNr4PL+AsxpyZjQAO27m2Uu4sHdHy9c1L8jvpDL/8Ao+Dj/G3&#10;391g+nTZEPOdPgnwMAI/dUxFflz8ELTHdIeKdYZT7DDpaPy0Xuy46qmNp25sX7h0Tq5/c11Onjpm&#10;mI+v/5ykBi7YF/D0nct2/YJRJnkMR8RlTOoWkvO1aLhJVsyoZn1hv9z4+iT80VG5BuhcYWv80vnD&#10;hvL4Mo/XrpyQG5DaDsA5Q1t1BsA5bUyqDvOzHFbFryp//+Tqp2BzsAtcdGu8898HO3e9HJWOA3z0&#10;8Q7gKH9jHCobbaWoahykseMo4GhLtVVbKiocJY/3qrkX7aSClU6ntMLRZU4Fnp187XmzxuO3QquB&#10;B04QyZqmFCYVBZ5Eh8Cx8ffIG0LULdqbkrFYSvB2GvG5ybw/idxunUAl49ynDnQp7Chlw8cUt/fn&#10;ACztaiGKlmXcAEbfkJ5T2a/CQEsrmyC2ws3kW2Vg2ZnFImU8koggO21RFJUNnF5vhGm9dcFQQScQ&#10;DoJKJwQ+JxbbzETsM21VAAR+Oja4wHQUzTnwOnmaHstNUW+MBbTsuU1UY6xWpGiFTsUVg/F4FIRw&#10;QQ2OhCR7VmQGGWBjhkRN4rWcVmoSG0vJEdzdfaLdxJkWpD9cVF9GyQMZIbsDej60eb4a06KVDRWF&#10;2kCov423OvixD2VVMSAWpXa+j4KNJ+/X48PIOyYHs3IAx5Lcg6kRxlyIYUP4PzmsZAwGgFuxS41n&#10;LF2P+vck5me32NXaTyLt1yWxchiAaFSfHMSDmYDMU3gXnSBR4zY/63rAxBZ8r/Rj6dMdmw4PAFu5&#10;G29EiHoCcQ4MZV0lkglkDAZeiekAPGBjS+faT3Lld6Bt5YTHu1DdUG3ifWxj06BbOpnexehbyic6&#10;WijlbaqnIfwDYMqpbMomcWhVKiCRax6ELJ4VR0tFKzUtDp6HMyEOh7842H0C6jvbKTtxF9lDQqUY&#10;0rgcwChmkqDjy+w2IkOxnKwjUbF2CvEvRPtW4dhWBolcik1GGYttufmRsPGe4sKyn1u4k2RkoU4d&#10;4y+L5+P7utwkU1eR/jld7QxwAySfuQ716mBk7G0jyFCupUWDmFSAyWxwgTdyNpIAU9BZ2IgdLaVd&#10;PEfe1D8R/f38C05/tCtnAZbTKIiVkD1z+ijjaBXaMQ7XaRWAo8CjHM6l81iMMqE6rpndAI2mXX59&#10;46rc+OZrw29GM5w+x1JUt7D3HT4oqxcMlnnYJCzjOVw5K0rmTQklmTFYVi2KkKcezMLeYj1j+LNY&#10;mJ6g0mEKhlXFlYtHqXYAoCsnqb6owG5cMEBHf049ly6ewN4U0R1gpzYV6qtsgA7tVddo/A7IKPBw&#10;4SsAHWK/S0HnIO1TV6Xz5wpHORytdAzAoWIxKptOsFGgUcAxqpwd2wGcLQboaOt1mOdAp3L6PrUW&#10;3dDZWu3l+82ePVUGuuHDAugEWVxoQ5DDq9I83wvLCEhZKoVUKs9sdC/Z8Dk6Ji/E4LwA8Ckc7EI+&#10;tYtUsOtUQ6Jl/QQnx+RpUn9pmTKA+JeBiOoUcIjyHU4kbQkXLBMtL70AWNXJrOAGWsGuD61YIIDj&#10;wji5L4CjFU5flLD91UKBC94THxelElLYHcxnWlrA8mche4ElCAtLGOcXk7BZyCmgYi4iDruQVj2P&#10;13A2y8rptOx2nCbj8S/OQXA4BslHRxnxLhCk/ojrLFhy2NXzl3jcOJajzVzI3tHOBsj0hQDvp0I5&#10;9C7OtCZuEM9ugIwrRlneupTJo0nVxAj3TCn3YU5OcB0Akln4AOQwFzsAYSI9MyQRcSCkcHKJw6Ki&#10;D8/3vc49pD9tUhKtaCOAW2TDHgRV8HTEeLfZ2r8U6yobqcAuF4TLQbynaiGdA6iiZgE2F1D836ZS&#10;+Qbd0LloDxkOv9OfqJmB+CG7Iqx103YU0PECcAIASjNmW5GIM2O4mSRAgyRl07mQ7GBOIOIGwDKx&#10;KxaRoHak8DsluHqybdCtEFCoYvpUP5dMKSqYOjKau97WFqoa9XDlNEhiCOFK/F/LsRQtHGNFjh6J&#10;9SicziQsR2epTWk6dgPJvG3HcCtBhjyEvzExMU26MTwZY6UJvogJAzgOsKmZAtAQDl/QFCK5THLy&#10;S6LZKrbif2OhLAullPSAgefJgnwqIDQsD34nnQopf6g3VRPj1qEu5F6hUB3tJtXjsKngRWvjjhNf&#10;ii0id0Z7FUBTA3eDG2Aqj0nEdBRVB0HCnpR//+d/MNq6ToTvIVom9qVU2HeG/SX2q87z8UsI/65e&#10;uwDPcllu3roqN29fMzQ4qsW5jMr46+uIBL+/JVepjPSi3657RrqRbZiNa5uxV55bNEyWEkG7eFqE&#10;PMhzMJnk0Mls0C9bFiOPsGC4ZcNriA0vUuWckhudi5xa1VwzFjvPyC3A5jZ6oVv8Hz03WTI9d/aI&#10;ocfZiXfN8yuXMSI/4iCNIY+1nVJw+eM4AKYLcBR0uoBHgehOlWOADcAF2OzprHB2UeHs2M1RoGHM&#10;3VXlOCqcLVQ0mI8BSkdwFNzHeHwL3I5WOHrWb/6C9x1ge38mC333I0BjSpXCDh0XXXQhIYU4/oVT&#10;hQRD1oYwrIhFD5NOFnVOG/tTgE3FGBdWE1y4KbmQzOEpw2d7y+BZVLrYUgxDw9I2pY9Uw9Xk1vcF&#10;KBC8Me52h4/RSZE7os9A2pZo7DBjyY+Kgg8JsHFRw0kM5CIcQD7TQARqzlQYzuwruWM2ZeLnSMYd&#10;oYSbQ9k4MzcxDl5NRQCOLn2mIU5MV4AhrjqTIUcazpZ2dDxJ5E0llFAF8JprReYxsz1RCqkYAtmS&#10;NsHdWMm0SsDvNz6XETH7giaM/fX7DWCc3B+gGcijC8uRrnAjxqSLlsUVA/RAACcKwImkwolAzBcH&#10;d5OId3I0vEwKNhd5tF8FAElGGmP+VJIR1Ii9GI0O2py+WOp6o2y3YI+aCCAUJlM14ltjZmw9h83w&#10;m/wcBwGD5Qj8PqJtXA9XVUNr5h11ryxhHei63VtuwMXcwGnzZqKPPKkOg1RMvXnenMjAcoYDc4Pr&#10;0UpHAScCkjwel85EbiSJ/J6JLIAnZKK9IfEijO8XSoZ5JN8vkb93WhlyA7jdbkr+1s5DpLUkWZoX&#10;J0sj+c8N82mZ5iZIPe+vhq+pIBCvnPD50jH4Fw+NwvsmhB0YrCsQ3Y1dlItAqUweXFEukx/Ow2Ap&#10;lRcH8TGa1vmQRZrxqm0mrrdtLot0U7hLsMiX2Ug0MIuY6SiO00vZKC8FaMoAHB7zAJz0bDKniToN&#10;iHanh3Rh/u8qPlZ3enEXccbf1ZcXSSkir3ZiZYoAnswWyOFGtsXxQU4qQynKY2oNRtpUORkNrryf&#10;6VfaXTJmagXRvn+lnfqWVgURH4phh9DPYZKuyQxX4XW++ZaR+Q+35XtA5TYVzA0mWjc6gecW4HP9&#10;5ldUP0cNIyxdoHTE5Oo4mEQFLvyNqI/Hj0yWDlq7UeRdj5tNQsECbDqw6pg+yySTCYD/+J1V8t2t&#10;K1QypzlnsK4AePR8fdYAm28Y138D4Cgo3aIN1HOOEf1xKq4zgOOshkYiZt6T02dPQFx3ehkb1Qyt&#10;zp+AxgAdBRseD+noXqscY1KliRN6AByApgtw9uyhteJoeqYCzg4Ax2iplMOhslGw+ZLxtxLIhwEc&#10;nVbppGrDZiocBZwvycc6dEAWL3kIkRiOcQVBWJ+EcpGa4VhCaV/8kWB4ii+6HDeUt94QsxHwNPFE&#10;lKTWD8BlkhZpItEqk12lGZ6nfaY7ryNXYoec2Ofrg+wBMjPlAXFlZOsMnzAQ4HBCzOYG4HgAON46&#10;fcJ3NxyCNwLngCA7kyQIUHdWXNzgIzzQzLihRXFGzDYQHkfFhSoNySbts4j02GJohDy22xVYoiGo&#10;wyCuI9CraOaZFRCzwBFFMfmM5GeOyAb0GOG341vcXBKGmheORr2CuVFG4nEcxcTVQlZVRKo7Oh7W&#10;NFhgdYWfdKVCcNfl4xh+/3gVDyKkU24E8AlTER/tkpk2MJ5xfloeHsdMnnxYVQghpreECVobfFgB&#10;SugoxttJLJHGEj+jmpxiwHQN5PAniPCm46eTo1YSbIbHMrKfgZXLPq65HTk+soLWc3VZb1nNRnsh&#10;n2fChnQVNqHfZvjJ9+n+chO70Vv49WyG9M1mtaEfe1WuiAJdeXTheMPhmAGoBCqkbNrFglI2Bkq4&#10;nnFUTKHKSeL9MWy+RwM8scTJJOUwlWQjoIKY527lmpaJcljBpnVpqjQp6JA51Tg/CeBB8TuLKZRW&#10;NsTIlIwAENrZk2rH9W8csb/zcgAbTXgolfELs1juZHmTZc4qeBk1TK+fisYGg6UODbUjsjeXtspW&#10;QomZQ8pnfgilYDgrDZGSW07FVMKGORVOdkEUXjjhPNkmxnEeMgCnuD4sjA0gg2cAYVy9g/rKQAip&#10;JNzl84iHiWAi4ccfU8VcqvVI5f3GwbxbTbRDM9FcoOkISPpvefblxSLyH/n5x1tc1JcNwLnI1Oci&#10;/I2uK9y4cUW+B2h+/OkbTNRvyNfXLuHId4r1AnQw6F8uoD7Wtusw7cyuzZ+yQ4VZ+oYPZf2n77NH&#10;9Y58/MGbtDtfyguE3OVgl1HYjNM/ldwEzKYmL4mSqYDOasjxd8ckyMZXHpZbGIDduk5CBCCjoHPT&#10;AJvzVDYXDcD59vYV+dYAHoAJLuc0YHOUXKwrVFuPVlZDRHfIJaotrXAO6KQK8Dh0oAtwHI9GVWMA&#10;UBfgINrrBJwD/N/9+xmxU5Ep4OyF7N2jhLFyOACOVjdGOwXYbKOd2rqdlmqrA3CUPFawOYgkYCv/&#10;ZwNAo6CjgLObmJjHHl9GmiOrCwguMwfFwKnFSkZ9FMCC8pa7oifK4YHc2fvRUjjzqMK5SBZ0k3C9&#10;Uw+c4iEkVnagqZlM6zS3P5XxA6wcsK6CurYHjnL3ufeSHsQA9fahWsB83I2JiScVhDekZwhTMQu7&#10;QVGQuiFoUPypcvw4/qhqderkCeHppICDXaeOuE0ZVCsQwxksCWfiImljVSIcwtrXpjocwIERsQ9R&#10;KkFMo4IxCw9gIqV8SyBG4YVwNK3FEWJHdxLChnQoUbthuByGU2lphHEIvr8mjh8XqBdtho7RvXXH&#10;j/YvLJmPYzwexNf0jcbzh5/FCjiaqTh88E2OQuyXiDdyLLngJiqeAFqsDJIh6qiw0gvgOHPvk0Sq&#10;mygmUlmQ0K8lucgPWX5wML7yJKK7FAy+Qoj9zSQzfAKLrc+xjP1JjVk+rDbLC3BQ8wvYkif1cyQt&#10;5y6M0P9Zbpa/l4TIDxm+8jX86R4mUIu43mpYZYig2hkI7+XEo4lWNIPUzbI8ru9yIr8rGCiVs0GA&#10;sDYbZXUGwGUjezyBoEM7FU96mQ/aO/BgkpUKBz6mlmqmQUFmod2ocAYtIg5mERMo3q8LmsUQnqVj&#10;aavGJ+CkZiOupUzmr2yTGSQ7jJybyjY5Y3LI0GSIOjuEsZajleO0/0UTA4lbNAKL0kZvylwf3MQg&#10;k2HtbUVodfghMyuiJIMqJwMVbgYpmenEnNozzVhCBrF45i59IeDuZ+msH8DjzKjNhQqnP76sWul4&#10;xLlIXwRNvVgk84cMs9MnplWi5cAKI4JFMTfISlfKOjOlo41Jx76DW+Q///4XF/FXjKIBGgDk8oVT&#10;TIwuGCLAX34lV/y7m7Q07FPB2ZyD1zlLC6P7VPq2tl7qhbN1wwe0NSQrMBbfhvevhshpcJw+HuRi&#10;m8eEJoVt4Bxav2qc5CYtDpO5q1gcXWqR12cnyTGsMvatfURufAvg3DgntwEZA3i0jaKi+Q6gcQDO&#10;V3fOdUbjukB6BEuMy1RZT9VUyyNu7pDZcFDnTjGm11gYnVRpYsMfFY0BOACLvl9/Nq1yFGgM0OkE&#10;G61wtK3aYwAOUyqjndIUB0dLpWCjZwuivs0q7oOr2bwFXyBNgwBwdA1iw5cbHaDDUV/jp59/QmLz&#10;2Y9jcpPXFs+NKp6KU6UP/pC77kb70x8rkd7oPnoh7Bugfr2AQQTeM0mVqHarEfdx8jVNYQxxJXgB&#10;D4TnuA8epruLg6u4D86il/rmUuV4Uj34chEHoAAOVyI4B7IUY6tIVOYm/F2C4T5MjIGDAAo/lh5d&#10;mbgMhAx1oo3xjOFjtHdWPieaE8bburLgjLhtAMkMztzdPVUE1zkK9+NjHgCRGv63V7DUnBUq4XjF&#10;mNmQjuB1GE51E4Jdp07AQthyj+JiNlN5+QMqXiiTfdTbBv4jjkojCsAJ1n0x2sJQWp1owCWQfSk3&#10;fIP9lM/RPShOCkCbCGeTyKQqleomjlF5ZPq9YmWCZbbfL+ksmj5KisJmlqLfB3CGWvjd1U4UlXN6&#10;Uh+pI9Wko36gLEVc+Qmq/7exdX0kt5c8HNtd1rP68D2iW6mJkv+Uh8n3WJ9u5lpbxK7UasjvVWyX&#10;pwPqrgBPAJVTLv7HI3FjGE2hMLKGwoPE0pZyVpgoInKxB87FpzkjkyFRJgMpiOK8Wn+ugyi0R3YA&#10;50F4GnibWlzSaknSVPAZBOg0YWyu79Nt8Iqp8dxlcskOKsSLtkAmL66TGQ83SNvMVCThhM1jGRGP&#10;ND0Gtj++lPF6rbZNfnApkEgFAAzkmQUyKQLUi4YETshjY7w4lC3bcDxiwzHOCmM1npI7N4zMmzAA&#10;J4zZfTB/IA90EwOkFyScAo4r837PeDdxj4N8ozcdwJMyABTuB+h48gTHpwdLCvak8QiQQnDbD07l&#10;BcTPFJl9n7SNywZUvpO/osH5ChGdEXKHoO4a4/HvWORUwFGQOYm62LAVxUv4BCI/nU6p6E+5nn2Q&#10;tds3foTx1SY5fvKIQ96vY2Pai82Mhg3R3PZt0jTERnpED6Yt6EbIyxpGrtacx2JJnAiTZ+DLDlMR&#10;Hnx3qdwAXG7fpKK5qUDjOAo0CjjfATbffXNVvuV8w7+vUYHpz3AEod5l2rzXJ4yT5//rv2TDw0vk&#10;Mq3fAa1y4FUOdQLOEXiUw7Q2ehRkHO1U1+kkkAGeffvUXL2zwtFKB8DZ3VnhdAHOdpTDqh7eyu+m&#10;1c2XW7ClAFj20cJpCoQKATcq2GzayOImU6q9e+WltWu4+4ZKCu1GZnMMk0ormVEmCeci9WNy4UxF&#10;0gdF6/0ASA+dHgE6TgCQrhGY4CfCdR2BCVAsbY1Fo3+4wB/w7yX3e6I6Bmjud+0hPXm7H6kAbhFY&#10;JAA2JhIEwjM1kA1DLuQeycVYVtAKhRpLmBiBIyD04et4UUm4U1U5I2AbwBRmIBe3rij4AAiqz/Gi&#10;AnGCIO3Lz9SXjG7lWwztDtVTMIAWRBsURBVVAkk8uiJOMrgAA1kbCGMKZMnm9QZoKTfkB9iY0OxY&#10;ae8suhZBleTHOoQXJ5DvFcPXiaGl1K/rxUg6gklVJODiqVyJqn2p/oJZwrRg9WnHlyeZE5N2L+0i&#10;7ZWNNgrTrQCAyA87igBG2/EAVgPcUQv8SzJiPDNgY+V5TuF3z4QHyqD9aiHze1WTC4LUAbKGcf4B&#10;vv+PcC//pu39G64NF3EAPIxPzkvsP1WhIJ5ncZInUAznkF+VyGNDkr8syKFSh3OdURHPypBNRtWQ&#10;VacdigINPJaCTj6e1nkFaO/KGEqxadCAZ/ooUnm7VUAUV2FLUcmpmh0D6MTRUuEjTJXTvDBZhiwh&#10;IWFVoyzA4nMsoXiDZxehmcln4TMBQi2YHCCW73JBU040xK4ql5MooWylAAvBYTGw11bARgEnOhPZ&#10;OpYU8ZRiSeyZJFPlJBcDNIWhgJAJ71dOJvxQeghPMpoc9jKcKVH74rvhAtJ6xrrR87uLF3N/N6ob&#10;DyYBnhx3iGV/mHdLUoDEJfO10kLQYfCLk1VkIzIkIPEuLC8fpZ36t9Gi3MBSVKuYSxDEyuF8w0Wt&#10;oHIIcd+RXZscehvEfmfQ5ujy5glAZy9Z2Ts3f274CJ+9eEZOnj1prAsYC4+d4rhDVBvr3lrLz+7O&#10;C/J+tBfk/qAnKWNJccQckzSP9ZNFk0PlzDMVcuGTpXLTABxAhkfla/Toz6dA8903X8n333YCDi3V&#10;V3BM6slzmIv8K8bw7yxdKGv/+/+RD+02OXPpvJw8fxrL0862ivbpMODyZ7C5AzgA0B3gMQDnj0pn&#10;L0ChR3kcbakUcJS72W5UOLytgAPYfEl18wUVjW6ZK+DoaHyjtlMG4GyEZN4tb7y5lrF0KHorEzce&#10;xKBYj0RCHAfz9/OIGgh/0lcegHPowe6OAk5PVK59qCa00nFV7QcXjz87SwEI7ryJHXGGb+nL/78f&#10;r9weHlQ27j3lAUyf+rPL48LF4BHZnwuXaoE4Ex1zpzPmTkWxrHoeM6sQPkx1vNCWeFA1uOuBM/GA&#10;i3CHTxkIETpQFxfZEXJD0u+uhl+kDwyAXB5A6+XGxNSXikxbH7OK/zA4t5VggVoP7ZAXLhFsRwfR&#10;vkQxrYlnd0xXNkJp54LURB5hYBB7WMEkZwYpMOg+koX2jqoqyYY9Bq2QVjKeKHktiP1MWHq6QNJq&#10;JK8uZ+rKgor54iGP4yGOw2yYbVGVhFLthCZBFrNH5QbfE2Bl9YHWLx2PqRz4zhiIYiu7ZxlUL4V4&#10;KxfTPjViozGpGktUfHdmF/eUV4kSvoFflMA//Z04pfcAwCmA8Rpu6O+gDp4BKC5lXP44dhbD8a2a&#10;kW6SV3Mj5f38KHmuMFpmlyfJyPIEGVxCwUKxkG2n2LCRmkHQYTbGXjl4XOXjcVXF4nbHDDtLqVn4&#10;4QAwNfPiRR+NtzkKNm3wOaPYyH7oqRZ59IVRMvepdpIYcmipkpFgx8Pch6KpwDqSP64CjpW7SgJj&#10;LxsXerIeRpN2khMSC7Si8UMtCtAQhJ4A8iXlU+EUmhj1YdClgMMLMxHAScgOAXB4zEA8COiYbX68&#10;ON2420C4ga5elKs+8ALeXNDePAakeNGfcxijm2HXY8j3iaO6iUvlRc7meTwq6gB64BQEiMew7vzX&#10;P/4GMXvWSGe4CtBchJu5SoXzFecwBPBxguZ0adNooZSz0WhfNsMN03SsPI/RzpyDYD7HpEpzntRB&#10;T2NW9GiywTHai2effkx6cxE582IOtVGms/VcgHviIMzIqhi3LkGY+D2RyLfeWii3qKyUr/nWABoH&#10;2Chv4wCcq+RjXTMqnNsQxlf4WU9Q3RxBDXwFAvvjp1fLO8795KCns+x59lm5SJVziAvfweMoMOF/&#10;/L8qnEO0VNpWOQBH2ypVLDtAx+Bx/i/Aoa36UzuloGNUOAbgEHxHRaN7Vkd4HlS1/AUgpNXNeoBo&#10;Gy3Z2+ve4KYSKlaCCOPxOoqGTDRT4fogBHMCIPoji38ATqAnpKSK8Xrx2If2qp+2MYCOC4Cgy5Fe&#10;7GGpQM8FIHggoJf0VMChstHqpi8+uv3hKAbAMzhT7rtDcvrAlYQBOsmQuanwMgkI+UK4sN2ZVDlj&#10;UKWyfRcdRUMee3L394D3ceO4wuuoJkZdJH21PSNLy8s6kGqHr8n7guFbIvhbhsMNhVFFNdTFycT6&#10;ZPgRb9oWCGpG//GYkNtZBI1DcKgckC57Ku/jCynszh6SC5MyF/aW3Mj9DsS3Jh+LiAZG3fFqK0Fl&#10;Y4nHboIJlY6eTVRDsUTLaCheNMri2CxUx6wzmAGZSHanknN4XRf1NIy6YqlgChERDkpAp4SyNymU&#10;zXy2uQuoFuuIq6kt+m9pLeku81EXP1f9gKyq7CuLKt3kOVY6ttD6naOy+QherY7t90xAcjRV2aMA&#10;/SOQ7k8haHyVa+kt+NbPS6Nlc16kvA7lsbgkQWY3EvdTnSrtBdFSmMIeVRy8EcVAOqRxFqPwTLqb&#10;XHYjq0dYZBiZcpOXF0i36rkxUrcA1fB8wGZ+rEEej1tRJKMeLZIRS4pk2ooGmb6yiVTEIiZDsazv&#10;UyK3RDBRCDEAJ54olgSOvSoQMRR7U3XYk9aS5gDoKOAk0bMn5QcwMgN84G6SqG4MsAFk0kDWFFIa&#10;kiCbkvJDkWfTUnFS4HFs+bRVmbRVCXAxTKrcOV60Uz7YknoBOP7p3hKSQ45Vlr+YERxFpEFGA1Yx&#10;2k7F+THqc+PO5QTh/BcZPKGQDfEfIIu/obo5zyToopGqeY0Y3xuQxzqlUkL2AnzO+XPobc4ck4tU&#10;P6rDOYru5iDAcoLEytNKGOtFD/AcR69zmItNBXAGyQqPcZCKZ8TwJvk/Tt1oAVn7R4OQzO9dU0sg&#10;4FD8g7DceBbXxN9Yjr352lL5BvGhtkvfUsEYBLEBNlrZXON8bTwq4NxiJH4RADym9qYAzmUiiDe+&#10;+bq85OEmV01usqMoD6XzRTnBxOqg8ji0SEoYK5fT1VZ1AY2CzqGD2mZR6fD2gT8BThfo7NkDj7NL&#10;AYcqx6hs4HI6eRwljTcBLhsBF/VBVi3Ofr6XtlqOCoe0CD533ftvkzkdCM9Bi8Mo3JrBhZkIWYxN&#10;goJNH90Ap2LphZtcTx94HFqXvmqNwMU2gHHxQEDBBVDw0OkTwKMApGI55Wzu5+hjH5IC+lHh9Ket&#10;GsASoRN3dHfaK3/4kmiGCcnFCD5JdjDB37hSOaieZADfw4lKxoO2yZc7t06PAmjF/LnwArC/CILg&#10;DUa4ZqISC+Lvp0bjAQm0J3w8EmWuksbWTE+SGRi0cJePwlzKHAgYEfRnAXDiUCPHsCMWxhTLRGVl&#10;orpRbsaH36kPwHofJuO9WJB0pY3LQCc0hrF7WxUkOYCSQtJmJARvJJ+TBPeUjMmXlVWGKG6a8VmI&#10;G4kRTmKPKqMAiQeSgGIsN0rhudoYz4/law3j98jR+Bb2ptJp09pyekoHQNNeerc8hFZnDeLX14v6&#10;yktooJ5AjvJiq1nWFHvLI3Qio/EzL6NDyScFo4zJ3Hiet9X8Lu/U+sgHlUHyKdfqx7mhsgaNzqyc&#10;CJnelCvzR9XK7KHlMqTCBk/kQ4onwxwqrDTa5uwSNEs1pLvUk7Y7hDAFQjMnLwNwqhhfV83FcmIh&#10;6ZbL0mXWU/W0T60ycn4ZHsbZbK/mScv0AkjgZMRZbIK3RXAUdMKQo4cgVyebih88uxV3v2beV0er&#10;hNIzCauJBO5usSBdLJLmWNqp+GzenxsImMC1UN2kFQMuVDgJ/Ds+h3YqJwQeh4oH0NG3I9MDJZBQ&#10;PO84KhqOP2/7oZL0BnQC+HrhRYFixQcnmrGctdDxNSyQzb6RHrwQ+8u9TDH+u283WbB0pjGd+okJ&#10;1M+kNOgk6if8b36Az9HzLdXBDwDSN9/flGvXLxlj72tfXzK0OGojeo525fSZ41y8XIiajIDfy15d&#10;3gSEDhjudw5Tq23YjBYVxnGH0jKcOxwAmQ1wNtcly6ih2dLeZpNnR8bJL2MtcvPTF+U7vud3TKqM&#10;aqbz/EAb9SNhfD9wDMCBy7mB6O8CmpvjfH89l/jZthFH87i7m1y3BMoxk6cceOkFufjtzT8mVca0&#10;iioHEeKd1qrzfYfRCnUBzv7O6mZf17TKaKkcxLExqQJwDLChutGxuEEcGxUOsTKQx7recAC+SD2P&#10;N3zhII637NgpHzGyt+cEwmnoXhMZYxlYzFKJ+iNtcIN3c8KyQu0m+gAWvfHMdVQ3CjYcqpABtBRO&#10;VIkuVB6qsdGWagDEZR8/BZ1eiPhoqRDw9YHX6cv7+vE4UPU1tGpq2qVVSByrLAncxcO4U3tQOfTH&#10;UKqfckW0ULqEGcD/C4XnC2d8rUvDwSmkgzJdCkYzYwJ0guCa/Jg4KeiExNMiMWXyZWEzk9+rGc4i&#10;haDGYD8Wn/0HoqoFqACkCIjqKFY6zNhwBAIcgVQqZtYGwhDy+ameRQV/cCvuLFJqVO4gJmOjcDho&#10;J4+7uojAPSw0MgoYRyMTSIYcjoEkjs9hLaf4AcmpQmRY1Vtyq6iOqntIUV0v8ssHyEhikQZnu0sx&#10;SmYrk7Ionts8wGlkXW/M3XvK0pIe8hniyK2M1N9mreElDM6eZCPg2Q44RdaQZlZ5yoh6EkZZtC1i&#10;w74ELdtEFN9riWBahynaakSVj9GurqQ6ncZu2PBikjVGVsnKmcNl+fTBMro1X+Jt/sYip4VWLIU1&#10;jiyqogKwoJypdjUrT63TiegmShzAQSuzKJEY1RyZtbpOHntlLLYPHUwGMsj+sRLDamVSwJSBBMss&#10;PjlvCPafbHbnDWOczcnTt9Hm5PJ+BZ1UjNgT+GbRMNSRKWqUjrESm6KR7FdY6e0SAJ3kAhz+SsOY&#10;TJnxMqaN4g8YgSQ6FIFYfJo4OgAA//RJREFUaAqlNyy7GcWjibcDaJl8uTP6ATaBSK6DuFMG8uI1&#10;Y0gdQ3+Y2BgmSYMYo9cBXGWh5B+HGBWOFz6qdzndA6seYETe/vOfv8lNLCauszv1FSriC5iTnz2E&#10;YhjvYD1nTtAuqdkWVc0FBHYq8ruKVuca5wpV0VeMzC/wvrMXzsgxdqcO6i4RgLOPnaYt7Frtpu16&#10;/aUnJT0N4IM4C0W4aI7D8wUCvLkGwOnIlMEtmLqjSN09JVOuHlgvP6IH+v5bB1fTdX6gjXKAzdfy&#10;HYCjFZBOqM6rypnq6hgVzsWvzhtLo08F+smVGJPcSgiUnWWFcokx/vFT2GMwdTI4m85qxgE4nD/z&#10;N1rhcPbv53fo4nG0pQJslMP5A3AcHI62U1sBm62MwxVwNm3GcAvdjeaT6w6ZWld8DuBohbOZ8fnn&#10;6z+V/PIopj6aN02cCH9DMyJAFXSG8ryEsmfkR9Wqk48+tEp9uRD70mKp5qMfd/9+SOkVfJxppVxp&#10;fVxYdxkIQPXlYu3twyE+tjccTh+NJwFwtMpxBpDcudh8AYfIXLhEfHbiUDWHsb/kDW8yANVsH4Rs&#10;/bjwXfgevkybTIyuzQBNKBVMIG97M673gjPyJivK20JLhVrWCxm/pyZHsLgYib6kpRjtWmaoRJNI&#10;YPJm+kTKghcgqh45IbReoVRKJiohf8DGA2sHD6q1IPaRwmmrIuBZoqg+ouNRKTOhyoVnqmKVooHt&#10;93b0Nc1c+GX4BeWylpAGyCRiI5HC2kYBAtYCVjyyG3pLFgkRORUYepUPkEo402rU2/k8v1HBqJy9&#10;IJ8ZW+ezOzizGT6mbqB8QAW0C4Hl57R6T7Eg+xhGaE/iO/QcLosfEnDwBmkNk5ECDGZ3sZn/U0v6&#10;yWSqw5eRmiwin3ywG2bygT3kSbQ6q7ieH4G7eXTqEHlh4VR5Z/ZoeWkI0pg0OEqGOMlMheNJS8kg&#10;jyyHdJXSZjP2IbFYvtpk5LxULEYXxMq4ZYU4jFXKjMdqSUXskHFLasibskhMFZwI9p9JdWgp2hRk&#10;AJ/hsNHYhRaM1EcH4OQOZrzdYkYsRZtVGsBdzRcNBsx9DJk1hLQHQ+hGAhhWACMRHieddioLsMmA&#10;LLZlBzG98kHXwKY4UyhnSm5XfnBPTJ79eBIDAKoARtyhOexoUNGEAzThRf7YVMID4RqYAdCltUdi&#10;hUGQHm6Cieg+EgCxSECrD2v3cx6ZLf/zj9/lwuFtcnbH+3Jx13tybsfbcvrLV+X4hpfk0IfPyt51&#10;q2XHGytl66vLZfPLj8rm11bJFoLpvnz7Wdny/suy/bO34XG+gKPZKydpbS7Skp2nHTsBx7Mfk64d&#10;TK32Egk8cUwTdz/kAbR24XGAJ9oMW2qIVJcmSHOtXdqbE2UmqyNPUlpeYmHzr+xyKeA4QKbrfC0/&#10;wu1831nh6NTqmi6Y0vIp4Og5f+ksbd1+eS4qQi5S4fxUEC8nzL5y4OUX5RKixf3GtApAvFPROMDG&#10;OICMjsW72irlcXRSZXA5/3+Ao6Nxo51yAM5m9qaMKRUk8Sb4Gs0oPwzgqB3peq1wAJwvAadNKI4L&#10;K+OYNKoBuBM3ABz8aHPN2BjYU0ySnUnbzGAgEJGcksHK5TygVQ7VxwCmR06MrZ0UZBRwuIBc4Vmc&#10;eRxAZdAPYNHpVB8qHT19lcehunFF0OeJ2NCfF70FTiKN4UUmF1Msbgg+VDQuXDwRiNwCyQN3YRzu&#10;o3FCtF+BcG2+gIXaTej31JZLlcjOfL2BEMgD+LeO8TVtpKIgQgYXYcUS7yeRAU4S7IP3MoDjg0Ys&#10;AP7IRNUUrB7MgI0n5LcrYKNiwwCmXyaAJgoNTzKLn5lUDuksgebCNeVxsedhHFdX4yeDB4VIbQM2&#10;Majls6hy7FQ5dtqgSlTONewh5rK6k4O4NZdF01wmYtncgAtIKMnEbyaSnyMCpXM6pPxiFk/3NqMs&#10;Zu9rPbtpL9MiLeB904oH0BL1l6cZlW9h0nYRW9998K0riYpZUegjLxNy8ARt5WLAdzUt5yLWG+a4&#10;3CNrAP+34HfWAaYfFkbJB6MbZStgc3FyvXzTbJPv6DKuc10+S3WTxv6WSlOyygjSZCFcva5aWO4e&#10;jVletxrWEMY9UiLjHi6RltlZ0jo7G9c/u8SSXGnB9jO+KgQbyDDsF/EnHhtrrDXksQWtFU42vVkm&#10;NqFpg/C9Ibo0CVFXdFYAYMM0gruYL6NqP46Ju5rFxuic+b6CTBFioeIKKiSIKN2mDQBsBuCb0Rui&#10;qydxFL3RD/Qzo8oEgPwBnDBIZwW+eDyQoyuCAUIqm0FhxISgUsbGMRcgzCGuWH/GrNYoxFsRRN6E&#10;8HO4yqvvrZG/3qZSOfmF/PL1Afn58i759vQXcuPwx/LV/vfk8u535OKO1+X8tlfl3NZX5fSml+XE&#10;Fy/KoU+flT3vPSFb31ghG158WD57cZl89vJK+ey11bL+3RewF12HghdrC6qlI0yzPvngDWmqzyak&#10;no35dMLp+f1DYiAQuahysiJRiMbKCAy1F69ml2ptndzEP/lvv3wnP31/zQCYrvMTb//A2sUPnRzO&#10;N/A1Vy+fNHa6TtC+6TmLUPEk58n4RDni4ybf5sTJjZgAcpPy5fxXAOGZE1Q5qsdxAIxDl+M4hw/S&#10;TnW1VIDMfkP8B+gANgbgqBZHKxzlcIxJlbZVncI/Q4eD2nizjsWxoti0wZjUHYIs12VPBRs9m7ap&#10;//EW1ON26cv0qR/jVdVTuQE6UUQ4F+SxlwfpWMyjlRuTBxe6VywqW1ofc7raSaAGVvUtU5NANS/H&#10;eNwTDYwrpK62V26odZ1Z7u0JUHWnMrpPuSAAx4n3aTWk4KCtUS53/wmsJNSV4DTIhCqOyc5ctqrr&#10;ozGZAnAGqAgPoPHnuPEzaGXVF55HtUE9ab96clcfAOBEQog2D8qUWUNKZHSlHYKU1yBevWZfkgs8&#10;IZox2fJDn+IPyRyknA8aGx9UxDpt86SiCdfROJMtK5MrK/48Nl1NYNcrH46jBLV9PhRENkrcQjRs&#10;Jex1FVDp5LK0mo99SzbVTQ65aw3V/gj+yF/PJxyQAU0Beey5cEaF6FzKUQWnMAZPRT5SjRZoHNfN&#10;6dJAkY4IuVbvI5+Q57WMVYYHGYHPZJo13XyfPOx/j2yHYP4aDvUAo+sPqUK/xKFhH/uLOyH1XwHg&#10;V9NOfsB1+CVV5HYqvA8gpZ9GfrAuwUsOl8bKrfYM+a0tQf6BS+d/6ISEPLmrtFEtyAIScZ/I5vfK&#10;Rd1cxGZCDTqcYQ8lMxafgpXnokIZtqCQRc1EyaPfSucHjSNwLqYaPqYJsIFlLiEMr5RlzWJWHAoA&#10;nRxsQ9NbGWtDEidWMI6GHLZmU33Y/fAKoQ2isvEBdbXCMXHxRSf7SnouCRCIhepwvqvllCD6s6M6&#10;9o+Hc2HC0Jvyui+/rBOGzwo2PugBQqmWosuCMMlGFg/QWEDkWMDEDnGdrgT2EItkAzYFI2KkBH6k&#10;dDjLpSMSMPRKkJTCAJk8vVV+++Gs/Pbtcfnx6n75/vw2uXHsM/lqn1Y7b8m5ba/J2a2vyfntb3De&#10;5N+vy5ktVD9fvCRHN7wohz97XvZ9+JTseudx2fLqMtn44mJ574nZsvbhqfLSwzOJ5n0FEy4sGjZ9&#10;Ih1klhcBOIkAjlY32j5ExUKqoylqnBAt81+0yfzn2H7/ZLwhMvwriuaffrjOuWmcn390PCroGC0V&#10;KxW3dQUD3dAZRIcnaeFOUdmcPo3ymQrrqdw82ec+0ACc77Nj5Hiwt+x7cpVcRKejZLDyN3ru6HC0&#10;sjnwJ8L4T0pjB9g4RuIq/tP1hp0KOvAx22iRHKI/rClUadzZUm0EcJQs15ZKt811NP45xPEm/q9u&#10;nNfUF4kHbVKwFdkClUwosobkrGCpKI+jzcQLu4HVGXLQSrlzVw7xkWrDbQ+JBRxGOOkINi66XEy2&#10;bJCqJgjUgDQFILV2AFTgRUIZaTcACEPhe+KZbvWBA9KxtpV2yMJdOouWYD4LvbPKe0pK8n/JcAyp&#10;3sTgaiyTnlQqqWwIZguyfy+EgNq6KWndk5brflqvvlQ4Jnxdshn3Dq9LlRWjGmTpsHKpzjZLnBqD&#10;E+7m70Wr50rLRBvjA6h6I0j1hefxV58cWioTFUEoLoMavZJUMEBsVBdJmIfpYyYTtLwaRHIMVzIw&#10;h89EFZ9WQkuC5iiFViqLSVJJHfuCqOYryYuqYgJcDsFbyoVcRhtWgV2GVkQtXHdFSEMs3KSr8Cwe&#10;RZs3AtDYy2Twr+hfvm4lfpiq6AW4oXlUXTOD75Mp7nfJ2AF/kaVM/N5GQPsxbeJuCoL9tLh7GKfv&#10;J3P8ParJxyCB11NRHgbMTzGt28aC5/Ncq2+ijzvM47cIef9aESi/4V31T6gCIbzyFp3OaKqlBISE&#10;GfC4OfyOJaS2VBE/1YR/VrdyvIOHzssntSGHCiZGMocxgWJ1IQnnv6RGs6ST+V04kcXNmQmcRLxx&#10;YrGtQBXMF7Hh4BfLqoIu5oXDwYSw/BUIuOgavifSai9G2b6AjhlEtEEAFyMBr6+JlaamRGlsTJBS&#10;1InaUgVCJrrB8rtDOCnI+EMMB8DnBMPVhPHEhbP0F0m5Fs7mbXhxAHEhwaQuMlLHHzldVy1oqwoB&#10;nFIAp2wEYDYapfQYRIlVZpk2pVJ+++6E/HrjsPxwcad8c3qTXKO6ubznXbmw0wEwCjhnOGcBH308&#10;SZVzdP0Lcuiz52TfR0/LrveelJ3vPi473n5Mtr+1Qr58lYrn+QXyxtKJ8uys4bLx/ReN4LpFD01A&#10;1s1IPsskYYjBgtFDhEWzQ0KY4OMfpMiaj1Nk1nPB8sG2R+Qfv/1NfiVqWEHml59uGY8OwLlhVDvK&#10;4yiZfAvC+LLai7LScFLBhkedlp1nsfSFmlo55Ocm3+cnyLeFSXLd6i+7Ksrk3OVzchS7jINUOQZv&#10;YyiNdSLlmEp1HW2jjClVZ3XjaKnYpUJH08XhGKNxWiQ9Wt2o0tjB3zCp+mKDERWsgLMXfdAmPuYA&#10;HHUF3CdNzRUSiPeMPQnujtdFPBPHVF4HRSjKa4oAnVoSVnEZmDQ9XqbMSpIONdtnY7t6JLlSY7wg&#10;G92IKULl2kxCJR7D2S1slrexmEuqQgGK5DVUDF+Ri/1NpptsiIVshf8JAIBmQ2w+yOaznQlZJdXN&#10;NIjTefW95JmmvvICKuYZrA/M58b2EhOdRxGN5gJUA+GM+mq0LpYKVkSjFYUxMq2lUGYOypO2Yia4&#10;VGPZNl57ePPGBOOHA+B4e9DaOTPudmeaxgXvBmnqCeAEAzTR5Gol4OuTiM9OHBOrJNIekos5kLcp&#10;pZi6Vwww1l8y8E1OJagu2d6dKRSK4iL8jxE8ZgFKJUyTiuGgCkiZLUZYOwiid/gQOMHBAaQ/+EsH&#10;dr0NWGDEs0tmpSqrQQ9UiR4onWpyEYC7n6XUq6SbXMbK91XG4MMA7SZytoYG3SPjEU52OHeXJre7&#10;ZTHTvi3o3fbhTriTad8eplyfAjgPw12tA3DOQXNcSXCVs9hMbM8zy4bcCDkEZfENm/l/IyL873Cp&#10;/+BnEVqn04BcG1bFKeVYhKDFy+KxmMKkisSXQdgTdyubgCH69HQWK5NplyCGR0RJMiZciY0I6Pgi&#10;abRNJexS1T5kx8PYLmVT6F8Jx0vG4yaO3s/CrD0ckY+JP3AALyh/iEFV/bqCsh4Y/2hbFY7yMY2L&#10;sJy9qfraWGlsiJc6nO8KaKniWBZTwPFFYxNAeR3C6kMwuxyBEMx6ghh/BzBm82EJzhNJvB89ZhgA&#10;pIRxEj9fKjxOLqR1EYBTPCwWj+QY9C549gy3Ua6GyXtvPyz/+fWifE8r9d25LXLrxHq5dvBDubx3&#10;Ha2UVjhUNJ1Vzemta+X05rVUNy9S3bwghz9fI3s/fFp2v7dadgE4299aCb9DlfPyEtqsxbL+hYXy&#10;yvzR8vZTixhbH5CRHdWSnBwoiWlBRnUThHN9HLlbs5+1yae7SmXdl/nyyBuhsvngGvnnb/+QX39i&#10;nYK9rl9+AmwM0HEAz49My5TDMSZUEMaXIbHPADSnOBrGp/tcFwCcVwYNMgDnBwDnmyKb3LaZ5WBy&#10;opxkg/wkPj37qFQMsAFoDMAxVhocfE0X2Nzhbvi/Shjv1tM5ofoz2ChprBWOsUvVJf6Ds/kSHucg&#10;Uyo1VjcmVUyp1NdYFzibmqvEiZDCMMNMG3MtXgsWnpd4wDgWLic+gTsgkoma2jCpRVZfjuq8oTZK&#10;RutSMAp3dW+sHKEWJj5SP57YYEzSq8ayVY7D34LBA+USyZu/M2X5Ha3HX+EzHoNriaIyeZIK8z1U&#10;53ZG3lYu/GnstH2MFcong91kFa55w7CqGITIcDlc0Da8YtaEu0oRIJOTz/i2LEFGwrmNLrUzqclA&#10;xxIpVqozE+1+qNpOEF8bQ8BbJKNwTyqbPm6ogj1RELMkGUBFEIIdhO5wJTENSlOXQnUvQGtjK2Ts&#10;jW9NStm9RL/cC9jcj00qlRYG6ZmW/5KsuLv5/vjqUAHl4jqYnQkYMfVKRlNkw3s5Dw6mBWveUYDy&#10;sHF4QhFCUA+faYPvDGX7PJ2WJx/+KhawiUaXVI75/CKmZR9Dd+wACJ6gtWrFY6iyjATUjD4yCeOs&#10;UdwMGvn7jHO5W14gF3wzEoM9CB53A2AfAZxLiOd5j9bwCtO6q0yGLzIZ3lEVLeuaU2RTQ4xc1+qm&#10;OkB+h6f5nZbvr8hi1vK3yClnobMe11BojyI4qeIWE1YjhCNge4M9BRvgowGRkdEEjLEJzqgsriFI&#10;LKBUXIOJwLEIKWFbvKYTcIpZ0MwYghqYlIfYcuwGinwlgtIqDOJKKxwDcCjN3PAF0QonEB7DmhxA&#10;DjipD9VWaWjA/qIuVsrgcDLyqQQAGa9YNDaUhcrXBEEs+yPoU0WxR4IbB/DiDIhxkn6QgV5sn5oR&#10;EypprFVY5mDAZhTB9fwORUP4XVqJo+nAp6ctDtuABLkIwPzzu1Py3fnt8s2ZzXLz+OdMiBRw3qPC&#10;AXBopc5uec0AmpNfvgLYvCzHNr4kRz5/ngpH26lnZPe6J4wKZ9ubK6luHpH1Ly6Sz9YskE+fnSsb&#10;1y7DonS9PLt6kUTqRZQCsY0YzF+5K0rPVH7OWU8nyZtf5Mrr61Nk+WsW2X/yU/nX3/8O2Gh14wAd&#10;B9joYXlUAYeW6lv4m+u6zc6W+GnVAQE46smjfj0KOG+0tsjhAHf5oSBRbgM436Zb5FhspBz56AM5&#10;g3WGjrz1KOgogazAo//uqnQcI3GMvP5EFu/epfwNNql3NDhMqOBktKXaopviW9DhUOHo2Ug1s2HD&#10;Z8aKg5qqa5SMTqm+oBLaTys3fGSLOHndQya22ox6Sh4kYjEvzgKq1HRuKsncTLIhKgswgcvCnEsX&#10;/tLS0IMwbWysY5TaSEzQ4EQ8q5FsTNVpBx5IIwfidd1HXieP/NrUMPmOO/3Plf7yW4mfbGdnqRT+&#10;ZjGK9S1FhDuypV1EOsNSzN7eA7Sere4nEyLvllyMqsJRD4+jYtmWa5VNRQmyrDpTZjbkyBiApghS&#10;OwFgjGHoEU7FEwaQmGnTItjNS4qkXTCzNEySqgJOfyZlPgj/zBEuhMsRXYOy2Q7Y2Iv7sytI1VWJ&#10;mhiFb3L53WR330Wk7l+Mx4LGXsbJQQFcgqK4FL6qCOfBfEzdMyF1k+GzYnHns+IAGIe3TSZZWCVk&#10;b9UNDpahHUyWeY7sjKkDAc5IWsssBJLp8FcxgKidBct8+KwSWqgWyOVxhAtOKnOThXV+MgHHzSqm&#10;UbUF5HehhB/Ohvpgt7tkold3eYk282N2xl6Dz5oNqTwCT+kXSNo4C6l+Kd5ZznJtvgvQzBiRJPNG&#10;xctrHYgBqbo+oC18C3HtC3BBTRQDKcgg8gi9LOb6LANPyvDJqiJUoQ7Ra7dsonVT4GnsVDRJTJms&#10;lEBmhEBh+BvHQmqlU+EUU9VoO1VO6ZszStutAD5GlVHua1Q4KlmPQoAXngZ/Q/vkTc/uobYStFbh&#10;cDdpTI3KuHM1AAJNWG02NGN5UYWOgXF4EC2UC1MMZ4475kBegIwbADQQAq4PcvUH6LP70D/qcUGI&#10;5c+qRBiSaStCQxtq51z4mxJAs4SEzsLBTNEI0qvowNS9MUoWL2ySv9NO/XJ1H9XNNtqpL+XmMQfg&#10;XNpNS7XjTdop5Ww6KxuA5hiVzTG4m6Pr18jBT5+TvR88DXm8WnZiJ7H1TW2nHqG6WSif01JtY11i&#10;zfKJUoXiNIwyXkVtJnpbnc4ZkznW/G2MBgdNC5HJj0fIhMf8ZPLKVMbX5+V//v5XA2AMwPnT0ff9&#10;pIADqXwbwd/XTKguGE6D++FxDhoRNmfY47rImP6VliY54OsqP1Lh3C5Iwl4gWk5HmWQ/ETXnb3xl&#10;tFNa5Rh2FXeqGwUcRyt1R4PT2VJpZbNH2ym4m10AjoKOMRI3wMbB4RgtlXI4xj7VJvnss08MDZIC&#10;jmaPb+R9XwBK+w8dksnTRuJ9ex8aHIcp1iDM2Ibjzjic0noYgYmDSXwdMs1MYB0Z42SJ52KYloZo&#10;LoMdqGw0XHm5wXAWZqmtpPKhWm3CqK1+pI8MHz9QPn8oUK4/FC3XxgTKVTigW0x2jqMvmYy6dxRT&#10;zc/LrPJceShJq26yFLuShW1uLBsOlBamKINx5athrD2mJEkerqDNpb0bkkuGGkBjpSoNMDNt4vUX&#10;hptdJK2JBQI6ghPDXT43EXO5aKgEM5V2BOF98Vhn2rk58zEbgrl09chh6z1el1Cxf7DBG8UXEulb&#10;djdrNnfhYHA3ivz7pZAxd2UdLRNkbiFj+AxIcRX6JZP4aUOwp9lR4SikIzBAj4Y0t2FlmkubVYsQ&#10;r7GYBNsYqn2MvPwhtqNYi4iD04pnspcb3FuqAJwahJWFgEcsETEWFM2DsExdxs7jRJY3y2uZbKHd&#10;KYOMbiMqp56l2Bq204djfzGKdYca1ilS2NuKz74fAri/fEKI4UWuvQuIdl8ckkAsMVPXsfiQdwRK&#10;VR22waXcKGj5MsCO7EocQhk05TPgyWXwVNgSAqXA35CoqaqxIdItGTI2qRyn9VJG4Dpypj0KpHUJ&#10;JnPYAlIlk7xQoGF22GTmQfwkk44QDZuuxwCcQsbVqGnD4VtMVCvaVvlwwXnpfhNj7Th+yCJylZsg&#10;cYdNTJcRkzJlyPhUGcQPns9mquaKu+OENgDLCSd0D7oNPoBHBZte3IX6ADgDKf+cQFgv7ljBeT7E&#10;w6oGB0KbGX8BY/oypmda4RQPh8ehylHCuLAuXN5/e4n856dzcDc75NtzW+U2gHP96GdyZV9ndUMr&#10;dXrzq1Q2VDfwNscBmmMAzbGNAA7g4wCcJx0VzjuPMbFaDuDQUr20WL54aYnsosWqw8P2bneUxfyh&#10;nXWJlGlbsN4ZKdGj1WKSUrNiNKCDHWrusAdk6oohePL8Jr/9+h1tlANsfkV8qMbu+rYBOBDHKgRU&#10;wLnGkukF0jaN6kazzREAqiuhVjivNQ+So1Q43+cmyE3Od9lxcj4qUPYuexjAuSLHdO0ATqaLw+lq&#10;q4zKBzWyATqG4K+znQJsHBMqEjj/fwDHIIvhbrS6UeGfPn762cdMs7bA4xzAfB3y3HD9w/Xw4CGZ&#10;9dB4CcAiM44xbgaJDGU45zVNMrHMGi5jFltl1CKLDMeyY8h8LB5m+5IF7imNZIAPwuu4ngzwUmxH&#10;c+AesnJdJJvqp5LF3GbSW8eQHf7W3AA5Pj9SjmHmdhIj9svEBB/iAlqAFckQlMDv1MfJDircDxvC&#10;ZU2TmRYMAzQ+d3JdokwppaVPxvcm3p8Ll6x6rU4gSv3ZjvbmMZiKJhyrh0iq6XBGvKFccCGoeOOp&#10;0srSMOhKIZUhIUAqAakRNXZpZVCQAahGo2iOSSXbHr+eSNTBkSQshJMVFYprXxgXsAU1sYVqxY4o&#10;MZ+pUBaiw1gqshDEimb2qOLY/E7EMjSa/xvMDpQ/zn7BeAaFQkDH0qaVMnWrh9PM4uZmoh3y8b9X&#10;Alg+NbEyEYK2KJYpWyFanyJUzbksgOaxo2XYW0DA19LWTWHMPqQY4IInSkNkmMW4PTsH83cyrRLx&#10;Q7YRLxOf0Z3XLbammfcBVDgHZveSaeyPbcr2lh3EcC8bC+c72QE4ZUQ8ZQCAiSxsJ+HUkKy8DW1W&#10;DoOdXCqcPBw2S0jurWCtpxKwKRsRKN3sFbRH5H3HsdlpZVXAhD+pJ+2LD4hmRiWsRluZ2IVmDFaR&#10;XYDhVRwKU25ljBdXwY4M6wthtFQBuuPELoUXVYonBLAXBHAQ5G9KGb3b0CQZNz1PZi+qlLlLkUMv&#10;rpKJswukZQSSaPw3QgAdD8pud0pEd5YynRnX9aOU7ctRsHGjh/QCBIPyvcmQ9sMzmckYvWH2MFJB&#10;sc0oR1hUOT6eXwpz99FUT3A5LUPj5PShdfKPb04Yk6lvzzoA5+sjnzIK76puOlupTbRSgIxWNn9U&#10;OC/cqXB2ATjb315JS0WFg63EBlqqba8vl/efehBS2Enu1gVERocPoAdxhbgzMaGKZA/MjvlUDc9d&#10;M/aiIxcSY0ycySvrnuv05LnxR2XTCTYOwFEO5zr7XrgN4oHzFTYa5xEkKoej1c05zLcMDgdAebu9&#10;VU4Gesr3eYlyMwceB9C5HBkgu8eOk7NXCO07e5wKR7OqHNYUXasMXYDT1XLpx7W66TqO6kZBx2FN&#10;oS1VF3fTBTiOtmqzfPr5J6w1wONQgan5mPobb+Bjew4clEVM8SK4gNKxEc0n4reEUzfWGye/QEak&#10;tAbzTBi1BUn7nABpe5CJywzieWd78X4/Jqd+xOB6yqTxLjKbSmAshl1N3NUb8UoaVhclU3ApWD0u&#10;QL6A57k81Cy34B0P0b4+jqfLgoYEeXNwtmwelisfI7hc05Iqs+pwPMCVoApuJweNVAweSxWo0UdS&#10;zVSyCR7NBerB6oQv01ITo21zspq2QQnAY6jtRSDtfAJq99rMSGnIiSUSBddK2rYOOI18HZowmQpg&#10;BK6eNiZEfWHsIoVRnQTj86MePBF8nUSqdzuTugxuyglU8R4AXF9dQEVp7Yeo0AqhG5FwL98P83Js&#10;NIKYcIWQEhHG/lYqFV8NKv08OogoRIYRcDQm9Eo+Qd3Fz+8eMfl1hzxmq5wdLSv+NmHhxMeQKx7D&#10;3lVGJomgnInpvWUMETIFdgLyku7hY/dKHN8zGk+cRBZCrQn3sH7SnR1GTe3U+Bk21Pm8cva5JqMX&#10;msWmwVCut5bx0VKH93kR7Vk6KuUUACcTsMnk2kyhM4rBcCs2D5dEbrZlQzUinNDLEUHYuPpKtwSc&#10;uhRsYnXBDnFdMNujXYATpmsJzNITIOYsuLwH44bvRyRrCA5pMbRUcYzErYBOKOjnB+eigONGhTKQ&#10;8aArLZKJni+3lrvYhCzWC+rk0Sfa5bGnhspjTw6RJY82yqQH86WyI4bt3gCsJCCH8X31Qcnoyrbq&#10;AEra/hwnwM8dfYAvQi6zVlQNlK94JmdokB4WnmUYgxUz6VA3wkrC82rHJwE4Fpk7t0R++nqv/Hrt&#10;gHx3Af6GluoWWpyrBz+WS7veMcbgp2mlTgI2J5S36WyljHaKcwTC+MDHqsV5ErBxTKe2vvGofLH2&#10;YdkAWbwXEFowdZD09O4u93gjXPNjUsHvHJXKRI4FVTuVXQ1j+zH4QDfTStSN8ibULAKx4HH59z//&#10;ZkyjfmFK1VXZdFU3WuHohOr2DVYsrkEYM6FS3+Vz7Cydp7I5D+CoHeoF1i/egsM5GeQlPxbaDMC5&#10;DfDciDXJ3rp6Y3R+mt0wJYn3AjoOHxxAp7Oq6Vra7CKNdQyugGPwN8ZxAE4XcbyZlkoBxphQ8agJ&#10;DcrnfPb5p7KBNQtVHO9n7UItSNdT/ezed1AeXTGfbfme8GzkUZFo2UBlMmxmiIyaZyazKghgCZB2&#10;KptmKpsayOAq0jIbCLMbrKAz30fGz0HtOtJDNpI3vpFcqnfIf5rC1K+eCOVabEzGUDk/PcQun7Sm&#10;y6eNqfJsOdFB2CZMwjZhYlm8jGHS1J5NKU81k4XzQGIYFyqCQS+mMiFMY5YgvfiSRcOpXNQWLlQn&#10;WhQNdvNnQmNC9GZCseypIXe0yqEMQGLg5FrhyjqK7ZKkFWwiAZK0XbrK0h89UH/0QN6AVzjiv3hW&#10;JZIhspPwxonhdRHLdCuK6ZYZ+1EL07FgyO0HPO+V+1zvlQcwdldLigj2xRREPGmPFGystDsJhUzp&#10;uMmXscJTlhZAuB6vMfgkG1VXuMa3BN4jQYBNGKP8GCqcKJwNTWyPB9MiBWPkFYTmKI4kh3LOELRO&#10;g9HhJEegwDeT5hl2lySE/EXKgrvLbDyL203d4bbuIvalu0SQTx7O9MxGdVbIgmgJVWoF/FEt11wV&#10;YFMyJIicOX4/xvmJTNKSS/Bv5sQXUoyg8rYCOnaEl/mEM5SPMMGvYl1BldstgTYqjtX0OJ38YBFo&#10;ZiKkBkkmRmAReaAp8/9w5v9+2W7igrGRF+x5JOCTSG+WSE8dA8EcUeQHYKC9YXHLlXZoAICjquEw&#10;hH7FTXEyblqBLF3eJKueHiZPPDNCVvO4/LFWmT63WAaNsbH0GYrnCd9bgYvv7Ur75AAcbCm422h1&#10;Y9J1CaxJ7fzSuaMRDxInXDyOcfioSDQ4kQbgVGHmXjfRhp4jSl57eZL8A7L4J7Q3313aJd9Q4dw4&#10;tl6u7H3f0NsoUXyqs5UyWijG4Ao2x5XH4d+HPoUw/ugZ2bVOp1O0U1Q32lJtAnC+oKXaBaczqi0T&#10;ZauKzbChzGSXhSlCrRrStwdIRau/jHzQKlMeTpJmkkiLkJHPnD9Kfv/7byiMqWSYSv2CDscAHX38&#10;UzvlGIdfkK+/wpEQZbO2Uucgi89rKB/q5rOci2y8v0NLdcbsLz8AODey4+VmXpJ8Y8ccu6BAjkPa&#10;nmYp9QhpoAo4BnFsqIy7RuMOQtmxsOmYTBmAs5MdKqO66SSONboXHU7XZMqobDrbqi/hdDZ+sZ6k&#10;ik+MQL39LLKq9egGA3D2y4qVi1neZA+ohfYIa47hs8NkyoIYGTdfRWAmacDnuoI871K0N0UY3efh&#10;fVMKt9HANKkB69gJzc7yMi/cdbwWPuKm8wk3tTlR8CgQt+lRqH7tVEi0NaPgYAbnR0tRUrCkRcEl&#10;YNyWBo+YSFuewg5WC1XLSN5uo/KoimeviaSCBFTGL+G1e5SR83y8j23YifhTZQyk2nCl8gjgbxoU&#10;pZMn/ra6CQ4nWUDe1JT6HGlB2R0GAKnlZm8WMu9xuVfucr6XpVJsJ3jNpgBiJXQLpWzIZ3JNRDI5&#10;cmcdoy+WGr3dyOzWShhw6+3O57jdK72YEPkyHbLRykWwqBqAmVY4y5tJgE0uhHpNNc8VPGgaA5hQ&#10;fpdEsr7Sye6KwPLCxwx4hBAPA1CZWd8I4fczYX0RxO5YAFWOH3alJiwsCskiX0iVOA0wiwz+P+IV&#10;+t8SwUkP+ou0sr2+Gr3UE6yY1ARSkVIpFcALFeKxU0hbV5HeR0rIe8+H/ymlsqwcTugBo/Yc/m3H&#10;jiOJpU8b/kMKPJYsfi7kCDE8r6kkWRRwLRQPCTTcPpMhvbulQO4kIKxL5MSidYlAuRiOIU8EJVwE&#10;LUwEiBVCZeNN36mA4w3gRLElbms3S/LQcElg7h4FMWpC9u2rhC8VjjN8jPIyERDJRY2sTkzNl0WP&#10;NMjy1YOpcjpk6cpmmcv6xAQqHAWcLDLHY8sCjdbMB3d/F3KM+vGHG0A75cG//QEjyyBS/UZS1ZCC&#10;UM56QBHZ5XkQ2Fm0LFlklBcyzi+HPK6mrWrAf2PHpiflXwj+flDAuQjgnN4sXx/+1CCLlSg+rWBD&#10;ZaPHQRJ3tVQI/gCf/R8/I3vgb3YY4/DHZBuK4y2QxF+8vNR4/PSFudLEAmsiL4o4FgQLydpqnBDM&#10;RYQ0fWwQmegmGbeAu+0SctJJvqjmuf0cK1L5zz/lpx9v3OFvDMK4E4C0uvnx+xtGO6WePcrfKOCc&#10;7wKcTsuMc2y0X8a1cF1bi5wND8CtDQ1ORqxcB3S+S42SA8lJBPkRVczi6TEqI22rjGmV7ld1anGU&#10;wzGc/gz+hupGiWIqG8eEisqGpc0dtFNKGm+hpeqqbgyw6QIc9cVhKvU5KaN7NDkC0NmmKw4Azi6+&#10;z8rHliINeICW3UOKWoOlfVyMjJ6KYdODbFoTCV2EKK2oWQlMF0mlBQmnmohA/ZvE25lwFoMYMY8j&#10;UG6Uv5OM5nEWGdVT0Iuko6ExUSFEcfHZ8RFOxLs3PIQJErL+YiZH2iqVc/GWovAdSvXyNtXGBnid&#10;5fjUTKkizQBrzmnwGru5SC6i4XkSZXMlWU6lGLWF0Ya4wI94sdZgorqOhYdMRUNUmMKEp9ouU2oy&#10;JSsxWHxxmdT0h/s8MQ9zJynBC4OvULy0Eb0WIn4twog8VffH9OarW+7e90kPwOVewOl+dSrEXqO3&#10;cXibltwH7iiR13u4egAxnYph2pXJ8mQ5Y+dm/KBrs4JQN/Nxqpt09qAymDpZCesz4RAYTAsWAjCE&#10;YuAVTgsXwdcwAzxmKprwRGwt4JZakQes4zp9j6ngODx4CmijijBQHwQwDTGTZw54Pk2ixEJApzEA&#10;jQ4+QCsA+meo4iYTCVzEz5MN6VyGTWkNybxVw4jrboMcbqIAIAqqiJY2HxGnnWmVleLEmusmqfA7&#10;BWiG8gfD7RB4mYztb7dUlh6TqTBsoGgcqwxWxosxKIet2r4g3ImkuglBSu2b5WqATgDIZUE9mETg&#10;XfJgtrqRLUfA4wRREWlb5QF/o4DjBP+iI+78OosMGZcp0+aVy2zaqpmLa2TiQyUyfFoWrQa6HrKi&#10;UuvwTUFAFJzpJW64vDvRL7ujavTFD9XEKNXK98geyy85m8jhOTGkfrJaQV+Y2cF2eW0gmdTBCMIo&#10;84arp7JFhmKDeunEx/KPTsD5ngrn9slNcnX/h0ym3u4EHNTExlTKUd0cAXD0UYGniyzeodXN20yn&#10;AButcFSDo/qbXW89Ic8tGyKF5F7lkUNd2OJJXhJqWbVWHY5uhNM0ziRDAJqO8WS11xLHgSvatetX&#10;5R+//wTgMA432qk/kcadFc4PLGzehru5rjlU+C1fUMCBuzGOVjiaLoEzoQLO24Pb5UyYv3yXkyhf&#10;Z8bLDSqc7yGOD8VaaAc/QotzBtN1nAk1g4oqRsfh+xmD37Gk4H1/BpyuqsYBOIANlc22ru1wg7PR&#10;NspBGv9xmFR9+hHK4m0G4Bh2o/y/HXyfJ1cvZ+rD5AXCNRdrkpIqYqPbbdI+Nk3qEWiW8+JtICGh&#10;nLF1FF4semG6caf1ZywbzUXTBKE627+3zPLsKTNd75elPD4M0ORyl/bmDhxEdRmE5sTTg7GwRy+Z&#10;RBUxwbOXPIZm5i0GDI9w4xxDENzLnPXcdeej4h3T+ICMZ4v6WSqqU/AS31CZfsyeVT25TjV590lZ&#10;Vg/JgdhNYsSeyP5fno34GFqyxtxoGVuWShJCKCQti5o4UA5Q0ANQJuG9PcyCnS7tXmY0/AxDAyv0&#10;Qjg8ZjB7Tb6Qwu5cwMrV9PLAz0cBxwsvH3QvA4xtd6oeJkv+CO2C+L3D8d2xMfXJJemghM6jCluI&#10;Ekb4cbRi8akQ8OxdJZdSRWgyKaJCSxZ+0KiwI/FYNuO/o9yRHdFhLjtUqWSw20l7KMELeRL2u6+j&#10;0P+cqfSjfP7EjN4yB0Cexvh8KMulU/EhmsuYfbrPvfIgW/VvcNM/RNfxOoRwGf8/k4qmkhjvutGM&#10;uUeqRop2FZ/zyhFwOnCnDWMTGIEjxIX2SGWHLR3tT26bn+RwbWQR55yGr3K3FKZUNqTJCXhexFey&#10;O4V4J7GejWcu5DgSM2PxtgmnrQoGdILRSoQDRFYUxvEt/J9mxoh83AxRFIQgz5/RoDeWDG4QqU6g&#10;o/Ix9lIzmph46RiXLqOn5cuoaSg3ecFVQurmsfeU1sCyZSXLjrRz3ilUN/TEXvS9YWybxtFCpVDF&#10;FE6xYOgej8G7+iyTgcWILRP2OwV+KZEKTEfP6fWhxtfLghl/cFaJ/Hx9HwrjU/L9V/vkezicm7rO&#10;gPama33h1JcO3sYAm88dj8bbaG+0utn1/mrZxhRKwWbLayx1vvqobGIk/gXm57veflxmTEoH2Z14&#10;ogNIfqSVUoHaMH+pIdeoFL/YIjKyy7BZraTyScjsLStfWCH/8z//cLRORjvl4G9+ZYFTWyr16vmZ&#10;6ZSR5KDVDePwK2RoXVSAUbK4q6XqBJxLt67JuuFD5Uw4gJObSHWTIDcK7LRXdjkWESq7X1orJyCO&#10;TzBCP4QwT6dPjpQGxzhc2yitbPR07U4Z+1NdlY2qi3Ucrv43CjCdUykH0DgmVF/oIwD0KYCzHW8c&#10;w6qDEflGFje3ISB85tnHJA3QyMXeIAcH/+LCIKlrRWE8MhU9CVNF7o6FzahRSdWIsMOdUMIH4wcT&#10;gSWoLbOPTKXSeQn17/PsYz2Nj8yjnKnsJ2VCZFr4PxGI0xJQ+M6Cd3mXi/8h7s6apXSI19GvUAVv&#10;4TJZTpTvGHQkT3OXnsLF14S9Q3stwrea/vJKqbMczneTl7CRsFmIV2HXKhditZ12pYnXXymq6PJ0&#10;4q4zeP2xPlKUEopvMakQgUyWaLMCaJcaqHzexGFyBVOrXKQQIVykQdxsIxh0RGM0HsUJ4+YZzo00&#10;gOrEDX3MQMDFiRbKQ5XJHCcqC82o8sBmVCOF4+ko0tC3pTOZs1Ex5cSTiBsXIMl0ECmY3aUgHUjk&#10;Z0+pZ/UCSUB2Pf+Pf8cw+o6gFbOSy17X6i3DNRSSNiYpB00P4JLIFvgSwiZPL86X7URArSGW5xnE&#10;gMvZWp8KyI8EdEaxJrKQ6m4t1dY24plOMhFey3i7igpFq5WqEcEMZpArDAuUkqGspejgBm6yipWo&#10;aqbFZSOhOMj4ymoih4rrIEsXTiGLs1gkTWORtJtdFyEBmzgqjBguXCWJYxBSxdA2xdWTDz4Iuwny&#10;ZBINgAGUaG3ieKEk4MIey2Mk/y8UwAlmnB7AE6QufL5MrDwR63nRd5txkU+roDppijG8fhvQ4ZQP&#10;QjxYRTuC/WRcGTnM7IP4MoZ3RfPgid5BdUB2xvE5Ewjlw4GwfVmqDF2ZaUTZVM2KRgtEZVONx4rm&#10;D3H3svHiSKUlS69U50AvWbVssPzrp1Pyy61j8uNXe+U7+JuvWWe4xDrDuW1vyBlG4Sd0V6qzqlHA&#10;UZL48Gdr5NAnrDOgvVGh31aEfpsBmy8R933xCmBDO7WV6dTGlxfIUKq7YqqbekL+mkgnrRkKIw+4&#10;lHIXKKQULsRbpKIVdK/pA7gm4dL3NY6Dvzhaqa4xeOejjsUNwR8poCr2u0HS5jUsRa9AGHcBznlS&#10;QS/odEoJY8zBLrNn9fbgwQaH821nhaOg8y1VznETJtgLl8oJFjmPMxo/Su65AoxWOQboGIDjAJsu&#10;wLlDGGMp6qhu/gCcLzvH4AbAdL2tehvj36rF+Rhw2owRF9MuAEcJ5e187ecwUrdgF5EAL5FCaZ5L&#10;dlE1gYe1VLVFdfwNuYnFscltReQWRpxLOONkK94vmjLZWNxH5sEHzGDLegjb1kP5GnX4EKcwVUlB&#10;q5LJ3T2ZBcPHqaZ/pwo4zUSpjjHxPEDob9ADX/G9JjE5SmNCVM0dfworBtMp6ZuJC65hN6uOyOC2&#10;MuJUSuF24HCimC75shQaxoJoFnlOxfjy6t5UI5aatXj4NpWFSCntVxRgEcreVBTT2ByU8EOYHD1M&#10;SsHTtHXNVD2a2BDF6z8RIWwKcpEkXpuJdAkpdAtJ3LDNbGgH4HXsx0a5bpUHsq2uToPuVEG+iPei&#10;uMgzWRfKxkMqGo+dcNrIrFj+nYApORamKVQuSSiYUyFgi+EyByGmGzqBXSUytFI0PhtpQCb+OmMn&#10;+su0SX5SQihkAkLEWMbfUehxJgAap1eXyOWni2X9tGB5rc5NXsGz6Cl+jnlUTyNYMh0NbfIMU6ft&#10;qPg/50xgQl0xLkxq+F6qpSnnNV9Iem5OiwIJ/uVNLJXC1eTB7+SizcmmqkkDoFIBmAxa5qw2/l+L&#10;N44SBOEpb2PB5Dw8C+8agrLMPIazeGVFPZgA2CQPxmSL0ilrNMrgEexZgZBpw8Mljbe1rdL2KoI2&#10;zEyFYqL8Ur8aBR6tbjx4kfky9bJiSZHJVmq24YGD7geLUQvvM7OYaYJY80OM5QLQuGB85EdbFQ2Y&#10;5PIL1i2Ml6Er0mXUE7kyDMDRKqeIhNC01gB4J7xO2EpN0s1UesYkdA0pbJVrLMW7a+eI/O2i/HTj&#10;EICzzxD8qdjvwi7aKQBHrSl0OnV8g+5MORY0lSTWqdR+iGIV+u3QVspQFivYLEV7s8RYadj51uPy&#10;2qOjpA2j+JoaFuogxkoRUpVwlykhMK2ig4tqtA+5Sv4cXmiYJK159xlG4fLHVOpPuhuH6M8BOLoh&#10;brRT6tlDO3UZcliNt9QLx9FSUe1wLkIGX4I0fquhXs6HB8q32VQ4GXHydQZtFa3VhVB/2TZmnBxn&#10;veEIBlkn8e9Rctiocv5EFHeBjpFFZUyoHII/BZxtmG0p6BjLmp0Vzhd3Kh3ARgGHoy3WJ59+LJup&#10;ahRw9hA9vAm71e0sb774wjPiS8sTgOw+EvI/mhtKCrxgNi/mdG5SSfzd4khIiMMZL5YMpjjuwkmY&#10;p5eiGRlN5lMNlYcFm0yLnRaHLXIzNpoZKf1kMRdvC1VMOVXCWUbSKNbkCK+DhyBNd2ACfpwLcyzc&#10;kYm2Kx5Oo4CFzzru8mMRu43G5qGFzKkaxIBVmE1VUxkUAXpZNh/4F5TzkUyzrJCdrIk05EVJK+LB&#10;lmpvmdDhJmNqqCwwVgujyhkEffAiu33voTt5jWnuF4zsX2QS1ciEspCxfUktQw2tupnw5iKULW4P&#10;lgIuTjteNDEQsFYAMBbuLyZPXQTZOKc99GeRNIHhSzZq62TkISGAdTTZbNmJgBUi2iQqtWSqLxst&#10;eg4amEqukWEMJqbOIfUTJXWWJs7qa3Ckn0yc4i/jJyCexFEwGb8dO79rTDb8Fguxr82IlO1L4uXF&#10;YW7yVOkA+ZD27fMib3kJceZoPr+s1V1aqdYfGg/JTzBgw+Qo8uXipXkawZfj4VH5WDYAkspNNblG&#10;j5ekNjAa54abDS+nKbtpfJ0UACddo5EBphxtrfiZu0XwZAXzB/IDHLyZDvnjdKb6Gyur8ElUNmlD&#10;8cIZid8NJ0MfmQpl6/ImkyEbgBNN6xUBIoej/jUz7VLbzyB15oep92HM7Yeux8STqKsPuuAZmqqa&#10;HVz82FD1psz2ZUdKqxtPTHt8aMtMEMRJ/HFKUaS2PmyXkauyZeTjOXgs21E6Y0FBQmIKOeWJ5Y44&#10;mBwY8iwFHoAmgdF5BpXWzg3Pivx2WX78+qD8dHmP3D6xEf7mA1YZHIBzSiucjbRUnRWOVjYKNro3&#10;tfeDpwzA2fXuE7KFqZS2UBsAG9XeqMpYt8ZnDM3iRTFAivI92X0hopbt3cIG3NKGs9U7mZ2fOb7S&#10;vgAV5pT+0jw9Ra7fviX/+v0XuBtaKUy3HNyNtlW3HKI/QEctKb5hM1yVxV/RSl3G9uKSGoVhCGaM&#10;xalwlMPRo+Zg53H9e7e8DN1NoNymwrmuB+D5OitBrkYFy5cVtXL83BliXAAcTLkOojreA6gYlc7/&#10;Ap0uwFHi2DBP73T462qp7lQ4BsiwumBUN53iP8SAKv7b9MXnWF1oeucuI0ZmB4Czdu2LCOkg/vES&#10;DmGkbab6iGS/KZa7uB3FuB0iN5FdoQyUtFlMQrLgIvJZXGwFbKrZ4PbBJc+V0W84HjIxHA/ebkEf&#10;8ykTmxms0Mzna36PfF5GxMo2PGZeYKixiQlOcyhELmPi/oyrA6garHzPJHxcSvPciTXxInObGwQ6&#10;kUpuUM14M1VgDl4IwJQy4ctNMDFZAjTSWIwsYRGRG8twpmgTO5xlMOBkISs9i9iUt3idXac7uM0e&#10;2OXKELmA5mob6xqzELw1sttXT+hbRVuAFHCx6anS6Q6j5Hzu+Bl1TNGqSZLVixUC2KxEMWR5lMbi&#10;YtUSx+AlBMFrKKR1ZiqEKyN4C9PfGCqQRMjiFCKXcoYQR0yl3zw9UkbNQcVP1HUmCSGFHT5IMPxk&#10;KADUMBzw4vvl0t7kYuqVTmqnDfFhNfHEc8n/WlTWS1YDvJ8ShrAd587PmTrPHIHeZxIx3MRnN5Ch&#10;1jwLTRthmO3k07VOj0a+EEJ1g6UwIBZTxG4cKxIxXINJbLSnAObp5LGnwdekNLg7KhwAJ6fNn7io&#10;YEI0TdItkqoklAveG+7ElReEF3eiIErCCK004Gu0yrFDzqawD2FnGpSCYtPegbseC1mxoHc4Yp8g&#10;2phg4j5D8a4Noz0yo+kJpnIJpId2VDu6E4W7G1/bid6wP+NGZ3VUA3CCcAYM4fOCcxEU6mier5kx&#10;JlTKZiMwWmqT4SszZMjyVCJr4HzGhGBnivqZiiIGA6PYPEhbJiCD1KWMRzugVUkVdf7IR/I/v5I1&#10;xYTqByZUt45vlGsHPsCO4h12p95EXfyagzA2+BvHCsN+tsL3vP+kATi6Hb4DYFH+xgCcFwEcRuG7&#10;ed/7T8/CJJq7D6bXVkr1NFSwBRUoQHliJ0OAjqW6qRjuJpWjUZI295O1HyP0+48Yupuf4Wt+VcAx&#10;qhoH4Oj5UcEG3c2NK4DNhWNGK+U4x4zKRk3ddTSuYHMOLc4lnAvPXjknb2VmytexoXI7n7G4ATgJ&#10;8rVWOwnhsjU1AxN17EVpqU5Q4eh4XIFFqxptq/Z28TjK5fA+3RDvaqu6AMdYaeiscLR9Um5GvYwd&#10;KuNO8OHxEzicjRs/BXAANAUctDjbAbd33ntbQiBRvTG9Ckctaxw8VSJ4tDCijWYKFQ+hnAVBmw95&#10;mQfw1KA9aUPoloGZVSCTJn9ekxG8Ni1oYoKpAHKpLCbhq/smE9DLcInXmZQcxkplGn+TZr5WE1Wy&#10;WQPxmGAFofq2xHAhsMuXwecUoGOpTAdMbFwwiP9yIYQr0sIkj3WFDAy18u1cGEg5cgHDbFTGeViA&#10;lnJBVVW64kVD5DQVWgQj7g72/o6wN/QroXK/VIbJNaT826t8ZUWxM345LjK4mfjpZkb9AEA2jntp&#10;8EWZJMFmE1WdRyVQwt2+mIuwgFbEDh9j5nUUg7I5lSXmOMbvgWy8BwG4NkCtBEM3nXxZuHZ0GqrV&#10;TRo3twzakxymP5oUWg6HWNDCxU24XQFJJWVU2ZWDqb6x/KgAHKo68Nlpwg6Dj6cWkvFFzEwLKuIV&#10;+O28wtd4H+riHdqzV+Ahp470AnAIsuSG306CbvscgAbAaSG/rom475pRJqomjYViMsjulyZYhNOC&#10;KfgkAUJa1dgBmyTy1rXKySHFtGBYkBQjF8lGKtJNg8mi89TOkxZIp0OQXr4QvyGohKMYU0dQRYRT&#10;7YSjvQknZyoMEVKY/ptjhkUPov3yTnejSqGSATQMwOEE87m62e1DheOhkyeA5gF65B6w9T15Ql1B&#10;70Dd/KYVi2CZL5LYjRgW+2ysTmSqMnGGhVA+MsofTSERNEnKZ2IPQKpnVgeLoOhdEqhwLPA3GaCr&#10;erFOHOTN4hg9/9A0Kpu98vcfzshPtFO6Q3UT/c3XuiG+Zx0VzpvobxwcjoLOYdXbUNnsef8pA2x2&#10;Azo7qW624QC4mfH3RngbrW50nWH/e0/J7DGFEhJ1F4Kv3myEq2P+Axhg92f5D4k9U7cvUTmPUgc3&#10;xq8dkOS3f/hO/v7bj0QH62RKqxtHRXPnMLHSNYZb7FddB3Cu4n1zFXWxtlSXVFXM/pR64ZylwtEq&#10;R8njK3jhnMGA6y0bCuPEcLmV5wCcG5DH16hwbtgiZbfVKvs2EnuDF7OmSRzlc404X0Cnq8JROwpN&#10;2jQ8cKhIDFuKTuK4y5LiTkvVWdFo/lQX4OjelJLGn3zykaz/7CPyrdjFAnC2YFmxbfdO+YTKx4oB&#10;mUvoPUbgWzSLgOoNE4WpVijtUlCsZjHh3wtRqiPsLMzGk+Fssrn40nD/z8eYu549pSoM3VJwE7Cx&#10;ZZ6SwAs4zl+ex1VxPS5zixBYNrGhnx5HGc+FmQLXkQmBmwnvkR4DeFCxFNvNUpxsxoaT6tjiI3am&#10;SvkAV4FG1VJhZ3EzzEKKkUd7V8KyYw5G4tY4xtxoWyL4mXJof/SGlgURHEU71QFd8Ck342NcA7sY&#10;WjzO625wKRvamJQPp3qYVNQDW4keKG/7QSUw7iZhISOL3SYmRYUAUhWtRRU2HAo+Sv7asAjNweQr&#10;Ce+oQGxUg6OQEnAxl8GrlmfAn/K7J9D2pcLNpKNpytAqoo0WEHBJgYxN5zF7EG0WHy9r85Y6gKYR&#10;wrhpFCs1owKkln9XttFGtqOHwh+onLZ1DP44y2kRXx4eKB9MtciL8JBLiaae3+EpE6iQBk02S9PM&#10;GPzMY/A1jyY1M4qtfaZlAFQGVaIVr6EwwMZMpa/pt7EAUCJVWzKTKAfo4GjIz5VH+1UyKpjqPwiw&#10;9JRuOfSbqcz5Y+FUTFQ2vpC9ASxUBrEXZWJ3JIjjT6viTzXhD6Pvh0m0PwKfIBzHAomI8UV57EmJ&#10;7APghAJcCh6hgIg/FZIK9rxw3XOjVRvInUr3onpBjvVFhOWGmtifP7ZyPwo2FhzKotlQj8f2Io1S&#10;sQSEbVwEwj5CEihcTgWAUzSROFEmVNVTI6QUpE3nrpKFrLqOef9o+sfx1U7y7Jwq+e3HM/LXb07K&#10;zzqhYodKFzYNSwo0OGe2vA5/41AY60jcEPipBQVAs8eobuBvqGRUd6P8jVHdrGGVgfbqsxfmE/aF&#10;uCkeNadGsqLZKMBCcwhE4RMZ/vIF2UsfFAXjKkcZTVvw9vrXqG7+Ddio7kZFfgo4nRVO50hcVxkM&#10;wMH35vqV0wDOCbl2ibwsXWnQRU1d2DR0OI7RuLZXV2mnTjLufi8+Bj/jcLgb+Bu4Gz1fpcYSRm+R&#10;QyHBsuPV1+FxsCPFOuIE/jj7WOLUKqaLQDYmVZ0Of4626v8GHKPC6YyFuUMWa6UD6DgmVX8AzseY&#10;pu+Fv9mtgIPb3zaUyps2b0RxG0Yiw39hvcn4Fh4mBj2IBdDRNANPnrsYxritgFEFWpiEiHslkrYp&#10;BlVxNi/mhXCD+5FMbGRloZG9oxi0XVFYSYSHoralVQsj7TKUwLY4RtIpMYBStK+kWiFrrbRriAOT&#10;MNOPDXeXeAsXAQCTRdWSBfFbhV/viFpIXiJz8+F2ciGrc0lHyM1lvI6lZzQ7UD6R3RHH3csCJ0BR&#10;5CaNpBCkM+q2oFYuy3CWMfgJz2Q3aSL7SGWATQpvZ+K908LjsPweUlZ0P5vx6tg3UArSmaShBVpG&#10;GzeYSqmclYASJjipuieG/L8aW47C1ABDQWxiUpVEPHUBF2cNN7FcpmA2vMELqCpKxqPvGctrC0Ao&#10;AEgyqWRSkWRktAM4kMa5AEYl1cwQwGY0+fUdLLpWD0EgycfqhhADM4SbM2LKF7he1sGDqeXovDov&#10;WdseIu8zEX4beuBLtEnbGWs/TAvUMCFM6uFvatFMVSG0LQGcciCDU6joo8GBCCobDR7UlspW5YUZ&#10;H9UXVU0avFEqJ2eojxSPwdWQKkxbwDg4tG4lZD7n1qOF4ZdOzDVJFJErgZiee6IlcFGbCZYwfWDt&#10;AwCbIFDen1bGm9FcABOGIADHH12OL0Szrh6YAJxIViXCiwNpkXzFhzuIO9yQMzLxgTyZAwwxX//O&#10;dQUIYrQSJoSGajdhYqqg4/U4CLZMiKoKNDdNSxIMwNEKZ9CCOGlTEnlRnIyYH80CYJS0TQyRJu4W&#10;TYP8ZRh/wPE4m3349Fj5518vY7h1RH7WLfGzW+TG0c9x+HNwOMay5he6zqCOfgj8lCSmulGw0ZbK&#10;qG5UWfz6CtlktFOLZD1WFPtpsxZMqSE36C4UnoxwUXBWUuI/yH7NBFSt00gjmI43ySzensP279SO&#10;bLnx/W35nerG4G4UaAz+pqulcrRVuqipyuLbKItVe6Ngo8fRTmnUsANwjAPo6BLnNdYajrNK8A6e&#10;xtctJrmSZJGrdqt8lRzNiZGvU6LlhMlPdjy6Qk5grH4QbuUEqw6armBshButFWCjoj8lk+8ojTsB&#10;p9N0q6ul6jJN7yKKtb3qmlCpAvlj7DDWvfu2QRhrS7V951YiZHbKVjbLU1EA9wn8LypmuBQmS5E4&#10;30UwMTFTGVoSerFo6SyTqCwSwruLKYxFT80Roypor+snG2ihf0RNvqsRPgKQMpPgEMSUKIiYGX9G&#10;z+qVrNOiTG6KWfCCSbQ6MTz/YRC7Fk4SN7ZoqupYLETTC9RBbwAqZldpYxw8coirtAwagNVtL8kr&#10;RYmLK2BxeW9Jy78fA/TuLCCzV8Qeko1t7gpU4hW0N/GsFSRycynFma+hro+M5UwjNaGp1omESVTN&#10;TIOqqFim0EYtaBsgU9qcmYY5yQSqgc8gyz/kDKf1yAVMshDRqValvIoJEzqbdKqmRIA2hecon92x&#10;MiY7xbRtyZiXpTHpqqFtapyJ4nhGsNRND4IrxNBuDDYQxGlnK1czFAV2B0ZdgM6gwd6QvrRG7a7E&#10;tACQtHcNg92lut1FRlHlbCbq9zQmdqsBzpHwXpPSXeQR9b4B7I5gIn+D63E3iSzDGYGXspaji5eV&#10;PJbSYeQgY0gjeyuejf4YgDiORxvug+mDII0ZxWe2QSAzvU0HCAsBxYoJZqmcaAZ86KSYoHXLxjYi&#10;G8DJriOOlazvOBz4ggAcJ0RGvSHIBqivDVWKAkwoLVRgEeQu6BbMAmcY/E04or9gnkg/CMBAeByt&#10;cKK404dAIvsgBvSAp1ERnxvA40JVo2sL7vTZvlQ/gXxOEP2yH9WRL22ZibFhDKFxCjial6VgM3RF&#10;qgymrRq+zC4zVibLQyvtMnVJrExdYJXp88jH4Q8wHYn8dHZuJjU5yfYPF8u//npFfoYw1grnO6PC&#10;WY//zQcOwpjq5gSAcxzC+JCxDU4bBZhoZeNY0nQI/b5Ed6NjcN2b2syUaguEcRojfveIu9nghYxk&#10;Qa4B8JyJHcUEXvRTAJyl3AF3cuc4iu/Igc/Xyt/+B1Wxmmt1Ac7/p6UCcFAdf4/RlrZUX2uFc+kE&#10;h7H3OfgaAMYAGqqcc3Ax6mt8kkys64zEjzIRejMsVG7GhBpAcxWQuZoaI9f08Pb5ED/ZMma8nPzq&#10;IpOpXXISwNEc8C6CWEfk6oPjmF45LEWNKZXmiv8ZcKhyHMF3qrtxaG+0wrnTWgEqH338nrzx+lr8&#10;jR0cznYC8rboaJ3PLatNIfL2Lu5+BAKiW2qHgB3DnW4cCu2VqFI/Qgc2GQ4nKORujOd7MYXpw5Y4&#10;IjV8b16e6ifrJjHebdTVA0caQQLgodvWRRg91eAIUMwibyFq3HwsO7NQw+ZCAWQwREhGBJdlnL6S&#10;QxVTQLRt/QhnGTvdg21zyGPeHtbBeLyll5Q0c5oe4MLEiY+wOCvivzByuxOodoqr4edonwpo8XTE&#10;n5wyUIppS5rb+8mcof0MI7CWBieMzQcgyaBlInjvCTiajyeYZMVwd2nC4W901kDZCPWwgUqgFee/&#10;fKqKOlaDyslsyid/3aoTKVVY4z+ThYVGHhxIGZV+IVxoAomXmejgqseg95oejOsAh320uhn8/mzK&#10;l44n/wneJWuoJztrpD3QOhWwOV/cygU/yFWyAL8CuKSKVjcpanKWcpIfHgPA92CStRUS+iXkBtMg&#10;18fjePg49hafYrh1hsiZI+jrptC25WpLxBjcAB06j0Ju8FlwT0k8L4lUaHYkIOmQxVm0eVntEOIA&#10;ja0e/oZ2qmAUOiYFnElh8E0IeBnnd0tkmzu1Cm9gwtqyMD1KhLU3Y+/pitlQzxBc8tkZUR4mkHLL&#10;DH9jooUJwLM0iBPCC8bEOM2PCseDktcb4AiiUlHyOBAy2puWyYvP9WI9wZMqyQPg8mSc6an/l0cf&#10;pmOeTB08IfsC+RoWFkET4XByKOWq5wE4y5IMwBnyaLIMW2aTCcttMvmRBJkwN1Jmzg2XBfPDZdHc&#10;EFkyx08WTnaSOaNc5NT+tfLPny7Lz9f2yy8cFf3dUsDZ8x72odpO6Wb4y4bYr4u7MQAHsDFaKa1u&#10;ABxjZ4ox+OfPz5cDVD4r53ZgQ3k3Hj/3wz30ZkeFRxb+SvAxmYKEfTmc13ruDP/CaOibp9vlGxYw&#10;f/ntZ4dXsaG96axu7kyoHDyOksmaI64t1Q12p64BOF/RVl066+BrjAmVUd3g9KeAQ9zvdWJljmFe&#10;/naEmd2pSKOVug53c53Ha4zGr9FWXWLlYUtZhRw7QyQx2piTCAA1llcBRoFFK5s/B9/dGY3/b8Ax&#10;HP4c4j8FHcPvplODY4zFFXBop159aQ2VkqOl0kTOzbRVasDeNryYlRUsNJuoKtiR+mwCSldM+F9F&#10;w/UJsUKfYGc7FjIzuQKzqkEDsYd1lQkz3GTmTFeZN4ez0FlahiNcQxBoh1Cu4m5ezZZ4zWh0Iayz&#10;FCD01LYkh0FCGWV8CxxGA9oSnXblwVMUIfYrwp+mqLw/7gROMmOmu0yb4CqjhxDLMhiSeigVwHAm&#10;WMO5GAGhkhaqoXJsUQmOy8Wwq67JT+rgUuwohi0AXiYG6MUMA6pa2dHqwGemtb9U1AOAqHrtVCcp&#10;KH8fYgr1IRXB8yP8DMDJomqbTVzO40S1dKj+h0rhQRaNWyGdrbgkOKPq9SSLy4z4MQa3P93ALtXf&#10;CwI7BrFfOoBXTGpr+XimRxC61ZM5U3WSFCBlE7W9osqhZUrD8yeTo+1VHhd8PtVGDgR2LjYfeXA/&#10;6Q1oeNAhlVQNlGdxezjBnpqaa20lV/0jjLg+xab1C7i043Qwu4lKHgJFYQe88rAVKRkZBI1BxQMX&#10;U0B7pDqgZISHaXCnWXyvHMjpHLiiDL5nCgR1OqR1wSjaqXHol8azfkSrF1tFhROLLiaRIPP0alS6&#10;9VZC7CIgi4PIc3aXfpiZu6Co9GP6Y2JWH1oOSUyP58uehBeErR5PxpDOTBsGUpK5ohD2Vr4HPY9q&#10;a7ypcLzoP3Ufyp2PqVufgpISzL687aVgQx6QDwAUxGZtFOl/9nZQfwpiK+Jr2h9NYkKVLB2PJEn7&#10;UpjyxahUaaeapoVJ6xSTjJkRIlNn8sfDa2byZGdZRtXz3bXd8vu3Z4yEhl/UNF0rHPXAQWWsgHOi&#10;k7s5/Cn2oYa5FtyNATgoi9kK32rYiFLddI7CN1Hl7Hp3FU6FMQiz7jOk4wo4gWzdelgpuenxp8Jh&#10;vcKI9HMWSz+bwfLkrlflr/9AVQy43GmnuqqbO6Sxw+FPrSg0edPRTiH2g7u5RHWjHjiqv1Gg0emU&#10;PqrFqKY2XEWDc4pK58NYq9xOJsUzh10qtsUVeAzAgdO5Fhsiu1LTif9lixsvZCWONbNqP/tUui/V&#10;NR7XdsrB4zjSNg3jdIDCEXzncPozKpw/C/7uqI4dOpyPPlgnLz4H/4UB117M1NWIazM5Vbt275Hx&#10;bNRH5FE1kBxQ2+gsj47GCnQyi6xDnWRodV9sWdmVmudDq0z++sNesvA5szz2LFGyj3jLspW+smw1&#10;5CegkFLwgLRPd5PZzwTI2GUB0jqPdIA5eKxwAWRTFWfDSxRBmtZwF6/ioi7L78n+GkFxkLhVfG5B&#10;AUuIDSiNAZY2AKZl6ECWfF2Y8NB6TIRknULbNhHeZCTg0cJ4fhCaFS7eBiqNYrRlMXgd2VL6k7PE&#10;1nQ7bU9jb8kZRPVEdZMP+VrEJCsTTsQGR1WKoncOo+GnRmO8xgWbkY2VKL44OYTaVTPNnDbZLg+N&#10;ZK0n01e8aRGd2TR3R6vkjfjQnDKAiGL4Gl5PNsjyWNYr0uCyslCtZ6Jx0ZPD6LuA8XXRWB8pgdPJ&#10;5+2sDiZEWKmmtlDVdAA2AEDxUD8pBCyy9WcABGzwVnGMwS1UUR38rHuQddxGAnOVa/MSIsSLVDxX&#10;2fS+Cj/7KtViBq1tFJWpjc/N0u85jEkfYKNCvjQ4UwWbdH7PbAWXkQEsVDP6ZlKbRfuUQUWTy4pP&#10;EWS0Ak8aN4JEKp9ucawe2CsQ8gE4GfjK2nFXi8CJT5Mu3emHfWmvTPSQkTX+ElkLsUyF45XDiJuy&#10;1hV158AkJ3kAzqI3wef9GF060y65U714wM+4UdG46r/5hTwBGB/AyBejIn80M76AmAeVjTv5N1rh&#10;+KnREW1bLE9sBr17JRxN68PxtFPs3jycII1sGVcjcCqfAXE8np6Q8q6A/9c8I1QmPhwqY5d4yZvv&#10;NLM/dU5+vX5MfrmOBufKXvn2zCY8cD4xJlRqJ6o2olrdqKJYORujuoG3UQuKrUymdDFTuRtNZ9gA&#10;d7ODNYa1y0ZLFZOKMqZRReysWLnbBgM6KsVPw4pxJC+yR4a5y7JZA2XuqhS5QF74P3//3SCLf9JV&#10;hjvVTdd2OJyO2on+oFYU143q5irK4q/OHzX8iy+eJpAP/uaccRz6GyWPTx6D/CX7/NLV83IOm4tP&#10;szLlRlK4sSV+PQvSWMEm3QE4N5lU7Yuxyn4mVYc1NZQW7MTp43IA7kfbJiWIHTxOJ4fzp/C7Oy1V&#10;J+Dccfj7k/FW1wKn+uR89P678uwTqzDiwsv4gALODsOmYidfc/qcwcRBY39JhVMKd9Iy3klGzXTB&#10;JB1dCdxJVhsxtY/4y6xnmZK8EibPrkuUZ96MlefXmGTtSyaZswi3QNYRSof2J/XCTx59M1AmPeEp&#10;45f7yszl3HTm+kv7FDgLfHYqMFkvq+0rFRWou/EPriq5n+qkF1OZngQU3ofDZG8c6Wij2gE7wKVl&#10;OhMcWpPW2Xjz4CA4GP1U63Q8d8Yhs6BFH0Q7UYuCPRkuM5aBRykcRPMwF7gQWrQmbDwBnGw4khQm&#10;kunYiaYV4V+Mj3A8lVh+2UCZP9Ykr0C2TqCNSoi5C9IcMSOGYNM6UtH4RLC1jjSE/bEAllFV5eyF&#10;4jiI6ykNPVsp6RYxiAkjdUIFf5RIq5iAs14M06D4CrQ4gED2MG/sdRnnj/Al1MBT7E1UWTwHOVQ7&#10;pYj/KkYHYn5Fu6nkMtVfPAkQsdhMRBQjIGQN4hkU/efhUC9wHZ9BpvBVFpFD8KjboE0aqQzNKLEj&#10;GJ1HVyN4ZAqWTouVodMxRH922qgkBJR2plI5AFspS8vlU1Df85iH901mB6BDVZMJQKXzaOP7J9RD&#10;GieUk3yAZ01WAwbq3MVT4XQsRO/62qhkONoexaB3UJGf7k6FMR73gUB2hnDqz56Kgs39gE1Pxpm9&#10;6f968+8HIIn7o50YQCazAo4PIOOnVQ9A48eUxxt9gzOeIb15gu9FYXkf0vV+iLh8QFgzBF0CPrXF&#10;0zGugqvpoK1qXBSNxWk4O1RUYrDniS2MEPHZKJiGc9xTMTLvlRiZ87RJDu9fJf/84SLVzWHaqYNG&#10;SsPtk4j+UBlf7NwS1/A7rW4OfITXjQE4yt049qa2sLawRXemaKeUKN748iOy+/VH5QNywZ9HEjCb&#10;6UYHGc8pNrUBIMaVkamVDd2yXLxysb2cvsRN1rw/Q/7+j38ZepsfjSVNVMQATpe7n0N741jc1OpH&#10;g/C0lVLfmyskP6h/8YVTBxD8UeF0gQ3VzUmA5oRmmlPhXEBpfBHQ+bSqUq5YTXLDaKfIpjIEgKrF&#10;Ia4jLVqORobI/jfeksPnT8l+2pxTmld15BCViENz00UcGzwO4KNAdCdxkxUHw8tYc6iMPHFHFpWD&#10;x+lc3uTf2lJ9gN7m6ZXLUSbregPxMlQ4qsVRQ/bpDw2WBAAjH1KzEMI2s3kgXka0JRPQqAyHrxg+&#10;QIYu8JR5VDZPv5Uoz71rNwBn3VvR8iZ/06YOWoyavjLmYU955O0geegFYmmXOsvw+e4yfjFGXbM8&#10;ZeQMdxk1xQ3LS2w7acuq4PJK6jWtsq8UAj5F6ukS3Z0pVQ/JZmWiltZu1OwgmbgoQsYujpLxS63k&#10;sqHaXRgoHbOptmhV2sejRWlmSkTyqwXtjR3uqBbupmUwI3Jaseq2PuwrkQlO7ExGZQ/8i3sYnE8k&#10;oBJKCxUNST1iiKe8jjXDCtYGiiHEE5i8FTPFLEW4qMZt7iQt+KGWDiAZwQ8DdD+sMELRrOVkQ84m&#10;IS0hiMAEvxPBzdgKGETRUZhxNAzD9jOWDfs0CGKdBOVxMjE3S25lzacZsSCqaAWcSojmSgBHqxwl&#10;cuMZyVuoviIxZA+nwilB17MAtfdSeKklENYv8fVfRW4yCq1PMnleCYBKPO1pAmPuOIDFrusJgEca&#10;5HBSPQBGxZTGnlQRBUDVNPapOKUQxPkUAlnsWqVSCaWgOk6huklWbgeQ7BZfFi4pWt3A3yjgpNdb&#10;mKmbWTkIgATGq5iFzmQUiCl4G8cj9gtjd8obxaZTqpP0pQzrDdD0QUvRHwDpj6JTq5w+OKT1A3Sc&#10;IIq94HEC6RVD0BrojlRwLtocAMeFFkwB5y9sqHYjfOz/YUv4fuwJfCD84hA1lVK5tCxF5fhwLARy&#10;hORTriWzrxGFBiCULd900HvUM5Gy5O0EWfJ6jKx+LV1uf7VZfv/mLNUNgKO2FKQ0XD/iaKfOk9Bw&#10;4ou1LGfi5IeqWIFGqxs9XZMpBZzNkMO6wvA5gLON6ubCI4PlJwDuFqPDtcRuDIcY1J48nO1mf3xH&#10;vPCDtWLBWM/UY+JM9k/2fyz//reOwq87QAbg+bmrjeochXdtiSt/882tS0YrdenMIQN0uiqc87RU&#10;yuEYeVRHqE7gbrS60WxxDcK78NU5+bCiXC5EBMjX6bFGO3WbxU3V4ujbN1OjyRz3k20rVsqRi2dl&#10;J+rfU2dPOIhjhH+qKNY2qksA2BXv20UaO+J9HdYUBofTmUWllc0dwOFtBZwP170jTz66jBWIDYah&#10;umZVKYezh0XRKbOGkb6BmxwS+nBEZ74ZvSSqtr+MehTebS3S+cd9sV31l8XPRsqql2Jl9SvR8vQr&#10;EfLKM2Y0T5TsxKjUUnFMf8pPJj3uLoPnwruMI4lyZD9ppI0eMt0Fj2RXGQkR3DjcFaN1T2mg4qmf&#10;guJ7PFOiip5SF3kf+VWYlWMolYJlZh535vbpIbgXWGUlVfT8hbHE0EYYU6DGSaEyZGKUDGV9pxwt&#10;mZUxeBQTsRSI37yqflJOZM0wVL3DsDUtB9RyK+9n6kQCAykM0VRS/vjqeOGYF5beC4+f/jIZ7uhh&#10;BLDTiYDOVY8paAR/OBNPljX9sdDVRc8gqqcg+KEAhhCxKPILM8hgQyuklhXBXEfB3IgDINZ92cMK&#10;onqKggtKpFpI5ULOhDfJZvSd0c7oH8BJZTKWwWuxEK6rbASV0kh/AAmZQAOygnJ0RBhmRaAbCmP6&#10;FkooXyS/l5mFzwiq9yxiaQrhZYowzKrBc7qCcXgh8pN8uJvsoYGAGisNtEsptFGJ8FQpAFDxJKwz&#10;HmRbnB3HapTJZRDEuSPxJeL/2gEbG//HxqjcToVjV8CJyMNnAwFVPFocezVTKtzgw1hICyYDPFTN&#10;uWDSU9oxWUdhHI3FaDA7TB6AghNPQj9A5gEqk/6AjHI4zuxDaUuloKMVjjNrEt5wOSbARo28LHA0&#10;obD1ytcEoIfQRc0B5BUr0NxDpdOTMbMbKtNYNAdlM8NkEL63jYswt57Koh/MfwjlpDcS9gT6w9FP&#10;Rciyt63y6LtJRK9E4aOLudX3Z+Rvt07RUh1lpWE31Q0Ofwc+cnjgYLhlWE988rxDTUxVo0eBRwHH&#10;saipkykHUbyBhc2Try6RX8bEibCK/++RYbKZO95oAuHz0ogj0dE4gOMBeewN2ZYEWThzjF1uMrL+&#10;Owbp2k45RuHf/X/Ffp2GW8rf3GJ3SidS2kYZgNP59vkTiP1QGJ9WsCFOWAFHWyqN+j2LPcX5y6fl&#10;rfxcOW3yYTpllatpMXKF6dS5hAg5Fx8uF+LC5Iivm2ycMFGOXbkgW8mQUsXxMSWO4XE0VdPRVnUa&#10;cN1pqRwczna2xv/gcByAc4fH6cylMky5ALIPGIk/9TBtqKqNMeG6AziYfU0nDtbNchcXDEJJTMLD&#10;aS9yaK0Wrw2X1zbFyaq3IP+fonVaGSLTllJ1LPaRGfA5HfyfBO66NiZMg6heWh50kZJhvSWvoydg&#10;4iwdD7nKkIec5cEVnvgrecsiKp1Jczxl9uOBsviFUFn0nEnmzxso4wq6SwuxMA044OVQ6USzaZ7F&#10;tGQkJOwqdoremZkkq0dbZQyrCPWaLDAmUpqxXGjEqjSZ5UkLgJDJ9DRfVwNoDXMBmWHoW4ZBCOfT&#10;SqUUdZfMyvukiLzvzMKetD98DwBW/Yyj8dyp4Oa4pNEmy2tTGX8HoT9inI/5Vwx2GRlMeJPoIMxc&#10;B0HctE0omdMweM8n2TOCPDc/RvveXBPurGe4c2MPQjiZ1oiCmVYqmzYpjalQzjAAhxF4JlVb7jBn&#10;lMfshpHnlQfg5A9lw3uIkrpMlBi1x9CKRaFsDoefiYAiCM8dKCGIHE3673LUwfAyuSPwcwJshixM&#10;luFL0uHKEqUOQKmcRnosHYaCj1YuNl2Z4O26mdHSPi9JWh5CK0eFk4VaWQEmgYookSopkSopobMa&#10;0oqoWwAbryFkJ4UVsqaAfYCJXSg/3ucPURaKYljNyhPJtonG21jFfu7M7Aewl9IX97SetFC9eDIM&#10;0AFw3CB/3Zg8DeSJG4ha1FWnU1Q4Jsgpi/rrcMx8DRMVkonI0hAegynjfNACuMOW+2CbGMYfKAVy&#10;qnQGWUVMoypnsfDJLxFKO+PG4l5Sh59MfzFanvgwXpa/EyOPvR8vr3+WjBPeGtTFF+WvN4/Lr7RU&#10;P6glxfH1joRN9DdnABzdndrPqoFjFA7YADjK3ehkSo/uSm1Ed/Ppc/PkyzcfkzNzG+RfI9jVGW+V&#10;39kj+wj/lnEIvopZMrTC3USwdBcBiRyNliSCLea580fKvxiFG9MnljG7AEdFf0YETNdKg1HxfGNM&#10;p9SGQtsnbaOu6FoDPM5FPIzPGYBDFlUn4GjqpmZSHT+8R06jQD7FJOtlOJwzZIp/nREjF+xRcjQi&#10;WA6ZAuRoeDBJiSFyxBv9R1ML4r/zsmXjejl6hHxyxuP72atScvgO4KincWfSpkEaA0bbO53+DKVx&#10;Z0ulgKPpmjoaV7LYMFU3AOctA3A++/hD4mEAnN07DPHfXgBn1vwJGOrfw1Iw3BcTnhjddIbYbF3g&#10;I1OeDpARy7whbBGlQSY3kj3VOIFxLq5/MZDxVniyHDiEMqaPZWNcyE9zM7ibla9HyfPvWuTRV4Nl&#10;xWvBLIkGyPKFHjJjoZcsex4V8ush8sJrIbJ8wUCZQIUzOBetDEuLpeVEqEBgZ2MkPp+L8HUk9y/i&#10;BfUEyRBLWbYczepOPX4vVTWMfuEwrfgdp0MDVDBirmTRMXcQAsFmAG8kOpyhRNBUk7aAmVcBvs2D&#10;IaUnqlE5ZxyJDXksjFrQF2VxDQ0l7mYE8UjFeDvZ80nXhEAvG+yFywATH25iMUx8LVhSJLPlXlIE&#10;xYEfdgTex6HYX7gztnbjhhzCNZJKZVaHc2INI/JsiOEsKpeiUbo17iFl4/FbngrJTbVXNorWVSdW&#10;LGFm8bOrOjmJ1siCp00EcoQo2qko9EBRrG1EYd8ayx6UnSmfbntXsb7QtihZRi7LkvGr8mXkcuK/&#10;F+LygGtDDeLbEsbc2VQw6Tqtwk+6HjVyx1yCLbG7yIIcjmakb4XziVG+iCooDqCOq8FytMJdIpjk&#10;ddORtzf7Tl4sWnpw3NnudqUy0XF2oLr/wZBHorcJRiWp0ygFmB7KvSC/vieyt9yHfkDbqoFK/lK1&#10;eKGo1EpHK5x+yMWdIY71cyMhm7XCicLnNJxJlx4rb1tZpItkBGdGRGTmCYirA5H5QxQTH1Ixk1Zq&#10;vHruUFUhoY5hCW3WK3Hy9uYsWbs+jTTLRHnxkwREZg3y083d8rfbEMY3jhojcc2gunaIhE0C784D&#10;OKfYnzrEkqaxnInXjSYxKODseMuhu9kMV7MJvY22UlrpvLZisjxdHS4/4vMhRBzfHh8rT9KXDmMq&#10;UZZHT8/Pk4r8PJ0+OIflTQtl6bsb1yEs/qfh2ucgiklmuNNOKcg4yGLld7SdUt8brWjOn9hvAI5G&#10;+l5mcVP/ffb4PozT9zEG3yMnqXC0tVIC+Rhvn+TxFBYVbxbmy0VLkFxJj5GT1lA5EhYE2ATJcaJi&#10;Tsea5VSgh3yels7G+CHZDjgc2LvLaKs0M2qnoSp2TKscwj9N24R/4SjgqHm6kbapU6rO0bjRShkG&#10;XA6FscNudJO8/+6b8swjj9JavQtHhCeOTqngc/ZSSc2aPwlFMR65lPBRAE4EeU2RiOSSeB5T2rDu&#10;RCcSRfhbEhdDNdxdE22znRY1gWXNRm4uo+eHyiiGAnPWxMhbX2TKxr15smF3jry/OVmefC9KVr4R&#10;JiufDaJ1cydyxlPGYL4+c2UAVracx9xlLuP1uXNNTL3QbE1isgMRmoPWZwVTndcRyj3EKHsGk9K5&#10;cIwjWKSs4sLIZy/LikdNLNxkEeBXNRaj9bH9aOOYeI14gOkWG+3N/aWQNjGbFrGUWJXRWGzMIwPr&#10;YYSxs6noi5lcRvN1o7geEqhibDjtZbHzl4/4MB+dUc1YJ6mnDcynFcpmxaGSheXmoTGQ3FaxM52y&#10;YW1hYyk6kj1FKzq3NJwJSodgxoUmpoBHnUJVjCNeh43wagjwxuneLFmy1kA1mDsM4pmI5EwEf44J&#10;FfxNNcpgtSXl9RqBxYVWOVbsQW0sQmfgvpCDZWjRCER+U6OldXGKjFmZJxNWF8jYVbnSDgA1zMYz&#10;nCqngDG3DmwyAZ1cuJpyzPAqOdlUO9FwPWZuKKGoq8PYTg8HYCIwCwsnvicEoAvOHwjgMLZ2h6jS&#10;GJY+qIF7UcL1oZd0oUpRMV8wv3BgDiNuiCvlaRRg7qUH7QXIKGGspw/HSSdOjMg9+H8KTPezyvAX&#10;/GT70oP64x0bBsBEotuJwBskFDQ3M5GKhoCOx3MnjlC9GMaaVlA2ASVjJvxMwWSmUCiJbZBSZoK8&#10;bFQ5E5+Plde+zJb3thbLaxtz5KX16bL2syQ5cmSe/P37C4DNSdqpw/IjKZs3j2+Qr3D4c3jgvIlP&#10;8ctGbK8R+YK4zxHdu8rhV2zobnRnaiFpmsrdLENQmMk+DCsLLAZuIe/qWbbmh/PHruUPnVflTgwr&#10;OzFMLQrYm7KhMM2pj5JLrBz8g63wP/amushiR3XTZbz1VwDne7Q0KvIzyOETTJ7gcFR/Ywj+ABsF&#10;HG2nTh3ZY1Q5OrHSadVhrDxPUOmcBnBepaU6afKWc3Hhcpyq5nhksAE8CjZnaKvOUv1stGA5CnDs&#10;glfZDUicgUA+aGSB7zGqnD1/UhsrmbxTdTgG4GhiA5VKJ+B0TaqMtkrBBu7GAUCb5L133pDnl68g&#10;ludNw6JCv5cCjlZS0+dNlv7h9/AiH4ibpIskEG+bZuwDoazF/CkyUx3r0K+UkKqJKX853tXpDBna&#10;sIld+myWPPFmhrz0Ub58trNKDhxvlgPH6uWj7XnyzEfxsvS1KHno+SiZ9EgwMgkUtvA3tYy526b5&#10;yNJVfvL8iz7yNJOt5WtCZOVTZln0IK06o96s7N5UOAgPB7vIUDam60njLLNCKEejNk6GdMWPO4qd&#10;Jp1qVYwg42lcH5I/IYwnuUoTU7aqwX2lgIXMbIyusrEDLSesroVqponqfxA6tCrsVzLpGuKRf4TD&#10;dYbwMTMVSiyK4xQq5Gwih6sBsOrRCj5ogIa5Sge6mhEYWJUXhEkqazI1rZh+cbMrJ9q3GpOreiKa&#10;qsl3KmLjXMfTlYybGyeapG4Cu2aATt0UKp/xVIcj2AtDapCDqjgbPieLajKFdiqWiz+SqiYUziYI&#10;4tkM8MRju5GGZUbuMIy0mKZVssZQTYvUvMguox7LkUlPFsoYHptR+JdPZ/0CPU0unE4mCuQsXeJE&#10;a1SEq2U6b0eymGoqYV0JAPdFS+QD1+Sf42jXQgqw4ODRhCiymy+A40b7MwBg6MOGbm8FHEhfZwhg&#10;rxQILvgWA3AAEyemUj0p8RSUlL8Z+CeSWKsarXC8Yb2dqHb+EvaAdCOz+X5sE90hygJg2YPZu/Ll&#10;7uFG++XJH9aEgVZECZUPZKwCTvwgNsExCMrmyczGFzgNpaKe6gWRsvDtZHn1i2x5Z2uhvLO5UF7/&#10;Ikee+9Qmz71vY+/oPaZTVwAcxuFMp74/v5X8KdYZdDq1611jWVN3pnSFQUfgCjQ7Efk5wObRzlG4&#10;g7tR3c0Hr46XiY9YpBCn+VTK3UI8f8qGkSIIslfz803A0eyVUVGyionZIMrccEjCYdOa5W/kTSmY&#10;3Gmn/pfvjbZVmieuk6tvb15ifUG9bvZz9hlksQKQAs+54/A0nfyNAs6Zo3tJa9DEBtz7iPE9qhnj&#10;JHKurSyXI/5EsCZEyklLqJyKpqqJMctpAOhsYqRcijHJ1uAgft93ZR/7VFs3fC5nz52WQ2rIhe2o&#10;6m72KIcD6OhESSscgzRWwNGWiipnM744XS3VRqOlclQ5ShYbwKMVDoDzwmOPybo3X4coZtIF4OiU&#10;6gCV1Kz506RHwF3szfUlVghBHiRnNRdJyRg0V+wVReFXE08Wdzb6j3xU5/G8DovwlFm0sFCefq1S&#10;XvigSN7+ogyQqZGPdlbL2o25sujVWJn8pEnGP+rPtAqLiele0jCelgywqYLMHTzJSxas8JPH1gA2&#10;T/P2IleZPQ2yt4GxOFaiyek9AbYHpJZVhsoSjMKJQYlhihTNACMP1bgtHMMqZP55NQ84KpoR8Ehj&#10;AEHV6SAeVOK4hFYvC8DJYMKTnwxwQOgmAy5JvMZTsFjJQHGfxO8UpRc3CuJgNDy+cFImwCeFdYcq&#10;9EA1I1AFU30Ud7hK+6QAGQqwpGPhkoKDwiCib1onE/5Hjlc7HGYL/EnlcBPLk1wPo8nxQqvWSpBg&#10;Ax1A9XiSEXApKBzqBhgRcDeaionnIm8oYIP2KQHtTTQ3SAsXfhA/SwCJmxFQF7ZaQuzaaOPgrirh&#10;s+rnWqRlUYwMX4HIdnWmjH8iS4ai8K9+KAp/KhM+WLRSvOaz2PzOYzJViEA3F9BJZCM8lMrQjwrP&#10;i6/vzu/qDN3gjtI7EDeFMOgQ5YjC4WC76drCQEjevoCNAk6/WMhfVhE80M74ADLBlIfq6BdEW+TJ&#10;dGkAk6legI6Owg39DZVOT9os1eP4AE7+/D9XgOpudAXd2AzvgVWAM+NxD8hktQ/tAwD1IlOnL1/D&#10;la/ll04JRisVSaWgrZNd5/f0grlMCxofiZYZa23yPC+yj8jmfmtzgaz5NF3WfJYmT39kl7kvhMma&#10;tyrkb98ck9++Qex3/Yj8iPbm9inI4kOfyCWmU2pHcQyjLd2Z0hZKFcU7EfIZ1Q1EsXreGGmaLy1i&#10;jWERMTCL5bGnS2T6KuJlMfyqwJN4MKTYrJW80Ocmycbp5D/NtMuvs1Lk2NRE2UrW8zM8keveeEb+&#10;/u9/Odqm/91OdZpsGf43vzi2xW8i9Lt0+gDVzV7aqf0Gd6Ob4tpaGRUO7ZRWOHrOQhYr2JyjwjnE&#10;xXyUtuUC3jnvDBsi+/3c5XJilJyOCZMzEMVnABuDOE6Kkq/Q4uz19ZTNqx6Xw6dOyJeffAz/c0KO&#10;HFfiWLkWB3GsLZVjLO5oq/5vwGFK9X9xOAoyShZ3heJ9QX776/ISOpx1rDeoxai6/qkOZz+7W7Pn&#10;TZO7Pf5b+hHQFoiozYYcXjebFWwiULUGYyFqxWYzGQ+YWMbDwRiTq1XnVFwBZ83jb/xksix60SZz&#10;X0qUmc9aZPSjgRCVTKQYhTfNQLI/huXJMU7oZyByZ/nK0JnIFxZDCK8OkAUrcRGY4SQL21kExc+4&#10;nQiVRnjActXL4PNrtfcAMOBbbKRkMm1MobLPxJM7hhWGRKqW4tbeVBi9paydEThA0wB3U9qKUTt7&#10;XiVUKhncxW2J8IqE1SVy4lijiGfyEwchG4dWzcKFHYx6OJD20JecKSeGDC4QxqEQxtno2gobWUDG&#10;ZTOTJeRmInEb2auyqlEZF2p2I9IBvmc1quiaSQgU4bFKBqOvYU+qjnF3K9vcrVMIBpwSgmAR7oUY&#10;nkpWHAYpcM0KxcQfB8qRZGC1oqFBya3anThM5C2MxGO5+O2NCAIRqpaPY8oEdVH/ENHIDGiGrYiR&#10;CU/ZqG5YJ1qRIIN4Xwn0Rhp8VwL2EjZ1a9DUlElMsHAAzFSZCqsSZtomXygGD8DXBWAdwI3ECZ8f&#10;HxZRzVwfVvatLJxuuuvUn0lRb57sB3TB0th1AmwoB3WcHcrqgnoam2mFAtixcNYqh5aqO1Ole3FV&#10;604lcy/goqSxN4DjxzKntlW9+Vr36HY4rZVOovoCTN2xpfg/jL/vpvLpwecNgGz2RZsQxgJYBBuo&#10;FvYyEjErKkRfM4kX2RryuD/eXSabDtTJZ7sq5MmPUuXBF+JkxnNxMvEJ0PhBT3n/w6nyn79ek19v&#10;HjXUxQ7/YuJg1DB95zssa76O383zDr0NbZRWNo52CqJYAccQ+i2Vz6huthBy98ozI2XUQqtMQGw4&#10;ZjGJC4vjZe7TefLi8yVy6qkKkaV5Iosy5N+zE+X3GUyw5jCGnmiXy/Auf/3nb3AzCjjK3eg4XNuo&#10;P6wojAqHqZVG+V4DXLSyUcDRCZX64Bgb4srfHNtLVaP8zW4H4EAgX9R4GMbkB0hFOMqk6iJWpG/P&#10;nCpb3Z2pZMKN6uZMbJicjY+Q84CNnit2ixz29ZAtc+bL8fNnZfNHHxqWo8eUOAYMtH3SikbbKgNw&#10;/l+6/js+6nrb/se553iUXkJ6b5NJJpmSmUky6b0nJCQQWui9996rNBVRURGxICDY6b03ERBRelOx&#10;naLnnHt6uXd/n/s9CXI+9/f74/WYkISUybzXe++111qb491JhR+qqa3ytlTeKudQ04pfb1vlBZxD&#10;ZOS8v22LvPniC/IegHOKn88LON6Wav6imfJ42C+lHQvb/KkgomnJNSQ9hn3YoWQQBwEwsQSlJ3Ji&#10;CBiPCGELAUsF3UyHimrIdOGuWkdudAV37poxcCDDA5DRY8KcFiajFiLOm+EnjVQvUyCTl74aJ6sh&#10;jTe+niBvvJYgi59ii+eIzjJZSWLAbSaRtzOJtB3G1tgcMpOTIPrTuBPnZAEcTImK8frlO5nmMKIu&#10;0upnNJXQMPZ+D0I8OKSTcboMYFLWi0qpkqkUq3HzsLdksXYmWzdnskXBg2zCAUGemEviIAbVWFIK&#10;YwE0Myt3Y0g1DGeLglYZ6VxP+bXo2yo0/RDytUcqSQQWiSfHJxG7jA2Dq6c7YIgFoytgUwUvUzGc&#10;Fn44quZhgVQzCkKk8yFQ1JasfnQ4lU+UDABwhuO3GjIrFnlAGHYIPhdldSX/r2QwKmRsDtXDlf9h&#10;V/tcl/Rf5iKNwY5B2i6jn3XJhHVpMuXlTBn/vEf6rXRI/TxybFAPq+4tgw4kk8dCKq1K0gar+BpF&#10;RIqm4xS3UMlEcy2HknUUAAj7IxsJ4LkNp6JLqMRQS8vsQGPXIlwJXspYBRxtp/ypQlQhbMLbpNoZ&#10;3bJpx0OVDOEbDwAFMNZrjVDvcXQEv0S49IvodvI48mwdjUfzcTNj71imUqpC1vG4Esd+tGhtqGp+&#10;BdC0ZOdxR5L8A3lfJNMuM1kaCjjJAI4bwlhVxjNfy5N3TnSV/R/3kAPne8res91l6+EK4y43fLlL&#10;BqHL6TWPHOHxEXL5/Fvyv3/6GrC5xA4q4kRvsg4G7c193OE3T3i1N1rdnGKPlO4HV7DRR827OaZE&#10;sYr84G0ObFwmu15fgE8rk9Ah1s8udANorCieiyaDHnb584Xy+foGA3D+Z1GO/Ht2KmCTJf9kZHhj&#10;Nd6p3/9O/vSXn7ztVNMo3IikaM4wVg4HMNLQ9B+JEjXaKcBGQcfgb1RljPDvFoBzi4pG26gvLkLy&#10;0lLdZGp1l5G56nI+Iaz8MlqcO9gb3nuS8X1okNynurmWQvAYrdWdbJfcyXUbj/fz3GzmDJdDI0fL&#10;lTs35TBTJFUcX4U4vkCLZXA2Oh7XPJymKsfgcKhyTqq9AQ7nKPzP4WbhX9NovHlEru2VTqy0ldr8&#10;0ktGhaNh6mchp7XCUXf64mVzjQqnHcvWfBPbSwC7sP3Z5eTP68Yvqp34csIBHTObC6JYtxIe2kZC&#10;WJ0SxOskl5jbxqmpktOHoQVit2Qqk1SUsrlMXHpMwIS5LEImrgR4lgfJzJeYUG0xyUvb4uW1TfGs&#10;IyLTeDFBaFQ3dV0IRkfPM65HtIxltc8A5B2FZCdnUOHkABJuJo2pXOSF5N1k2qgAqMLLEfTVDW8n&#10;Zb2pgtDYlPRqj42BqIr+bI0AcPKLW0sZS+ZKklvjs2K7JXf0/BIUxTXEguLdSubru8leTutK9dTQ&#10;CYMjXrFGRKOIIAsJcS9pJJgLbjKfm3klIV49atxs44ySSAuRrKT7mbgOdc1wLjfhCnjMmlHciBmH&#10;l1Gx5JPWl9vHh+lTJ3xTTPKowMpQPxcOItZjCEmU8Di9WJk8YC7ph/MDjdNnTqB0m06FNpWJIBq3&#10;IYvSZezqTNqmdCoZB0F3Npn4oksmvZgqY54lGmY5q5dmm6QACUAGSQypuNuV9vBAMucSHlYItVAA&#10;wZ/Fv61YnSJQKoco2KR3Bk+0uulMbLAfxQfGXKJtLBppg+m7RQgErwJOJ9oiBRxtrVQdHAtxp/oZ&#10;O5MkF8HqTiZVcQCKH4rLJ6wd5L9i20oLFnm1YC/PL6laOjC6C6PliiOQKJ6qKA7QUeCJpcXSyZV+&#10;zWDarihG3yZt1eBvdCyexA+iEyoHbt9UELTH4hRZv7uL7DrTQz44WSdbj0AQ7i6U5duyZcaLPDnL&#10;U2U4nqmhS22yel0XgtIv451C7NekLP5BlcUXdzKZeteYTH2K0K9ZSawVjbrBTxrbGHSpnXdt794N&#10;C43q5umnurFqNlHGsE+qD3ulumISbMQbNYb81yUvFsmW5yvkzoISkemADRmv/7skT/5EQNGdD9fL&#10;7//lHYdrVWOI/ZpyijWruDlsy8vh6Dj8S6oabZ3ONfE3nxrVjWHYpJVSsLnGdOqLS17AURHgHTie&#10;G1Q6CjifYh+4TULgzrVrZH9UuHyTrRWNS+4SUXEXkNFzh+rmLsBznc2cB7o3yOeYOLWlUsXx9VtX&#10;2ZR50ahsVHPzfwHn5wrnqAr/mlsqBRzjeCdUB9XMefigfADgbFm/HsDZjHbnyMNMnItwOCtXL5J2&#10;MS2lLRVOZ7ZLBrCGxD+mrfgANJ3ZONkZcAlj3W0i61KSAJ54gCgkuj3tvJ+MRAn87Oul2FbYCDAT&#10;qT6bOzW2Mg3er4AVJD0nM5lahCGSM3JZIFVOqCx7OVqeecEsU+bB68Bp1PSBOO0ZiFOaVgRepB/G&#10;0UaiFOrxNRXD52TmYJokSM2TRjQEq6YdiQAbU9g8fFh5dazKLWMNbhc+F99XCYrnEoAotyvBa+wB&#10;T2ctb4anrXioWvJRGOdX4PhmApZV24mWEdKZCqUYcCpjnF6JMrmKCqmsXwdORynHAV8AgV4EoHQj&#10;+7iujJXXjOHDUR7HkohpRonsIN4lkxt9GYbmOiZI9exlK0H/kompMousnWKMptXjaBGnUAVNpEIb&#10;hsG1P1XXICojhJG9qPyG8LwMQ5ndj+eoYTa5QzNDGXMDLGsLAOk8mfNqjkx7GR3S81aAhtXFVDWN&#10;i9imMU2jfiMQ/nJtKgfD+Fyv0bTeBJhBNGf3U5mL+iY1CYLOCImMP4FqAYCNPyr8IMAnFH4rrGmX&#10;XRRtZDhxsi0680R3UGsCT3JH2p/OTYSxGioTaI+aAUfbqhiIX61w2tFSPQbI/BcLvH4R044WiUVf&#10;DqoWo63CKwXQWNhl4wCoHCiTHSSjaTB6Kn2rrghOJXjc1cDHGYnbERLaydlJBtjSBsVL48oMxt2V&#10;8ubBSnl5dxE6mxxZ8jZt1OupMndjhsyg3Ju+PkumPe8mR3eR/Pu/v0R7c4UoCrgbY3f4XoO7uXFi&#10;q7GyVx3hqrVRrkbH3cahsjnSPAZ/dTHxE6vl/VemyXBAZsRim4zFSjFkvp07hA2fj0cWrC+Sla+W&#10;yTQqnakDrXKun10IwRFBe/C7uUXygCnTn/75N2PNizEOV7B5yNt42ypDh2O0W79mje8ducP/uXmF&#10;SgX+5h5gYqyEobW6CWF8/TMdhZ8xKpzrShiTa3yXfOMbEMmfkDXzKfaB23A4+ze9Jrvj0OFkUdkQ&#10;UWFUN3oAGwNwEALedZjI+S2Wz4gYPXn4gJyhBdJJ1SUmVUocq2+qGXAMLY4xGtdMGy9xrBWOtlQ6&#10;lTIqG22jHj4SVcHX/ICWauuGDQbgHDuhWzfPQDgfk/NEnL708kpj9YsvYVYKOL4sWfOLbCMdQltx&#10;WosPFU1wJIvc4ttD2rYTewJL4YhJSB/kL8u2OmQbo/CNu3Pg7jJl3bts2FxESJsOGXDmFzDV7AIx&#10;2gWrRCV39mosBwMBoenzsCaMRfLP7qkSxHoVmAa7EE2re7C68liBoTMnrxXiTVbDZLdFU8VFStuf&#10;QySplZUzyeTuZBYh4qtsQ/g4QVpMkrojrKtmFJ6v8RXlbLlksmVFVWwFtOwoz91os1JRMadVdpR0&#10;wCoTD5enFjCqaU/eL0AA8BT2BZh4zO7BGpwGfgaI5zKUvQ1MQovI/Y5I8GF/FVnO8J4JUBtuZCkF&#10;rG2qhUzuNgEPIdOkEm7KeSTrZRPxUU62TSPO+uHLo2TEcjRMM4Nou2gR+/L7DGTiBr/Vb64/Ghl/&#10;YiLQj02E8CZze+gKuFFez4vfKpeFb+bLzA2pcDcWMqdYB4O3rHoSKmHAJplqMg6eKhYuKg6tWSJp&#10;iClk4egoPRPA184kAs4mkO0YCjgBYEkgQWvBrAUKYygUydQughOGSDiQCsgfEGrRScGmefJkgA2E&#10;MeI9M3yMlUrFAcLaGGdr0JZ+gRDaIPU9tYGPeQyX66/Yp9yGPTadqHACIIdDqXKiYeqt/L8U9lt5&#10;+kIqEdKcPxQfFHeYfDZlZpORnEZWsgNXrAoAHWgMiqZCYHFHG7sB5fD7RfL8zgJ5YXe+rOPxJSqc&#10;dTsL5fkdaG92FMmaDwpk9aZsiNT3WAfzZdNkiihRqpuvIItvn31XPsekeXH3KwZJrNXMEZbYHSbB&#10;T6sa5Wy8mxgwaDIKPwH4zJpTKJWMSnugIO3HzzJ2OYvPsFVMW5shC17JR37P4jbGf25+ty5YNt5i&#10;X883E9Pki+fHy3e//U7+/OefjM0LShgb1U0Td+MFGz34qgxCGcL465tUMrRKVDh3bqAw1tB0dYhf&#10;RewHf3P9MspiAEdB5zoVjwapa4VznVbrAhXK5Yvn5NaDO3Lk/XdktyVBvvZY5RZTKT23IZBv6yNV&#10;zx3sDV+ReXws2SEf0/qcPYNdYe8eucbmTrU4qA3hFOBiiAAf6nGoepo5HEDnYUvVxOEc0v3igM5B&#10;PXzNA6z6VQ7n7Y0b5cO3t8rRYwcNDkcB59yFC/LGW2shRgMklkogAiCJAlD8AJu2AU9I+8BW0ikE&#10;wKHKsRPn6SEnOhkbQkoudoSZIdxsHPL20RwUyVmy6UCmPI/QczIamzraqXxe8JlU3dm8hvJo+TOJ&#10;T3Ezjs1mNFtKnm4e4joPVooMEvmK8BCVsCImH6I3q7qdpBW2BGRaSl5hG4yd7aQBcOkCN5lKhWFJ&#10;6CTJaMwyVZFMG1U/3E/6Ygztg7iuC21LLlaGZMbqVgBG7QtJAE4iwJOUTwok6uJEdDl2Pu4oby/2&#10;iraSDDil4FzPBHgK+XoFPYm+6O7D19FqCWUw5G0NryV3GhUA3zsU/U8UwWGJ0Brp1RC7XD81bErp&#10;RhBZLVVOOW5xDUavxkTZhzUwo1czNX2OLa9Px8lAyPQKnOyphIq5mb7lIEwsBSxLOLl9mKJh7qyZ&#10;jF9seRqVTaks3Vwp895Ac7POLo1LmRySPVSBFUKVxGmogm3opmKYsoVA/oZCBCcw1ncR4u4BdNKo&#10;zHTSFUf0aSS2i1B4MB0ChSLgDaeLiaJgicE3qV1RNI8KOmHsBmuhZK4/I+5ggETfGc2GzXjaHBuV&#10;hxNyLZncDAsaGo2iCKFECqTC8VHxH6Tv49yVWsLltAVwlJfpDBCpANAAHFTFKegqMgckST4rgXXT&#10;gx7d/pAD+DhRLidoJrKmni0j02Ynd7CDRbLhcLlsYhq1+VClvMXbmzlvH6uUzUfKZeP+Elm/p1TW&#10;vJ8tr7/bRX7//Tn0N7fl9/ewMTCZ+pYo0ftsZ7hxiskUK3zP73yJ6oZVL1sAGc4h+BpdZqe8TbNf&#10;6iTJfttemiQNjGurUGVWIMPuijS7P8x/I9kjAxhJjlxMTzuNUSBRBfkIIe2IxEqZLjw7uRgi9jVy&#10;b9g3RQXzBwWaJqOm0Vo9UtkY1Y+hNv7ByC6++dlZY/zt1d/oShiv/uYGgKNksQE4PN7gfbruVysc&#10;A3AgZbXCufX1LTkM4HxgipU7rIpR0vg6I3GDNIbLMYCHKuerLIecNkXJGcBAjZtHduxA/Pe5NxtH&#10;eRytaB4FHCWOjQrnjJHa93OF8zNprJWOd0TuBRytcN5+7TX54O0tcuTIfshnHamjNGaX+Rub10kO&#10;hkELlURyKrwGuS8BAE4rvyekI2tvfdlCGUWV7CayNQP7QyrxrZksDqybyB6p9SZZ9gZ2B/xWg5dG&#10;ysAliPNWRRnczTAiLupQ2xazVSGXjbGZNewpw6eXUs4WT/ZZJaH0tUDS2liYl4I2JANeJausPfER&#10;bSS3qDV7n9qgl0EhXNpKRuUSwMWQI5m9Uok4t21s9kzj80p7QxSjaakmU6aAAK+c7ryf9srBhCuZ&#10;4ygGcACZJKqdJCJKTVltWQap4APg8Ds4yTJ2UvW4SmnZIJkzFQSodnJ7+Ehxbz+yd1h1w4QnXzen&#10;JNN+0E6FkmYYSXi8lYC6TKwP5azPrVcNDv6ubmR9d9H9Z2jSBs+2ENORJFNfsjFAsRLvQboeSu0s&#10;DKYJfG8zv5ONfVspaF/S8F4lV5IlTRphxURc8dxI57xajOm5RGa+kimDV5E5jCgyjw2Z6X2iJA1l&#10;sFY3iYg1I8ifDoCfCmLfuYlqJxm/VQrcUwpTZTtCyQT4mVjV34EfoYC2PqqcRg3aMchkdPBk5u9i&#10;RiJgZblfC+VVovkDmVFIJlAiWZE5J1NxpPZlKR5xn25aoCR65mg4lxCQy18BB5DqAMAo6LRjWqVj&#10;bq1wfKmQvIpjQAs7vVY5qVQ5hWzmKx+POXSsi1KNjQ+DyciYb5GGVYz2XsQPtStP3jtdLe+dqZH3&#10;z9TLu6fqAJhK2XigWNbsyJaV72fJ0m3pMuu1VJn2SqoMeypatnw0hHbqDt6pq/JbMm8UbL5GWXyH&#10;GIqr2Bgu7dPJ1PNybBut1FZvdaOB6Ao6Wt3oFgbV3BznY5MmZpN6TwwjmgZdbNeLErwnmSFVtWhC&#10;ePLrkZ93IQGtgozZatak1g5OxuCXLYvnd2EP9175xz/+4s0tNpzhTdVN06MBRICNoT5ueltD0m9+&#10;dsYr+IO30QnVfVziDwFHvVNKGMPjaBulYHMP0vgakysFnMvaUhFJuh/9y7boSANwbnoYhSvQGG0V&#10;1Q2cjndS5ZTz0WFy7Nln5cpNeJwPPzD2VF25SsbxpWbi+JEKxwAcHY172yrV4hw5gZfqkdH4Idqr&#10;Zk3OAdbDaIWz7fXX5EO4nMOH9xleqhO0fjqlen3Ty2yeJIaB/OcEVuparO3Fnz3bHeD+gkzkwBA+&#10;Fctea6dmGqPVSS+g1SAXOAeSVUnQXIjaxBqqCCqEisE4sGdBEM8PMfKPRiHE64E+ppI4hmqsAqVU&#10;PdlUBalcwHa4gwSmRAnZWomgGgYgcsqJE6mmteHiLyhHj1PSmsrmcenLPqsyTJoOBRymRHEo6BPY&#10;v+2Ck3GjKo9nrB3Fnm5zJu8HxBLx0ikpbAfAEtlJbqNCsqLtic5oQzRva/5ve1zjgBKfZ+P9tkJt&#10;wQAiWi8P3z8fwrcUtXEdbVotN1wP1YwdkjiWTiOYayqamM9kxLI5XHtdRlmlN2DTiL+pJzvZuqFR&#10;64UodtTyZJn+glNmv+KUic8nSf+FxFDgq3JBrMeSZhDHlMwK4LgqUXgDHIkILNVHVYEtYsQzHuiJ&#10;Ipn3ap6MfSZZ6mYytSOxzwknY2N0rsfK+DyW/xPC7x6Ib1Afo5muWdDy2KlydMiTjLM8CTokliJF&#10;K5tgXerH9R8F4ERDeMfA3cYCOnHo+DTixk0l10JRyEL0oY2RlZ3dw06Y6FSUvxksn9f1MBnc1Z3w&#10;MGYMbJEgmbZUfjwhndVDpbwPfE5Hel5/wCYUgV845VMsZLMFzicJXialDwI+9g2Xssi+bHqa5E1x&#10;SxVCvgXb3bJ2T56sR8C36VgX2XCgVF7cXySvHq6UtbtLZPG2LJn9GntxVkJgzSHVbA4L5+YRPr0g&#10;knFeIHf59d5xONMpBZxvEPrd0+rm5Ha5TATFxztewh8FMaxtFO3UwU0rAJuV3uqGt3UydRYC+fnF&#10;Q8UKx5BF5EZPVJwDiVLsiT2/gj9WNjm8+TyZ5fAFJeypLoGX6j0Ewm1KgSycWyJzJpfJFaqUf/7j&#10;T4a62FvdKOA0KYubAOaPxIj+hFGzOXBLq5obtE13EP1pZdPsn7oNuBgVDoCigHNVJ1S87x75xnoe&#10;Ao6SxkSS7kf/8q4phrbJahDG9yCJ9fE2nI62VQpAd9DkXI7CxDllinx+94Yc+uA9uUImjmYcfwLg&#10;qOJYiePmKZW2Vgbg6KQK0NGoULU3PAScZuK4SQS4/yCAs32LvLPpDflw+9vGfipN/Duuq38hpt/Y&#10;tIE1Mb7ix5QqFLCJYeAQwrQqnCV1idw5zfilEvBNpWPS1FPYAOcwOQjhGgl7TJfC0lpJVE4beA9f&#10;6TbST2ZBkj7D4xwI0pGYOHUS03tGANUokRTEX6Rz40zk7mrmAjCzfsWCEthZ7sP0CCJYw867QupW&#10;E9ReSmuU31o8OMhLqbwK4G8cSXAVaILCaf3CAJ0IeIkQxvh+xG/6wT8F2zpIhJtMZUBHwcamp4TN&#10;DvpY3EYi01tLqLu1mDKU2+lAhQUQUfmkkzzopM2yADgZKJ1ridxoGEeMBqR2Gd1EOhaIAlpBD8bg&#10;CMbJCZCrunetghtzjymMrfErDeD0Y5NJL8R+/cn7Hr06VaZzs56t2qRnAaW5iGVRwbsBiiQIbBtm&#10;Ys2PdgNAKVQ46eieCmiV6mcmytjnuHmvz5EJa1Olz4J4ySfawgGIWFAfJ6mTnCrGyv+JQ1MUqoDD&#10;z6RiPhM6mzgMn+YKRLs8zzbyeWxYlkxcI8EMkwKY9IUCOFrhROsmF8290vwrACeRG4EbGUCLSNjj&#10;OMZV8VVUOEyLEmGjFXjcqBA10Dxdqxzu7jaMZwmgVAzcjgJLAKDjC0nkh35BJ13RIHICAkFnAzvJ&#10;MXum0XumATbptFRlU9NkxAuFMnNrucx+p0xWAygvAS5Po6t5cX+5vAzYLHk3Q+ZCDqtXajSoO2Ql&#10;OgEySxz045H6xGG970KUaOPyQNn0Tjf55++vyl+NZL+L8luC0h98ukdua3Vz/G35FJOmcjdG+6Sb&#10;M3Ua9eZyObSZ6qZJ5Kc5xXqqSuLF34wSlgqtiCeoF/m41bqvXPcm8QRm8mLoggGvls0S3Xuyt3w8&#10;/NL8epk1Ei3QuGojfe+vf0ZbAyHstS/oYRyu7VMTUfwHoip+T+So/ls3NChXcwMwMRziOg6nernD&#10;6FvB5Rok8eeAzecXThsTqhu8/56ujOFonrFyOJfY/3QLwDmMafJ9c5x8CU9zU8V+erTSwdZgtFUZ&#10;yuc45VZ8lOxvYFJ154bRUl1kNYx6qnQ0fvbCeQNwzrAmxoiqMIycXh7HCEJnNH4EtbGXKFb+xtta&#10;NVc4+w/sNVqq9zZvkh3vbscxvpdMY9YEE8alU6rNW19Hd8PdL7GlRBNjmYjwzYFAzkPAUz6TllTS&#10;+FKrfSBH/dk3Rl4MTucJK6M5WAQAnQz0MFn1KH5R5vadECBTmPQs6dlRxjKu1n/3w6zYcyrTF94u&#10;xj/kYHxuYhwbh3o5HpFfsq4E7objm6BzBbNsLvgsgCydKieV3Uye4vaSz+fmkuFttVCJsaM8GFBU&#10;cAlGNxTIrm0FG78E7wll3bCZ6scK0FjLOHA1jio4HVL9YiChw6lwYmmtEmm1zDl8nF3lObW0dPBJ&#10;NvidTECvFh1NA9qaGtr3bOVq4EariW8op8p2EdCumzkLIcS7Y2XoxxR0wHzSLhd4pD9Dij5z3MhC&#10;PJgrU2XKOjctlZsWibjVWRYpJxJCV7WkYrlx4WVywZ2lNxBZAUVQSRvWA0P04JVwky9kyCT0NoNW&#10;oBaGOkhja6xaDxLwWCXht7JSCSUBXHEEy4UC2jp1CkeMGIeEJY6o1Ghc6yaEjUksUUgEMGPgZvxJ&#10;TOgA9xUILmiKp7ZUCjrRVDmadW7BD5aGBqqFP2rhIMieYPovLYlC2HscAcKa4Gz0C9qIFrXBtWh7&#10;lMSqDAtIFaegg3cqFCY6Dr7Gxccze8fRAyYSqgRfo6uAqY6y6T/zx6DUfTFHXthbDTfTQ7afapQP&#10;z/SRF1AMj0MpPH+bR1bvyJKpbySTf8P/H8dOc8aW3dmBUz4iQYJhyJ04UPs9xZK5V2Lkxbfz5LcP&#10;DgA4d43NDL8nZOuby3vk7scfwt28I1ewMVzApHkSrY0SxEd1mR1AcxBwUeJY26n9G5fIeQBp3vgG&#10;8Y98TALRhnSKaSPhiQQnMWnLJlwsE/bdzZOYQUVX3wV1azc2EaIEnTIkU+aOzJeBeH4WzukvfyK3&#10;2MvfNINNM0nsnUppq6WL7n7SjGM+57c/3IcwRsxHhXNXM3DueDNwFIS0pbrGhOpzAMVoqQCfWwDO&#10;fdIA70Isf4EI8BNaqkuQsre+usmY+0PZBuDcYrXvF8kWuepMlBvwOAo4BvhwtNK5S2bOvkzW4RqT&#10;qoPyMXvAr5EC+AmAo22VcjiqydGoimbFsQE4aHSOGZOqk94Kx2irvPaGA8SM6qMXcLY+Aji7vYBD&#10;S6XmzZ07tkttDZs8aDeSeOFmQuwWw4dUE5al6tkiVLtpELt5KGvLx4XJwMUxZFeTdbQ6FvkD/iqE&#10;a1WEndcwharv78vfgNjQ6tak+uFzIv+m1yR4EL5OKd6hLMbFboygTtqItBp/JkTEgnbD0Y3mpZQ8&#10;3zzS/jLYW64nE9DJpL3JotXKZ3qSQUsVb6G6SeKiUaChCvM3QIbRPY++xtvtJQgKIYaKOAlS2Qlo&#10;ubFIpDL1ckAORzEmD/e0FktRW1oZ+B2qHgutVCp7oNIAVhvciq2oE0vksESQW1xA7reLVM0UJCNF&#10;8CJF6IvymD4VUGGXs0qm+zgFHBdVXCpgQ2QGq5N6I4rtOy9ZRq6klXrOJWPWcN0sJah8hhVxJHu3&#10;iJjQSAgPTu0MFuYVax4x8g4Fm+GIWSe9mM/JxivlRvDHNQank97IxBgDspXxt+F9wvdmBmyi4G+C&#10;0dMEaIUDiEdDIGtbFYXATwHHCj4oh6N6Oh/awbaOjoh8qdKocDRoT7V8ao2K00eAx8lihRatIH3b&#10;QFS1BdnbMnlqyxPeARLYj9FcCH1lOH6pKAAoFg5HJ1UmCCATe7xj+QKqPLahmMxg3F1CCn3NJJyj&#10;s9JIAHNJIZs682HVe65yUr3kySv7auS1wz3kTUBnw6EqmfGGU7oSUTDm5SSZuQmWHDl6Ok9UAGx3&#10;FCVaD4CqnHzjYCIbyxExLd8ULdt2FLN3e6f8678R+n2HSfPL03A3Ogb/UG7imTKqG0yaZxH6HYEM&#10;PqKBWmhvFGy0rTrKtEpbqZMQyLs3LJUEG4LHiMfED11I6/BW0jqylQRZ2+J/oZ0iRiCVJ9ylL0Ze&#10;EBkIJD1M8DKwfBRVwhXQbi17aqr8819/bSKDvdyN0U4ZU6kmwIG70RhRFfvpxzX/5iagoqBzl8mU&#10;Vjia8tfsEDfybx4CznnDtHlfQ9WpcDTx7wKTpkvnTsttAOfY/l2yKc4kNxJiII2TvGADyNxpaqnu&#10;6LSKt79ks8ORxHjiRvfLeUR5p2iDrgM4KswzeJwmxXFz3GizvcHgcE42j8abMnEeqW4OADj7Duzx&#10;Vjhb3pIdVFwHDwA4tFMKOqeolo4e2SML5hWxsYHnlAu+kGlJDaNsFaYNQiuj4eUZBKh3J0v4SaIq&#10;lj8bK8OeDJcBS9HYLMMBPZd4CACljOjQchbN1dewqpadT7WMlbsAMnWjGVcPJYSdCiaLcPBcQsKL&#10;8A+VUS0Uk2+c34cJDdVTDmFYmXV6sevYGjsFMRUuACCNbRBZiF5TrPATeKhi0KKFQxMEkzHsy5je&#10;xwAcJmtUOf6W9lQ+qIXhfKJRKeskKp2fPQ3dTRK6nAgAJzqb3GumU5k92wNEbVEYt6HSYmLFGmNr&#10;kY/E5lANob7NJTY0K4MpLWuDLVSATroGD2rdTDiSXFzcZYS3d8Uk2ZNd3n1m2aRxDutkMHh2m862&#10;BtbEDFxskeGrrTIEgV7jfFa4YHUowWeVB1DlMcnKIZWvELd9FwClAaHfoGUpMun5ApmxvkymoL8Z&#10;vZbQrMXq+kY9TApDClyS6uHiMVzGcVOIAVhCmU75k2qpQr5gxJHqjQrjda/tVSwRw4m6Kkq5XW7S&#10;qsNrB7USyABKuRs1fcdXMN3WFVL4J2O4fhJIoGjxSyYEjyMxf5xsVR1zPwaR95iqh3l/K8RYbRnV&#10;dSaZLAidglY1YaCXbmiI0xYKXiOR9iMVnU0RaYBVsOl1iOLqEMXVsXVh9CseeWZXgWzYXynP7aqQ&#10;5QDP3C20TBvQFXAnK55EOczjAO5mxeNBV8BFqywzC94rQGoHpF1r969Y2h7HpoAJRFCckX/+8Sv5&#10;b2wMP6oj/PpB+fLiLribHXKLduqzI6wqIav4OPaFI1ueMRL7jgE4qrk5hlFTWywdg39M9TNqYJH4&#10;xT9GhCPlor0dy9rYRU3yYBQSdRe9azaMfirluPIMYbzwgs1tJJYXm50eNQudkfI+a15dIf/z73+g&#10;Llb+5jfeKkfBxgCdJrKYCkerGwUdBRwNS7/B9EkBxgAbzp3rGDYR9TXHUXyuHA5qYuVsbvGxL1kb&#10;o4DzeRPgXGQKdJvEv2MHAJx4s9yyxnlH4VrNQBLfQ/h3Dw3Ofc4dluJ9me2QC+ZIObNhvXwKYXx8&#10;724qHPZUweV8bPA4TKqoZAzgadotrjupHq76fTQT51HAwbi5b/9ub4WDBmcHQVwH+bfupTplAM45&#10;FuntB5irmKoQAYrKtSskbwMmyKGLiJ5YzSRwBubFIZ1l1eJA2f9quLy0OkAWziTyck6oTJsfjLYE&#10;YhVJfwmZwZVUJnUARi3TnqqeqIFR3ZbRaheyGyoH93Y++cIlRIyWE3tRBSFbRr5vTk/aNvibVAR5&#10;acrd0P64WHiXqGNsJkpO/v4eqpsUyGIHF4uVm2sSJkwzlX4oFgx/o6VSwEEdTZUTiFo+UMEniela&#10;BtMpxuMJkMIR2a0lMrOVxKFetgOI5UPJ3enXTuII4wrzADoAmw0S1o4aOQupfym5U+l4xkxwRtEM&#10;XeKoDGwYQNVd7qRFSefiz2X3eBmpfvUTY6hscIPjgm/AM9YwGy5xLvTCQhMtFrwMdoYK8mkKUQDn&#10;ozMqwExZiDq5lBiLcsbc3YjrHb4KCgDx6vT1pTIZn9TQ1TjR56LrIRM5i//jhEYxc/1FsHI5FN4r&#10;ONsH+UsnONr26PM6GKCjdgXDsoDWJkwTCOF0IwETnU6rxaktv4d2TFG8TxMiFHgidRzONR2KoDic&#10;7bstWmNLaMM4rg2Co1Y8Po6g7zHA5heI+n6JBP0JQEeBpzWA1IEnxxeNgNoSwnXbAl9Qjwni2Qqh&#10;mjsMwnUJblPEeXO35VDRVMlHZ3rK64eqZf6WVBn8NKsmFpIUxm6gMnI7yoiArJ6GgImT2ZcfFNVn&#10;W+vjEpxCyj1xpANY2/vM89MZB+8BaO7L335321jf++O9M1gYjsnXn+2XO+d3ciCL2Rt+EZPmKSJD&#10;D2/FtkDOzQmAR1uqY7prireVLD5JpfPqUyMRYyFFJ0w7jxUfsUwzfK2QfuybshGV4IQHSIU3SqU0&#10;t4Lo0RCcUYxzk6h2PFR5eYCslUrs7R1bAJy/PgxL14zi5tG36m4080ZT/X787QP5iQpHp1Vq0Lzx&#10;KRMq1MOqv1HRn25o0GmUtlCaf6Mcjqb8GYCjY3PdU8Vkq7mlukjejALO8cN7ZVNCgtxgB5VWNXcZ&#10;g99He3Of9D/jkaOq4y/zMHdao+XovHnyGTzO8T27jbUxFwEcrXAUcE4i8DsNQXz61Aljn9RxQOY4&#10;06mjtF/NHiojoqJpQmW0VLRXe/ftkg+2b8W8ukV2ETV6YN9uqiJW/cLhnIEfOnxkr8xYSAm/OExG&#10;6+gWsKmbgPOawPIxq1liOAfeDBJ41fxOsn5ZZ3ljQohcnuCSz8llWYhwrXwoLQ+RpEXk2HSrIxaC&#10;TOIMSNh0CNZchH355MvkAT4FgI1yOCWamdzI52u4Oe9Pg7Oxl+rFTmUBX2NnTK2EbxIO8URybFxc&#10;SGkKOIylnVAEqYjbcpjWpNNexMNfhMFLBMHnKJcTANj4ckPuiEK6A9ohf25QYbw2ghxtJYCtoRGe&#10;VhKby7ZOkv+6DGPzA76rmJxWEuiCSMZPZQdwUiFdC6kMyoqJY0HZbMKHGAFBHc6JRhMXC28Ypzdd&#10;KA47Kt4swqwqR6JGnhqB2joCwOH5m8EhtKx+BgFcE6mGCOLS2M8cqIh8NDqaM1zMJoUSNnCWjwNw&#10;qHCGrk6XievyMWYWypi1WdK4zCFdZrKSiQooH2NmCsZpE27vIEjiAKZSfphNO2E29WE7ameAx4dK&#10;pyNbJTpw/AGcEMAxnOcrALK4Na3UY1R/CjraWgVzbUQw0Q4HlMIUuOF1grCLhKCgbhFAOanbMHUz&#10;pq7g7UB7peDSEpBpAxi1S+goreP4gjzJv+RJboXJzgfgMTZogsq+Gr7FnSGhG8u96CuffC9f1iLS&#10;e+VAmbx7uqdsPVYn8zenEhOKMKsfF/JAyEEMeKWTgqXrfKIfGHM6urWilH2ctbCsKGWtyDvbX5DP&#10;zu+Wn+Bo5G8PRP54j5ybS7RQZzFnnpLvrx2R+xf3ys2zaErOfChfnHxXLh/ZKh/veQ3AeZmq5jlv&#10;SwXYHKfKOf7eOgN4DgM4+15fKOMX6FZPwpqetyANJyweEtMfE14SYOPBxp9Cor0Cjj7ai/nd6GPj&#10;SfizE3+aglDRw96erArygs8flX/9Q/NvdJWvpvwBMlrtPDIKN9opiGIFHAUfFfgp4NyljbrPOPwu&#10;FYxBIit/05Tud0VbKoDnGrqbO4zEv7rfVOEQM3qe6uGCATg35QQZwq8mJBIzGmNMqPQoyNxToFG1&#10;MePxu1rhEEF62xYjhwb0l89uXpMT+/fKF2yBULXxeSJBz+lqF4hhPQo4+niSo4Bz7JGR+KOTKoM0&#10;BnD27NlljMUVcHYSpr4fAFJ7w8mzx+XsJ59Qme6TtYsRTy4Kpj2KZq1IILEIflI/IVSG0FJrBdOt&#10;fwdZhSFzLy3EEbKzT5E9tJUtBNMHtZd++IVKeiKUox0qZcLkIbA+jjtwvG7PQFuSjZI4n5apkECv&#10;on5YBXgsgIzOgShOh6xNJn3PgkDPjFYmHpCxoolxkj2sHIsTA6dHW2YmVB4AJ4ULJIvAqFKUtMXo&#10;UdIhUC3ccMIZ54fQYgVyLfhEkr0d1MY4nbFnBAA6nbU6pgIOcrSSENIN4wpoqbA1pNK6hafiC2NL&#10;ayyVsu7iToF4zWF7SSZbQq2Ym020IeEAWggXrPJHkVQJUVy0sYhoHbzOssmyKQdw6qgOe81mAyen&#10;HrCpJbyriuewiElXDhEXHlbV6MnUTQq6bxzAKWe3eK3usZpnl6FkN49/IU8mPE91s9IjdTjKi1kd&#10;XMTn5OIATwVwEplQRRRwXQM66vYOoI0KgbsJhc/UtzsAPq2dHUj71KkVYELRoc6DllT+v+Tnb09b&#10;pckQEVQ4xpSKCZWOyGPwVSZQ8STxe7cI1U8gbCs8A/mxxlPwJLSn0mlPK+WTRAQFpz2S6yfwufxX&#10;WBv5RbiCDq0W0RMawmVGt1NI8tjAZ+zyDCrg1w9Wyct7S+XNIzWy+ViNLGPtR81sZNv0r51YqxLJ&#10;H9mMkS4eAVVW31a8QNpKj74u2bhhuXx585T8/Y+3RP50W/7943X5+2+/IHLikvxE+/TTvdOMv0/I&#10;t18cljsElV87/YFcOfGeXDqyTS4exBF+YIuc2fGqnFRwAWwOYlc4ikFT/32cCsfQ3hA/8cbGATLz&#10;VYcs245N4hUH+3ToMXPQWQAqbl5gHlLZVLfghjhL5m6UVIj6lJ7VQqJbMkSZAo6LEKPKXh65cfeq&#10;/P2vGDab1sF4wUYrG++jam/0aJSoQRwDOho/cQPRn7ZTGilqtFMKOFQzCjjeCucs2cVUOKiMVYOj&#10;FY7RUgE4n7DvSYljA3COHZCNSYzEk83yXWm6fM3mhq+KWIKX50J1rNMqm9xSBzlj8+uYOPcWlxiT&#10;oxOI9a6QqfPpFewNqI3PsVRPqxoDcNjWoGBzQo/uFn+knfo5hOuoKH9zAOHfQ8BhJL7zA61wdnoB&#10;hwrnNBzO4eP7ZdfqKnkO3UwXiOJUqpQM+JRaDIbaTtVNIHahaxvZyA3r3iCHHEaVPg1z47A+T8jK&#10;kQHyMnuXZnNRVWIHSGMrQiJAYyI6wsLNwUXLmwboKLBkESGarRwOxHEuC9eySOPzVPvxd8S5zXQo&#10;lr1QCjwOAMgBievEje0EADzwlFlsl82AR/EwLMhjqlPaFyc3xG0Grwc7f/9oPEIG4OAD8wlrJ239&#10;26CUxpYB4PhjYPaFA+zM0ME/vrUEJTF8YGdZNEK5KP5fGBdoKBqkWAjzZC7EbDRCebnQBXxPE7xp&#10;FDf4sHjG8IBZONdZJKF18VQETqqbDEbVBYSfl+MG7wrA9CDVryftVDcqnC6ATSlbP7P78nPzO6d0&#10;45B7kwroZLCfK5/M42rApH4yo3WdTrEie+wzOTLm6RwZsNhFwB1LCTBm5qHdyWZpgVoWlDTWSZRy&#10;NRoxEaJgS7JlJBETYaQw+lANtuL3aUeVE0gVo4riUCWMqczaApydibYJw6UQB8+biIlbkyZ0fbcb&#10;E24hYt8Ctr60CCZ/Q0EnVEPPUwk/B3A6k0viw5PhSy5IZ6qZTqTHa7XzGE9wi5DW8kQspBnBVKUE&#10;nU/d6JEl2zJk1Qd58sKuMi7kbFnFqo+NVDhrduXKoDVmSeaO4wMR3SEeEIPlbxH2X+IT3VIGD8iX&#10;ne88Lb8nFlT+9jUAc4VKhgV2Dy4QE8peKV1kxxRKdTY/4JP6+tP9jL4/ki9OvCuXDr8t5wGZc3s2&#10;QRK/Ied2vyknqG4Ob4YYfn0FJDFrS95Dafzei/iomFS9uQo3+CxZ+XqeLKS9W8j4fehySDZWz1qo&#10;XBI5Lhh6O+1UIqSxlcrGioEwiZMA2CTxpLuRDqQwBjQjrCpvzJNvf/Ot/I2RuLfC0bW93jbKqyr2&#10;As5PTYCjbdVviJS4TSWj0yitbgw7g7E//AKeqWbAYSyuwj/OdRX9ob/5itzje7RfmmesXqoL8CM3&#10;710jNvSgbHLYWRUTL1+xFuYOXM1NMnGusW/8mjNBrrupfogbvca5kRAhBzwpVEhUMHAvn2KP+Ozz&#10;S/ipiKbQlopK5hRgdkpbqmbA4dEbT6H5N03Zxo+I/rTK2bN7p6HDeZ+2ygs4uww/lU6pFHD07Tdn&#10;Vsr0RhzNVLj5OjHCQlIzgnZ6SBCJd0Gs0u0oz8BrnGNt7xayYeoghuu7d5DFfPylcQnyFrL+BSxd&#10;87CixwQX4iplB1StrtblwsSNnMwk0402JBOxZg6j7xzAR8fPCkRpgI6F0XQko2oNcrfyfxPhURLh&#10;KpK5WNLgFTIYHqST8pcKd5JM/rGTYHG3TmsKfdnP5sMonLaKqZU629sHM2DwbS1tAB0f4jT8oB+0&#10;0vGFgvCPw+kOtxPKWD1Q9UZUKxEQ0OEol2PIy3HCfZayZLI4D5kJBHW0WhnoJvz5Gv7c0IPgUqNp&#10;PezwHgp2eayCKaLlL2c1TZeJBGuRalg/MwqCmDW6cGHFqKCzWJ+chjk1BZDVk4YhNLMRoGIDZtUo&#10;dGtk53SbSmbOPBdGTsbri9iCMguCeTwjdMSS2YSs56Hf8fD8akRMPPaFSEA2guc0kmsghpusnjDe&#10;50vV0x6wMSocuKZYqhalVEKV16WKiVKHAfq7FPbXpfdlnxc6ojyApmICiy3nZrJGJl1a+PEL+rEP&#10;x9/tL360VH4ODkItBRs/nhQ/kuO1hWoLWDyOq/eXlJQJ9Lhj16fIBqwI752olhcxWc7ZnC4j1mEB&#10;eCpR5mxyyUp0NSPWWVEYB1HKAlxUSu24Q/yXbwv0LikQjBvlvwnNkn8ANARo/XTnuPxB1/N+d8nQ&#10;1vxR17xots21w/Lg8gG5f2EPk6gP5fNj26loqGZ2KcBskGPv0kK9+5LxeGjLs0yhVqAiXiknqGxO&#10;A0An3n0BAhnSmNH4M8/VS3fMfw2InerZ1lnCrqRUKho7fhA7T6oNYVMCL0STJpURFpWoaW1oDuyQ&#10;aU4uCBcnmY0VAc5fITkvlR+JpPgLgVreVsoLOH9UwDFaKm91o9Op36DV0SrnOwhj9UopZ/MlXM5d&#10;Y50vgema7tcEOEoW69GVvtfJMdbK5musEAo8VwCJ82qK5GK+BeCcOH5A1jGlOh3kK8ejQjjBco4E&#10;wM+SYuU6Iepa4dzJtMt9iOQHaQly0mWTs6T+nSE64iIGy8/hcc7zNc8BOicN7uYR0AF8tMo5amTh&#10;eAO3moHHa+D0Whv2EHnx/ra3CeF6W3axEG//3p0QxYeItuBrAWRHCVlf1jdfRtLG1AwmipXYy3z0&#10;Nuk6vqZCacTjNL8xShbBjb3OLu21VdFSRzVcjlBuMGK4eSjVNw7LQHsTLy6EcxFYFkoAk+HYDsoB&#10;h2TuqMncaV1oWTLIzc2kslF+Jw2dTxqVtJuqKC6ngwSwJdWfgUCQakq4YJQjcTIASHdxwSL4s3Gi&#10;qC50JB6uWhvu8Ao2/kgl/PAL+jJI6RhCdRNAdQPYtOGxYyhgA83gg2q6M4ATiDE1lCmntkih7OsO&#10;Z9gSybRXuRkTBse0QiiEMqQimUhLiKEIBWR86BjaBLWWVvjKOmJqjcAEbcNClAaA5gAghWxpKGPP&#10;VCUSgBo8ZF3ZElrDet/aKWy1xBdVPsFMqLnZ2HSZx2Qqm3CzrH6kDpJlXKJbG9hL1WUSPsUZRGAw&#10;Vu82y0FaX4Jk03KlsLbFw76oLHZNZbIVRQPwEgjDCwdcwgAc3ZASx2vejCg2Sl3hVDtBGjnBlC0e&#10;sXASchhdjKkbeV2ATObABCkaSazFpGRAhh1V8HD1s9Ok90JWdj9VylStTFq0bxqDt6ei6agZxDxJ&#10;CjgBTcDjQ7XTgRZLuZtfRVD6QRQNfyZBth4tlEMXG+T9k12wHRD+vALF4mScr8viZPk7aTLrTReC&#10;P3KLMcxFIxBsR+n5eMAvZMak/vI7VrnI37+Sv3xzXn77xX757ty7bMg8In/6zTX5I5nEf7h/DjEf&#10;7dPnB/FG7ZJbZz6S6ydpoY5slwv7NsvpHa+xVeElVrkAMJuekYObn0XY95Ts37BEDtI2nf5gvZzb&#10;9ZpR3Sh3o0Hpr78wzFhJakZUpU9gAv1qItMwO6NIBRtVd8aqLYNpXBjcVAxisASeeAUhF1VNGnok&#10;BRwHNhAf6y/JuO0jf/rzf8uftbIxWqomwHnYVjURxvA3v/7uLqCj+6euGuNwwx2u6X5N0ylN9DMI&#10;Y4R+yt0Ya2EAHd22eR/A0c0OmofzGdyOAo5WObd536lTh2RVZJQc7NROzlsi5Qqt1S1PknzF+t8H&#10;BW72VaWw0SFFvi9Nk1/n4HJP5uzaiYnzhFElfQHgqGP8nLrGmwHH4G/Q0QBKOqXSzZredTDNVc7P&#10;ERUKOrt3fWTk4TwEHK1wFHAgjhVwDlBNranLlLeoIEd34y5Mi2Pibh/CnT8SlfFQDICvDnPJFiIa&#10;DrIh5G3iOcdTefTigu/P32QS2o1FdVYZxXi1C/xCBXfgXniRxiH+q9a/D3ncTsRzaYSWZ3CHTeOG&#10;oBVPEtWJlfbdXkYLT/hVGLaEIA9iPiwUMbQKdtzPmfyffLYjeBIZHJio5GmXtFoJA2SiAJ1Q2iif&#10;WCaY4fA2BIO1DdQDfwPYtOexAwCkLZYPoOPLgCWYG2o4JtQIBI7aGkVwo47hJm4ihcEE55nFzqma&#10;IsLGHaHiT3XUjm6hZWBLeSKgpbTBX+bHNRLF82Llok5nf1QOBsos0vpyqHLy+iHHGMKgRde/UJ3U&#10;k/TXaw6xoKiO+y5IkUZymRqmO6WaTQqlrMApGBJJG8O+KnQ4xUyqdIlk12nkErOorpjY3nT2RTnZ&#10;qJBM/ISzh6ZtahSFBu4puNDtIJoM4sarQKOgE0eUTAw3ZgWjKJ5fC5YGG9VosqY/NJoZrWPQZutF&#10;GZPq6smkAbJDvguWjK5YMroztR64tADQAXBagd56WtNHKvj4aswEaWsBrCH1o8rpgHu1DR9rGQ2J&#10;zH7lHHbgrGAP1J5zlcR+VmKkZE3EmnipYPlYDmXetA1OeYtIgRmv2ySPVDIz/IfeJZ7w+y+ZM2Wg&#10;/PvPX8v//P66/Jp939+TW3P/0Ea5tftF+T2rXf5Crs2Pd8/Jd59rVbOffVKI+Y6/I18c3S6fHYIU&#10;3vUGILKetmkt2xVWyZ6Xl8julxbxuEj2PTdb9q+dISfYnHl+zxtyYf9mg785DWm8580FxDLaJYFR&#10;t+7DCuPuFqL7gfLhaQAfN2gdi7I4GOI8gGovhNGeqlW1jbKB8smAktFO8XkeAsnCkdtPXTmJDZt/&#10;QVGMihjrQjPgPORxDP3NN/Jbsm9Ue6Og4030o51q5m+odIzs4iawMUhjXXjXVOHc/MIr+vsa0lgN&#10;nJ8RoH5ek/QAnVt3r0HwHqbCiZcrVDXfsbnhh1K2S5Sly28qMuTX5enyQxkrf0tSWQPMx3Jsct5h&#10;kU+YJJ0/f1ouoJW5ev0zwzF+Tl3jcDcnAJVTgMwJKh09Shp7Wykv4Bw1/u2NqDDc4oCJATi0Uxqg&#10;vuuj94yWSh3jzYBzkArnw17Z8jl6jQm6RiiZ1oFWIwS9SyT+pGXEbN5YyPaJ6QXyhykZcmMACwcx&#10;Li5lgjM9i9F4caTMQLMyg/1mb9ab+VpmeYOoyvX8TeZBB/RKAcTgH1NYR5RBJrKL72Gj4knkb5vE&#10;VCgFX1Ya4r9Uxup6MuGPctnEUERlVYIJN8cFWFnw/cQSQAd4aGujAtBQ9Gn+hILpRKpNECdADyBB&#10;ddMMOFrxKOD4Eq8RQIZPKNdJONPMaEDDDMhY+PlsGeQIw40q4BTkEY2REyexcViCiOboEN5GfCGc&#10;Q22okz3t8H55fV+p+Ley4WMy4GUytMrR7QuAja7X0cqlgslTr9mJMhhT8WgI4LFPZ8mo1dky/MlM&#10;GUCwVsMMLnha0TIW4ZWx87uaPOKurHfRFS8VRjYxRlc0bw7AxopvSjcq2FAXq4dKK5xIACUADY6v&#10;Rk1AGEcBzsrjePkcr+gvQVXGVDcO+BlnDxOARfRMb2ItyO7RViqXrGR9LCAdohTDdi1ug54LsqVF&#10;S608MNC10s2XEFjaVgVDoAVx/KlytLVS4rhjIncF/tBDcZbOe8MuT7OKdc6rdqmYwVoXKpsyTs44&#10;THUbHARmZclwsmfTQOc4Ltw2IS1k7LBq+cefHshf752Tb09slq/Z83330GtyjQ0J3326T/6Gcvin&#10;O+fkm4v7iAdl1H2KiIldr8pnO16RT3dukE8IuTq+9TkqGPYfrV8iu56bKzsQ3u18arLsXDZadi4c&#10;KgfXTGE17xo5z+d+TDt19v2XjVjRmbMqUFIisILwjYUYDMuhR2VcF89d1wmQpILWcZrZwYskSFcO&#10;Q6LbqGScWD4cvLD1UT8nk9IxiwwfLdHXvraakfjfqG4UcGip/uDlb5o5nN//CNhQ3fzm+7vy3YOb&#10;8h2RFEoSq7pY3eFG2BZaHNXeaHXjPazzNVoqVsEAPAo4XyL605ZKIyouAxTnqTwUdG5CWJ89fVRe&#10;T7TKHWssS+m9YPODcTwG+HxfkibfFafJt+yt+i7bLp+wifP8G2wepYX6hK9zTQGHt89yTp/BcEkl&#10;o22VAs8xPVrZGEHp3qPVjoKOV22sSuNDsnvnh4zF3zYAR3eM79uzQ44yPdPR+HFMnMe00hlYIId4&#10;rnuTk2JhNbKHF28eLVV9Vz85NTNf/rSmh5ydnCu7BjpkTy+LbC+KlOcAkumpwTIhO4yKJ1QmE/a/&#10;gZ3bh3Acn0RwepybximGFnv5ew0krCqFKieF9ioREZoNEV0yUxI33qB8RIAVozHijg2AROWM08hN&#10;DJ9oXHLY++Qw+7PKl+rWxISWSsaPeNNg6ANfAKQzQNIZGqEtERqt/Gl7fGmlOreWtn4KOozGg9tJ&#10;J9oq3whAlBtyCMOUMIYpZn6mVAzM+bXchNnD5uR3T6XlqyxiBU46Qwo+J5Ixe7SdyRlA48LXlYla&#10;OZ1JXAa7s/JQYhuH1rOCdqrH5BjpzmaGEsjzQvRFdQSRDSYka/QqO36oNFL7sjBwcp7LlHFrcuAm&#10;s6TfQmwQpFX2YZdUP1a89J7rhgPieqWdyqHSd7I2JrGGGzCtWwwrjuLgrcxUj6oiVp1NZywonfGS&#10;+VGNKvgEIhEwqhsqHj0xVJK6p87CDViN2uamtxPgduPxXVr4dzL6vAx1GzB1LB1PvMaMNCocIiae&#10;QPCnFU47nghfFflhjw/hjxjsBniodnyx7Iez2WHQ3HjyfRHtzSCHBMu+GrzC6DfVaVoyCjdoTzQ1&#10;42JYmMX2PTQBDgxewe6Wks/eq2/vnpJ//faaPDj0ulx9fbF8/toi+WLTMrl3eJP89Xc35Q9fXpCv&#10;0dTcJRb01uG35IuPXpRP3lgh59mEefq1ZXKcdunAiwtk17Oz5MPVU+T95ePk/SWj5MP5g+W9iQ2y&#10;c1ajnHphhnzCNOoCAr9zJPld/vBl2b5hDtGQLPpjQbumDQawwC8QrUM0OoIE1JJJlIlWnsBYyvhA&#10;eCyVB8TgDUsBwVM1YwVAyiCqIx9vWZ4GhwFAIdyl33hnkwiA89PvHnh1OE2EsRd0VHvzNTYGrW7u&#10;yjdfXudcA2hUd0OYlrZSmD7VqGmsgQFslMO5QWulU6pmHkcjRXVC9bW2YnA9n358ElvCkSbAuS7n&#10;zhyTt6xWuWcDcEoAmGKAhUpHWygv2FDd0FIZ7VWWTS7gqTq34RW5xCj8PF/n2jUv4Jz7RL1T3grn&#10;hOpvAJRjupkBrc1hziF9NLY1PFrlADhHDsmuHQAOYPMhPqqPiMvYS8Vz5MhBqqPDcgzfl4oAd/XO&#10;l1msYanCRV2KUK4vVcYMoj+f4YX/+bwSOTEtT8YQtF3B9GkoIW9v1SfJR91ZTlcYJWMBhd78TeoY&#10;FfelYpjtCZFneV2+Btl7GEvOeXQgq9MAFdWtAGhmJjx2gMcNoZnOi76Y7Y/VqJi7TsUQyiK9erKQ&#10;K/EWZfE5VtL9kuIQ/MWjpo9h0gJ4dAQ8Okcz3IA+8ImEv4npKJ0AHa1yWvspYawH4KHSac/7Ooeh&#10;z4miIuLzwuPYE87149RrgtdbCVm/Rdykc5g2lRHXUlVsEheDGQv6FisudisxFk62c2agMcolu0aP&#10;mlTzVS0NuV4BaV5DEHp31t+odqmCzZpdWHLXG+J4wKIY2hQTSuN4GfE0oXFrkw1/1OQXNY84U0Y/&#10;nSEjV8CdPJktQ1n70o/Kp9tMti/gNs+FJHYxzTLDgUXQgaiKOBiQ0TziYPgtXzZWdEL02JHM8vbo&#10;g1Tsp7yNEskGj8P/CefGbUZPpKZuTYcIof0NYgrXHq6qPZREMCNzdSU4uxFDOhhF81g7a4FTpUUb&#10;SseWAI5WOB0MwKGMIkFfASeEP6z3UB2gKu49I5683wRJBN201fKB+IpI5e5CaZVFLomNHyCBNTHx&#10;eiFTQscTJu3BuXr6yBuMur+UX7Mj6t6Ha+Xq+jlyenZ/qpu1bFy4zlTqEpXNXrl9bJtc2/eafP72&#10;U3L59UVyeu10Of70FDmwcrzsfXKs7Fo2Rj5YPEq2zx8i2+YNlu2z+svWUTXy9rAqObx4sJx/aZZ8&#10;8sp8+WT9XN6eLRe2r5G5c+tQmxJXgFgvgCeig7p/Qe4wxnqxMO1xnEiNSITc68SLpTMtZTgv2iTK&#10;SOV20gl/LsXAWjaAuxNJc9E45DvHdpbdx/bJ//77LwawGIDzsMJR39QD3v8V7dR9+f6b28bu8G++&#10;um5UODql8oaks0GTY4CNbmgwQOeT/6hwbhuAA1DRUmnrdenciaaW6iik8XU5e/ygbEmwyH28Ut9r&#10;FcP5norme61umiocA3DyXfJNJoATFyGnX3rR8FR9QuXRXOEYOhwN5wJwmsHmZ8A5ZACOZhf/J+Co&#10;gRPA+egD9lJtM9b9Kmm8b89OwzF+/DiTKgDnY7ii6TVZUmL+hQylXRiPb2oKquC5RH8+SU7uwZHp&#10;sr4XC9VwYGen6zrezrK6Z5LsG+Yh5IxVMHAsXZmcFiIqy6QqyIaMrUAsN5jX6ByAZgmvv4mcci4a&#10;O3diVes6sca4ef2lsf8sm9dmHlxF+Ug2PEyBdIXbyKICimYEbY5HCpEIR2dhChPNckcqmXaATqdI&#10;AIfjG8Uo3MSEKo4LEABqGwit4E9rBeC0pcLpFALYRHaksukkEXwtVQ3b4ABTuTAzCK8qYMpUxsrb&#10;mv4IHntwp88lkYEhjZPf0QW3pCN7DyR3FtO1PEbb+QRy5THRzWPSVsr0qQqFdTU/dy0gU8Ppyuk+&#10;mYoHOUEvBJM956LeXhDKtoVIIlviZMzzJFS+5OS4ZOyzHhm1KhvAyWEylcWUKBUOx0GbRasDSZyC&#10;18rERDaE580AGMR7nQAXHz1M5TrrgksAxycFWwNtlYJNGGATrADFiDwKr2UClU0iVZxansIwgfsC&#10;+m01X0sjKjQLR5f4EelSSGJh+QQnnE6KtGhHPKhyNG157GSjugFgwvlDhpNgH8EdJYpg6egMFMWQ&#10;c4mgmZqwOvLHaguJrJOnKPKQbWrgJGE/mXIqkT90EqBjUUIW3cPe91eI/BVp/5UD8utTW+TO9lVy&#10;anpvuYZG5s+/xu0N2Hx7aR9gA1eDcO/TLSvl/HNT5cSSEbJnej/ZBai8P62Pcd7lbJ/eKO8AVlun&#10;9JJX+xXJa73z5KMJdXJs6RA59/R4+Zhz7qmx8imA8xEVT1VvGzb9KHJXg7z5PQTAd0bIFYgxM0x9&#10;Hzw54QBRR8b2bXgOtK30R8AUCejEA0Za2dSOSOSOEwsJGS4dKbWD4kPkEgDwv//+88+A06S/0Qrn&#10;UcD59usbRvzEd2zZ1EeNpTDS/gzQaToATvOmzWbC+JqugmHD5teQw1rlKChdhOxV4+V5zq37N+Qs&#10;rcs2hH9fuxIMoNH26Xv0ONpWfU9b9R1VjrZTWuE80AqHlTInycX59DP2UsG/XNOICvibs+yS0m0L&#10;x6lgTjRVNwbg6EpfQOUQlYwXcLSt0jbLGzd6gEpm5473vYBDdbOLt/fv3dUEOIfQ4vDzovEZ1r2A&#10;zJnW8gzt6DO0MvMgj0dimpwBoB8kW+hE3yR5GSNjLXfYPEBpGC/kdQ0OeaaUDQSEmtdZIIt5zWVR&#10;jbssbbAitJVqxrMD4dpG8jodygu9mOrIxVQxhYlimvJyvCadGAfd+P48FbQjcA21hL7lQT5HMI5W&#10;pbByKVlWiGYLu9TC0ZpBCrcJhrcJU4GfAg5gY2KqZYbkNnGjCef1E8C14st4PIBKKEy3ThBjgUo/&#10;DhWtjXbOxXQzhRYlg1iIYi7qetbnNg7j7t4lTpLhcazc7FKI4VAFdDonsw7AYU9VHqPtQsjhQkCn&#10;sDdeMHxg1cN1bW+YdB0H6MKPdkNV3ECEas+ZBKHjMWucT1A6BtehKyNRD5tk0kuJMuUVq0x4mUCu&#10;NU4ZqmNwnOa9Z6XgwXIx3bKz+zuejoSpEqt41TMVzIaFzlQzbYkOaY2Fpx3j/PbEc3QwAIhrgY4g&#10;hN8pglYrgqomgvZQWyoTQWcJ6GySuxMjTOJigvqqOFYAKJl/65YXNXvnDLbyfbE7TfNI7TQqnI7K&#10;0XBX19F4kPod0ONEkqcaRYxmFGRcBH/QUEAokMqnM3qc9pSNrRkRtoZQ68xkK5rNDIncUWzcTex8&#10;Q5vuDOftGDwl654bI/Lnb+TP91m9e5G1LVuWydnpPeWz11fJn393V/745SfyPfzN3ePb5XO4mvPs&#10;hjq9Yqzsm9RDNvUskK2Mnt+lgtk2olreHl0rb4/pKlvG1MmrfUvkuXK3vFiVIm/1L5IdE7rK4bl9&#10;5cSiQXKcc2rJELlIMPqE0eWMtkFaSEhf7iztjdweykFARv0dwbwdBmAG80JQwlzBRgWNHfm9VA4Q&#10;DUhld4+mLI9lUkUeEOrQlqEtJSGNkfPdm/Kvv//BqGQM0viRlkr5m9/95iv5zQ/3HrZSP3x7G1f4&#10;p3IdlbG2U7c007hp/5TuoNIKRluqZsBRDkd5G51QfQlxfBVC+SJiOgUbrU5u3b8uHx8/JNvhcB6k&#10;WAyg8QIO/A2k8feAjgKOTqq+RmmsgPNpbKgce3K5XCZ86xyTJK1wDMBhRH6aakRBRiuchy2VATja&#10;UnmrHG2rmglktTgcwHmuRLG2Uzsgo3fv+MAAnCOH99NSIf5D83OaEK4nR/eQ1+HANkMQP8lOpHGM&#10;qseyTmUfht/fTXbKd0PMshnCtwcE60AmRytQnD+XFyMTkzHxmgkK54Iv5xQBFNmQsmkI6zIzOkh3&#10;7AKjKfWHMV6v4utlYrjN0OkO3yON16ITcEktYdNAMTu92WaZUxDDzm4mLfyNA6nqLQBZXnIESuNw&#10;ieLtDhDGbalk2ociag3hhgrABAM00cRWmBibR/CzdAzBBuQP4ATC90RQ2fBzWVgrk0L+TgaiuXQ4&#10;kfQqjKI4wouZ/NQPJCC9geSEfPJj0LG4aKHSUEenN6gAkkfMn1m0UXlYMYqM9bxYH3gsG8RaGE0b&#10;1AqHtqp+Al8LwOmFxaEfiu2BtFS6n33Qk6QfropkxQt7udbGyLBn1ZvI5k6UxF3G26SMXemVY5hQ&#10;sVmzC6cUNXcmwkYrkoMY5CqBcGodmaq1RmfUEpOqPrZlrK8A1J5HrXACmdhGAjTK24RCxmvFE6NL&#10;ECgyHN3Uh8U6cJJB0xt1k0MSY3liZWghEwEdN3vaiwjg6wLo1GiFE0Q5Gs6FFYUjWh2dsZBvsVQz&#10;MewXD4HT8KfNCABsgrgA/bgQ2yNUegLAacnprIHPTYBj54K00zNrWxWMRX/02Dz5+x9uyj9/vCU/&#10;XT8m35zYIheWDZOLa2fLX368J7+7cUK+Ofu+fHniHbn60cvyMZERJ1aMkXcGVshzBZDSmQmyrtQp&#10;LyqwVLrlhQq3PFNokxWZ8bLCY5Lni+3yWvcs2TakVD4aXyt7pzbIoVm95cicRrm0boY8v2AQCWv8&#10;PpTPMfxukRDB0XA4Nso/F8gcj/HMH16gk+Yxc5rlAeqUV5K8M0AcxqTEinYiqRAATQ/FfBYqbcJb&#10;ovfIkwc/PJC//+VHA1g0fEvVxc2k8U8/elsqBZwH97+QB/A3v2Ysrvk3BuBAFt/WhXeAjpo4dS2M&#10;HuVxdCyuYHONo5Opr2mpNHxLxYA6nTrPha6Ac5vNm2eP7pftVDjfpiR6Kxpto/Sx6W0DcKhuvkZ5&#10;/E2WXa7EhMiR2bPl8rUrgNVhdpRfBnDYR9UEOMrhHAdUjgEyR3k8qmSxATY/HyWRjSV4TJ8OaoUD&#10;4Gg7tQPRnwKOKo0PK+DwcY0ZPf3pJdm4cKzs5cW4ARJxKIFUvXFWz+Xuf3VWuvyTvdQnCNsfmR4p&#10;k3l+t2Fo3OiCLLazOpcLvS8nl9dcOtEQOWhk0hHRuZHeuxAA2smlcTLZ8VAVZSDoS9EWnlamsC/k&#10;KieLCMyMMvJ5GUe7ssjhzWfvGZGX6pmyQeymOVElu9m9TVZLxSA8Sdgu0lFCW0gdDKdtC6ICioz3&#10;J1WA9jqFmypL8rTSaR8IIAWzGimKlS7chLNpQ/IBk2yI1zymS/kYRouwJFRAM1SSo1RAAJWCYQ6O&#10;93y2N+QNBGwIVM/iZPeHKGaTQ/bAjpDCnTFh+kn5KH/4mkApJairiBzlihEkT44nM4ehTOVodlBN&#10;ZMsoa4v7L2ATBTvVe5CA2EC1U0ebVT2T4K6JbFbANe7ABWCvB1C5YZbilypjn1TRCLOkUGXGMW0K&#10;U88U6n9tozogAdCKxpdrIoBwPT+oA61y2mmLhWI6SBfcMSbvTGXZiQ5BQUfjiJUcdgI2bpYkZAA0&#10;OSjF05lWOQjf06hhXbyQxubaMiJrqsYmS4skxo127i56ktglbuXRwX5kfTuclkoBxx8tji/g4oMe&#10;pwMj9Law8R1h8oOYYsVxMSeT8OfphrqQ8CoLE51CSuIbn34o/wNJ/DtiP7898qZcWz9Lzi0dxvj7&#10;CrzNLfn62Nty7+Abcn3HevlkwyJaopHy7iDAJs8mT6XHyVMelpoBLGsyzfJ0hllWpcVCDsbydpys&#10;A3her8+QLf0L5f3RVbJrcr3sndJNDs5g2vH0BNm8coxklsaingaZAVMFUgvtkFuDtXhisjiJPBn6&#10;xGpL2YHqRlsqBZuOTWCjE7pQRGHRqezcYXQakkybyYXQLqKldB1cL38AbP76J1a+/OZLb+ZN04TK&#10;mFpR4Sjg6Chc1/eqQ/zXqjJWC4P6qBiHK/go2HhzcFh+pxUOHI6CzUPAYdPm1xDO97A3XKHtMQBH&#10;KxzObaOl2i/vJibKD+lWo436DrJYj4KOF4DS4G/c8lVOsnxNhXMtLkSOkfynjvFzVEfX0OFcAHDO&#10;4j7XCuc/ORxvdWNUOFQyug5GgUdX+x4BTBR0FHCUw1HAUZWxF3B2Gy3VMQBNJ1RnL1+WbUwUP+KF&#10;uJYX5zBaqUnsVXqa7JvzS7Lk/rQsWVhCcH1KpKylfVpv9pERsfA0sT7Sj+qhNycVsElG35JCqZ/M&#10;C96BRsQK4ESgqwknLTAcG0FQOu0N617U9pDeTSsFfEbsuy6kvM9FXp8O0BRTrVbjjC7kQswpQP7P&#10;3zYvncoBl/XENQky88VEGbcqllVB4dIdvqSsX7AU1GPmRIeSSfWSR6vm0bUnkM1B0ZCsCSiWAaYK&#10;RIXdUJ9XUtVUMsKuYZtCNxY61gCkxXCfBfjzyllGV01QWNUEfF/DfaT7pCiZuYoVLSsQyM4lInS6&#10;SXpPi5JeeA5rJ5KWMArXO0BThJO+hCD3mnGEwwNCGawZLmQneleIZD2lxHMUsiSwCLlKMXurihje&#10;5LNxwYVVwaQJfuicMljpUjwinsFOAgvt4FqJv4iChwnRrGKNnmASFcogJYKqXwcmcZoKgUG7E/KF&#10;tnBmWul0BJD0tIVHa0MCYgfAKZBJr4mqR5chpACuqX28W1mcunQBIlkXbAbTTTh1rQ8xvcWMyVuk&#10;1yHaqY9HXwLyEa6Vyb/zurNpj5BwK+arYHrTjnA8Png9tKLpDFncGeAJhO+J0T0+AFM6aYDZBKZn&#10;kPBnI9ph06vTDJL4wd5X5PLT4+QyLc65qd3lq1MfyD/++oP8BovCvb2vynUCzi8BNseZNn0wpFI2&#10;dc3kZMgbXTyyodwlLxbZZX0xY3bOuvwkeYnzSmmyvNHVI1sbC+TdoeXy4dga2TWJpXnTGuT0U+Pk&#10;taUjJKciHm8Y7RLVVxi/tImqzYqHJZXQrCziUrPJ73HiRtesHx8AVbmrDoCqtlSdqOLUzhHg0HgC&#10;nngnJTgnFMDR0ybsCRk6dbj8899/kj9BFHsBBxtD03TKUBgracxI/AfWwTxgMqU8zq8J3lKAuXH5&#10;DCt+LxlHwcYLON5jqI0/9Z7rcDha4TygdboL8BgaHIDmHBeyjsW1pTqH0vh9plTfZwA4FQo4XpD5&#10;Hg2OUeWgv1HC2AAcxuI3E0Ll6KiR3liKk3A4cEQX2eJ5lnG7xkmc4OtrW+U9jwAOQKOAo1Mp3bRp&#10;jMkVcHjfjg/fB3BoqQCcPTsBnCYOR8V/x2irzlDhHNhE8Nn4VNmAQOwFRGjvrUqS91fGy9FlTtk6&#10;ggQ7KpBpGZGyhopiMsTtVMzCLzAZfYmMmkFJjK3RxSTTSrkAHCcVTjJGWhsO/yTW9LqwKagLO4b2&#10;Koz9UFG830yecBI8inI5peRzl2PGLGDLQBkbEqqIbiiBrC6i1cpPZeUwY+ouBJmPXhUnszc6ZM6b&#10;Tjx2iTL1BQUhHO1LmQhBNtcQg1E7MEyqqczcXKwxZHqbIFZtcIF5WZ2kK3qtekK1uqDcbWBddQN8&#10;USFrXtK58HRtb5cptEes7K1gfW8uyQgNtDa9yYvqwvaF7iT1NdL6DJxgkxGzSfBD0Dd4Ljk40wEt&#10;to1WjPJWNyVsz8zGClIwmN8LS0IB06ZMpsGa2JfVnxjc4cRUqOqYWIpU1NvJTMk8fYmrGEp1w/dS&#10;0HETIawL6cKoEkOocMIRWEbA48TQEsYb+iVEsUzwQnUxpnKerGJWA3dbhkotMar+ytRWfsVOOl1o&#10;6cs1FgcP54Sb0wonhaULLsDHDIerxu52AJQGclnge9LI28nsQ4h6DhOBPE52dwsnAZesFZT2nkxI&#10;n3B1kQMw2lKFORmLIQgMot0Ips2Kph2zcqdIwailoOOANE6HuLtw6Hn53x9pIy7slGsb5sn++lRG&#10;4Svl738jAe/2WfmaoKwb6GMuv7xATi4aIbvG1MsHgytkx9BqeX9AqWztkSvbeuXJ1oYcebXCheQ9&#10;Rd7kvA4IvdklTbb0zJXtA4vlg5HEXwA4e6hwjqwYLU/O6CkOWqAInogIuKgAykIFnFhCs+IRhiXS&#10;07tppzz0lw4AJ4YnVkfhPvwuCjYqDWir4Mr0zZ/fVwFHq5swZxAVDupLXvytg5+QeSx3+9//Ya0v&#10;wKLCPuVwfgac5goHwEHw9zVE8fcQxuqjUrJYSeN7N72AY7RT2l5R3Rh5ODqpAmiUMNbjBRw0OADD&#10;5aaR+MdUFzrSvk2b9jEVzvtJSfIDgKPtk3I4xqOSxSr4w0LyTYECjoM943a5kxgmR/v3MnibT+CD&#10;rl39lAoHwCGUSyucnwGH6sRoqx7hcA5726qDPB4GTLTS0Z1UO5hMffhIS7V/746fK5wmwDmCe3/v&#10;hDR5g1C2d590y0fPJ8vzkJ3Tuev35S7cm1bnyZxoOUQ1eoS/10XOfdrYU73I7a2xiZuy3gahaeNO&#10;m0uZP4WPL2Hs2o8WKgfdSjZTrzxiKkq4GIsH6HRRSX8dOcOFENdQRsBUNol2BQBNyYAYokbh5QCc&#10;vDS0VbRwOYxvu6DNGUHg1zSW6E17OUGmvmwmvtMkU5+LkSGzueg19oJJUiGEtxswM5GHFId62YGJ&#10;NAt1rkZOFLHdpKw7IMEWicIivElwUsn4s3KJmChgQ0PBoHDWtSA0JGQrgdeoiQojHtWzhVbFgl7N&#10;CjnrArhymapVs66ogeiIATOSZDC7v/vNTJJa0jALhrAih69TRD5xFpWLmwmsE2DJ6I/Ib1QiAr9k&#10;45SPthr8TbmulhmtjxbJZTe4nYonGt4rCMV1MN8/AqI+SisV2kwFHAWbWDqCAOU8uSa0A2inETb4&#10;vH6FXu+X0W3kMdTXreDBOgG2UXA7VuQjDs035jEJkI+mCvTXzHPDPY5QkKm1FXlJMjxei9weTYDT&#10;wA/Ug4jPvjaS1JAnD7aRBRsncXA5CjYh3PHDEQNGcEL4dwCth4JOJLqCeAhmay7iuQxsA7Dc+9+Y&#10;Lf/73zfld9eOy93tq+UaUZ9/+SPVwPXTcvfDl+QubdQXbEw4TWWzb0J32T+ppxxi+nQAsngPxPCO&#10;4dXy4ZBy+YgK5t0BxbKpNl3eAmg2U/1s6Z4t7/C+94aUyQcjKmXXlAbG5YNlxoRyiYTcCqQ8VOFe&#10;EEpWP0jiEN1fzhMYDZcTpu0Vj4n01Em6ugK7fCT6Ij90R2rtUMBpzRPbjpLeJ4HfD5AJV7DB2RsI&#10;2HTAR/aYzy9l3esvCG5TqpivjC2av9c2itPM4RgtFR9ToNEVvt/TWimHo9WNpv0peawtVXM7pWDT&#10;7KfSdsqrNCbz2OBw0OAgALxEBaITqo+bOJw7tFrnAJz3EiGM05Pk20KvleFbjo7HvwNsvkWH8zVZ&#10;OPcZiX9JS3UnkT3j3WvkAi2UZupc/eKSUeGca+JwjhsVDmDDOQpJrBOqZg7HqHCMtuog5DEEMsB3&#10;AK5GyWKjpQJ4DNIY4d8hco2PAkrGFk5aqv1bX5TjfczyyUCzfLYgV04yPZlCu5CNsTKHMWsN050N&#10;pWb5I9Oqr1j3cojX07s1rO2dli1zRiVLMeNuB4CTSJVTQfu7mxfyd4gHT3ChDwdsigb7McUJkT7w&#10;Fz3gN3Jwjacz/amn5RgEudqVHdwF2AS60XYMnMrUERAqLkSoCmeUTUuVXqR7rTA7kiDYb0YwWT1h&#10;BIQhciXDp98sqhKiMzzVtHJUTg74okTCqZJYEZxKjGkO2rO8HnwtbrZZvK7y+Vo5Wby+4IcsVAka&#10;qKVevGRI1hSGKZo24GSEHM+FGAFfEsnrNA6XtYXtKXYiH5wk7qUgUnUqsDFWzyD3uHQ47dZUHN94&#10;oRrxRJVQwWRS1aT3RllNVeUEdHJYIlmDSbLvHNa+LMwjeD2d8TkhW5DyVUSVlrAgwMOqYw25CyeO&#10;JVABh5F4JEAXhcpeQSeMtsoflbQPtox2uv6Ja6EN+T+tIdPbQLK35O2WTArbUPV00M/Tlb7qOQN0&#10;dJ1vAnEaNt2kiw3CxNYGb0wFmADgxPN9E9CwtUhndYOHP24KnhV9u6Cn7l9CjoxpLoMWxAyBHEQa&#10;WiBtRhjVjQJOIO1HJ36YjpqNA6Gn4BMCyeeH9aFVyGMyb1QVGTbX5UfI4q/gav7009fy5wcI2PZv&#10;kVtk3dzAzX1uwXD5AM5mQ0UqFU2BHEC8d2R6Hzk4tZccndVPDs1olP2TewBG3eXd/iXyGtXN1vos&#10;3gZsBpXKe4DRexO7yhuLesn4WUXs02EUp/nL5dGsyCBpjAlbFGASQ3VjykdhrLJ6WqhQ/tBmJlcO&#10;TILJ1bFiodUK4/PUvOpDa6Uj/w6xcDpwCH5k3AbhJNYTCHnZxlCctpH3dm8HcP6KJ+x+E2msFc5/&#10;Ao6Syaow/pqW6jcYN1UAeP3SaWMflWYYN1c4twEbNXPeRtinLdVVOBUjgIuIijvK4aAoVjXyRUR+&#10;Wt3oMUhjtDkXTh+Rd2ipvkm1MP5WwHEbgGOAj1Y3AM/X+KruU93ouQvgHC8vkgsAwaXzpwjh+hQR&#10;oALOaSoc9U89AjiAjZfDAWSa+BujpVIep2lErjupdBz+n4CzswlwDhot1bnPP5Mdr78sn6Du/gOT&#10;kT/it/nHzAw5ixisAc9OOnf3Ugyzi6g+3h9hkRW9w3GPB0oP7uRT2B+/cXqyjGDKmETudDSpeyWU&#10;94fhcf5aFyx/6meSDShx68ezGRMHdSVcRl5vIjp7BgFAocj98WWtiZMBZMh0Y7w8jPCqyQBJTziW&#10;fBTM6Q78VB4AqtwsWVVQCvAtGZh5S7QFIjWwGqNpCZWThqCnExHqoF2LhzdKgDNKJ5ytGGK4AMDJ&#10;xJ+XyX7tHFbzZqAbSkI3FM1FaeFmZ6fCScTRboZkjUcjZAGAjERBRIqRqHmj0K3EMi1NQBdm1bQ/&#10;1L5pAE46Y+sswCaT4+E5yeyL+HQQxlasCcPmpxA9yjSIaVMKoJNOS1jEc9dzRqoMWZxHFnQhwesZ&#10;BuBUT7DD79C9sE9dZStxGjWBajiEOJYwwCJcl9zxswQyru9IkkNrWqcnMKI+jiG1JY96WuNm78Dz&#10;3l4nuEosa/If/8+PVsyX429MsXQzJ/IYWqo0KkgPLZY+JsPf6AQ7kcpHQadFMn4SO4SqHhsnFc1C&#10;PmRXQUMc4iTs52hyIiBPo5Ca62Owuse1xOIHaYUXpD3o5w9TrxVQGC1Ix9jWUl9glj/cPCR//u11&#10;+eOPbMb8+nP5gUiJe1gObm1aJadnDZKPGHm/WpEmq9wmeTHfIa9VeeRD2qojU3rKSdTDZ54cI8cX&#10;DJEDU3vKrtFk69RnyhvVqfJuY6G8N4zFeFO7yjOLamXkvFycsygo8WsUsfMqu48F0jBeUgHPlDqS&#10;zLoSj8HWBSv9dCK/azylejy/pwuQ9dBCpvLxJLJXo5DPq8jRH2D1gbjsGIPoSUHHzBPKONQf6Xsn&#10;8oBCaUuOIcATkv5+S9XyO7gatTZoVdOsMlYdzm+bAOcBNgb9HK12rl88+bDCuddU4WiVoySyAo9O&#10;pjQL5wobGz6Hs9Gx+Jf4r9RjdQHF7jnARo8BOLz/Cp/7jpPQLUdsE+AwjSpsOk0A9FVustzLQo2c&#10;iQVCf/bCHLkAiOjmh4cVTnNLZQBO05QKYFHA0Qrn/1Y5AA9VkALOTtbOPAo4+3CLa4XTzOGc+/xT&#10;+YiVxMcp0X/HJOn3XCAy1Sl/HWaVJ1Fzd0GDUj+eUe+8CC6SKEyITF4WxkqfpbEyfX6sXJqZKltY&#10;g2vHc9QxrrUxsTpH+f/vgSb5B+rVLWyf7DWdSNFRmBBJrIunYsomCVAVuXXkJtdMIl2P9TGFhpAu&#10;RKrVHoBvKAMxq5tRdxoAkVNppkKxsMWB13wpLmr0O2lwE2lc/B4mTx70KmlqBoUnigNwLHAfycoR&#10;EdDmJBspGSBJgWx1U6kkISCN1/1bVBB2hHJuLrIkJkLR8E6RpOhFqHmU/2/iQo2lwohXzx6j5kR4&#10;oUQ+305LlQLJnAnIZOF30pPdj5aQttAIRyfrphxz5iDarD5YFUpGw8GSZ1NKy9QTd3Z/gKZxjgeR&#10;oxO+KJHKB6MmO+ZSMVpq9ZHA72UCAGPQ1cTwPSMAjiAqGxX6tYcgbmf4JuFquLb1tOLtdlpcQKt0&#10;orrsjPNdHeNBgIwCTifc9x1QJ4cAlon8PdPhafJo3UoIdC8Zjo2CbGblbxy0W/q9W9i5e1h4ssyU&#10;tSYV8bHeIRuOo5D5eRZbJt2gvoKREsix6HN80UK0QerdOgJFJj9IFBepgwoitRTCqJD94yhAHZRf&#10;pzevFPnnD/LdTfJfDm+TCy8tkE9WjJODY7rJB43F8n7/MllXkEx1ky8HaaXeH8i6mOJkeTmPPr93&#10;gRxH3Hd6yXA5PFMrHawLY9HgKLfDGHzdzC4yYVY+60FSpQcZyt2Z71ePZbMn+6+KB7MDCzFZCWFO&#10;hf0AoQG8j5ONFiKtJo71q1Gkj6lmiP1bEORpEOZOHMpmuJ9INBoBxE12QuzVIQJED+eJ5rETegtf&#10;lKi+OHwTMyxykQybf//zT17A0XAtHYmT5qcTKn1sNm1+B1n8gErkR8K31Npw7QI5NvA42lLdx1Nl&#10;kMaMx72Aw4SK0bem/X1G9aFrYu5SCWkMqbZXF3R1rgE4hwGcI3JLQ9U/uyDbPRlyP9lk2Bi+UZDh&#10;PIC30WpH3zYAJyMJwKGlSgqTw1mpco5NC17AoVXTCoctEF4OB68UIGO0VFQ4j3I4ytc0j8d1OtW8&#10;dVNbKuVwFHh2QxprPMXDlooK5yypgvshlA/ii/qeeIk/cDeWmSny90kpsh9dyMzF0fAlBOlvtMk4&#10;VtYOZeXsUCJEGqexypbVtG9B8J/hZtGDF3tbU2tx6msLwJFhCfJbtB3PToqGAiCmgi0DmpanF3My&#10;8RSppBQ4aNniqUzicIvHc6yaKQwopdK+pJLy57YTTYGoNY0qN6WM10M5a5EqzIgFuUBoBZLJeEnm&#10;4nShsk0mUN8CZxMPN5QAcMRjBTBzoZqpDJKwWCRzDVmZitq4CN38LK5qDi1XSg2WC3RCZoLDYpms&#10;RWchFGSaFoVTPo4Kw8bPo/k7GvQWS9Vhpt1xdiHnho0LOQo0nFx4J80qLh4WB/GLeJGc41yiKKon&#10;JMjgZWnkzOBVGhsv3aYlcz24pZbWqoRKMgviOoXJnBteSTer2KlArFQaFi78RG1x1NID2IXy8/vq&#10;GFxJYjgb1dgp2DyGg/0J/GStqHC0pdJWS0ngAHgfrXAClMIAfAJViYxXzIboL3sAXBIrsbtMtJLZ&#10;Y2WyRnUFoe1h7U0KIWstLPAuUUyiQtVOT2+sprdCxttVgyGpRsHnkG+RjxcpFZOWjZm6cjYB8B1h&#10;jI0TqQpy6LlLaMOKu9GCEQxtzYxgV/QTMqtPvvz7wcdET3wkZ1ZOoR3Kl9fKUmRzLdoZQGZztzx5&#10;Ps8OX1MrR2cPkONzBsheuJwtvQGUXKtsLHLIh4DQ4Rl9vK3VtN7y/uzesoD1upXEUGaTvZGLJb4Q&#10;d3EhAe65aACy+/G+frDxA3TjA1XPYDf5KwDRwGTk7TaWy5tRRcOi01LFaw4zbyczmbNS1cXQhoVB&#10;gvsxGemAl6YtsvVW6hImcKkDilL/GMpHnMGZxSybY8z9D0R/asw0KhxjLP5zhaM7qNRH9S12Bl3r&#10;q7k4X2PCVMBRt7gqjhV0tMpRLkcX42mFo22Ugo0SxNpWGSt+OVr1aFVzFl7kLIBz4RTmTd3EeeMz&#10;ebugiDUwMXinsDBQ3Xxd4JSv8phK5XvPffQ3dwCcO/A8t2mpDrisxHt8IJfVJMpk7JLm4SjgoAo+&#10;AUA85HB0ygTweKsbL3djkMYKNvoIIO1j+8OO9941eJydH71vGDn3Y23wAo76qfiZyUw+wraI3WlR&#10;8hu2F/yDF6CsyBd5tov8+Eq1PLsuAe9Pggwj1qTnlCipIVq0nHF2DpxAPBfzVNrey6OzZDo3BD8T&#10;qXqEXA3l4tjXzSJv8jcejbjOTVumiQShTLFijPiJjkZOdQyj6sj0dryPHVFodpK44J18rge5RyoU&#10;QCpT1hR4hiTIWhMcRhKDBSdkspuTqitcWHXipFVwY3PRdEA71ZONCyyRliKOO72Gn5v4WRKZhqZx&#10;3ahZs5iJWBEVRxbEr7Mr/4dMHicm1WRc64mVBLlBaJsAnRAHoIPoLpn9T576YPZpwaPws4dTQTlY&#10;jZzPEoGiIVAcjOyLmT5VjWHl7ySr1HGqcIIXj0TMSKpf5cR4WsdMGbTEw95wtsJOIu+G6zaH6yEF&#10;LYwTbsrJz2VXQld5FsAmHv+ggk08o/5YCN4QWirV33RChd+WqNCWJBg+FtYawGltAM8TmuGMHCaU&#10;giQG7Y2qjHWfXTjtYgRH9ThxrPK1MQ5P13hWpmFVrHmqVuEhVVbBUHKTqUjzBrAmxkSFEqY6G75g&#10;EHcRBxVOKQRfdwJ0+s5Nk14ziSOE7S5kpJnBbioFHRvon45doJC2q6IflvdGq+TpxZyDbJy7hn80&#10;GxPZHb1+XC/5BwFa93St7vhejLRTaY2YMDWWIGVPkU11uZDGPQzAOYHb+9MXZsmDg5vkcziencO6&#10;yvoyt2xlanVg4RBZN7lGBg1OMfQ+8fzC2haZ+SObUabGwawb+gHeTmTplrOLiT84QNnPLlksr9O2&#10;KoUWKxmeygSnE07pGw5wRkNOmnEhR0GMaySHH6PYTiip22PIa0v0QBvcwPrYKRyeCnOfT3Arqehe&#10;LD+SffMXkv5+zdj7d01eKs0r/tm4Sbof/I4BOBwFnK8UID45bmzbfAg4updKgcdYE+MFnMvnTxqA&#10;o3uptMLRkbhWOzoKNwCH8wnGyBt87MbtL2R7WbncsUXhpWIaleeAJHbIl7l2wMb79n3aqdseC1Gj&#10;FoCJSVCiSY5tel0uaxSG5hozpfr4IeA8wuEYVc4j1oYm/sYAm6YR+T4qpY8Amx3vvwdprIDTTBrv&#10;Aay8ERWnL543pl/7sxPkz1Qc/zsvQ+S5apFnquTGkhwZjikxH7I2tXswFYFXKZyP2TGXuMtUJBZP&#10;cnO59mRXGY+q1Q+w0WV0UdwYSxhSNMDXFfFaDGdyFYQ+JBKJfjRB+LqWN5KNCjGYRWM5ZsSBSehz&#10;kklvTNFwK17zKVQ4LvVdcaFrfGwMRHCCCgJ5TbkAnPRybrLckNSX5YT01EpHXd9O3eoA3xLDBaox&#10;FCamMTEasAUPk4qLvRgtSjUiu4oRBGIxmcpkH1YGMaDpnDS2S6Rh0IwnedCXsC5/8nNiAS8j+A0w&#10;i4SENcGvZJBLU8nX6DIuSSrHJhJoZSUmlHC7eSmGA7xuuo19UgkYMc1SNj6eRQToh57JoyX1eCdT&#10;TANzGxmBAwAOhK4WfE8mACYa0AzXNgrQDQc49TFEuRgC0jsbfioAR83cml8O2PyC17s+tqTKCSZF&#10;wsa1ldOLTbqNieIAxMJ4PkJ5PsI40eCCRla4qGJy0CCVGEJDhlDcYErgl/IHMbkbzKpfBZxQAKcj&#10;tvyO8DExkKc5IGPdOJv0mZ2CWYzc3+H8p/7x6HUYw6EozuKxlGqiciBgA8Fc0M2MGCuCdSoB2PWR&#10;hmNwa9H2MYnA5LbvuTny5Wvk1gyqQkvjlLd7FsrBib2YRnUjNLteTs4dIGcWDzN4mwtPT5KrTLRu&#10;kkF86blZGDJHynuzBsr8UWVEStIOqTFUp01UZDqaD+Ln1hPAGLszQkR/yOsgPhbiQbCno3A0Qgnk&#10;qVhU1MiTZcojDpGJlJ8aT2kN/SGJgzX3R0PG0H50xKzXAbBpB8i0C0XazfHBV+OLryYQwOkQ8IT0&#10;GNQgfyM4/U9//IHJ0x1jI4MBNE0cjpLHauhsBhwljrXl0hbKABxaJ2OXuO6kAmy+BIiURNYplQKL&#10;gs1lnSDRXml1o9sdrnyiLvHDcoaqormlusHHdNXLO+QU3wVwvqWy+TKHuFHARs9XDyscL+DcBHDu&#10;uWLlOAbOw8+vkc90GvawpWJFjFHh4AZvaqmUy9G3mzkcrWwetlRNgKNL8BRw9OwyKpyfAecoPJE3&#10;E+ccJs5TeKaK5F+8puSpSpFV5XIf5elg7uQJVRgo2RSZxbi4YiSEMatQhiyJY60tr0Ek/RPHE8AF&#10;P5ENvxEIaRlK2Z/AWNzJJDIFgNBNGhGEZYUgxQ9Boh/BShMDdNDkxBAjYsaVbUGvY6WlSYacTmNo&#10;kAbYpPK6dxNRmsJ2Sgf5M1p5ODReFCGbk/wdJ1sV7FRV2loZ7RUtg4KOjrnVIGpiJBxDBRYHMRyO&#10;2bGT7kzn+ydAjmcS1anxng2k8tWx4sUQ56GhKSLHOX8w4IKhuUNEa2nt35IFjAAP4sFAwDISLsRN&#10;wkIFoeY9WOnbk9W+9Tw2EC0xcGW2jFyTJ8PIvum7PI3kSuiEhRQEi9Okqyb5sShvwjMl0AtudrKT&#10;eYNtJAtwSCHy00zUSgRAo0vtOsO5+FBJ6YSpo66B4XQiHN3HcId7/YSPE0L2GJWNgo0+tkboG50T&#10;BtCwDXecR/pO9MCVxuMQp7igrfLV/VUa+aLEMS75NNqnPACmhLa3BMApRAdUANgUDWbVbwQTqM6M&#10;gVvjkm3JFMYPZ2wiloB8FIMVGhlIH5hB/+cEKa2ImByM97LxT5SRc1GJT6QIrieVP4zZyjfHg9LW&#10;p5W04bT3w2/SsbXkOUPk3YV95OTS0bKblunwzH5yg8iJu1ufkgs4wPeNRSU8qlb2cPZP6iW7RtbI&#10;7tF1TKn6y8V1c+XluYPYgskfHKBJQtUcjm/FF3eu/sydqaQ0QsCHLBIlrzvCKRnEFk+cSrMDuftE&#10;6CicCiiKCkg9U/6qJqaa68Dn+qpnitMJErw9pkx1CreljWpLZaOA05FWyi+SF0MUrH4M3A4vkBHj&#10;h8q//vUXg68xKhxaKm+cqHcrgx4ljTXhT3mbH3CLa8t1l8rGABw4G3WNe1f8XmZsfsWoeDTn+HOm&#10;RQo2lxlbe8fin5KJ8wn/PmEAzRkueqPCgcO5wceuAjpv5+XJXWskkyltpbS68VY4X+Z7gedOum7j&#10;NJN1nCB3IehPRwXKoScXGoBzVSscWquP+b5nmFKdbCKNDS8VfJEXcJq9VD9XNt626iBL8PYa7ZTR&#10;UjWNxdUtfpDleAo4molzil1XJxm7b1hdJ8dZSXudzQFnV7tkNpVN7iCUuYTYD2C/0kT4m8VvueTp&#10;DzJkPo/DWCnUf56JBXmR6MFod3SqgkgzmL9fHKNkC/xJIi92O3fpaC6WIC74YBuJe+xRiuEiiiEC&#10;Ihr1cRxEr1oVNHzdRduUzvAjjSpclxqm6t5t1MF2NkHY8WKl4Nx2V6ErYaJpIhbDBN2QkI1oFDGc&#10;HT7HDug4aCV0mmQG6OL5/okoaWNJtFSwaU+8aEd+hlCsAC4mcpUElHcZi+ZnOO0WvqgiBHw5AwEc&#10;Ki1/yNk2VBDtNQ+Z3ymcCsnKpKsAkrc7ru5+AEn/ZZlsx8yUgStyZey6Mpm2sZoM8SqZuL5cRj1f&#10;KiOfK5PRz3PWlvG5uTKEVnXWy7WQx+lkGbul6wQ3F7wVopkMZSwOZhTTmncTzM/tA/C05+dU20Ig&#10;mqAQ4ll031y4atPwVGrSpw/XUie0OAGIHK21JukxLUfGLamQkYtKABG7hIMHgQCNgk175CgdNesY&#10;ULaSsJBBa1WIR65Ql/PRFubSUmUhQmzhRwvRBr7iCca9v9JwaN4OorWwMFZ20dMmMz40M30KZ+Qd&#10;SiURzQ/j4BtlIpzLQRjowY1rZ3oVE81aiRCedDJD2vrwxAM4MQmk6KM7WLAI7cXmSXIAYd6xBUPl&#10;PgrjOxuXymcrxsu23kWyrswlL1emystVqbK+Jl2eRlG8fXClHHlynIyu90gq4kM3hG6s6n/4eTsD&#10;Mh0BhHbwK+3hVToBFp2oUDrzBPlhRPVnIuLPizJIzZmQ4VFItSMhCsNopUI0OlWrG6ocHfFHQHIH&#10;UC11BMAUZNop2HC0rfKhlfKjuglGxh4WDTADOPOXzhT5338YlY0BOL9r4nCaWyoetc1SZfE3X16V&#10;36DB+Yn33cawef3iCdqni0YAl+pz9OieKgWem4j+rsDffGoADi0VFY5WNzoSVw2OAs5ZKhzvWPyI&#10;XOdjXwA4mwvyjOnTtxDw9wGYe9lWRuBWA3zuZ7O1ITVebrjNcoNM47spZjkb7if7ZmBvUL+WjsXh&#10;cD5WawMVjhdwlDTGB2UAjndS9bMGp4nDQfx3gNZq7/49Xh3OIxXOXoR/CjhHjhDCBSd0igV751gh&#10;vOLFBpm1NlCWrYuWBevU2ZxEaJRVJq21cJHYjQzsDQdL5aW97KDfaJf+ZL00zoiW+uEI9hiB50Cs&#10;OuFazKqzAmCi3LRJqs+BsDQxXo6kyohhOhTFVoFIuJxIOJ0YNsnGc0FZaVPsXGRpiEHT0Val83rO&#10;1MwcRsQKWGbNOIYEtnMxOqikTBoxC89jptWOA3Di4SoVhBzwfslMsKwATxzfVyNM3NzRXSQj6GaP&#10;CKoGPwCvvZ3FeSm0c5gjk1g3lMQI3YXdIpM1NqmIBy2aFwzvE6I6HF6jiYS/eRhZ5xKBUgkP02dR&#10;CjvAs2Xw6jx2uRXK2BcqZc4b3Qj/7ykLtvSQeW91l7mbugPMPWXepl4ya0N3VNEV0n9xtkx6rkJm&#10;rauhvaISmpPBCuAUqcIlXjnJOx5P7x1N6gNcLOK/MH6HcFrMWDVf0yJlkKaYr5VRX1Yzw/2YEFdq&#10;kkIkVaGbgPuBi8tk5nM9ZNzKGnKvPBIHrRKlCzGro4mrCBM/gCeQ5zMeMacHmUo+lVrRcL4mj7pO&#10;OJlsoBb+jIDVkv8rqpJfdWopLWmDOoUhEyeYKAbtSTQj4WBI1E5cjJr/EcjbEaBfgk6jCEOyM32w&#10;Ioozx3FRYmbz5/8GAz6JPJFdB8bJ1CezZBo7cWbMcsryXm55vk+BbJvUIO+Mr5N3x9XLCgR9U7MI&#10;9iqxy1M1HpmDd2pOarS83ACpPKJWqjLppxFROSiDI8kc0e/fkZ+jtR8lKas6FHD8qHiC0T5EQmpF&#10;8qJSdbGeCJ6oaER/cbxYzLzATHA20YBjGIRhFGPRhExY+xymVhnsSmc65cfP3YkWSisbH51MATj+&#10;EfhNtMLhsbN/K3lu/Ro0OP/yRod+d/v/Ag6Vz08KOACNTqjUwKlTq1uaf8NY/EvaKPVXadyoHiWT&#10;taXSfBwljJsBR1uqm0yxNKDr4pkm/oaqQQO4DMBRzodJ1aaKUrlBXMZ3VDj3iRFVsNFHba/uKeAA&#10;NNfdcXIN0LlFS3UKt/OOidhNNEeZvJ2L8EYPSeP/t8JpsjeourjZS2X4qgAbjabYp4DDBEpBRz1V&#10;am3Y1ww4TLUUcHR7w9nzF+SpVf3leVb4bn8xSZ5+JUmWvIWK+CWHDFtplnFrE9n0kQ3YFMniLWm8&#10;Lw6hG8FZ2Any0eTkE31ZigO8htUtteTLZFRwkVDFxMI9JHCnjlKgYaybyJQogVYnmrYrnCo2mso1&#10;kbbZTfvkgSD2ADQp3LR0Q4OH2BUnQwILN6BwPi+SsW8CPEUCVXGiRpbSUtnQ1cTyefq6sVD127kw&#10;kyFHkzD+mhHpJWkqJIvznGx4UFWzg4lTIuPyGCZioZDUgVRYGtweABEchVAwkZRDex2vZcbedgLH&#10;nFQd6cSf5AM0OsKuhJupm++Ufk+mG4Az5GlygJ8rl+mvdpOlb/eVFe8OlCe39ZXFW3uTI95Xlr3T&#10;j7cbZdYr3WTCmnIZvDSXoK1MWf56g6zijKbi6c9OsL4LiaiYR+s1zUVbZ5V09Et2lNdJNeib0K65&#10;8UEVjMBmMcUlPcgf7rUgw8glzsT/ZKsjcgaFcBZDpCFPVsjsl/rIhGfrpWZ6NtYJM1+HCAod3CAU&#10;1oS/aCWkiSk1yGPG4koaK+ikqU4OM22LTuR5tCJM6LGOLTlPSEsiFNtp1gftUWgUYzyAJJTAKc3+&#10;aEdeSEcCpP0Bn/AYDTDiD5QAovGYaKE05Q+bzl2jnDT4gbPjZebqNJmzCqQdpxoHSEGiLtIoaVOp&#10;LNLSiO1E6amjSY8dXQRRBDUe7PaeWJmQg7QcoV99tlk88EIpfE5SIgCCLsZfA60JsFbA0VDrzpq2&#10;BgDGAi7K75jV8Y7AL5aKxkQbZSn0LuBKVHKZF1IkC8+iUQ+bcX87iSvIKMXdWmSWxFTG4hZIMFqn&#10;UKoZrWhCqWyCAdEQACcsAjCl3Xpj60YA55+I+e4bFc6PRuKf185gjMUNwNHq5y570K+ix/nS4HRu&#10;fnpablw8BWeDmI/3a2XzKOBcB1i8E6pT8pm2VADODQDnKmuBLxIlqnES3gqHsTh8zjXydG4ydt/c&#10;u6dcjg2S7wub9DZNFc6XgI5WO7fS2cyZZgZw4uSGk3hO/rYfDRsmn10BzKhwLl5oBhzd0vBoAFcT&#10;afxwSvWzY9wgjjkG4GhLxUjc4HCYfu1FaXzwoLel0rbsOFGmp4ioeGn6UDlWHynfLciRrWsSZdpL&#10;ZuIV1OeDtQG9zep3PPIU4fuDnzSzoYAlb0MJDScbJgueJ5PIh0LI5DrEbwPQoJQjtkvSjagAjnI2&#10;yt0Y4eOsO7Lzt1eFrxmgMcPpWZk6pvP3zuW1lopi3IHxMsUKV8NNx2YNYHsCAEF8bjwbSuyASypa&#10;rSImrmWEgjnhACNJFozh61o0aQCAsfI6tvAaT4Aw1bRIeyUqYn42dzfVzkASIzxMI0QrmclUAlEU&#10;UYBPCF6rAOI0gnI7kBlDVg6L6wpGMn0ak8jmSwdLIl0spmPDAbGg3ZekwNGQY7OSydNTuTJqXYXM&#10;fK0bQAzIvN1HFm3tJQs29zBAZ8HmnjJjY52Me75Shqwkc2ghq1jmpMiqN/vLs280ytznq1gNky39&#10;l9CaLaLaYYOCBmHlDEF/1jsKsyUCPcbYeWqJmOuRAasKZNTaYhn3QpkMX1Mg3RekSgkK5xyu33Jy&#10;kkeuqZTZr/ZmmV492xjyWBFs43dJxL/lMtq30qFWRt+ahYPdCQ9bEVlAaq0ooK1SwLFjmm0REO9L&#10;0hmrfaluftmBCqezrsGgTaGKiAJIbHiJHIijYqhifLTloPXqzAnm45HwG5GEFMUDOln0uHUDw2XY&#10;vDiZ+CylMrGHI0DsWjieJMpTX0hpX5TJOk6PBpgiIWvDMIOG8D5NTAvT1DSqrXheALYkpgV8zWQq&#10;rFS4IRtgYyIWIBRNjK+SuQCOruvQqiuE1sjMC8KGoM+mwALAqB8kAfDRiUMyLZ8em47CKZGjucuZ&#10;cH1bMiJIZiPFrzxRcsuSWGofJ1Y3azJs/P8kGHeCtROoHOLiuMOZ4IGiuBMCOh/sfhfA+QfVzV2D&#10;n9HWyhiLK4ejwEM1o7yOAs43qsH5zQNDjXzz0im5gdJY+RqjwgFw9PEBbZdWOAbgIChUDkcBx9hL&#10;RRVyhWnVBQUcwOYsF7GXNCZagoro9je3ZMvgAXI+KkB+YCqlAHNPgSYryah09PFWaoJcS4mTq1Q3&#10;V5Oj5bQ/gNPYKFe0wsGjdUEjRvl+p/BWnYQ0NvibJh9Vc0v1s9IY4pifQ6sdzcLZizO8uaVqnlI1&#10;czjaUqljXFcFn7x8UTaNGyYn4n4pv2cZ2rFZvDZYjFdA4FQi7U45bdOsl0irYxuIrkRJg1fJYb9S&#10;FzxDxSymS8WvlE/+bjUXdGl32nmWFHoQyKk+xkKrpORtLJydKnuTqHKTaMGtDA+SqcL1Bpfv4QLH&#10;qOlCMZ6MQNXN+11UPMm8LpMVZBh4ZDPxyu9qMnjL7oBAdzRCRfiT7KpbgbfRaiYJ7YoF60GCVjJM&#10;t6wVfA0qlRQC2dN6hcBbhFKxkBJJSHt6H26+vSGnySa2MxKPg5QOxxoRx2g8c0A4LQlDlykKNrrj&#10;O026LfRId3ibhqWp0nMZGcR6WF6nVc6Elypk6qtVMmVDpUx8uVwmweFMebWLTN1QLePgdhpXZErl&#10;LCwgExhBj4k3rA1LX6iRBc9Voc1xssvKLb2YYNVS4RQic0knriKF1sqDFyuHKqSI8XU3VrmMfF6/&#10;T7VM31hjfK8Rz+VJLwjq2gXJ0vPJVBn/UiWtXB+Z9DLrlublkRzowH1OZTaWvGR0VdUMAlSeYpg5&#10;8XcVAjgVY9kSwZTKQ8VjxcfVIgW3bDwXdRDthCbTPw7gtOJ0ho8xUVlkYEIrYaycybQnCqm/L/xG&#10;Zz7PP5BRGRd8NFWHBxJNpehjF8fL5KesMmwudylKXxelaGQCoiJiGDshmguEZ4mkpNXJmIkqJwpV&#10;bwRAE00EQTSK3nAsBcFwKXpM/NtJ/KMT8EkkkySaVioEIZ4vQNeeNas+gGQwAj1dw2HDDe4AbOyA&#10;ThKVjAXASYLoUxV1KlknacRnJDNGTwBwYnF+R9HHmwBSWyYO8gLIrBKLZOTD6GeSOZuOCRXgsdsB&#10;KitTCguRHfE8RzHc5cyYH08ekP/5n78ZTvAfvr1FhfMz0KjozwAcoim+J3DrW/xOzQSyoTLGS6WV&#10;jbZaxqMCji65gwC+DsB81jSh0kpHKxxVGF/55BSxFAjoAIEzXMRa6Zw/cYjcHFzn/Axv0x6djgyQ&#10;73Npp4w2SoFGeRyb3M1IlJvwNtpSfUF184UjCsBpJx/17iOfo8G5Rh7ORRL5zhF27uVwyDPWquQ/&#10;Mo29OhyjpdLWyhD9eSuc/VQ4P0+pPvBWOLu9HI5m4qif6ght2Um2fb42cawcNT8mXzLlWceNII2x&#10;bCR//yD+5k6mHRVoSsoGqeeJMHSmR8koeMv7Kn+jGhgfppSBUgyXY6OyscITlKArqSV6opipaT6i&#10;1DTsKfFwd7GMduOY+iRTmeQi0yjN5etmEUuSDLDg9s+iLcrFvpDNyVJuqBvRDkxVyhCnVbJSpdsM&#10;s/RdZJN+S+y0F0Q6jI4geoHXE2K8+BJufLRMCUyzkmiPNNPb2Y2fl0ByF9sVlKdJQeWcTnxqFtEW&#10;OZhJ86jgctg4mtGPDgBS2gzgONjGkDsEF/tEdG6AQB1CyK64xGsJPK/FKV6HirhuHpsO5pIfvpAW&#10;a4WHaieLw1aGlekEbGXI0GexMDybLwPR4NSwyjeHaZ5nGDoYnsd0AK0HvM2kVbmokllGx3SolFaq&#10;ZBRiQMjbFKobBZxMKI88xuglAGxX1MkDVufLuJfKALUKmby+AnK6VIatzZH+7CUf+iz8ELqpuW/1&#10;gbzuJn2XFdCGOYx9VPksu+s2jZaNnfD5aOJSyP5OQ3FcDGek1opSqhwFOa18WvSqIgKxwiLd8y2M&#10;CyPhMXwJjCbNLBIFJUx9CRGC3YfaiOpMELum/8Fr+LIuwy8INp62y0Llk4spq0Ft+eTFlnennGJk&#10;GcmenyBNTMMiEBJP5gZHSecoACeG0XQ0updIyOlQwCWMti6UzwvSDFkMkiG0SbGAiQ2wclDlJFFp&#10;RdPCBQM4AbR2gVQ6YQBkNOVxPNnLupvIxsjbAvDEq2qayYG+beeF6AFwMqoY51PlJLJ2JIayOowq&#10;KpKfO44XodWD+S0L+XUOoJpHe8WjOy1GnMmgtB3xVxJaBnY+WWMolYnyvEhmzT9RGXsBhwpHWypj&#10;OkVL1QQ4P9JG6cd08Z1+TG0NKvq7hY/KqGoMwPE+6lHx37VLZx6OxD9jaqQ6HJ1UKQgpZ6PtlFHh&#10;KOCQZfMFn/8Vbd32+fPkSGQgWxkSm6obVv+qsphK565WOJ542imTfGaLlM/5fU4jWfioZ08Ah++p&#10;gENLpaSxjsWNfeIATjNxbOhwdBxuGDeb3OJN/I0C0L59PwPOzxXODjmwf7ccIhNHK6TD+nNT4bww&#10;c6q86P+4PEsERSpVsQ/tekdeSyo9CIHEt0M45vKCLGR1iYuLOh7Zfw7j8mp1RhP4nQXx6mQvVSxi&#10;uSTAqhh3dj0VSXdiVOoro1nBws0GbVUcE0ozk0wXlpx83leSQ6YxuTcpVMkZBGgVdmU9TCN6GQK6&#10;imhtirlRVozGYjFJt1rGSK+FCdJ3qVX6cXqxGaGGwPJ8Qq+cxH6aUQxH0CLFMdWydadaopJJbWT9&#10;M5VaGmP9TGwHOYBm4XDu7sNpzUby+2ClyGVClYvWKKsvn4chUwPMPdAOhYj5qrAg1FCFKKlbguam&#10;GAlAETGgReyO0lOCsK9iWrxUzsTjOJ0KcIqZkK1ERuJu6cE+qppZSWxNMUv2aCoWvq8H4WQKP5Ol&#10;1gfjZhLEuwvhIdUXXFEmUyKtNIx2ChI3A9tBFmBUSBVSzvevQanci7D1vsszWf2UK6PX0WK9wBJD&#10;Jot6xrxYypSsjuqqqwx+poif2cXvDiEMB1UzEeCc5Ia3SWIqZmINDaFfJA12YSleMaCmMRl2Fmi2&#10;mDc6R5ZPKJPloytkSm8QsTgRMg4RHSVnNuxzVzwvPcfgOCUeMoULNoo2SqubICqNcAAljkokmYrF&#10;RZlqpg1SkPEPokrhMQLQ0aooBnCJg6BLALASGTVaKGPj+PwYiNpoPq4xjQo8Cjj+pObrkrAo/p1E&#10;u2flWPh4DJVUBFWO5tBqC2cGNBLpze1I053EG3gtGtzlGHfGA3gJvK2Jfy6NmcSeoRWOlYmbtlOR&#10;8ELRiRCPSXwuS8mSUiDOMgEdOCN3hibrEzLt4qDgdVkBniTiLGLx4+R75O7Xt+Rvf/29ASi/Jn7i&#10;p+ZxOJWNdzzOlMowawJItFx/ILrie1bEXFeV8efnvECjmxiaKp1vdMkdE6drAIy2UsrhXEaIp+pi&#10;QwjISPw8LZQBOICNxopqS/UF7ZkCzntPLpODAM73qLONKZX6pqhyvkTFbXA4jMOvumMNwLnC+PwM&#10;gPNBQzcDcNS8qRXOx1Q4Z4gD1SnVoxVOs2v8oZfqEbVxc0v1oTGlIs8YDmcPSmNdE7O/CXCa85A/&#10;BnDWLporfTs9Lj1ikfDTOptoreO58QTjjQpBX+MgjyWd6sPF9CQBsNGohmpuYEPnxUvP8cj7IY6t&#10;gJKZjyUwndK1vEWYAsuocEq5mWShE7EyMEhgippAXK6dtsqJFcdBJR2P8z+WStrKzS4ZKb+TCsXN&#10;SDydqiSfoK7KcWxFYN1Rt1kxcCBmdC9mYzNr3axoqeVUsNAxj5G2oxeAV8H3Z0zvaqSSGUy1BKBk&#10;sTMql7W5pURKlKAALh+DbIRxeCGbXdPhoRxYLdwEpef2Q2NDhk0FymFN3iujlamdRmUD4FTwdi7K&#10;4gw8U57+VCB9mH71oUUbQLuHlSGdG3oKP6u7P+AJdZFDNZY3ku0obL7IYuFdGomFTvxiLlo5J+JC&#10;Ww2j+TpW6BCe7mTpYxKqYicREk4uegcBXE7ygdw9uKFqZg7ViFoP0pgiqTWhQIECzqbnklTpSzU1&#10;4JkM6cfjQPaSj3yuRMbAKw18qkjqZ6WxAsZCBZdAJYMWCKtRzWSXFACamUOwOKC7qsWtrkpjjdBI&#10;gGBvsempIfLuc+PlnWfHycZFA2TWiEIpRzWchVCukIybanruruhtirvSanCHiKLyCQqGqEPgF84k&#10;J4qxcSTvCyRysSP8gI7FA8iDjUQoFwswmCDn4qhCLLQz9twwBIK0PqhEk5gQJTLlsjDlMiuRC3EX&#10;SlWjlU4o+poY3rby/5XLSeJYSFdTLsfF13Pi8k2mOnG4mRoAOLZMduwAYvEI/sz08HH6yIvPAvjo&#10;yhAXlY6dSZUCnlY1sTamVZDcUYztYyyAk50XK22ULSVKbE4eybm12fjDJJGcBuCkWQEhls3V1hTL&#10;D8SH/vm/f2uAiYKO7g5/yOEY4ENLpYBDBfTr7+4Zoj+tdK5fOono77x8A9jo2hhvpXMNnkcBB3LY&#10;EP0BNlz8hpeKhD8DcM6RY0zVYaiMdUql1gYqni8unJIHVFJ7XnxODsQwFs9IkPuAzF02bBo8DudO&#10;Ji0VY3Hlbz53RssVKpwzVKcf1Hc1RH/eluoMgHNSTjNNOolfqxlwjjfFVBirYpqmVM3iv4dTKuVw&#10;dErVlPangKMtlZH6d3gfGh6vJeL8pxfkudXLJJtNk12oLNORLOQyUi5Cd6LiPRteHjuAk6Ajb0R8&#10;kYRsOfl4HYvcBsxGlzIGTQe8QDqvyRTsBskoW3XPUz6Ak08UQjrqeCc8XiIpdXHsFlPLgbH5ktYq&#10;VMPi0GkFUDmHIQ6NZoRuYmuCnYopnWpDd8tXoAWqocLRKqeaeIsqDJ/l5AeXEXlRhuu8lL3epRNY&#10;QkfiXtpAxusDqcbIGi5GS1TC5+dTySjgFAM0JYBOge7rHsR2CJzeDsb5MWrSpBXM6AYZjheqG3ER&#10;tYRt1eN7aoDI1e2Ulfy7gAiJbDQrmYOoyKEkkqmE3LRzqURrJFPtJdFWWmgxzfizzJDpFhY7JmGL&#10;sOnHsFEk1qBahi+yVhOfUUkQWX5bKSfhr3JQIuLCdmLieYuHi7IgbrThq7IhMkwiUsICeEcx4dMR&#10;eLT+HZC9eMgpLhwGIQzPVMV6mYqpyYAQg5wF6dIHzU/jsjzWzqRRxcEbsWSgK37GnrMyECumw03Z&#10;DS6pHB6sgt81Ez9YUhf4UyrUFrteZWPlm4vYx71Q3nthsjwzp7uMGpQhVTXsHyZqNB87QGE55VgO&#10;TmvaG61qtJUKCaWC0SoG0AkCYDrB67SHTO7ECzqYUln3/MTSEingxHKXMUHQJRBIZOFYs7jAqTZs&#10;5MzaFHiYWJnhVZSYjsJ5HkPrlUD1Y+d9yYCLg2lCMpOFVAelqPbi8DBuBIXJbkCHYHMbrV8SgJPI&#10;HS2B7xPH3c2EYjqBqsrG+x0AkpWPxVFpaWUTAScUxgK0iHgFHd4PSWzC2BjHiU8imhGy2ARZnJjA&#10;izuRu4cNF3FsuPRr7Cq/J1b0v0n60+rm14zFVWPzH4BDpaNpfyr8+y1aHK16VAB4Aw7nLlMnBZn/&#10;OADPXaIprjb5qD6jutFK5wpucT2XjFgKrXAOGkpjVRwrifw5E68HVDiH3npd9sZFE6QeR4VDG5VN&#10;O6WTKqodbam8/A0VDvzNZ1Q452iXP+xaI18wpbr6BaQxgHMOwNGW6hSAo2pjI0i9qbX6Wfj3n0rj&#10;A4y99+7d7bU2GFMqHYt7KxwFHPVTabSFtlTn8FNtePFZyUNsWUzLk8ZFn85YOR/JvYeLwEa0ZbSL&#10;SRNAY0bLEoPyNQFjYzH5LVVwDvmATQb5RRkATiavyQwqmhyyZwpol3OJDk1lQGBVdblujUUp64c8&#10;35eYBX8LS+2IVVBOUEEnlI/FI3JLZbJUQNuhLvIKJmLVuNWrAZiKscFUKYGABkHmI1nXMoy8HnKF&#10;c28+/oYAAEB+SURBVMjDKWS3VTEAVEjUZ+EE/q/utyLuopTqp2AUPw+tTC6VSHY/At5YnZtOJeHR&#10;SgK6IR7OSa0LHi7wciqIrnAa3Rk794Y36THbQyXFVgWOvt3AqYHXKcHWkEcllKUVD85xF9aPREDS&#10;xEUbBXhpYl8oMRmhmtqHEz0Ca0YEIscojV7FyhGR0x4Bbwda1Y7Sa3QqSQ6kIJApFKW6NI7uYTNp&#10;Dg7ylQBiKdrjoWqnWTck+nXGNR4HJ+Zm6WAGmpwseJl0rE3p/ShEhjBZo5rpDrhUT3ZLNhOvTNqy&#10;agyjvQCb+ukpUoKPKp9EwwJOBpEaDp4LI/SLqWKLw28vl6PblsvBtxbLh+tnyIYnh8qCMRXSvasN&#10;PoNyi4CiVFLRrHaMXqrNYUQcG8UvHk1pbExuENuh41HA6USr5QvZHIZmJZrVqdFwL1G0RJFUJ+G0&#10;TkoYRzGdikULo1VPPNWNVjkJAIcCjp44qh2LOtBpvTQxzYFmwk7WrYsg63RG55lOykwIXzeg42gC&#10;nGRAS1srC62gQUbzfSIR88VQtidoEBInju+rnE84QBNC1EQIP1+ICeAxaRo/KksmUZFk/kaakIHH&#10;UslxzHHcAcxUOYkxkhQRJMOH95U/006pjUGrG2+F41UXe5XGrMOB02ne2PBbNDj6MZ1WKeCoWdO7&#10;FI+jwAMQacCWAs7DlooKRydVV+BxtNLRlbznAJnmKZXqcC5i3vzi4ml5gHn0+O6P5AObRb5kAqWj&#10;cAUZL+BQ4eBsv6bVTXKMXAFwlMM5R3X6UV2NfK6Agw7nAipgJY2bAeckX795c0Ozl8poqZoycbyp&#10;f01TKgBnB+2UVjgKOLt3UeEo4DxsqbxhXac/+Vg2v/ay1PP816KXcbMJIAmlsIsXvYs7qgWlrgr0&#10;0vAs5WsiI3dYOxdDFlER+VXkNWFNcTMMcDNpVNDRiVIGAjwXg4EkqljddBnOGNxPd6thFejAnu9O&#10;OJzVGxijeTOaAEnVE85UNInvV9wTTQ/tji6X6z4tQrqzprqr6n4mATpUNOVEWxSPgvAFaLKHEncx&#10;DAACcEonsdBuKm3RbP7/gkipXQTxC+gUE/RVPJ6fi6V7TqZaLiI8M5jIeGppiwAcGyN0PR5djocR&#10;uoaKoAcRHT0Ame4Qxt3nMJFipD1iRbFMfLqC9b3FjLizDSAqh19R02M6JtVEyPQokgZDAGZVNnci&#10;W7gzWxYCCb0LATRCAfMgKkRfjKG+VDTxWDxMjtZkKlPlNCaT8PAE9h+oC6q/ELVToHD2AZQ76EEo&#10;2Q6fWmtyh9rr18SvFqsdgq7bUeM21aQVD6ODXHCNEi4dRhoDPrc0QMjdB9/YEPgo4kLK+HmzGYN7&#10;cLenATZ2spVjmfL5kaPTztJOWpz+YA07uMmc3bJUdlLtvLlilCwcVSn1JYn4TSCAXfyRGSlmEXKd&#10;4yIEiGlHAfkr+fAbqbiPzfTkMTipY9GvREI4hwNIUTxGx/BHjuXfxDoon+NHVeRP+6V7fkKVs9Gp&#10;FEAUY/ApVBu0TRpOrRWR6iFSEF05IYMdjLGbAUe1OtkATgbVjVsrH/gYB2n6dh1zA1bR2DTClYim&#10;Z9ejpLQZwaCCTiwVUyij9UDaP392EPkhUPTTx3BaRIAzOBrJNyeEEXNoNHocJj8R2ABM7HJKNDOh&#10;C/KVsZNGyd//yS4qQOUHRtJeDsfL2zSDjor8dCyuXirV4Cgg6TRKx+LqCtfJlZ5m4NGPabj6VYPD&#10;OWkI/7ziPy+fo4CjIHMWM6R3QkV4FlWPATiEep1jgrXVnSy3qcy+BGi0jdJ2Stsr9VBd5e+lgPMZ&#10;YHMFz9VZAOfDeiqczy81cTi0VERTnGEsfooplQE4TZOqo01ZOP/B4RiTKoR/OhYnv/jRCke3birg&#10;GBwOTnJtqbTCOYmfatvmjbKUaehqqtl8SH0bF74bBbiD6sZOS+XRlALWilT2hCDtyagWMriQzKI8&#10;soyyIf1zqbQzNSBLNyAAOi5V++Jy1tS8ECZTgVxI/lQzPqTSqRE5HIBJ1IVzXdkBxWjawS4otUTE&#10;s2+sAHNo3YhI9jxFYQOIlt6z4W7wcNXD49TP8p6uMyKly3SqH5bOdZmpJ5QJEpsR5kMuL42UXivJ&#10;7GEdSz2Zx7ULIZ3ZmJALEWzDJJkCsOSQ75tLDkyG8ibodRRw3CiS8+AyKqkIuulkiJajmpajmnaq&#10;KwDUH5AZ91SZjOcMWZaPPimD1SpOw5OUSY6QRTdlEo8RCKB0iCfJgLiODqx2CWCbhXrMwlBWB2vW&#10;MJVKJ1Z4R6O4tqF4jne1l4Zhaaing+W//H8hnali9HlqT1SoAk4I1oVQXRPFo55AgEsBJ5Tn1kSr&#10;ZWHvl5lj4vlOQBXtpPLJIvc8m5QIdz1ksO6iwv6UQuCWmwmVg99R14In8/tbdeMtlpKOmGt/FdNG&#10;Wpz58Fk5/f4ao8rZ+/p82Uro+VICrxqKbJJNpEBFTrwMr0IN3D1fJuPuHl+VIRM4Y8rTpJEXdU16&#10;vNSy0qULArMCiFYnL/w4ExUD5HIIF3UoF3UQYOND9dORXT4+VEC+aoikJVNjpJ86sZlaGGCEwDAa&#10;oZbyMm64HieycjuAY9FJFe1Zmg2SLjlMsgHBNCqcZCodJ4CjXI4SyLHoLCIArVAUySEQk5Eq6AKI&#10;EvhYDNaMYCZdnVHadoJv6hAEqnM60g76hgE8EdghOAER+FzCeJsTHAGIRvHCpp3y92kvU2ZNkn8R&#10;vKWxosrhqNbmJyM03VvdGMdoqdi6STyFVjo/oc3RIPVbl08bFoaHgNPUWimX43WKe0njT7n41cqg&#10;a3210rkAkdvcUummhfOa1mcADi0VPJFWKJvTPUZA+n2qGy/gMKkCdG6nAzguJlRUP58y4r8MJ3WW&#10;avRDYkaVwzECuLTCwVx5lpbq9CnEf4CNHt2cqXqcZh7m0c0NP1c4Cjg/Vzh7dn5kbN7UCkc3Nxxm&#10;jH9YTZwfn5X3t2+W5Qg7F9DaZlO92HgBOyjt7VQ6CjgptEWZmHOLu0KqEqJWiXq1AoNwEZsbC3D6&#10;F2LezQJwXKh8HbRhibQpMVgSwlEZK+CEKl/DicD1bC1l3xMEb25/9nMP8iMHmAplMFMqzaYB7NyY&#10;DCtJy+uBsbIP5HDfeYzCOb3nxeJJYpUNgeqDUTsPAlQGscWh/8oYaWS7ZeOKKOm7Kkb6P02K4Jp4&#10;GfBsgvR72gzwxMBtRGJNQEZByFUaqXf5TG9KB2FeHMiFyYXowsfkItArB/Fb5ZB4wxxdgyamlGjQ&#10;XA06Z9JTO9HJhswM6TMfAd8sNmVOddHuOdApYTfowyYVACeSCieA6qYdgeZtcc9rhRNEhRNOhRNO&#10;xRKCR8uPCq8DiX0hgFI2rZc9ua0UkPlUM9BJ9IZJ2uMG70w+cTgAZYW3cSKSTVILB9SDma4iWhX7&#10;kO9qu1CfmJlHE4+GWZUbRCJmVjdVZmol62AA/wQsH3FUMdH8XSIh5aM48bjHddutlWmickda4bTE&#10;IU+F84xR4RzdtkIOvLlQPnh+iqya2EP6VdNXFttkItk1L07qLa/PGSzrp/aR58bUylPDy2X5oBJZ&#10;3K9Q5rP5cmbPLBlflyqDKxmfI6BzJ7PHiXYlFKGcATgKMLzQOwA67Tnt4Hn0Udel6qMuHAtkzB1K&#10;C2ZG++PKoIyjuklCtKXTqEjUvia+XqoVE5wT3YUbSTig4wR0nG4eOYlwO9oyhVA9qbYjSIWEVFBx&#10;fL04gEgXnaly2C+UMlI5J+70HQGeTgCQjx7e7x/OYrBI9ovjN/IL5W0ewyKonKJCxadjG1myYr6h&#10;wfnND3cZdd98SAr/vy3VT1Q4CjgKPPox9UypBkdd4hrKpcdb5dBSMbXSTGMdc2sbpVWNATha6fCo&#10;I3HDR0V1cw4i9xPaqU8RCF7l8x9QZV0ihOutvBy5kRBChUMbBejcpdLRo4bNq/A3VxRwmFJ9lsSU&#10;iuf7IyocVRl/AeD8n5bKAJufz9GHmTjNIeq0U00Vzh7A5f/lcLwVzh7G4vsNP5WSxifPniYv5132&#10;UVGxoLp1EFKVxAvdABoUvC6N1oQ8zlDAYatGGfG2ZX05iMgKCeDSaWkanh0bQKXZNVZe0GYupChs&#10;DQowkepJQmmsF4QLfUwZXEzNNCZYbKzMB2wKhrDjaTTbLMfA3RA/msrFkV3BmhUczX1Yz9I4F3c6&#10;07ABjMSHrjLLWIykY/F4jV5jkeHP4CECdBqfjJI+y6Ol31OxMgDA6ctq3UZO39XISlbHScNiuE5d&#10;oUvSgge1bX5feA1yaWrG2KW4P2Nr7vrZ3PWL2eBag42gFrApB4wytQqAxLVSBbmI43Sjxk4FoDLY&#10;7ZRLu1IMaOUjQPQ0cE1gobDheNd1wlY4mXgANhLQCIFzUcCJUqIcm4ZvJLvPg1pyPQE0rNTJIjBs&#10;2FSuU3xZa7A85FIlmhJaSSE8WhFgoL4yBwMdtXLYEEGa4D6j4EA1q9yCcjsGsAmhDQ7BpxZF9aPR&#10;HAm830qGVKKGrkPYR2ApCYGjCYd/i9C4Dv6uVvg1XccUS+ZQMJYR5YZaHNu+0gCbw1uXyr7X5sl7&#10;z06SlQSbD61jXw4Zwk9NqJd3nxohH60dLdtXDpE3F/SWdVNqZM3Ecnl2crmsmcxInaV3c0aiRCRt&#10;rzfbH4oJkk6mDYtLhAuhtQrVlooLvANA046xbDuARnc066O2N2FxTIsYUSfQMjlS6HszaaU8VBYQ&#10;vCGAlh8AoS1bBtOkQjfjRhelajK9MtMmJ7YIOyceYjkcviiI8XkAk64A9Xzx7zjeH8vXiVLuhnbK&#10;j2rGn+pKH30VfDgG6PDo1wQ4gVQ2Cj7+gE5wGER5WKB06tRWXnx1LYDzF8ND9d0DXf3inUI9dIqT&#10;7KctlRFPQRWk5LH+WyModGODjsK/Y0SuxwAcXeOLn0p3UjWHbynQ6ErfS1Q6FwEcrWgUcLSdUuOm&#10;tlj6OQo43wB6VzBwvllSIFfjgkj3UzuDF3T0KOA08zeXmwDnFMT+jm51TKg+M/Jw/gNwaKk0hMuo&#10;cJrEf7oQ7+EivIftlLZUkMZ7dj10i///4nCMCgdwOnnmlOza/YFU5DOG9bSFyGfySGvjYhKVje4m&#10;F6tCOu5q4+4/WFMIeA31ZnSsFx1pdR7Awc1dNUXvrPA7GoqVRNyCOrbj0rnwMF6aqHYS0efk9UWh&#10;DNjU0hJVMkEqQHSXy2SplHUrXaazJG4cPBHqZQ/gls1IvYapUM+pceQ+sRtrPpXNcrMMX50gI54C&#10;fFabcWoDSMsiGRGTv7M4Qnqx2aEPFU8fQKj3ShNvxwNCFum9VH1DSPiZ7qThKSoms7k7pGq38ezU&#10;Bly0qilC/FYC4FQxRq6CbC3k7VT8RQlYJUyM/DUELIrfJZa8nSR+11T4rFzAJ6sX1RPrXcrQxHUh&#10;qbI3Q5x+xTHSPY/JGFynkyGJrq3RyVwoyXy+4eoxbI3ZuROSAUSIgPwQIiW2HRwkm3b2lLXryqWM&#10;7SoZVJka86EDnTiVrCB70dNtJBaIvlaJBXRMfO18TM994VrzIeWDaOGC2RMWSTUVg95JTzD8TyJV&#10;1lD40258TjhbNqJply3wbvEapE77HArgBKMGb3Fg8zLZ9+Zi2blhjrz3/GTZsHiIzB5SIcPYkDBj&#10;YIm8sqgn06vB8t66wfL2mv7sfeoha2dXyKrphbJ6ZpE8PbtEVs7Il/mT02X8KKcMGAQDj+u0lCS9&#10;dJ4QO21PXJz3Yu/Mhe6tLLSVobWCXI5kSmShTbK7SLSnhXOjfLbTayZQlYRG4uJmgbyeaLxNHiti&#10;Kdq2Qhd3AMDHnQTgAGp21dPQdkVAagciKPNX0yVAFgqfFE1lFKvEMP9f90cr2ATB2wRoG8XR6sZb&#10;6QBAYQASQONHO+UbqkAH/xTKzx7Cqhy/DvL2+2/J/7CPSslirXDUmPnzhKo5mqJpSmVUOF8bfI9a&#10;F9Qtru2TanL0NPM4Gk+hgKMJf5epcC6e8QKOgs0FXe3b1FJpdaNvK+Com1yVyF/zda6yBnhzeQlb&#10;NYMMO4NWNncySfejtbrBSPxzQrd0QqUVzudwOKcA+Z29GowsHVUbewGHsbhyODqleqjF8brGjzRn&#10;Gj9i4HzI4VDh/Oyl0imVtlQ/k8bajqkW5yQt224+t9DD6yG5JW2NvxGtmc7Yt2Soiu8I4SJOtAs6&#10;lMZJadJnMpMaQqTKWZ5XxGspF9IzBx4nD3eyB1eyanQc2BpSACwHwKO+KtXmJOP2zqKCyR0E4UsA&#10;etFwlscBNMVoaPSxgklUNTumKiGGC7BJpFJZZKiWBzFcHePsHir8o63qtziO1oqWarkJ0GG/+VPY&#10;BVaxa4q2qXp2uHRdGCUNywCcFWZUuInS/6kk6YlIsGQUZKmGhwM4RWTS1DHNaUCX0gPgqUXpq4BT&#10;jHFSV0eXssEiD7I1HZB1qeOc1sNVqaQz3Ic+6u9KG5RHFnH/OTkydVU3risU0N2TZFwvh0zq7ZbJ&#10;PcnA6Z4sAysJu8qG1GVIEkarFEoOcTT6pgxa1no4pGICvgqwZLy3e7gcODFODh0fL8tX1UoovJdu&#10;1Q1UAyuaqFiGNXGIJ1e8wTW+oyvL+mj58ESt4mtfL46TPSi2G6Am/OB+AiHlg/WR48/3HMP7z7jC&#10;ZDLT5ABt8WjLTLRnGkscDqnvT0sVRHXU4iN2cG97bqa8vnK8vER0xBJCsYbVZsug6nRZPLpSNq7o&#10;Lm+v6ydvv9Bf3lrTSzasrJOnF5bIijn5snpukayZVwrgUK6NS5UxI50ynD3CQ/FU9OHFUkn8aDbS&#10;cpudXTVMgoKpdgJpa4IgmYN1QhQPUOBdcqYCNGkQTgBOEnxMLFVJCJ/XnsXxrX3VMIqvC/BJteCJ&#10;oT0oQFPigSty0kbYOVa+jimWsRuA0Yn/owDVORgCDWCJ4P9FqtvbABsIN0AmjPep+9sPUFGg6YBQ&#10;sUMQsRcAjC9g42O8j38HU0aGA3zB7OKi0tl7ZJf86x9/NCocY9eU5hnrTqpHsnCMSRX+KR2JK3ms&#10;Fc5djRAFcHQcrv9PKxwljXVK9WUz4DRlGWtlo4HpCjYKLs0VjrGxwRiJHzOmVwo49/l6N1n5u7l7&#10;N7kI0f1lE4ejPM5tbA3qEP+iiTC+xEhcx+InMOfuauwt13V9MJOqTwC5c4CcCv+8Y/Gm0bgxFn8E&#10;cJoT/3RCBZAYpLECDhMqzcLxjsW9pLExpYI0VrA5QmWmLdWBA/ukOBtvUsYTkklwekH/IKIngmTw&#10;MLYpoM4dypK5QWOsMnB6FruYsqVhnIu4UeI0MQhW9CZ3iRTHTJ2Y0AJY8F+5CCbPREiWhp/Jzqg4&#10;MQexILyOlWzgePKHE0jxS2NdTAnTpS7TmUABNKVjUS7z2HVOFBswIakR1+VQYWSzbqaYSqKGhXT1&#10;06hoAJy+ZCt3n0eoOwbTCcRoTF5no9IhHHwyyuSpCAJnUxUtYWPmKjvWA7t0n8/kBoVwOi1gqjqo&#10;qc4qaZ3qxycDOiiJh1qY7JhkxMpC6YYFILUeDRLHgSjPjRs7DdI1XbcdADAuyHMnbaSHDO5eszJl&#10;1fvDZdHzw6QcqUqfnlxjfVNl8tBsmTEiT6YOyZZpvdNkRDlfH8+jBUmJ2UzbSs5TF6Z+/RH3VePe&#10;TnW1kklTsuTI2Zmya98geX5dDxIHiZMhv9iXTSWBGF3DmeyqA2DJ+npZ/UGpLHuvUFbuKJPXIbe/&#10;ZDvqH7s55Aiq/AK6iPZUUb4EdLXhWEOpmukiPqE7qYXK6MiKmVB1Emgyg8bBkKnTngliRyqhFq+v&#10;miprZg2XpWP6yPT+XWRAZZZUk4Pbr9IjT46vlo0g69Z1jfLmc0SEPl0rL6+slqcXl8qTswtkxex8&#10;WTkzV+aN98joYTYZioV9GP6KEWMd0p/SuGsdXo18REwpZHAgpIvFEBmZQIhWXCBRE6p/wcmdjAqY&#10;NsnOBMxkpddjsqXTo/aARksfVlV01nE7FQ6TJJ2K6XQsj7u2Ao4DvYyFMXasTpUUKPyRyvvCviNA&#10;7AyIKACFAy4KOiFa1VDdBAM0YVRbofxb+ZyOgYzr+Py2nA4BVDpB+r3JxvFX35YCFhGKAE40wr9T&#10;n5xgc+iPhodKKxzdzOBtqZqnVN/93FIBOOoaV3OnCvs0gEtX/qoC2WipiB5VADIAByNlM2ms1c0n&#10;kLcXmh61qmkOTzdG4gDRZ/irtKW6T3Vz58EdeWPQADkL9/Ql4j+tbG5T4dxiJH7VFYfYL1q0nbqU&#10;CGnM83cCn9zuvn0AnC8MwLlgAA6EMSD3fyocw8TpXQvzaFulHM5+Wqo9u70VjpGHg49qz/8zpVJb&#10;hALOCQDt2JGj0tDXg7y/ndRx0Xej7Rk7MUDegRA92t8lm1jAOIi7fv1ofESMXKtIkqxCcFqDQbCK&#10;fVU5EMZO3Y6gGTS0CSmYNzWONAtPVBp7u22FEJy6doXkgAguOp1SmiE+M7qxq1s1NMPgb2itlN+p&#10;BGwqGX13ZZRdy2rcElqWPPiTQviXSuIx+0yFl5mmq2lpyQaFoi+Jxr1Neh82h1zUvoWs0q2cRMUz&#10;L0n6LCGKdylk70KiJaai0AU08/vFUeXQBtEyVfL7VTIyrqCl6rUoWea8VSfTX6gTUxFaI6wSicRa&#10;eACFUkyUeXzvVPZMeZhwpfcismKES2bgFF+6pR+VDvYAIjNK61lwV2/jucqUCSMKZNzQPJkyMFtG&#10;1eJZQpOWxKDETHWTSlxLDTqnLkzG0uBWXGT0VNF+9ufrPI8ZdDKreloRAPZEKGtgWIjgS85ULIsu&#10;I7CZ9B7jxhSaSuhXsqw5WCnPb62S7XQrf6h3y2+6OmV6IttZdGNLSEvys1rJ4DSTnEs3yVqmwNF8&#10;rfZUPEEAXjhGWX8e21EFPaFrZ5AstJg/qpeMaiiX3qWZUppuBxkR6nAn7E3m8OpJtbLp6V7y7kv9&#10;ZeOabrJsSaksml8sC2YXymzSv6ZOTJfRI10yiLtQT6wPPZjP94Lw64FIqIZethgmOz0LtAZMkuyM&#10;0BHYxQA6EWaUjQCOmRZJAUeVvhHxOMqZbLVjktUGg6G61vUoGPjT9phicN4ixMvhZ8uG/Eyz0HqZ&#10;ARz0MrGMsEPgWzoDGO184YkI/9JKRwEnilYqWkf2AJZBYnMiIiGXARwfQEmBpa2fgpRGoyrPxPua&#10;/h0Uyos4OlTCARyLzSyXr18w9ol/D1mr0aG/1TxjY0VMM+B40/6aI0Z/gtNR1fGdLz42NDjfUd0o&#10;4CjwNAOONwuHtD8qHLU0XKTSUMDRPeJ6FGS8HA4VDuCjhLEaOrXCuaNbHdjouWX8ODlFJWYADlWO&#10;Ao4Cj7rEL9NGGYDDc6YVzkk4nF39Gw3AuYIvzKhwdCyugEP15OVwmmMqAJz/hzRW4NHqxgCcppbq&#10;IxX+KeCgMtaq54CSxk1jca1yjp/S+NJTMmYe+q4F/jiguaCfjJZJ7No+OMIpVwbnyHsDUmUgE5v6&#10;0YRFQRgXw1eUN1qkjLSBTHX8Q0ymQHJm6Q4oTJeeLl7jZWFPxtGMuZ1UPDEQyBEkVkaoGp5qNpxH&#10;m+YX03bpcROulaqtHOSrpxoBH+7uahTCJQjrsgkYT8OP50EFX8Ha6+quTJfyaGtYaldATGcZK3mL&#10;GpGG4MXKRwVcht2innW8vRbaDcAZ8GSK9JpjR8xnlwHL4G5ISnABiEoK5zMq7jqWm/GzmTJ3c1dZ&#10;sLFBssn2yWeDRQErVaomWPl/yVIE6Zw/lKkYkS59cItPxp29ducowxXeEzWylWmQhfF6CjvaK3o7&#10;pFtfJsX9M6kQc6Sxq0My1QlAHGgMI+8ceJkidE4JjKP9Q5+QBoBoUzpWkbC2tFm0giPdpDcwNdYM&#10;b7awRFGJuNHdNJAb3mMiC/UW8zMR9bp4e7Y892GDDEmPlsN48v7IFt03POTeYEFqDU8UrxlRjRmy&#10;ewWZ4xEILX1byq+CHjeElwo4gVRN7fk+mpPckulZixrWiWS44rEOEIrM3dyHu3q0KUT6VqTI+rkN&#10;snf9GNmzfrS8tqKHzJ6eL6PHZ8rocRkybCy9NneiWl4UlaSBlbKls7zebNgiCitQJuMyd+PGtsHN&#10;WKyM2+BaouFrQuFTVHAXCejEJqrCNxSwYREdL472cDutAZtWtFGtCAJrSysVQBUSxd07nsyXFAAn&#10;G6tBrg0OhwvIRYvlwMGdwMfCw3Gl0wa1ByzaADodAKogWiYFm7hYdDgAVhSgo2AThWhR26rOfL4C&#10;jBdseOTtjgF8Df7diconmK8ZA+CEBsAPpDpYPnedDaI/4ASnwgF0fteUZ6wh6T/Hi3p1ONpS6ft0&#10;xa+2U5pf/L3aIb6hwvlKKxxdIXPNG03xKOBQDXgBxws6zYBjJP3xby/gnDYA5xYg9jWJg+8uXCAH&#10;4JrukXvjrXAS5RZHR+LNgHOR6sYAHOVwBvaTa3evGREV3grHa204xQSs2U/VvL3h/+ymMsybP1c4&#10;uh5G1/16vVTK4ezyTqm0pWqucE6dxDZxRqYur8XdHCLjSPgb8VyCjIYPWTw0mqA1hyxjojMIN3Mf&#10;WqkujMQVaKrJys7OJpOGyaMJZ7kumyvkYi9GYFeoGynZ7lDSh0oCRW8mAjsnF5gZLiFCY2Gx3oQi&#10;y4hDV5WIatxKZZ3AcMKshwGCGe2XTeMpALJkuA6XrnlBr5WI1cUON+hIgozltZnK6y0LtXZ+HiQ2&#10;PEYxKZfFZLuUAgzVE8x4sNgBvtBhAE6fucRNTCCPeI5Fnvmol/SfmYW9wEdyGZOXEYw+5plcWfJO&#10;TxmxPIvFfBaEftnSbT5excUuWfXWMBnATVxd5T0WO6R+kZV8HCv5N40y4/V6efadYZIN8CWQqZMG&#10;YKbhlk/BtJqO+bqse4pU1jolk/3sJioUM61SLkRvKpyJT8gTEomlZD2auq/LzPKBG8Ej7U7vMckI&#10;8rgmaEeTSeVMI1gsnYiZQfzMkzYUyZjncpnOOXGNp8lz7zSQK+QjU+uT5cqIYjmAvGEUwXx5mKmH&#10;8HraTjzF24d6SCMEsy2irVT280hyXrzRsum23gBdL8NELQhCuYXJFMboN4gLm+XlXGQdgpnbI+ef&#10;0JAp764cJKffmiNHNk6VTU/2kVnjcmTAANLj+xPszLaGSkKa1U1ehOeqEGKvmNzTAtLuM/PI2yCp&#10;z+6Gk3EwGkM/Y06knYLHCQIAAuFwdDKl7ZWqfIPhXzrR7rRhiqWAo3k8HQAfJXdNtEsWANBhJtyI&#10;P36JE2BLiZdiXgR5ybGSwR3cHk/lxAsrAO5FwaJ1Z74GoKMApAATh4rYzNHWKxKVtFY74bzfTz+f&#10;SkirKAUbBR99DvT40FopbxONT8nPhz9gQbZ89x1L/f7wnSH6U8DRCkbBRnmanydVXqWxjsU1H0fF&#10;gQo4OhI3HOaAjoKNweHc/4LKh2gK4kV18d2nKH6VvznPtOgT5W8MwFEdzs8bNxVwNGxdg7k0EfAB&#10;nNGHz6yW3WEBco+K5uGECg2OYWlA8HfZToUD2FzBAX+KHKFdQwbI9XvXvRUOVZVR4TTrcNTaYEyp&#10;DhuTKiWNDz3aUjUpjfcf8rZUCjg7PyB8q4nD2cf7tMI5/LDCIZ4CwDl9+qyMm9tFeizyl7EvWWXk&#10;WnYqzTdJNxzOtTi2e42MkZ4sT6uh9Sgl8qCc/dzF7DmL5YWtuUcJvHCrIDAHjLLIIAjYXhgCayF7&#10;y7rjW8JlrlG2GWh0NO7WpBUtN5QYbixmjRWh7bby+rGgD1N1fCSVbySaK804Um9gLNxiPBV2PFaX&#10;eAYcsbT1EbTeJt5vpW130b6n08ZnMazIzqSlh88ogp8sooovZUtDHQFWvVjB23s27eAkjIxjWe64&#10;e5A8ta0PmckhVGKYoAnbmk2mzZxNNWxDgUQmWHzY4iypW0AruSZb3j+1UiYtrsIdH8VK3zQZuTRb&#10;+s53MQVLklU7e8vWXXOlgVarkDYsnUAyJci1ZYxHXe8qwPRZSgRENop4FPU22qlsPGV2lL0+oY+L&#10;E3Hf64Vx8nl1knxSYZWFPK9dqayyhsRIJGZUTz+mejq+53pWrmnIUx7CtjIJ9soljTGDcXopoBlK&#10;Tk6RTIWjejstUnYVEpqGDOUZWtcjL1XJG8d7SP/hMTJ8ll02HhgrdYMK2OnWChIaJwE+Shs5VXYm&#10;jC1CARslRoPCSF8PgWCNoe+jJF/Kwrmda8fI2S0L5PgbM2ULEZFzJ+TKYAUc1q/U92EdBaKs5lPa&#10;nZR2BFr5JUjRyZVxprBShnbJiibHjnbG6iDEGc4mHIDRCkcfdUIVxovAjzanLa2Ugo22VCrEC4Po&#10;TaAycSfwx6bNy3dAwrF5oJ6xbwO5L/W4ortAjJanIwjTlo0KSpP5tB16ohO7dNDN6NvBvLhMvOjM&#10;tF5xVEKxvK2gEwbg+EIKt6OyaccEyqhuAJpOgRDGTeAToM9HVIh0bN+aO0i5/E63M/z0wAAbbY1+&#10;NFqp/6xujLG4VjiMxdVJ/j2amztXzxsE8Q/f3oP78QKOHp1a3bnONgdiKFSD4yWMdRTurXAUeAzA&#10;oc3RR32ffk5zhaOA8y37sPa8/KLsDAuSOwDMraZ26maT6O+KksZcLBcR/T1sqUYOlxv3bsrnAI5R&#10;4TARM1oqAE4rHK/w7+cgrmalcTOXY2ThADjaPilh7K1wlMPRlqqpwkGHc5SxuLelYmvo2XMydFxX&#10;0t86yqAVTIHQrfSYRJwJ1UoBpsYS9nMXwXvkMVXJJ083H84gHoNtEKJQEyrxfCY3g/HxTByfIhMI&#10;expB69WH1qt7F3Y2UU0XkQqgYfsOdFcKMPH8vS1UNkm03Q5eQ25uom6yjRzcnCz6GkDgGUL1HMJr&#10;LZQTpZYd7C6qmo9A9xUK4IQz8Yzl31oZJVGRJ/C6tZgJ3tJ0BM0hxhScQkpBGobSErbV1g5lpctg&#10;NhQwwp73UhdZuqkO8yM8lO4EJ8Vv8ot5smxrjTy5iQArCOZ6+J3RbFqYSuDVe6eWybRl1dI4wiaT&#10;WPI4a2mZTF4DwbwiRl4+MlReXj9ERrFDvAeWiSx0SzbARvkqtWvEwb0koOBOxOpjAXBSAJscDZpn&#10;U2lIVCuSNX1kAm3pKhb9PYUWahz6mUZycoYuSxEX64otuMqVP6pnNVQRANoFt/eg5W6ZRDzFcAK4&#10;xi7LksnkKzewmsaT31JWoQs6MTFT3u9nk60skzzAmH3D/q4y69U8ArqK5K2TU6Tb0AI0bSwuzMYe&#10;RceTzdrwXAqTFjFI96Nj4ClQ1EZGk0VqN8mw8lR5amy17EB7c+K1WXL0lWny9uqBsnh6iUwYk8Uk&#10;Kk0GDHdLbwi9nkO4+AdotQNLzjcvLEGLAAhYGcVaND0PfsaOA9vlRvLMdCkB4IlFwBdLuaoninYq&#10;gD92B7Q2PvzhA7jjhHGHSoTjyYJ7KIX4rGWJWy9CwQex12pYhUeGQmj3L2HcWIgkvIDvm01FReum&#10;Y/EOEMy/AiB+2a6VPI52phM8TSQtWSy2BROj4zheiDFUOhG8z9eoiLSl0uoGsKGq6QjgKADp8Q2C&#10;74kIlrZtnmDq1lP+xC6qnzRc65ubBuD87BT36m+8XipvS6Xcjb6twKL8zbcQxeoe/454i2+0wuF8&#10;Bel7my2emntzBROlgokBNE38jRdwFGyONI3EjxsaHF0FbGQeM07/nipq7xuvynsAzm2qGQWaWxx9&#10;/IKWqhlwLsB5XbaEypFOrWTvxIlMt9DwEPClFc5ZQM5QGqtjHGB7yOE0Jf/9/wMco8JhH5WeXTs+&#10;NDicfdgdDrDN4VFrwzEF0AvnZciIbgjc2ko12S3VI+FD4GCsKH/N+J3stDbpXAjZBURNMIa1KNhw&#10;0Vvw0eUhVOvZGMcU1C7jR7t4TJbhvO4G9EySvlUJUpdjgn+Eb8H2ksiNLJ5qNgHQMSobACaFTKMs&#10;G6LD5HgGDmZxJURQ2TCqRQ7hi9rcD0NrkKri8QWGIKkIoh0LIXcpAvV7NNacOIDIzInlbTPxKAmI&#10;DO26coYJUyoKYp2cZVXABbHNJL+W5XMAQjcI3/FrS6WIaVbXJ0kQXO6Sviuc8uqeRjl3c4bMX58B&#10;2Jpk7roGWfnOADn1xUaZsKBUeiL2G4UNYfBUeKAlCdL/RZss2kx0DNfbSPbA1RIql0m7ZGGcHYKV&#10;I4C2JRi+JAxLQxRtj5m2JQPXfCa2BnP04whn24sbNXc+E7x0gucr+FlzII9LWfU0/qlsnPFxYq7t&#10;gMrZLtPWVjOah8cisG4ImTjT1hfLJHJvxhEANob0wQz+Xg3kE88ix2cBv+tL0CkfDU2W7TOTZduR&#10;7vLku13kmQ8aZe3GgVKShnZKVynnM6lm2qarpIp7WKRFQnwUOpkIA3QsvF3hSZLxtZny1LhqeWtp&#10;P3nv6eHywTOj5M0nG2XJzFKZPrVAJk8jGWwqe3ImeGTgKJd0hzRWwCnCaJfB6NOZwi5vAEfjOrWl&#10;0nwZBaE0smbcsNk2bbUAoUQqoHimV1G0VtpWKb8TA9Ak0T/nUrXUYptoJDpzZGW6TOqWKzP7FMks&#10;tjxMaSAUiJ+xkdzjugJCmsmycfJii6A3V6vCYwDOLwCJxzoQtM7USrkcA3QAHDO5NibCtML5tx/t&#10;Y3ML1QlwUcDR6qYt/6dNZ/wogE9IeKC0avUrGT9llPzjn38wJk9G1k2zraGpwtFqRgHmYYVDW6Vp&#10;gEoOK3+jhPGv4XO+Vf6GUbaK/nRv+B0A5xqrWjR0y6hwIFjPG9XN8Ueqm58BRzU4CjiqTNYVMj9Q&#10;4ezfulm2R4TKbSoZgzDW4C2qvy+c2Bp0SgUQaYVzGQ7sCET8wRnTvIDD5gYDcIyxuFY4AI5R4Shp&#10;7F3569Xh6JTqkXUxcDPNpLFu3DTCtxRwjCnVTsNLdRC3eLMO55i2iBcvyDAGFKbUdkyXdLsl/B1G&#10;XQ3AD4B3sND/pxOa5mHSolaWCC5uC/KIPCqX7oyYBxKTMmqYXcbCG45is+rQnjbpW2uV7qXkymTg&#10;46F6tmC+1Wo2Dr5OOb94/t4KPPZ4OB4Ap9iFroTjwYwbDeB0Bmw6UVV3Rn2tBuRgFPEhmn7AYzCA&#10;o8bkaOQZJjUio4SPouJJQA1vgRux4NROI08nT1MKB1CpDSYxkCiIQnJmUvFTOdC+VMPPVC9l2raA&#10;iS2gUzonTha9Vitb9g2UZ9+ul1c/nCOLNvaVtw7MkI+vbiIpM4/2LF6GQhDPXl8gfRAU9l2bJAOn&#10;sMmh2iK1pdAXKIIzaaNsRKhGMcoOQOgXiG8qAsCJgSsxwsfwQbnxV1nwWpmochyouhPQwvhF/Erq&#10;+ybLwtXD8StGyQRSBBduLUWBHSsvvDdYxq4qYsUwNgzkB1WT2FXOVG3JW91kxvPFMhB3uJXfaSAi&#10;xknT2UfXy1+6deksY4nLmNkzQBYhD1izo4dsPz1TXmBkP5HnN9OqiRDEdFQTJtZAYcBSyhaJCfTJ&#10;VDla3SQnsbwrj7FXjzxZOaZKnp1eK8/OqZHnF9Sht6mWBdPo4abmy6Rp7MmZQsgz47OepLXXADbF&#10;VVQ2tFJWdDI2jt0JqAAoNh5TAZkc0vSKCPfKoyJR0HGRqqdApDyPjsStZNDoJMtNJk0Js/763Hjp&#10;i59rXE2GzOuH7mcklgq2PCwf2UVm9y2R0V2zpRe7yEuz4igZtV1j7xS9dzsqml+2bSW/aA3gUOW0&#10;ZGWND2PuMGwKMUaFw5ZOKpywCF7sCjgB3tG4jwE+2mJ1kFb8n1Y+jPeofAJDAwCcx2Xe4lny73/9&#10;0ahwlJfRlunRkbhXYcyEynCLa4WD6I/HbxVYUBorYayRFd6ROIQxlgZDgYyt4Rr7vRVwVPSnFc7H&#10;Ta2UMRI3plQKOMeMdkutDzrRUsDR//s93+/Qe9tkW3S43IbjuukhA0ejRalwPmfn+KdwXJeoFC/o&#10;WBy/1VEqwEOL5suN+zfkM4DuUcA5bSiNycRpcowbq37VT6Vpf02Jf95MY1bE0FLt1gqHVkpBZ9dH&#10;OMVpqfbvo8KBwzloeKlU+HfQyDX+hIiKUeP6iQk3sys3WuKxpYRg4A1lemKDtM3HiZxLTKyVMHOz&#10;EeqGVof39WTEPGwI+hzaJz3DubmNgkMc0oP4TZIqK/Io17G2JCC1CEchHkGrpGBioqKNhdeL5sQB&#10;QimJxJG6iNPkpAE4EXA46u/zgTcM5CalLZROt7SdCqeyCeNom6U8jpnXVQzv11VIZkLlUjCaVrBZ&#10;UjNvPCT9Fen+qUkQyJzKMUR3YkNwMKrvoqPyFazexTZRsQD/1BLid1fksOub+FQ4qBc+mMgEaKyc&#10;+HS9XLi+VQYvyCcPB4PobAsXeiVaHxL/+HpduVirS7B5YDvIw/LjwXpg1Q0TtE/xPMbB2RiPqvzF&#10;6hCJ47uiD8/TAioWpmyxCPFMtFitfFtI49AqeeWNRZLPVtHRT6UQ0u6WDXtGy/rtkwjI6iRVJAxm&#10;M1krGQNJPtmExaNAnt3WX6Yv6cuNIkJGYDadsChe+izld6UlLmZ5YT7rb+qpWkfNS5Zn5qXLoTEp&#10;spXY0Z4EibmKqHRoefMZKBXQAbXQ6iaU6ZRyFTlMq0Zxga8YVSVrp3aTFRMrZf5Y+knaqMmjMWyO&#10;JHpwBAu6htLOcJepAbEqauhZCylT4WxieUHHMQ1JhKS0QVC6Umh1PHFk6RDGU87nd2HXN+tgMrJY&#10;ngfopLKhIY0M4Uz+nZMN/8PnVf1/ZZ15UNSHHcUz1UY0ao3irYCAHIsLcrqysKDcrMsCShBB5PAA&#10;hUWEIKgcIioIRUlEU6OmMY7aaAw5bCUm5hpT4x0ziZp0OmnNTJv8k5nOdCbTdObbz/e3SzTTP37j&#10;MePJ7tv3fd/3fS/FJEVZGKrsEbCYONlemiq9lOW9sLVYXmgp4aTiGemopIzLSZYrR4pRfKr7MF9P&#10;QwBU4XkcK3Edp0Y9RQsFwPMkeo6KwjMMlsML0J9/Kwl5s9lATYHV/CwWG9spCgERnL0YxRRwJkxl&#10;zAOQxjz1pOx/rl9++s+/EIPRYdBwvjdE4X8+diX+8GeGYwCOoeP8zZ3uh2Csh57fATg6WhkBXLCb&#10;bx5oAd5Ip/hjgMOb/lPjUf3G/SjgqEfH6B0fEY1hON8CfB+8dV5OkYnzgAPNB1rrS8TofQDnLqL6&#10;bRiOCsY3FXDQMy7x73ynr1ceeADn2tVHxj/NNFZ282gt7hGNPaY/XYnr9beCzkUVjd/2AM6Q5hlr&#10;+Bbshiycd4YZqYxbKrfTWAHnBrnGdQ1r0RtgMzhS/WnICONWLpbxI40Yh3RWvdFsjcK48I/hDbWE&#10;I0gHWkhxGYV43FSVYrUoo/21kg1WRTHbrOVoI2xdUvgEjSM6JQSGrAsCBZJ5Bugg+AM2CkC65TQT&#10;NRJvBpwiqHwO8TW0GwUcb8YptUqokz0AJuMHs1LQ0fs9FZM1DUG1mzCe+YDSbGwFTnSWbaftBEsh&#10;F6j+ob4cFxpOfTBhXqQTlmLbYHOW2QjIADhOgCaL49A8jILrum1U46IbpZLlTBrg8+dd8vfvLssf&#10;PzwozlpMgk2xklmFvtKWQNxDCBnB/lK4IVJy6VJPI7M7kSTLSNhNsEZvYKjTtf8C8ptDNVUT4JnF&#10;JXgEZxEl6C57zpdQZmAX33DYGtETM4juHTzaIzu6V8g6EgZLyUJeQhvowVc3SVVbLtfd01iHU6CH&#10;7rSsAeMukaZrdsdKz4kC2Xe0FE8UZyBkOBcVTSdbOYx4U7xLpSQ4ECK/6+gKKWngA8DuJTUuH/qx&#10;QqSe+p84wHkBrDUhG8MgG+wn5qLdTEc0DiaCIZ/xpXNdphxvXy3H2kul22WXOsxaxQUgdT70MB9K&#10;6qS6MzuUrU0I1mmyS+MCeZH4IU6x6eKLGwhtN2seMGCTlITdO43/bAUbZ4zkOAAcDkITE+k9huHo&#10;Y6OTKpWxKCeDvX9OpJQ6o6Qcc1F1wSJpKE6WdhC5r65ADjWtksGmIumvWyEdFSTKOxMkg09yf9bi&#10;T8FOxsJSxrJxUoAZPYEGCh2pGK28AI5JjEk6Vs3lE1BHKWU301j/6+pbtRvDi+Ot262JBtAo4Cjw&#10;TFQQQssZM2GM/P7kcRgOgEMGjQKOgonbg+MWjR8fqR4HHM3CMQrxABsDcBitHv5Vb6i0j4qjTsP0&#10;R4A6DOcGDOdTHaUMhkMODm/+EcC5zs+rR+eOpgFyBvGlbqkAq4cA2YfDb8lJU5B8pYCD4e9rzhsU&#10;cD7HJKlrcQWcGwimt9E2LjI2vnvweYPh3OHPvQZj+rPhw3E7jT/2eHB0Q6V5OI/X/boBh2K8EdHY&#10;0HBeN/SbC+oy5scXyci5hIajIerutTi/h45UpP7VblkH4JB7Qy1PAONSEQY7Vz9ZvnhbwnnTBGHY&#10;W4jFPoWVbzJhVSmk0uUU+LGkCJJNVWZxoeFU0hKwshCxOI8RI5vXTjKHnax8w9ACVbvRRxlNINEi&#10;/hoxwgeLL193/X4Io7RJGa5uNPlwmuLRbjRKJVS1H8RhBR4Fm3k8Qfy8SQVj2FMIW69MGFUSb5yc&#10;TeHSesZOsRtMI9+bMwqCuGA5+bxJiwlCtxH+nsD2rI5a44LeaLF3hcmydrZXHWzm9sXz6+bSUkk9&#10;U9RoVs6NAM77UrcrT8o7qFU6nCe1e9Nl634+VHdZuSoPlcbBJKnpojecm7J4TgXMjE7zGaHi0wMY&#10;S/n7Ajyq38xhGzU1YJxk4HBez69pedkmu/6QJtYcapAW+ciz7VwLvDpIzU6w7HnRKcWMbkE5E9kW&#10;EqaFLrOY9MOszSFS2B5JPMcCspPV2BjDyr5Qjr9RS986gnScF6H1U2Q592i1/LtS6Q5LZ8Jp2pcr&#10;8QTIO7b7yTJiPAqI9Kgk8iOB7WG4lZA07ujS8tFwZnINrYATQ4zmxrwEeXHHKjnXt1Fe3lUhe8g5&#10;rlwRLRnQucQlun3CCckJQjTi7wKEuGBmY3/WjXMYVfTKehZfyABYTiRgY0vGtJUZITl2UugBm7xc&#10;vALZCyU9ZQGAg9ptYX0eDy1LNUuJM1o2Fi2W+lKb+ylJki0lS6R5TTqA45CeGqzWgE6fC9bFaLW9&#10;lGpThGMrRqTZMJZxbJvGAipebKVUKB49cazxeKHFTFFmwwil45QPL7o5vPhmMV55A1Kq0egY5WY2&#10;Ew1w0m9VvxkPu1EwGvs0OhAj1tvDQ/JfNBztolKnsYLKDz+4GY5m3ozoN27R2O0wVhakbEbHKPXj&#10;uBnOV54iPFbiHF7ex+37OUHmavq7ceWXgPOI4agJUE8dHo1Uhg8HhmMADi0JJ000bMIudZTSkeo+&#10;h5t3yS26A8PRO6rriMY30TYu8bX+6NgRuYcP57YCDqt4FYzdgOPupvo/0VhZjYfluAHnPWNLpaKx&#10;go2OVRc88aLDKhob1+KMVIxT6jR+HxC7+dlN2Vi7ntiP8VTFEjR1KFG2n46TY59k0fYRQzQIcQmE&#10;6Rc3mlgdJ0gWcQzJuGQLuTeqd0VKKxGWW2oQX4lyyKatwcGpQ44d/Ya4hcVsQswc85rxe5lNCipU&#10;+wA4ATwKNnNxoc9hC6tjtTrSp/N6mcbpi+Y2xaAzJDLWW9AazazGAwAZPXtRAdmf1MowwCaS85lA&#10;LBZFFRbpOuUkKTAYbwwaCwwhDpYSxYikoem7T+fJDjZOSeVoodwUrumwkq1jRvxFdtjDNKARGD2R&#10;hFLNkVHmMRTGzZL3rg3Kqbd2clMWIPteXS7Pv7FSuk/lyXYqW5r7MqSqwyJNh61Sv9si6XhlFnH4&#10;uogNmZPRMpUiutmIxvMYo/xx9M7khmoaDmAbKYllrLVbXrLSZ5XGcidZ1tQtlT9d7Zfq+nz0snHS&#10;0J0qVV1JEk2HVnGrScrbTFJMIPuKZhPpg3SI011egj+odsAmR96o5tf+Fjc2vifbBGnkzz9UFiuv&#10;9BVICYH0lU1LacHA0kAQWfOpaKk8ECpFVTOlgUiQovUUF3K2EZ8RIOkKOPNYg/ui36TGhkorb/DT&#10;JP4NDdTJ8Y41sqMyXQozF4oNcNBQ8UheuGY+KUMAmfkIdAE8/jzzWD/q46teF8x4UbAeGy0Qym4c&#10;2dBBB7ke9ijJygiXDBV5k5hJAZpVjFh1q23SWoWDuXaZ7OJpr6LWdK1dWsqpFeVpW8vP08DZuSFX&#10;OtY5ZXsZvcoIyDkUv8UiivpT4eLNJ9okji4n4EgeB/A8CTsZo6cK6rfQTUU4GcXoGyGwoUA+4eYC&#10;PDPw2EznmYZhbjKj1XiYzAjgKLOZNIPCecBoNOxmOsLxFXrBf/qR8HQDcLQAj9B0GM5IxKh6ctyP&#10;e0ulbmPdSqleo6twA3A8Px4pwVPAUdPfXYLM1YNzHeFWGc7Vx0Ypg+UoQ0BM1nOHW2ypjJHKo+E8&#10;5Pf8SAEnlLI7NjL36KG6z1j1JYebxkiFSVI3VNdYDd8CcC74zZaPTr0i977+Qm7z57q3VPhkABsj&#10;gMvQcTyrcdVvjEwcD+CojqOAwzN8adjtw8FhrIBjbKm4o7qoGg5/HwUcZTh6GmEADkHqrvpNMspr&#10;NHGhwdL5eqrsfdsqhy+ny86jS3GIj8GDMl8OXWEx8bJFKruixTWwWKrJ022kZM3lipCVZQSa4yxO&#10;4/4pjayVVM4dktPRCNE2IkilXMCoFkYofph2ivF1V1ajADMTNjuDZzrPVIDDWzU92LgeAz+TvEDK&#10;qJrOo3zRioaoABMAy/FhZe6HLSKUD9FIRnYTDCfCPFOaBymKG6BUDvCoOWChTpdWAsK8thyMlyOY&#10;33IaQ8VEtvDGLt7Qe1ORHRjjGBszaFuwdyAdbPaR2amTZVT4r6WkJV0++eKQVFCAt7bTIicuV0vf&#10;Oad0n3ZIU3+qbO/lBIE2zfJG7qU6C9gQ4dnZZpOG/Q5Z1RhHoh+WARWwEYRDotwBY1bY4jMdgF2/&#10;niZEy4HzudQrF8rvEIWPDW3lSJTbLcdvqOXhmgAGY6E7q46mz6buOHF1RknLoE0a+0kc5P98z0tZ&#10;bJ9K5eiFKjl7pkVWc8neigB9lmv1W+9tkwF8VSVs62p2LYX1URF1OEYqYD15VehOtFzUF0+WHnSe&#10;XERpdVRnkG/0xEITaV0IaisQi/dWL5MzPRvkXP8meWHbKqlfuUQctAEkqhbD1mkhOoDm/Ibywg7j&#10;+9FQ9lh8HuFsQIJhNgFoBMpwTHQ6RXM/ZUPQzQJ07ABNZiqCHSDkgOFUMFptK1/CrZZdBloKZLCt&#10;2Hj2NxfIbleutFc7pW2DQ9qqnLITsGlf75QdFRS5l2TK+uW4M7NiJY0ohgTGhxgL+lF8iJgXBRLe&#10;5SMzAL2nmeUnIxr6sQaOIvHORjhYPKY4CwAVbQ6EJs8jX4dgIIK1fNGuZvKpr+AyFmajYOONCXIq&#10;YPQ0L7hfjRvNzRemKUrjfvw3d1Qajq4rcV2DP3bWMAI2I+LxSBmenkB8RzLf9//4xl2O51mHf0NN&#10;718AnC/vUHYHw1Egca/EdTs1ouHwrWe80p/XkcsAHNL+1LujovG3/J5XLg/LybAQucfXRkepB3rW&#10;AOB8FsELg3H3Oh8SKhrfQud6MyhAriDy6mnDHVbxBsOB3eiWygjg+nktrj3jaDjEUyjg/HI17mE4&#10;bKTUf6OCsY5UCkAKOMaGitMHFYwNhsPvefvuLdnc4JInABw/nzmStzyCqlqbPHeZNxQ3ScFEjHa/&#10;aZPeYRuX1f6yjuK1bWeXStMrVJV0UOTG9iafjupMoizSychNyeWkgeNNC/dCkXR/h1tgKIwNBujg&#10;/QrDjqEFhj4wGwUbZTQKNtNgNzpSmwFgJ/9PNRwpP1uQLJvz2Hpis0gj+iQG3SaRaN2lAJqFg8gY&#10;GE64Wilwvkcw+nUdz8EcR2IfSYENzyXI4FCunPigQLYARItLuE7nSLN5v13y2axlOXAEw0KCyR1O&#10;ayZcrAMXfrWvTEkcz+2VlXHJCbhSc/zaZuk9Uyi9Z3Ol+4zT8L7U70ySjgO5MnTpkOw+uobxM0Ua&#10;BxxkIoeTIDgJNy/ZOGQLRXCykV2v2Txm2XrGIm2vW6XjXJJsgym24o05wVZs6OPNUtZiE9OyCaQH&#10;aoPETCmn/6qkKUIaeuKlc5+F48750nVwKX+XldJJ1OnJNyvk9LtF8tqHVdK31SZ7WaUPrA4ixmaj&#10;XP3iiBTiBapmvG1ss6LR8Pfgvs3KBjItjw8DygozqNPZAgNaWcfXjXHTgSnyf9uRdotUJcAhAAAA&#10;AElFTkSuQmCC"/>
  <p:tag name="ISPRING_PRESENTERDATA_0" val="QnXMgGkgVGhpzKMgQcyBbmggTmd1ecOqzKN0|R2lhzIFvIFZpw6pu|bmd1eWV0aG9hMDA5QGdtYWlsLmNvbQ==||e0I5OEU1NEU4LThCNzYtNEUxRS1CNEU3LTc4NTBFRjQ5Mjg4MH0=||SVNQUklOR19QUkVTRU5URVJfUEhPVE9fMA==|MA==|||MDkzNjk5MTI4MA=="/>
  <p:tag name="FLASHSPRING_PRESENTATION_REFERENCES" val=""/>
  <p:tag name="ISPRING_LMS_API_VERSION" val="SCORM 1.2"/>
  <p:tag name="ISPRING_ULTRA_SCORM_COURCE_TITLE" val="KT và PH TTTD của DT"/>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SCORM_PASSING_SCORE" val="82.857143"/>
  <p:tag name="ISPRING_PLAYERS_CUSTOMIZATION_2" val="UEsDBBQAAgAIAClet0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C1AFpT/ueBOg0GAACxFQAAHQAAAHVuaXZlcnNhbC9jb21tb25fbWVzc2FnZXMubG5nxVhfa9tWFH8v9DvcCQobdG47aBgjcZDlG1tElhzp2kk3hnBsY4vYUmrLIX7rCGOMDLo8jbWMxc2yLVnCWhoYk9j2oJDvoX2SnXslO9aSRlKXsIe6vsHnd/7/zrl3dn6z20EbzV7fsMw57kHmPoeaZt1qGGZrjquQhfc/5FDfrpmNWscym3OcaXFoPnv71mynZrYGtVYTvt++hdBst9nvw7GfpafzMzIac1w5pwtKqczLj3RJKSh6TixwWclqWchse7vI7p299N3vzNa7H8zMbD54OPPe7L1QPAmaVuIl6VI8xAAf3k+AJxNVkXQAxZIu4xXCZYnoO3+WEfHdH4R08kqFSKKMuWyJyiIpPUJZxVUuW/XdJ4ioZ7/67rN4gIqqYpnomiTmsS5quqwQFicJE5znsjnfGZlove07ewbabHaRbXm7Jlr13W8hYJBMdLrju1vINnznr3Vk++5+PU5nXinxoqyrWCOqKBBRkbnsimGiju9+Y9wFbKrydMfbo2q20YZ3gtqG734xQG3vdY1ZsertGqgFOvfAArvnHZrIph9d+N1nJjK93WEm3oxlWVL4vM6Xy3oJaxpfgOCffk3duaCDIqIN331uoA2j0bTugi17Q/CXxWXguzvwI989gM8GxAD+MxSNmfM5DZ93jAxtvQftgeoQy9Ew1jiVXxblgk4URdJ0LOfHf+GyixBpG9ltz6mDRc4fKaFUXsMq1KnvHAzfQlRnXcOkqff7NqpDDNIBFcVCUYJ/hBqS8xybZntktiF0zv4gHVYZyyFGklhAqWMVukXTlhUVyluGZByvoy582mgNDgdQZJbv/FZHXai/PuQ1LHBaESZUvYEaA8giKw4ovCOwGr7HRlKUBQU6TSBTyktXaV1reyesuzzHbMWjg1s8a6WwkyFCUN86YZwUaeI2a2Aon10w3T57eTaiLeSN6iEBPq+DbgP1gAoNapz71Ag7fcrdZB0m8RVZKOo5IsPXHIa6KUMHx7sTygFHvKk1fecVGDTdiRC040nrRVot1sxQgZ5TVoD+oMFY6NNIKYtcVllMI/EIa0lEZL4qFniWV+DmMWOeEzN46H6J6t5rSCij4d5gSBsSapqRdZi3IK+ZdNo0vFSBfhF56ZIxUA8KhsG3mxZTf0Dp/xUMU0YLtG22zXasUhhaAs7Thl6qiB/rC7wo4Xy0foOEBC5mUNU7mp4RYaNsUB/3bPR4UAuacw24d4uFgPLUaFzEd8JJJ+fxyp1LhldaeyPz8oq263i73QuG+e73N2gWZZorbfofYqYJWOZVUbmWPJ/usANlzRPqk/uUSt+w4UkTTr04jlh2I9mO2JUq4zdnmhaMWQxrnhTQ9nYtpKpmt2Z0kkMUqS05EUjZd342k8uJ8gLIkLCejBSSshIKh8UYcGt6HK0IGWCWr1AibnuH3eTCVXAbJKt0vqXZMs4RlnFOEwkMTcKyutxcjZNltBG3PEzXDxsBF2gjZodItDdM3QwiQ5OIRMKTtK56IyuTyQiwyVgBUbyTALhSwuMwBZPuEmdpzrtsp4+UPmRxMAyW7yAl8NdfQr/q9OcGSP4OBxiQ8//FlNDNiOrkRTBhhFSbIMtmhEevI5Ma5lXY5AReFuj6V/Tdn4YJZaARaYwkoo2Xx/F48I5oQ8GSMURrLB2PBwmuICFscFPO4wUeoMOoEIq4RsPd/fvJjwmB/m0cXPsJWqr4zgtEvK9KaJE+BJQ+SoVGV17gcTxB/aQAwa/DVe/T1DjUtQlMwAIbp1v06g4X2lg4wueilhSKIhKK3rMkguFLxlg0xXsGEaEnru9hIFgF2qx4T3cClkpUt6wFw1rhCeGFYgm6VKOlAvhmazD0Ds00ICVeXQRaZndWLisEowU6O9XNdxqQJQfSEtZHGtHphyaglk6SN5tp+TePWYgMe0MzUN9iyQozEYsOYSFiWefzefY4F1zM99fH+wednqhz8aUuKa5Q5GWYIVPQJlQPjA2I/othqIUtKJAKepOE7Qju+vZb6VQxnrzL0fcl9mhDKOMmIBc2+cecDRQYnKMESMcTu/pGwSanPntcnb039db6D1BLAwQUAAIACAC1AFp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LUAWlNNgKCWAgYAAEscAAAnAAAAdW5pdmVyc2FsL2ZsYXNoX3B1Ymxpc2hpbmdfc2V0dGluZ3MueG1s5VlLb9tGEL77V2xZ5BjJTuw8DEmBLVOxYL0iMS8UhUGRa3ErcsmQS9vqKUBORQqkOTZFUbtpiiZN0BTNpRLaHmj4f7C/pLOkrIflxzKx0hcM2ebufN/MzszO7lCZa9uWiTax6xGbZqW51KyEMNVsndBWVrqpFM5fkZDHVKqrpk1xVqK2hK7lZjKO3zSJZzQwYyDqIaCh3qLDspLBmLOYTm9tbaWI57h81jZ9BvxeSrOttONiD1OG3bRjqh34wzoO9qQ+gwABfCyb9mG5mRmEMjFT2dZ9EyOig+WU8EWpZsFUPUNKx2JNVWu3XNunet42bRe5rWZW+jBf4D8HMjHVCrEw5T7xcjDIh9miquuEW6GaDfIpRgYmLQPMnZudl9AW0ZmRlS7OXuA8IJ+e5InY48WrnCdvgxco6yuwMFN1lanxY6zRxRvYhXBgL8dcHwPp2NiIJMPbbDAQD+kdqlpEU2AGcV9lpRVlvS4X5LpcycvrN+ul2FRhhFJUSrIQplEqrsjrlaoiN9ZXlXIpMUiR7ygJQEktE6av1eWGXFHk+vpysZoQIW7UECOXl4qlhJjb8nKjqCTVVFkqJ4XUVqsVMczq3ZpcLxUra+tKtVpSirUhKsrhkWzNpMcTPwMbxPbd0fRmhm81qUpMKDaHctzDDMqVqbotrNgFArtxQzU9LKFPHNy64asmYR2+Q6GqtTF2ljwHa6zOd19W4jtKGtLFhGAYbMnB3l64Otjal6+MLT0dax8u60grM4NiVzNsZr9n6+dmFwbmX50/2fxjDM1sEh3bFdV1o5I1uYBTTbgwrI5zFy9dOtmKY7RlVMZUzYBSyg4q4ejIgRTh9qsaI5tQp/EhWzd802z4jmO7bFhMRwcHRhxDk9mw6Vj+8WfUtE19EDdsNbFeUS08cgA12oQWQHJOQhuwU0yIaNXBFDVUCoceYRBlbUDg+U2PERYddoW+9JJLVBMBH5zKGJUbE1HXDNX1xrbGID78oNFyH103CNKMoPtx7PF49FhpxVVpC23uPaCoGXafUiHUWtj9AyoAKNHQZtj9TQSzHHRZMuG9x8EuNZAedp/5IiAl7D7vCAsiBrwMabBoIUywQxBt+Z3gBRWRzwdvwK9a2HuWfB1GhIWrFijcfx32vibIs8PuLkUtwmPUEmHZ+yLsPVQhE8LeZ5CrUKuEdEfpcBs3RYTvYIsnwQtLRDjs/iDkuOVooVrwC7L8sPeYgh8g2xwIV++ZBur8Tpx8bvASnAqjP8L/3GiNi0PqB7/Cwza2rolrcwxwK0Gb3NlPGbrng9+CXQ01edDbJOw9sLgS+HCJrzTUhj3mRoFpg38fkb4JNNjppN5J7YRGEDxgPxffZ4qVFfnOOcgqEBpzTnLNZrBjTagMe9+cpcK1fjaDnx6k0K3gJa8zYALsiqfgvWjy7/OAYQc7lCfxDk+m/df7u9xWHvvTYt1PQDC385ZxH9Md5ZsVvOGTvUcR/7RzbVTbGQd9TCcP/atpakuaYnuPo4dD/p5qnm3zUhnFuxn2vuyrmSROUCCjus7LZLRsYPQ7/DB75cS6+jka59Db2avF2yAiMrAdKXrO7fwZUSM6PPkCHlJDiH527sLF+YVLl69cXUyl/7z//fkTQf1Oo2aqcAr2W438if2pMPJQL3wK7pieUwx1qPM8BXRs/ymMS2rmCb2oMPKIjlQYe7gvFQZOdKenIE/oUSewBdu1oOHA+kQ8j35dIQAvcqOX8krxVlG5ewRBtBUmb/aZNO86jm5Copbwn9qDQH/wu4Ju3Ay73yIl+LyM1oowUl5MUsyDl/xyCWWmg9rRje+eL3hV7zPw2hi1mCKYctj7Lo9K/LeI+PXVIsqvBk9EZG+FvftIqe//FPaeCJEr3Fk1pIgaU10T98rZ8Slj1/LhZShBh9MMdu1UKpWHG5AdH9kfvLeT5F3qulAdOOMjYWql8t9R7t75nUtcL6dT7hReq9p8P1iQjlNL4f/HwTTNQP2n3B4/Dd6sj71KH7ziHf/uic9YhBILgmHC0Tj4wiq3MD+bSR89NTMDbONfAOZm/gJQSwMEFAACAAgAtQBaUywbM3VUAwAAPgwAACEAAAB1bml2ZXJzYWwvZmxhc2hfc2tpbl9zZXR0aW5ncy54bWyVV9tu4jAQfe9XIPa9WVEqWimNBLRI1bJttWX77pABLBw7sh26/P2O7Zg4kBRaq1I9c449l+OJGqst5b0dSEUFf+gP+slVrxcvSymB6wXkBSMaeilR8Jw99Gd/5/N+5CCCCfkOWlO+VsbibT2KwLTUWvDrpeAaz7nmQuaE9ZMfM/sTRxZ5jiUwrEs5K7KE4Jr7u/vh8BJKdcfT0+h2MO4iLEVeEL6fi7W4Tslyu5ai5Jm558asLtpmX4BklG8ReTu4mzx2JsGo0s8a8mZMA1zDyyiFBKXAhjSbTsaTsyxGUmD+puGdWRdy6qu+RdtRRbWljW7M6qIVZA3NIk9nZnXjOZ7e7MqXgnEEDf+0SWGEKXT2HcW/B/mtw0VRFt/RSCHF2hT0iDMy6yyHCZLh80PC471ZZwkmIXPR2SeiGM2wDUJmToo/zeoC+1oey6H6MxwSsXnbUrA304Sj6WEUkjJItCwhjvzO+dRGfL6WGh8TJCvCFAJCUw16wwzfSKn8MU1bjfsDn5RnAagy1IgPwcocpi7eANi01/jpdGLnShjfwRYEKGFXGYMIa2ONfMGyniADY418N9165Wx/Aj/2OI7Xw4RUzfy6+ugFTnDr6+V33mtumptXroKrK4PH5CKDxMpqQXMwXYsja3MhRScxxZzs6Jpo/C79Nrh0b5NRcXTkqJTWrqtYU82gTW42RpzoYb/s/rwa3Qekzs3texrn/UM/J3ILciEEU/1excM3gse4L+cpw0xU/N6BfOYrcSGHCw3h+TaJLrBwz+RSONGaLDc5htSVQRwFJYij9hrH1bVtxedlnoJ8wp5R8KJp2hxuQ9cbhr/6g8InZE1Ch9Mx9QaP44QeNBkYKgEAkcuNV6zbOE9eMk0Z7MC/+8BgE+7KLFao0C6xjfUcVjqUW2W5SI/VmKiFEuKajhbCB8YlmgMndJyXvCapsok1Hr2fv/XBjYnsB5nRajjD7L4SUuNg9LcVEFvVqCYptXjXROrq0HpfpU52MOY0tzMCHcH1LR7HYUIUVVWs05f3xF6HYL4rh8OUJ7R4uihmEiaDNor1HI/BBb7OZCUBwhFojVfBkP4F+1QQmb0cII2p3eJ2bMwRv2t2ouIszgsdR4HJNefQBvwb/29I/gNQSwMEFAACAAgAtQBaU/CFZZ/qBQAA3BsAACYAAAB1bml2ZXJzYWwvaHRtbF9wdWJsaXNoaW5nX3NldHRpbmdzLnhtbN1ZS2/bRhC++1dsWeQYyc47huTAlqmYsF6RmBeKwqDItbgVuWTIpW31FCCnIgXSHJuiqN00RZMmaIrmUgltDzT8P9hf0llSlizJlpeJnSCF4QdX830zO6/doXPXtmwLbWDPJw7NS3OZWQlhqjsGoa28dFMtnr0iIZ9p1NAsh+K8RB0JXVuYyblB0yK+2cCMgaiPgIb68y7LSyZj7nw2u7m5mSG+6/FPHStgwO9ndMfOuh72MWXYy7qW1oFfrONiX+ozCBDAt+3QPmxhZgahXMJUdozAwogYYDklfFOatcJsS8omUk1Nb7c8J6BGwbEcD3mtZl76tFDkX/syCdMysTHlLvEXYJEvs3nNMAg3QrMa5EuMTExaJlg7N3tBQpvEYGZeOj97jvOAfHaSJ2ZP9q5xnoIDTqCsr8DGTDM0piWPiUYPr2MPooH9BeYFGEhH1g5IMrzFBgvJktGhmk10FT5B3FV5aVldq8tFuS5XCvLazXopMVUYoSpqSRbCNErKsrxWqapyY21FLZdSg1T5jpoClNYyYfpaXW7IFVWury0p1ZQIcaOGGLm8qJRSYm7LSw1FTaupslhOC6mtVCtimJW7NbleUiqra2q1WlKV2hAV5/CBbM1lRxM/BwXiBN7B9GZmYDepRizoNWM57mMG3crSvBZWnSKBalzXLB9L6AsXt24EmkVYh1coNLU2xu6i72Kd1Xn15SVeUdKQLiEEw6AkB7V98eqgtC9fGdl6NtE+3NahVuYGva5mOsx5z9bPzV4cmH/1wnTzjzA0t0EM7FQ0z4tb1uQGjjXh3LA7zp2/dGm6FUdoy2mMaboJrZTtd8KDK/tShNuv6YxsQJ/GY7auB5bVCFzX8diwmR5cHBhxBE1u3aEj+cefUdOxjEHcsN3ERkWzoQpqRSqhdSgNC0JYdTFFDY3CIUcYhFUfIPyg6TPC4sOt2Jde9IhmITjA4BTGqNyYCLNuap4/UguDgPCTRV/47LpJkG6G3c8TFyerR0qrnkZbaGP3AUXNqPuUCqFWo+4/UPKgREcbUfcvEcxS2GXphHcfhzvUREbUfRaIgNSo+7wjLIgY8DKkw6aFMOE2QbQVdMIXVES+EL4Bv+pR71n6fZgxFq5WoHDvddT7niDfibo7FLUIj1FLhGX3m6j3UINMiHpfQXJCcxLSHafDbdwUEb6DbZ4EL2wR4aj7i5DjluKN6uEfyA6i3mMKfoBscyFcvWc6qAs6SfJ54UtwKqz+Cn9zo3UuDqkf/gkPW9i+Jq7NNcGtBG1wZz9l6F4Afgt3dNTkQW+TqPfA5krgm0t8p6M21JgXB6YN/n1E+ibQcLuTeSe1ExpBcJ/9THKBUSrL8p0zkFUgNOKc9JqtcNueUBn1fjhJhav9bAY/PcigW+FL3mfABKiKp+C9+MMP5wHTCbcpT+Jtnkx7r/d2uK089sfFup+AYG7nLeM+ojvONzt8wz/sPYr5TzvXDmo74aCP6OShf3Wa2tKm2O7j+GHM36eaZ1u8Vcbxbka9b/tqJolTNMi4r/M2GW8bGIMOP8xeuYmufo4mOfR29upJGcREJnZiRc+5nb8jasaHJ9/AQ2oK0c/OnTt/4eKly1euzmey/97/+exUUH+0qFkanIL92aIwdSAVRo4Nv8fgjhgyxVBjo+YxoCMHTmFcWjOnDJ/CyENGUGHs+CAqDJwYR49BThlKJ7BFx7NhwsDGRDwPfz8hAFe40YsFVbmlqHcPIYhLYfJmn8vyMePwqSOeAceGjuaHmzpgIvhbRTduRt0fkRp+XUarCqyU59O07/Alv05CY+mgdnzHuxcIXs77DLwbxlOkCKYc9X4qoBL/KSJ+fUVBhZXwiYjsrah3H6n1vd+i3hMhcpU7q4ZUUWOqq+JeOTk+deQiPrz+pJhpmuGOk8lkCnDncZJD+pP3dna8SycXqvwTPgROrTl+HA3u0NcqZGqHS3ri6TQ4lXenNq8AGxLw1JL2Iz58Plxs/leeTp4Gb8hHXokPXtWO/g9pBtZH/yO3MPMfUEsDBBQAAgAIALUAWlMCj18+tAEAAE8GAAAfAAAAdW5pdmVyc2FsL2h0bWxfc2tpbl9zZXR0aW5ncy5qc42UwU7jMBCG7zxFlb2ialWK2u6tBSohcUCCG+LgpNM0quOxbDdQEO+OJ2nBTibbZi713y//zNjxfF4M/JNkyeDf4LP+Xa8f43WtAWnO7OAy1mWPXpKeWFms4LkoQRYKkhZSHV/9kb9+Cc44UbVpun8iWxv4JUj/rIW0Ia4ZC8NoltEqRntjtHcu8UfU2aGrpqNgm9Odc6iGGSoHyg0VmlLUTPJnWT9hgy0YKzAn0LXIIDadTWfjcR/563h3N7kezUMuw1ILtX/AHIepyLa5wZ1aHVyvKEJ6s9dg/IFvG+B6NF3cRgXKwrp7B2Un8cjHuJ/UBqyFY97lzWK+YGEpUpCB73hK8R80Mj5JV4Ut3JGeXFGEtBY5dHbpZkkRY8p7dXazc5oN5+DdHcqb+PKi09FS7MGcY4V6p884QG0wpx3pohMKFpUoVoXKG+52RsFyVCzZ9n2S9cQYpmhWP1/FX4qQCTajOavommHrmm2YW1v2DZczJoNjL7dtZX3g5oLkRC4vMprmXq7YYlx70tD6xbctzBbMM6L0w5MOBawfJmDu1RpJEM6JbFN6zbfzeqrwVu6Lr29QSwMEFAACAAgAu7g5T20PDW1qSgAA1oMAABcAAAB1bml2ZXJzYWwvdW5pdmVyc2FsLnBuZ+y9eTzU3f83XkKWlDXKMiEispYtRiEqlZAty1STUraY7DOEioRpUUOUEJKtkX2fwhQytuzMIPsyM1lmzBjzG13X99NcXXy/v3/u+3Hf96M/iua836/zOq/9ec7rTA/OnzPh4drLtWXLFp5TJ40stmxhBW7ZwpLDwc74hFUelsn4sRViYWKwJa9FbGr9s+vHzx7fsgUJ5169zMb4N+etk3aQLVt2flr/sxXt+fbqli3hrqeMjl/wd5objGly73U8QF71ClXaKxbhvfd6hjzfnoabosdvSr1kzz7Ad7e9DSe4v+Hau3Dj9HhZLuH9L07xWMha7NUBN3q9fyr49PWTxJY4zxIni/zrr7CjjvCZ+b6JnKqQ68mw5aaJ0IggPGS5L+glxun64AIV6IpfSAlXZmHl4N137M6WrX//UmvMBixsmxi7wcf86fovO8N2hf/zEw7enpw7OPCHzC4B6d8eZgU0/Pbovvd2W1Hoa2a5B4x/o/ImDE7ChtBxQRXsTrtZi/dfytPxzOtrtyU4/OeZZXmVg+Tzx5JsjuV89UxW5sQEKrC4BlUdqqqx3yP8avt/mF9jTGydL+ZY9aEGEX69UiY0fTun6wz2ecP9CYP/8KEcikKh+4bezOAPZ1suL3kT3EqkcEv6X2dqZkqfEYcD/sPYrOkxwuV69Bdq0ezMGK7X48QxgiS5p9F2Wfc/jLUIi4hB61IEBRDyss+nA9cIBdtZugVsp2du5tLKhxJuX/210AlODmAO+RYcvuBkeFH5wqXcrZ8sqFWtHTn2P7k6HuqHhZEI44meEkP+ozGfwrfvgqqrsPsC2a8oRWpLjt+fReAMCV5qZDKlu+axuH0fX+m72pA1DKjktPvHlbl3BzpQnIyZLmmyELnvdDsFnU2pWDCwwckQZkS3qWrWiT1e4YeesRVRXNIs6g2uv8MPvepk3ad4/BhBdS49wFQrk/KTyX7h942GKIVFFfZzMaHx0mqghxzAamKMp0T14phy/kjJh7buEHJECPkYKIT2oUa1lI5eVt3/mtyhT+uTRj+orltLnRPQ/5H2VOecOLRyoeVoBNkDRqNh6bThKtKQq3txGfrTuCd92VOTVDkCDcYHYRNpZWfFoatr+JDh+SKN70WBMe5XJKo6HcrLQqc4122wVopNsCrKCVwr4hIT2vz9iCmBz7NO/0cHffwx3iLHZFgCTstOJnc/PHQwFc6nVee3uACpoR2F3wXwBRqZHy5sfTDRz6Nyv5h2HU5bMIkVoEbVSsfSX+Kh128B7ospC0CNAJRqMMHYHHtwFlxRszZTU30oLnMtSiV954X7i9engYXLfor7yF0l1d9ulkeiR/sqtOhLNvE1lOnsCI5j46t7RaG3J97+wP/oi9WeCVmpB1FqXWeTuhcedQ+3uqeGqArX+SWAIorFCwaTJlqQ67ZwqYYlNww9GnWFsaTPzY+EdwFPv+cbNhGkEq9X6Uitid+zcBMO/fhIEwfxFKA9BKL9BIXMV+MeSXbgIVzpOuTIkQxBLXAYIiU4AZe242M1S6nQYaNQMQE7aNUaZSaiZChQQT0DXvzg41GKVfX9vGMJhQJ6Rx8iL+TflWdH3mBlv2xOorbTtK/TvXZWTBxaE8dcns9HokwCHOt0hfLbqrtPNdsMnh9OEnIwBD00LH64ot5gsTjBD5kamMAQf7KfzBJ18USu6qUdhQ3HrvlW+hOISDht9gsWaIxyMrgXKHOiMgCOPn2ev7/TtDRN60HyCY422lc3x/1xy8jB/NXGTM+HCT2e4oJ1yEbwIIu0RDbVJmK3+dW64FHtBo2lg7HkgBL3Xr/ZtGCntmL8j4T2bu/VSYg4tI440uOV05NxVxWGmbCV9Hv3uvwCgW+rEefxaakyh2lzieyHNI4tqW+V4PXJzkvGs9Jr4v1x32SJJIrC8hIiZAVRkn3qSqKLpdN5pOOqXrF2V0lBfrsS10o7ovwtHFaHAY8ZT5nOHu3zoV6gEOc8Q6hKs1nJIH+j5DR3P6ETg8nA/PIQor94jhGghjqIH3IMtpBw1SvJm3g0sQejR5HAVDnNQaahDV6NkHc2u2Je4jJ2AEeW9uQj/cV9bPzrB9pKPkoFO/U9675F01HWz7Z5UTeDrKhRA9UntfEcng5AvrKcXsn9BpdMOb0sawHGJMyt+/KdY9k4Ymlqj4gKu5r6WH04vPTw9x7RGbkBAD0lxIt6rVqQ6HzkZECOkzx///MRoLVTnG9bhnJppFTaAElq2SbqqcWtHSs8noIyY1pIOIfE6Vrz4A8XDeInQb3X3Ww+PvKvdIjlh6OB0jlyCEwdlvq81YQOTq5/LQqtw4xer1cyeNQTgvXMqUB83iHvq8QHNZIE3PPj5BjBjmULlhFtBef5OOJuSUs8VEkpjKlBNF1uxJpWcGhSqq8AfOIt8o89qEmetu8FFcKDn1mJpCfL6EbC4p7JyEQ/KIYpXBr58Yw/uG4hhyRKjUQ3TcOrTR2vJPrn1b9xOG2xLDRs4JUX/nQSwhkoteUBvh1ticnVEKfoppl5VZJjq58DX+kkj3ln/qhMHXwU9Ok2ZkUmDO7vXu+q5IRwBmoXh810zugu80HAME7HhP5yarbh08DYB923EgTSlJE1aoA4GDzB8yLEYFxfxP2vtGG79URuahdDzBfBl2Yr+ftBh8laRVd1h66apDjRr6kNkRGay2PBe5cSieX7Jp1+tJWkSrI8rE6M3ckDbDyygKa0HhKcBtZjqcEV9lyP56efgWl4dik0S3Rf4BeUid83Q/lJcNFx8bA6XPSxNKW4CgWF06pYnsONXFHz3KlCULEZ+6pkuYYK1OkqrM7rtzY3xbiBjdVNPMcqhg04gylhcH7e28kTSNiSo84FUvbSwPRodMCrdEfxw/d6kQu9VfsPhiU0pwMt2QGD3YF6wi+5gLFVLRWQ8833ZM7r7WZEp2Z+/waM6aOLFDt8TY6KKP9isfUd57Wnbfd/JrloPhchXQkbQdFtDbXx2uluQd9wafmX5O7BQMShQxqNnprgIvSjO2n5clrFBiM9mBlgXDreOStQk/z2YaSHpAVoN0Rx3/RuE2SNdzSH1XQTdESzUkbXzpvQVlV2Q/61PYl16v7upeX0VnjyM1MFitOOXNyoLbYcZUIqeBpYQyQVvEitrkwTgi4O0r/bvrYgZeZQIm+9zonSKsrnsJhuutWYro/EVAN9vzYiI3QxHBdTQc4yZqz29eTOFUWanAIw1XHcMpjhbOWaLrF3lm3Pm4PafWd9nJzSnOtNcjgUjk9l4dIW0xz4LcNGvcMnKQUJFKTkQowQIIFuUCTJSHmhWWyCRVEX/04vlZA2XJpT1CApQ4eLRNFMHWuPlUwxtOPznhawinVkUb9dj86yOoB8sf/j/UArNMPs5mV0x0TGhiRgNfWOYALfiSA/mRO0U/syucbkokzNYdNptyY4gI3vHsgRZhLjisPgPcUVI/t1Gw/GdGWWx5neaoTpxM5lD/Snndk9KATINHhZ/Uw589X1nMosnnIF4LSVmGMypXpfQpNDar4lGwD5Q8HJb8wiruDmTBIubTbtbjF6WbzfZyL7R9ahJee7g1bimdZZRdYj4tzH1OgoF8OfFUoDVyGXBFwhKmbr37atS47UXEYD32kYwOVwTYlrHAKN6eK5QoCxa+nIQaRoeENw2sm3D6P8LQFoedInuXv1yMSQLgCPXVhCNba9AZi5E3iaPnMrTUw6KoWiXYdtgkQa5FYLHyvTPDWjWT6IBt+B0mawn6Ozh75tgynwTYcBuWjeK4ac6qfb+i8SzSX0rfajNZZM3vniiar1UXDbs+bzueb5FpHHUqtZD3DRKGV+4cnz6fowlAmNWFmvsGy/bIUtLHQwFsQgBzqkz7nZPVb1rUcjJ+y2ixT5iZ+rR557iZn0s62vblm5mpwVBi9ofzfQkcYqOcEKGCuo7jEhNbwlXszzvHLR4+1Fp2Tnc7nK4Q+/iS9Bz4e0n/Fje4CTPpJ+w2hdUuqccjeFihruqLbu3ZYwNTmCMqm0g2uOLfHP6lyN1CSOIf2lQQbR1Way8sm+rbS791xAWLf3SrgK085RZDls5exUlplPFlWY7ZT8hRH8GNJjuI3HYtrsyVTwzU9ZZs+yqKD8Sw8mzvefULXUjyj3JJLAmHyfsyEa5Emq4FOK5YXGS7k2InFBV+JMpaeDjhnFnxdGLa01jUmkv1XWHJqt3nfaXIKKp15ABPoYyLdUUCeDnNI9xyyvX6G3IcjqXOR2/OT1AA8iaf5dtHfCOTcBlAENWqGgmgpyzPf+0O0/21OdCl/KxN49NYXOmrA+mhT4agnIYLPgBYft9ELINNS4ggPFyI+AkPxPL1IEHBlsBek9f6Th1E28+G4i1DJ52iJi71Jw09eTae7NQXw7ETgpCQUEsh7TeDa6yfVIgwHs6diPBcoRAE0RLaGOLRwPT1ku/gsU2IVao0a9TiAZFcPVcYRdGBypwHOxv1vBcBobtjw4MdpZfZqvT2fICQDf+owHqBau2pEB/e46qMHytPr1vg90VXeKx8E+mki3KrXiezGf01VlybLFhej3b+ftF4t8ssySrTTI8aNLTiEGVpzgiOAfFn4yPWK0GDBZ6ufsEA4mrZa5FKFMVo0/OHzkZ5g0VquQ963N5R3uHzLnunihcaYnpw20rTlvK9t/qdRqKJZX0DkNapQ5kGC2f0/QLLIfffXJkfLFhdkh0TdinrMQh0CCeUiqlV1uG9fNJueDS1WPx188baD0v/oZVa+yXmSDo4XqGRM/SrC33gOtE6XNy6gNznyfOMheDE06wgpoQ1P4n5TuT602kl1I1co8C9tziuT9DLJcUViMgL4aNPWfphZEe9l6E/gWrGArIJgZHAw5XXZVBdLbJ7jQKRLUz7+OK0Jz7qRam7vuENmWy5gJZC0KPUM0HgIO6RfmTYEo6UoJx/O/Almfi0FzvOZ70W+JiuuFBa6PuQS1DIMnfpN2VTQYn4RcO3bD8JI8C6TSePl2dHqSDe3nHO7cTEK0O89AQVp7V6+yx2mwPpd6n3n+SuxEedzCO8BPHOPOpO5rx1ERDNDyOGDM5YN/qPbHO3riYOIBh+0/gYoAcx1ZIADlALICEmxiNR4K91jKqaIhjquc3cd/gsy7THXQ05cMgpLkz5XehXaVtWKXa1/FIskCeeE/5+b8lcf3qffGcAFHtgQFptVMTLzYc6aP1/ZJ7StQDcJ/3lSnhPITDvYL/Sf3HbvGLiYO5dAvpsurJIS+4QmV4XKQ2tIzCkT4eyw9WNdpsfzrt1adexmPujJWVnOB8Fj7kQYzwtWSaT3or5snp8EeHdqseJD8+e0NQyZg/Z15vSN80KudhZK/UPMlbya5yUqgTIzPijKBZFnh850HbzJi+Osj7GoCcJx0WgYPE4h+yv2fIL9PncgBVLvZx4S8VcqYbcTfmA2ApXSV7KzeI7KNodNLO379qG1VVck4eeMfBcFRHfJnMSNmZpYP8A5/jlf+VTM1J0mRP7v8Y7WXtqIipIqt6gIHRPYcZWc3O/btvvVvS34tv498vjP20E13z2aGTCAjU73HCI/NO+7/2h4IzbiDM+TrP3hFzyM6Wnzb1wcmhMeS7cwPRDMeMD9a/LaoSrVj3cM/R8GjXzCr5TAbKyCqx5pvxgt8dVbE5Zwug41IZjb2Se8j91wzD6Kv0T4tYPRD/KezMj1qACGrxE9guF7xW/yk5RRo8QhFt7i2mKaG9rymVDDym/jPbkWh1bjREC4KB+8r6I8vJ+6JGRogJj8QwKKjSG2iLfHfTINF710Tj9NdaFbP5tY7rcIP0z+w2Oa7Z1RbXdiO+G8hgPfcG4ljo/Iru+5hzF78oPq64vxgBeImQvu5xlz3GcgIckTa8A0zT3u2okwqIu3tU44evmo77Quukl6MnFArfjmnrLmsDnksBNhzxJ3JeF24OIBKNquO2e+dbr5WLQSBB05PSpJtu7Q8NpaYrTVKK2NSv3gOeUcSqD2WjnAqpzRGIkDBK8sC12OXIG+PiwdyAJ8fid1krudWKjsPUczc/Txeq5wA3J8dTQr2NdyFQhc0eG28GHQBV4Nk6HHXRAjLva7qTKhuP6a61ZCAzPFKSniY85uzHbM8xhgJ84q6JCkqd8ZrVpX6eXHB9n9ckKyWSBAcLr+sNwZsYGeUY3/xs4nCGfzIh91Dhn4URDfPgs/o26dE4MB2o6Wb6NuODSx7bLJ4jwCDn8pZ4P1lyMm/+GlpPrGRZzD4iefhm/Y13HZPPtanBXh/EeLyPy3A/9yj8307OQUztFrKqC5LkDP/0wz+HvG8c/brS4i/AsikaGss8kIVXcU0D0goANWMmGPIIz7GSPalytuvVerXMvvQSJy0wP+k4HN8B3NgjFptrSQYeO8l7MxC4CbuF5/Ram+BUiT3DGk7tpP3tiOaHa7W/xYBX7CEweeEvjD+etkhefnTk+Ibm7iy0+O/CFm8VX2jvElA6Fd4wgboP5pp+PG+jHtHkj/Dfnj/YT/GDPupkgqYQ6HVMbqQRekAs0Hc7VP36EPUJxtbmyS51Ppx8MHXX+4CugMlYqmo7vMb23EEbvTivSBX58YewuhFzCcvNkBCmQ3zQq/x8zJyYZ5VaUkYfLI7/r+eUj/bvfM3DtfnHAbuJ4sIBDvMBGjl4aTVSTeZg/AZljCGCRdxkVJQ6Nb/kZAsWYT/fyKERJkorJZ2LdxyQKHPdBR9+s1CfvJ9PQxuOYwuehUxygVUg+Qzy755/z4yL9Qh+xaGHYD+CHfV24UWgjYfdjy64zdnDw6DTySHrL2Pk6INVQVFQMLg1QSwPOasvsTVjNRPEQ2Fe496xfSWuHMy7UU/r+2hHDcvWX3NAJLvnyfD94AxjPjqeEct46W78tFY9Q9vcBu4sTN3ratgjyunVosj0dzNlOzF44qeDaEdPvDqFQ/rBnZdLAzVXfn+1ERZ2i5Qjh+GucvJF3y17wYkgYhN8me8IMX8wmcORlS1JDt+eB08XzbBKM6MsPk3Jno6KiXUNvaaDPnF5xdUsDUhdEKdgFmO0mok0ASLuJqlXNZtskmQz3tvH3hcbOvHDjP9qhcEacrBxZ4W2+aNXb7nHLJsUcWYvqze9UIALrQBt8uW0VwSSTNljBplw7AXccU/70qP1x8Cfwj89wS6QNFDFX54wuwHjETeHkVd2mJHBMOlgy8AnIJXxsxpEuWwxbF7wk4i3xCufe7Enk0idTc3UOq9/8iDA4Hci9dfBYzzYkl4rL7ucg84wsaJgSsk6QMQjPirwOmsh0IUr9lJdBaLXth9a/2KOVDgVPrf0xDRAM/lgIehnyxeWW5SXSyFwflv1p2+74Haey/IroiXjZ4VttyOMsl57bIkSRGmiX9ov+LyyPwVNX4uDWBIqYx7fcmV9nljLyt1IvDVe+RMTzplWFgrxl3RCospV4kNAwbvxiJvvlEmy+kr99/mnukadab2KFl7G+mDQc5jp6Ysp0xWdSlWETzOif7AJd/BfdIsr9s11nSLy9NZAUtIyscY78py/baMGduPL/xj7bkl8mjQTYSfJwq9bRhbrbI/LEJHMfLbPpmTka37JfKVfR4k12sQr7sJM2D+XXIAp9ppl3ZhrjrV0QkYAxjnzFawaqabpecjz+bszqJSvj81A/5wGLFIDkz0l0DP2/AfN9ZFlOORNYFUDtVpNJgu0xNZ42fzphMOOqrY007cpBJgMGOEtAd1tfutmIpDjU628rCnkpVRJqxi5s3dpO+RibHGIrzoKDQ4ZGk0lxpZtzz4TEjGLYvUIQztzJZv9GqsPv3IHDRtOS/ULszCGK0msZn49PsP1ctSbMSuJGp5+IXYcwHyVhw2EwYAGieaYJzS5/epQ4c8yS05beo4gueDxvGmClJ9iFg/6U5yL9IKgA6De4i0C0NvP8QHgmCkWbnhBiQuLR8/uPbM9LIU4cHczPm3O3UaGxGu7Kz2er6blIVL4fDAbwbYqFhIOJwCBKA97r7gBJafoPKHwf0lZMjyiKrOy6fIXYjq0q3Tzg0hm5ijM1cNsuaLMqLiNh7NR51iBwxSL3ReNhZcWoIdpnjc7CP5r872nAXCc8mlxoS2uSDYjfNlfK4w/acerQK+SHhp81iPCSdcz6+YjnOV2wxSoEwcfPnYAkBybVVok5yLcvW+gmvmtQgrHiKewyz2ngjRX361CSjFGqmxRNOZvgKMBSBibof4xuCkKRZYgf0UK5Zob8wjsMbYxBKP1b3diD30rw/QUfAdj5md+CorKwAhv9qwu3PMOHHwTkrFSFrOBTnNwzH6M6L+zxN9n6u8qV5ME70dRwXVFfvEt84FzdYMNBeyHvQRsSxOHrVAcMBGKhb1WBLL8TK6BzEVrgKwQ8kXILNgCPrV0X574uOEoCJmHC27jsXC4Kr1kJzmyG88RFiOv7ImWbforCvAJ/lKvyUDua6ZId0DgmGYmqXKxrNmmZMRsMWaYLUOhKnjP3FzqyAvNEeZfN4t2a/lyj1TElD+DEZ9jnJks9Ig4xBZsLVpMfqZpNcD07IzDQHlswE3z+mGbSSRQ1uEepoIhxDbD015vzwEj9mk4nUWHLdXCtMrocUgx+vA9Sb3TzI/ocZ4giaUHsYxsdrOAP4bqtmQDzol1bNG0mzYLNLbxHFJJS2YwkM35mHXCUL6w0tULFbEdZOKG2R+MPJWi7Ie+yZFjSAKoRQ2FxICztkEG4WcyNr3UbtmUWSTgHqeFVTOUUz/I4Q/QvgjhP8LhKCiQfYfjdHcydVLEypoKYMAb+9Yb0D5d74MRaLQFfhqBbL/aw6Ji6z9HiFgmfHIZgRugwdNZglVpKGjlWuUGRberZGql3YMxITGC1zx+BzMCSzw7mNqWLplsU8Auk+GAVw7GdLIOjEHZ1q/PaN4DWUM8TPCsKkWN4Upd4QznuZ5dcHsQS0Xo/RU0L1RfubXIA9j8EiSDGz/exgjxSxjkNdP/mcQd5AxmP3+qNxWFnEGecnjTNj5BGMe4ctFliysxgzlG4f1JjExc5nx3uVzxVLHcAWM35oofUd/jQ0yHvcNmtbzYnnIzwtVnL49+Qslh84xtFQMUdITYHHdzchSK7NTTG+ycXMAd0O9b8fUxjImP6rT++rgr0FtxtIgN4/u3sqCXm/TYmcSszADwjvc/XaOk1eEYWYinNcgTGq/z3k1HP6PHqV+/PZdEmTglfPRH2de+g3t8b1yzm1pLXHXTnz1alCEXzBJeKcnvcsyokR/YTSiJHjtUwV9Z4Q9PBHvV03+8imIVONVXCTefGAfOR7T9/iXBc6eZmjPaKvypJby5MoaqSZ573U+/8qlJv1S6iOwS+vC8sTaoGSYFKhJmCEVutiU5K+1WXFF8wCv1Ie1jla2ppGraMv9aQ3NFaCVpFppZIHMx12bvuMUQvNBoe8ilnZULY75ppukTnaPA5S3RjWFQQ/ZHyMgZxfS/H6JwlqBYeHv+8AvvkkUgV0Jdel7lTy16RKyeBjVzL5Toib1Dm40irzz7C/jaWJodyo8Gjncau9Z5eMdWUVNB33oA4d9U/LqsAQ1CTG4Ig1M7mHiivtn4Vq53Od6AN1qX/NDmQ0gwArw+tJEDSG9tKpxKhkIQKGfY/ImfrXT4aIYs8xsByAN9gMlSvEKSphbybG7ACMNeUSf+apzjcF55CeQSWmG+xqGM9ngQ4YpPeeD1pmwkmD1Z7VJEtC6dGBJCpo1+eaogJOSWsyZAksUen+0rwHTrpENQyjROGlr2O0aD8+bOm0yEq5DZgOJo3OYVfLV3cPTrgEMXsZeCuhJ/WoA5Aw1ZQeY6S11DiPREhW0aj/8kDQgnNqokD+gtxuOEA0DkgYgJfpw/ZnEu8+T0cCZ5BrCR+6IA6/8RzxAZsCV78O915P16tYqNPfoFcO1Y/W+388chBfrzRTEgtZQn46CVr+nKP0YXduNxHDwS3FkeS7bbZeG6StnK11EDNX5LqmCqd6QLlW0QnKtBeUixSY4uIUH9Km2+wfDD5qOHgg0+qUvARYIG2B9+0j6eN36oYAvge/yaU7rEQyHnkTIKrF/3xtll3g1skjQrCTKhOSNKFWUrrCQNoCDQWPXssBhkYxPNc+Xcst7hN1HHm+SCd+VPF/QnGVKQDYvpNowGZKyigmDshG0uz6EU/70rcd2PnzUSXvx9pI+6WV9Z4Lqco9hGJzijbB9+ZhHb/ojcP6h16za41Ph8EQh2bGZx6P1B9oHdIvf4D5lVihC+vihiguVk0K/VPuNu5mBc0yd1iF3PyHNYZw/+1gBCk2jkjz7jV/zhwD4Fc8IQa/G6r0JQZ4tGxhLEg14/kw4t8kiYwew8ayhmTikmahUNiIdBrdUuGJNT3WaEmAEm8W6KY1fc6Svz1Gnpyn1JlI/rVQZ8aCOpl2AMrnRXzWBzrpz+R1OGjKbgjJZp54Y4IsP5ws1dHhnUU2dJ3q5JT23OpBr6jgP9Fge10Jbv9tRVvcmSBluOjA6uiyiqWAOPWS6vpG/kKL5S2Ya0gyZEdtNlQfzmiObDKW2+FOmMvFKsC/sgFze0Sck8mexIBcCX38VnYQ9CxrnPwHTJMulnNhTCNMUjdHwwzLCjmZ1BDvA0EPn4nZA7qhjYL3JXGGC8EJjciQOPHbgPOnXpqKi1aU8nPTHWA7tEW8EWX1N/ESwBlku2zh28PPiE5TJeA84DI6nY+kTdowFdo7NW172sNYcyKP4k2/IJpjZ3cgjy1GD/aU7qq0ApuWdY8veCCztXnq1ol+vMgqtZFZx4FeIwP1YNzkZRTkSVQ7g2c8DbMysuq18WX6uET3QBYgQRbzawbn7osIRpYBZSZpCf+XyHH0iB5emNDljeu20v9cDXJqYOrCxGHrzjOaqiBAUSjMtCac/hudWlZ26ufJ2AAIkZszb0NoqECFF2h/lGUmK+M8kNc4FbOQ5btpq7nGyjwc4fUxaKeZBbRo07LSbKOJr3J3XA0f3B0v0f8NmWkPrnDWXiseGpBG6y/E46WLaWuZaxYePcNK7JqtGZxniKVWfeBXZSBcGNq26/X1YVfrMW+XEL6yHfPw75ujupfykqXhcBZWvUjjgce/UPkYu3ScrypS8VawZMk8b6E+rbk7HWyC8Fzo4DpyWswBWpefwZxnepTy93LhM/GCJMqnC8r+ImxsVQWgt9+BGv2LoPwLu0b5OR1anAj/COYQagitnH+GkgcXFOx0abZvFlCk2HvEX4VOTdG3NYL0iLudZV/RyxzpsWyrUZMpzElwODMe2n+3uR0c9sh00rzaDXXUf0HzjJpyt0aLtUVg1jsQr+a2EgIDKZP/SvVIGYba9XlTYAkne+lThspdfZSLYWKS9b+376C68mcVyQFd1bA6vvMLlM1zdjDDv0I1t+2VfbtaXslAmdit8iDdi9igvj1qvd7Cc1dIupGlNS9XAGL8kajdppUVYv6y3m/TiVTwOfPa6KejX6zknL31hGF6vywprvCm7+CAMtNCTrnwdNK+G0lMpFrkNxWkP5hwk+qwXLEuYUAmmzfI3tU/C4drhsTISM0U1a+MBiAccQHZqPc8FmCMjtHs5hpgc+GfndvgHPKf3l9bvVHo/XaXUH1s/Hc19T3sp87Pbcn014YAs2ZbM2a73S46u6zntKNmfZlojQy4939PGEzUC9oY5mjGo6wWZyP6ifmP9MC18F6IC6l+My8SPhmjSRkA9TwWgirN3J3f+CjS563lKnGF9h5X8Eg6sRsKbl3z01lc2K57wy5IzGOVN0y6gw7yaGYEPUV1J98P2Ls7AvpidIyC/f0jzZAq+ivvItsEEIo5ObXFDBM3S2LPwUOJTheAj+RUzYXCfZP0qJhnYMmbiCoMnNjkqrXxRXf5KGlAlNIh6ig1BF75+YtSwia9mWAE3dHg4mRsCGLX64iv7xZueO56pEvpc88WHQui0zjcK5JPIG0ZM2ZQR5VJchBxEtlnGhtrS1lu1N6j6F8/ZLfYhiILgfQsyG5xApZwXsmYQgIeO13V8CN3gqCMi1W86tXstOmu8TnqD866Uk0IXfr6/WcmP7zyRT9tjuckeT9SF4/dUVZY2xSyL5xwX+5JVv2182PZ/8OSW2wFY2rzfLhC1r3sniDZts0u5mpzqyd5Qa9xwrDJjtEg8n2h9vn0j0pemcaPpCCedOmANqQovPhQ4cwi7Izo0JjrU/yza9ajTaBi82S2bWU02fPE65EgrCZZdoXDV94OqvPleKLRVhut2md9ApkfoQegtD2VVdlZAQoI1M8d5sowFi4FStYoxc7EKKPQ3xtuy/xvfFgGJ0etBq/XDyvQfyrDAr8aMAMs/XGtBWtEMWdCMwMDmIRHw4MU0P6w+9YN+ELkKS61CjdoRvIqm+kI5mXFojiQ58uPsLjph13bha4ZRLXKr992E+42Q5F5M8DJvqIlgZM2iac1t6oeUOXdNoMMVjSq7uz76q5/0oeRQADl0CJ+8+iVZ7HAG27/ZfB+HG+1IXltsC1MMNtQrlBO1UAlZygZV0dz9sMVt8HmklP+D5PrkNt/Pqm7qsOGWw557jztGD3PoSdVlh1dwGF1xQ4P5pouS2AA2iXni8cwAvtYiDG7hduL4bjbbnLy33O9tiarfDj7ksJDCTSoQUjlylMEPRp9XG1VkUVoPKum9Uv7RC2tV+hhriTIWjy78qIcyuZbxjRmvZ3MqHiJHpio8H/V72C03cHofX38cnhwARS8T/VdIWSOHgivEJY1Jas/JfrAkst9s5uyHQnl9/cxdURBUQxIYhw6eRXuAbDLDKkQwhtYwBqzQcDyqwrzfHJrOBuBTu61s+EBI2PzRs9RDYQ97ZJ+PoZfNO+sbo8l2Od8j9akfn1q4NCybf3+G9UaM0QZH60aRyVpObpbCsRPLl1tSu5F3FYmUPd6gRMl+TqCaei6zizqcvXQDZcLK5cxmIt8zej91CaYpVRqJ/+HvBkgxKtufvjpeno9TRrTXgWV0tX2T/CvnTWGcLdowXiMOqXGJbYYsMZMdj+ZYN5B1exi8YG+a0g6wkEnZARNOpWk4VlFB73SipaZyDLqRK3Y+RmxmtM5Z3Zy14fSTgpofogsQqopf24x/2HNvcIclorzOFq4aMrum6Sy2CdewU6byhVK35I6b3OVdugn/YT9NGfUAP2tAjuTm7HwAu23zvBP9gFavQfxAebVvbE1iYvE4r2RkfNCO6LKyG6SGj4PVXBtIXIYh8ZuLMDf3u5JjDRnmtd8UjpSTxiKlDoVF6XBkcZf4KxrE9YBI1+CDo7fDH1PaX0Aof7Mtss35m8ndgKVGuD/PiUfCo/rV4ApLBcMNXPH9G0b1cyQ9aOWUfONpolPYwx94lw5HGF+oMe1xoc8wCLtYWJ18kqTFF9upGR5t8L667CYs62z2rjHvBIqT1Bi+DRMIMuCSrE9vOBaNFVmQwWktTWQRDDdwVEV5cmRrmihLXc2Myn6DWJ3OSPQ0ehTpwWsRsWMJPJYGSds3K5EJHTEtG5BZU0RsiZ4zvHsoHe6VFOh8qgz7OT3KkSr05jb62ArrG47lRp5gsEODVu6nR+DhCJy0esc/OhG+sT4XhCoiT8JvvYEuuheH8MXHvZdledYD6rWh2frS+zg1M0S2qe6eIaStvXkTSA+DZ5/t3nnmt3jv8irVpRjuHp3GHyzGrTeiy/1v1TNgR0yYFQGn23KEfQPDu4MzROnaoGa1+kVcGUH8zD+DOAMkuaWJCB3UgkNitm4YQ8+rYKxUjrZoNLzYYIWsgH4543tcLaMO4GMbSJsDKNgMEWqO/RCDlCV/bi5kPrK4dSQ0KxyeH7yUHdGTKeUneiJvYVK3C7zPqZ+4N4SAQ33BN99dTlGNaTjnAF52t2eyl2IZleJgFyHdv3Ld2g/ELqL95fVs5R4T6u+Odq08suvqtVOojdJjbtjn0cwQy5YIzO7/po0vpeqeQT/kr/6ljY5Emg6KCBFa0Ls3PXE2COK+VzzxPsdrYJOGnZww8614qNvlHVfHpRSA/z7LkSssOe8StLNpL3qTMuL/fhZwUig0lvZ1mIoNXiG0gCr9/UmY6lv+dHr5RGKo6vt2RkEx7H8I7UpBfXUNOvk5bqNmpvWqpahmRTmCRO/Ai+0ErcDXO0VFRbcR+2K7/RVWN2ziUvEhEJe76SeRFcgrNpEyddnoY5UNjMTb+8+gJMV47nJRhJTd+YK5TYobxhMpk4O+bTOrOjU/S4zfSTC85zOXenQoct07nk31Hf+HdzQLQVdR+cGzuKB+dvDD6/35mrf4oFev2TNvcZdG1Sah0Nn51YGEqrPhQaT5sqy5WI+bCuTSxttzr3/TSP8OqfGd8ayAGceqx3YBjMq5ufgfHie03tMFjnpkRJAkv/30qPnqf+dfaxmkz9700hq0IFsxTFH9Ld/Ptud+Sg3qwy9xvl8/AVYLv1vEphu2a524Ov2QvxQzqfUuqjN8BevvhsHdaVhcLxO0Ww9O6xdVbVwelyXcKDm78KSkbseUBIDz8Fnmkwjun2/vQqF7VIwIba/s3Zn3AwxYf46td28jH3HaaTK9GO+03jDG+5PxDkzu8sk/r/157c9r//9f27ELKFFJFo3wHKIuXj55nlBEp/Ue7+fptcFqtMEnzYpp2nMSuv63tJZeJmQBD2e09Txwba52N2WapJi1oWvX17AJBdqJ74DVafROS8GeZWTz6/GhqqAsltU14bVPw6P6S/o7dwoAaUT6FKHDbG1SGmtei8aoHTcUCzmzhRcdCT6RSMHDqP6zSLTx3NHltjmzKvg8uHdCd3xFor9Ye9f+DEa2ZzkrwBTD+tY7Etg5Xbn91Rjl/HZ9YhqdNmyy1k+/dsvFK6cHkxcc2ep8hvd8hHjuN0ACLq0/Wad5CihLdsF4Fv/jSwaOMwQRL3X1CysAtLYEquQRbxAkoItjnu0b448jB93lT6athARVvNgfywevrxmtuMtZQ/YM+UEwpC+F+AStunTwHKP0daJMdJ1KqB/z1wYGVUfwPgRziiWltaT9Tb6+s8+pXpDdXPvEcj99hr4aOqEl27nnQ64QYG2BiY1LR/7qamXANRczPmgnVW742F1BvnNG+3gVTEewRHG6h+M7tTdn/ZZM7srxjddhKhiLVuF7EjeKOJa2U5Si9DLr09N5ricUbZOQUZExbWOQUgCdQfBmhr84U0ZbV7qtPYFP0phTszHqoQfB3Pqp0XteSaPCqTwXLR94rKT79DKfbl1UDEVE5m3kN/HB12l4tXhIGJxDZxoM53zakLMo188FXMUyB+ib63YGL2IDwDRV59gBg+4MsGMrZK6kfmMwqfBbhgdI6fIUN/BKhfepszBwl+Tx5lYhANKRlJFvqA8zJiBfTF00+a2oZAUEcQBPe4EMIjnYLqJMss9qkieHDry5u3tMNi/3znCSEMArx9Spr32uQmijnMwLXYepQnu8sk6Bzt+a5Y+1VABK8cqlHFu1A57IuLsPhtb+loEfdUvDILE6ilk2rnVgZ7YGpFn41IyZX70JzLKToo121hgbkhlbk8l9PZaEZmDrhDzxuN/KboLXHC5tzei5RaEf3s48anG+GKaP9xAINYTtOQlTjiUHYTPLxVwtQ56YkiwdR6qlxrS8pkyrWPYXH0LrLMurER3KaVl4Hn6UMS1LaWkhWiV9KAT71RLDqcMohJrzmDP7e46f3dp9KHQcWxmMhh56pmZZYUtERk7ZH2Bya5Gfi+cAjnNyZ+wE5JXpo9CPer8x13WKBv8VLxruy4XBT5zB6jCrknfrz3DxMzQkHHJnxgIH2X5Fk8Yp+0zOf0+7bgaSH9KZyxvb9Dt/0+MAWmvDZg4zlZCGv+KT6tXiQubqMlvwb3oMGz6Y6fmSCbJcivxF8X7z82LmhqtnLH/TY5j52GJuB9PCd/D9oviot51ZJjkWv2JodlK1zwsmNUv+oiiiZt/HDCSsuP6mx6iKnnWUnBNgOjcw+kXR8JppP7MmT/8ScY43pesG87E2xy+Kn91uMJu1tfwvEVudw+qc/aO0P0r7X660dWjyM6lXl9wgPAOFjKsU+xfTArchtu+SEDsH25UQVN4PdTmThhTojof1P2eSsztndC7gIhuGSp/yE6wF2XkeV4i+NX+Rgf5HcwP2qZty/QuQxuuQ/akzIfsZC2AgPIltxL3C0MOZ1qLMahBc31HoXhuvEcuhvL/5uuhm7eiMmPQ6FizFgeXVS4N/pxgZNrmEpy0ND+qHoDxpmqv2Iah6nfCHkBb79d3yQS69EWLzBr2WpUYE1TcqBV+nEg1/DH8YV21N8g/U4N1oN/9SflltF8k5FrvxQQay+aP5cXxlTsCmIPx9t8OlGaoa2nOT7ls1bhO2qoWCcdVHG1/2Sal1goTm4pvEajZE8eNcQCB9BQOAevYf40A2847snZDZqBHrNxAqnmd+6ei42qfnm3R1ubPzQbafWa/AeLu57m/SXMYKsLy7n2FXJuIFhze+xbX+jMHDLJv7m0jnb8M0gbwr3Lr1n+d5/2WzF6/fosn+Uyn/5SDjF25sY+K76+CvoaIWHOXs77em/hr8mtXOzhxnrH4Nub5ELSX+tpX09+ALy3QeZmfM/jXUpRM+o/nbzsnfg4czT//Dvq2ZwowPe7fnbydPfw+6nHumwVw75jIF0Jkdedjfri38PdiWdNCdue69yBRluvY41HD+rryfg2naVn1M35EVWsQUP3MZDifwR2HrdaATwWv9zm6Tcg1UZK9EdO9aOsJpbyU2BZ0MrmiGkjffhfm8+2wyfXViFxNqSuNalFtLhi33frI00/Oh0hY7zABOAWPPxoFSHHLuI5geE98z577lLd6YXJues3cHBM0is/VrUjDZQ0obxVVGMax+0ta+9ikn8FXAeIKhHY03BE4YvfBYHPV5FK4f7D98T3gnn0idKuK9VKqQ0+1kyyqY6xKj2PwsqOE7crPl7j9s7QMLeCai2TMkLUYI0L/Tdv1q6sc7YLAiS/h6a5SLFn/oZwhGz4/qSDrA8nT92tzyBF9e3Pv9wU7FcP0ZXhnrJ0Zy5voSdCWYAlUBjp5+Wh2MllFxTiygM4I1esZKoQ1P0WbAqRJ9Q+vPV0H5E8VNZ+I3vD7mu0+1u/ExJBzugr1I5LsXkkOObE2xjze5Q/j+1Gwol+VBDeK1ZNhdW3N+eiye/1Kc6bWR63wv6qpn0NMaRBI5drRh2ZnO+CUAROCj5ZQo0IC+WaYBwUtRz3XIHMkcp1JhszO2Pd4eLqonqJseY+PAUbe+J+GkrZWM+PS/Fzzj2C7lEvlIiiWG/0Lco1TBOedvRqtHi+e4T5dnm1wByCRFrhltMe/7dvkEK+/Sgh5jQjcBFDrr2yGffi1fTpvTifxQwbRAkGn1jgzt9avzGwTMvD3QOKrvDk696VT9vhMnz4fd4zg4gl+KMTPVahPmXbwn5GPbznNles5Mr4tHu/EdnDKei7aGdqLx7IA2WZYkygoj9icQ/3Hd3++/sKdtrrmS2RcHJ74507dtjiltjnvMscnSEg9xbyr2SitJZ9lAOy+f0SRrFe/93kk7JVUaaep9jg0waJYlj8l3cHrqVW6c2Gw0bYH499WpMLgrK0BmMfJ1ykBQ2kCItMGDatPrIxN8YnEGwGJ5RPZtPB9//zcEqu5mlMcWXpQJp8qV/h6bssuTWVbig+D6aqo1qA5oCmhca4Ic6u+WPClWUb0qK5Ftk10HHlspAfKM771sAmveXE2je1Emd7cPNmmMYJ1PGGFh2uXuIz8e63DIa64qUnMNw7y3tfvn3D1I9B+MCBQyyal8SxqkLT7zryyM8R18tpeP5TYJNI81x2dXYHtsej1ZDy4Fg/spAYviC32hJtrBkPWvUPhX8zUv1EGabHs6NA+wKzZYl6Ctscm1snXhO0fRIWHhRSXuG/dx/xXNLLcf2pzE/8YQ/5wfqkud/RCBAAWXkUatkoPmywyhZo6v+7HOBsk/dZCYeO1fDssQhwLZfzzhugSn2vxghZ//2DMbj5DdISFT6Yh5CWGog+zr0guEjo0vrrICujmAV5zR6wGrIiot57scQ58/+zclwx77K64N8gAZ3h1d58dpqmRV148nt8ps0m5O8MrFja73fHIrSzlEvk9j3fOzm3NlIrmGRqJRSQBO4AjWTJdY56jCHyIcHL3rgNKeyU3Llzw+qFGbOMrEEYrApe083ji6FAUvFf7MrVx5q1tjbW6NYfjNq5nM5niU92eK2Q01OsavYDCCIccK/bSAnRmuZo9/319ANuDSqolTMsq97/EOr58kPBwY3dC6X6BMBvLT7nIPmjqOXMuEIcrrpmNLK0/IPeaWGb/lek5XT5Rjw+oqTwi6fhnSD5FzGz/Dp6kRY2orteOB2Z0sPJHv8qnCQwxCmZ9stxbk8L7ZNB4JQZuRP2pV8wQi/5sirptze7FY439TBYbBswzjN2m4+VP2/KlT/yjsf53CIOyAnzXoOsgfeagskaH0as6zKvTM+vE5zhC8N+ZlacNsfzET726ml9xor0UcPVWnB7T9IDGhzYryG2FTkVfZIr5JtOiizS4HCaaFbZ8IzNsU3P4h8IfAHwJ/CPwh8IfAHwJ/CPwh8IfAHwJ/CPwh8IfAHwJ/CPwh8IfAHwJ/CPy/ScA4nxz5pUlzG7hWRIU9euuvHy4xoTYgmM+FGDWb4e9aUbfBl6rAlzrf/Lg1ao4yGd/CfMCy3np35XZV/VvIxMDXI+z3m2UG3X//wrh4h0t5H794CU411AaiN/xC+K31k4EPzSdayhJdN/5K+PjsW95iJ8pV3w+tf637vyc4plo+dKWzDDI/vndbwvpXp//zZO4L2/jBJDGTxx47cvwYE7xqQ6GpnkCtSmo66Gglzd5MfIjyLCTAf2ZCv3IVnxhsHJKGbQsB/X1CAGXBB49BSui7sNV+5DGAwxr1/pHKEjtbAHatGY59hf357T/4QXqDXbjCUHbVQr3ZWke8XQ/EsT4Iq5DwrDsgqWY2yIN5hWtP9whB16/r29FFnydqOhB1oX9/KwRCODLMNqU0DMR/1kGuhrSknM5uc1f2IzImGpFIGkjgdWMS5Lh+PEMdb8j2/gv8mE/Cf9/RsQu1nULeI/G8MkzlrZEPVAd5hsxj96gLRJzvFqvxAqKD5Y277aN1/FoGHf76X1LgXECNp7UH6OotW1z/sqblg7eCbjTdj9LCODts+TFUQr+92Hpdt8Wfxwm8HeVw7+moXHtM6FJsKHKhkYwDG3o6qdn+l0l8YnMYL6iS8j2T8rJswLl5zb0ilngE2kBGHxJKmzlk/PLohEeeqoqvE8ME6hgmgHML/eL5JKkyFBmcBDs4d6f21FYFYJd5vNPBY+9HwNiJmuhsZMf3f0wZhZOWXj+ivM7psCr7ZZvnpRzA9ZfGMZw7+HmhsxUEIegsdZUb2GV/gYs1qSIdHnrc00BHNKYCHWHqqNbAYPM8Z7PX0++Smipduz49qR1jYwVQlaBsACqQHrarfqH94XWaPV7ka2X4upHGFpaF0NeGwQB67yfNmpVGXNXaiPJau2TfNxBo7QdgcH4iM4SCHQimL3vSW3C03ltJtd3Vy0VHZ1TyMfXC1YSQgZfhoJXF/CEnSB/J52ZFCnVyvsTToY6oT+3FTooLt+FdLBvO6OZX53f5ekX757XhTWFfvZ9+38rgDm768jJVhmDG4soJlOKIkYIdolV1pstb4v0gKBOo7sxXrQCSac14RpV08B4d33MXovNKRHzmkyrKGmp7AmSKhRnsB/YZpazkB4+AAMHfTYIXb+VMzmo8vLO/73aN1GQkQZr93OxMst4yxuSevIBeuuOsbIuNbQSk1MSfF8THGwex+/i4WgXX6WtIUr3NYFk66cFaHNE67MWk310p4oI/sI1UnW/Z/wyn1HB1dsYCZFmDBBbXWNOX0mS+e7FMcOfInowMW17T9KhJw5gPDO0uVaBqDf1oS/Gip8r05OuROTBqu0eMq1QlrkQ38yfBOXaPU+iKQUlI9S//Urfvm7OCiUShGi/AXmidZ1dEzrjIBwxncvu4n5V1V6fZIhFAES4JtSQNdEpasbLKiGgVDWahzw1LiArznezMfnBlNu6ZXBueosDyRE1WWuWB6h7MTKevjNvDCVlyvEeA98y9TpLxD9tEiBLmxtKnUVYlyfd3R4LckLvvubNuHxM4lUoWr4C7ugHurbjXSFeWrVCPUFr1xl+Ew49i8kOmlAQF/L+veYodLZH7h2NJkT9HHumL5pQ//Xhw2nh1Obh5TD2XFrAKYKNwrXqvUVrAOZUP8rWE+RTFuMsbfTOXvabFxESFnWvS3e/u8QmZgXVhDn18XPBOpli/2HFlhT8M3o8tqE/8mogtvfaQ1qWVnC33eTEt/2yXZFCMTzZW4oCK0aVpXJrSm1G8ZU2sZ0g2AKE6kLPlAQztsNgirK+94lVA24mZBIGSU/N9sE2qV+Yjk81gSvd1I6y2A15CAOOunKj7SYkFX9NBll5JSBBE6Fxs2klN9q6j7A0tCja7gOXieQemLeExCa0fmnDq8Wiu4WpYvedwk7NQZqxQzTflE77FZn1L3FfD4YGemR9jzhC8bjow/uFxvuA7TjoqluzuTHtW9bz8yLz6wmdkdR2yAPL1kRDALtwScrMJPcqawRtf0BP78QO0vvF+iQewIfDzTOndtzDYA1gXyU0OceQ2fdb+uFdQ76dPplcoa4qXnWm2hfKoE1WY/jL8cHU5Jkssk1Xk8i1q1oUxi0jRCD/QWtWuxXRgcGHWw2X+J0YgD8PHtt9+qMzuuaJzO9F1OwCMMdc+sLQy+ar/xwCgl3T2PEgRHtPkDUgAgzMcrK2S8X0rnSLaM9Ch6GR/vWf5pqww8AQ/UxCPfmnDSENI48QUBeC0KV/snFqwJZbGQ2Mrr+x3VFIlax1R0gBAbwPvawz1kHLJkZrOxJ65RIqAZ6f9tqBJUVL/nMRQ67xtrdcUbnQ5kKaOyCvR1T2H42exZAOors3kq9YEwM/vqx7BzM8Ax5+QD0qiVMOrJ9oOTpteCnBLLiFF+Ys41a01dSObTkjVyrNNDy54DnwuWyRqyAVqgV5ROrNTLre3rnxw7ryufhtrWOwqXhMU2xiQhzEpgcMUZKbdb86Uw71yLEHObJZTEE0CUMM4Qyt5bEglPWRiLaRDTxM88byM6wDa/I3othnxbeCJZz1r7zQ19ZaTT2ELSiXpqJhe2fAjb74+wqUNLP7oXBvRpHuZRYCT96u9US7WPvSoCm1S1S2PJ7btFe4NgsatFc8TzYsrutKVlkQ7LRXEGn1I6TXmzYtVp1xj6CkLJyp7c0JEuxxPmI9nm+aQ5djsdRFgz4wIIPx5BJrTweDSO1yaE+duSG2rF6B/cJDwwUmGL/TTV89y/Mf7ESnHVkhzzjya+bQfg8IFDZWWEsq0ipdwiWIFSQOGeVht1cwGNiZZsCAkUeg53fMG2IjQU+JudQuK6PkWcT/I1aWkpjHlNtlXeEGFpth7GuCGrnhIf5/vrPY0N3Da6zx8ouKOVMvKp6boaToC2FoiSp1fkdfsqKKtfLoVdIGgOrySQ/fMNSx7TnyERifRe6yZShHwhBCjlslpu3aSYO5xOsDNRmZRLnmIL6QcjWY71/VVaTR4b71G2KOCj7LBu0nW8ijLlcNxkydYBccEnM65+00jq6937BUebHolxSGv2R7zTGrMuKythgKUbOv+MaWcWVxxjWBOb3iHLykYfJ+CyadmVB25cq7K7ug33zxcmqBR0VftZNnWHwStUFOOM3zQzhp5DPsdZ2cT8SfPTa9Pa2eKRM+RkFeK1k6c82xbJYDNI1gBANut53PDpip0hz2OmPrAn/BHXhWPECxb0sgVEoaBPWZV73voj4u91AEMCgGWAuSrc6mYONXBksF4HLh9YU+2UrapU8aOjw0th/4ZPsLg0bZpZ3O2uNwTNDdCGBR6+plD/WrANdUZwnKA4b1DfFydCm6NXw1HkX36wU4hOo3IudSSTIkZYGJXaeSc9IAcOG3Nf/DHqcNjyMAdDZjTct43K9qTezyxJqRz6ViSbNFqxtRy+ZIAIv82YrQhsbBf87peN6WEEnSOwEfNswmMCyHNqXfA52PONGVyJ0G+mGYDJA7c4gxFbjUgHems+r6vosbWmQ+0hO54brV3yVm9fh9XozfmviQbLj5VZ7y0OQruoT997K3nUKVCXraQ2lhp7p0Al/jWPg9ulInezumyMnwSlg0QY3WK4byWyZgsJ89BL1VfD/N/JOUThMd8jKo09APruXvbfMzbSxyroEd1vG5qe2Q/Nd0JpFB8K65So6nQwr/iQO/rkfmS6W9fY9FOIxY1sY16BvPj0RGkhlLHlfMe/IEjHQfu7ybDJL+odgey2VyrR0ujTJbEToOoUTMVlyaGTz/tWtAhEZEotLSm+1zAuYnF62e0fGYlAEtcMRVN0RJD8HfBeblmwy8OkkvrVirrZJR/d/h1yz3DqMJb+LX2QA8PRSPMAC5Vw/kIBGBmti8MPrS2c/XCQ0mJ6y8vxHCK8Wlpkj8HPzHFzqQ7UPgU6hplrg4+2zV2A4qTAMRIQU+aOwr4KNsLQFfTzs3wP3ZlBcAHRtO4kqkGL/utIjWzH16kObgRvFLM/PccPX7wX3mUgXJq7Vgmcsil1LPjn5xn2h6DPVXsXzoEEfjY7LHpymjre38LbYIdQNR5Oa3Z6oeoGGDNcU4eNIuQZwdT9fYzgsptrKoaygQ2BQKFNEFmKyonkr6p56ZWB0Nno+CWEEr86LL70UWxE/3mJPJbT5ejBOnQTC5g49hFy5cYiIdUEk2/yHMogQmIBGBGLB3Z39G+gWjf1jv89KHTlsmB348G74avSB27FF+bpfnGEKGNrerNBu4sqMBaexZ4tpc3jTTdjDJlVUEv29XI53+Ceys/shy2aKpnpEBBEdF9i7ErWR7lZIKASmMjvHplvB1lolvDX6vrHd423aEtoZoNzCvG/3jgDY/YlbMvyxO6F0Cj3ao/DSvDaSNaeHgkffmg+5VEdYSgA4MH3izQ+wdLs4AvXRoXtOvP3v1A3+U7IcaMRIayOYB7b/LdNOohPjCDjhAOhPw4oKmpRBuXxipXk0eGJ4LnJzxK+O5cvf9aI0hgMgi8+Dmz/PCQUVfN2Cx1f3gB/flMq+b8UiJq3lO6qcaM9tz7XfBtqn3iCaIAXekEIzmkzxPLWGU5ge/gb6q4ZZ+QKrJC0gb9Tn1URXQtiHx4gfMVavoUhOisycrf9rgHBEU8Gu85oKOntusC6YX/ft4s5Y4sJedI90av0/SIloeGJf0GhDZxgbGyZJ2JQ8mWKBOHKKvkGu/Y0/oSnLWyOsljElp++fmJ8Al3vQhVOPylJxPsYyTsK0EoNGeR5pD/qEZn5K3RThs3G5ZH5AplFtZYbrGgDxeGcCZN4ORU3hSTAMMeilZDl7bIQsahqFfWbx/RznbHBydx6U9PKJBdXsLgGJlWrh0N0XRKSX8v3DcPv6e9ZOQyI+oqHZ5pci8/7rp4YLzBMlt9eiVrnj5HM6UoVZXKP5/Z8rZwT/mIR7O2ABRaqnmM4VhGrX4Cs0sv04aoEUlBQM+Gz9Khl6ITH3gqHvWt/v+6uv6gpLMgnuYv/HFUptGk0uWpN+P5u1LDvlipTGdGp5WeljrhiJcmIXc6ikIyZnanklMdZ2o/zivzLMg8I0whL5NORcVCTBFUPEgwUQFBRT3I+8N4f7x5f+zsvp3ZfTu7s/t5xs8Hd8tyDxrA4XO7+2kiHUcUolsmrinAGObiA4xFldNmTJt6sJ/yivuxPJGJVUbQimy4QcISHtQ1LkkKJefQOIoZOo/LxUxPcMY5mGTyZWu+FZBJ4YgeXZsigIB4tEiMAx3bmS8g2E5HWZ1gFgvCslTy/AmSD043grzYAkro1twtEAw5vQBJucF0oLNklxtY1neE7WYORS21lVyASf9SoEbkBMA/NaK67+nAw6KMOiAakPtnMzf4jT79Y+TNVtSE1qXx//45Mv5cM3uIRibqxFfga0q4KIXr2b817TUkSCOflGveYKgylFD4dkJih093SVM38Qh/sn3ek7OQ4HZE5HsxfxtkPr5G1pwKX2mwoU7t0QYpqjus72fVd7uZXmV0dg4tIoziMRvUGDe1VaP6QOBBsbE+lV4jK3PQtblxPnGFbw49nZ+RbZvifqslSlk2yMEwJppPraXSde6yhcDWzcTrPBm6CWq/ItFErwQ55nXMPdKm1ePzvU3a2bmXFWeU7+6Xu+pvoKNoKumU7CgVcWDfQoCx8lvzq7csV95ZrHzVQGMuvXGk87uzV8X1tODysloOAr7E5Ti2nS6IU1dUpkWYQ+3bGOlqHDWQmD6FaLjj4mHoaK2O1fbuQ56VBZHIAX1rr7rPFlusUg6QpTM504J7G9rmDOmTuGgIAcxXgEPyMiYUmdoYuDqGBPYE9sMs/O05+pgh4iy4W8NmEmt5iFAXueKb7uLYd2RcX8OC2ZKZGRTtyIzpKwtQIGcbFcqkVaQLDNZ7Kii4fM8oJE4BgcBohvbCKq/ex8cYgq4bPWEx9NzJWq23yr11tYSNWuHpOf2x8GmYvmAHU7/dIbaz8375tvASjq7y6ydYzrd7UZewz6TeNbC6ApsGRTTl+eBTfM9MAXBGlsUgJfzWaDsymF6n1n5EuCdm8RDS69ByNQIej+4Sm/Xu2Jjxb++L9LmtxrSh9iq/CJ/FhnkBXc80kgesZZuccYQIc1MseQAMZO80b7k76S/9MoD740hH2bD3d1teAyjREZYK9fDGR6tJM++5A3ApxWW4N6HEBpCoE2VaFxj+88RuIppif464gCZmazs8AL/hvcNhCeulomTFBj09ge3tOIf28iZW46+5xH2Zr9lulLqkD/FrQhX+pZ3l5oDDpTuS8rFP0jOqQJEW0JfF6yzCTXGCSHQ9699BGpg4hvrniu1oM5F0VSkE4TMBEmGavwvTij3xZoZ27afeGuU91G5JSQ//4RjKE5NcLND6+ooJzlgaWbS2IoL/sEvbGCUqOOTvEb5eTHtiXsgkF8ZCZlIcQn8fK/Nj3dTc6lyElyvvKRjyxZnRHJFDfsgJM7AX6QKd1bgNFyZJPzmLnasy6W2UocbKwDapRVAsi6xdlQSyFk3EWUePhbiMLP2Perx6dMwAiGyZaUv9WkDQzgn5rBt5OzMm2iROCjT/YmmFXoaJUohXOBsAqE1KNnVAfC1mOkN7QH6BKSy9oWOvRY7aXiwPPITC5MfVdpYdh6vrkc560yWHzDvD5S9A5xeK0hDro01fza5WgXWORLtw2cmC1u+nKuwOdj1PUuI5wcI+6jhE2ioVDuikDL3KToXcdnZWC9Vj4/eVn2qCb01JYNeiTRsaXA2IMo8ujaGa6gbtXTfS6g9m0E4j0nWs0FTkY4+Iz0mtrIBSI1LDYBOJzLkdjyw14mKYRjW62stUc71PHWy+DTHislvra2GsBcfaCtiPP3/Qz0jg2JqlhambCufgv8mwjoYfD6MeTib9B1BLAwQUAAIACAC7uDlPUTSc2U0AAABqAAAAGwAAAHVuaXZlcnNhbC91bml2ZXJzYWwucG5nLnhtbLOxr8jNUShLLSrOzM+zVTLUM1Cyt+PlsikoSi3LTC1XqACKAQUhQEmh0lbJxAjBLc9MKcmwVTK3MEGIZaRmpmeU2CqZWljABfWBRgIAUEsBAgAAFAACAAgAKV63TNajftpHAwAA4QkAABQAAAAAAAAAAQAAAAAAAAAAAHVuaXZlcnNhbC9wbGF5ZXIueG1sUEsBAgAAFAACAAgAtQBaU/7ngToNBgAAsRUAAB0AAAAAAAAAAQAAAAAAeQMAAHVuaXZlcnNhbC9jb21tb25fbWVzc2FnZXMubG5nUEsBAgAAFAACAAgAtQBaUxUeYBujAAAAfwEAAC4AAAAAAAAAAQAAAAAAwQkAAHVuaXZlcnNhbC9wbGF5YmFja19hbmRfbmF2aWdhdGlvbl9zZXR0aW5ncy54bWxQSwECAAAUAAIACAC1AFpTTYCglgIGAABLHAAAJwAAAAAAAAABAAAAAACwCgAAdW5pdmVyc2FsL2ZsYXNoX3B1Ymxpc2hpbmdfc2V0dGluZ3MueG1sUEsBAgAAFAACAAgAtQBaUywbM3VUAwAAPgwAACEAAAAAAAAAAQAAAAAA9xAAAHVuaXZlcnNhbC9mbGFzaF9za2luX3NldHRpbmdzLnhtbFBLAQIAABQAAgAIALUAWlPwhWWf6gUAANwbAAAmAAAAAAAAAAEAAAAAAIoUAAB1bml2ZXJzYWwvaHRtbF9wdWJsaXNoaW5nX3NldHRpbmdzLnhtbFBLAQIAABQAAgAIALUAWlMCj18+tAEAAE8GAAAfAAAAAAAAAAEAAAAAALgaAAB1bml2ZXJzYWwvaHRtbF9za2luX3NldHRpbmdzLmpzUEsBAgAAFAACAAgAu7g5T20PDW1qSgAA1oMAABcAAAAAAAAAAAAAAAAAqRwAAHVuaXZlcnNhbC91bml2ZXJzYWwucG5nUEsBAgAAFAACAAgAu7g5T1E0nNlNAAAAagAAABsAAAAAAAAAAQAAAAAASGcAAHVuaXZlcnNhbC91bml2ZXJzYWwucG5nLnhtbFBLBQYAAAAACQAJALwCAADOZwAAAAA="/>
  <p:tag name="ISPRING_CURRENT_PLAYER_ID" val="universal"/>
  <p:tag name="ISPRING_PRESENTATION_TITLE" val="KT và PH TTTD của DT"/>
  <p:tag name="ISPRING_FIRST_PUBLISH" val="1"/>
  <p:tag name="ISPRING_PRESENTATION_INFO_2" val="&lt;?xml version=&quot;1.0&quot; encoding=&quot;UTF-8&quot; standalone=&quot;no&quot; ?&gt;&#10;&lt;presentation2&gt;&#10;&#10;  &lt;slides&gt;&#10;    &lt;slide id=&quot;{88DA44F5-FC7C-45CA-B3E9-EC47961988CC}&quot; pptId=&quot;283&quot;/&gt;&#10;    &lt;slide id=&quot;{BE758A7A-36E4-41CD-AB23-B45A5F2965A9}&quot; pptId=&quot;318&quot;/&gt;&#10;    &lt;slide id=&quot;{12075690-6D81-4625-A251-1AF065F1210C}&quot; pptId=&quot;293&quot;/&gt;&#10;    &lt;slide id=&quot;{D7C3ED50-6D24-4235-B227-80A838924EB5}&quot; pptId=&quot;300&quot;/&gt;&#10;    &lt;slide id=&quot;{00EF3BFE-E776-4949-B35E-86C530AC797A}&quot; pptId=&quot;322&quot;/&gt;&#10;    &lt;slide id=&quot;{EB3C226E-0DE5-4FE7-84F4-22091936D93B}&quot; pptId=&quot;291&quot;/&gt;&#10;    &lt;slide id=&quot;{7BCC4827-680B-436F-8656-60A29677EA19}&quot; pptId=&quot;314&quot;/&gt;&#10;    &lt;slide id=&quot;{70F8D2D7-C36D-4BE6-A6B7-841963BB6AB0}&quot; pptId=&quot;295&quot;/&gt;&#10;    &lt;slide id=&quot;{0C29467B-61F5-4C4A-9AE9-3F31A58C510E}&quot; pptId=&quot;316&quot;/&gt;&#10;    &lt;slide id=&quot;{731F7193-B8B4-4E71-9186-35128511C930}&quot; pptId=&quot;265&quot;/&gt;&#10;    &lt;slide id=&quot;{FAD76815-24B0-41A0-8DB9-1E5A246667CE}&quot; pptId=&quot;296&quot;/&gt;&#10;    &lt;slide id=&quot;{6C3E0B43-16B8-4156-A57A-39BA8463C77C}&quot; pptId=&quot;317&quot;/&gt;&#10;    &lt;slide id=&quot;{ADA6CFE1-6ECA-4B7C-BC35-455BC713A5A7}&quot; pptId=&quot;311&quot;/&gt;&#10;    &lt;slide id=&quot;{A9F74D32-43FF-458B-997C-0D02F24AE98C}&quot; pptId=&quot;310&quot;/&gt;&#10;    &lt;slide id=&quot;{39A1AB8A-AF8D-4ECC-A487-794E2F0CA987}&quot; pptId=&quot;323&quot;/&gt;&#10;    &lt;slide id=&quot;{55BBF2D5-E2F3-44BD-A71B-0A1ABC52DE9D}&quot; pptId=&quot;302&quot;/&gt;&#10;    &lt;slide id=&quot;{950ACB0B-7583-43FF-9564-8F3ADC348F45}&quot; pptId=&quot;307&quot;/&gt;&#10;    &lt;slide id=&quot;{4DF1DCA9-45F7-4003-BED6-2BF9E1D2985E}&quot; pptId=&quot;321&quot;/&gt;&#10;    &lt;slide id=&quot;{F2DD283D-AF64-4F39-A8EF-0B1D73BE3150}&quot; pptId=&quot;289&quot;/&gt;&#10;  &lt;/slides&gt;&#10;&#10;  &lt;narration&gt;&#10;    &lt;audioTracks&gt;&#10;      &lt;audioTrack muted=&quot;false&quot; name=&quot;Âm thanh 2&quot; resource=&quot;4a16608c&quot; slideId=&quot;{70F8D2D7-C36D-4BE6-A6B7-841963BB6AB0}&quot; startTime=&quot;0&quot; stepIndex=&quot;0&quot; volume=&quot;1&quot;&gt;&#10;        &lt;audio channels=&quot;1&quot; format=&quot;s16&quot; sampleRate=&quot;44100&quot;/&gt;&#10;      &lt;/audioTrack&gt;&#10;      &lt;audioTrack muted=&quot;false&quot; name=&quot;Âm thanh 3&quot; resource=&quot;cf9f9846&quot; slideId=&quot;{731F7193-B8B4-4E71-9186-35128511C930}&quot; startTime=&quot;0&quot; stepIndex=&quot;0&quot; volume=&quot;1&quot;&gt;&#10;        &lt;audio channels=&quot;1&quot; format=&quot;s16&quot; sampleRate=&quot;44100&quot;/&gt;&#10;      &lt;/audioTrack&gt;&#10;      &lt;audioTrack muted=&quot;false&quot; name=&quot;Âm thanh 4&quot; resource=&quot;26ca0ca9&quot; slideId=&quot;{ADA6CFE1-6ECA-4B7C-BC35-455BC713A5A7}&quot; startTime=&quot;0&quot; stepIndex=&quot;0&quot; volume=&quot;1&quot;&gt;&#10;        &lt;audio channels=&quot;1&quot; format=&quot;s16&quot; sampleRate=&quot;44100&quot;/&gt;&#10;      &lt;/audioTrack&gt;&#10;      &lt;audioTrack muted=&quot;false&quot; name=&quot;Âm thanh 5&quot; resource=&quot;967025d0&quot; slideId=&quot;{55BBF2D5-E2F3-44BD-A71B-0A1ABC52DE9D}&quot; startTime=&quot;0&quot; stepIndex=&quot;0&quot; volume=&quot;1&quot;&gt;&#10;        &lt;audio channels=&quot;1&quot; format=&quot;s16&quot; sampleRate=&quot;44100&quot;/&gt;&#10;      &lt;/audioTrack&gt;&#10;      &lt;audioTrack muted=&quot;false&quot; name=&quot;Âm thanh 6&quot; resource=&quot;a5d2b4f7&quot; slideId=&quot;{12075690-6D81-4625-A251-1AF065F1210C}&quot; startTime=&quot;0&quot; stepIndex=&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25.62"/>
  <p:tag name="ISPRING_CUSTOM_TIMING_USED" val="1"/>
  <p:tag name="GENSWF_SLIDE_TITLE" val="Chốt nội dung ý nghĩa"/>
  <p:tag name="ISPRING_SLIDE_INDENT_LEVEL" val="0"/>
  <p:tag name="ISPRING_SLIDE_ID_2" val="{ADA6CFE1-6ECA-4B7C-BC35-455BC713A5A7}"/>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78.261"/>
  <p:tag name="TIMING" val="|2"/>
  <p:tag name="ISPRING_CUSTOM_TIMING_USED" val="1"/>
  <p:tag name="GENSWF_SLIDE_TITLE" val="tài liệu tham khảo"/>
  <p:tag name="ISPRING_SLIDE_INDENT_LEVEL" val="0"/>
  <p:tag name="ISPRING_SLIDE_ID_2" val="{F2DD283D-AF64-4F39-A8EF-0B1D73BE3150}"/>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153.16"/>
  <p:tag name="ISPRING_CUSTOM_TIMING_USED" val="1"/>
  <p:tag name="GENSWF_SLIDE_TITLE" val="Tấm gương thầy Trần Văn Xâm"/>
  <p:tag name="ISPRING_SLIDE_INDENT_LEVEL" val="0"/>
  <p:tag name="ISPRING_SLIDE_ID_2" val="{A9F74D32-43FF-458B-997C-0D02F24AE98C}"/>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712"/>
  <p:tag name="ISPRING_CUSTOM_TIMING_USED" val="1"/>
  <p:tag name="GENSWF_SLIDE_TITLE" val="Trang chờ"/>
  <p:tag name="ISPRING_SLIDE_INDENT_LEVEL" val="0"/>
  <p:tag name="ISPRING_SLIDE_ID_2" val="{88DA44F5-FC7C-45CA-B3E9-EC47961988CC}"/>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50.712"/>
  <p:tag name="ISPRING_CUSTOM_TIMING_USED" val="1"/>
  <p:tag name="GENSWF_SLIDE_TITLE" val="Trang chờ"/>
  <p:tag name="ISPRING_SLIDE_INDENT_LEVEL" val="0"/>
  <p:tag name="ISPRING_SLIDE_ID_2" val="{88DA44F5-FC7C-45CA-B3E9-EC47961988CC}"/>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65E537-42AC-4E84-A5FE-D36F01B644E2}&quot;/&gt;&lt;isInvalidForFieldText val=&quot;0&quot;/&gt;&lt;Image&gt;&lt;filename val=&quot;C:\Users\USER\AppData\Local\Temp\PR\data\asimages\{4965E537-42AC-4E84-A5FE-D36F01B644E2}_1.png&quot;/&gt;&lt;left val=&quot;119&quot;/&gt;&lt;top val=&quot;113&quot;/&gt;&lt;width val=&quot;547&quot;/&gt;&lt;height val=&quot;51&quot;/&gt;&lt;hasText val=&quot;1&quot;/&gt;&lt;/Image&gt;&lt;/ThreeDShapeInfo&gt;"/>
  <p:tag name="PRESENTER_SHAPETEXTINFO" val="&lt;ShapeTextInfo&gt;&lt;TableIndex row=&quot;-1&quot; col=&quot;-1&quot;&gt;&lt;linesCount val=&quot;1&quot;/&gt;&lt;lineCharCount val=&quot;2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65E537-42AC-4E84-A5FE-D36F01B644E2}&quot;/&gt;&lt;isInvalidForFieldText val=&quot;0&quot;/&gt;&lt;Image&gt;&lt;filename val=&quot;C:\Users\USER\AppData\Local\Temp\PR\data\asimages\{4965E537-42AC-4E84-A5FE-D36F01B644E2}_1.png&quot;/&gt;&lt;left val=&quot;119&quot;/&gt;&lt;top val=&quot;113&quot;/&gt;&lt;width val=&quot;547&quot;/&gt;&lt;height val=&quot;51&quot;/&gt;&lt;hasText val=&quot;1&quot;/&gt;&lt;/Image&gt;&lt;/ThreeDShapeInfo&gt;"/>
  <p:tag name="PRESENTER_SHAPETEXTINFO" val="&lt;ShapeTextInfo&gt;&lt;TableIndex row=&quot;-1&quot; col=&quot;-1&quot;&gt;&lt;linesCount val=&quot;1&quot;/&gt;&lt;lineCharCount val=&quot;2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USER\AppData\Local\Temp\PR\data\asimages\{3B680061-4FA4-40C0-A20D-FD00152BFF76}_1.png&quot;/&gt;&lt;left val=&quot;89&quot;/&gt;&lt;top val=&quot;399&quot;/&gt;&lt;width val=&quot;576&quot;/&gt;&lt;height val=&quot;147&quot;/&gt;&lt;hasText val=&quot;1&quot;/&gt;&lt;/Image&gt;&lt;/ThreeDShapeInfo&gt;"/>
  <p:tag name="PRESENTER_SHAPETEXTINFO" val="&lt;ShapeTextInfo&gt;&lt;TableIndex row=&quot;-1&quot; col=&quot;-1&quot;&gt;&lt;linesCount val=&quot;6&quot;/&gt;&lt;lineCharCount val=&quot;31&quot;/&gt;&lt;lineCharCount val=&quot;30&quot;/&gt;&lt;lineCharCount val=&quot;23&quot;/&gt;&lt;lineCharCount val=&quot;61&quot;/&gt;&lt;lineCharCount val=&quot;1&quot;/&gt;&lt;lineCharCount val=&quot;1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9.608"/>
  <p:tag name="ISPRING_CUSTOM_TIMING_USED" val="1"/>
  <p:tag name="GENSWF_SLIDE_TITLE" val="Chốt kiến thức 2"/>
  <p:tag name="ISPRING_SLIDE_INDENT_LEVEL" val="0"/>
  <p:tag name="ISPRING_SLIDE_ID_2" val="{731F7193-B8B4-4E71-9186-35128511C93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8.xml><?xml version="1.0" encoding="utf-8"?>
<p:tagLst xmlns:a="http://schemas.openxmlformats.org/drawingml/2006/main" xmlns:r="http://schemas.openxmlformats.org/officeDocument/2006/relationships" xmlns:p="http://schemas.openxmlformats.org/presentationml/2006/main">
  <p:tag name="GENSWF_ADVANCE_TIME" val="43.978"/>
  <p:tag name="ISPRING_CUSTOM_TIMING_USED" val="1"/>
  <p:tag name="GENSWF_SLIDE_TITLE" val="Gới thiệu bài học"/>
  <p:tag name="ISPRING_SLIDE_INDENT_LEVEL" val="0"/>
  <p:tag name="ISPRING_SLIDE_ID_2" val="{BE758A7A-36E4-41CD-AB23-B45A5F2965A9}"/>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5.62"/>
  <p:tag name="ISPRING_CUSTOM_TIMING_USED" val="1"/>
  <p:tag name="GENSWF_SLIDE_TITLE" val="Chốt nội dung ý nghĩa"/>
  <p:tag name="ISPRING_SLIDE_INDENT_LEVEL" val="0"/>
  <p:tag name="ISPRING_SLIDE_ID_2" val="{ADA6CFE1-6ECA-4B7C-BC35-455BC713A5A7}"/>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2316</TotalTime>
  <Words>1439</Words>
  <Application>Microsoft Office PowerPoint</Application>
  <PresentationFormat>Widescreen</PresentationFormat>
  <Paragraphs>155</Paragraphs>
  <Slides>32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宋体</vt:lpstr>
      <vt:lpstr>Alien Encounters</vt:lpstr>
      <vt:lpstr>Arial</vt:lpstr>
      <vt:lpstr>Calibri</vt:lpstr>
      <vt:lpstr>Open Sans Extrabold</vt:lpstr>
      <vt:lpstr>Tahoma</vt:lpstr>
      <vt:lpstr>Times New Roman</vt:lpstr>
      <vt:lpstr>字魂36号-正文宋楷</vt:lpstr>
      <vt:lpstr>方正大标宋简体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 và PH TTTD của DT</dc:title>
  <dc:creator>优品PPT</dc:creator>
  <dc:description>http://www.ypppt.com/</dc:description>
  <cp:lastModifiedBy>STD</cp:lastModifiedBy>
  <cp:revision>275</cp:revision>
  <dcterms:created xsi:type="dcterms:W3CDTF">2018-03-20T09:09:36Z</dcterms:created>
  <dcterms:modified xsi:type="dcterms:W3CDTF">2025-12-03T08:14:23Z</dcterms:modified>
</cp:coreProperties>
</file>