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8288000" cy="10287000"/>
  <p:notesSz cx="6858000" cy="9144000"/>
  <p:embeddedFontLst>
    <p:embeddedFont>
      <p:font typeface="#9Slide05 Aphrodite Pro" panose="020B0604020202020204" charset="-93"/>
      <p:regular r:id="rId31"/>
    </p:embeddedFont>
    <p:embeddedFont>
      <p:font typeface="#9Slide05 VL Fadilla" panose="020B0604020202020204" charset="-93"/>
      <p:regular r:id="rId32"/>
    </p:embeddedFont>
    <p:embeddedFont>
      <p:font typeface="#9Slide07 Bangers" panose="020B0604020202020204" charset="-93"/>
      <p:regular r:id="rId33"/>
    </p:embeddedFont>
    <p:embeddedFont>
      <p:font typeface="#9Slide07 SVNUT Triumph Press" panose="020B0604020202020204" charset="0"/>
      <p:regular r:id="rId34"/>
    </p:embeddedFont>
    <p:embeddedFont>
      <p:font typeface="Fraunces Bold" panose="020B0604020202020204" charset="-93"/>
      <p:regular r:id="rId35"/>
    </p:embeddedFont>
    <p:embeddedFont>
      <p:font typeface="Roboto Condensed" panose="02000000000000000000" pitchFamily="2" charset="0"/>
      <p:regular r:id="rId36"/>
      <p:bold r:id="rId37"/>
      <p:italic r:id="rId38"/>
      <p:boldItalic r:id="rId39"/>
    </p:embeddedFont>
    <p:embeddedFont>
      <p:font typeface="Roboto Condensed Bold" panose="02000000000000000000" charset="0"/>
      <p:regular r:id="rId40"/>
    </p:embeddedFont>
    <p:embeddedFont>
      <p:font typeface="Roboto Condensed Bold Italics" panose="020B0604020202020204" charset="0"/>
      <p:regular r:id="rId41"/>
    </p:embeddedFont>
    <p:embeddedFont>
      <p:font typeface="Roboto Condensed Italics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-211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svg"/><Relationship Id="rId7" Type="http://schemas.openxmlformats.org/officeDocument/2006/relationships/image" Target="../media/image2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431803" y="2605337"/>
            <a:ext cx="5537249" cy="7983384"/>
            <a:chOff x="0" y="0"/>
            <a:chExt cx="7382999" cy="106445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383018" cy="10644378"/>
            </a:xfrm>
            <a:custGeom>
              <a:avLst/>
              <a:gdLst/>
              <a:ahLst/>
              <a:cxnLst/>
              <a:rect l="l" t="t" r="r" b="b"/>
              <a:pathLst>
                <a:path w="7383018" h="10644378">
                  <a:moveTo>
                    <a:pt x="7383018" y="2159"/>
                  </a:moveTo>
                  <a:cubicBezTo>
                    <a:pt x="7383018" y="2159"/>
                    <a:pt x="3175" y="4191"/>
                    <a:pt x="0" y="0"/>
                  </a:cubicBezTo>
                  <a:lnTo>
                    <a:pt x="475615" y="1051052"/>
                  </a:lnTo>
                  <a:lnTo>
                    <a:pt x="1117981" y="1758188"/>
                  </a:lnTo>
                  <a:lnTo>
                    <a:pt x="1273048" y="4677791"/>
                  </a:lnTo>
                  <a:lnTo>
                    <a:pt x="1682877" y="5717159"/>
                  </a:lnTo>
                  <a:lnTo>
                    <a:pt x="1815592" y="6513449"/>
                  </a:lnTo>
                  <a:lnTo>
                    <a:pt x="2258314" y="7044309"/>
                  </a:lnTo>
                  <a:lnTo>
                    <a:pt x="2446274" y="8680323"/>
                  </a:lnTo>
                  <a:lnTo>
                    <a:pt x="2623566" y="9090152"/>
                  </a:lnTo>
                  <a:lnTo>
                    <a:pt x="3110865" y="9642221"/>
                  </a:lnTo>
                  <a:lnTo>
                    <a:pt x="3321050" y="9929876"/>
                  </a:lnTo>
                  <a:lnTo>
                    <a:pt x="3376295" y="10107168"/>
                  </a:lnTo>
                  <a:lnTo>
                    <a:pt x="3564255" y="10417175"/>
                  </a:lnTo>
                  <a:lnTo>
                    <a:pt x="3602482" y="10503154"/>
                  </a:lnTo>
                  <a:lnTo>
                    <a:pt x="3616325" y="10552049"/>
                  </a:lnTo>
                  <a:lnTo>
                    <a:pt x="3633343" y="10644378"/>
                  </a:lnTo>
                  <a:lnTo>
                    <a:pt x="7381875" y="10644378"/>
                  </a:lnTo>
                </a:path>
              </a:pathLst>
            </a:custGeom>
            <a:blipFill>
              <a:blip r:embed="rId2"/>
              <a:stretch>
                <a:fillRect l="-65340" r="-65340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93" y="2605337"/>
            <a:ext cx="5158225" cy="7973830"/>
            <a:chOff x="0" y="0"/>
            <a:chExt cx="6877634" cy="106317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877812" cy="10631805"/>
            </a:xfrm>
            <a:custGeom>
              <a:avLst/>
              <a:gdLst/>
              <a:ahLst/>
              <a:cxnLst/>
              <a:rect l="l" t="t" r="r" b="b"/>
              <a:pathLst>
                <a:path w="6877812" h="10631805">
                  <a:moveTo>
                    <a:pt x="3244469" y="0"/>
                  </a:moveTo>
                  <a:lnTo>
                    <a:pt x="3720084" y="1050036"/>
                  </a:lnTo>
                  <a:lnTo>
                    <a:pt x="4362450" y="1756029"/>
                  </a:lnTo>
                  <a:lnTo>
                    <a:pt x="4517517" y="4672457"/>
                  </a:lnTo>
                  <a:lnTo>
                    <a:pt x="4927346" y="5710809"/>
                  </a:lnTo>
                  <a:lnTo>
                    <a:pt x="5060061" y="6505956"/>
                  </a:lnTo>
                  <a:lnTo>
                    <a:pt x="5502783" y="7036816"/>
                  </a:lnTo>
                  <a:lnTo>
                    <a:pt x="5690743" y="8670798"/>
                  </a:lnTo>
                  <a:lnTo>
                    <a:pt x="5868035" y="9079611"/>
                  </a:lnTo>
                  <a:lnTo>
                    <a:pt x="6355334" y="9631680"/>
                  </a:lnTo>
                  <a:lnTo>
                    <a:pt x="6565519" y="9918319"/>
                  </a:lnTo>
                  <a:lnTo>
                    <a:pt x="6620764" y="10095611"/>
                  </a:lnTo>
                  <a:lnTo>
                    <a:pt x="6808724" y="10404602"/>
                  </a:lnTo>
                  <a:lnTo>
                    <a:pt x="6846951" y="10490581"/>
                  </a:lnTo>
                  <a:lnTo>
                    <a:pt x="6860794" y="10539476"/>
                  </a:lnTo>
                  <a:lnTo>
                    <a:pt x="6877812" y="10631805"/>
                  </a:lnTo>
                  <a:lnTo>
                    <a:pt x="0" y="10631805"/>
                  </a:lnTo>
                  <a:lnTo>
                    <a:pt x="0" y="2159"/>
                  </a:lnTo>
                  <a:cubicBezTo>
                    <a:pt x="0" y="2159"/>
                    <a:pt x="3248787" y="4191"/>
                    <a:pt x="3244469" y="0"/>
                  </a:cubicBezTo>
                  <a:close/>
                </a:path>
              </a:pathLst>
            </a:custGeom>
            <a:blipFill>
              <a:blip r:embed="rId3"/>
              <a:stretch>
                <a:fillRect l="-53115" r="-531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731996" y="3323571"/>
            <a:ext cx="2439766" cy="7255596"/>
            <a:chOff x="0" y="0"/>
            <a:chExt cx="3253021" cy="96741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52978" cy="9674098"/>
            </a:xfrm>
            <a:custGeom>
              <a:avLst/>
              <a:gdLst/>
              <a:ahLst/>
              <a:cxnLst/>
              <a:rect l="l" t="t" r="r" b="b"/>
              <a:pathLst>
                <a:path w="3252978" h="9674098">
                  <a:moveTo>
                    <a:pt x="0" y="0"/>
                  </a:moveTo>
                  <a:lnTo>
                    <a:pt x="3252978" y="0"/>
                  </a:lnTo>
                  <a:lnTo>
                    <a:pt x="3252978" y="9674098"/>
                  </a:lnTo>
                  <a:lnTo>
                    <a:pt x="0" y="9674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0" r="-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296615">
            <a:off x="5500869" y="8180111"/>
            <a:ext cx="6286910" cy="2514764"/>
          </a:xfrm>
          <a:custGeom>
            <a:avLst/>
            <a:gdLst/>
            <a:ahLst/>
            <a:cxnLst/>
            <a:rect l="l" t="t" r="r" b="b"/>
            <a:pathLst>
              <a:path w="6286910" h="2514764">
                <a:moveTo>
                  <a:pt x="0" y="0"/>
                </a:moveTo>
                <a:lnTo>
                  <a:pt x="6286910" y="0"/>
                </a:lnTo>
                <a:lnTo>
                  <a:pt x="6286910" y="2514764"/>
                </a:lnTo>
                <a:lnTo>
                  <a:pt x="0" y="25147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6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760013" y="1964736"/>
            <a:ext cx="2931078" cy="2899103"/>
          </a:xfrm>
          <a:custGeom>
            <a:avLst/>
            <a:gdLst/>
            <a:ahLst/>
            <a:cxnLst/>
            <a:rect l="l" t="t" r="r" b="b"/>
            <a:pathLst>
              <a:path w="2931078" h="2899103">
                <a:moveTo>
                  <a:pt x="0" y="0"/>
                </a:moveTo>
                <a:lnTo>
                  <a:pt x="2931078" y="0"/>
                </a:lnTo>
                <a:lnTo>
                  <a:pt x="2931078" y="2899103"/>
                </a:lnTo>
                <a:lnTo>
                  <a:pt x="0" y="28991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11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463793" y="4225662"/>
            <a:ext cx="10508749" cy="5451413"/>
          </a:xfrm>
          <a:custGeom>
            <a:avLst/>
            <a:gdLst/>
            <a:ahLst/>
            <a:cxnLst/>
            <a:rect l="l" t="t" r="r" b="b"/>
            <a:pathLst>
              <a:path w="10508749" h="5451413">
                <a:moveTo>
                  <a:pt x="0" y="0"/>
                </a:moveTo>
                <a:lnTo>
                  <a:pt x="10508749" y="0"/>
                </a:lnTo>
                <a:lnTo>
                  <a:pt x="10508749" y="5451413"/>
                </a:lnTo>
                <a:lnTo>
                  <a:pt x="0" y="54514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281766" y="2529137"/>
            <a:ext cx="6597788" cy="1293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840"/>
              </a:lnSpc>
            </a:pPr>
            <a:r>
              <a:rPr lang="en-US" sz="8000">
                <a:solidFill>
                  <a:srgbClr val="9B4922"/>
                </a:solidFill>
                <a:latin typeface="#9Slide05 Aphrodite Pro"/>
              </a:rPr>
              <a:t>Chia sẻ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644323" y="6093968"/>
            <a:ext cx="7705771" cy="167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F2E9E1"/>
                </a:solidFill>
                <a:latin typeface="Roboto Condensed"/>
              </a:rPr>
              <a:t>Câu chuyện đáng nhớ về thầy cô giáo cũ!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83315" y="903111"/>
            <a:ext cx="13105357" cy="149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08"/>
              </a:lnSpc>
            </a:pPr>
            <a:r>
              <a:rPr lang="en-US" sz="9600">
                <a:solidFill>
                  <a:srgbClr val="493423"/>
                </a:solidFill>
                <a:latin typeface="Fraunces Bold"/>
              </a:rPr>
              <a:t>1.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1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77600" y="3829892"/>
            <a:ext cx="7398592" cy="6927772"/>
          </a:xfrm>
          <a:custGeom>
            <a:avLst/>
            <a:gdLst/>
            <a:ahLst/>
            <a:cxnLst/>
            <a:rect l="l" t="t" r="r" b="b"/>
            <a:pathLst>
              <a:path w="7398592" h="6927772">
                <a:moveTo>
                  <a:pt x="0" y="0"/>
                </a:moveTo>
                <a:lnTo>
                  <a:pt x="7398592" y="0"/>
                </a:lnTo>
                <a:lnTo>
                  <a:pt x="7398592" y="6927772"/>
                </a:lnTo>
                <a:lnTo>
                  <a:pt x="0" y="6927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8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080482" y="2235527"/>
            <a:ext cx="4887500" cy="5058251"/>
          </a:xfrm>
          <a:custGeom>
            <a:avLst/>
            <a:gdLst/>
            <a:ahLst/>
            <a:cxnLst/>
            <a:rect l="l" t="t" r="r" b="b"/>
            <a:pathLst>
              <a:path w="5402016" h="5058251">
                <a:moveTo>
                  <a:pt x="0" y="0"/>
                </a:moveTo>
                <a:lnTo>
                  <a:pt x="5402016" y="0"/>
                </a:lnTo>
                <a:lnTo>
                  <a:pt x="5402016" y="5058251"/>
                </a:lnTo>
                <a:lnTo>
                  <a:pt x="0" y="505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8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90237" y="5371633"/>
            <a:ext cx="5402016" cy="5058251"/>
          </a:xfrm>
          <a:custGeom>
            <a:avLst/>
            <a:gdLst/>
            <a:ahLst/>
            <a:cxnLst/>
            <a:rect l="l" t="t" r="r" b="b"/>
            <a:pathLst>
              <a:path w="5402016" h="5058251">
                <a:moveTo>
                  <a:pt x="0" y="0"/>
                </a:moveTo>
                <a:lnTo>
                  <a:pt x="5402016" y="0"/>
                </a:lnTo>
                <a:lnTo>
                  <a:pt x="5402016" y="5058251"/>
                </a:lnTo>
                <a:lnTo>
                  <a:pt x="0" y="505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8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9500" y="2900133"/>
            <a:ext cx="5402016" cy="6079289"/>
          </a:xfrm>
          <a:custGeom>
            <a:avLst/>
            <a:gdLst/>
            <a:ahLst/>
            <a:cxnLst/>
            <a:rect l="l" t="t" r="r" b="b"/>
            <a:pathLst>
              <a:path w="6492445" h="6079289">
                <a:moveTo>
                  <a:pt x="0" y="0"/>
                </a:moveTo>
                <a:lnTo>
                  <a:pt x="6492445" y="0"/>
                </a:lnTo>
                <a:lnTo>
                  <a:pt x="6492445" y="6079289"/>
                </a:lnTo>
                <a:lnTo>
                  <a:pt x="0" y="6079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8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 rot="-263325">
            <a:off x="422799" y="3155967"/>
            <a:ext cx="4385629" cy="515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dirty="0" err="1">
                <a:solidFill>
                  <a:srgbClr val="493423"/>
                </a:solidFill>
                <a:latin typeface="Roboto Condensed Bold"/>
              </a:rPr>
              <a:t>Nhóm</a:t>
            </a:r>
            <a:r>
              <a:rPr lang="en-US" sz="3999" dirty="0">
                <a:solidFill>
                  <a:srgbClr val="493423"/>
                </a:solidFill>
                <a:latin typeface="Roboto Condensed Bold"/>
              </a:rPr>
              <a:t> 1: </a:t>
            </a:r>
          </a:p>
          <a:p>
            <a:pPr algn="ctr">
              <a:lnSpc>
                <a:spcPts val="5040"/>
              </a:lnSpc>
            </a:pP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Tóm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tắt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câu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chuyện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bằng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sơ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đồ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tư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duy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.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Nội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dung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phần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3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cho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biết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sự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khác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biệt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gì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về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thời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gian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kể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chuyện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so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với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hai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phần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trước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?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Câu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văn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nào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nói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lên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điều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đó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0001" y="502048"/>
            <a:ext cx="10270276" cy="20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278" lvl="2" indent="-304759" algn="just">
              <a:lnSpc>
                <a:spcPts val="5598"/>
              </a:lnSpc>
              <a:buFont typeface="Arial"/>
              <a:buChar char="⚬"/>
            </a:pP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Hoạt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: 4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nhóm</a:t>
            </a:r>
            <a:endParaRPr lang="en-US" sz="3999" dirty="0">
              <a:solidFill>
                <a:srgbClr val="000000"/>
              </a:solidFill>
              <a:latin typeface="Roboto Condensed"/>
            </a:endParaRPr>
          </a:p>
          <a:p>
            <a:pPr marL="914278" lvl="2" indent="-304759" algn="just">
              <a:lnSpc>
                <a:spcPts val="5598"/>
              </a:lnSpc>
              <a:buFont typeface="Arial"/>
              <a:buChar char="⚬"/>
            </a:pP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thảo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luận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: 10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phút</a:t>
            </a:r>
            <a:endParaRPr lang="en-US" sz="3999" dirty="0">
              <a:solidFill>
                <a:srgbClr val="000000"/>
              </a:solidFill>
              <a:latin typeface="Roboto Condensed"/>
            </a:endParaRPr>
          </a:p>
          <a:p>
            <a:pPr marL="914278" lvl="2" indent="-304759" algn="just">
              <a:lnSpc>
                <a:spcPts val="5598"/>
              </a:lnSpc>
              <a:buFont typeface="Arial"/>
              <a:buChar char="⚬"/>
            </a:pP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tối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đa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2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phút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/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nhóm</a:t>
            </a:r>
            <a:endParaRPr lang="en-US" sz="39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691555" y="6388100"/>
            <a:ext cx="3693668" cy="259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dirty="0" err="1">
                <a:solidFill>
                  <a:srgbClr val="493423"/>
                </a:solidFill>
                <a:latin typeface="Roboto Condensed Bold"/>
              </a:rPr>
              <a:t>Nhóm</a:t>
            </a:r>
            <a:r>
              <a:rPr lang="en-US" sz="3999" dirty="0">
                <a:solidFill>
                  <a:srgbClr val="493423"/>
                </a:solidFill>
                <a:latin typeface="Roboto Condensed Bold"/>
              </a:rPr>
              <a:t> 2: </a:t>
            </a:r>
          </a:p>
          <a:p>
            <a:pPr algn="ctr">
              <a:lnSpc>
                <a:spcPts val="5038"/>
              </a:lnSpc>
            </a:pP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Lập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hồ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sơ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nhân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vật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An-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tư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-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nai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(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phiếu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học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tập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số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2)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12625" y="3222178"/>
            <a:ext cx="4137730" cy="259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dirty="0" err="1">
                <a:solidFill>
                  <a:srgbClr val="493423"/>
                </a:solidFill>
                <a:latin typeface="Roboto Condensed Bold"/>
              </a:rPr>
              <a:t>Nhóm</a:t>
            </a:r>
            <a:r>
              <a:rPr lang="en-US" sz="3999" dirty="0">
                <a:solidFill>
                  <a:srgbClr val="493423"/>
                </a:solidFill>
                <a:latin typeface="Roboto Condensed Bold"/>
              </a:rPr>
              <a:t> 3: </a:t>
            </a:r>
          </a:p>
          <a:p>
            <a:pPr algn="ctr">
              <a:lnSpc>
                <a:spcPts val="5038"/>
              </a:lnSpc>
            </a:pP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Lập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hồ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sơ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nhân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vật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thầy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Đuy-sen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(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phiếu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học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tập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493423"/>
                </a:solidFill>
                <a:latin typeface="Roboto Condensed"/>
              </a:rPr>
              <a:t>số</a:t>
            </a:r>
            <a:r>
              <a:rPr lang="en-US" sz="3599" dirty="0">
                <a:solidFill>
                  <a:srgbClr val="493423"/>
                </a:solidFill>
                <a:latin typeface="Roboto Condensed"/>
              </a:rPr>
              <a:t> 3)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644936" y="3873653"/>
            <a:ext cx="5803039" cy="7022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dirty="0" err="1">
                <a:solidFill>
                  <a:srgbClr val="493423"/>
                </a:solidFill>
                <a:latin typeface="Roboto Condensed Bold"/>
              </a:rPr>
              <a:t>Nhóm</a:t>
            </a:r>
            <a:r>
              <a:rPr lang="en-US" sz="3999" dirty="0">
                <a:solidFill>
                  <a:srgbClr val="493423"/>
                </a:solidFill>
                <a:latin typeface="Roboto Condensed Bold"/>
              </a:rPr>
              <a:t> 4: </a:t>
            </a:r>
          </a:p>
          <a:p>
            <a:pPr marL="863384" lvl="1" indent="-431692" algn="ctr">
              <a:lnSpc>
                <a:spcPts val="5598"/>
              </a:lnSpc>
              <a:buFont typeface="Arial"/>
              <a:buChar char="•"/>
            </a:pP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Để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khắc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họa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hình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ảnh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An-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tư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-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nai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và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thầy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Đuy-sen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tác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giả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đã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sử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dụng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bút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pháp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nghệ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thuật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nào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?</a:t>
            </a:r>
          </a:p>
          <a:p>
            <a:pPr marL="863384" lvl="1" indent="-431692" algn="ctr">
              <a:lnSpc>
                <a:spcPts val="5598"/>
              </a:lnSpc>
              <a:buFont typeface="Arial"/>
              <a:buChar char="•"/>
            </a:pPr>
            <a:r>
              <a:rPr lang="en-US" sz="3999" dirty="0">
                <a:solidFill>
                  <a:srgbClr val="493423"/>
                </a:solidFill>
                <a:latin typeface="Roboto Condensed"/>
              </a:rPr>
              <a:t>Chia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sẻ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thông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điệp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/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bài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học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nhận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được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từ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văn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bản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.</a:t>
            </a:r>
          </a:p>
          <a:p>
            <a:pPr algn="ctr">
              <a:lnSpc>
                <a:spcPts val="5598"/>
              </a:lnSpc>
            </a:pPr>
            <a:endParaRPr lang="en-US" sz="3999" dirty="0">
              <a:solidFill>
                <a:srgbClr val="493423"/>
              </a:solidFill>
              <a:latin typeface="Roboto Condensed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1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60981" y="1237547"/>
            <a:ext cx="16966037" cy="7162800"/>
            <a:chOff x="0" y="0"/>
            <a:chExt cx="4468421" cy="18864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8421" cy="1886499"/>
            </a:xfrm>
            <a:custGeom>
              <a:avLst/>
              <a:gdLst/>
              <a:ahLst/>
              <a:cxnLst/>
              <a:rect l="l" t="t" r="r" b="b"/>
              <a:pathLst>
                <a:path w="4468421" h="1886499">
                  <a:moveTo>
                    <a:pt x="23272" y="0"/>
                  </a:moveTo>
                  <a:lnTo>
                    <a:pt x="4445149" y="0"/>
                  </a:lnTo>
                  <a:cubicBezTo>
                    <a:pt x="4458002" y="0"/>
                    <a:pt x="4468421" y="10419"/>
                    <a:pt x="4468421" y="23272"/>
                  </a:cubicBezTo>
                  <a:lnTo>
                    <a:pt x="4468421" y="1863226"/>
                  </a:lnTo>
                  <a:cubicBezTo>
                    <a:pt x="4468421" y="1869398"/>
                    <a:pt x="4465970" y="1875318"/>
                    <a:pt x="4461605" y="1879682"/>
                  </a:cubicBezTo>
                  <a:cubicBezTo>
                    <a:pt x="4457241" y="1884047"/>
                    <a:pt x="4451321" y="1886499"/>
                    <a:pt x="4445149" y="1886499"/>
                  </a:cubicBezTo>
                  <a:lnTo>
                    <a:pt x="23272" y="1886499"/>
                  </a:lnTo>
                  <a:cubicBezTo>
                    <a:pt x="17100" y="1886499"/>
                    <a:pt x="11181" y="1884047"/>
                    <a:pt x="6816" y="1879682"/>
                  </a:cubicBezTo>
                  <a:cubicBezTo>
                    <a:pt x="2452" y="1875318"/>
                    <a:pt x="0" y="1869398"/>
                    <a:pt x="0" y="1863226"/>
                  </a:cubicBezTo>
                  <a:lnTo>
                    <a:pt x="0" y="23272"/>
                  </a:lnTo>
                  <a:cubicBezTo>
                    <a:pt x="0" y="17100"/>
                    <a:pt x="2452" y="11181"/>
                    <a:pt x="6816" y="6816"/>
                  </a:cubicBezTo>
                  <a:cubicBezTo>
                    <a:pt x="11181" y="2452"/>
                    <a:pt x="17100" y="0"/>
                    <a:pt x="23272" y="0"/>
                  </a:cubicBezTo>
                  <a:close/>
                </a:path>
              </a:pathLst>
            </a:custGeom>
            <a:solidFill>
              <a:srgbClr val="F2ED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493149"/>
            <a:ext cx="16230600" cy="659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8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Roboto Condensed Bold"/>
              </a:rPr>
              <a:t>Phần</a:t>
            </a:r>
            <a:r>
              <a:rPr lang="en-US" sz="3399" dirty="0">
                <a:solidFill>
                  <a:srgbClr val="000000"/>
                </a:solidFill>
                <a:latin typeface="Roboto Condensed Bold"/>
              </a:rPr>
              <a:t> 1: 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An-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tư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-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nai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thầy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Đuy-sen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giúp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đỡ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cùng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mình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nhà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bác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Ka-tai-bai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tránh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thím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độc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ác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muốn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gả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cô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Suốt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đêm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An-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tư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-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nai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cứ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bồn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chồn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lo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lắng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sao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ngủ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an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giúp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cô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thoát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khỏi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suy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nghĩ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đen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tối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thầy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Đuy-sen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đưa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cô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trồng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hai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cây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gieo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cô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hi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vọng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cuộc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sống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tốt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đẹp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hơn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4758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Roboto Condensed Bold"/>
              </a:rPr>
              <a:t>Phần</a:t>
            </a:r>
            <a:r>
              <a:rPr lang="en-US" sz="3399" dirty="0">
                <a:solidFill>
                  <a:srgbClr val="000000"/>
                </a:solidFill>
                <a:latin typeface="Roboto Condensed Bold"/>
              </a:rPr>
              <a:t> 2: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Thím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An-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tư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-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mai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dẫn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đến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trường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muốn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cướp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cô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Thầy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Đuy-sen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chống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trả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bọn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kia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bị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đánh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trọng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thương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An-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tư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-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mai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thì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bị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bắt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Cô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bé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tìm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trốn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thầy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Đuy-sen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xuất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cùng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hai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viên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sát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 An-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tư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-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nai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cứu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ra.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Thầy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Đuy-sen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lần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nữa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khuyên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bảo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cô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quên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ngày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đen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tối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xây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dựng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An-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tư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-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nai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hi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vọng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mới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Dưới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làn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nước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suối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An-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tư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-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mai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muốn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gột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sạch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thân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lần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nữa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tràn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đầy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hi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vọng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cuộc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sống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4758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Roboto Condensed Bold"/>
              </a:rPr>
              <a:t>Phần</a:t>
            </a:r>
            <a:r>
              <a:rPr lang="en-US" sz="3399" dirty="0">
                <a:solidFill>
                  <a:srgbClr val="000000"/>
                </a:solidFill>
                <a:latin typeface="Roboto Condensed Bold"/>
              </a:rPr>
              <a:t> 3: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suy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nghĩ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lòng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ơn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An-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tư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-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mai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đối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thầy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Đuy-sen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660981" y="8524172"/>
            <a:ext cx="1368504" cy="1591284"/>
          </a:xfrm>
          <a:custGeom>
            <a:avLst/>
            <a:gdLst/>
            <a:ahLst/>
            <a:cxnLst/>
            <a:rect l="l" t="t" r="r" b="b"/>
            <a:pathLst>
              <a:path w="1368504" h="1591284">
                <a:moveTo>
                  <a:pt x="0" y="0"/>
                </a:moveTo>
                <a:lnTo>
                  <a:pt x="1368504" y="0"/>
                </a:lnTo>
                <a:lnTo>
                  <a:pt x="1368504" y="1591283"/>
                </a:lnTo>
                <a:lnTo>
                  <a:pt x="0" y="15912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458933" y="8543222"/>
            <a:ext cx="15168086" cy="144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8">
                <a:solidFill>
                  <a:srgbClr val="000000"/>
                </a:solidFill>
                <a:latin typeface="#9Slide05 VL Fadilla"/>
              </a:rPr>
              <a:t>Nội dung phần (3) là những suy nghĩ của nhân vật An-tư-nai ở hiện tại nên có sự khác biệt về thời gian kể chuyện so với hai phần trước – vốn là hồi ức của nhân vật.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61915"/>
            <a:ext cx="3626092" cy="81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8" dirty="0">
                <a:solidFill>
                  <a:srgbClr val="223B38"/>
                </a:solidFill>
                <a:latin typeface="#9Slide05 Aphrodite Pro"/>
              </a:rPr>
              <a:t>b. </a:t>
            </a:r>
            <a:r>
              <a:rPr lang="en-US" sz="4598" dirty="0" err="1">
                <a:solidFill>
                  <a:srgbClr val="223B38"/>
                </a:solidFill>
                <a:latin typeface="#9Slide05 Aphrodite Pro"/>
              </a:rPr>
              <a:t>Cốt</a:t>
            </a:r>
            <a:r>
              <a:rPr lang="en-US" sz="4598" dirty="0">
                <a:solidFill>
                  <a:srgbClr val="223B38"/>
                </a:solidFill>
                <a:latin typeface="#9Slide05 Aphrodite Pro"/>
              </a:rPr>
              <a:t> </a:t>
            </a:r>
            <a:r>
              <a:rPr lang="en-US" sz="4598" dirty="0" err="1">
                <a:solidFill>
                  <a:srgbClr val="223B38"/>
                </a:solidFill>
                <a:latin typeface="#9Slide05 Aphrodite Pro"/>
              </a:rPr>
              <a:t>truyện</a:t>
            </a:r>
            <a:endParaRPr lang="en-US" sz="4598" dirty="0">
              <a:solidFill>
                <a:srgbClr val="223B38"/>
              </a:solidFill>
              <a:latin typeface="#9Slide05 Aphrodite Pro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1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95158">
            <a:off x="9099195" y="467493"/>
            <a:ext cx="8799363" cy="7113538"/>
          </a:xfrm>
          <a:custGeom>
            <a:avLst/>
            <a:gdLst/>
            <a:ahLst/>
            <a:cxnLst/>
            <a:rect l="l" t="t" r="r" b="b"/>
            <a:pathLst>
              <a:path w="5619308" h="5261716">
                <a:moveTo>
                  <a:pt x="0" y="0"/>
                </a:moveTo>
                <a:lnTo>
                  <a:pt x="5619308" y="0"/>
                </a:lnTo>
                <a:lnTo>
                  <a:pt x="5619308" y="5261716"/>
                </a:lnTo>
                <a:lnTo>
                  <a:pt x="0" y="5261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1049000" y="1333500"/>
            <a:ext cx="4569215" cy="433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 err="1">
                <a:solidFill>
                  <a:srgbClr val="000000"/>
                </a:solidFill>
                <a:latin typeface="Roboto Condensed Bold"/>
              </a:rPr>
              <a:t>Lời</a:t>
            </a:r>
            <a:r>
              <a:rPr lang="en-US" sz="35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 Bold"/>
              </a:rPr>
              <a:t>nói</a:t>
            </a:r>
            <a:r>
              <a:rPr lang="en-US" sz="3500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thầy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Đuy-sen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thì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lễ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phép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nhiên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chân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nhà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giàu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thì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mạnh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mẽ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mong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muốn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bộc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lộ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tất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cả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bực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dọc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giận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dữ</a:t>
            </a:r>
            <a:endParaRPr lang="en-US" sz="3500" dirty="0">
              <a:solidFill>
                <a:srgbClr val="000000"/>
              </a:solidFill>
              <a:latin typeface="Roboto Condensed"/>
            </a:endParaRP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01768" y="1894676"/>
            <a:ext cx="3626092" cy="7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>
                <a:solidFill>
                  <a:srgbClr val="223B38"/>
                </a:solidFill>
                <a:latin typeface="#9Slide05 Aphrodite Pro"/>
              </a:rPr>
              <a:t>c. Nhân vật</a:t>
            </a:r>
          </a:p>
        </p:txBody>
      </p:sp>
      <p:sp>
        <p:nvSpPr>
          <p:cNvPr id="10" name="Freeform 10"/>
          <p:cNvSpPr/>
          <p:nvPr/>
        </p:nvSpPr>
        <p:spPr>
          <a:xfrm>
            <a:off x="251311" y="4207711"/>
            <a:ext cx="8228549" cy="5058251"/>
          </a:xfrm>
          <a:custGeom>
            <a:avLst/>
            <a:gdLst/>
            <a:ahLst/>
            <a:cxnLst/>
            <a:rect l="l" t="t" r="r" b="b"/>
            <a:pathLst>
              <a:path w="5402016" h="5058251">
                <a:moveTo>
                  <a:pt x="0" y="0"/>
                </a:moveTo>
                <a:lnTo>
                  <a:pt x="5402016" y="0"/>
                </a:lnTo>
                <a:lnTo>
                  <a:pt x="5402016" y="5058251"/>
                </a:lnTo>
                <a:lnTo>
                  <a:pt x="0" y="505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8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853980" y="5143500"/>
            <a:ext cx="4517273" cy="247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Roboto Condensed Bold"/>
              </a:rPr>
              <a:t>Hoàn </a:t>
            </a:r>
            <a:r>
              <a:rPr lang="en-US" sz="3500" dirty="0" err="1">
                <a:solidFill>
                  <a:srgbClr val="000000"/>
                </a:solidFill>
                <a:latin typeface="Roboto Condensed Bold"/>
              </a:rPr>
              <a:t>cảnh</a:t>
            </a:r>
            <a:r>
              <a:rPr lang="en-US" sz="3500" dirty="0">
                <a:solidFill>
                  <a:srgbClr val="000000"/>
                </a:solidFill>
                <a:latin typeface="Roboto Condensed Bold"/>
              </a:rPr>
              <a:t>: </a:t>
            </a:r>
          </a:p>
          <a:p>
            <a:pPr algn="ctr">
              <a:lnSpc>
                <a:spcPts val="4900"/>
              </a:lnSpc>
            </a:pP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Bị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thím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gả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gã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nhà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giàu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0" y="2909653"/>
            <a:ext cx="6203521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278" lvl="2" indent="-304759" algn="ctr">
              <a:lnSpc>
                <a:spcPts val="5598"/>
              </a:lnSpc>
              <a:buFont typeface="Arial"/>
              <a:buChar char="⚬"/>
            </a:pPr>
            <a:r>
              <a:rPr lang="en-US" sz="3999">
                <a:solidFill>
                  <a:srgbClr val="223B38"/>
                </a:solidFill>
                <a:latin typeface="Roboto Condensed Bold"/>
              </a:rPr>
              <a:t>Nhân vật An-tư-nai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0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1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0" y="1164458"/>
            <a:ext cx="6895199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278" lvl="2" indent="-304759" algn="ctr">
              <a:lnSpc>
                <a:spcPts val="5598"/>
              </a:lnSpc>
              <a:buFont typeface="Arial"/>
              <a:buChar char="⚬"/>
            </a:pPr>
            <a:r>
              <a:rPr lang="en-US" sz="3999">
                <a:solidFill>
                  <a:srgbClr val="223B38"/>
                </a:solidFill>
                <a:latin typeface="Roboto Condensed Bold"/>
              </a:rPr>
              <a:t>Nhân vật An-tư-nai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76400" y="2447583"/>
            <a:ext cx="15917730" cy="674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205" lvl="1" indent="-410103">
              <a:lnSpc>
                <a:spcPts val="5318"/>
              </a:lnSpc>
              <a:buFont typeface="Arial"/>
              <a:buChar char="•"/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lặng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vì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kinh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hãi</a:t>
            </a:r>
            <a:endParaRPr lang="en-US" sz="3799" dirty="0">
              <a:solidFill>
                <a:srgbClr val="000000"/>
              </a:solidFill>
              <a:latin typeface="Roboto Condensed"/>
            </a:endParaRPr>
          </a:p>
          <a:p>
            <a:pPr marL="820205" lvl="1" indent="-410103">
              <a:lnSpc>
                <a:spcPts val="5318"/>
              </a:lnSpc>
              <a:buFont typeface="Arial"/>
              <a:buChar char="•"/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trằn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trọc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ngủ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lo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nghĩ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tới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tai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họa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sắp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tới</a:t>
            </a:r>
            <a:endParaRPr lang="en-US" sz="3799" dirty="0">
              <a:solidFill>
                <a:srgbClr val="000000"/>
              </a:solidFill>
              <a:latin typeface="Roboto Condensed"/>
            </a:endParaRPr>
          </a:p>
          <a:p>
            <a:pPr marL="820205" lvl="1" indent="-410103">
              <a:lnSpc>
                <a:spcPts val="5318"/>
              </a:lnSpc>
              <a:buFont typeface="Arial"/>
              <a:buChar char="•"/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đứng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yên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nhìn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thầy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</a:p>
          <a:p>
            <a:pPr marL="820205" lvl="1" indent="-410103">
              <a:lnSpc>
                <a:spcPts val="5318"/>
              </a:lnSpc>
              <a:buFont typeface="Arial"/>
              <a:buChar char="•"/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bỗng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giật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mình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thảng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thốt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tiếng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vó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ngựa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dồn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dập</a:t>
            </a:r>
            <a:endParaRPr lang="en-US" sz="3799" dirty="0">
              <a:solidFill>
                <a:srgbClr val="000000"/>
              </a:solidFill>
              <a:latin typeface="Roboto Condensed"/>
            </a:endParaRPr>
          </a:p>
          <a:p>
            <a:pPr marL="820205" lvl="1" indent="-410103">
              <a:lnSpc>
                <a:spcPts val="5318"/>
              </a:lnSpc>
              <a:buFont typeface="Arial"/>
              <a:buChar char="•"/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nín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thở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chờ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đợi</a:t>
            </a:r>
            <a:endParaRPr lang="en-US" sz="3799" dirty="0">
              <a:solidFill>
                <a:srgbClr val="000000"/>
              </a:solidFill>
              <a:latin typeface="Roboto Condensed"/>
            </a:endParaRPr>
          </a:p>
          <a:p>
            <a:pPr marL="820205" lvl="1" indent="-410103">
              <a:lnSpc>
                <a:spcPts val="5318"/>
              </a:lnSpc>
              <a:buFont typeface="Arial"/>
              <a:buChar char="•"/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lặng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lẽ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lần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phía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cửa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lều</a:t>
            </a:r>
            <a:endParaRPr lang="en-US" sz="3799" dirty="0">
              <a:solidFill>
                <a:srgbClr val="000000"/>
              </a:solidFill>
              <a:latin typeface="Roboto Condensed"/>
            </a:endParaRPr>
          </a:p>
          <a:p>
            <a:pPr marL="820205" lvl="1" indent="-410103">
              <a:lnSpc>
                <a:spcPts val="5318"/>
              </a:lnSpc>
              <a:buFont typeface="Arial"/>
              <a:buChar char="•"/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đờ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đẫn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ngồi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lưng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ngựa</a:t>
            </a:r>
            <a:endParaRPr lang="en-US" sz="3799" dirty="0">
              <a:solidFill>
                <a:srgbClr val="000000"/>
              </a:solidFill>
              <a:latin typeface="Roboto Condensed"/>
            </a:endParaRPr>
          </a:p>
          <a:p>
            <a:pPr marL="820205" lvl="1" indent="-410103">
              <a:lnSpc>
                <a:spcPts val="5318"/>
              </a:lnSpc>
              <a:buFont typeface="Arial"/>
              <a:buChar char="•"/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khóc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nấc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lên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ngồi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gục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xuống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đầu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ngựa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820205" lvl="1" indent="-410103">
              <a:lnSpc>
                <a:spcPts val="5318"/>
              </a:lnSpc>
              <a:buFont typeface="Arial"/>
              <a:buChar char="•"/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thận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trọng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bước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xuống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suối</a:t>
            </a:r>
            <a:endParaRPr lang="en-US" sz="3799" dirty="0">
              <a:solidFill>
                <a:srgbClr val="000000"/>
              </a:solidFill>
              <a:latin typeface="Roboto Condensed"/>
            </a:endParaRPr>
          </a:p>
          <a:p>
            <a:pPr marL="820205" lvl="1" indent="-410103">
              <a:lnSpc>
                <a:spcPts val="5318"/>
              </a:lnSpc>
              <a:buFont typeface="Arial"/>
              <a:buChar char="•"/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lấy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tay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vốc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nước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vỗ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lên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ngực</a:t>
            </a:r>
            <a:endParaRPr lang="en-US" sz="37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98344" y="261649"/>
            <a:ext cx="3626092" cy="767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8">
                <a:solidFill>
                  <a:srgbClr val="223B38"/>
                </a:solidFill>
                <a:latin typeface="#9Slide05 Aphrodite Pro"/>
              </a:rPr>
              <a:t>c. Nhân vật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11390" y="1866743"/>
            <a:ext cx="3875009" cy="66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8"/>
              </a:lnSpc>
              <a:spcBef>
                <a:spcPct val="0"/>
              </a:spcBef>
            </a:pPr>
            <a:r>
              <a:rPr lang="en-US" sz="3899" dirty="0" err="1">
                <a:solidFill>
                  <a:srgbClr val="000000"/>
                </a:solidFill>
                <a:latin typeface="Roboto Condensed Bold"/>
              </a:rPr>
              <a:t>Hành</a:t>
            </a:r>
            <a:r>
              <a:rPr lang="en-US" sz="38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Roboto Condensed Bold"/>
              </a:rPr>
              <a:t>động</a:t>
            </a:r>
            <a:r>
              <a:rPr lang="en-US" sz="3899" dirty="0">
                <a:solidFill>
                  <a:srgbClr val="000000"/>
                </a:solidFill>
                <a:latin typeface="Roboto Condensed Bold"/>
              </a:rPr>
              <a:t>, </a:t>
            </a:r>
            <a:r>
              <a:rPr lang="en-US" sz="3899" dirty="0" err="1">
                <a:solidFill>
                  <a:srgbClr val="000000"/>
                </a:solidFill>
                <a:latin typeface="Roboto Condensed Bold"/>
              </a:rPr>
              <a:t>cử</a:t>
            </a:r>
            <a:r>
              <a:rPr lang="en-US" sz="38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Roboto Condensed Bold"/>
              </a:rPr>
              <a:t>chỉ</a:t>
            </a:r>
            <a:endParaRPr lang="en-US" sz="3899" dirty="0">
              <a:solidFill>
                <a:srgbClr val="000000"/>
              </a:solidFill>
              <a:latin typeface="Roboto Condensed 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1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972800" y="-984968"/>
            <a:ext cx="7315200" cy="11081468"/>
          </a:xfrm>
          <a:custGeom>
            <a:avLst/>
            <a:gdLst/>
            <a:ahLst/>
            <a:cxnLst/>
            <a:rect l="l" t="t" r="r" b="b"/>
            <a:pathLst>
              <a:path w="10337079" h="6064419">
                <a:moveTo>
                  <a:pt x="0" y="0"/>
                </a:moveTo>
                <a:lnTo>
                  <a:pt x="10337079" y="0"/>
                </a:lnTo>
                <a:lnTo>
                  <a:pt x="10337079" y="6064419"/>
                </a:lnTo>
                <a:lnTo>
                  <a:pt x="0" y="6064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706153"/>
            <a:ext cx="3827432" cy="7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dirty="0">
                <a:solidFill>
                  <a:srgbClr val="223B38"/>
                </a:solidFill>
                <a:latin typeface="#9Slide05 Aphrodite Pro"/>
              </a:rPr>
              <a:t>c. </a:t>
            </a:r>
            <a:r>
              <a:rPr lang="en-US" sz="3999" dirty="0" err="1">
                <a:solidFill>
                  <a:srgbClr val="223B38"/>
                </a:solidFill>
                <a:latin typeface="#9Slide05 Aphrodite Pro"/>
              </a:rPr>
              <a:t>Nhân</a:t>
            </a:r>
            <a:r>
              <a:rPr lang="en-US" sz="3999" dirty="0">
                <a:solidFill>
                  <a:srgbClr val="223B38"/>
                </a:solidFill>
                <a:latin typeface="#9Slide05 Aphrodite Pro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#9Slide05 Aphrodite Pro"/>
              </a:rPr>
              <a:t>vật</a:t>
            </a:r>
            <a:endParaRPr lang="en-US" sz="3999" dirty="0">
              <a:solidFill>
                <a:srgbClr val="223B38"/>
              </a:solidFill>
              <a:latin typeface="#9Slide05 Aphrodite Pr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81000" y="2628900"/>
            <a:ext cx="10092235" cy="641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8" dirty="0" err="1">
                <a:solidFill>
                  <a:srgbClr val="000000"/>
                </a:solidFill>
                <a:latin typeface="Roboto Condensed Bold"/>
              </a:rPr>
              <a:t>Suy</a:t>
            </a:r>
            <a:r>
              <a:rPr lang="en-US" sz="3898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898" dirty="0" err="1">
                <a:solidFill>
                  <a:srgbClr val="000000"/>
                </a:solidFill>
                <a:latin typeface="Roboto Condensed Bold"/>
              </a:rPr>
              <a:t>nghĩ</a:t>
            </a:r>
            <a:endParaRPr lang="en-US" sz="3898" dirty="0">
              <a:solidFill>
                <a:srgbClr val="000000"/>
              </a:solidFill>
              <a:latin typeface="Roboto Condensed Bold"/>
            </a:endParaRPr>
          </a:p>
          <a:p>
            <a:pPr marL="777025" lvl="1" indent="-388512" algn="just">
              <a:lnSpc>
                <a:spcPts val="5038"/>
              </a:lnSpc>
              <a:buFont typeface="Arial"/>
              <a:buChar char="•"/>
            </a:pP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Tôi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sẽ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sống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tỉnh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sao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nhà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ai?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Nếu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ai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tôi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nhờ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tôi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sẽ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bổ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củi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xách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nước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giặt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giũ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họ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sai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tôi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cũng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làm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777025" lvl="1" indent="-388512" algn="just">
              <a:lnSpc>
                <a:spcPts val="5038"/>
              </a:lnSpc>
              <a:buFont typeface="Arial"/>
              <a:buChar char="•"/>
            </a:pP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giờ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đây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tôi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tìm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con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đường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mòn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mà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thầy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Đuy-sen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đưa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tôi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xuống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núi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tôi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sẽ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phục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xuống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đất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hôn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lên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vết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chân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thầy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tôi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777025" lvl="1" indent="-388512" algn="just">
              <a:lnSpc>
                <a:spcPts val="5038"/>
              </a:lnSpc>
              <a:buFont typeface="Arial"/>
              <a:buChar char="•"/>
            </a:pP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Đối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tôi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, con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đường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mòn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ấy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con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đường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dẫn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đến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mọi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 con </a:t>
            </a:r>
            <a:r>
              <a:rPr lang="en-US" sz="3599" dirty="0" err="1">
                <a:solidFill>
                  <a:srgbClr val="000000"/>
                </a:solidFill>
                <a:latin typeface="Roboto Condensed"/>
              </a:rPr>
              <a:t>đường</a:t>
            </a:r>
            <a:r>
              <a:rPr lang="en-US" sz="35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038"/>
              </a:lnSpc>
            </a:pPr>
            <a:endParaRPr lang="en-US" sz="35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1492275"/>
            <a:ext cx="5759542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278" lvl="2" indent="-304759" algn="ctr">
              <a:lnSpc>
                <a:spcPts val="5598"/>
              </a:lnSpc>
              <a:buFont typeface="Arial"/>
              <a:buChar char="⚬"/>
            </a:pPr>
            <a:r>
              <a:rPr lang="en-US" sz="3999" dirty="0" err="1">
                <a:solidFill>
                  <a:srgbClr val="223B38"/>
                </a:solidFill>
                <a:latin typeface="Roboto Condensed Bold"/>
              </a:rPr>
              <a:t>Nhân</a:t>
            </a:r>
            <a:r>
              <a:rPr lang="en-US" sz="39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 Bold"/>
              </a:rPr>
              <a:t>vật</a:t>
            </a:r>
            <a:r>
              <a:rPr lang="en-US" sz="3999" dirty="0">
                <a:solidFill>
                  <a:srgbClr val="223B38"/>
                </a:solidFill>
                <a:latin typeface="Roboto Condensed Bold"/>
              </a:rPr>
              <a:t> An-</a:t>
            </a:r>
            <a:r>
              <a:rPr lang="en-US" sz="3999" dirty="0" err="1">
                <a:solidFill>
                  <a:srgbClr val="223B38"/>
                </a:solidFill>
                <a:latin typeface="Roboto Condensed Bold"/>
              </a:rPr>
              <a:t>tư</a:t>
            </a:r>
            <a:r>
              <a:rPr lang="en-US" sz="3999" dirty="0">
                <a:solidFill>
                  <a:srgbClr val="223B38"/>
                </a:solidFill>
                <a:latin typeface="Roboto Condensed Bold"/>
              </a:rPr>
              <a:t>-</a:t>
            </a:r>
            <a:r>
              <a:rPr lang="en-US" sz="3999" dirty="0" err="1">
                <a:solidFill>
                  <a:srgbClr val="223B38"/>
                </a:solidFill>
                <a:latin typeface="Roboto Condensed Bold"/>
              </a:rPr>
              <a:t>nai</a:t>
            </a:r>
            <a:endParaRPr lang="en-US" sz="3999" dirty="0">
              <a:solidFill>
                <a:srgbClr val="223B38"/>
              </a:solidFill>
              <a:latin typeface="Roboto Condensed 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1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655320" y="1216223"/>
            <a:ext cx="5955345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278" lvl="2" indent="-304759" algn="ctr">
              <a:lnSpc>
                <a:spcPts val="5598"/>
              </a:lnSpc>
              <a:buFont typeface="Arial"/>
              <a:buChar char="⚬"/>
            </a:pPr>
            <a:r>
              <a:rPr lang="en-US" sz="3999" dirty="0" err="1">
                <a:solidFill>
                  <a:srgbClr val="223B38"/>
                </a:solidFill>
                <a:latin typeface="Roboto Condensed Bold"/>
              </a:rPr>
              <a:t>Nhân</a:t>
            </a:r>
            <a:r>
              <a:rPr lang="en-US" sz="39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 Bold"/>
              </a:rPr>
              <a:t>vật</a:t>
            </a:r>
            <a:r>
              <a:rPr lang="en-US" sz="3999" dirty="0">
                <a:solidFill>
                  <a:srgbClr val="223B38"/>
                </a:solidFill>
                <a:latin typeface="Roboto Condensed Bold"/>
              </a:rPr>
              <a:t> An-</a:t>
            </a:r>
            <a:r>
              <a:rPr lang="en-US" sz="3999" dirty="0" err="1">
                <a:solidFill>
                  <a:srgbClr val="223B38"/>
                </a:solidFill>
                <a:latin typeface="Roboto Condensed Bold"/>
              </a:rPr>
              <a:t>tư</a:t>
            </a:r>
            <a:r>
              <a:rPr lang="en-US" sz="3999" dirty="0">
                <a:solidFill>
                  <a:srgbClr val="223B38"/>
                </a:solidFill>
                <a:latin typeface="Roboto Condensed Bold"/>
              </a:rPr>
              <a:t>-</a:t>
            </a:r>
            <a:r>
              <a:rPr lang="en-US" sz="3999" dirty="0" err="1">
                <a:solidFill>
                  <a:srgbClr val="223B38"/>
                </a:solidFill>
                <a:latin typeface="Roboto Condensed Bold"/>
              </a:rPr>
              <a:t>nai</a:t>
            </a:r>
            <a:endParaRPr lang="en-US" sz="3999" dirty="0">
              <a:solidFill>
                <a:srgbClr val="223B38"/>
              </a:solidFill>
              <a:latin typeface="Roboto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20478" y="2786178"/>
            <a:ext cx="12481321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Tính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cách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Mạnh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mẽ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giàu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mến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thầy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Đuy-sen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giàu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ước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mơ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khát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vọng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căm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ghét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kẻ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nhà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giàu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xấu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xa.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495300"/>
            <a:ext cx="3827432" cy="7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dirty="0">
                <a:solidFill>
                  <a:srgbClr val="223B38"/>
                </a:solidFill>
                <a:latin typeface="#9Slide05 Aphrodite Pro"/>
              </a:rPr>
              <a:t>c. </a:t>
            </a:r>
            <a:r>
              <a:rPr lang="en-US" sz="3999" dirty="0" err="1">
                <a:solidFill>
                  <a:srgbClr val="223B38"/>
                </a:solidFill>
                <a:latin typeface="#9Slide05 Aphrodite Pro"/>
              </a:rPr>
              <a:t>Nhân</a:t>
            </a:r>
            <a:r>
              <a:rPr lang="en-US" sz="3999" dirty="0">
                <a:solidFill>
                  <a:srgbClr val="223B38"/>
                </a:solidFill>
                <a:latin typeface="#9Slide05 Aphrodite Pro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#9Slide05 Aphrodite Pro"/>
              </a:rPr>
              <a:t>vật</a:t>
            </a:r>
            <a:endParaRPr lang="en-US" sz="3999" dirty="0">
              <a:solidFill>
                <a:srgbClr val="223B38"/>
              </a:solidFill>
              <a:latin typeface="#9Slide05 Aphrodite Pro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1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901760"/>
              </p:ext>
            </p:extLst>
          </p:nvPr>
        </p:nvGraphicFramePr>
        <p:xfrm>
          <a:off x="1107414" y="3506237"/>
          <a:ext cx="16799586" cy="5447263"/>
        </p:xfrm>
        <a:graphic>
          <a:graphicData uri="http://schemas.openxmlformats.org/drawingml/2006/table">
            <a:tbl>
              <a:tblPr/>
              <a:tblGrid>
                <a:gridCol w="16799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16100">
                <a:tc>
                  <a:txBody>
                    <a:bodyPr/>
                    <a:lstStyle/>
                    <a:p>
                      <a:pPr algn="ctr">
                        <a:lnSpc>
                          <a:spcPts val="467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Với An-tư-nai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1163">
                <a:tc>
                  <a:txBody>
                    <a:bodyPr/>
                    <a:lstStyle/>
                    <a:p>
                      <a:pPr marL="434338" lvl="1" indent="-217169" algn="just">
                        <a:lnSpc>
                          <a:spcPts val="5615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Nói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những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dịu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dàng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động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viên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cổ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vũ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tinh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thần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An-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-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nai</a:t>
                      </a:r>
                      <a:endParaRPr lang="en-US" sz="1100" dirty="0"/>
                    </a:p>
                    <a:p>
                      <a:pPr marL="434338" lvl="1" indent="-217169" algn="just">
                        <a:lnSpc>
                          <a:spcPts val="5615"/>
                        </a:lnSpc>
                        <a:buFont typeface="Arial"/>
                        <a:buChar char="•"/>
                      </a:pP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Thấu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hiểu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quan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tâm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đến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xúc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cô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trò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nhỏ</a:t>
                      </a:r>
                      <a:endParaRPr lang="en-US" sz="3599" dirty="0">
                        <a:solidFill>
                          <a:srgbClr val="000000"/>
                        </a:solidFill>
                        <a:latin typeface="Roboto Condensed"/>
                      </a:endParaRPr>
                    </a:p>
                    <a:p>
                      <a:pPr marL="434338" lvl="1" indent="-217169" algn="just">
                        <a:lnSpc>
                          <a:spcPts val="5615"/>
                        </a:lnSpc>
                        <a:buFont typeface="Arial"/>
                        <a:buChar char="•"/>
                      </a:pP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Luôn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giúp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đỡ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sẵn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sàng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chiến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đấu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bọn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xấu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vệ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An-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-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nai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</a:p>
                    <a:p>
                      <a:pPr marL="434338" lvl="1" indent="-217169" algn="just">
                        <a:lnSpc>
                          <a:spcPts val="5615"/>
                        </a:lnSpc>
                        <a:buFont typeface="Arial"/>
                        <a:buChar char="•"/>
                      </a:pP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Tặng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An-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-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nai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hai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cây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phong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niềm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tin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mãnh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liệt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dành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cho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trò</a:t>
                      </a:r>
                      <a:endParaRPr lang="en-US" sz="3599" dirty="0">
                        <a:solidFill>
                          <a:srgbClr val="000000"/>
                        </a:solidFill>
                        <a:latin typeface="Roboto Condensed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323772" y="389037"/>
            <a:ext cx="3436819" cy="81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8">
                <a:solidFill>
                  <a:srgbClr val="223B38"/>
                </a:solidFill>
                <a:latin typeface="#9Slide05 Aphrodite Pro"/>
              </a:rPr>
              <a:t>c. Nhân vật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374490" y="1446312"/>
            <a:ext cx="6879953" cy="74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2865" lvl="2" indent="-327622" algn="ctr">
              <a:lnSpc>
                <a:spcPts val="6019"/>
              </a:lnSpc>
              <a:buFont typeface="Arial"/>
              <a:buChar char="⚬"/>
            </a:pPr>
            <a:r>
              <a:rPr lang="en-US" sz="4298">
                <a:solidFill>
                  <a:srgbClr val="223B38"/>
                </a:solidFill>
                <a:latin typeface="Roboto Condensed Bold"/>
              </a:rPr>
              <a:t>Nhân vật thầy Đuy-sen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374490" y="2436262"/>
            <a:ext cx="10657332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Hành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động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, </a:t>
            </a: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thái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độ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, </a:t>
            </a: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cử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chỉ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của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thầy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1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239310"/>
              </p:ext>
            </p:extLst>
          </p:nvPr>
        </p:nvGraphicFramePr>
        <p:xfrm>
          <a:off x="1107414" y="4045144"/>
          <a:ext cx="16418586" cy="3308156"/>
        </p:xfrm>
        <a:graphic>
          <a:graphicData uri="http://schemas.openxmlformats.org/drawingml/2006/table">
            <a:tbl>
              <a:tblPr/>
              <a:tblGrid>
                <a:gridCol w="16418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3293">
                <a:tc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4200">
                          <a:solidFill>
                            <a:srgbClr val="000000"/>
                          </a:solidFill>
                          <a:latin typeface="Roboto Condensed Bold"/>
                        </a:rPr>
                        <a:t>Với bọn người của người thím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4863">
                <a:tc>
                  <a:txBody>
                    <a:bodyPr/>
                    <a:lstStyle/>
                    <a:p>
                      <a:pPr marL="506730" lvl="1" indent="-253365" algn="just">
                        <a:lnSpc>
                          <a:spcPts val="6552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Hành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động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mạnh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mẽ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quyết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liệt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chống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trả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vệ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 An-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-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nai</a:t>
                      </a:r>
                      <a:endParaRPr lang="en-US" sz="1100" dirty="0"/>
                    </a:p>
                    <a:p>
                      <a:pPr marL="506730" lvl="1" indent="-253365" algn="just">
                        <a:lnSpc>
                          <a:spcPts val="6552"/>
                        </a:lnSpc>
                        <a:buFont typeface="Arial"/>
                        <a:buChar char="•"/>
                      </a:pP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lẽ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dứt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khoát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đanh</a:t>
                      </a:r>
                      <a:r>
                        <a:rPr lang="en-US" sz="4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thép</a:t>
                      </a:r>
                      <a:endParaRPr lang="en-US" sz="4200" dirty="0">
                        <a:solidFill>
                          <a:srgbClr val="000000"/>
                        </a:solidFill>
                        <a:latin typeface="Roboto Condensed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533400" y="768538"/>
            <a:ext cx="5004894" cy="892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8" dirty="0">
                <a:solidFill>
                  <a:srgbClr val="223B38"/>
                </a:solidFill>
                <a:latin typeface="#9Slide05 Aphrodite Pro"/>
              </a:rPr>
              <a:t>c. </a:t>
            </a:r>
            <a:r>
              <a:rPr lang="en-US" sz="4998" dirty="0" err="1">
                <a:solidFill>
                  <a:srgbClr val="223B38"/>
                </a:solidFill>
                <a:latin typeface="#9Slide05 Aphrodite Pro"/>
              </a:rPr>
              <a:t>Nhân</a:t>
            </a:r>
            <a:r>
              <a:rPr lang="en-US" sz="4998" dirty="0">
                <a:solidFill>
                  <a:srgbClr val="223B38"/>
                </a:solidFill>
                <a:latin typeface="#9Slide05 Aphrodite Pro"/>
              </a:rPr>
              <a:t> </a:t>
            </a:r>
            <a:r>
              <a:rPr lang="en-US" sz="4998" dirty="0" err="1">
                <a:solidFill>
                  <a:srgbClr val="223B38"/>
                </a:solidFill>
                <a:latin typeface="#9Slide05 Aphrodite Pro"/>
              </a:rPr>
              <a:t>vật</a:t>
            </a:r>
            <a:endParaRPr lang="en-US" sz="4998" dirty="0">
              <a:solidFill>
                <a:srgbClr val="223B38"/>
              </a:solidFill>
              <a:latin typeface="#9Slide05 Aphrodite Pr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1818125"/>
            <a:ext cx="6879953" cy="771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8589" lvl="2" indent="-342863" algn="ctr">
              <a:lnSpc>
                <a:spcPts val="6299"/>
              </a:lnSpc>
              <a:buFont typeface="Arial"/>
              <a:buChar char="⚬"/>
            </a:pPr>
            <a:r>
              <a:rPr lang="en-US" sz="4498">
                <a:solidFill>
                  <a:srgbClr val="223B38"/>
                </a:solidFill>
                <a:latin typeface="Roboto Condensed Bold"/>
              </a:rPr>
              <a:t>Nhân vật thầy Đuy-sen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2724208"/>
            <a:ext cx="10657332" cy="76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8">
                <a:solidFill>
                  <a:srgbClr val="FEFFFE"/>
                </a:solidFill>
                <a:latin typeface="Roboto Condensed Bold"/>
              </a:rPr>
              <a:t>Hành động, thái độ, cử chỉ của thầy: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1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066800" y="353253"/>
            <a:ext cx="3970219" cy="81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8" dirty="0">
                <a:solidFill>
                  <a:srgbClr val="223B38"/>
                </a:solidFill>
                <a:latin typeface="#9Slide05 Aphrodite Pro"/>
              </a:rPr>
              <a:t>a. </a:t>
            </a:r>
            <a:r>
              <a:rPr lang="en-US" sz="4598" dirty="0" err="1">
                <a:solidFill>
                  <a:srgbClr val="223B38"/>
                </a:solidFill>
                <a:latin typeface="#9Slide05 Aphrodite Pro"/>
              </a:rPr>
              <a:t>Nhân</a:t>
            </a:r>
            <a:r>
              <a:rPr lang="en-US" sz="4598" dirty="0">
                <a:solidFill>
                  <a:srgbClr val="223B38"/>
                </a:solidFill>
                <a:latin typeface="#9Slide05 Aphrodite Pro"/>
              </a:rPr>
              <a:t> </a:t>
            </a:r>
            <a:r>
              <a:rPr lang="en-US" sz="4598" dirty="0" err="1">
                <a:solidFill>
                  <a:srgbClr val="223B38"/>
                </a:solidFill>
                <a:latin typeface="#9Slide05 Aphrodite Pro"/>
              </a:rPr>
              <a:t>vật</a:t>
            </a:r>
            <a:endParaRPr lang="en-US" sz="4598" dirty="0">
              <a:solidFill>
                <a:srgbClr val="223B38"/>
              </a:solidFill>
              <a:latin typeface="#9Slide05 Aphrodite Pr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66800" y="1351648"/>
            <a:ext cx="6301052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278" lvl="2" indent="-304759" algn="ctr">
              <a:lnSpc>
                <a:spcPts val="5598"/>
              </a:lnSpc>
              <a:buFont typeface="Arial"/>
              <a:buChar char="⚬"/>
            </a:pPr>
            <a:r>
              <a:rPr lang="en-US" sz="3999" dirty="0" err="1">
                <a:solidFill>
                  <a:srgbClr val="223B38"/>
                </a:solidFill>
                <a:latin typeface="Roboto Condensed Bold"/>
              </a:rPr>
              <a:t>Nhân</a:t>
            </a:r>
            <a:r>
              <a:rPr lang="en-US" sz="39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 Bold"/>
              </a:rPr>
              <a:t>vật</a:t>
            </a:r>
            <a:r>
              <a:rPr lang="en-US" sz="39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 Bold"/>
              </a:rPr>
              <a:t>thầy</a:t>
            </a:r>
            <a:r>
              <a:rPr lang="en-US" sz="3999" dirty="0">
                <a:solidFill>
                  <a:srgbClr val="223B38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 Bold"/>
              </a:rPr>
              <a:t>Đuy-sen</a:t>
            </a:r>
            <a:endParaRPr lang="en-US" sz="3999" dirty="0">
              <a:solidFill>
                <a:srgbClr val="223B38"/>
              </a:solidFill>
              <a:latin typeface="Roboto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89745" y="2295825"/>
            <a:ext cx="10657332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8"/>
              </a:lnSpc>
            </a:pP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Cảm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xúc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, </a:t>
            </a: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suy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nghĩ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của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 An-</a:t>
            </a: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tư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-</a:t>
            </a: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nai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về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thầy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EFFFE"/>
                </a:solidFill>
                <a:latin typeface="Roboto Condensed Bold"/>
              </a:rPr>
              <a:t>Đuy-sen</a:t>
            </a:r>
            <a:r>
              <a:rPr lang="en-US" sz="3999" dirty="0">
                <a:solidFill>
                  <a:srgbClr val="FEFFFE"/>
                </a:solidFill>
                <a:latin typeface="Roboto Condensed Bold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1600" y="3390900"/>
            <a:ext cx="15365695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nhìn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như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thể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như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thể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lần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đầu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tiên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tôi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thất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hết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vẻ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đẹp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sáng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ngời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trên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gương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mặt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thầy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tấm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lòng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trìu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mến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trung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hậu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ánh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lên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đôi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mắt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Italics"/>
              </a:rPr>
              <a:t>thầy</a:t>
            </a:r>
            <a:r>
              <a:rPr lang="en-US" sz="3999" dirty="0">
                <a:solidFill>
                  <a:srgbClr val="000000"/>
                </a:solidFill>
                <a:latin typeface="Roboto Condensed Italics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1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211381" y="2456581"/>
            <a:ext cx="6261892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278" lvl="2" indent="-304759" algn="ctr">
              <a:lnSpc>
                <a:spcPts val="5598"/>
              </a:lnSpc>
              <a:buFont typeface="Arial"/>
              <a:buChar char="⚬"/>
            </a:pPr>
            <a:r>
              <a:rPr lang="en-US" sz="3999" dirty="0" err="1">
                <a:solidFill>
                  <a:srgbClr val="FAFAFA"/>
                </a:solidFill>
                <a:latin typeface="Roboto Condensed Bold"/>
              </a:rPr>
              <a:t>Nhân</a:t>
            </a:r>
            <a:r>
              <a:rPr lang="en-US" sz="3999" dirty="0">
                <a:solidFill>
                  <a:srgbClr val="FAFAFA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AFAFA"/>
                </a:solidFill>
                <a:latin typeface="Roboto Condensed Bold"/>
              </a:rPr>
              <a:t>vật</a:t>
            </a:r>
            <a:r>
              <a:rPr lang="en-US" sz="3999" dirty="0">
                <a:solidFill>
                  <a:srgbClr val="FAFAFA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AFAFA"/>
                </a:solidFill>
                <a:latin typeface="Roboto Condensed Bold"/>
              </a:rPr>
              <a:t>thầy</a:t>
            </a:r>
            <a:r>
              <a:rPr lang="en-US" sz="3999" dirty="0">
                <a:solidFill>
                  <a:srgbClr val="FAFAFA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AFAFA"/>
                </a:solidFill>
                <a:latin typeface="Roboto Condensed Bold"/>
              </a:rPr>
              <a:t>Đuy-sen</a:t>
            </a:r>
            <a:endParaRPr lang="en-US" sz="3999" dirty="0">
              <a:solidFill>
                <a:srgbClr val="FAFAFA"/>
              </a:solidFill>
              <a:latin typeface="Roboto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11381" y="3489434"/>
            <a:ext cx="15857419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</a:pP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Thầy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Đuy-sen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tấm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lòng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nhân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hậu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hết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lòng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quan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tâm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yêu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thương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học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trò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mình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;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thầy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trách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nhiệm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, hi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sinh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cả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tính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mạng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để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mong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tìm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lại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cuộc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sống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mới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đầy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hi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vọng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cho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học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trò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mình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;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niềm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tin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vào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tương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lai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tươi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sáng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học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trò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640004"/>
            <a:ext cx="3970219" cy="81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8">
                <a:solidFill>
                  <a:srgbClr val="223B38"/>
                </a:solidFill>
                <a:latin typeface="#9Slide05 Aphrodite Pro"/>
              </a:rPr>
              <a:t>c. Nhân vật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090119" y="-526643"/>
            <a:ext cx="7676446" cy="11067593"/>
            <a:chOff x="0" y="0"/>
            <a:chExt cx="10235262" cy="147567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35311" cy="14756637"/>
            </a:xfrm>
            <a:custGeom>
              <a:avLst/>
              <a:gdLst/>
              <a:ahLst/>
              <a:cxnLst/>
              <a:rect l="l" t="t" r="r" b="b"/>
              <a:pathLst>
                <a:path w="10235311" h="14756637">
                  <a:moveTo>
                    <a:pt x="10235311" y="2921"/>
                  </a:moveTo>
                  <a:cubicBezTo>
                    <a:pt x="10235311" y="2921"/>
                    <a:pt x="4445" y="5842"/>
                    <a:pt x="0" y="0"/>
                  </a:cubicBezTo>
                  <a:lnTo>
                    <a:pt x="659384" y="1457071"/>
                  </a:lnTo>
                  <a:lnTo>
                    <a:pt x="1549908" y="2437384"/>
                  </a:lnTo>
                  <a:lnTo>
                    <a:pt x="1764792" y="6485001"/>
                  </a:lnTo>
                  <a:lnTo>
                    <a:pt x="2332990" y="7925943"/>
                  </a:lnTo>
                  <a:lnTo>
                    <a:pt x="2517013" y="9029827"/>
                  </a:lnTo>
                  <a:lnTo>
                    <a:pt x="3130804" y="9765792"/>
                  </a:lnTo>
                  <a:lnTo>
                    <a:pt x="3391281" y="12033885"/>
                  </a:lnTo>
                  <a:lnTo>
                    <a:pt x="3637026" y="12601956"/>
                  </a:lnTo>
                  <a:lnTo>
                    <a:pt x="4312666" y="13367258"/>
                  </a:lnTo>
                  <a:lnTo>
                    <a:pt x="4604131" y="13766164"/>
                  </a:lnTo>
                  <a:lnTo>
                    <a:pt x="4680712" y="14011911"/>
                  </a:lnTo>
                  <a:lnTo>
                    <a:pt x="4941189" y="14441678"/>
                  </a:lnTo>
                  <a:lnTo>
                    <a:pt x="4994148" y="14560931"/>
                  </a:lnTo>
                  <a:lnTo>
                    <a:pt x="5013325" y="14628622"/>
                  </a:lnTo>
                  <a:lnTo>
                    <a:pt x="5036820" y="14756637"/>
                  </a:lnTo>
                  <a:lnTo>
                    <a:pt x="10233787" y="14756637"/>
                  </a:lnTo>
                </a:path>
              </a:pathLst>
            </a:custGeom>
            <a:blipFill>
              <a:blip r:embed="rId2"/>
              <a:stretch>
                <a:fillRect l="-65340" r="-65340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3367" y="-526643"/>
            <a:ext cx="7150995" cy="11054347"/>
            <a:chOff x="0" y="0"/>
            <a:chExt cx="9534660" cy="147391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34779" cy="14738986"/>
            </a:xfrm>
            <a:custGeom>
              <a:avLst/>
              <a:gdLst/>
              <a:ahLst/>
              <a:cxnLst/>
              <a:rect l="l" t="t" r="r" b="b"/>
              <a:pathLst>
                <a:path w="9534779" h="14738986">
                  <a:moveTo>
                    <a:pt x="4497959" y="0"/>
                  </a:moveTo>
                  <a:lnTo>
                    <a:pt x="5157343" y="1455674"/>
                  </a:lnTo>
                  <a:lnTo>
                    <a:pt x="6047867" y="2434463"/>
                  </a:lnTo>
                  <a:lnTo>
                    <a:pt x="6262751" y="6477635"/>
                  </a:lnTo>
                  <a:lnTo>
                    <a:pt x="6830949" y="7917053"/>
                  </a:lnTo>
                  <a:lnTo>
                    <a:pt x="7014973" y="9019413"/>
                  </a:lnTo>
                  <a:lnTo>
                    <a:pt x="7628763" y="9755378"/>
                  </a:lnTo>
                  <a:lnTo>
                    <a:pt x="7889240" y="12020550"/>
                  </a:lnTo>
                  <a:lnTo>
                    <a:pt x="8134986" y="12587224"/>
                  </a:lnTo>
                  <a:lnTo>
                    <a:pt x="8810625" y="13352526"/>
                  </a:lnTo>
                  <a:lnTo>
                    <a:pt x="9102090" y="13749910"/>
                  </a:lnTo>
                  <a:lnTo>
                    <a:pt x="9178672" y="13995654"/>
                  </a:lnTo>
                  <a:lnTo>
                    <a:pt x="9439149" y="14424025"/>
                  </a:lnTo>
                  <a:lnTo>
                    <a:pt x="9492107" y="14543278"/>
                  </a:lnTo>
                  <a:lnTo>
                    <a:pt x="9511285" y="14610969"/>
                  </a:lnTo>
                  <a:lnTo>
                    <a:pt x="9534779" y="14738986"/>
                  </a:lnTo>
                  <a:lnTo>
                    <a:pt x="0" y="14738986"/>
                  </a:lnTo>
                  <a:lnTo>
                    <a:pt x="0" y="2921"/>
                  </a:lnTo>
                  <a:cubicBezTo>
                    <a:pt x="0" y="2921"/>
                    <a:pt x="4503928" y="5842"/>
                    <a:pt x="4497959" y="0"/>
                  </a:cubicBezTo>
                  <a:close/>
                </a:path>
              </a:pathLst>
            </a:custGeom>
            <a:blipFill>
              <a:blip r:embed="rId2"/>
              <a:stretch>
                <a:fillRect l="-73666" r="-736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506285" y="469065"/>
            <a:ext cx="3382317" cy="10058639"/>
            <a:chOff x="0" y="0"/>
            <a:chExt cx="4509756" cy="134115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09770" cy="13411581"/>
            </a:xfrm>
            <a:custGeom>
              <a:avLst/>
              <a:gdLst/>
              <a:ahLst/>
              <a:cxnLst/>
              <a:rect l="l" t="t" r="r" b="b"/>
              <a:pathLst>
                <a:path w="4509770" h="13411581">
                  <a:moveTo>
                    <a:pt x="0" y="0"/>
                  </a:moveTo>
                  <a:lnTo>
                    <a:pt x="4509770" y="0"/>
                  </a:lnTo>
                  <a:lnTo>
                    <a:pt x="4509770" y="13411581"/>
                  </a:lnTo>
                  <a:lnTo>
                    <a:pt x="0" y="13411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" r="-2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296615">
            <a:off x="5500869" y="8180111"/>
            <a:ext cx="6286910" cy="2514764"/>
          </a:xfrm>
          <a:custGeom>
            <a:avLst/>
            <a:gdLst/>
            <a:ahLst/>
            <a:cxnLst/>
            <a:rect l="l" t="t" r="r" b="b"/>
            <a:pathLst>
              <a:path w="6286910" h="2514764">
                <a:moveTo>
                  <a:pt x="0" y="0"/>
                </a:moveTo>
                <a:lnTo>
                  <a:pt x="6286910" y="0"/>
                </a:lnTo>
                <a:lnTo>
                  <a:pt x="6286910" y="2514764"/>
                </a:lnTo>
                <a:lnTo>
                  <a:pt x="0" y="25147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6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808329" y="-1607637"/>
            <a:ext cx="9925972" cy="9817688"/>
          </a:xfrm>
          <a:custGeom>
            <a:avLst/>
            <a:gdLst/>
            <a:ahLst/>
            <a:cxnLst/>
            <a:rect l="l" t="t" r="r" b="b"/>
            <a:pathLst>
              <a:path w="9925972" h="9817688">
                <a:moveTo>
                  <a:pt x="0" y="0"/>
                </a:moveTo>
                <a:lnTo>
                  <a:pt x="9925972" y="0"/>
                </a:lnTo>
                <a:lnTo>
                  <a:pt x="9925972" y="9817688"/>
                </a:lnTo>
                <a:lnTo>
                  <a:pt x="0" y="9817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11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216601" y="4037633"/>
            <a:ext cx="10690400" cy="5974807"/>
          </a:xfrm>
          <a:custGeom>
            <a:avLst/>
            <a:gdLst/>
            <a:ahLst/>
            <a:cxnLst/>
            <a:rect l="l" t="t" r="r" b="b"/>
            <a:pathLst>
              <a:path w="11517701" h="5974807">
                <a:moveTo>
                  <a:pt x="0" y="0"/>
                </a:moveTo>
                <a:lnTo>
                  <a:pt x="11517701" y="0"/>
                </a:lnTo>
                <a:lnTo>
                  <a:pt x="11517701" y="5974807"/>
                </a:lnTo>
                <a:lnTo>
                  <a:pt x="0" y="59748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644323" y="6103493"/>
            <a:ext cx="8947309" cy="246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79"/>
              </a:lnSpc>
            </a:pPr>
            <a:r>
              <a:rPr lang="en-US" sz="4699" dirty="0" err="1">
                <a:solidFill>
                  <a:srgbClr val="F2E9E1"/>
                </a:solidFill>
                <a:latin typeface="Roboto Condensed"/>
              </a:rPr>
              <a:t>Hãy</a:t>
            </a:r>
            <a:r>
              <a:rPr lang="en-US" sz="4699" dirty="0">
                <a:solidFill>
                  <a:srgbClr val="F2E9E1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F2E9E1"/>
                </a:solidFill>
                <a:latin typeface="Roboto Condensed"/>
              </a:rPr>
              <a:t>kể</a:t>
            </a:r>
            <a:r>
              <a:rPr lang="en-US" sz="4699" dirty="0">
                <a:solidFill>
                  <a:srgbClr val="F2E9E1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F2E9E1"/>
                </a:solidFill>
                <a:latin typeface="Roboto Condensed"/>
              </a:rPr>
              <a:t>ngắn</a:t>
            </a:r>
            <a:r>
              <a:rPr lang="en-US" sz="4699" dirty="0">
                <a:solidFill>
                  <a:srgbClr val="F2E9E1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F2E9E1"/>
                </a:solidFill>
                <a:latin typeface="Roboto Condensed"/>
              </a:rPr>
              <a:t>gọn</a:t>
            </a:r>
            <a:r>
              <a:rPr lang="en-US" sz="4699" dirty="0">
                <a:solidFill>
                  <a:srgbClr val="F2E9E1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F2E9E1"/>
                </a:solidFill>
                <a:latin typeface="Roboto Condensed"/>
              </a:rPr>
              <a:t>về</a:t>
            </a:r>
            <a:r>
              <a:rPr lang="en-US" sz="4699" dirty="0">
                <a:solidFill>
                  <a:srgbClr val="F2E9E1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F2E9E1"/>
                </a:solidFill>
                <a:latin typeface="Roboto Condensed"/>
              </a:rPr>
              <a:t>một</a:t>
            </a:r>
            <a:r>
              <a:rPr lang="en-US" sz="4699" dirty="0">
                <a:solidFill>
                  <a:srgbClr val="F2E9E1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F2E9E1"/>
                </a:solidFill>
                <a:latin typeface="Roboto Condensed"/>
              </a:rPr>
              <a:t>thầy</a:t>
            </a:r>
            <a:r>
              <a:rPr lang="en-US" sz="4699" dirty="0">
                <a:solidFill>
                  <a:srgbClr val="F2E9E1"/>
                </a:solidFill>
                <a:latin typeface="Roboto Condensed"/>
              </a:rPr>
              <a:t>, </a:t>
            </a:r>
            <a:r>
              <a:rPr lang="en-US" sz="4699" dirty="0" err="1">
                <a:solidFill>
                  <a:srgbClr val="F2E9E1"/>
                </a:solidFill>
                <a:latin typeface="Roboto Condensed"/>
              </a:rPr>
              <a:t>cô</a:t>
            </a:r>
            <a:r>
              <a:rPr lang="en-US" sz="4699" dirty="0">
                <a:solidFill>
                  <a:srgbClr val="F2E9E1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F2E9E1"/>
                </a:solidFill>
                <a:latin typeface="Roboto Condensed"/>
              </a:rPr>
              <a:t>giáo</a:t>
            </a:r>
            <a:r>
              <a:rPr lang="en-US" sz="4699" dirty="0">
                <a:solidFill>
                  <a:srgbClr val="F2E9E1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F2E9E1"/>
                </a:solidFill>
                <a:latin typeface="Roboto Condensed"/>
              </a:rPr>
              <a:t>mà</a:t>
            </a:r>
            <a:r>
              <a:rPr lang="en-US" sz="4699" dirty="0">
                <a:solidFill>
                  <a:srgbClr val="F2E9E1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F2E9E1"/>
                </a:solidFill>
                <a:latin typeface="Roboto Condensed"/>
              </a:rPr>
              <a:t>em</a:t>
            </a:r>
            <a:r>
              <a:rPr lang="en-US" sz="4699" dirty="0">
                <a:solidFill>
                  <a:srgbClr val="F2E9E1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F2E9E1"/>
                </a:solidFill>
                <a:latin typeface="Roboto Condensed"/>
              </a:rPr>
              <a:t>đặc</a:t>
            </a:r>
            <a:r>
              <a:rPr lang="en-US" sz="4699" dirty="0">
                <a:solidFill>
                  <a:srgbClr val="F2E9E1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F2E9E1"/>
                </a:solidFill>
                <a:latin typeface="Roboto Condensed"/>
              </a:rPr>
              <a:t>biệt</a:t>
            </a:r>
            <a:r>
              <a:rPr lang="en-US" sz="4699" dirty="0">
                <a:solidFill>
                  <a:srgbClr val="F2E9E1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F2E9E1"/>
                </a:solidFill>
                <a:latin typeface="Roboto Condensed"/>
              </a:rPr>
              <a:t>yêu</a:t>
            </a:r>
            <a:r>
              <a:rPr lang="en-US" sz="4699" dirty="0">
                <a:solidFill>
                  <a:srgbClr val="F2E9E1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F2E9E1"/>
                </a:solidFill>
                <a:latin typeface="Roboto Condensed"/>
              </a:rPr>
              <a:t>quý</a:t>
            </a:r>
            <a:r>
              <a:rPr lang="en-US" sz="4699" dirty="0">
                <a:solidFill>
                  <a:srgbClr val="F2E9E1"/>
                </a:solidFill>
                <a:latin typeface="Roboto Condensed"/>
              </a:rPr>
              <a:t>!</a:t>
            </a:r>
          </a:p>
          <a:p>
            <a:pPr algn="just">
              <a:lnSpc>
                <a:spcPts val="6579"/>
              </a:lnSpc>
            </a:pPr>
            <a:endParaRPr lang="en-US" sz="4699" dirty="0">
              <a:solidFill>
                <a:srgbClr val="F2E9E1"/>
              </a:solidFill>
              <a:latin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690212" y="2267969"/>
            <a:ext cx="6597788" cy="1219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225"/>
              </a:lnSpc>
            </a:pPr>
            <a:r>
              <a:rPr lang="en-US" sz="7500">
                <a:solidFill>
                  <a:srgbClr val="9B4922"/>
                </a:solidFill>
                <a:latin typeface="#9Slide05 Aphrodite Pro"/>
              </a:rPr>
              <a:t>Chia sẻ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34888" y="446697"/>
            <a:ext cx="13105357" cy="1115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56"/>
              </a:lnSpc>
            </a:pPr>
            <a:r>
              <a:rPr lang="en-US" sz="7200">
                <a:solidFill>
                  <a:srgbClr val="493423"/>
                </a:solidFill>
                <a:latin typeface="Fraunces Bold"/>
              </a:rPr>
              <a:t>1. KHỞI ĐỘNG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00699" y="3160965"/>
            <a:ext cx="15463301" cy="2950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6780" lvl="1" indent="-453390" algn="just">
              <a:lnSpc>
                <a:spcPts val="588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Ngôi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kể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thứ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nhất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kể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chuyện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An-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tư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-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nai</a:t>
            </a:r>
            <a:endParaRPr lang="en-US" sz="4200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Roboto Condensed"/>
              </a:rPr>
              <a:t>=&gt;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Giúp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chuyện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chân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thật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sinh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giàu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biểu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trực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Roboto Condensed"/>
              </a:rPr>
              <a:t>tiếp</a:t>
            </a:r>
            <a:r>
              <a:rPr lang="en-US" sz="42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880"/>
              </a:lnSpc>
            </a:pPr>
            <a:endParaRPr lang="en-US" sz="42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008053" y="1681926"/>
            <a:ext cx="3970219" cy="81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8" dirty="0">
                <a:solidFill>
                  <a:srgbClr val="223B38"/>
                </a:solidFill>
                <a:latin typeface="#9Slide05 Aphrodite Pro"/>
              </a:rPr>
              <a:t>d. </a:t>
            </a:r>
            <a:r>
              <a:rPr lang="en-US" sz="4598" dirty="0" err="1">
                <a:solidFill>
                  <a:srgbClr val="223B38"/>
                </a:solidFill>
                <a:latin typeface="#9Slide05 Aphrodite Pro"/>
              </a:rPr>
              <a:t>Nghệ</a:t>
            </a:r>
            <a:r>
              <a:rPr lang="en-US" sz="4598" dirty="0">
                <a:solidFill>
                  <a:srgbClr val="223B38"/>
                </a:solidFill>
                <a:latin typeface="#9Slide05 Aphrodite Pro"/>
              </a:rPr>
              <a:t> </a:t>
            </a:r>
            <a:r>
              <a:rPr lang="en-US" sz="4598" dirty="0" err="1">
                <a:solidFill>
                  <a:srgbClr val="223B38"/>
                </a:solidFill>
                <a:latin typeface="#9Slide05 Aphrodite Pro"/>
              </a:rPr>
              <a:t>thuật</a:t>
            </a:r>
            <a:endParaRPr lang="en-US" sz="4598" dirty="0">
              <a:solidFill>
                <a:srgbClr val="223B38"/>
              </a:solidFill>
              <a:latin typeface="#9Slide05 Aphrodite Pr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59717" y="5905500"/>
            <a:ext cx="15627584" cy="2207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6563" lvl="1" indent="-453282" algn="just">
              <a:lnSpc>
                <a:spcPts val="5879"/>
              </a:lnSpc>
              <a:buFont typeface="Arial"/>
              <a:buChar char="•"/>
            </a:pP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Nghệ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thuật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xây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dựng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khắc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họa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tính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trực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tiếp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qua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phương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diện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ngoại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lời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cử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chỉ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hành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thái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độ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tâm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8" dirty="0" err="1">
                <a:solidFill>
                  <a:srgbClr val="000000"/>
                </a:solidFill>
                <a:latin typeface="Roboto Condensed"/>
              </a:rPr>
              <a:t>trạng</a:t>
            </a:r>
            <a:r>
              <a:rPr lang="en-US" sz="4198" dirty="0">
                <a:solidFill>
                  <a:srgbClr val="000000"/>
                </a:solidFill>
                <a:latin typeface="Roboto Condensed"/>
              </a:rPr>
              <a:t>,..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2385050" y="2024982"/>
            <a:ext cx="9894590" cy="94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49"/>
              </a:lnSpc>
            </a:pPr>
            <a:r>
              <a:rPr lang="en-US" sz="5099">
                <a:solidFill>
                  <a:srgbClr val="343434"/>
                </a:solidFill>
                <a:latin typeface="#9Slide05 Aphrodite Pro"/>
              </a:rPr>
              <a:t>e. Tìm hiểu đề tài, chủ đề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86200" y="3695700"/>
            <a:ext cx="9241783" cy="252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Xác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định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đề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tài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, </a:t>
            </a: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chủ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đề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của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truyện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 Italics"/>
              </a:rPr>
              <a:t>Người</a:t>
            </a:r>
            <a:r>
              <a:rPr lang="en-US" sz="4800" dirty="0">
                <a:solidFill>
                  <a:srgbClr val="343434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 Italics"/>
              </a:rPr>
              <a:t>thầy</a:t>
            </a:r>
            <a:r>
              <a:rPr lang="en-US" sz="4800" dirty="0">
                <a:solidFill>
                  <a:srgbClr val="343434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 Italics"/>
              </a:rPr>
              <a:t>đầu</a:t>
            </a:r>
            <a:r>
              <a:rPr lang="en-US" sz="4800" dirty="0">
                <a:solidFill>
                  <a:srgbClr val="343434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 Italics"/>
              </a:rPr>
              <a:t>tiên</a:t>
            </a:r>
            <a:r>
              <a:rPr lang="en-US" sz="4800" dirty="0">
                <a:solidFill>
                  <a:srgbClr val="343434"/>
                </a:solidFill>
                <a:latin typeface="Roboto Condensed Italics"/>
              </a:rPr>
              <a:t>.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Dựa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vào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đâu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mà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em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có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nhận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định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343434"/>
                </a:solidFill>
                <a:latin typeface="Roboto Condensed"/>
              </a:rPr>
              <a:t>đó</a:t>
            </a:r>
            <a:r>
              <a:rPr lang="en-US" sz="4800" dirty="0">
                <a:solidFill>
                  <a:srgbClr val="343434"/>
                </a:solidFill>
                <a:latin typeface="Roboto Condensed"/>
              </a:rPr>
              <a:t>?</a:t>
            </a:r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2345889" y="1644353"/>
            <a:ext cx="9894590" cy="9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8"/>
              </a:lnSpc>
            </a:pPr>
            <a:r>
              <a:rPr lang="en-US" sz="4999">
                <a:solidFill>
                  <a:srgbClr val="343434"/>
                </a:solidFill>
                <a:latin typeface="#9Slide05 Aphrodite Pro"/>
              </a:rPr>
              <a:t>d. Tìm hiểu đề tài, chủ đề</a:t>
            </a:r>
          </a:p>
        </p:txBody>
      </p:sp>
      <p:sp>
        <p:nvSpPr>
          <p:cNvPr id="11" name="Freeform 11"/>
          <p:cNvSpPr/>
          <p:nvPr/>
        </p:nvSpPr>
        <p:spPr>
          <a:xfrm>
            <a:off x="3186846" y="3382111"/>
            <a:ext cx="5402016" cy="5058251"/>
          </a:xfrm>
          <a:custGeom>
            <a:avLst/>
            <a:gdLst/>
            <a:ahLst/>
            <a:cxnLst/>
            <a:rect l="l" t="t" r="r" b="b"/>
            <a:pathLst>
              <a:path w="5402016" h="5058251">
                <a:moveTo>
                  <a:pt x="0" y="0"/>
                </a:moveTo>
                <a:lnTo>
                  <a:pt x="5402016" y="0"/>
                </a:lnTo>
                <a:lnTo>
                  <a:pt x="5402016" y="5058251"/>
                </a:lnTo>
                <a:lnTo>
                  <a:pt x="0" y="505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8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941074" y="4819156"/>
            <a:ext cx="3854202" cy="13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dirty="0" err="1">
                <a:solidFill>
                  <a:srgbClr val="343434"/>
                </a:solidFill>
                <a:latin typeface="Roboto Condensed Bold"/>
              </a:rPr>
              <a:t>Đề</a:t>
            </a:r>
            <a:r>
              <a:rPr lang="en-US" sz="3999" dirty="0">
                <a:solidFill>
                  <a:srgbClr val="343434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 Bold"/>
              </a:rPr>
              <a:t>tài</a:t>
            </a:r>
            <a:r>
              <a:rPr lang="en-US" sz="3999" dirty="0">
                <a:solidFill>
                  <a:srgbClr val="343434"/>
                </a:solidFill>
                <a:latin typeface="Roboto Condensed Bold"/>
              </a:rPr>
              <a:t>: </a:t>
            </a:r>
          </a:p>
          <a:p>
            <a:pPr algn="ctr">
              <a:lnSpc>
                <a:spcPts val="5598"/>
              </a:lnSpc>
            </a:pP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thầy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đầu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tiên</a:t>
            </a:r>
            <a:endParaRPr lang="en-US" sz="3999" dirty="0">
              <a:solidFill>
                <a:srgbClr val="343434"/>
              </a:solidFill>
              <a:latin typeface="Roboto Condense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299592" y="2996904"/>
            <a:ext cx="6764852" cy="6334362"/>
          </a:xfrm>
          <a:custGeom>
            <a:avLst/>
            <a:gdLst/>
            <a:ahLst/>
            <a:cxnLst/>
            <a:rect l="l" t="t" r="r" b="b"/>
            <a:pathLst>
              <a:path w="6764852" h="6334362">
                <a:moveTo>
                  <a:pt x="0" y="0"/>
                </a:moveTo>
                <a:lnTo>
                  <a:pt x="6764852" y="0"/>
                </a:lnTo>
                <a:lnTo>
                  <a:pt x="6764852" y="6334362"/>
                </a:lnTo>
                <a:lnTo>
                  <a:pt x="0" y="6334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8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9946782" y="3380008"/>
            <a:ext cx="5470472" cy="6318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 dirty="0" err="1">
                <a:solidFill>
                  <a:srgbClr val="343434"/>
                </a:solidFill>
                <a:latin typeface="Roboto Condensed Bold"/>
              </a:rPr>
              <a:t>Chủ</a:t>
            </a:r>
            <a:r>
              <a:rPr lang="en-US" sz="3999" dirty="0">
                <a:solidFill>
                  <a:srgbClr val="343434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 Bold"/>
              </a:rPr>
              <a:t>đề</a:t>
            </a:r>
            <a:r>
              <a:rPr lang="en-US" sz="3999" dirty="0">
                <a:solidFill>
                  <a:srgbClr val="343434"/>
                </a:solidFill>
                <a:latin typeface="Roboto Condensed Bold"/>
              </a:rPr>
              <a:t>:</a:t>
            </a:r>
          </a:p>
          <a:p>
            <a:pPr algn="ctr">
              <a:lnSpc>
                <a:spcPts val="5598"/>
              </a:lnSpc>
            </a:pP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Đói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nghèo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lạc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hậu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đã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đẩy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trẻ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mất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quyền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làm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;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bày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tỏ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lòng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biết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ơn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tới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thầy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đầu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tiên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đã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truyền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cảm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hứng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đem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đến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một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tương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lai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tốt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đẹp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cho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học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43434"/>
                </a:solidFill>
                <a:latin typeface="Roboto Condensed"/>
              </a:rPr>
              <a:t>trò</a:t>
            </a:r>
            <a:r>
              <a:rPr lang="en-US" sz="3999" dirty="0">
                <a:solidFill>
                  <a:srgbClr val="343434"/>
                </a:solidFill>
                <a:latin typeface="Roboto Condensed"/>
              </a:rPr>
              <a:t>.</a:t>
            </a:r>
          </a:p>
          <a:p>
            <a:pPr algn="ctr">
              <a:lnSpc>
                <a:spcPts val="5598"/>
              </a:lnSpc>
            </a:pPr>
            <a:endParaRPr lang="en-US" sz="3999" dirty="0">
              <a:solidFill>
                <a:srgbClr val="343434"/>
              </a:solidFill>
              <a:latin typeface="Roboto Condense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4" t="-9509" r="-1310" b="-46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349064" y="223009"/>
            <a:ext cx="10390370" cy="9729165"/>
          </a:xfrm>
          <a:custGeom>
            <a:avLst/>
            <a:gdLst/>
            <a:ahLst/>
            <a:cxnLst/>
            <a:rect l="l" t="t" r="r" b="b"/>
            <a:pathLst>
              <a:path w="10390370" h="9729165">
                <a:moveTo>
                  <a:pt x="0" y="0"/>
                </a:moveTo>
                <a:lnTo>
                  <a:pt x="10390370" y="0"/>
                </a:lnTo>
                <a:lnTo>
                  <a:pt x="10390370" y="9729165"/>
                </a:lnTo>
                <a:lnTo>
                  <a:pt x="0" y="97291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8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00878" y="3535702"/>
            <a:ext cx="8686742" cy="3158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4800">
                <a:solidFill>
                  <a:srgbClr val="343434"/>
                </a:solidFill>
                <a:latin typeface="Roboto Condensed"/>
              </a:rPr>
              <a:t>Qua nhân vật An-tư-nai, có thể nêu lên nhận xét gì về số phận của những người phụ nữ được nói tới trong câu chuyện?</a:t>
            </a:r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643" r="-22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783663" y="-176861"/>
            <a:ext cx="8504337" cy="7963152"/>
          </a:xfrm>
          <a:custGeom>
            <a:avLst/>
            <a:gdLst/>
            <a:ahLst/>
            <a:cxnLst/>
            <a:rect l="l" t="t" r="r" b="b"/>
            <a:pathLst>
              <a:path w="8504337" h="7963152">
                <a:moveTo>
                  <a:pt x="0" y="0"/>
                </a:moveTo>
                <a:lnTo>
                  <a:pt x="8504337" y="0"/>
                </a:lnTo>
                <a:lnTo>
                  <a:pt x="8504337" y="7963152"/>
                </a:lnTo>
                <a:lnTo>
                  <a:pt x="0" y="7963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95158">
            <a:off x="9657060" y="-502521"/>
            <a:ext cx="8757542" cy="8757542"/>
          </a:xfrm>
          <a:custGeom>
            <a:avLst/>
            <a:gdLst/>
            <a:ahLst/>
            <a:cxnLst/>
            <a:rect l="l" t="t" r="r" b="b"/>
            <a:pathLst>
              <a:path w="8757542" h="8757542">
                <a:moveTo>
                  <a:pt x="0" y="0"/>
                </a:moveTo>
                <a:lnTo>
                  <a:pt x="8757542" y="0"/>
                </a:lnTo>
                <a:lnTo>
                  <a:pt x="8757542" y="8757542"/>
                </a:lnTo>
                <a:lnTo>
                  <a:pt x="0" y="8757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636473" y="1602216"/>
            <a:ext cx="6800821" cy="411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8"/>
              </a:lnSpc>
            </a:pPr>
            <a:r>
              <a:rPr lang="en-US" sz="4699">
                <a:solidFill>
                  <a:srgbClr val="343434"/>
                </a:solidFill>
                <a:latin typeface="Roboto Condensed"/>
              </a:rPr>
              <a:t>Từ tình cảm, sự hi sinh của thầy Đuy-sen dành cho An-tư-nai, em có nhận xét gì về vai trò của thầy / cô với mỗi người học sinh?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922185" y="-602571"/>
            <a:ext cx="12085003" cy="11113168"/>
          </a:xfrm>
          <a:custGeom>
            <a:avLst/>
            <a:gdLst/>
            <a:ahLst/>
            <a:cxnLst/>
            <a:rect l="l" t="t" r="r" b="b"/>
            <a:pathLst>
              <a:path w="12085003" h="11113168">
                <a:moveTo>
                  <a:pt x="0" y="0"/>
                </a:moveTo>
                <a:lnTo>
                  <a:pt x="12085003" y="0"/>
                </a:lnTo>
                <a:lnTo>
                  <a:pt x="12085003" y="11113168"/>
                </a:lnTo>
                <a:lnTo>
                  <a:pt x="0" y="11113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323923" y="1952919"/>
            <a:ext cx="9575384" cy="142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35"/>
              </a:lnSpc>
            </a:pPr>
            <a:r>
              <a:rPr lang="en-US" sz="4500">
                <a:solidFill>
                  <a:srgbClr val="223B38"/>
                </a:solidFill>
                <a:latin typeface="#9Slide05 Aphrodite Pro"/>
              </a:rPr>
              <a:t>e. Chia sẻ bài học về cách nghĩ và ứng xử của cá nhân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23923" y="3901393"/>
            <a:ext cx="9159536" cy="5613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171" lvl="2" indent="-304724" algn="just">
              <a:lnSpc>
                <a:spcPts val="5598"/>
              </a:lnSpc>
              <a:buFont typeface="Arial"/>
              <a:buChar char="⚬"/>
            </a:pP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Trân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trọng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biết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ơn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những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thầy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truyền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cảm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hứng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những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thầy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thầm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lặng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đáng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quý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…</a:t>
            </a:r>
          </a:p>
          <a:p>
            <a:pPr marL="914171" lvl="2" indent="-304724" algn="just">
              <a:lnSpc>
                <a:spcPts val="5598"/>
              </a:lnSpc>
              <a:buFont typeface="Arial"/>
              <a:buChar char="⚬"/>
            </a:pP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Nhận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thấy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sự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tác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động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ảnh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hưởng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lớn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lao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thầy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tới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các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thế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hệ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học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trò</a:t>
            </a:r>
            <a:endParaRPr lang="en-US" sz="3999" dirty="0">
              <a:solidFill>
                <a:srgbClr val="223B38"/>
              </a:solidFill>
              <a:latin typeface="Roboto Condensed"/>
            </a:endParaRPr>
          </a:p>
          <a:p>
            <a:pPr marL="914278" lvl="2" indent="-304759" algn="just">
              <a:lnSpc>
                <a:spcPts val="5598"/>
              </a:lnSpc>
              <a:buFont typeface="Arial"/>
              <a:buChar char="⚬"/>
            </a:pPr>
            <a:r>
              <a:rPr lang="en-US" sz="3999" dirty="0">
                <a:solidFill>
                  <a:srgbClr val="223B38"/>
                </a:solidFill>
                <a:latin typeface="Roboto Condensed"/>
              </a:rPr>
              <a:t>Quan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tâm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đến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trẻ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tạo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môi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trường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điều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kiện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học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tập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tốt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để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trẻ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học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tập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và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phát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triển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156391" y="3344698"/>
            <a:ext cx="12110161" cy="7023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171" lvl="2" indent="-304724" algn="just">
              <a:lnSpc>
                <a:spcPts val="5598"/>
              </a:lnSpc>
              <a:buFont typeface="Arial"/>
              <a:buChar char="⚬"/>
            </a:pPr>
            <a:r>
              <a:rPr lang="en-US" sz="3999" dirty="0">
                <a:solidFill>
                  <a:srgbClr val="493423"/>
                </a:solidFill>
                <a:latin typeface="Roboto Condensed"/>
              </a:rPr>
              <a:t>GV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cung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cấp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cho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mỗi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HS 1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bảng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bingo chia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thành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các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ô,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gồm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3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hàng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ngang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, 3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hàng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dọc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(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tổng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9 ô)</a:t>
            </a:r>
          </a:p>
          <a:p>
            <a:pPr marL="914171" lvl="2" indent="-304724" algn="just">
              <a:lnSpc>
                <a:spcPts val="5598"/>
              </a:lnSpc>
              <a:buFont typeface="Arial"/>
              <a:buChar char="⚬"/>
            </a:pP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Mỗi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ô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chứa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từ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khóa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/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cụm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từ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khóa</a:t>
            </a:r>
            <a:endParaRPr lang="en-US" sz="3999" dirty="0">
              <a:solidFill>
                <a:srgbClr val="493423"/>
              </a:solidFill>
              <a:latin typeface="Roboto Condensed"/>
            </a:endParaRPr>
          </a:p>
          <a:p>
            <a:pPr marL="914171" lvl="2" indent="-304724" algn="just">
              <a:lnSpc>
                <a:spcPts val="5598"/>
              </a:lnSpc>
              <a:buFont typeface="Arial"/>
              <a:buChar char="⚬"/>
            </a:pPr>
            <a:r>
              <a:rPr lang="en-US" sz="3999" dirty="0">
                <a:solidFill>
                  <a:srgbClr val="493423"/>
                </a:solidFill>
                <a:latin typeface="Roboto Condensed"/>
              </a:rPr>
              <a:t>GV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đặt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câu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hỏi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liên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quan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đến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văn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bản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Người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thầy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đầu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tiên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và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thể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loại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truyện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được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thể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văn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bản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. HS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nghe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câu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hỏi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và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tìm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câu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trả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lời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bảng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bingo,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trả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lời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được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thì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gạch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ô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chứa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câu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trả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lời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đi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.</a:t>
            </a:r>
          </a:p>
          <a:p>
            <a:pPr marL="914171" lvl="2" indent="-304724" algn="just">
              <a:lnSpc>
                <a:spcPts val="5598"/>
              </a:lnSpc>
              <a:buFont typeface="Arial"/>
              <a:buChar char="⚬"/>
            </a:pPr>
            <a:r>
              <a:rPr lang="en-US" sz="3999" dirty="0">
                <a:solidFill>
                  <a:srgbClr val="493423"/>
                </a:solidFill>
                <a:latin typeface="Roboto Condensed"/>
              </a:rPr>
              <a:t>HS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nào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gạch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được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hết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1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hàng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3 ô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liền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nhau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đầu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tiên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sẽ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chiến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thắng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(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hàng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ngang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/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dọc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/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chéo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đều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chấp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493423"/>
                </a:solidFill>
                <a:latin typeface="Roboto Condensed"/>
              </a:rPr>
              <a:t>nhận</a:t>
            </a:r>
            <a:r>
              <a:rPr lang="en-US" sz="3999" dirty="0">
                <a:solidFill>
                  <a:srgbClr val="493423"/>
                </a:solidFill>
                <a:latin typeface="Roboto Condensed"/>
              </a:rPr>
              <a:t>)</a:t>
            </a:r>
          </a:p>
          <a:p>
            <a:pPr marL="914277" lvl="2" indent="-304759" algn="just">
              <a:lnSpc>
                <a:spcPts val="5598"/>
              </a:lnSpc>
              <a:buFont typeface="Arial"/>
              <a:buChar char="⚬"/>
            </a:pPr>
            <a:endParaRPr lang="en-US" sz="3999" dirty="0">
              <a:solidFill>
                <a:srgbClr val="493423"/>
              </a:solidFill>
              <a:latin typeface="Roboto Condens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314299" y="5987808"/>
            <a:ext cx="2973701" cy="2735805"/>
          </a:xfrm>
          <a:custGeom>
            <a:avLst/>
            <a:gdLst/>
            <a:ahLst/>
            <a:cxnLst/>
            <a:rect l="l" t="t" r="r" b="b"/>
            <a:pathLst>
              <a:path w="2973701" h="2735805">
                <a:moveTo>
                  <a:pt x="0" y="0"/>
                </a:moveTo>
                <a:lnTo>
                  <a:pt x="2973701" y="0"/>
                </a:lnTo>
                <a:lnTo>
                  <a:pt x="2973701" y="2735804"/>
                </a:lnTo>
                <a:lnTo>
                  <a:pt x="0" y="2735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371959" y="671686"/>
            <a:ext cx="11050052" cy="11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8">
                <a:solidFill>
                  <a:srgbClr val="343434"/>
                </a:solidFill>
                <a:latin typeface="Fraunces Bold"/>
              </a:rPr>
              <a:t>4. LUYỆN TẬP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0424" y="2385026"/>
            <a:ext cx="11073272" cy="69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2"/>
              </a:lnSpc>
            </a:pPr>
            <a:r>
              <a:rPr lang="en-US" sz="4400">
                <a:solidFill>
                  <a:srgbClr val="9B4922"/>
                </a:solidFill>
                <a:latin typeface="Roboto Condensed Bold Italics"/>
              </a:rPr>
              <a:t>THỬ THÁCH: BINGO PHÍA SAU NGƯỜI THẦY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48842" y="243665"/>
            <a:ext cx="17306261" cy="9799670"/>
          </a:xfrm>
          <a:custGeom>
            <a:avLst/>
            <a:gdLst/>
            <a:ahLst/>
            <a:cxnLst/>
            <a:rect l="l" t="t" r="r" b="b"/>
            <a:pathLst>
              <a:path w="17306261" h="9799670">
                <a:moveTo>
                  <a:pt x="0" y="0"/>
                </a:moveTo>
                <a:lnTo>
                  <a:pt x="17306260" y="0"/>
                </a:lnTo>
                <a:lnTo>
                  <a:pt x="17306260" y="9799670"/>
                </a:lnTo>
                <a:lnTo>
                  <a:pt x="0" y="9799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151505"/>
            <a:ext cx="10160188" cy="3888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8"/>
              </a:lnSpc>
            </a:pPr>
            <a:r>
              <a:rPr lang="en-US" sz="4398">
                <a:solidFill>
                  <a:srgbClr val="000000"/>
                </a:solidFill>
                <a:latin typeface="Roboto Condensed"/>
              </a:rPr>
              <a:t>Kết nối đọc - viết: Chi tiết hoặc hình ảnh nào trong văn bản đã để lại trong em những ấn tượng sâu đậm? Hãy viết đoạn văn (khoảng 8-10 dòng) ghi lại ấn tượng ấy.</a:t>
            </a:r>
          </a:p>
          <a:p>
            <a:pPr algn="just">
              <a:lnSpc>
                <a:spcPts val="6159"/>
              </a:lnSpc>
            </a:pPr>
            <a:endParaRPr lang="en-US" sz="4398">
              <a:solidFill>
                <a:srgbClr val="000000"/>
              </a:solidFill>
              <a:latin typeface="Roboto Condense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276798" y="4794328"/>
            <a:ext cx="4975075" cy="497507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ECF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79375"/>
              <a:ext cx="558800" cy="606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633586"/>
            <a:ext cx="11050052" cy="13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8">
                <a:solidFill>
                  <a:srgbClr val="343434"/>
                </a:solidFill>
                <a:latin typeface="Fraunces Bold"/>
              </a:rPr>
              <a:t>4. LUYỆN TẬP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226365"/>
            <a:ext cx="11073272" cy="726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2"/>
              </a:lnSpc>
            </a:pPr>
            <a:r>
              <a:rPr lang="en-US" sz="4400">
                <a:solidFill>
                  <a:srgbClr val="9B4922"/>
                </a:solidFill>
                <a:latin typeface="Roboto Condensed Bold Italics"/>
              </a:rPr>
              <a:t>Kết nối đọc - viết:</a:t>
            </a:r>
          </a:p>
        </p:txBody>
      </p:sp>
      <p:sp>
        <p:nvSpPr>
          <p:cNvPr id="9" name="TextBox 9"/>
          <p:cNvSpPr txBox="1"/>
          <p:nvPr/>
        </p:nvSpPr>
        <p:spPr>
          <a:xfrm rot="456509">
            <a:off x="11828480" y="5754644"/>
            <a:ext cx="2505176" cy="293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2"/>
              </a:lnSpc>
            </a:pPr>
            <a:r>
              <a:rPr lang="en-US" sz="3800">
                <a:solidFill>
                  <a:srgbClr val="343434"/>
                </a:solidFill>
                <a:latin typeface="Roboto Condensed"/>
              </a:rPr>
              <a:t>HS thực hiện cá nhân</a:t>
            </a:r>
          </a:p>
          <a:p>
            <a:pPr algn="ctr">
              <a:lnSpc>
                <a:spcPts val="5852"/>
              </a:lnSpc>
            </a:pPr>
            <a:r>
              <a:rPr lang="en-US" sz="3800">
                <a:solidFill>
                  <a:srgbClr val="343434"/>
                </a:solidFill>
                <a:latin typeface="Roboto Condensed"/>
              </a:rPr>
              <a:t>Thời gian: vòng 10 phút</a:t>
            </a:r>
          </a:p>
        </p:txBody>
      </p: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98450"/>
            <a:ext cx="11050052" cy="13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8">
                <a:solidFill>
                  <a:srgbClr val="343434"/>
                </a:solidFill>
                <a:latin typeface="Fraunces Bold"/>
              </a:rPr>
              <a:t>4. LUYỆN TẬP</a:t>
            </a: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028700" y="1861945"/>
          <a:ext cx="14824650" cy="7324556"/>
        </p:xfrm>
        <a:graphic>
          <a:graphicData uri="http://schemas.openxmlformats.org/drawingml/2006/table">
            <a:tbl>
              <a:tblPr/>
              <a:tblGrid>
                <a:gridCol w="2891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2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79118"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>
                          <a:solidFill>
                            <a:srgbClr val="000000"/>
                          </a:solidFill>
                          <a:latin typeface="Roboto Condensed Bold"/>
                        </a:rPr>
                        <a:t>Mở đoạn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"/>
                        </a:rPr>
                        <a:t>Giới  thiệu văn bản, tác giả</a:t>
                      </a:r>
                      <a:endParaRPr lang="en-US" sz="1100"/>
                    </a:p>
                    <a:p>
                      <a:pPr algn="just">
                        <a:lnSpc>
                          <a:spcPts val="5460"/>
                        </a:lnSpc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"/>
                        </a:rPr>
                        <a:t>Nêu chi tiết / hình ảnh ấn tượng nhất.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0944"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>
                          <a:solidFill>
                            <a:srgbClr val="000000"/>
                          </a:solidFill>
                          <a:latin typeface="Roboto Condensed Bold"/>
                        </a:rPr>
                        <a:t>Thân đoạn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"/>
                        </a:rPr>
                        <a:t>Vị trí xuất hiện của chi tiết / hình ảnh</a:t>
                      </a:r>
                      <a:endParaRPr lang="en-US" sz="1100"/>
                    </a:p>
                    <a:p>
                      <a:pPr algn="just">
                        <a:lnSpc>
                          <a:spcPts val="5460"/>
                        </a:lnSpc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"/>
                        </a:rPr>
                        <a:t>Vai trò của chi tiết / hình ảnh đó thể hiện như thế nào trong tác phẩm.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494"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>
                          <a:solidFill>
                            <a:srgbClr val="000000"/>
                          </a:solidFill>
                          <a:latin typeface="Roboto Condensed Bold"/>
                        </a:rPr>
                        <a:t>Kết đoạn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"/>
                        </a:rPr>
                        <a:t>Đánh giá chi tiết / hình ảnh.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89B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1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317223" y="1401936"/>
            <a:ext cx="8970777" cy="6580198"/>
            <a:chOff x="0" y="0"/>
            <a:chExt cx="4198620" cy="3079750"/>
          </a:xfrm>
        </p:grpSpPr>
        <p:sp>
          <p:nvSpPr>
            <p:cNvPr id="5" name="Freeform 5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6384" t="-15509" r="-638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30200" y="671686"/>
            <a:ext cx="7050854" cy="13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8">
                <a:solidFill>
                  <a:srgbClr val="FEFFFE"/>
                </a:solidFill>
                <a:latin typeface="Fraunces Bold"/>
              </a:rPr>
              <a:t>5. VẬN DỤNG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38291" y="2933700"/>
            <a:ext cx="4764854" cy="321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8"/>
              </a:lnSpc>
            </a:pPr>
            <a:r>
              <a:rPr lang="en-US" sz="4599" dirty="0" err="1">
                <a:solidFill>
                  <a:srgbClr val="493423"/>
                </a:solidFill>
                <a:latin typeface="Roboto Condensed"/>
              </a:rPr>
              <a:t>Đọc</a:t>
            </a:r>
            <a:r>
              <a:rPr lang="en-US" sz="4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493423"/>
                </a:solidFill>
                <a:latin typeface="Roboto Condensed"/>
              </a:rPr>
              <a:t>mở</a:t>
            </a:r>
            <a:r>
              <a:rPr lang="en-US" sz="4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493423"/>
                </a:solidFill>
                <a:latin typeface="Roboto Condensed"/>
              </a:rPr>
              <a:t>rộng</a:t>
            </a:r>
            <a:r>
              <a:rPr lang="en-US" sz="4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493423"/>
                </a:solidFill>
                <a:latin typeface="Roboto Condensed"/>
              </a:rPr>
              <a:t>văn</a:t>
            </a:r>
            <a:r>
              <a:rPr lang="en-US" sz="4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493423"/>
                </a:solidFill>
                <a:latin typeface="Roboto Condensed"/>
              </a:rPr>
              <a:t>bản</a:t>
            </a:r>
            <a:r>
              <a:rPr lang="en-US" sz="4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493423"/>
                </a:solidFill>
                <a:latin typeface="Roboto Condensed"/>
              </a:rPr>
              <a:t>cùng</a:t>
            </a:r>
            <a:r>
              <a:rPr lang="en-US" sz="4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493423"/>
                </a:solidFill>
                <a:latin typeface="Roboto Condensed"/>
              </a:rPr>
              <a:t>thể</a:t>
            </a:r>
            <a:r>
              <a:rPr lang="en-US" sz="4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493423"/>
                </a:solidFill>
                <a:latin typeface="Roboto Condensed"/>
              </a:rPr>
              <a:t>loại</a:t>
            </a:r>
            <a:r>
              <a:rPr lang="en-US" sz="4599" dirty="0">
                <a:solidFill>
                  <a:srgbClr val="493423"/>
                </a:solidFill>
                <a:latin typeface="Roboto Condensed"/>
              </a:rPr>
              <a:t>: </a:t>
            </a:r>
            <a:r>
              <a:rPr lang="en-US" sz="4599" dirty="0" err="1">
                <a:solidFill>
                  <a:srgbClr val="493423"/>
                </a:solidFill>
                <a:latin typeface="Roboto Condensed Italics"/>
              </a:rPr>
              <a:t>Cố</a:t>
            </a:r>
            <a:r>
              <a:rPr lang="en-US" sz="4599" dirty="0">
                <a:solidFill>
                  <a:srgbClr val="493423"/>
                </a:solidFill>
                <a:latin typeface="Roboto Condensed Italics"/>
              </a:rPr>
              <a:t> </a:t>
            </a:r>
            <a:r>
              <a:rPr lang="en-US" sz="4599" dirty="0" err="1">
                <a:solidFill>
                  <a:srgbClr val="493423"/>
                </a:solidFill>
                <a:latin typeface="Roboto Condensed Italics"/>
              </a:rPr>
              <a:t>hương</a:t>
            </a:r>
            <a:r>
              <a:rPr lang="en-US" sz="4599" dirty="0">
                <a:solidFill>
                  <a:srgbClr val="493423"/>
                </a:solidFill>
                <a:latin typeface="Roboto Condensed Bold Italics"/>
              </a:rPr>
              <a:t> </a:t>
            </a:r>
            <a:r>
              <a:rPr lang="en-US" sz="4599" dirty="0" err="1">
                <a:solidFill>
                  <a:srgbClr val="493423"/>
                </a:solidFill>
                <a:latin typeface="Roboto Condensed"/>
              </a:rPr>
              <a:t>theo</a:t>
            </a:r>
            <a:r>
              <a:rPr lang="en-US" sz="4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493423"/>
                </a:solidFill>
                <a:latin typeface="Roboto Condensed"/>
              </a:rPr>
              <a:t>phiếu</a:t>
            </a:r>
            <a:r>
              <a:rPr lang="en-US" sz="4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493423"/>
                </a:solidFill>
                <a:latin typeface="Roboto Condensed"/>
              </a:rPr>
              <a:t>gợi</a:t>
            </a:r>
            <a:r>
              <a:rPr lang="en-US" sz="4599" dirty="0">
                <a:solidFill>
                  <a:srgbClr val="493423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493423"/>
                </a:solidFill>
                <a:latin typeface="Roboto Condensed"/>
              </a:rPr>
              <a:t>dẫn</a:t>
            </a:r>
            <a:r>
              <a:rPr lang="en-US" sz="4599" dirty="0">
                <a:solidFill>
                  <a:srgbClr val="493423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 r="-944" b="-76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029212" y="5754702"/>
            <a:ext cx="10363200" cy="4572000"/>
            <a:chOff x="0" y="0"/>
            <a:chExt cx="13817600" cy="609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17600" cy="6096000"/>
            </a:xfrm>
            <a:custGeom>
              <a:avLst/>
              <a:gdLst/>
              <a:ahLst/>
              <a:cxnLst/>
              <a:rect l="l" t="t" r="r" b="b"/>
              <a:pathLst>
                <a:path w="13817600" h="6096000">
                  <a:moveTo>
                    <a:pt x="0" y="1016000"/>
                  </a:moveTo>
                  <a:cubicBezTo>
                    <a:pt x="0" y="454914"/>
                    <a:pt x="454914" y="0"/>
                    <a:pt x="1016000" y="0"/>
                  </a:cubicBezTo>
                  <a:lnTo>
                    <a:pt x="12801600" y="0"/>
                  </a:lnTo>
                  <a:cubicBezTo>
                    <a:pt x="13362687" y="0"/>
                    <a:pt x="13817600" y="454914"/>
                    <a:pt x="13817600" y="1016000"/>
                  </a:cubicBezTo>
                  <a:lnTo>
                    <a:pt x="13817600" y="5080000"/>
                  </a:lnTo>
                  <a:cubicBezTo>
                    <a:pt x="13817600" y="5641086"/>
                    <a:pt x="13362687" y="6096000"/>
                    <a:pt x="12801600" y="6096000"/>
                  </a:cubicBezTo>
                  <a:lnTo>
                    <a:pt x="1016000" y="6096000"/>
                  </a:lnTo>
                  <a:cubicBezTo>
                    <a:pt x="454914" y="6096000"/>
                    <a:pt x="0" y="5641086"/>
                    <a:pt x="0" y="5080000"/>
                  </a:cubicBezTo>
                  <a:close/>
                </a:path>
              </a:pathLst>
            </a:custGeom>
            <a:solidFill>
              <a:srgbClr val="FAFAFA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029212" y="6109984"/>
            <a:ext cx="10010413" cy="3623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8"/>
              </a:lnSpc>
            </a:pPr>
            <a:r>
              <a:rPr lang="en-US" sz="5098">
                <a:solidFill>
                  <a:srgbClr val="000000"/>
                </a:solidFill>
                <a:latin typeface="#9Slide05 VL Fadilla"/>
              </a:rPr>
              <a:t>Có một nghề bụi phấn bám đầy tay</a:t>
            </a:r>
          </a:p>
          <a:p>
            <a:pPr algn="ctr">
              <a:lnSpc>
                <a:spcPts val="7138"/>
              </a:lnSpc>
            </a:pPr>
            <a:r>
              <a:rPr lang="en-US" sz="5098">
                <a:solidFill>
                  <a:srgbClr val="000000"/>
                </a:solidFill>
                <a:latin typeface="#9Slide05 VL Fadilla"/>
              </a:rPr>
              <a:t> Người ta bảo đó là nghề trong sạch nhất</a:t>
            </a:r>
          </a:p>
          <a:p>
            <a:pPr algn="ctr">
              <a:lnSpc>
                <a:spcPts val="7138"/>
              </a:lnSpc>
            </a:pPr>
            <a:r>
              <a:rPr lang="en-US" sz="5098">
                <a:solidFill>
                  <a:srgbClr val="000000"/>
                </a:solidFill>
                <a:latin typeface="#9Slide05 VL Fadilla"/>
              </a:rPr>
              <a:t> Có một nghề không trồng cây vào đất</a:t>
            </a:r>
          </a:p>
          <a:p>
            <a:pPr algn="ctr">
              <a:lnSpc>
                <a:spcPts val="7138"/>
              </a:lnSpc>
            </a:pPr>
            <a:r>
              <a:rPr lang="en-US" sz="5098">
                <a:solidFill>
                  <a:srgbClr val="000000"/>
                </a:solidFill>
                <a:latin typeface="#9Slide05 VL Fadilla"/>
              </a:rPr>
              <a:t> Mà mang lại cho Đời đầy trái ngọt hoa tươi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182436">
            <a:off x="6438319" y="1639140"/>
            <a:ext cx="5591623" cy="1215710"/>
          </a:xfrm>
          <a:custGeom>
            <a:avLst/>
            <a:gdLst/>
            <a:ahLst/>
            <a:cxnLst/>
            <a:rect l="l" t="t" r="r" b="b"/>
            <a:pathLst>
              <a:path w="5621672" h="1215710">
                <a:moveTo>
                  <a:pt x="0" y="0"/>
                </a:moveTo>
                <a:lnTo>
                  <a:pt x="5621672" y="0"/>
                </a:lnTo>
                <a:lnTo>
                  <a:pt x="5621672" y="1215710"/>
                </a:lnTo>
                <a:lnTo>
                  <a:pt x="0" y="1215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7625" b="-1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504306" y="5145098"/>
            <a:ext cx="10083580" cy="1485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6"/>
              </a:lnSpc>
            </a:pPr>
            <a:r>
              <a:rPr lang="en-US" sz="9440" spc="55">
                <a:solidFill>
                  <a:srgbClr val="AD553F"/>
                </a:solidFill>
                <a:latin typeface="#9Slide07 Bangers"/>
              </a:rPr>
              <a:t>Người thầy đầu tiên</a:t>
            </a:r>
          </a:p>
        </p:txBody>
      </p:sp>
      <p:sp>
        <p:nvSpPr>
          <p:cNvPr id="13" name="Freeform 13"/>
          <p:cNvSpPr/>
          <p:nvPr/>
        </p:nvSpPr>
        <p:spPr>
          <a:xfrm>
            <a:off x="-760982" y="3487026"/>
            <a:ext cx="2732126" cy="2827556"/>
          </a:xfrm>
          <a:custGeom>
            <a:avLst/>
            <a:gdLst/>
            <a:ahLst/>
            <a:cxnLst/>
            <a:rect l="l" t="t" r="r" b="b"/>
            <a:pathLst>
              <a:path w="2732126" h="2827556">
                <a:moveTo>
                  <a:pt x="0" y="0"/>
                </a:moveTo>
                <a:lnTo>
                  <a:pt x="2732126" y="0"/>
                </a:lnTo>
                <a:lnTo>
                  <a:pt x="2732126" y="2827556"/>
                </a:lnTo>
                <a:lnTo>
                  <a:pt x="0" y="28275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553236" y="6438900"/>
            <a:ext cx="6366467" cy="3366269"/>
          </a:xfrm>
          <a:custGeom>
            <a:avLst/>
            <a:gdLst/>
            <a:ahLst/>
            <a:cxnLst/>
            <a:rect l="l" t="t" r="r" b="b"/>
            <a:pathLst>
              <a:path w="6366467" h="3366269">
                <a:moveTo>
                  <a:pt x="0" y="0"/>
                </a:moveTo>
                <a:lnTo>
                  <a:pt x="6366467" y="0"/>
                </a:lnTo>
                <a:lnTo>
                  <a:pt x="6366467" y="3366269"/>
                </a:lnTo>
                <a:lnTo>
                  <a:pt x="0" y="3366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04800" y="7045496"/>
            <a:ext cx="3978118" cy="3053206"/>
          </a:xfrm>
          <a:custGeom>
            <a:avLst/>
            <a:gdLst/>
            <a:ahLst/>
            <a:cxnLst/>
            <a:rect l="l" t="t" r="r" b="b"/>
            <a:pathLst>
              <a:path w="3978118" h="3053206">
                <a:moveTo>
                  <a:pt x="0" y="0"/>
                </a:moveTo>
                <a:lnTo>
                  <a:pt x="3978118" y="0"/>
                </a:lnTo>
                <a:lnTo>
                  <a:pt x="3978118" y="3053206"/>
                </a:lnTo>
                <a:lnTo>
                  <a:pt x="0" y="30532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3347582" y="1714901"/>
            <a:ext cx="11592837" cy="863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999">
                <a:solidFill>
                  <a:srgbClr val="FFFFFF"/>
                </a:solidFill>
                <a:latin typeface="Fraunces Bold"/>
              </a:rPr>
              <a:t>BÀI 6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49678" y="3822878"/>
            <a:ext cx="11592837" cy="95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606649"/>
                </a:solidFill>
                <a:latin typeface="Fraunces Bold"/>
              </a:rPr>
              <a:t>TRUYỆN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359" y="1484256"/>
            <a:ext cx="16228021" cy="2304492"/>
            <a:chOff x="0" y="0"/>
            <a:chExt cx="22829031" cy="32418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829013" cy="3241932"/>
            </a:xfrm>
            <a:custGeom>
              <a:avLst/>
              <a:gdLst/>
              <a:ahLst/>
              <a:cxnLst/>
              <a:rect l="l" t="t" r="r" b="b"/>
              <a:pathLst>
                <a:path w="22829013" h="3241932">
                  <a:moveTo>
                    <a:pt x="0" y="0"/>
                  </a:moveTo>
                  <a:lnTo>
                    <a:pt x="22829013" y="0"/>
                  </a:lnTo>
                  <a:lnTo>
                    <a:pt x="22829013" y="3241932"/>
                  </a:lnTo>
                  <a:lnTo>
                    <a:pt x="0" y="3241932"/>
                  </a:lnTo>
                  <a:close/>
                </a:path>
              </a:pathLst>
            </a:custGeom>
            <a:solidFill>
              <a:srgbClr val="DECFA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47842" y="-5104688"/>
            <a:ext cx="15881312" cy="16874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493423"/>
                </a:solidFill>
                <a:latin typeface="Roboto Condensed Bold"/>
              </a:rPr>
              <a:t>Yêu cầu: </a:t>
            </a:r>
          </a:p>
          <a:p>
            <a:pPr marL="685801" lvl="2" indent="-228600" algn="just">
              <a:lnSpc>
                <a:spcPts val="3900"/>
              </a:lnSpc>
              <a:buFont typeface="Arial"/>
              <a:buChar char="⚬"/>
            </a:pPr>
            <a:r>
              <a:rPr lang="en-US" sz="3000">
                <a:solidFill>
                  <a:srgbClr val="493423"/>
                </a:solidFill>
                <a:latin typeface="Roboto Condensed Bold"/>
              </a:rPr>
              <a:t>Dựa trên hoạt động đọc và nghe radio đọc văn bản ở nhà, thực hành đọc diễn cảm phân vai đoạn (1), (2) văn bản </a:t>
            </a:r>
            <a:r>
              <a:rPr lang="en-US" sz="3000">
                <a:solidFill>
                  <a:srgbClr val="493423"/>
                </a:solidFill>
                <a:latin typeface="Roboto Condensed Bold Italics"/>
              </a:rPr>
              <a:t>Người thầy đầu tiên</a:t>
            </a:r>
          </a:p>
          <a:p>
            <a:pPr marL="685801" lvl="2" indent="-228600" algn="just">
              <a:lnSpc>
                <a:spcPts val="3900"/>
              </a:lnSpc>
              <a:buFont typeface="Arial"/>
              <a:buChar char="⚬"/>
            </a:pPr>
            <a:r>
              <a:rPr lang="en-US" sz="3000">
                <a:solidFill>
                  <a:srgbClr val="493423"/>
                </a:solidFill>
                <a:latin typeface="Roboto Condensed Bold"/>
              </a:rPr>
              <a:t>1 bạn HS đóng vai nhân vật “tôi” – người họa sĩ</a:t>
            </a:r>
          </a:p>
          <a:p>
            <a:pPr marL="685801" lvl="2" indent="-228600" algn="just">
              <a:lnSpc>
                <a:spcPts val="3900"/>
              </a:lnSpc>
              <a:buFont typeface="Arial"/>
              <a:buChar char="⚬"/>
            </a:pPr>
            <a:r>
              <a:rPr lang="en-US" sz="3000">
                <a:solidFill>
                  <a:srgbClr val="493423"/>
                </a:solidFill>
                <a:latin typeface="Roboto Condensed Bold"/>
              </a:rPr>
              <a:t>1 bạn HS đóng vai nhân vật “tôi” – An-tư-nai</a:t>
            </a:r>
          </a:p>
          <a:p>
            <a:pPr marL="685801" lvl="2" indent="-228600" algn="just">
              <a:lnSpc>
                <a:spcPts val="3900"/>
              </a:lnSpc>
              <a:buFont typeface="Arial"/>
              <a:buChar char="⚬"/>
            </a:pPr>
            <a:r>
              <a:rPr lang="en-US" sz="3000">
                <a:solidFill>
                  <a:srgbClr val="493423"/>
                </a:solidFill>
                <a:latin typeface="Roboto Condensed Bold"/>
              </a:rPr>
              <a:t>1 bạn HS đóng vai thầy Đuy-sen</a:t>
            </a:r>
          </a:p>
          <a:p>
            <a:pPr marL="685801" lvl="2" indent="-228600" algn="just">
              <a:lnSpc>
                <a:spcPts val="3900"/>
              </a:lnSpc>
              <a:buFont typeface="Arial"/>
              <a:buChar char="⚬"/>
            </a:pPr>
            <a:r>
              <a:rPr lang="en-US" sz="3000">
                <a:solidFill>
                  <a:srgbClr val="493423"/>
                </a:solidFill>
                <a:latin typeface="Roboto Condensed Bold"/>
              </a:rPr>
              <a:t> (GV đọc mẫu đoạn đầu – phần lời của nhân vật “tôi” – người họa sĩ)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4106088" y="4334767"/>
          <a:ext cx="13299144" cy="5734050"/>
        </p:xfrm>
        <a:graphic>
          <a:graphicData uri="http://schemas.openxmlformats.org/drawingml/2006/table">
            <a:tbl>
              <a:tblPr/>
              <a:tblGrid>
                <a:gridCol w="10339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5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4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0606">
                <a:tc>
                  <a:txBody>
                    <a:bodyPr/>
                    <a:lstStyle/>
                    <a:p>
                      <a:pPr algn="ctr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69210E"/>
                          </a:solidFill>
                          <a:latin typeface="Roboto Condensed Bold"/>
                        </a:rPr>
                        <a:t>  TIÊU CHÍ</a:t>
                      </a:r>
                      <a:endParaRPr lang="en-US" sz="1100"/>
                    </a:p>
                  </a:txBody>
                  <a:tcPr marT="91440" marB="91440" anchor="ctr">
                    <a:lnL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F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69210E"/>
                          </a:solidFill>
                          <a:latin typeface="Roboto Condensed Bold"/>
                        </a:rPr>
                        <a:t>CÓ</a:t>
                      </a:r>
                      <a:endParaRPr lang="en-US" sz="1100"/>
                    </a:p>
                  </a:txBody>
                  <a:tcPr marT="91440" marB="91440" anchor="ctr">
                    <a:lnL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F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69210E"/>
                          </a:solidFill>
                          <a:latin typeface="Roboto Condensed Bold"/>
                        </a:rPr>
                        <a:t>  KHÔNG</a:t>
                      </a:r>
                      <a:endParaRPr lang="en-US" sz="1100"/>
                    </a:p>
                  </a:txBody>
                  <a:tcPr marT="91440" marB="91440" anchor="ctr">
                    <a:lnL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F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116">
                <a:tc>
                  <a:txBody>
                    <a:bodyPr/>
                    <a:lstStyle/>
                    <a:p>
                      <a:pPr algn="just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033234"/>
                          </a:solidFill>
                          <a:latin typeface="Roboto Condensed"/>
                        </a:rPr>
                        <a:t>Đọc trôi chảy, không bỏ từ, thêm từ.</a:t>
                      </a:r>
                      <a:endParaRPr lang="en-US" sz="1100"/>
                    </a:p>
                  </a:txBody>
                  <a:tcPr marT="91440" marB="91440" anchor="ctr">
                    <a:lnL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8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8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0606">
                <a:tc>
                  <a:txBody>
                    <a:bodyPr/>
                    <a:lstStyle/>
                    <a:p>
                      <a:pPr algn="just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033234"/>
                          </a:solidFill>
                          <a:latin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 marT="91440" marB="91440" anchor="ctr">
                    <a:lnL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8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8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1116">
                <a:tc>
                  <a:txBody>
                    <a:bodyPr/>
                    <a:lstStyle/>
                    <a:p>
                      <a:pPr algn="just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033234"/>
                          </a:solidFill>
                          <a:latin typeface="Roboto Condensed"/>
                        </a:rPr>
                        <a:t>Tốc độ đọc phù hợp</a:t>
                      </a:r>
                      <a:endParaRPr lang="en-US" sz="1100"/>
                    </a:p>
                  </a:txBody>
                  <a:tcPr marT="91440" marB="91440" anchor="ctr">
                    <a:lnL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8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8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0606">
                <a:tc>
                  <a:txBody>
                    <a:bodyPr/>
                    <a:lstStyle/>
                    <a:p>
                      <a:pPr algn="just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033234"/>
                          </a:solidFill>
                          <a:latin typeface="Roboto Condensed"/>
                        </a:rPr>
                        <a:t>Sử dụng giọng điệu khác nhau để thể hiện được cảm xúc của người kể chuyện đối với nhân vật, sự việc.</a:t>
                      </a:r>
                      <a:endParaRPr lang="en-US" sz="1100"/>
                    </a:p>
                  </a:txBody>
                  <a:tcPr marT="91440" marB="91440" anchor="ctr">
                    <a:lnL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8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8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8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9" name="Group 9"/>
          <p:cNvGrpSpPr/>
          <p:nvPr/>
        </p:nvGrpSpPr>
        <p:grpSpPr>
          <a:xfrm>
            <a:off x="159591" y="6442471"/>
            <a:ext cx="3946497" cy="3384051"/>
            <a:chOff x="0" y="0"/>
            <a:chExt cx="6167854" cy="4512068"/>
          </a:xfrm>
        </p:grpSpPr>
        <p:sp>
          <p:nvSpPr>
            <p:cNvPr id="10" name="Freeform 10"/>
            <p:cNvSpPr/>
            <p:nvPr/>
          </p:nvSpPr>
          <p:spPr>
            <a:xfrm>
              <a:off x="-127" y="-127"/>
              <a:ext cx="6168644" cy="4512437"/>
            </a:xfrm>
            <a:custGeom>
              <a:avLst/>
              <a:gdLst/>
              <a:ahLst/>
              <a:cxnLst/>
              <a:rect l="l" t="t" r="r" b="b"/>
              <a:pathLst>
                <a:path w="6168644" h="4512437">
                  <a:moveTo>
                    <a:pt x="6140069" y="2211578"/>
                  </a:moveTo>
                  <a:cubicBezTo>
                    <a:pt x="6145657" y="2207895"/>
                    <a:pt x="6151245" y="2205990"/>
                    <a:pt x="6154928" y="2200402"/>
                  </a:cubicBezTo>
                  <a:cubicBezTo>
                    <a:pt x="6158611" y="2196719"/>
                    <a:pt x="6166104" y="2191131"/>
                    <a:pt x="6166104" y="2185543"/>
                  </a:cubicBezTo>
                  <a:cubicBezTo>
                    <a:pt x="6166104" y="2181860"/>
                    <a:pt x="6158611" y="2176272"/>
                    <a:pt x="6154928" y="2172589"/>
                  </a:cubicBezTo>
                  <a:lnTo>
                    <a:pt x="6138164" y="2155825"/>
                  </a:lnTo>
                  <a:cubicBezTo>
                    <a:pt x="6141847" y="2152142"/>
                    <a:pt x="6149340" y="2150237"/>
                    <a:pt x="6149340" y="2144649"/>
                  </a:cubicBezTo>
                  <a:cubicBezTo>
                    <a:pt x="6153023" y="2129790"/>
                    <a:pt x="6158611" y="2114931"/>
                    <a:pt x="6158611" y="2100072"/>
                  </a:cubicBezTo>
                  <a:cubicBezTo>
                    <a:pt x="6158611" y="2092579"/>
                    <a:pt x="6145657" y="2087118"/>
                    <a:pt x="6138164" y="2077720"/>
                  </a:cubicBezTo>
                  <a:cubicBezTo>
                    <a:pt x="6145657" y="2077720"/>
                    <a:pt x="6149340" y="2077720"/>
                    <a:pt x="6154928" y="2075815"/>
                  </a:cubicBezTo>
                  <a:lnTo>
                    <a:pt x="6154928" y="2070227"/>
                  </a:lnTo>
                  <a:lnTo>
                    <a:pt x="6138164" y="2070227"/>
                  </a:lnTo>
                  <a:cubicBezTo>
                    <a:pt x="6126988" y="2062734"/>
                    <a:pt x="6115812" y="2047875"/>
                    <a:pt x="6112129" y="2049780"/>
                  </a:cubicBezTo>
                  <a:cubicBezTo>
                    <a:pt x="6091682" y="2060956"/>
                    <a:pt x="6091682" y="2046097"/>
                    <a:pt x="6087999" y="2034921"/>
                  </a:cubicBezTo>
                  <a:cubicBezTo>
                    <a:pt x="6080506" y="2036826"/>
                    <a:pt x="6073140" y="2038604"/>
                    <a:pt x="6067552" y="2036826"/>
                  </a:cubicBezTo>
                  <a:cubicBezTo>
                    <a:pt x="6054598" y="2034921"/>
                    <a:pt x="6041517" y="2029333"/>
                    <a:pt x="6028563" y="2029333"/>
                  </a:cubicBezTo>
                  <a:cubicBezTo>
                    <a:pt x="6011799" y="2027428"/>
                    <a:pt x="5993257" y="2027428"/>
                    <a:pt x="5974715" y="2025650"/>
                  </a:cubicBezTo>
                  <a:cubicBezTo>
                    <a:pt x="5946902" y="2021967"/>
                    <a:pt x="5918962" y="2018157"/>
                    <a:pt x="5891149" y="2014474"/>
                  </a:cubicBezTo>
                  <a:cubicBezTo>
                    <a:pt x="5889244" y="2014474"/>
                    <a:pt x="5885561" y="2018157"/>
                    <a:pt x="5883656" y="2018157"/>
                  </a:cubicBezTo>
                  <a:cubicBezTo>
                    <a:pt x="5868797" y="2016252"/>
                    <a:pt x="5853938" y="2014474"/>
                    <a:pt x="5840857" y="2010664"/>
                  </a:cubicBezTo>
                  <a:cubicBezTo>
                    <a:pt x="5837174" y="2008759"/>
                    <a:pt x="5835269" y="1999488"/>
                    <a:pt x="5835269" y="1995805"/>
                  </a:cubicBezTo>
                  <a:cubicBezTo>
                    <a:pt x="5855716" y="1980946"/>
                    <a:pt x="5876163" y="1966087"/>
                    <a:pt x="5889117" y="1956816"/>
                  </a:cubicBezTo>
                  <a:cubicBezTo>
                    <a:pt x="5903976" y="1954911"/>
                    <a:pt x="5913247" y="1953133"/>
                    <a:pt x="5926328" y="1953133"/>
                  </a:cubicBezTo>
                  <a:cubicBezTo>
                    <a:pt x="5915152" y="1938274"/>
                    <a:pt x="5907786" y="1930781"/>
                    <a:pt x="5898515" y="1919732"/>
                  </a:cubicBezTo>
                  <a:cubicBezTo>
                    <a:pt x="5892927" y="1921637"/>
                    <a:pt x="5887339" y="1923415"/>
                    <a:pt x="5878068" y="1927225"/>
                  </a:cubicBezTo>
                  <a:cubicBezTo>
                    <a:pt x="5878068" y="1917954"/>
                    <a:pt x="5878068" y="1908683"/>
                    <a:pt x="5879973" y="1908683"/>
                  </a:cubicBezTo>
                  <a:cubicBezTo>
                    <a:pt x="5887466" y="1906778"/>
                    <a:pt x="5898515" y="1905000"/>
                    <a:pt x="5904103" y="1908683"/>
                  </a:cubicBezTo>
                  <a:cubicBezTo>
                    <a:pt x="5911596" y="1914271"/>
                    <a:pt x="5915279" y="1923542"/>
                    <a:pt x="5922645" y="1934718"/>
                  </a:cubicBezTo>
                  <a:cubicBezTo>
                    <a:pt x="5926328" y="1934718"/>
                    <a:pt x="5933821" y="1936623"/>
                    <a:pt x="5941187" y="1936623"/>
                  </a:cubicBezTo>
                  <a:cubicBezTo>
                    <a:pt x="5939282" y="1912493"/>
                    <a:pt x="5939282" y="1912493"/>
                    <a:pt x="5918835" y="1877187"/>
                  </a:cubicBezTo>
                  <a:cubicBezTo>
                    <a:pt x="5944870" y="1877187"/>
                    <a:pt x="5952236" y="1869694"/>
                    <a:pt x="5946648" y="1843786"/>
                  </a:cubicBezTo>
                  <a:cubicBezTo>
                    <a:pt x="5963412" y="1841881"/>
                    <a:pt x="5981954" y="1840103"/>
                    <a:pt x="5998718" y="1840103"/>
                  </a:cubicBezTo>
                  <a:cubicBezTo>
                    <a:pt x="5996813" y="1836420"/>
                    <a:pt x="5993130" y="1828927"/>
                    <a:pt x="5991225" y="1823339"/>
                  </a:cubicBezTo>
                  <a:cubicBezTo>
                    <a:pt x="5998718" y="1825244"/>
                    <a:pt x="6004179" y="1827022"/>
                    <a:pt x="6007989" y="1828927"/>
                  </a:cubicBezTo>
                  <a:cubicBezTo>
                    <a:pt x="6009894" y="1819656"/>
                    <a:pt x="6009894" y="1810385"/>
                    <a:pt x="6011672" y="1802892"/>
                  </a:cubicBezTo>
                  <a:cubicBezTo>
                    <a:pt x="6013577" y="1793621"/>
                    <a:pt x="6015355" y="1782445"/>
                    <a:pt x="6017260" y="1773174"/>
                  </a:cubicBezTo>
                  <a:cubicBezTo>
                    <a:pt x="6017260" y="1769491"/>
                    <a:pt x="6015355" y="1763903"/>
                    <a:pt x="6017260" y="1758315"/>
                  </a:cubicBezTo>
                  <a:cubicBezTo>
                    <a:pt x="6022848" y="1743456"/>
                    <a:pt x="6024753" y="1721104"/>
                    <a:pt x="6019165" y="1710055"/>
                  </a:cubicBezTo>
                  <a:cubicBezTo>
                    <a:pt x="6022848" y="1706372"/>
                    <a:pt x="6024753" y="1700784"/>
                    <a:pt x="6024753" y="1697101"/>
                  </a:cubicBezTo>
                  <a:cubicBezTo>
                    <a:pt x="6024753" y="1682242"/>
                    <a:pt x="6024753" y="1665478"/>
                    <a:pt x="6022848" y="1650619"/>
                  </a:cubicBezTo>
                  <a:cubicBezTo>
                    <a:pt x="6020943" y="1635760"/>
                    <a:pt x="6019165" y="1622806"/>
                    <a:pt x="6017260" y="1607820"/>
                  </a:cubicBezTo>
                  <a:cubicBezTo>
                    <a:pt x="6015355" y="1604137"/>
                    <a:pt x="6015355" y="1600327"/>
                    <a:pt x="6017260" y="1594866"/>
                  </a:cubicBezTo>
                  <a:cubicBezTo>
                    <a:pt x="6022848" y="1580007"/>
                    <a:pt x="6026531" y="1565148"/>
                    <a:pt x="6015355" y="1550289"/>
                  </a:cubicBezTo>
                  <a:cubicBezTo>
                    <a:pt x="6011672" y="1546606"/>
                    <a:pt x="6013450" y="1537335"/>
                    <a:pt x="6015355" y="1531747"/>
                  </a:cubicBezTo>
                  <a:cubicBezTo>
                    <a:pt x="6020943" y="1511300"/>
                    <a:pt x="6009767" y="1494536"/>
                    <a:pt x="5989320" y="1490853"/>
                  </a:cubicBezTo>
                  <a:lnTo>
                    <a:pt x="5981827" y="1490853"/>
                  </a:lnTo>
                  <a:cubicBezTo>
                    <a:pt x="5983732" y="1485265"/>
                    <a:pt x="5985510" y="1483360"/>
                    <a:pt x="5987415" y="1479677"/>
                  </a:cubicBezTo>
                  <a:cubicBezTo>
                    <a:pt x="5981827" y="1477772"/>
                    <a:pt x="5976239" y="1477772"/>
                    <a:pt x="5972556" y="1474089"/>
                  </a:cubicBezTo>
                  <a:cubicBezTo>
                    <a:pt x="5968873" y="1472184"/>
                    <a:pt x="5966968" y="1466596"/>
                    <a:pt x="5963285" y="1464818"/>
                  </a:cubicBezTo>
                  <a:cubicBezTo>
                    <a:pt x="5948426" y="1457325"/>
                    <a:pt x="5931662" y="1449959"/>
                    <a:pt x="5915025" y="1442466"/>
                  </a:cubicBezTo>
                  <a:cubicBezTo>
                    <a:pt x="5909437" y="1440561"/>
                    <a:pt x="5902071" y="1440561"/>
                    <a:pt x="5896483" y="1440561"/>
                  </a:cubicBezTo>
                  <a:cubicBezTo>
                    <a:pt x="5892800" y="1442466"/>
                    <a:pt x="5890895" y="1434973"/>
                    <a:pt x="5887212" y="1434973"/>
                  </a:cubicBezTo>
                  <a:cubicBezTo>
                    <a:pt x="5861177" y="1429385"/>
                    <a:pt x="5835142" y="1425702"/>
                    <a:pt x="5809107" y="1418209"/>
                  </a:cubicBezTo>
                  <a:cubicBezTo>
                    <a:pt x="5788660" y="1410716"/>
                    <a:pt x="5764530" y="1425702"/>
                    <a:pt x="5744083" y="1410716"/>
                  </a:cubicBezTo>
                  <a:cubicBezTo>
                    <a:pt x="5742178" y="1408811"/>
                    <a:pt x="5738495" y="1412621"/>
                    <a:pt x="5736590" y="1412621"/>
                  </a:cubicBezTo>
                  <a:cubicBezTo>
                    <a:pt x="5719826" y="1408938"/>
                    <a:pt x="5704967" y="1418209"/>
                    <a:pt x="5688330" y="1412621"/>
                  </a:cubicBezTo>
                  <a:cubicBezTo>
                    <a:pt x="5671693" y="1407033"/>
                    <a:pt x="5653024" y="1405128"/>
                    <a:pt x="5645531" y="1388491"/>
                  </a:cubicBezTo>
                  <a:cubicBezTo>
                    <a:pt x="5638038" y="1371854"/>
                    <a:pt x="5632577" y="1355090"/>
                    <a:pt x="5632577" y="1338326"/>
                  </a:cubicBezTo>
                  <a:cubicBezTo>
                    <a:pt x="5634482" y="1317879"/>
                    <a:pt x="5643753" y="1295527"/>
                    <a:pt x="5608447" y="1299337"/>
                  </a:cubicBezTo>
                  <a:cubicBezTo>
                    <a:pt x="5610352" y="1295654"/>
                    <a:pt x="5610352" y="1291844"/>
                    <a:pt x="5612130" y="1290066"/>
                  </a:cubicBezTo>
                  <a:cubicBezTo>
                    <a:pt x="5504307" y="1278890"/>
                    <a:pt x="5396611" y="1269619"/>
                    <a:pt x="5290693" y="1258443"/>
                  </a:cubicBezTo>
                  <a:cubicBezTo>
                    <a:pt x="5287010" y="1245489"/>
                    <a:pt x="5283200" y="1230630"/>
                    <a:pt x="5279517" y="1210183"/>
                  </a:cubicBezTo>
                  <a:cubicBezTo>
                    <a:pt x="5299964" y="1232535"/>
                    <a:pt x="5318506" y="1245489"/>
                    <a:pt x="5344541" y="1243584"/>
                  </a:cubicBezTo>
                  <a:cubicBezTo>
                    <a:pt x="5346446" y="1228725"/>
                    <a:pt x="5344541" y="1217549"/>
                    <a:pt x="5329682" y="1208278"/>
                  </a:cubicBezTo>
                  <a:cubicBezTo>
                    <a:pt x="5327777" y="1206373"/>
                    <a:pt x="5325999" y="1199007"/>
                    <a:pt x="5327777" y="1195324"/>
                  </a:cubicBezTo>
                  <a:cubicBezTo>
                    <a:pt x="5335270" y="1176782"/>
                    <a:pt x="5342636" y="1160018"/>
                    <a:pt x="5348224" y="1143254"/>
                  </a:cubicBezTo>
                  <a:cubicBezTo>
                    <a:pt x="5355717" y="1148842"/>
                    <a:pt x="5361178" y="1152525"/>
                    <a:pt x="5368671" y="1156208"/>
                  </a:cubicBezTo>
                  <a:lnTo>
                    <a:pt x="5372354" y="1152525"/>
                  </a:lnTo>
                  <a:lnTo>
                    <a:pt x="5350002" y="1119124"/>
                  </a:lnTo>
                  <a:cubicBezTo>
                    <a:pt x="5364861" y="1122807"/>
                    <a:pt x="5377815" y="1124712"/>
                    <a:pt x="5394579" y="1128395"/>
                  </a:cubicBezTo>
                  <a:cubicBezTo>
                    <a:pt x="5388991" y="1117219"/>
                    <a:pt x="5383403" y="1109853"/>
                    <a:pt x="5383403" y="1109853"/>
                  </a:cubicBezTo>
                  <a:cubicBezTo>
                    <a:pt x="5392674" y="1102360"/>
                    <a:pt x="5401945" y="1094994"/>
                    <a:pt x="5415026" y="1085723"/>
                  </a:cubicBezTo>
                  <a:cubicBezTo>
                    <a:pt x="5415026" y="1083818"/>
                    <a:pt x="5416931" y="1072769"/>
                    <a:pt x="5422519" y="1070864"/>
                  </a:cubicBezTo>
                  <a:cubicBezTo>
                    <a:pt x="5433695" y="1065276"/>
                    <a:pt x="5437378" y="1074547"/>
                    <a:pt x="5441061" y="1083818"/>
                  </a:cubicBezTo>
                  <a:cubicBezTo>
                    <a:pt x="5442966" y="1089406"/>
                    <a:pt x="5454015" y="1091311"/>
                    <a:pt x="5461508" y="1093089"/>
                  </a:cubicBezTo>
                  <a:cubicBezTo>
                    <a:pt x="5469001" y="1094867"/>
                    <a:pt x="5478272" y="1094994"/>
                    <a:pt x="5487543" y="1093089"/>
                  </a:cubicBezTo>
                  <a:cubicBezTo>
                    <a:pt x="5502402" y="1093089"/>
                    <a:pt x="5517261" y="1091184"/>
                    <a:pt x="5537708" y="1089406"/>
                  </a:cubicBezTo>
                  <a:cubicBezTo>
                    <a:pt x="5522849" y="1085723"/>
                    <a:pt x="5511673" y="1081913"/>
                    <a:pt x="5502402" y="1080135"/>
                  </a:cubicBezTo>
                  <a:cubicBezTo>
                    <a:pt x="5502402" y="1078230"/>
                    <a:pt x="5502402" y="1076452"/>
                    <a:pt x="5500497" y="1074547"/>
                  </a:cubicBezTo>
                  <a:cubicBezTo>
                    <a:pt x="5515356" y="1070864"/>
                    <a:pt x="5530215" y="1067054"/>
                    <a:pt x="5543296" y="1063371"/>
                  </a:cubicBezTo>
                  <a:cubicBezTo>
                    <a:pt x="5558155" y="1067054"/>
                    <a:pt x="5571109" y="1072642"/>
                    <a:pt x="5582285" y="1076325"/>
                  </a:cubicBezTo>
                  <a:cubicBezTo>
                    <a:pt x="5585968" y="1109726"/>
                    <a:pt x="5608320" y="1081913"/>
                    <a:pt x="5621274" y="1085596"/>
                  </a:cubicBezTo>
                  <a:cubicBezTo>
                    <a:pt x="5617591" y="1078103"/>
                    <a:pt x="5612003" y="1070737"/>
                    <a:pt x="5606415" y="1061466"/>
                  </a:cubicBezTo>
                  <a:cubicBezTo>
                    <a:pt x="5630545" y="1065149"/>
                    <a:pt x="5654675" y="1065149"/>
                    <a:pt x="5671439" y="1083818"/>
                  </a:cubicBezTo>
                  <a:cubicBezTo>
                    <a:pt x="5673344" y="1085723"/>
                    <a:pt x="5680710" y="1083818"/>
                    <a:pt x="5684393" y="1081913"/>
                  </a:cubicBezTo>
                  <a:cubicBezTo>
                    <a:pt x="5689981" y="1083818"/>
                    <a:pt x="5699252" y="1087501"/>
                    <a:pt x="5702935" y="1085596"/>
                  </a:cubicBezTo>
                  <a:cubicBezTo>
                    <a:pt x="5708523" y="1080008"/>
                    <a:pt x="5708523" y="1070737"/>
                    <a:pt x="5714111" y="1059561"/>
                  </a:cubicBezTo>
                  <a:cubicBezTo>
                    <a:pt x="5727065" y="1081913"/>
                    <a:pt x="5740146" y="1068832"/>
                    <a:pt x="5753100" y="1059561"/>
                  </a:cubicBezTo>
                  <a:cubicBezTo>
                    <a:pt x="5751195" y="1065149"/>
                    <a:pt x="5751195" y="1068832"/>
                    <a:pt x="5751195" y="1068832"/>
                  </a:cubicBezTo>
                  <a:cubicBezTo>
                    <a:pt x="5762371" y="1074420"/>
                    <a:pt x="5771642" y="1078103"/>
                    <a:pt x="5784596" y="1083691"/>
                  </a:cubicBezTo>
                  <a:cubicBezTo>
                    <a:pt x="5793867" y="1080008"/>
                    <a:pt x="5805043" y="1066927"/>
                    <a:pt x="5821807" y="1080008"/>
                  </a:cubicBezTo>
                  <a:cubicBezTo>
                    <a:pt x="5823712" y="1081913"/>
                    <a:pt x="5831078" y="1078103"/>
                    <a:pt x="5836666" y="1078103"/>
                  </a:cubicBezTo>
                  <a:cubicBezTo>
                    <a:pt x="5842254" y="1076198"/>
                    <a:pt x="5845937" y="1076198"/>
                    <a:pt x="5847842" y="1074420"/>
                  </a:cubicBezTo>
                  <a:cubicBezTo>
                    <a:pt x="5851525" y="1061466"/>
                    <a:pt x="5853430" y="1050290"/>
                    <a:pt x="5859018" y="1039114"/>
                  </a:cubicBezTo>
                  <a:cubicBezTo>
                    <a:pt x="5864606" y="1027938"/>
                    <a:pt x="5862701" y="1016762"/>
                    <a:pt x="5851525" y="1013079"/>
                  </a:cubicBezTo>
                  <a:cubicBezTo>
                    <a:pt x="5847842" y="1011174"/>
                    <a:pt x="5844032" y="1011174"/>
                    <a:pt x="5842254" y="1009396"/>
                  </a:cubicBezTo>
                  <a:cubicBezTo>
                    <a:pt x="5859018" y="992632"/>
                    <a:pt x="5873877" y="981583"/>
                    <a:pt x="5898007" y="988949"/>
                  </a:cubicBezTo>
                  <a:cubicBezTo>
                    <a:pt x="5903595" y="990854"/>
                    <a:pt x="5910961" y="983361"/>
                    <a:pt x="5920359" y="977773"/>
                  </a:cubicBezTo>
                  <a:cubicBezTo>
                    <a:pt x="5914771" y="972185"/>
                    <a:pt x="5911088" y="970280"/>
                    <a:pt x="5907405" y="968502"/>
                  </a:cubicBezTo>
                  <a:cubicBezTo>
                    <a:pt x="5922264" y="936879"/>
                    <a:pt x="5946394" y="957326"/>
                    <a:pt x="5968746" y="957326"/>
                  </a:cubicBezTo>
                  <a:cubicBezTo>
                    <a:pt x="5961253" y="951738"/>
                    <a:pt x="5957570" y="946150"/>
                    <a:pt x="5953887" y="944372"/>
                  </a:cubicBezTo>
                  <a:cubicBezTo>
                    <a:pt x="5965063" y="938784"/>
                    <a:pt x="5976239" y="935101"/>
                    <a:pt x="5985510" y="929513"/>
                  </a:cubicBezTo>
                  <a:cubicBezTo>
                    <a:pt x="5987415" y="922020"/>
                    <a:pt x="5985510" y="914654"/>
                    <a:pt x="5987415" y="910971"/>
                  </a:cubicBezTo>
                  <a:cubicBezTo>
                    <a:pt x="5996686" y="896112"/>
                    <a:pt x="5991098" y="884936"/>
                    <a:pt x="5976239" y="877570"/>
                  </a:cubicBezTo>
                  <a:cubicBezTo>
                    <a:pt x="5970651" y="873887"/>
                    <a:pt x="5965063" y="866394"/>
                    <a:pt x="5961380" y="860806"/>
                  </a:cubicBezTo>
                  <a:cubicBezTo>
                    <a:pt x="5966968" y="860806"/>
                    <a:pt x="5974334" y="858901"/>
                    <a:pt x="5981827" y="858901"/>
                  </a:cubicBezTo>
                  <a:lnTo>
                    <a:pt x="5981827" y="836422"/>
                  </a:lnTo>
                  <a:cubicBezTo>
                    <a:pt x="5985510" y="836422"/>
                    <a:pt x="5989320" y="836422"/>
                    <a:pt x="5993003" y="838327"/>
                  </a:cubicBezTo>
                  <a:cubicBezTo>
                    <a:pt x="5994908" y="815975"/>
                    <a:pt x="5996686" y="793750"/>
                    <a:pt x="6000496" y="769620"/>
                  </a:cubicBezTo>
                  <a:cubicBezTo>
                    <a:pt x="5980049" y="758444"/>
                    <a:pt x="5991225" y="745490"/>
                    <a:pt x="6002401" y="728726"/>
                  </a:cubicBezTo>
                  <a:cubicBezTo>
                    <a:pt x="6002401" y="728726"/>
                    <a:pt x="5998718" y="726821"/>
                    <a:pt x="5994908" y="726821"/>
                  </a:cubicBezTo>
                  <a:cubicBezTo>
                    <a:pt x="5996813" y="719328"/>
                    <a:pt x="6000496" y="711962"/>
                    <a:pt x="6002401" y="704469"/>
                  </a:cubicBezTo>
                  <a:cubicBezTo>
                    <a:pt x="6006084" y="689610"/>
                    <a:pt x="6000496" y="687705"/>
                    <a:pt x="5983859" y="695198"/>
                  </a:cubicBezTo>
                  <a:cubicBezTo>
                    <a:pt x="5981954" y="691515"/>
                    <a:pt x="5980176" y="685927"/>
                    <a:pt x="5976366" y="682244"/>
                  </a:cubicBezTo>
                  <a:cubicBezTo>
                    <a:pt x="5974461" y="684149"/>
                    <a:pt x="5974461" y="685927"/>
                    <a:pt x="5972683" y="687832"/>
                  </a:cubicBezTo>
                  <a:cubicBezTo>
                    <a:pt x="5965190" y="685927"/>
                    <a:pt x="5959729" y="682244"/>
                    <a:pt x="5952236" y="680339"/>
                  </a:cubicBezTo>
                  <a:cubicBezTo>
                    <a:pt x="5915025" y="665480"/>
                    <a:pt x="5876036" y="669163"/>
                    <a:pt x="5838825" y="667385"/>
                  </a:cubicBezTo>
                  <a:cubicBezTo>
                    <a:pt x="5833237" y="667385"/>
                    <a:pt x="5825871" y="672973"/>
                    <a:pt x="5820283" y="672973"/>
                  </a:cubicBezTo>
                  <a:cubicBezTo>
                    <a:pt x="5797931" y="671068"/>
                    <a:pt x="5777484" y="663702"/>
                    <a:pt x="5757037" y="661797"/>
                  </a:cubicBezTo>
                  <a:cubicBezTo>
                    <a:pt x="5729224" y="659892"/>
                    <a:pt x="5701284" y="659892"/>
                    <a:pt x="5673471" y="659892"/>
                  </a:cubicBezTo>
                  <a:cubicBezTo>
                    <a:pt x="5653024" y="659892"/>
                    <a:pt x="5649341" y="648716"/>
                    <a:pt x="5651119" y="633857"/>
                  </a:cubicBezTo>
                  <a:cubicBezTo>
                    <a:pt x="5658612" y="628269"/>
                    <a:pt x="5665978" y="617093"/>
                    <a:pt x="5665978" y="615315"/>
                  </a:cubicBezTo>
                  <a:cubicBezTo>
                    <a:pt x="5641848" y="596773"/>
                    <a:pt x="5664073" y="583692"/>
                    <a:pt x="5669661" y="568833"/>
                  </a:cubicBezTo>
                  <a:cubicBezTo>
                    <a:pt x="5667756" y="531622"/>
                    <a:pt x="5665978" y="494538"/>
                    <a:pt x="5664073" y="455422"/>
                  </a:cubicBezTo>
                  <a:cubicBezTo>
                    <a:pt x="5667756" y="453517"/>
                    <a:pt x="5675249" y="451739"/>
                    <a:pt x="5680837" y="449834"/>
                  </a:cubicBezTo>
                  <a:cubicBezTo>
                    <a:pt x="5678932" y="444246"/>
                    <a:pt x="5675249" y="438658"/>
                    <a:pt x="5675249" y="433070"/>
                  </a:cubicBezTo>
                  <a:cubicBezTo>
                    <a:pt x="5680837" y="410718"/>
                    <a:pt x="5682742" y="388493"/>
                    <a:pt x="5658485" y="371729"/>
                  </a:cubicBezTo>
                  <a:cubicBezTo>
                    <a:pt x="5669661" y="364236"/>
                    <a:pt x="5678932" y="358775"/>
                    <a:pt x="5690108" y="351282"/>
                  </a:cubicBezTo>
                  <a:cubicBezTo>
                    <a:pt x="5688203" y="349377"/>
                    <a:pt x="5686425" y="345694"/>
                    <a:pt x="5686425" y="343789"/>
                  </a:cubicBezTo>
                  <a:cubicBezTo>
                    <a:pt x="5686425" y="341884"/>
                    <a:pt x="5684520" y="341884"/>
                    <a:pt x="5682742" y="341884"/>
                  </a:cubicBezTo>
                  <a:cubicBezTo>
                    <a:pt x="5664200" y="341884"/>
                    <a:pt x="5656707" y="338201"/>
                    <a:pt x="5654929" y="319532"/>
                  </a:cubicBezTo>
                  <a:cubicBezTo>
                    <a:pt x="5654929" y="315849"/>
                    <a:pt x="5654929" y="310261"/>
                    <a:pt x="5658612" y="306578"/>
                  </a:cubicBezTo>
                  <a:cubicBezTo>
                    <a:pt x="5666105" y="300990"/>
                    <a:pt x="5673471" y="295402"/>
                    <a:pt x="5682742" y="291719"/>
                  </a:cubicBezTo>
                  <a:cubicBezTo>
                    <a:pt x="5686425" y="289814"/>
                    <a:pt x="5693918" y="291719"/>
                    <a:pt x="5697601" y="293624"/>
                  </a:cubicBezTo>
                  <a:cubicBezTo>
                    <a:pt x="5718048" y="304800"/>
                    <a:pt x="5719953" y="304800"/>
                    <a:pt x="5723636" y="280670"/>
                  </a:cubicBezTo>
                  <a:cubicBezTo>
                    <a:pt x="5727319" y="282575"/>
                    <a:pt x="5731129" y="284353"/>
                    <a:pt x="5736590" y="286258"/>
                  </a:cubicBezTo>
                  <a:cubicBezTo>
                    <a:pt x="5734685" y="278765"/>
                    <a:pt x="5734685" y="273304"/>
                    <a:pt x="5731002" y="267716"/>
                  </a:cubicBezTo>
                  <a:cubicBezTo>
                    <a:pt x="5731002" y="265811"/>
                    <a:pt x="5727319" y="264033"/>
                    <a:pt x="5723509" y="262128"/>
                  </a:cubicBezTo>
                  <a:cubicBezTo>
                    <a:pt x="5727192" y="260223"/>
                    <a:pt x="5731002" y="256540"/>
                    <a:pt x="5734685" y="258445"/>
                  </a:cubicBezTo>
                  <a:cubicBezTo>
                    <a:pt x="5753227" y="264033"/>
                    <a:pt x="5764403" y="250952"/>
                    <a:pt x="5777484" y="243586"/>
                  </a:cubicBezTo>
                  <a:cubicBezTo>
                    <a:pt x="5766308" y="228727"/>
                    <a:pt x="5755132" y="215773"/>
                    <a:pt x="5745861" y="200787"/>
                  </a:cubicBezTo>
                  <a:cubicBezTo>
                    <a:pt x="5760720" y="193294"/>
                    <a:pt x="5771896" y="189611"/>
                    <a:pt x="5783072" y="184023"/>
                  </a:cubicBezTo>
                  <a:cubicBezTo>
                    <a:pt x="5758942" y="143129"/>
                    <a:pt x="5758942" y="143129"/>
                    <a:pt x="5775579" y="126365"/>
                  </a:cubicBezTo>
                  <a:cubicBezTo>
                    <a:pt x="5775579" y="124460"/>
                    <a:pt x="5773674" y="122682"/>
                    <a:pt x="5773674" y="120777"/>
                  </a:cubicBezTo>
                  <a:cubicBezTo>
                    <a:pt x="5768086" y="122682"/>
                    <a:pt x="5760720" y="124460"/>
                    <a:pt x="5755132" y="128270"/>
                  </a:cubicBezTo>
                  <a:lnTo>
                    <a:pt x="5753227" y="126365"/>
                  </a:lnTo>
                  <a:cubicBezTo>
                    <a:pt x="5760720" y="118872"/>
                    <a:pt x="5768086" y="113411"/>
                    <a:pt x="5775579" y="105918"/>
                  </a:cubicBezTo>
                  <a:cubicBezTo>
                    <a:pt x="5775579" y="100330"/>
                    <a:pt x="5779262" y="87376"/>
                    <a:pt x="5775579" y="83566"/>
                  </a:cubicBezTo>
                  <a:cubicBezTo>
                    <a:pt x="5760720" y="70612"/>
                    <a:pt x="5777484" y="57531"/>
                    <a:pt x="5773674" y="44577"/>
                  </a:cubicBezTo>
                  <a:cubicBezTo>
                    <a:pt x="5771769" y="40894"/>
                    <a:pt x="5773674" y="31623"/>
                    <a:pt x="5771769" y="31623"/>
                  </a:cubicBezTo>
                  <a:cubicBezTo>
                    <a:pt x="5760593" y="26035"/>
                    <a:pt x="5747639" y="16764"/>
                    <a:pt x="5734558" y="16764"/>
                  </a:cubicBezTo>
                  <a:cubicBezTo>
                    <a:pt x="5704840" y="14859"/>
                    <a:pt x="5675122" y="18669"/>
                    <a:pt x="5645404" y="18669"/>
                  </a:cubicBezTo>
                  <a:lnTo>
                    <a:pt x="5550662" y="18669"/>
                  </a:lnTo>
                  <a:cubicBezTo>
                    <a:pt x="5528310" y="18669"/>
                    <a:pt x="5509768" y="13081"/>
                    <a:pt x="5487416" y="7493"/>
                  </a:cubicBezTo>
                  <a:cubicBezTo>
                    <a:pt x="5461381" y="0"/>
                    <a:pt x="5433568" y="5588"/>
                    <a:pt x="5405628" y="7493"/>
                  </a:cubicBezTo>
                  <a:cubicBezTo>
                    <a:pt x="5346192" y="9398"/>
                    <a:pt x="5286756" y="9398"/>
                    <a:pt x="5227193" y="11176"/>
                  </a:cubicBezTo>
                  <a:cubicBezTo>
                    <a:pt x="5199380" y="11176"/>
                    <a:pt x="5169535" y="14859"/>
                    <a:pt x="5141722" y="16764"/>
                  </a:cubicBezTo>
                  <a:cubicBezTo>
                    <a:pt x="5106416" y="18669"/>
                    <a:pt x="5071110" y="16764"/>
                    <a:pt x="5035804" y="18669"/>
                  </a:cubicBezTo>
                  <a:cubicBezTo>
                    <a:pt x="4998593" y="20574"/>
                    <a:pt x="4961509" y="24257"/>
                    <a:pt x="4924298" y="26162"/>
                  </a:cubicBezTo>
                  <a:cubicBezTo>
                    <a:pt x="4879721" y="28067"/>
                    <a:pt x="4835144" y="28067"/>
                    <a:pt x="4790440" y="29845"/>
                  </a:cubicBezTo>
                  <a:lnTo>
                    <a:pt x="4651121" y="35433"/>
                  </a:lnTo>
                  <a:cubicBezTo>
                    <a:pt x="4608322" y="37338"/>
                    <a:pt x="4567555" y="37338"/>
                    <a:pt x="4524756" y="37338"/>
                  </a:cubicBezTo>
                  <a:cubicBezTo>
                    <a:pt x="4493133" y="37338"/>
                    <a:pt x="4459732" y="39243"/>
                    <a:pt x="4428109" y="41021"/>
                  </a:cubicBezTo>
                  <a:lnTo>
                    <a:pt x="4333367" y="46609"/>
                  </a:lnTo>
                  <a:cubicBezTo>
                    <a:pt x="4311015" y="48514"/>
                    <a:pt x="4288790" y="48514"/>
                    <a:pt x="4264660" y="50292"/>
                  </a:cubicBezTo>
                  <a:cubicBezTo>
                    <a:pt x="4227449" y="52197"/>
                    <a:pt x="4190365" y="52197"/>
                    <a:pt x="4153154" y="53975"/>
                  </a:cubicBezTo>
                  <a:cubicBezTo>
                    <a:pt x="4110355" y="55880"/>
                    <a:pt x="4069588" y="59563"/>
                    <a:pt x="4028694" y="61468"/>
                  </a:cubicBezTo>
                  <a:cubicBezTo>
                    <a:pt x="3985895" y="65151"/>
                    <a:pt x="3945128" y="68961"/>
                    <a:pt x="3902329" y="72644"/>
                  </a:cubicBezTo>
                  <a:cubicBezTo>
                    <a:pt x="3885565" y="74549"/>
                    <a:pt x="3868928" y="74549"/>
                    <a:pt x="3850259" y="76327"/>
                  </a:cubicBezTo>
                  <a:lnTo>
                    <a:pt x="3796411" y="76327"/>
                  </a:lnTo>
                  <a:cubicBezTo>
                    <a:pt x="3735070" y="80010"/>
                    <a:pt x="3675634" y="85598"/>
                    <a:pt x="3614293" y="89281"/>
                  </a:cubicBezTo>
                  <a:cubicBezTo>
                    <a:pt x="3577082" y="91186"/>
                    <a:pt x="3538093" y="92964"/>
                    <a:pt x="3500882" y="96774"/>
                  </a:cubicBezTo>
                  <a:cubicBezTo>
                    <a:pt x="3478530" y="98679"/>
                    <a:pt x="3454400" y="102362"/>
                    <a:pt x="3432175" y="104267"/>
                  </a:cubicBezTo>
                  <a:lnTo>
                    <a:pt x="3281680" y="115443"/>
                  </a:lnTo>
                  <a:cubicBezTo>
                    <a:pt x="3250057" y="117348"/>
                    <a:pt x="3220339" y="124714"/>
                    <a:pt x="3190621" y="126619"/>
                  </a:cubicBezTo>
                  <a:cubicBezTo>
                    <a:pt x="3144139" y="130302"/>
                    <a:pt x="3095879" y="132207"/>
                    <a:pt x="3049397" y="135890"/>
                  </a:cubicBezTo>
                  <a:cubicBezTo>
                    <a:pt x="3038221" y="135890"/>
                    <a:pt x="3025267" y="137795"/>
                    <a:pt x="3014091" y="137795"/>
                  </a:cubicBezTo>
                  <a:cubicBezTo>
                    <a:pt x="2973197" y="141478"/>
                    <a:pt x="2934208" y="145288"/>
                    <a:pt x="2893314" y="148971"/>
                  </a:cubicBezTo>
                  <a:cubicBezTo>
                    <a:pt x="2870962" y="150876"/>
                    <a:pt x="2846832" y="154559"/>
                    <a:pt x="2824607" y="156464"/>
                  </a:cubicBezTo>
                  <a:cubicBezTo>
                    <a:pt x="2796794" y="158369"/>
                    <a:pt x="2768854" y="160147"/>
                    <a:pt x="2742819" y="162052"/>
                  </a:cubicBezTo>
                  <a:cubicBezTo>
                    <a:pt x="2690749" y="167640"/>
                    <a:pt x="2636901" y="173228"/>
                    <a:pt x="2584831" y="178816"/>
                  </a:cubicBezTo>
                  <a:cubicBezTo>
                    <a:pt x="2575560" y="180721"/>
                    <a:pt x="2568067" y="186309"/>
                    <a:pt x="2558796" y="186309"/>
                  </a:cubicBezTo>
                  <a:cubicBezTo>
                    <a:pt x="2515997" y="189992"/>
                    <a:pt x="2473325" y="189992"/>
                    <a:pt x="2432431" y="195580"/>
                  </a:cubicBezTo>
                  <a:cubicBezTo>
                    <a:pt x="2410079" y="199263"/>
                    <a:pt x="2385949" y="189992"/>
                    <a:pt x="2365502" y="208534"/>
                  </a:cubicBezTo>
                  <a:cubicBezTo>
                    <a:pt x="2358009" y="214122"/>
                    <a:pt x="2337689" y="204851"/>
                    <a:pt x="2324608" y="206629"/>
                  </a:cubicBezTo>
                  <a:cubicBezTo>
                    <a:pt x="2272538" y="212217"/>
                    <a:pt x="2220595" y="219583"/>
                    <a:pt x="2170303" y="225171"/>
                  </a:cubicBezTo>
                  <a:cubicBezTo>
                    <a:pt x="2129409" y="230759"/>
                    <a:pt x="2090420" y="234442"/>
                    <a:pt x="2049526" y="240030"/>
                  </a:cubicBezTo>
                  <a:cubicBezTo>
                    <a:pt x="2034667" y="241935"/>
                    <a:pt x="2019808" y="247523"/>
                    <a:pt x="2006727" y="249301"/>
                  </a:cubicBezTo>
                  <a:cubicBezTo>
                    <a:pt x="1969516" y="252984"/>
                    <a:pt x="1932432" y="256794"/>
                    <a:pt x="1897126" y="260477"/>
                  </a:cubicBezTo>
                  <a:cubicBezTo>
                    <a:pt x="1897126" y="267970"/>
                    <a:pt x="1897126" y="271653"/>
                    <a:pt x="1895221" y="275336"/>
                  </a:cubicBezTo>
                  <a:cubicBezTo>
                    <a:pt x="1891538" y="271653"/>
                    <a:pt x="1887728" y="266065"/>
                    <a:pt x="1884045" y="258572"/>
                  </a:cubicBezTo>
                  <a:cubicBezTo>
                    <a:pt x="1876552" y="279019"/>
                    <a:pt x="1861693" y="266065"/>
                    <a:pt x="1850644" y="267843"/>
                  </a:cubicBezTo>
                  <a:cubicBezTo>
                    <a:pt x="1830197" y="271526"/>
                    <a:pt x="1807845" y="277114"/>
                    <a:pt x="1787398" y="279019"/>
                  </a:cubicBezTo>
                  <a:cubicBezTo>
                    <a:pt x="1750187" y="284607"/>
                    <a:pt x="1713103" y="288290"/>
                    <a:pt x="1675892" y="291973"/>
                  </a:cubicBezTo>
                  <a:cubicBezTo>
                    <a:pt x="1644269" y="295656"/>
                    <a:pt x="1612646" y="303149"/>
                    <a:pt x="1581150" y="308737"/>
                  </a:cubicBezTo>
                  <a:cubicBezTo>
                    <a:pt x="1527302" y="318008"/>
                    <a:pt x="1471549" y="323596"/>
                    <a:pt x="1417574" y="332867"/>
                  </a:cubicBezTo>
                  <a:cubicBezTo>
                    <a:pt x="1380363" y="338455"/>
                    <a:pt x="1343279" y="347726"/>
                    <a:pt x="1304163" y="353314"/>
                  </a:cubicBezTo>
                  <a:cubicBezTo>
                    <a:pt x="1265174" y="360807"/>
                    <a:pt x="1224280" y="366268"/>
                    <a:pt x="1185291" y="373761"/>
                  </a:cubicBezTo>
                  <a:cubicBezTo>
                    <a:pt x="1157478" y="379349"/>
                    <a:pt x="1129538" y="386715"/>
                    <a:pt x="1101725" y="392303"/>
                  </a:cubicBezTo>
                  <a:cubicBezTo>
                    <a:pt x="1045972" y="401574"/>
                    <a:pt x="988314" y="410845"/>
                    <a:pt x="932561" y="420116"/>
                  </a:cubicBezTo>
                  <a:cubicBezTo>
                    <a:pt x="912114" y="423799"/>
                    <a:pt x="893572" y="431292"/>
                    <a:pt x="873125" y="434975"/>
                  </a:cubicBezTo>
                  <a:cubicBezTo>
                    <a:pt x="837819" y="442468"/>
                    <a:pt x="802513" y="446151"/>
                    <a:pt x="767207" y="453517"/>
                  </a:cubicBezTo>
                  <a:cubicBezTo>
                    <a:pt x="741172" y="459105"/>
                    <a:pt x="717042" y="468376"/>
                    <a:pt x="692912" y="472059"/>
                  </a:cubicBezTo>
                  <a:cubicBezTo>
                    <a:pt x="640842" y="483235"/>
                    <a:pt x="588899" y="490601"/>
                    <a:pt x="536829" y="499872"/>
                  </a:cubicBezTo>
                  <a:cubicBezTo>
                    <a:pt x="514477" y="503555"/>
                    <a:pt x="492252" y="511048"/>
                    <a:pt x="469900" y="516636"/>
                  </a:cubicBezTo>
                  <a:cubicBezTo>
                    <a:pt x="434594" y="525907"/>
                    <a:pt x="397383" y="533400"/>
                    <a:pt x="362077" y="542671"/>
                  </a:cubicBezTo>
                  <a:cubicBezTo>
                    <a:pt x="352806" y="544576"/>
                    <a:pt x="343535" y="550164"/>
                    <a:pt x="332359" y="551942"/>
                  </a:cubicBezTo>
                  <a:cubicBezTo>
                    <a:pt x="321183" y="553720"/>
                    <a:pt x="310007" y="553847"/>
                    <a:pt x="298958" y="555625"/>
                  </a:cubicBezTo>
                  <a:cubicBezTo>
                    <a:pt x="276606" y="561213"/>
                    <a:pt x="254381" y="566801"/>
                    <a:pt x="233934" y="572389"/>
                  </a:cubicBezTo>
                  <a:cubicBezTo>
                    <a:pt x="189357" y="583565"/>
                    <a:pt x="167005" y="587248"/>
                    <a:pt x="146558" y="598424"/>
                  </a:cubicBezTo>
                  <a:cubicBezTo>
                    <a:pt x="128016" y="607695"/>
                    <a:pt x="101981" y="605917"/>
                    <a:pt x="94488" y="635635"/>
                  </a:cubicBezTo>
                  <a:cubicBezTo>
                    <a:pt x="90805" y="644906"/>
                    <a:pt x="81534" y="650494"/>
                    <a:pt x="98171" y="654177"/>
                  </a:cubicBezTo>
                  <a:cubicBezTo>
                    <a:pt x="100076" y="654177"/>
                    <a:pt x="103759" y="659765"/>
                    <a:pt x="101854" y="661670"/>
                  </a:cubicBezTo>
                  <a:cubicBezTo>
                    <a:pt x="98171" y="672846"/>
                    <a:pt x="94361" y="684022"/>
                    <a:pt x="90678" y="698881"/>
                  </a:cubicBezTo>
                  <a:cubicBezTo>
                    <a:pt x="90678" y="698881"/>
                    <a:pt x="94361" y="700786"/>
                    <a:pt x="98171" y="704469"/>
                  </a:cubicBezTo>
                  <a:cubicBezTo>
                    <a:pt x="86995" y="715645"/>
                    <a:pt x="86995" y="756539"/>
                    <a:pt x="94488" y="769493"/>
                  </a:cubicBezTo>
                  <a:cubicBezTo>
                    <a:pt x="98171" y="776986"/>
                    <a:pt x="100076" y="786257"/>
                    <a:pt x="101981" y="795528"/>
                  </a:cubicBezTo>
                  <a:cubicBezTo>
                    <a:pt x="79629" y="801116"/>
                    <a:pt x="105664" y="814070"/>
                    <a:pt x="98298" y="821563"/>
                  </a:cubicBezTo>
                  <a:cubicBezTo>
                    <a:pt x="101981" y="821563"/>
                    <a:pt x="105791" y="821563"/>
                    <a:pt x="111252" y="823468"/>
                  </a:cubicBezTo>
                  <a:cubicBezTo>
                    <a:pt x="107569" y="829056"/>
                    <a:pt x="103759" y="832739"/>
                    <a:pt x="101981" y="834644"/>
                  </a:cubicBezTo>
                  <a:cubicBezTo>
                    <a:pt x="105664" y="838327"/>
                    <a:pt x="111252" y="840232"/>
                    <a:pt x="114935" y="843915"/>
                  </a:cubicBezTo>
                  <a:cubicBezTo>
                    <a:pt x="94488" y="871728"/>
                    <a:pt x="94488" y="884809"/>
                    <a:pt x="118618" y="908939"/>
                  </a:cubicBezTo>
                  <a:cubicBezTo>
                    <a:pt x="120523" y="910844"/>
                    <a:pt x="124206" y="914527"/>
                    <a:pt x="124206" y="916432"/>
                  </a:cubicBezTo>
                  <a:cubicBezTo>
                    <a:pt x="118618" y="936879"/>
                    <a:pt x="120523" y="955421"/>
                    <a:pt x="133477" y="972185"/>
                  </a:cubicBezTo>
                  <a:cubicBezTo>
                    <a:pt x="133477" y="972185"/>
                    <a:pt x="131572" y="977773"/>
                    <a:pt x="127889" y="981456"/>
                  </a:cubicBezTo>
                  <a:cubicBezTo>
                    <a:pt x="133477" y="979551"/>
                    <a:pt x="137160" y="977773"/>
                    <a:pt x="140843" y="977773"/>
                  </a:cubicBezTo>
                  <a:lnTo>
                    <a:pt x="135255" y="1011174"/>
                  </a:lnTo>
                  <a:lnTo>
                    <a:pt x="155702" y="1011174"/>
                  </a:lnTo>
                  <a:cubicBezTo>
                    <a:pt x="161290" y="1018667"/>
                    <a:pt x="166878" y="1024128"/>
                    <a:pt x="166878" y="1026033"/>
                  </a:cubicBezTo>
                  <a:cubicBezTo>
                    <a:pt x="172466" y="1020445"/>
                    <a:pt x="176149" y="1018540"/>
                    <a:pt x="178054" y="1016762"/>
                  </a:cubicBezTo>
                  <a:cubicBezTo>
                    <a:pt x="187325" y="1031621"/>
                    <a:pt x="194818" y="1042797"/>
                    <a:pt x="200406" y="1053973"/>
                  </a:cubicBezTo>
                  <a:cubicBezTo>
                    <a:pt x="198501" y="1066927"/>
                    <a:pt x="194818" y="1078103"/>
                    <a:pt x="192913" y="1085596"/>
                  </a:cubicBezTo>
                  <a:cubicBezTo>
                    <a:pt x="183642" y="1085596"/>
                    <a:pt x="174371" y="1083691"/>
                    <a:pt x="168783" y="1087501"/>
                  </a:cubicBezTo>
                  <a:cubicBezTo>
                    <a:pt x="163195" y="1091311"/>
                    <a:pt x="163195" y="1100455"/>
                    <a:pt x="159512" y="1106043"/>
                  </a:cubicBezTo>
                  <a:cubicBezTo>
                    <a:pt x="159512" y="1107948"/>
                    <a:pt x="172466" y="1132078"/>
                    <a:pt x="170688" y="1133856"/>
                  </a:cubicBezTo>
                  <a:cubicBezTo>
                    <a:pt x="168783" y="1146810"/>
                    <a:pt x="165100" y="1159891"/>
                    <a:pt x="163195" y="1174750"/>
                  </a:cubicBezTo>
                  <a:cubicBezTo>
                    <a:pt x="170688" y="1180338"/>
                    <a:pt x="179959" y="1187704"/>
                    <a:pt x="187325" y="1193292"/>
                  </a:cubicBezTo>
                  <a:cubicBezTo>
                    <a:pt x="174371" y="1200785"/>
                    <a:pt x="164973" y="1208151"/>
                    <a:pt x="155702" y="1213739"/>
                  </a:cubicBezTo>
                  <a:cubicBezTo>
                    <a:pt x="159385" y="1215644"/>
                    <a:pt x="161290" y="1217422"/>
                    <a:pt x="164973" y="1219327"/>
                  </a:cubicBezTo>
                  <a:cubicBezTo>
                    <a:pt x="166878" y="1226820"/>
                    <a:pt x="170561" y="1234186"/>
                    <a:pt x="170561" y="1241679"/>
                  </a:cubicBezTo>
                  <a:cubicBezTo>
                    <a:pt x="170561" y="1249172"/>
                    <a:pt x="164973" y="1262126"/>
                    <a:pt x="168656" y="1264031"/>
                  </a:cubicBezTo>
                  <a:cubicBezTo>
                    <a:pt x="185420" y="1273302"/>
                    <a:pt x="176149" y="1301242"/>
                    <a:pt x="198374" y="1304925"/>
                  </a:cubicBezTo>
                  <a:cubicBezTo>
                    <a:pt x="200279" y="1304925"/>
                    <a:pt x="200279" y="1308608"/>
                    <a:pt x="203962" y="1312418"/>
                  </a:cubicBezTo>
                  <a:cubicBezTo>
                    <a:pt x="198374" y="1312418"/>
                    <a:pt x="194691" y="1312418"/>
                    <a:pt x="187198" y="1314323"/>
                  </a:cubicBezTo>
                  <a:cubicBezTo>
                    <a:pt x="207645" y="1329182"/>
                    <a:pt x="202057" y="1342136"/>
                    <a:pt x="194691" y="1353312"/>
                  </a:cubicBezTo>
                  <a:cubicBezTo>
                    <a:pt x="187198" y="1355217"/>
                    <a:pt x="181737" y="1356995"/>
                    <a:pt x="176149" y="1358900"/>
                  </a:cubicBezTo>
                  <a:cubicBezTo>
                    <a:pt x="178054" y="1362583"/>
                    <a:pt x="178054" y="1364488"/>
                    <a:pt x="179832" y="1368171"/>
                  </a:cubicBezTo>
                  <a:cubicBezTo>
                    <a:pt x="181737" y="1370076"/>
                    <a:pt x="191008" y="1394206"/>
                    <a:pt x="191008" y="1397889"/>
                  </a:cubicBezTo>
                  <a:cubicBezTo>
                    <a:pt x="187325" y="1407160"/>
                    <a:pt x="185420" y="1416431"/>
                    <a:pt x="183515" y="1425702"/>
                  </a:cubicBezTo>
                  <a:cubicBezTo>
                    <a:pt x="194691" y="1425702"/>
                    <a:pt x="203962" y="1427607"/>
                    <a:pt x="207645" y="1427607"/>
                  </a:cubicBezTo>
                  <a:cubicBezTo>
                    <a:pt x="203962" y="1429512"/>
                    <a:pt x="198374" y="1433195"/>
                    <a:pt x="194691" y="1435100"/>
                  </a:cubicBezTo>
                  <a:cubicBezTo>
                    <a:pt x="196596" y="1438783"/>
                    <a:pt x="198374" y="1442593"/>
                    <a:pt x="202184" y="1444371"/>
                  </a:cubicBezTo>
                  <a:cubicBezTo>
                    <a:pt x="217043" y="1442466"/>
                    <a:pt x="231902" y="1440688"/>
                    <a:pt x="248666" y="1438783"/>
                  </a:cubicBezTo>
                  <a:cubicBezTo>
                    <a:pt x="246761" y="1448054"/>
                    <a:pt x="244983" y="1455547"/>
                    <a:pt x="241173" y="1462913"/>
                  </a:cubicBezTo>
                  <a:cubicBezTo>
                    <a:pt x="250444" y="1462913"/>
                    <a:pt x="261620" y="1464818"/>
                    <a:pt x="270891" y="1464818"/>
                  </a:cubicBezTo>
                  <a:lnTo>
                    <a:pt x="270891" y="1474089"/>
                  </a:lnTo>
                  <a:cubicBezTo>
                    <a:pt x="257937" y="1475994"/>
                    <a:pt x="244856" y="1479677"/>
                    <a:pt x="233680" y="1481582"/>
                  </a:cubicBezTo>
                  <a:cubicBezTo>
                    <a:pt x="280162" y="1503934"/>
                    <a:pt x="322834" y="1483487"/>
                    <a:pt x="372999" y="1475994"/>
                  </a:cubicBezTo>
                  <a:cubicBezTo>
                    <a:pt x="382270" y="1485265"/>
                    <a:pt x="391541" y="1477899"/>
                    <a:pt x="399034" y="1463040"/>
                  </a:cubicBezTo>
                  <a:cubicBezTo>
                    <a:pt x="408305" y="1475994"/>
                    <a:pt x="415798" y="1472311"/>
                    <a:pt x="434340" y="1446276"/>
                  </a:cubicBezTo>
                  <a:cubicBezTo>
                    <a:pt x="436245" y="1446276"/>
                    <a:pt x="438023" y="1448181"/>
                    <a:pt x="439928" y="1448181"/>
                  </a:cubicBezTo>
                  <a:cubicBezTo>
                    <a:pt x="438023" y="1455674"/>
                    <a:pt x="434340" y="1461135"/>
                    <a:pt x="432435" y="1468628"/>
                  </a:cubicBezTo>
                  <a:cubicBezTo>
                    <a:pt x="443611" y="1464945"/>
                    <a:pt x="452882" y="1463040"/>
                    <a:pt x="464058" y="1459357"/>
                  </a:cubicBezTo>
                  <a:lnTo>
                    <a:pt x="503047" y="1453769"/>
                  </a:lnTo>
                  <a:cubicBezTo>
                    <a:pt x="523494" y="1450086"/>
                    <a:pt x="543941" y="1448181"/>
                    <a:pt x="562483" y="1444498"/>
                  </a:cubicBezTo>
                  <a:cubicBezTo>
                    <a:pt x="569976" y="1442593"/>
                    <a:pt x="577342" y="1437005"/>
                    <a:pt x="584835" y="1435227"/>
                  </a:cubicBezTo>
                  <a:cubicBezTo>
                    <a:pt x="592328" y="1433449"/>
                    <a:pt x="603377" y="1427734"/>
                    <a:pt x="607187" y="1431544"/>
                  </a:cubicBezTo>
                  <a:cubicBezTo>
                    <a:pt x="622046" y="1444498"/>
                    <a:pt x="635000" y="1459357"/>
                    <a:pt x="649986" y="1472438"/>
                  </a:cubicBezTo>
                  <a:cubicBezTo>
                    <a:pt x="651891" y="1468755"/>
                    <a:pt x="653669" y="1463167"/>
                    <a:pt x="653669" y="1463167"/>
                  </a:cubicBezTo>
                  <a:cubicBezTo>
                    <a:pt x="666623" y="1466850"/>
                    <a:pt x="676021" y="1468755"/>
                    <a:pt x="688975" y="1472438"/>
                  </a:cubicBezTo>
                  <a:cubicBezTo>
                    <a:pt x="690880" y="1478026"/>
                    <a:pt x="694563" y="1485392"/>
                    <a:pt x="694563" y="1489202"/>
                  </a:cubicBezTo>
                  <a:cubicBezTo>
                    <a:pt x="715010" y="1491107"/>
                    <a:pt x="731774" y="1492885"/>
                    <a:pt x="746633" y="1494790"/>
                  </a:cubicBezTo>
                  <a:cubicBezTo>
                    <a:pt x="746633" y="1496695"/>
                    <a:pt x="748538" y="1498473"/>
                    <a:pt x="748538" y="1500378"/>
                  </a:cubicBezTo>
                  <a:lnTo>
                    <a:pt x="715137" y="1511554"/>
                  </a:lnTo>
                  <a:cubicBezTo>
                    <a:pt x="713232" y="1505966"/>
                    <a:pt x="711454" y="1504061"/>
                    <a:pt x="707644" y="1494790"/>
                  </a:cubicBezTo>
                  <a:cubicBezTo>
                    <a:pt x="709549" y="1515237"/>
                    <a:pt x="711327" y="1528191"/>
                    <a:pt x="711327" y="1544955"/>
                  </a:cubicBezTo>
                  <a:cubicBezTo>
                    <a:pt x="728091" y="1532001"/>
                    <a:pt x="750316" y="1546860"/>
                    <a:pt x="761492" y="1524508"/>
                  </a:cubicBezTo>
                  <a:cubicBezTo>
                    <a:pt x="761492" y="1522603"/>
                    <a:pt x="768985" y="1522603"/>
                    <a:pt x="770763" y="1524508"/>
                  </a:cubicBezTo>
                  <a:cubicBezTo>
                    <a:pt x="785622" y="1526413"/>
                    <a:pt x="800481" y="1528191"/>
                    <a:pt x="815340" y="1532001"/>
                  </a:cubicBezTo>
                  <a:cubicBezTo>
                    <a:pt x="813435" y="1528318"/>
                    <a:pt x="813435" y="1524508"/>
                    <a:pt x="811657" y="1520825"/>
                  </a:cubicBezTo>
                  <a:cubicBezTo>
                    <a:pt x="820928" y="1522730"/>
                    <a:pt x="828421" y="1524508"/>
                    <a:pt x="834009" y="1526413"/>
                  </a:cubicBezTo>
                  <a:cubicBezTo>
                    <a:pt x="834009" y="1528318"/>
                    <a:pt x="835914" y="1530096"/>
                    <a:pt x="835914" y="1532001"/>
                  </a:cubicBezTo>
                  <a:cubicBezTo>
                    <a:pt x="822960" y="1539494"/>
                    <a:pt x="809879" y="1548765"/>
                    <a:pt x="796925" y="1556131"/>
                  </a:cubicBezTo>
                  <a:cubicBezTo>
                    <a:pt x="776478" y="1569085"/>
                    <a:pt x="757936" y="1585849"/>
                    <a:pt x="737489" y="1591437"/>
                  </a:cubicBezTo>
                  <a:cubicBezTo>
                    <a:pt x="702183" y="1598930"/>
                    <a:pt x="666877" y="1611884"/>
                    <a:pt x="629666" y="1613789"/>
                  </a:cubicBezTo>
                  <a:lnTo>
                    <a:pt x="620395" y="1613789"/>
                  </a:lnTo>
                  <a:cubicBezTo>
                    <a:pt x="581406" y="1621282"/>
                    <a:pt x="544195" y="1628648"/>
                    <a:pt x="505206" y="1636141"/>
                  </a:cubicBezTo>
                  <a:cubicBezTo>
                    <a:pt x="499618" y="1638046"/>
                    <a:pt x="495935" y="1639824"/>
                    <a:pt x="490347" y="1639824"/>
                  </a:cubicBezTo>
                  <a:cubicBezTo>
                    <a:pt x="466217" y="1643507"/>
                    <a:pt x="442087" y="1645412"/>
                    <a:pt x="419735" y="1649095"/>
                  </a:cubicBezTo>
                  <a:cubicBezTo>
                    <a:pt x="395605" y="1654683"/>
                    <a:pt x="369570" y="1658366"/>
                    <a:pt x="345440" y="1667637"/>
                  </a:cubicBezTo>
                  <a:cubicBezTo>
                    <a:pt x="326898" y="1673225"/>
                    <a:pt x="302641" y="1671320"/>
                    <a:pt x="295275" y="1689989"/>
                  </a:cubicBezTo>
                  <a:cubicBezTo>
                    <a:pt x="287782" y="1689989"/>
                    <a:pt x="280416" y="1688084"/>
                    <a:pt x="276733" y="1689989"/>
                  </a:cubicBezTo>
                  <a:cubicBezTo>
                    <a:pt x="248920" y="1701165"/>
                    <a:pt x="220980" y="1712341"/>
                    <a:pt x="194945" y="1725295"/>
                  </a:cubicBezTo>
                  <a:cubicBezTo>
                    <a:pt x="185674" y="1732788"/>
                    <a:pt x="178181" y="1736471"/>
                    <a:pt x="174498" y="1743837"/>
                  </a:cubicBezTo>
                  <a:cubicBezTo>
                    <a:pt x="172593" y="1749425"/>
                    <a:pt x="178181" y="1758696"/>
                    <a:pt x="180086" y="1762379"/>
                  </a:cubicBezTo>
                  <a:cubicBezTo>
                    <a:pt x="176403" y="1764284"/>
                    <a:pt x="168910" y="1766062"/>
                    <a:pt x="168910" y="1767967"/>
                  </a:cubicBezTo>
                  <a:cubicBezTo>
                    <a:pt x="168910" y="1779143"/>
                    <a:pt x="168910" y="1790319"/>
                    <a:pt x="172593" y="1799590"/>
                  </a:cubicBezTo>
                  <a:cubicBezTo>
                    <a:pt x="178181" y="1812544"/>
                    <a:pt x="194945" y="1823720"/>
                    <a:pt x="176276" y="1840484"/>
                  </a:cubicBezTo>
                  <a:cubicBezTo>
                    <a:pt x="172593" y="1842389"/>
                    <a:pt x="176276" y="1851660"/>
                    <a:pt x="176276" y="1859026"/>
                  </a:cubicBezTo>
                  <a:cubicBezTo>
                    <a:pt x="181864" y="1857121"/>
                    <a:pt x="185547" y="1857121"/>
                    <a:pt x="191135" y="1857121"/>
                  </a:cubicBezTo>
                  <a:cubicBezTo>
                    <a:pt x="172593" y="1888744"/>
                    <a:pt x="172593" y="1899920"/>
                    <a:pt x="191135" y="1905381"/>
                  </a:cubicBezTo>
                  <a:cubicBezTo>
                    <a:pt x="191135" y="1916557"/>
                    <a:pt x="187452" y="1927733"/>
                    <a:pt x="191135" y="1935099"/>
                  </a:cubicBezTo>
                  <a:cubicBezTo>
                    <a:pt x="202311" y="1953641"/>
                    <a:pt x="217170" y="1972310"/>
                    <a:pt x="230124" y="1988947"/>
                  </a:cubicBezTo>
                  <a:cubicBezTo>
                    <a:pt x="228219" y="1990852"/>
                    <a:pt x="224536" y="1992630"/>
                    <a:pt x="222631" y="1992630"/>
                  </a:cubicBezTo>
                  <a:cubicBezTo>
                    <a:pt x="230124" y="2001901"/>
                    <a:pt x="237490" y="2011172"/>
                    <a:pt x="243078" y="2016760"/>
                  </a:cubicBezTo>
                  <a:cubicBezTo>
                    <a:pt x="235585" y="2027936"/>
                    <a:pt x="230124" y="2037207"/>
                    <a:pt x="222631" y="2046478"/>
                  </a:cubicBezTo>
                  <a:cubicBezTo>
                    <a:pt x="231902" y="2050161"/>
                    <a:pt x="237490" y="2052066"/>
                    <a:pt x="244983" y="2053971"/>
                  </a:cubicBezTo>
                  <a:cubicBezTo>
                    <a:pt x="232029" y="2057654"/>
                    <a:pt x="220853" y="2061464"/>
                    <a:pt x="204089" y="2068830"/>
                  </a:cubicBezTo>
                  <a:cubicBezTo>
                    <a:pt x="235712" y="2076323"/>
                    <a:pt x="237490" y="2098548"/>
                    <a:pt x="241300" y="2120900"/>
                  </a:cubicBezTo>
                  <a:cubicBezTo>
                    <a:pt x="241300" y="2122805"/>
                    <a:pt x="250571" y="2124583"/>
                    <a:pt x="256159" y="2126488"/>
                  </a:cubicBezTo>
                  <a:cubicBezTo>
                    <a:pt x="256159" y="2130171"/>
                    <a:pt x="252476" y="2135759"/>
                    <a:pt x="254254" y="2139442"/>
                  </a:cubicBezTo>
                  <a:cubicBezTo>
                    <a:pt x="261747" y="2148713"/>
                    <a:pt x="274701" y="2154301"/>
                    <a:pt x="276606" y="2165477"/>
                  </a:cubicBezTo>
                  <a:cubicBezTo>
                    <a:pt x="287782" y="2197100"/>
                    <a:pt x="308229" y="2191512"/>
                    <a:pt x="330454" y="2184019"/>
                  </a:cubicBezTo>
                  <a:lnTo>
                    <a:pt x="341630" y="2200783"/>
                  </a:lnTo>
                  <a:cubicBezTo>
                    <a:pt x="345313" y="2198878"/>
                    <a:pt x="349123" y="2195195"/>
                    <a:pt x="350901" y="2193290"/>
                  </a:cubicBezTo>
                  <a:cubicBezTo>
                    <a:pt x="352806" y="2204466"/>
                    <a:pt x="371348" y="2217420"/>
                    <a:pt x="376936" y="2210054"/>
                  </a:cubicBezTo>
                  <a:cubicBezTo>
                    <a:pt x="389890" y="2191512"/>
                    <a:pt x="404749" y="2202561"/>
                    <a:pt x="419735" y="2204466"/>
                  </a:cubicBezTo>
                  <a:cubicBezTo>
                    <a:pt x="427228" y="2206371"/>
                    <a:pt x="438277" y="2208149"/>
                    <a:pt x="442087" y="2204466"/>
                  </a:cubicBezTo>
                  <a:cubicBezTo>
                    <a:pt x="451358" y="2195195"/>
                    <a:pt x="479298" y="2204466"/>
                    <a:pt x="471805" y="2178431"/>
                  </a:cubicBezTo>
                  <a:cubicBezTo>
                    <a:pt x="469900" y="2172843"/>
                    <a:pt x="462534" y="2167255"/>
                    <a:pt x="455041" y="2161667"/>
                  </a:cubicBezTo>
                  <a:lnTo>
                    <a:pt x="508889" y="2161667"/>
                  </a:lnTo>
                  <a:cubicBezTo>
                    <a:pt x="510794" y="2167255"/>
                    <a:pt x="510794" y="2174621"/>
                    <a:pt x="512572" y="2180209"/>
                  </a:cubicBezTo>
                  <a:cubicBezTo>
                    <a:pt x="503301" y="2182114"/>
                    <a:pt x="494030" y="2183892"/>
                    <a:pt x="484759" y="2187702"/>
                  </a:cubicBezTo>
                  <a:cubicBezTo>
                    <a:pt x="484759" y="2189607"/>
                    <a:pt x="486664" y="2191385"/>
                    <a:pt x="486664" y="2195195"/>
                  </a:cubicBezTo>
                  <a:cubicBezTo>
                    <a:pt x="490347" y="2195195"/>
                    <a:pt x="495935" y="2193290"/>
                    <a:pt x="499618" y="2193290"/>
                  </a:cubicBezTo>
                  <a:cubicBezTo>
                    <a:pt x="514477" y="2198878"/>
                    <a:pt x="534924" y="2184019"/>
                    <a:pt x="547878" y="2202561"/>
                  </a:cubicBezTo>
                  <a:cubicBezTo>
                    <a:pt x="572008" y="2235962"/>
                    <a:pt x="614807" y="2245360"/>
                    <a:pt x="653796" y="2226691"/>
                  </a:cubicBezTo>
                  <a:cubicBezTo>
                    <a:pt x="657479" y="2224786"/>
                    <a:pt x="664972" y="2230374"/>
                    <a:pt x="670560" y="2232279"/>
                  </a:cubicBezTo>
                  <a:cubicBezTo>
                    <a:pt x="672465" y="2232279"/>
                    <a:pt x="672465" y="2232279"/>
                    <a:pt x="674243" y="2234184"/>
                  </a:cubicBezTo>
                  <a:cubicBezTo>
                    <a:pt x="676148" y="2230501"/>
                    <a:pt x="676148" y="2226691"/>
                    <a:pt x="676148" y="2228596"/>
                  </a:cubicBezTo>
                  <a:cubicBezTo>
                    <a:pt x="689102" y="2228596"/>
                    <a:pt x="702183" y="2232279"/>
                    <a:pt x="715137" y="2230501"/>
                  </a:cubicBezTo>
                  <a:cubicBezTo>
                    <a:pt x="735584" y="2228596"/>
                    <a:pt x="756031" y="2221230"/>
                    <a:pt x="776478" y="2219325"/>
                  </a:cubicBezTo>
                  <a:cubicBezTo>
                    <a:pt x="808101" y="2215642"/>
                    <a:pt x="839724" y="2215642"/>
                    <a:pt x="871220" y="2208149"/>
                  </a:cubicBezTo>
                  <a:cubicBezTo>
                    <a:pt x="884174" y="2204466"/>
                    <a:pt x="893572" y="2206244"/>
                    <a:pt x="902843" y="2210054"/>
                  </a:cubicBezTo>
                  <a:cubicBezTo>
                    <a:pt x="845185" y="2234184"/>
                    <a:pt x="787654" y="2258314"/>
                    <a:pt x="729996" y="2280666"/>
                  </a:cubicBezTo>
                  <a:cubicBezTo>
                    <a:pt x="729996" y="2282571"/>
                    <a:pt x="731901" y="2284349"/>
                    <a:pt x="731901" y="2286254"/>
                  </a:cubicBezTo>
                  <a:cubicBezTo>
                    <a:pt x="735584" y="2286254"/>
                    <a:pt x="739394" y="2288159"/>
                    <a:pt x="746760" y="2289937"/>
                  </a:cubicBezTo>
                  <a:cubicBezTo>
                    <a:pt x="733806" y="2295525"/>
                    <a:pt x="728218" y="2297430"/>
                    <a:pt x="718947" y="2301113"/>
                  </a:cubicBezTo>
                  <a:cubicBezTo>
                    <a:pt x="735711" y="2312289"/>
                    <a:pt x="713359" y="2325243"/>
                    <a:pt x="722630" y="2340102"/>
                  </a:cubicBezTo>
                  <a:cubicBezTo>
                    <a:pt x="730123" y="2354961"/>
                    <a:pt x="724535" y="2377313"/>
                    <a:pt x="757936" y="2371725"/>
                  </a:cubicBezTo>
                  <a:cubicBezTo>
                    <a:pt x="724535" y="2388489"/>
                    <a:pt x="722630" y="2412619"/>
                    <a:pt x="744982" y="2438654"/>
                  </a:cubicBezTo>
                  <a:cubicBezTo>
                    <a:pt x="748665" y="2442337"/>
                    <a:pt x="750570" y="2449830"/>
                    <a:pt x="748665" y="2453513"/>
                  </a:cubicBezTo>
                  <a:cubicBezTo>
                    <a:pt x="744982" y="2466467"/>
                    <a:pt x="739394" y="2477643"/>
                    <a:pt x="735711" y="2486914"/>
                  </a:cubicBezTo>
                  <a:cubicBezTo>
                    <a:pt x="722757" y="2486914"/>
                    <a:pt x="715264" y="2485009"/>
                    <a:pt x="707898" y="2485009"/>
                  </a:cubicBezTo>
                  <a:cubicBezTo>
                    <a:pt x="689356" y="2486914"/>
                    <a:pt x="670687" y="2490597"/>
                    <a:pt x="652145" y="2494280"/>
                  </a:cubicBezTo>
                  <a:cubicBezTo>
                    <a:pt x="592709" y="2505456"/>
                    <a:pt x="531368" y="2516632"/>
                    <a:pt x="471932" y="2527681"/>
                  </a:cubicBezTo>
                  <a:cubicBezTo>
                    <a:pt x="421767" y="2536952"/>
                    <a:pt x="373380" y="2555494"/>
                    <a:pt x="323215" y="2559304"/>
                  </a:cubicBezTo>
                  <a:cubicBezTo>
                    <a:pt x="287909" y="2561209"/>
                    <a:pt x="256286" y="2579751"/>
                    <a:pt x="222885" y="2581656"/>
                  </a:cubicBezTo>
                  <a:cubicBezTo>
                    <a:pt x="200533" y="2583561"/>
                    <a:pt x="178308" y="2592832"/>
                    <a:pt x="157861" y="2602103"/>
                  </a:cubicBezTo>
                  <a:cubicBezTo>
                    <a:pt x="146685" y="2605786"/>
                    <a:pt x="137414" y="2615057"/>
                    <a:pt x="128143" y="2620645"/>
                  </a:cubicBezTo>
                  <a:cubicBezTo>
                    <a:pt x="126238" y="2620645"/>
                    <a:pt x="120650" y="2618740"/>
                    <a:pt x="118872" y="2620645"/>
                  </a:cubicBezTo>
                  <a:cubicBezTo>
                    <a:pt x="104013" y="2628138"/>
                    <a:pt x="91059" y="2635504"/>
                    <a:pt x="76073" y="2641092"/>
                  </a:cubicBezTo>
                  <a:cubicBezTo>
                    <a:pt x="64897" y="2646680"/>
                    <a:pt x="55626" y="2652268"/>
                    <a:pt x="44450" y="2657856"/>
                  </a:cubicBezTo>
                  <a:cubicBezTo>
                    <a:pt x="44450" y="2659761"/>
                    <a:pt x="46355" y="2661539"/>
                    <a:pt x="46355" y="2663444"/>
                  </a:cubicBezTo>
                  <a:cubicBezTo>
                    <a:pt x="42672" y="2663444"/>
                    <a:pt x="37084" y="2661539"/>
                    <a:pt x="31496" y="2659761"/>
                  </a:cubicBezTo>
                  <a:cubicBezTo>
                    <a:pt x="33401" y="2670937"/>
                    <a:pt x="35179" y="2678303"/>
                    <a:pt x="37084" y="2687574"/>
                  </a:cubicBezTo>
                  <a:cubicBezTo>
                    <a:pt x="35179" y="2687574"/>
                    <a:pt x="35179" y="2687574"/>
                    <a:pt x="33401" y="2689479"/>
                  </a:cubicBezTo>
                  <a:cubicBezTo>
                    <a:pt x="31496" y="2685796"/>
                    <a:pt x="29718" y="2681986"/>
                    <a:pt x="27813" y="2680208"/>
                  </a:cubicBezTo>
                  <a:cubicBezTo>
                    <a:pt x="11049" y="2698750"/>
                    <a:pt x="0" y="2715514"/>
                    <a:pt x="25908" y="2726690"/>
                  </a:cubicBezTo>
                  <a:cubicBezTo>
                    <a:pt x="24003" y="2735961"/>
                    <a:pt x="24003" y="2743454"/>
                    <a:pt x="24003" y="2749042"/>
                  </a:cubicBezTo>
                  <a:lnTo>
                    <a:pt x="29591" y="2788031"/>
                  </a:lnTo>
                  <a:cubicBezTo>
                    <a:pt x="31496" y="2804795"/>
                    <a:pt x="27686" y="2821432"/>
                    <a:pt x="48133" y="2827020"/>
                  </a:cubicBezTo>
                  <a:cubicBezTo>
                    <a:pt x="42545" y="2836291"/>
                    <a:pt x="42545" y="2879090"/>
                    <a:pt x="50038" y="2880868"/>
                  </a:cubicBezTo>
                  <a:cubicBezTo>
                    <a:pt x="62992" y="2886456"/>
                    <a:pt x="66802" y="2903220"/>
                    <a:pt x="77851" y="2910586"/>
                  </a:cubicBezTo>
                  <a:cubicBezTo>
                    <a:pt x="79756" y="2912491"/>
                    <a:pt x="81534" y="2916174"/>
                    <a:pt x="81534" y="2916174"/>
                  </a:cubicBezTo>
                  <a:cubicBezTo>
                    <a:pt x="66675" y="2932938"/>
                    <a:pt x="89027" y="2925445"/>
                    <a:pt x="92710" y="2932938"/>
                  </a:cubicBezTo>
                  <a:cubicBezTo>
                    <a:pt x="89027" y="2942209"/>
                    <a:pt x="81534" y="2951480"/>
                    <a:pt x="79756" y="2962656"/>
                  </a:cubicBezTo>
                  <a:cubicBezTo>
                    <a:pt x="77978" y="2973832"/>
                    <a:pt x="79756" y="2983103"/>
                    <a:pt x="96520" y="2977515"/>
                  </a:cubicBezTo>
                  <a:cubicBezTo>
                    <a:pt x="94615" y="2994279"/>
                    <a:pt x="92837" y="3009138"/>
                    <a:pt x="90932" y="3025775"/>
                  </a:cubicBezTo>
                  <a:cubicBezTo>
                    <a:pt x="92837" y="3025775"/>
                    <a:pt x="94615" y="3023870"/>
                    <a:pt x="94615" y="3023870"/>
                  </a:cubicBezTo>
                  <a:cubicBezTo>
                    <a:pt x="100203" y="3036824"/>
                    <a:pt x="103886" y="3048000"/>
                    <a:pt x="109474" y="3059176"/>
                  </a:cubicBezTo>
                  <a:cubicBezTo>
                    <a:pt x="118745" y="3059176"/>
                    <a:pt x="128016" y="3061081"/>
                    <a:pt x="139192" y="3062859"/>
                  </a:cubicBezTo>
                  <a:lnTo>
                    <a:pt x="139192" y="3068447"/>
                  </a:lnTo>
                  <a:cubicBezTo>
                    <a:pt x="133604" y="3070352"/>
                    <a:pt x="128016" y="3072130"/>
                    <a:pt x="122428" y="3074035"/>
                  </a:cubicBezTo>
                  <a:cubicBezTo>
                    <a:pt x="124333" y="3075940"/>
                    <a:pt x="128016" y="3075940"/>
                    <a:pt x="128016" y="3075940"/>
                  </a:cubicBezTo>
                  <a:cubicBezTo>
                    <a:pt x="129921" y="3103753"/>
                    <a:pt x="154051" y="3100070"/>
                    <a:pt x="170815" y="3107563"/>
                  </a:cubicBezTo>
                  <a:cubicBezTo>
                    <a:pt x="178308" y="3111246"/>
                    <a:pt x="187579" y="3113151"/>
                    <a:pt x="193167" y="3111246"/>
                  </a:cubicBezTo>
                  <a:cubicBezTo>
                    <a:pt x="204343" y="3105658"/>
                    <a:pt x="211709" y="3107563"/>
                    <a:pt x="211709" y="3118739"/>
                  </a:cubicBezTo>
                  <a:cubicBezTo>
                    <a:pt x="211709" y="3124327"/>
                    <a:pt x="208026" y="3131693"/>
                    <a:pt x="206121" y="3135503"/>
                  </a:cubicBezTo>
                  <a:cubicBezTo>
                    <a:pt x="219075" y="3135503"/>
                    <a:pt x="239522" y="3141091"/>
                    <a:pt x="250698" y="3133598"/>
                  </a:cubicBezTo>
                  <a:cubicBezTo>
                    <a:pt x="276733" y="3116834"/>
                    <a:pt x="300863" y="3131693"/>
                    <a:pt x="324993" y="3126105"/>
                  </a:cubicBezTo>
                  <a:cubicBezTo>
                    <a:pt x="337947" y="3122422"/>
                    <a:pt x="349123" y="3122422"/>
                    <a:pt x="367792" y="3118612"/>
                  </a:cubicBezTo>
                  <a:cubicBezTo>
                    <a:pt x="377063" y="3126105"/>
                    <a:pt x="386334" y="3124200"/>
                    <a:pt x="388239" y="3114929"/>
                  </a:cubicBezTo>
                  <a:cubicBezTo>
                    <a:pt x="403098" y="3114929"/>
                    <a:pt x="416052" y="3114929"/>
                    <a:pt x="429133" y="3113024"/>
                  </a:cubicBezTo>
                  <a:cubicBezTo>
                    <a:pt x="449580" y="3109341"/>
                    <a:pt x="468122" y="3103753"/>
                    <a:pt x="488569" y="3101848"/>
                  </a:cubicBezTo>
                  <a:cubicBezTo>
                    <a:pt x="501523" y="3099943"/>
                    <a:pt x="516382" y="3103753"/>
                    <a:pt x="531368" y="3101848"/>
                  </a:cubicBezTo>
                  <a:cubicBezTo>
                    <a:pt x="538861" y="3099943"/>
                    <a:pt x="544322" y="3088894"/>
                    <a:pt x="551815" y="3083306"/>
                  </a:cubicBezTo>
                  <a:cubicBezTo>
                    <a:pt x="559308" y="3101848"/>
                    <a:pt x="574167" y="3103753"/>
                    <a:pt x="598297" y="3090799"/>
                  </a:cubicBezTo>
                  <a:cubicBezTo>
                    <a:pt x="589026" y="3083306"/>
                    <a:pt x="577850" y="3077845"/>
                    <a:pt x="568579" y="3072257"/>
                  </a:cubicBezTo>
                  <a:cubicBezTo>
                    <a:pt x="577850" y="3068574"/>
                    <a:pt x="585343" y="3062986"/>
                    <a:pt x="592709" y="3061081"/>
                  </a:cubicBezTo>
                  <a:cubicBezTo>
                    <a:pt x="600202" y="3061081"/>
                    <a:pt x="605663" y="3062986"/>
                    <a:pt x="611251" y="3062986"/>
                  </a:cubicBezTo>
                  <a:cubicBezTo>
                    <a:pt x="616839" y="3062986"/>
                    <a:pt x="622427" y="3062986"/>
                    <a:pt x="628015" y="3061081"/>
                  </a:cubicBezTo>
                  <a:cubicBezTo>
                    <a:pt x="633603" y="3059176"/>
                    <a:pt x="637286" y="3057398"/>
                    <a:pt x="640969" y="3053588"/>
                  </a:cubicBezTo>
                  <a:cubicBezTo>
                    <a:pt x="640969" y="3059176"/>
                    <a:pt x="642874" y="3066542"/>
                    <a:pt x="642874" y="3072130"/>
                  </a:cubicBezTo>
                  <a:cubicBezTo>
                    <a:pt x="642874" y="3077718"/>
                    <a:pt x="639191" y="3083306"/>
                    <a:pt x="637286" y="3088894"/>
                  </a:cubicBezTo>
                  <a:cubicBezTo>
                    <a:pt x="642874" y="3088894"/>
                    <a:pt x="648462" y="3088894"/>
                    <a:pt x="655828" y="3086989"/>
                  </a:cubicBezTo>
                  <a:cubicBezTo>
                    <a:pt x="663321" y="3098165"/>
                    <a:pt x="642874" y="3122295"/>
                    <a:pt x="670687" y="3124200"/>
                  </a:cubicBezTo>
                  <a:cubicBezTo>
                    <a:pt x="668782" y="3131693"/>
                    <a:pt x="667004" y="3137154"/>
                    <a:pt x="665099" y="3144647"/>
                  </a:cubicBezTo>
                  <a:cubicBezTo>
                    <a:pt x="676275" y="3144647"/>
                    <a:pt x="687451" y="3146552"/>
                    <a:pt x="704088" y="3148330"/>
                  </a:cubicBezTo>
                  <a:cubicBezTo>
                    <a:pt x="696595" y="3157601"/>
                    <a:pt x="691134" y="3165094"/>
                    <a:pt x="683641" y="3172460"/>
                  </a:cubicBezTo>
                  <a:cubicBezTo>
                    <a:pt x="689229" y="3170555"/>
                    <a:pt x="694817" y="3170555"/>
                    <a:pt x="705993" y="3168777"/>
                  </a:cubicBezTo>
                  <a:cubicBezTo>
                    <a:pt x="681863" y="3191129"/>
                    <a:pt x="707898" y="3192907"/>
                    <a:pt x="717169" y="3205988"/>
                  </a:cubicBezTo>
                  <a:cubicBezTo>
                    <a:pt x="722757" y="3191129"/>
                    <a:pt x="726440" y="3181858"/>
                    <a:pt x="728345" y="3174365"/>
                  </a:cubicBezTo>
                  <a:cubicBezTo>
                    <a:pt x="737616" y="3183636"/>
                    <a:pt x="748792" y="3194812"/>
                    <a:pt x="759968" y="3207766"/>
                  </a:cubicBezTo>
                  <a:cubicBezTo>
                    <a:pt x="761873" y="3207766"/>
                    <a:pt x="765556" y="3204083"/>
                    <a:pt x="767461" y="3205861"/>
                  </a:cubicBezTo>
                  <a:cubicBezTo>
                    <a:pt x="787908" y="3215132"/>
                    <a:pt x="797179" y="3205861"/>
                    <a:pt x="804672" y="3187319"/>
                  </a:cubicBezTo>
                  <a:cubicBezTo>
                    <a:pt x="806577" y="3183636"/>
                    <a:pt x="815848" y="3181731"/>
                    <a:pt x="817626" y="3179826"/>
                  </a:cubicBezTo>
                  <a:cubicBezTo>
                    <a:pt x="813943" y="3191002"/>
                    <a:pt x="808355" y="3202178"/>
                    <a:pt x="802767" y="3215132"/>
                  </a:cubicBezTo>
                  <a:cubicBezTo>
                    <a:pt x="780415" y="3218815"/>
                    <a:pt x="754507" y="3224403"/>
                    <a:pt x="728472" y="3229991"/>
                  </a:cubicBezTo>
                  <a:cubicBezTo>
                    <a:pt x="704342" y="3235579"/>
                    <a:pt x="680212" y="3244850"/>
                    <a:pt x="654177" y="3248533"/>
                  </a:cubicBezTo>
                  <a:cubicBezTo>
                    <a:pt x="618871" y="3254121"/>
                    <a:pt x="583565" y="3257804"/>
                    <a:pt x="546354" y="3263392"/>
                  </a:cubicBezTo>
                  <a:cubicBezTo>
                    <a:pt x="503555" y="3270885"/>
                    <a:pt x="460883" y="3278251"/>
                    <a:pt x="418084" y="3287522"/>
                  </a:cubicBezTo>
                  <a:cubicBezTo>
                    <a:pt x="382778" y="3295015"/>
                    <a:pt x="349377" y="3306064"/>
                    <a:pt x="314071" y="3313557"/>
                  </a:cubicBezTo>
                  <a:cubicBezTo>
                    <a:pt x="289941" y="3319145"/>
                    <a:pt x="265811" y="3321050"/>
                    <a:pt x="243459" y="3330321"/>
                  </a:cubicBezTo>
                  <a:cubicBezTo>
                    <a:pt x="221107" y="3339592"/>
                    <a:pt x="189611" y="3337814"/>
                    <a:pt x="182118" y="3369310"/>
                  </a:cubicBezTo>
                  <a:cubicBezTo>
                    <a:pt x="169164" y="3361817"/>
                    <a:pt x="159766" y="3365627"/>
                    <a:pt x="157988" y="3378581"/>
                  </a:cubicBezTo>
                  <a:cubicBezTo>
                    <a:pt x="157988" y="3382264"/>
                    <a:pt x="156083" y="3386074"/>
                    <a:pt x="152400" y="3386074"/>
                  </a:cubicBezTo>
                  <a:cubicBezTo>
                    <a:pt x="131953" y="3391662"/>
                    <a:pt x="137541" y="3402838"/>
                    <a:pt x="146812" y="3413887"/>
                  </a:cubicBezTo>
                  <a:cubicBezTo>
                    <a:pt x="157988" y="3426841"/>
                    <a:pt x="157988" y="3439922"/>
                    <a:pt x="156083" y="3454781"/>
                  </a:cubicBezTo>
                  <a:cubicBezTo>
                    <a:pt x="152400" y="3475228"/>
                    <a:pt x="148590" y="3497580"/>
                    <a:pt x="144907" y="3518027"/>
                  </a:cubicBezTo>
                  <a:cubicBezTo>
                    <a:pt x="144907" y="3523615"/>
                    <a:pt x="150495" y="3529203"/>
                    <a:pt x="154178" y="3534791"/>
                  </a:cubicBezTo>
                  <a:lnTo>
                    <a:pt x="159766" y="3545967"/>
                  </a:lnTo>
                  <a:lnTo>
                    <a:pt x="159766" y="3577590"/>
                  </a:lnTo>
                  <a:cubicBezTo>
                    <a:pt x="167259" y="3577590"/>
                    <a:pt x="176530" y="3575685"/>
                    <a:pt x="185801" y="3575685"/>
                  </a:cubicBezTo>
                  <a:cubicBezTo>
                    <a:pt x="185801" y="3575685"/>
                    <a:pt x="185801" y="3577590"/>
                    <a:pt x="187706" y="3577590"/>
                  </a:cubicBezTo>
                  <a:cubicBezTo>
                    <a:pt x="182118" y="3579495"/>
                    <a:pt x="178435" y="3581273"/>
                    <a:pt x="172847" y="3585083"/>
                  </a:cubicBezTo>
                  <a:cubicBezTo>
                    <a:pt x="184023" y="3598037"/>
                    <a:pt x="163576" y="3631565"/>
                    <a:pt x="208153" y="3624072"/>
                  </a:cubicBezTo>
                  <a:cubicBezTo>
                    <a:pt x="195199" y="3635248"/>
                    <a:pt x="187706" y="3642614"/>
                    <a:pt x="182118" y="3646424"/>
                  </a:cubicBezTo>
                  <a:cubicBezTo>
                    <a:pt x="185801" y="3655695"/>
                    <a:pt x="189611" y="3661283"/>
                    <a:pt x="191389" y="3666871"/>
                  </a:cubicBezTo>
                  <a:cubicBezTo>
                    <a:pt x="183896" y="3672459"/>
                    <a:pt x="178435" y="3678047"/>
                    <a:pt x="172847" y="3681730"/>
                  </a:cubicBezTo>
                  <a:cubicBezTo>
                    <a:pt x="180340" y="3689223"/>
                    <a:pt x="187706" y="3694684"/>
                    <a:pt x="191389" y="3700272"/>
                  </a:cubicBezTo>
                  <a:cubicBezTo>
                    <a:pt x="198882" y="3692779"/>
                    <a:pt x="206248" y="3685413"/>
                    <a:pt x="213741" y="3685413"/>
                  </a:cubicBezTo>
                  <a:cubicBezTo>
                    <a:pt x="221234" y="3685413"/>
                    <a:pt x="230505" y="3698367"/>
                    <a:pt x="239776" y="3705860"/>
                  </a:cubicBezTo>
                  <a:cubicBezTo>
                    <a:pt x="239776" y="3707765"/>
                    <a:pt x="234188" y="3709543"/>
                    <a:pt x="232283" y="3709543"/>
                  </a:cubicBezTo>
                  <a:cubicBezTo>
                    <a:pt x="219329" y="3694684"/>
                    <a:pt x="206248" y="3692779"/>
                    <a:pt x="193294" y="3709543"/>
                  </a:cubicBezTo>
                  <a:cubicBezTo>
                    <a:pt x="193294" y="3709543"/>
                    <a:pt x="191389" y="3709543"/>
                    <a:pt x="191389" y="3707638"/>
                  </a:cubicBezTo>
                  <a:cubicBezTo>
                    <a:pt x="191389" y="3705733"/>
                    <a:pt x="191389" y="3705733"/>
                    <a:pt x="189484" y="3703955"/>
                  </a:cubicBezTo>
                  <a:cubicBezTo>
                    <a:pt x="181991" y="3711448"/>
                    <a:pt x="183896" y="3716909"/>
                    <a:pt x="193167" y="3722497"/>
                  </a:cubicBezTo>
                  <a:cubicBezTo>
                    <a:pt x="206121" y="3729990"/>
                    <a:pt x="204343" y="3735451"/>
                    <a:pt x="196850" y="3744849"/>
                  </a:cubicBezTo>
                  <a:cubicBezTo>
                    <a:pt x="200533" y="3746754"/>
                    <a:pt x="206121" y="3750437"/>
                    <a:pt x="206121" y="3752342"/>
                  </a:cubicBezTo>
                  <a:cubicBezTo>
                    <a:pt x="206121" y="3761613"/>
                    <a:pt x="224663" y="3767201"/>
                    <a:pt x="209804" y="3778377"/>
                  </a:cubicBezTo>
                  <a:cubicBezTo>
                    <a:pt x="217297" y="3787648"/>
                    <a:pt x="220980" y="3796919"/>
                    <a:pt x="237617" y="3800729"/>
                  </a:cubicBezTo>
                  <a:cubicBezTo>
                    <a:pt x="252476" y="3804412"/>
                    <a:pt x="256159" y="3797046"/>
                    <a:pt x="265430" y="3795141"/>
                  </a:cubicBezTo>
                  <a:cubicBezTo>
                    <a:pt x="274701" y="3793236"/>
                    <a:pt x="285877" y="3798824"/>
                    <a:pt x="295148" y="3800729"/>
                  </a:cubicBezTo>
                  <a:cubicBezTo>
                    <a:pt x="298831" y="3800729"/>
                    <a:pt x="302641" y="3795141"/>
                    <a:pt x="302641" y="3793236"/>
                  </a:cubicBezTo>
                  <a:cubicBezTo>
                    <a:pt x="315595" y="3795141"/>
                    <a:pt x="328676" y="3798824"/>
                    <a:pt x="339852" y="3796919"/>
                  </a:cubicBezTo>
                  <a:cubicBezTo>
                    <a:pt x="356616" y="3795014"/>
                    <a:pt x="365887" y="3800602"/>
                    <a:pt x="367665" y="3815461"/>
                  </a:cubicBezTo>
                  <a:cubicBezTo>
                    <a:pt x="369570" y="3832225"/>
                    <a:pt x="378841" y="3834003"/>
                    <a:pt x="391795" y="3832225"/>
                  </a:cubicBezTo>
                  <a:cubicBezTo>
                    <a:pt x="402971" y="3830320"/>
                    <a:pt x="412242" y="3826637"/>
                    <a:pt x="423418" y="3824732"/>
                  </a:cubicBezTo>
                  <a:cubicBezTo>
                    <a:pt x="417830" y="3819144"/>
                    <a:pt x="410464" y="3813556"/>
                    <a:pt x="401066" y="3806190"/>
                  </a:cubicBezTo>
                  <a:cubicBezTo>
                    <a:pt x="410337" y="3804285"/>
                    <a:pt x="419608" y="3800602"/>
                    <a:pt x="427101" y="3800602"/>
                  </a:cubicBezTo>
                  <a:cubicBezTo>
                    <a:pt x="441960" y="3798697"/>
                    <a:pt x="454914" y="3796919"/>
                    <a:pt x="469900" y="3796919"/>
                  </a:cubicBezTo>
                  <a:cubicBezTo>
                    <a:pt x="475488" y="3796919"/>
                    <a:pt x="481076" y="3800602"/>
                    <a:pt x="486664" y="3806190"/>
                  </a:cubicBezTo>
                  <a:cubicBezTo>
                    <a:pt x="462534" y="3806190"/>
                    <a:pt x="440182" y="3806190"/>
                    <a:pt x="423418" y="3824732"/>
                  </a:cubicBezTo>
                  <a:cubicBezTo>
                    <a:pt x="429006" y="3826637"/>
                    <a:pt x="436372" y="3828415"/>
                    <a:pt x="441960" y="3828415"/>
                  </a:cubicBezTo>
                  <a:cubicBezTo>
                    <a:pt x="473583" y="3826510"/>
                    <a:pt x="506984" y="3824732"/>
                    <a:pt x="538607" y="3822827"/>
                  </a:cubicBezTo>
                  <a:cubicBezTo>
                    <a:pt x="570230" y="3820922"/>
                    <a:pt x="599948" y="3817239"/>
                    <a:pt x="633349" y="3815334"/>
                  </a:cubicBezTo>
                  <a:cubicBezTo>
                    <a:pt x="642620" y="3854323"/>
                    <a:pt x="651891" y="3891534"/>
                    <a:pt x="659384" y="3928745"/>
                  </a:cubicBezTo>
                  <a:cubicBezTo>
                    <a:pt x="655701" y="3930650"/>
                    <a:pt x="651891" y="3932428"/>
                    <a:pt x="648208" y="3932428"/>
                  </a:cubicBezTo>
                  <a:cubicBezTo>
                    <a:pt x="653796" y="3939921"/>
                    <a:pt x="661162" y="3947287"/>
                    <a:pt x="663067" y="3954780"/>
                  </a:cubicBezTo>
                  <a:cubicBezTo>
                    <a:pt x="664972" y="3965956"/>
                    <a:pt x="663067" y="3977132"/>
                    <a:pt x="663067" y="3984498"/>
                  </a:cubicBezTo>
                  <a:cubicBezTo>
                    <a:pt x="676021" y="3988181"/>
                    <a:pt x="683514" y="3990086"/>
                    <a:pt x="692785" y="3991991"/>
                  </a:cubicBezTo>
                  <a:cubicBezTo>
                    <a:pt x="690880" y="3991991"/>
                    <a:pt x="689102" y="3993896"/>
                    <a:pt x="685292" y="3993896"/>
                  </a:cubicBezTo>
                  <a:cubicBezTo>
                    <a:pt x="687197" y="4006850"/>
                    <a:pt x="690880" y="4021709"/>
                    <a:pt x="692785" y="4040378"/>
                  </a:cubicBezTo>
                  <a:lnTo>
                    <a:pt x="722503" y="4040378"/>
                  </a:lnTo>
                  <a:cubicBezTo>
                    <a:pt x="728091" y="4040378"/>
                    <a:pt x="733679" y="4044061"/>
                    <a:pt x="735457" y="4045966"/>
                  </a:cubicBezTo>
                  <a:cubicBezTo>
                    <a:pt x="742950" y="4068318"/>
                    <a:pt x="759587" y="4075684"/>
                    <a:pt x="781939" y="4070096"/>
                  </a:cubicBezTo>
                  <a:cubicBezTo>
                    <a:pt x="791210" y="4068191"/>
                    <a:pt x="802386" y="4068191"/>
                    <a:pt x="811657" y="4068191"/>
                  </a:cubicBezTo>
                  <a:lnTo>
                    <a:pt x="834517" y="4068191"/>
                  </a:lnTo>
                  <a:cubicBezTo>
                    <a:pt x="842010" y="4068191"/>
                    <a:pt x="849376" y="4066286"/>
                    <a:pt x="856869" y="4064508"/>
                  </a:cubicBezTo>
                  <a:cubicBezTo>
                    <a:pt x="858774" y="4058920"/>
                    <a:pt x="858774" y="4053332"/>
                    <a:pt x="860552" y="4045966"/>
                  </a:cubicBezTo>
                  <a:cubicBezTo>
                    <a:pt x="866140" y="4045966"/>
                    <a:pt x="869823" y="4044061"/>
                    <a:pt x="875411" y="4044061"/>
                  </a:cubicBezTo>
                  <a:cubicBezTo>
                    <a:pt x="910717" y="4040378"/>
                    <a:pt x="947928" y="4034790"/>
                    <a:pt x="985012" y="4031107"/>
                  </a:cubicBezTo>
                  <a:cubicBezTo>
                    <a:pt x="985012" y="4031107"/>
                    <a:pt x="986917" y="4034790"/>
                    <a:pt x="988695" y="4040378"/>
                  </a:cubicBezTo>
                  <a:cubicBezTo>
                    <a:pt x="983107" y="4042283"/>
                    <a:pt x="979424" y="4044061"/>
                    <a:pt x="975741" y="4045966"/>
                  </a:cubicBezTo>
                  <a:cubicBezTo>
                    <a:pt x="990600" y="4060825"/>
                    <a:pt x="1011047" y="4062730"/>
                    <a:pt x="1024001" y="4051554"/>
                  </a:cubicBezTo>
                  <a:cubicBezTo>
                    <a:pt x="1016508" y="4045966"/>
                    <a:pt x="1011047" y="4042283"/>
                    <a:pt x="1001649" y="4036695"/>
                  </a:cubicBezTo>
                  <a:lnTo>
                    <a:pt x="1007237" y="4031107"/>
                  </a:lnTo>
                  <a:lnTo>
                    <a:pt x="1022096" y="4031107"/>
                  </a:lnTo>
                  <a:lnTo>
                    <a:pt x="1022096" y="4029202"/>
                  </a:lnTo>
                  <a:cubicBezTo>
                    <a:pt x="1029589" y="4031107"/>
                    <a:pt x="1035050" y="4034790"/>
                    <a:pt x="1042543" y="4029202"/>
                  </a:cubicBezTo>
                  <a:lnTo>
                    <a:pt x="1050036" y="4029202"/>
                  </a:lnTo>
                  <a:lnTo>
                    <a:pt x="1115060" y="4032885"/>
                  </a:lnTo>
                  <a:cubicBezTo>
                    <a:pt x="1122553" y="4032885"/>
                    <a:pt x="1126236" y="4030980"/>
                    <a:pt x="1129919" y="4027297"/>
                  </a:cubicBezTo>
                  <a:cubicBezTo>
                    <a:pt x="1139190" y="4042156"/>
                    <a:pt x="1146683" y="4055110"/>
                    <a:pt x="1155954" y="4071874"/>
                  </a:cubicBezTo>
                  <a:cubicBezTo>
                    <a:pt x="1154049" y="4071874"/>
                    <a:pt x="1150366" y="4073779"/>
                    <a:pt x="1146683" y="4073779"/>
                  </a:cubicBezTo>
                  <a:cubicBezTo>
                    <a:pt x="1170813" y="4112768"/>
                    <a:pt x="1185672" y="4153662"/>
                    <a:pt x="1163447" y="4198239"/>
                  </a:cubicBezTo>
                  <a:cubicBezTo>
                    <a:pt x="1165352" y="4213098"/>
                    <a:pt x="1169035" y="4227957"/>
                    <a:pt x="1170940" y="4246499"/>
                  </a:cubicBezTo>
                  <a:lnTo>
                    <a:pt x="1189482" y="4246499"/>
                  </a:lnTo>
                  <a:cubicBezTo>
                    <a:pt x="1185799" y="4255770"/>
                    <a:pt x="1181989" y="4261358"/>
                    <a:pt x="1180211" y="4266946"/>
                  </a:cubicBezTo>
                  <a:cubicBezTo>
                    <a:pt x="1180211" y="4276217"/>
                    <a:pt x="1200658" y="4279900"/>
                    <a:pt x="1185799" y="4292981"/>
                  </a:cubicBezTo>
                  <a:lnTo>
                    <a:pt x="1189482" y="4300474"/>
                  </a:lnTo>
                  <a:cubicBezTo>
                    <a:pt x="1208024" y="4324604"/>
                    <a:pt x="1228471" y="4346956"/>
                    <a:pt x="1248918" y="4374769"/>
                  </a:cubicBezTo>
                  <a:cubicBezTo>
                    <a:pt x="1234059" y="4382262"/>
                    <a:pt x="1221105" y="4389628"/>
                    <a:pt x="1204341" y="4397121"/>
                  </a:cubicBezTo>
                  <a:cubicBezTo>
                    <a:pt x="1221105" y="4399026"/>
                    <a:pt x="1222883" y="4408297"/>
                    <a:pt x="1217295" y="4421251"/>
                  </a:cubicBezTo>
                  <a:cubicBezTo>
                    <a:pt x="1215390" y="4424934"/>
                    <a:pt x="1219200" y="4434205"/>
                    <a:pt x="1220978" y="4436110"/>
                  </a:cubicBezTo>
                  <a:cubicBezTo>
                    <a:pt x="1241425" y="4441698"/>
                    <a:pt x="1259967" y="4462145"/>
                    <a:pt x="1284224" y="4454652"/>
                  </a:cubicBezTo>
                  <a:cubicBezTo>
                    <a:pt x="1284224" y="4458335"/>
                    <a:pt x="1282319" y="4463923"/>
                    <a:pt x="1280541" y="4465828"/>
                  </a:cubicBezTo>
                  <a:cubicBezTo>
                    <a:pt x="1265682" y="4473321"/>
                    <a:pt x="1250823" y="4478782"/>
                    <a:pt x="1235964" y="4486275"/>
                  </a:cubicBezTo>
                  <a:lnTo>
                    <a:pt x="1258316" y="4497451"/>
                  </a:lnTo>
                  <a:cubicBezTo>
                    <a:pt x="1261999" y="4491863"/>
                    <a:pt x="1263904" y="4486275"/>
                    <a:pt x="1267587" y="4480687"/>
                  </a:cubicBezTo>
                  <a:cubicBezTo>
                    <a:pt x="1278763" y="4486275"/>
                    <a:pt x="1288034" y="4489958"/>
                    <a:pt x="1299210" y="4495546"/>
                  </a:cubicBezTo>
                  <a:cubicBezTo>
                    <a:pt x="1293622" y="4499229"/>
                    <a:pt x="1289939" y="4501134"/>
                    <a:pt x="1286256" y="4503039"/>
                  </a:cubicBezTo>
                  <a:cubicBezTo>
                    <a:pt x="1289939" y="4504944"/>
                    <a:pt x="1293749" y="4508627"/>
                    <a:pt x="1299210" y="4510532"/>
                  </a:cubicBezTo>
                  <a:cubicBezTo>
                    <a:pt x="1304671" y="4512437"/>
                    <a:pt x="1310386" y="4510532"/>
                    <a:pt x="1314069" y="4512437"/>
                  </a:cubicBezTo>
                  <a:cubicBezTo>
                    <a:pt x="1323340" y="4503166"/>
                    <a:pt x="1330833" y="4491990"/>
                    <a:pt x="1340104" y="4486402"/>
                  </a:cubicBezTo>
                  <a:cubicBezTo>
                    <a:pt x="1351280" y="4480814"/>
                    <a:pt x="1654175" y="4449191"/>
                    <a:pt x="1665351" y="4447413"/>
                  </a:cubicBezTo>
                  <a:cubicBezTo>
                    <a:pt x="1680210" y="4445508"/>
                    <a:pt x="1696974" y="4447413"/>
                    <a:pt x="1711833" y="4449318"/>
                  </a:cubicBezTo>
                  <a:lnTo>
                    <a:pt x="1672844" y="4466082"/>
                  </a:lnTo>
                  <a:lnTo>
                    <a:pt x="1678432" y="4477258"/>
                  </a:lnTo>
                  <a:cubicBezTo>
                    <a:pt x="1696974" y="4475353"/>
                    <a:pt x="1711833" y="4475353"/>
                    <a:pt x="1726692" y="4471670"/>
                  </a:cubicBezTo>
                  <a:cubicBezTo>
                    <a:pt x="1735963" y="4469765"/>
                    <a:pt x="1750822" y="4471670"/>
                    <a:pt x="1752727" y="4456811"/>
                  </a:cubicBezTo>
                  <a:cubicBezTo>
                    <a:pt x="1765681" y="4466082"/>
                    <a:pt x="1778762" y="4467987"/>
                    <a:pt x="1795526" y="4460494"/>
                  </a:cubicBezTo>
                  <a:cubicBezTo>
                    <a:pt x="1804797" y="4456811"/>
                    <a:pt x="1815973" y="4456811"/>
                    <a:pt x="1825244" y="4454906"/>
                  </a:cubicBezTo>
                  <a:cubicBezTo>
                    <a:pt x="1847596" y="4453001"/>
                    <a:pt x="1869821" y="4451223"/>
                    <a:pt x="1892173" y="4447413"/>
                  </a:cubicBezTo>
                  <a:lnTo>
                    <a:pt x="1914525" y="4447413"/>
                  </a:lnTo>
                  <a:cubicBezTo>
                    <a:pt x="1916430" y="4443730"/>
                    <a:pt x="1916430" y="4438142"/>
                    <a:pt x="1916430" y="4438142"/>
                  </a:cubicBezTo>
                  <a:cubicBezTo>
                    <a:pt x="1936877" y="4438142"/>
                    <a:pt x="1953641" y="4440047"/>
                    <a:pt x="1972183" y="4440047"/>
                  </a:cubicBezTo>
                  <a:cubicBezTo>
                    <a:pt x="1992630" y="4440047"/>
                    <a:pt x="2001901" y="4427093"/>
                    <a:pt x="1994535" y="4406646"/>
                  </a:cubicBezTo>
                  <a:cubicBezTo>
                    <a:pt x="2000123" y="4406646"/>
                    <a:pt x="2007489" y="4408551"/>
                    <a:pt x="2011299" y="4408551"/>
                  </a:cubicBezTo>
                  <a:cubicBezTo>
                    <a:pt x="2013204" y="4416044"/>
                    <a:pt x="2011299" y="4425315"/>
                    <a:pt x="2014982" y="4427093"/>
                  </a:cubicBezTo>
                  <a:cubicBezTo>
                    <a:pt x="2020570" y="4430776"/>
                    <a:pt x="2029841" y="4430776"/>
                    <a:pt x="2037334" y="4428998"/>
                  </a:cubicBezTo>
                  <a:cubicBezTo>
                    <a:pt x="2046605" y="4427093"/>
                    <a:pt x="2057781" y="4417822"/>
                    <a:pt x="2061464" y="4421505"/>
                  </a:cubicBezTo>
                  <a:cubicBezTo>
                    <a:pt x="2080006" y="4436364"/>
                    <a:pt x="2093087" y="4423410"/>
                    <a:pt x="2102358" y="4415917"/>
                  </a:cubicBezTo>
                  <a:cubicBezTo>
                    <a:pt x="2109851" y="4417822"/>
                    <a:pt x="2113534" y="4423410"/>
                    <a:pt x="2117217" y="4421505"/>
                  </a:cubicBezTo>
                  <a:cubicBezTo>
                    <a:pt x="2126488" y="4419600"/>
                    <a:pt x="2137664" y="4417822"/>
                    <a:pt x="2146935" y="4415917"/>
                  </a:cubicBezTo>
                  <a:cubicBezTo>
                    <a:pt x="2167382" y="4410329"/>
                    <a:pt x="2189734" y="4406646"/>
                    <a:pt x="2210181" y="4406646"/>
                  </a:cubicBezTo>
                  <a:cubicBezTo>
                    <a:pt x="2237994" y="4404741"/>
                    <a:pt x="2264029" y="4397375"/>
                    <a:pt x="2291969" y="4395470"/>
                  </a:cubicBezTo>
                  <a:cubicBezTo>
                    <a:pt x="2304923" y="4393565"/>
                    <a:pt x="2318004" y="4397375"/>
                    <a:pt x="2330958" y="4399153"/>
                  </a:cubicBezTo>
                  <a:cubicBezTo>
                    <a:pt x="2334641" y="4399153"/>
                    <a:pt x="2340229" y="4399153"/>
                    <a:pt x="2340229" y="4397248"/>
                  </a:cubicBezTo>
                  <a:cubicBezTo>
                    <a:pt x="2340229" y="4378706"/>
                    <a:pt x="2369947" y="4387977"/>
                    <a:pt x="2366264" y="4367530"/>
                  </a:cubicBezTo>
                  <a:cubicBezTo>
                    <a:pt x="2369947" y="4369435"/>
                    <a:pt x="2373757" y="4369435"/>
                    <a:pt x="2375535" y="4373118"/>
                  </a:cubicBezTo>
                  <a:cubicBezTo>
                    <a:pt x="2381123" y="4378706"/>
                    <a:pt x="2384806" y="4384294"/>
                    <a:pt x="2390394" y="4389882"/>
                  </a:cubicBezTo>
                  <a:cubicBezTo>
                    <a:pt x="2390394" y="4382389"/>
                    <a:pt x="2390394" y="4376928"/>
                    <a:pt x="2388489" y="4369435"/>
                  </a:cubicBezTo>
                  <a:cubicBezTo>
                    <a:pt x="2407031" y="4378706"/>
                    <a:pt x="2425700" y="4387977"/>
                    <a:pt x="2438654" y="4395470"/>
                  </a:cubicBezTo>
                  <a:cubicBezTo>
                    <a:pt x="2451608" y="4386199"/>
                    <a:pt x="2462784" y="4382516"/>
                    <a:pt x="2470277" y="4373118"/>
                  </a:cubicBezTo>
                  <a:cubicBezTo>
                    <a:pt x="2477770" y="4361942"/>
                    <a:pt x="2475865" y="4360164"/>
                    <a:pt x="2488819" y="4369435"/>
                  </a:cubicBezTo>
                  <a:cubicBezTo>
                    <a:pt x="2486914" y="4371340"/>
                    <a:pt x="2483231" y="4373118"/>
                    <a:pt x="2479548" y="4376928"/>
                  </a:cubicBezTo>
                  <a:cubicBezTo>
                    <a:pt x="2501900" y="4371340"/>
                    <a:pt x="2522347" y="4360164"/>
                    <a:pt x="2544572" y="4362069"/>
                  </a:cubicBezTo>
                  <a:cubicBezTo>
                    <a:pt x="2566924" y="4362069"/>
                    <a:pt x="2589149" y="4365752"/>
                    <a:pt x="2609596" y="4352798"/>
                  </a:cubicBezTo>
                  <a:cubicBezTo>
                    <a:pt x="2611501" y="4358386"/>
                    <a:pt x="2611501" y="4363974"/>
                    <a:pt x="2615184" y="4365752"/>
                  </a:cubicBezTo>
                  <a:cubicBezTo>
                    <a:pt x="2620772" y="4369435"/>
                    <a:pt x="2630043" y="4371340"/>
                    <a:pt x="2631948" y="4369435"/>
                  </a:cubicBezTo>
                  <a:cubicBezTo>
                    <a:pt x="2643124" y="4352671"/>
                    <a:pt x="2661666" y="4354576"/>
                    <a:pt x="2672842" y="4363847"/>
                  </a:cubicBezTo>
                  <a:cubicBezTo>
                    <a:pt x="2687701" y="4375023"/>
                    <a:pt x="2696972" y="4365752"/>
                    <a:pt x="2710053" y="4363847"/>
                  </a:cubicBezTo>
                  <a:cubicBezTo>
                    <a:pt x="2698877" y="4358259"/>
                    <a:pt x="2689606" y="4352671"/>
                    <a:pt x="2680335" y="4348988"/>
                  </a:cubicBezTo>
                  <a:cubicBezTo>
                    <a:pt x="2682240" y="4347083"/>
                    <a:pt x="2682240" y="4345305"/>
                    <a:pt x="2684018" y="4343400"/>
                  </a:cubicBezTo>
                  <a:cubicBezTo>
                    <a:pt x="2689606" y="4345305"/>
                    <a:pt x="2696972" y="4347083"/>
                    <a:pt x="2702560" y="4350893"/>
                  </a:cubicBezTo>
                  <a:cubicBezTo>
                    <a:pt x="2704465" y="4343400"/>
                    <a:pt x="2708148" y="4337939"/>
                    <a:pt x="2710053" y="4332351"/>
                  </a:cubicBezTo>
                  <a:cubicBezTo>
                    <a:pt x="2728595" y="4341622"/>
                    <a:pt x="2745359" y="4349115"/>
                    <a:pt x="2765806" y="4336034"/>
                  </a:cubicBezTo>
                  <a:cubicBezTo>
                    <a:pt x="2769489" y="4334129"/>
                    <a:pt x="2784348" y="4323080"/>
                    <a:pt x="2780665" y="4341622"/>
                  </a:cubicBezTo>
                  <a:cubicBezTo>
                    <a:pt x="2771394" y="4347210"/>
                    <a:pt x="2762123" y="4352798"/>
                    <a:pt x="2752852" y="4356481"/>
                  </a:cubicBezTo>
                  <a:cubicBezTo>
                    <a:pt x="2752852" y="4358386"/>
                    <a:pt x="2754757" y="4358386"/>
                    <a:pt x="2754757" y="4360164"/>
                  </a:cubicBezTo>
                  <a:cubicBezTo>
                    <a:pt x="2765933" y="4358259"/>
                    <a:pt x="2778887" y="4356481"/>
                    <a:pt x="2791968" y="4354576"/>
                  </a:cubicBezTo>
                  <a:cubicBezTo>
                    <a:pt x="2788285" y="4348988"/>
                    <a:pt x="2786380" y="4345305"/>
                    <a:pt x="2784475" y="4341622"/>
                  </a:cubicBezTo>
                  <a:cubicBezTo>
                    <a:pt x="2797429" y="4343527"/>
                    <a:pt x="2812288" y="4345305"/>
                    <a:pt x="2825369" y="4343527"/>
                  </a:cubicBezTo>
                  <a:cubicBezTo>
                    <a:pt x="2853182" y="4341622"/>
                    <a:pt x="2873629" y="4313809"/>
                    <a:pt x="2907157" y="4324985"/>
                  </a:cubicBezTo>
                  <a:cubicBezTo>
                    <a:pt x="2918333" y="4328668"/>
                    <a:pt x="2944368" y="4324985"/>
                    <a:pt x="2946146" y="4300855"/>
                  </a:cubicBezTo>
                  <a:cubicBezTo>
                    <a:pt x="2946146" y="4306443"/>
                    <a:pt x="2946146" y="4313809"/>
                    <a:pt x="2948051" y="4317619"/>
                  </a:cubicBezTo>
                  <a:cubicBezTo>
                    <a:pt x="2966593" y="4312031"/>
                    <a:pt x="2983357" y="4306443"/>
                    <a:pt x="3001899" y="4300855"/>
                  </a:cubicBezTo>
                  <a:cubicBezTo>
                    <a:pt x="3001899" y="4302760"/>
                    <a:pt x="2998216" y="4308348"/>
                    <a:pt x="2999994" y="4312031"/>
                  </a:cubicBezTo>
                  <a:cubicBezTo>
                    <a:pt x="2999994" y="4317619"/>
                    <a:pt x="3003677" y="4323207"/>
                    <a:pt x="3007487" y="4326890"/>
                  </a:cubicBezTo>
                  <a:cubicBezTo>
                    <a:pt x="3009392" y="4328795"/>
                    <a:pt x="3018663" y="4326890"/>
                    <a:pt x="3018663" y="4324985"/>
                  </a:cubicBezTo>
                  <a:cubicBezTo>
                    <a:pt x="3022346" y="4308221"/>
                    <a:pt x="3035427" y="4310126"/>
                    <a:pt x="3048381" y="4310126"/>
                  </a:cubicBezTo>
                  <a:cubicBezTo>
                    <a:pt x="3059557" y="4310126"/>
                    <a:pt x="3072511" y="4308221"/>
                    <a:pt x="3085592" y="4306443"/>
                  </a:cubicBezTo>
                  <a:cubicBezTo>
                    <a:pt x="3091180" y="4297172"/>
                    <a:pt x="3094863" y="4282313"/>
                    <a:pt x="3113405" y="4300855"/>
                  </a:cubicBezTo>
                  <a:cubicBezTo>
                    <a:pt x="3120898" y="4308348"/>
                    <a:pt x="3139440" y="4306443"/>
                    <a:pt x="3141218" y="4291584"/>
                  </a:cubicBezTo>
                  <a:lnTo>
                    <a:pt x="3219323" y="4291584"/>
                  </a:lnTo>
                  <a:lnTo>
                    <a:pt x="3219323" y="4295267"/>
                  </a:lnTo>
                  <a:cubicBezTo>
                    <a:pt x="3228594" y="4293362"/>
                    <a:pt x="3237865" y="4289679"/>
                    <a:pt x="3245358" y="4287774"/>
                  </a:cubicBezTo>
                  <a:cubicBezTo>
                    <a:pt x="3250946" y="4297045"/>
                    <a:pt x="3256534" y="4306316"/>
                    <a:pt x="3263900" y="4317492"/>
                  </a:cubicBezTo>
                  <a:cubicBezTo>
                    <a:pt x="3276854" y="4282186"/>
                    <a:pt x="3291713" y="4274693"/>
                    <a:pt x="3317748" y="4287774"/>
                  </a:cubicBezTo>
                  <a:cubicBezTo>
                    <a:pt x="3321431" y="4289679"/>
                    <a:pt x="3321431" y="4298950"/>
                    <a:pt x="3323336" y="4306316"/>
                  </a:cubicBezTo>
                  <a:cubicBezTo>
                    <a:pt x="3325241" y="4304411"/>
                    <a:pt x="3336290" y="4300728"/>
                    <a:pt x="3336290" y="4298823"/>
                  </a:cubicBezTo>
                  <a:cubicBezTo>
                    <a:pt x="3334385" y="4283964"/>
                    <a:pt x="3354832" y="4295140"/>
                    <a:pt x="3353054" y="4283964"/>
                  </a:cubicBezTo>
                  <a:cubicBezTo>
                    <a:pt x="3369818" y="4291457"/>
                    <a:pt x="3373501" y="4280281"/>
                    <a:pt x="3377184" y="4272788"/>
                  </a:cubicBezTo>
                  <a:cubicBezTo>
                    <a:pt x="3369691" y="4267200"/>
                    <a:pt x="3366008" y="4263517"/>
                    <a:pt x="3360420" y="4257929"/>
                  </a:cubicBezTo>
                  <a:cubicBezTo>
                    <a:pt x="3362325" y="4256024"/>
                    <a:pt x="3362325" y="4254246"/>
                    <a:pt x="3364103" y="4252341"/>
                  </a:cubicBezTo>
                  <a:cubicBezTo>
                    <a:pt x="3378962" y="4261612"/>
                    <a:pt x="3393821" y="4270883"/>
                    <a:pt x="3403092" y="4276471"/>
                  </a:cubicBezTo>
                  <a:cubicBezTo>
                    <a:pt x="3417951" y="4274566"/>
                    <a:pt x="3430905" y="4274566"/>
                    <a:pt x="3443986" y="4272788"/>
                  </a:cubicBezTo>
                  <a:cubicBezTo>
                    <a:pt x="3457067" y="4271010"/>
                    <a:pt x="3470021" y="4265295"/>
                    <a:pt x="3484880" y="4261612"/>
                  </a:cubicBezTo>
                  <a:cubicBezTo>
                    <a:pt x="3486785" y="4265295"/>
                    <a:pt x="3488563" y="4267200"/>
                    <a:pt x="3490468" y="4270883"/>
                  </a:cubicBezTo>
                  <a:cubicBezTo>
                    <a:pt x="3496056" y="4263390"/>
                    <a:pt x="3499739" y="4256024"/>
                    <a:pt x="3507232" y="4243070"/>
                  </a:cubicBezTo>
                  <a:lnTo>
                    <a:pt x="3507232" y="4272788"/>
                  </a:lnTo>
                  <a:cubicBezTo>
                    <a:pt x="3523996" y="4261612"/>
                    <a:pt x="3536950" y="4252341"/>
                    <a:pt x="3548126" y="4243070"/>
                  </a:cubicBezTo>
                  <a:cubicBezTo>
                    <a:pt x="3555619" y="4256024"/>
                    <a:pt x="3561080" y="4269105"/>
                    <a:pt x="3566668" y="4280281"/>
                  </a:cubicBezTo>
                  <a:cubicBezTo>
                    <a:pt x="3568573" y="4280281"/>
                    <a:pt x="3568573" y="4278376"/>
                    <a:pt x="3570351" y="4278376"/>
                  </a:cubicBezTo>
                  <a:cubicBezTo>
                    <a:pt x="3568446" y="4270883"/>
                    <a:pt x="3566668" y="4263517"/>
                    <a:pt x="3562858" y="4254246"/>
                  </a:cubicBezTo>
                  <a:lnTo>
                    <a:pt x="3657600" y="4254246"/>
                  </a:lnTo>
                  <a:cubicBezTo>
                    <a:pt x="3666871" y="4237482"/>
                    <a:pt x="3687318" y="4235704"/>
                    <a:pt x="3704082" y="4252341"/>
                  </a:cubicBezTo>
                  <a:cubicBezTo>
                    <a:pt x="3728212" y="4276471"/>
                    <a:pt x="3731895" y="4276471"/>
                    <a:pt x="3746881" y="4241165"/>
                  </a:cubicBezTo>
                  <a:cubicBezTo>
                    <a:pt x="3754374" y="4244848"/>
                    <a:pt x="3761740" y="4248658"/>
                    <a:pt x="3771011" y="4254119"/>
                  </a:cubicBezTo>
                  <a:cubicBezTo>
                    <a:pt x="3782187" y="4229989"/>
                    <a:pt x="3800729" y="4229989"/>
                    <a:pt x="3823081" y="4237355"/>
                  </a:cubicBezTo>
                  <a:cubicBezTo>
                    <a:pt x="3834257" y="4241038"/>
                    <a:pt x="3847211" y="4233672"/>
                    <a:pt x="3860292" y="4229862"/>
                  </a:cubicBezTo>
                  <a:lnTo>
                    <a:pt x="3869563" y="4239133"/>
                  </a:lnTo>
                  <a:cubicBezTo>
                    <a:pt x="3880739" y="4235450"/>
                    <a:pt x="3890010" y="4233545"/>
                    <a:pt x="3899281" y="4229862"/>
                  </a:cubicBezTo>
                  <a:cubicBezTo>
                    <a:pt x="3901186" y="4235450"/>
                    <a:pt x="3901186" y="4239133"/>
                    <a:pt x="3902964" y="4248404"/>
                  </a:cubicBezTo>
                  <a:cubicBezTo>
                    <a:pt x="3910457" y="4240911"/>
                    <a:pt x="3915918" y="4233545"/>
                    <a:pt x="3925316" y="4224274"/>
                  </a:cubicBezTo>
                  <a:cubicBezTo>
                    <a:pt x="3932809" y="4233545"/>
                    <a:pt x="3938270" y="4242816"/>
                    <a:pt x="3945763" y="4252087"/>
                  </a:cubicBezTo>
                  <a:cubicBezTo>
                    <a:pt x="3958717" y="4252087"/>
                    <a:pt x="3979164" y="4263263"/>
                    <a:pt x="3982974" y="4233545"/>
                  </a:cubicBezTo>
                  <a:cubicBezTo>
                    <a:pt x="3982974" y="4229862"/>
                    <a:pt x="3994150" y="4224274"/>
                    <a:pt x="3999738" y="4222369"/>
                  </a:cubicBezTo>
                  <a:cubicBezTo>
                    <a:pt x="4010914" y="4220464"/>
                    <a:pt x="4022090" y="4218686"/>
                    <a:pt x="4033139" y="4218686"/>
                  </a:cubicBezTo>
                  <a:cubicBezTo>
                    <a:pt x="4029456" y="4211193"/>
                    <a:pt x="4025646" y="4205732"/>
                    <a:pt x="4020185" y="4196334"/>
                  </a:cubicBezTo>
                  <a:cubicBezTo>
                    <a:pt x="4035044" y="4200017"/>
                    <a:pt x="4046220" y="4200017"/>
                    <a:pt x="4055491" y="4203827"/>
                  </a:cubicBezTo>
                  <a:cubicBezTo>
                    <a:pt x="4075938" y="4213098"/>
                    <a:pt x="4092702" y="4213098"/>
                    <a:pt x="4113149" y="4198239"/>
                  </a:cubicBezTo>
                  <a:cubicBezTo>
                    <a:pt x="4109466" y="4196334"/>
                    <a:pt x="4105656" y="4192651"/>
                    <a:pt x="4101973" y="4190746"/>
                  </a:cubicBezTo>
                  <a:cubicBezTo>
                    <a:pt x="4103878" y="4185158"/>
                    <a:pt x="4107561" y="4179570"/>
                    <a:pt x="4109466" y="4173982"/>
                  </a:cubicBezTo>
                  <a:cubicBezTo>
                    <a:pt x="4116959" y="4151630"/>
                    <a:pt x="4135501" y="4166489"/>
                    <a:pt x="4148455" y="4161028"/>
                  </a:cubicBezTo>
                  <a:cubicBezTo>
                    <a:pt x="4148455" y="4161028"/>
                    <a:pt x="4155948" y="4168521"/>
                    <a:pt x="4157726" y="4173982"/>
                  </a:cubicBezTo>
                  <a:cubicBezTo>
                    <a:pt x="4163314" y="4185158"/>
                    <a:pt x="4166997" y="4198112"/>
                    <a:pt x="4172585" y="4211193"/>
                  </a:cubicBezTo>
                  <a:cubicBezTo>
                    <a:pt x="4205986" y="4190746"/>
                    <a:pt x="4235831" y="4198239"/>
                    <a:pt x="4265549" y="4201922"/>
                  </a:cubicBezTo>
                  <a:cubicBezTo>
                    <a:pt x="4258056" y="4198239"/>
                    <a:pt x="4252595" y="4194429"/>
                    <a:pt x="4247007" y="4190746"/>
                  </a:cubicBezTo>
                  <a:cubicBezTo>
                    <a:pt x="4247007" y="4188841"/>
                    <a:pt x="4248912" y="4187063"/>
                    <a:pt x="4248912" y="4185158"/>
                  </a:cubicBezTo>
                  <a:cubicBezTo>
                    <a:pt x="4256405" y="4187063"/>
                    <a:pt x="4265676" y="4190746"/>
                    <a:pt x="4273042" y="4192651"/>
                  </a:cubicBezTo>
                  <a:cubicBezTo>
                    <a:pt x="4273042" y="4190746"/>
                    <a:pt x="4273042" y="4188968"/>
                    <a:pt x="4271137" y="4187063"/>
                  </a:cubicBezTo>
                  <a:cubicBezTo>
                    <a:pt x="4276725" y="4185158"/>
                    <a:pt x="4285996" y="4181475"/>
                    <a:pt x="4287901" y="4183380"/>
                  </a:cubicBezTo>
                  <a:cubicBezTo>
                    <a:pt x="4299077" y="4205732"/>
                    <a:pt x="4317619" y="4188968"/>
                    <a:pt x="4334383" y="4194556"/>
                  </a:cubicBezTo>
                  <a:cubicBezTo>
                    <a:pt x="4330700" y="4179697"/>
                    <a:pt x="4328795" y="4168521"/>
                    <a:pt x="4326890" y="4161155"/>
                  </a:cubicBezTo>
                  <a:cubicBezTo>
                    <a:pt x="4334383" y="4153662"/>
                    <a:pt x="4341749" y="4148201"/>
                    <a:pt x="4352925" y="4140708"/>
                  </a:cubicBezTo>
                  <a:cubicBezTo>
                    <a:pt x="4352925" y="4149979"/>
                    <a:pt x="4351020" y="4159250"/>
                    <a:pt x="4351020" y="4168521"/>
                  </a:cubicBezTo>
                  <a:cubicBezTo>
                    <a:pt x="4351020" y="4177792"/>
                    <a:pt x="4352925" y="4187063"/>
                    <a:pt x="4356608" y="4192651"/>
                  </a:cubicBezTo>
                  <a:cubicBezTo>
                    <a:pt x="4358513" y="4196334"/>
                    <a:pt x="4369562" y="4192651"/>
                    <a:pt x="4377055" y="4190746"/>
                  </a:cubicBezTo>
                  <a:cubicBezTo>
                    <a:pt x="4390009" y="4185158"/>
                    <a:pt x="4403090" y="4177792"/>
                    <a:pt x="4416044" y="4192651"/>
                  </a:cubicBezTo>
                  <a:cubicBezTo>
                    <a:pt x="4417949" y="4194556"/>
                    <a:pt x="4425315" y="4192651"/>
                    <a:pt x="4428998" y="4188968"/>
                  </a:cubicBezTo>
                  <a:cubicBezTo>
                    <a:pt x="4438269" y="4179697"/>
                    <a:pt x="4445762" y="4166616"/>
                    <a:pt x="4456811" y="4187063"/>
                  </a:cubicBezTo>
                  <a:cubicBezTo>
                    <a:pt x="4458716" y="4188968"/>
                    <a:pt x="4469765" y="4188968"/>
                    <a:pt x="4475353" y="4187063"/>
                  </a:cubicBezTo>
                  <a:cubicBezTo>
                    <a:pt x="4488307" y="4181475"/>
                    <a:pt x="4499483" y="4175887"/>
                    <a:pt x="4512564" y="4168521"/>
                  </a:cubicBezTo>
                  <a:cubicBezTo>
                    <a:pt x="4510659" y="4174109"/>
                    <a:pt x="4508881" y="4177792"/>
                    <a:pt x="4508881" y="4181475"/>
                  </a:cubicBezTo>
                  <a:cubicBezTo>
                    <a:pt x="4523740" y="4188968"/>
                    <a:pt x="4536694" y="4192651"/>
                    <a:pt x="4547870" y="4175887"/>
                  </a:cubicBezTo>
                  <a:cubicBezTo>
                    <a:pt x="4551553" y="4170299"/>
                    <a:pt x="4564634" y="4170299"/>
                    <a:pt x="4573905" y="4168394"/>
                  </a:cubicBezTo>
                  <a:cubicBezTo>
                    <a:pt x="4568317" y="4162806"/>
                    <a:pt x="4560951" y="4159123"/>
                    <a:pt x="4553458" y="4153535"/>
                  </a:cubicBezTo>
                  <a:cubicBezTo>
                    <a:pt x="4585081" y="4134993"/>
                    <a:pt x="4588764" y="4136771"/>
                    <a:pt x="4588764" y="4162806"/>
                  </a:cubicBezTo>
                  <a:cubicBezTo>
                    <a:pt x="4592447" y="4155313"/>
                    <a:pt x="4594352" y="4149852"/>
                    <a:pt x="4599940" y="4138676"/>
                  </a:cubicBezTo>
                  <a:cubicBezTo>
                    <a:pt x="4627753" y="4140581"/>
                    <a:pt x="4655693" y="4144264"/>
                    <a:pt x="4685411" y="4146169"/>
                  </a:cubicBezTo>
                  <a:lnTo>
                    <a:pt x="4685411" y="4155440"/>
                  </a:lnTo>
                  <a:lnTo>
                    <a:pt x="4674235" y="4155440"/>
                  </a:lnTo>
                  <a:cubicBezTo>
                    <a:pt x="4651883" y="4157345"/>
                    <a:pt x="4629658" y="4157345"/>
                    <a:pt x="4607306" y="4159123"/>
                  </a:cubicBezTo>
                  <a:cubicBezTo>
                    <a:pt x="4614799" y="4162806"/>
                    <a:pt x="4624070" y="4168394"/>
                    <a:pt x="4631436" y="4172077"/>
                  </a:cubicBezTo>
                  <a:cubicBezTo>
                    <a:pt x="4635119" y="4162806"/>
                    <a:pt x="4637024" y="4164584"/>
                    <a:pt x="4646295" y="4168394"/>
                  </a:cubicBezTo>
                  <a:cubicBezTo>
                    <a:pt x="4659249" y="4172077"/>
                    <a:pt x="4674108" y="4172077"/>
                    <a:pt x="4689094" y="4173982"/>
                  </a:cubicBezTo>
                  <a:cubicBezTo>
                    <a:pt x="4696587" y="4173982"/>
                    <a:pt x="4703953" y="4175887"/>
                    <a:pt x="4713224" y="4177665"/>
                  </a:cubicBezTo>
                  <a:cubicBezTo>
                    <a:pt x="4715129" y="4172077"/>
                    <a:pt x="4718812" y="4164711"/>
                    <a:pt x="4722495" y="4155313"/>
                  </a:cubicBezTo>
                  <a:cubicBezTo>
                    <a:pt x="4742942" y="4188714"/>
                    <a:pt x="4757801" y="4186936"/>
                    <a:pt x="4781931" y="4153408"/>
                  </a:cubicBezTo>
                  <a:cubicBezTo>
                    <a:pt x="4781931" y="4158996"/>
                    <a:pt x="4783836" y="4162679"/>
                    <a:pt x="4783836" y="4166362"/>
                  </a:cubicBezTo>
                  <a:cubicBezTo>
                    <a:pt x="4791329" y="4166362"/>
                    <a:pt x="4796790" y="4166362"/>
                    <a:pt x="4804283" y="4164457"/>
                  </a:cubicBezTo>
                  <a:cubicBezTo>
                    <a:pt x="4802378" y="4168140"/>
                    <a:pt x="4800600" y="4171950"/>
                    <a:pt x="4798695" y="4173728"/>
                  </a:cubicBezTo>
                  <a:lnTo>
                    <a:pt x="4802378" y="4177411"/>
                  </a:lnTo>
                  <a:cubicBezTo>
                    <a:pt x="4807966" y="4171823"/>
                    <a:pt x="4813554" y="4166235"/>
                    <a:pt x="4822825" y="4158869"/>
                  </a:cubicBezTo>
                  <a:cubicBezTo>
                    <a:pt x="4830318" y="4162552"/>
                    <a:pt x="4839589" y="4166362"/>
                    <a:pt x="4846955" y="4170045"/>
                  </a:cubicBezTo>
                  <a:cubicBezTo>
                    <a:pt x="4854448" y="4164457"/>
                    <a:pt x="4863719" y="4158869"/>
                    <a:pt x="4872990" y="4153281"/>
                  </a:cubicBezTo>
                  <a:cubicBezTo>
                    <a:pt x="4885944" y="4179316"/>
                    <a:pt x="4902708" y="4182999"/>
                    <a:pt x="4917567" y="4164457"/>
                  </a:cubicBezTo>
                  <a:cubicBezTo>
                    <a:pt x="4939919" y="4166362"/>
                    <a:pt x="4958461" y="4168140"/>
                    <a:pt x="4971415" y="4168140"/>
                  </a:cubicBezTo>
                  <a:cubicBezTo>
                    <a:pt x="4973320" y="4155186"/>
                    <a:pt x="4975098" y="4145788"/>
                    <a:pt x="4977003" y="4136517"/>
                  </a:cubicBezTo>
                  <a:cubicBezTo>
                    <a:pt x="4984496" y="4138422"/>
                    <a:pt x="4989957" y="4140200"/>
                    <a:pt x="4997450" y="4142105"/>
                  </a:cubicBezTo>
                  <a:cubicBezTo>
                    <a:pt x="5001133" y="4144010"/>
                    <a:pt x="5004943" y="4147693"/>
                    <a:pt x="5008626" y="4149598"/>
                  </a:cubicBezTo>
                  <a:cubicBezTo>
                    <a:pt x="5003038" y="4151503"/>
                    <a:pt x="4997450" y="4151503"/>
                    <a:pt x="4991862" y="4153281"/>
                  </a:cubicBezTo>
                  <a:cubicBezTo>
                    <a:pt x="5008626" y="4168140"/>
                    <a:pt x="5021580" y="4164457"/>
                    <a:pt x="5034661" y="4153281"/>
                  </a:cubicBezTo>
                  <a:cubicBezTo>
                    <a:pt x="5029073" y="4168140"/>
                    <a:pt x="5045837" y="4166235"/>
                    <a:pt x="5047615" y="4166235"/>
                  </a:cubicBezTo>
                  <a:cubicBezTo>
                    <a:pt x="5071745" y="4156964"/>
                    <a:pt x="5094097" y="4151376"/>
                    <a:pt x="5120132" y="4166235"/>
                  </a:cubicBezTo>
                  <a:cubicBezTo>
                    <a:pt x="5123815" y="4147693"/>
                    <a:pt x="5127625" y="4132834"/>
                    <a:pt x="5129403" y="4117975"/>
                  </a:cubicBezTo>
                  <a:cubicBezTo>
                    <a:pt x="5138674" y="4119880"/>
                    <a:pt x="5146167" y="4119880"/>
                    <a:pt x="5155438" y="4121658"/>
                  </a:cubicBezTo>
                  <a:cubicBezTo>
                    <a:pt x="5162931" y="4121658"/>
                    <a:pt x="5170297" y="4123563"/>
                    <a:pt x="5177790" y="4123563"/>
                  </a:cubicBezTo>
                  <a:lnTo>
                    <a:pt x="5177790" y="4129151"/>
                  </a:lnTo>
                  <a:cubicBezTo>
                    <a:pt x="5170297" y="4131056"/>
                    <a:pt x="5164836" y="4132834"/>
                    <a:pt x="5157343" y="4134739"/>
                  </a:cubicBezTo>
                  <a:lnTo>
                    <a:pt x="5157343" y="4140327"/>
                  </a:lnTo>
                  <a:cubicBezTo>
                    <a:pt x="5183378" y="4145915"/>
                    <a:pt x="5207508" y="4151503"/>
                    <a:pt x="5233543" y="4155186"/>
                  </a:cubicBezTo>
                  <a:cubicBezTo>
                    <a:pt x="5239131" y="4157091"/>
                    <a:pt x="5246497" y="4151503"/>
                    <a:pt x="5255895" y="4145915"/>
                  </a:cubicBezTo>
                  <a:cubicBezTo>
                    <a:pt x="5259578" y="4147820"/>
                    <a:pt x="5268849" y="4151503"/>
                    <a:pt x="5280025" y="4153408"/>
                  </a:cubicBezTo>
                  <a:cubicBezTo>
                    <a:pt x="5307838" y="4157091"/>
                    <a:pt x="5337683" y="4160901"/>
                    <a:pt x="5359908" y="4136644"/>
                  </a:cubicBezTo>
                  <a:cubicBezTo>
                    <a:pt x="5361813" y="4157091"/>
                    <a:pt x="5380355" y="4144137"/>
                    <a:pt x="5389626" y="4151503"/>
                  </a:cubicBezTo>
                  <a:cubicBezTo>
                    <a:pt x="5389626" y="4151503"/>
                    <a:pt x="5398897" y="4144010"/>
                    <a:pt x="5402580" y="4140327"/>
                  </a:cubicBezTo>
                  <a:cubicBezTo>
                    <a:pt x="5402580" y="4140327"/>
                    <a:pt x="5400675" y="4138422"/>
                    <a:pt x="5400675" y="4136644"/>
                  </a:cubicBezTo>
                  <a:cubicBezTo>
                    <a:pt x="5404358" y="4138549"/>
                    <a:pt x="5406263" y="4144137"/>
                    <a:pt x="5409946" y="4142232"/>
                  </a:cubicBezTo>
                  <a:cubicBezTo>
                    <a:pt x="5426710" y="4142232"/>
                    <a:pt x="5441569" y="4140327"/>
                    <a:pt x="5452745" y="4140327"/>
                  </a:cubicBezTo>
                  <a:cubicBezTo>
                    <a:pt x="5462016" y="4145915"/>
                    <a:pt x="5467604" y="4151503"/>
                    <a:pt x="5471287" y="4149598"/>
                  </a:cubicBezTo>
                  <a:cubicBezTo>
                    <a:pt x="5493639" y="4147693"/>
                    <a:pt x="5514086" y="4142105"/>
                    <a:pt x="5534533" y="4142105"/>
                  </a:cubicBezTo>
                  <a:cubicBezTo>
                    <a:pt x="5554980" y="4153281"/>
                    <a:pt x="5551297" y="4132834"/>
                    <a:pt x="5547487" y="4121658"/>
                  </a:cubicBezTo>
                  <a:cubicBezTo>
                    <a:pt x="5554980" y="4114165"/>
                    <a:pt x="5562346" y="4108704"/>
                    <a:pt x="5564251" y="4106799"/>
                  </a:cubicBezTo>
                  <a:cubicBezTo>
                    <a:pt x="5575427" y="4106799"/>
                    <a:pt x="5582793" y="4108704"/>
                    <a:pt x="5588381" y="4106799"/>
                  </a:cubicBezTo>
                  <a:cubicBezTo>
                    <a:pt x="5595874" y="4101211"/>
                    <a:pt x="5601335" y="4091940"/>
                    <a:pt x="5610733" y="4080764"/>
                  </a:cubicBezTo>
                  <a:cubicBezTo>
                    <a:pt x="5621909" y="4078859"/>
                    <a:pt x="5640451" y="4075176"/>
                    <a:pt x="5660898" y="4071493"/>
                  </a:cubicBezTo>
                  <a:cubicBezTo>
                    <a:pt x="5660898" y="4071493"/>
                    <a:pt x="5660898" y="4067810"/>
                    <a:pt x="5662803" y="4064000"/>
                  </a:cubicBezTo>
                  <a:cubicBezTo>
                    <a:pt x="5670296" y="4052824"/>
                    <a:pt x="5688838" y="4049141"/>
                    <a:pt x="5677662" y="4028694"/>
                  </a:cubicBezTo>
                  <a:cubicBezTo>
                    <a:pt x="5675757" y="4025011"/>
                    <a:pt x="5675757" y="4013835"/>
                    <a:pt x="5679567" y="4010152"/>
                  </a:cubicBezTo>
                  <a:cubicBezTo>
                    <a:pt x="5692521" y="3993388"/>
                    <a:pt x="5692521" y="3991610"/>
                    <a:pt x="5670296" y="3984117"/>
                  </a:cubicBezTo>
                  <a:cubicBezTo>
                    <a:pt x="5672201" y="3971163"/>
                    <a:pt x="5659120" y="3954399"/>
                    <a:pt x="5677789" y="3952494"/>
                  </a:cubicBezTo>
                  <a:cubicBezTo>
                    <a:pt x="5683377" y="3941318"/>
                    <a:pt x="5685282" y="3935730"/>
                    <a:pt x="5688965" y="3930142"/>
                  </a:cubicBezTo>
                  <a:cubicBezTo>
                    <a:pt x="5690870" y="3926459"/>
                    <a:pt x="5696458" y="3922649"/>
                    <a:pt x="5696458" y="3918966"/>
                  </a:cubicBezTo>
                  <a:cubicBezTo>
                    <a:pt x="5696458" y="3911473"/>
                    <a:pt x="5692775" y="3902202"/>
                    <a:pt x="5694553" y="3896614"/>
                  </a:cubicBezTo>
                  <a:cubicBezTo>
                    <a:pt x="5700141" y="3876167"/>
                    <a:pt x="5702046" y="3857625"/>
                    <a:pt x="5668518" y="3850132"/>
                  </a:cubicBezTo>
                  <a:cubicBezTo>
                    <a:pt x="5681472" y="3844544"/>
                    <a:pt x="5687060" y="3840861"/>
                    <a:pt x="5696331" y="3837178"/>
                  </a:cubicBezTo>
                  <a:cubicBezTo>
                    <a:pt x="5681472" y="3829685"/>
                    <a:pt x="5668518" y="3824224"/>
                    <a:pt x="5651754" y="3816731"/>
                  </a:cubicBezTo>
                  <a:lnTo>
                    <a:pt x="5668518" y="3816731"/>
                  </a:lnTo>
                  <a:lnTo>
                    <a:pt x="5668518" y="3811143"/>
                  </a:lnTo>
                  <a:cubicBezTo>
                    <a:pt x="5659247" y="3811143"/>
                    <a:pt x="5651754" y="3809238"/>
                    <a:pt x="5642483" y="3809238"/>
                  </a:cubicBezTo>
                  <a:cubicBezTo>
                    <a:pt x="5642483" y="3811143"/>
                    <a:pt x="5642483" y="3812921"/>
                    <a:pt x="5640578" y="3814826"/>
                  </a:cubicBezTo>
                  <a:cubicBezTo>
                    <a:pt x="5638673" y="3811143"/>
                    <a:pt x="5636895" y="3807333"/>
                    <a:pt x="5634990" y="3801872"/>
                  </a:cubicBezTo>
                  <a:cubicBezTo>
                    <a:pt x="5683250" y="3790696"/>
                    <a:pt x="6006719" y="3755390"/>
                    <a:pt x="5976874" y="3749802"/>
                  </a:cubicBezTo>
                  <a:cubicBezTo>
                    <a:pt x="5991733" y="3736848"/>
                    <a:pt x="5986145" y="3714496"/>
                    <a:pt x="6012180" y="3712591"/>
                  </a:cubicBezTo>
                  <a:cubicBezTo>
                    <a:pt x="6019673" y="3712591"/>
                    <a:pt x="6032627" y="3699637"/>
                    <a:pt x="6034532" y="3690239"/>
                  </a:cubicBezTo>
                  <a:cubicBezTo>
                    <a:pt x="6038215" y="3677285"/>
                    <a:pt x="6034532" y="3660521"/>
                    <a:pt x="6038215" y="3647440"/>
                  </a:cubicBezTo>
                  <a:cubicBezTo>
                    <a:pt x="6041898" y="3628898"/>
                    <a:pt x="6049391" y="3610229"/>
                    <a:pt x="6054979" y="3595370"/>
                  </a:cubicBezTo>
                  <a:cubicBezTo>
                    <a:pt x="6049391" y="3586099"/>
                    <a:pt x="6043803" y="3576828"/>
                    <a:pt x="6040120" y="3571240"/>
                  </a:cubicBezTo>
                  <a:cubicBezTo>
                    <a:pt x="6047613" y="3565652"/>
                    <a:pt x="6051296" y="3561969"/>
                    <a:pt x="6056884" y="3560064"/>
                  </a:cubicBezTo>
                  <a:cubicBezTo>
                    <a:pt x="6054979" y="3558159"/>
                    <a:pt x="6054979" y="3556381"/>
                    <a:pt x="6053201" y="3554476"/>
                  </a:cubicBezTo>
                  <a:cubicBezTo>
                    <a:pt x="6047613" y="3556381"/>
                    <a:pt x="6042025" y="3558159"/>
                    <a:pt x="6036437" y="3560064"/>
                  </a:cubicBezTo>
                  <a:cubicBezTo>
                    <a:pt x="6068060" y="3534029"/>
                    <a:pt x="6075426" y="3485769"/>
                    <a:pt x="6049391" y="3463417"/>
                  </a:cubicBezTo>
                  <a:cubicBezTo>
                    <a:pt x="6047486" y="3467100"/>
                    <a:pt x="6043803" y="3470910"/>
                    <a:pt x="6041898" y="3474593"/>
                  </a:cubicBezTo>
                  <a:cubicBezTo>
                    <a:pt x="6034405" y="3461639"/>
                    <a:pt x="6014085" y="3457829"/>
                    <a:pt x="6023356" y="3437382"/>
                  </a:cubicBezTo>
                  <a:cubicBezTo>
                    <a:pt x="6023356" y="3437382"/>
                    <a:pt x="6021451" y="3433699"/>
                    <a:pt x="6019673" y="3433699"/>
                  </a:cubicBezTo>
                  <a:cubicBezTo>
                    <a:pt x="6010402" y="3430016"/>
                    <a:pt x="6012180" y="3424428"/>
                    <a:pt x="6008497" y="3416935"/>
                  </a:cubicBezTo>
                  <a:cubicBezTo>
                    <a:pt x="6002909" y="3400171"/>
                    <a:pt x="6004814" y="3383534"/>
                    <a:pt x="6004814" y="3368675"/>
                  </a:cubicBezTo>
                  <a:lnTo>
                    <a:pt x="6004814" y="3301746"/>
                  </a:lnTo>
                  <a:cubicBezTo>
                    <a:pt x="6004814" y="3286887"/>
                    <a:pt x="6012307" y="3279394"/>
                    <a:pt x="6027166" y="3283204"/>
                  </a:cubicBezTo>
                  <a:cubicBezTo>
                    <a:pt x="6027166" y="3283204"/>
                    <a:pt x="6029071" y="3281299"/>
                    <a:pt x="6030849" y="3281299"/>
                  </a:cubicBezTo>
                  <a:cubicBezTo>
                    <a:pt x="6025261" y="3277616"/>
                    <a:pt x="6021578" y="3275711"/>
                    <a:pt x="6017895" y="3272028"/>
                  </a:cubicBezTo>
                  <a:cubicBezTo>
                    <a:pt x="6017895" y="3270123"/>
                    <a:pt x="6019800" y="3268345"/>
                    <a:pt x="6019800" y="3266440"/>
                  </a:cubicBezTo>
                  <a:cubicBezTo>
                    <a:pt x="6032754" y="3270123"/>
                    <a:pt x="6045835" y="3275711"/>
                    <a:pt x="6055106" y="3279394"/>
                  </a:cubicBezTo>
                  <a:cubicBezTo>
                    <a:pt x="6066282" y="3264535"/>
                    <a:pt x="6075553" y="3253359"/>
                    <a:pt x="6082919" y="3245993"/>
                  </a:cubicBezTo>
                  <a:lnTo>
                    <a:pt x="6082919" y="3213227"/>
                  </a:lnTo>
                  <a:cubicBezTo>
                    <a:pt x="6079236" y="3213227"/>
                    <a:pt x="6073648" y="3215132"/>
                    <a:pt x="6068060" y="3215132"/>
                  </a:cubicBezTo>
                  <a:cubicBezTo>
                    <a:pt x="6064377" y="3205861"/>
                    <a:pt x="6062472" y="3196590"/>
                    <a:pt x="6058789" y="3183509"/>
                  </a:cubicBezTo>
                  <a:cubicBezTo>
                    <a:pt x="6068060" y="3189097"/>
                    <a:pt x="6071743" y="3192780"/>
                    <a:pt x="6075553" y="3194685"/>
                  </a:cubicBezTo>
                  <a:cubicBezTo>
                    <a:pt x="6079236" y="3192780"/>
                    <a:pt x="6084824" y="3191002"/>
                    <a:pt x="6090412" y="3187192"/>
                  </a:cubicBezTo>
                  <a:cubicBezTo>
                    <a:pt x="6088507" y="3185287"/>
                    <a:pt x="6086729" y="3183509"/>
                    <a:pt x="6086729" y="3181604"/>
                  </a:cubicBezTo>
                  <a:cubicBezTo>
                    <a:pt x="6081141" y="3181604"/>
                    <a:pt x="6075553" y="3179699"/>
                    <a:pt x="6073775" y="3179699"/>
                  </a:cubicBezTo>
                  <a:cubicBezTo>
                    <a:pt x="6077458" y="3168523"/>
                    <a:pt x="6084951" y="3157347"/>
                    <a:pt x="6081268" y="3151886"/>
                  </a:cubicBezTo>
                  <a:cubicBezTo>
                    <a:pt x="6071997" y="3127756"/>
                    <a:pt x="6081268" y="3109087"/>
                    <a:pt x="6090539" y="3088640"/>
                  </a:cubicBezTo>
                  <a:cubicBezTo>
                    <a:pt x="6092444" y="3083052"/>
                    <a:pt x="6090539" y="3077464"/>
                    <a:pt x="6090539" y="3071876"/>
                  </a:cubicBezTo>
                  <a:cubicBezTo>
                    <a:pt x="6092444" y="3047746"/>
                    <a:pt x="6094222" y="3025394"/>
                    <a:pt x="6096127" y="2991993"/>
                  </a:cubicBezTo>
                  <a:cubicBezTo>
                    <a:pt x="6088634" y="2988310"/>
                    <a:pt x="6077585" y="2979039"/>
                    <a:pt x="6064504" y="2971546"/>
                  </a:cubicBezTo>
                  <a:cubicBezTo>
                    <a:pt x="6053328" y="2965958"/>
                    <a:pt x="6042152" y="2964053"/>
                    <a:pt x="6031103" y="2960370"/>
                  </a:cubicBezTo>
                  <a:cubicBezTo>
                    <a:pt x="6025515" y="2958465"/>
                    <a:pt x="6018149" y="2960370"/>
                    <a:pt x="6012561" y="2958465"/>
                  </a:cubicBezTo>
                  <a:cubicBezTo>
                    <a:pt x="5966079" y="2952877"/>
                    <a:pt x="5917819" y="2945511"/>
                    <a:pt x="5871337" y="2939923"/>
                  </a:cubicBezTo>
                  <a:cubicBezTo>
                    <a:pt x="5832348" y="2934335"/>
                    <a:pt x="5793232" y="2928747"/>
                    <a:pt x="5756148" y="2923159"/>
                  </a:cubicBezTo>
                  <a:cubicBezTo>
                    <a:pt x="5746877" y="2921254"/>
                    <a:pt x="5737606" y="2917571"/>
                    <a:pt x="5726430" y="2917571"/>
                  </a:cubicBezTo>
                  <a:cubicBezTo>
                    <a:pt x="5702300" y="2915666"/>
                    <a:pt x="5676265" y="2915666"/>
                    <a:pt x="5652135" y="2915666"/>
                  </a:cubicBezTo>
                  <a:cubicBezTo>
                    <a:pt x="5639181" y="2915666"/>
                    <a:pt x="5628005" y="2915666"/>
                    <a:pt x="5614924" y="2913761"/>
                  </a:cubicBezTo>
                  <a:cubicBezTo>
                    <a:pt x="5592572" y="2911856"/>
                    <a:pt x="5570347" y="2908173"/>
                    <a:pt x="5547995" y="2906268"/>
                  </a:cubicBezTo>
                  <a:lnTo>
                    <a:pt x="5547995" y="2900680"/>
                  </a:lnTo>
                  <a:cubicBezTo>
                    <a:pt x="5603748" y="2896997"/>
                    <a:pt x="5661406" y="2891409"/>
                    <a:pt x="5718937" y="2902585"/>
                  </a:cubicBezTo>
                  <a:cubicBezTo>
                    <a:pt x="5717032" y="2896997"/>
                    <a:pt x="5715254" y="2891409"/>
                    <a:pt x="5713349" y="2887726"/>
                  </a:cubicBezTo>
                  <a:cubicBezTo>
                    <a:pt x="5726303" y="2885821"/>
                    <a:pt x="5735701" y="2874772"/>
                    <a:pt x="5748655" y="2887726"/>
                  </a:cubicBezTo>
                  <a:cubicBezTo>
                    <a:pt x="5750560" y="2889631"/>
                    <a:pt x="5761609" y="2884043"/>
                    <a:pt x="5769102" y="2882138"/>
                  </a:cubicBezTo>
                  <a:lnTo>
                    <a:pt x="5769102" y="2878455"/>
                  </a:lnTo>
                  <a:lnTo>
                    <a:pt x="5752338" y="2878455"/>
                  </a:lnTo>
                  <a:cubicBezTo>
                    <a:pt x="5770880" y="2863596"/>
                    <a:pt x="5783961" y="2850642"/>
                    <a:pt x="5796915" y="2841244"/>
                  </a:cubicBezTo>
                  <a:cubicBezTo>
                    <a:pt x="5808091" y="2843149"/>
                    <a:pt x="5819267" y="2844927"/>
                    <a:pt x="5826633" y="2846832"/>
                  </a:cubicBezTo>
                  <a:cubicBezTo>
                    <a:pt x="5828538" y="2811526"/>
                    <a:pt x="5798820" y="2809621"/>
                    <a:pt x="5776468" y="2794762"/>
                  </a:cubicBezTo>
                  <a:cubicBezTo>
                    <a:pt x="5785739" y="2789174"/>
                    <a:pt x="5791327" y="2783586"/>
                    <a:pt x="5798820" y="2781808"/>
                  </a:cubicBezTo>
                  <a:cubicBezTo>
                    <a:pt x="5819267" y="2776220"/>
                    <a:pt x="5845302" y="2791079"/>
                    <a:pt x="5858256" y="2759456"/>
                  </a:cubicBezTo>
                  <a:cubicBezTo>
                    <a:pt x="5860161" y="2757551"/>
                    <a:pt x="5865749" y="2757551"/>
                    <a:pt x="5875020" y="2753868"/>
                  </a:cubicBezTo>
                  <a:cubicBezTo>
                    <a:pt x="5869432" y="2748280"/>
                    <a:pt x="5863844" y="2744597"/>
                    <a:pt x="5860161" y="2740914"/>
                  </a:cubicBezTo>
                  <a:cubicBezTo>
                    <a:pt x="5863844" y="2739009"/>
                    <a:pt x="5869432" y="2737231"/>
                    <a:pt x="5869432" y="2737231"/>
                  </a:cubicBezTo>
                  <a:cubicBezTo>
                    <a:pt x="5882386" y="2746502"/>
                    <a:pt x="5891784" y="2753995"/>
                    <a:pt x="5902833" y="2761361"/>
                  </a:cubicBezTo>
                  <a:cubicBezTo>
                    <a:pt x="5904738" y="2759456"/>
                    <a:pt x="5906516" y="2757678"/>
                    <a:pt x="5908421" y="2753868"/>
                  </a:cubicBezTo>
                  <a:cubicBezTo>
                    <a:pt x="5902833" y="2746375"/>
                    <a:pt x="5899150" y="2739009"/>
                    <a:pt x="5893562" y="2731516"/>
                  </a:cubicBezTo>
                  <a:cubicBezTo>
                    <a:pt x="5917692" y="2714752"/>
                    <a:pt x="5919597" y="2705481"/>
                    <a:pt x="5901055" y="2658999"/>
                  </a:cubicBezTo>
                  <a:cubicBezTo>
                    <a:pt x="5914009" y="2657094"/>
                    <a:pt x="5927090" y="2653411"/>
                    <a:pt x="5938266" y="2651506"/>
                  </a:cubicBezTo>
                  <a:cubicBezTo>
                    <a:pt x="5940171" y="2638552"/>
                    <a:pt x="5947537" y="2625471"/>
                    <a:pt x="5945759" y="2614295"/>
                  </a:cubicBezTo>
                  <a:cubicBezTo>
                    <a:pt x="5940171" y="2580894"/>
                    <a:pt x="5973572" y="2566035"/>
                    <a:pt x="5981065" y="2538095"/>
                  </a:cubicBezTo>
                  <a:cubicBezTo>
                    <a:pt x="5981065" y="2536190"/>
                    <a:pt x="5988558" y="2534412"/>
                    <a:pt x="5990336" y="2536190"/>
                  </a:cubicBezTo>
                  <a:cubicBezTo>
                    <a:pt x="6007100" y="2541778"/>
                    <a:pt x="6012688" y="2528697"/>
                    <a:pt x="6018149" y="2519426"/>
                  </a:cubicBezTo>
                  <a:cubicBezTo>
                    <a:pt x="6020054" y="2515743"/>
                    <a:pt x="6021832" y="2511933"/>
                    <a:pt x="6023737" y="2510155"/>
                  </a:cubicBezTo>
                  <a:cubicBezTo>
                    <a:pt x="6040501" y="2500884"/>
                    <a:pt x="6057138" y="2493391"/>
                    <a:pt x="6075807" y="2484120"/>
                  </a:cubicBezTo>
                  <a:cubicBezTo>
                    <a:pt x="6057265" y="2456307"/>
                    <a:pt x="6033008" y="2469261"/>
                    <a:pt x="6012561" y="2465578"/>
                  </a:cubicBezTo>
                  <a:lnTo>
                    <a:pt x="6012561" y="2458085"/>
                  </a:lnTo>
                  <a:cubicBezTo>
                    <a:pt x="6025515" y="2456180"/>
                    <a:pt x="6038596" y="2454402"/>
                    <a:pt x="6053455" y="2452497"/>
                  </a:cubicBezTo>
                  <a:cubicBezTo>
                    <a:pt x="6044184" y="2450592"/>
                    <a:pt x="6036691" y="2448814"/>
                    <a:pt x="6029325" y="2446909"/>
                  </a:cubicBezTo>
                  <a:cubicBezTo>
                    <a:pt x="6038596" y="2437638"/>
                    <a:pt x="6046089" y="2428367"/>
                    <a:pt x="6055360" y="2420874"/>
                  </a:cubicBezTo>
                  <a:cubicBezTo>
                    <a:pt x="6057265" y="2418969"/>
                    <a:pt x="6062853" y="2417191"/>
                    <a:pt x="6064631" y="2417191"/>
                  </a:cubicBezTo>
                  <a:cubicBezTo>
                    <a:pt x="6070219" y="2419096"/>
                    <a:pt x="6075807" y="2424684"/>
                    <a:pt x="6079490" y="2428367"/>
                  </a:cubicBezTo>
                  <a:cubicBezTo>
                    <a:pt x="6081395" y="2422779"/>
                    <a:pt x="6083173" y="2415413"/>
                    <a:pt x="6086983" y="2409825"/>
                  </a:cubicBezTo>
                  <a:cubicBezTo>
                    <a:pt x="6094476" y="2400554"/>
                    <a:pt x="6103747" y="2393061"/>
                    <a:pt x="6111113" y="2385695"/>
                  </a:cubicBezTo>
                  <a:cubicBezTo>
                    <a:pt x="6120384" y="2396871"/>
                    <a:pt x="6129655" y="2408047"/>
                    <a:pt x="6138926" y="2421001"/>
                  </a:cubicBezTo>
                  <a:cubicBezTo>
                    <a:pt x="6140831" y="2421001"/>
                    <a:pt x="6142609" y="2419096"/>
                    <a:pt x="6142609" y="2419096"/>
                  </a:cubicBezTo>
                  <a:cubicBezTo>
                    <a:pt x="6140704" y="2400554"/>
                    <a:pt x="6140704" y="2381885"/>
                    <a:pt x="6138926" y="2363343"/>
                  </a:cubicBezTo>
                  <a:cubicBezTo>
                    <a:pt x="6146419" y="2365248"/>
                    <a:pt x="6151880" y="2365248"/>
                    <a:pt x="6157468" y="2367026"/>
                  </a:cubicBezTo>
                  <a:cubicBezTo>
                    <a:pt x="6159373" y="2365121"/>
                    <a:pt x="6159373" y="2363343"/>
                    <a:pt x="6161151" y="2363343"/>
                  </a:cubicBezTo>
                  <a:cubicBezTo>
                    <a:pt x="6155563" y="2361438"/>
                    <a:pt x="6151880" y="2359660"/>
                    <a:pt x="6146292" y="2357755"/>
                  </a:cubicBezTo>
                  <a:cubicBezTo>
                    <a:pt x="6155563" y="2346579"/>
                    <a:pt x="6161151" y="2339213"/>
                    <a:pt x="6163056" y="2337308"/>
                  </a:cubicBezTo>
                  <a:lnTo>
                    <a:pt x="6163056" y="2302637"/>
                  </a:lnTo>
                  <a:cubicBezTo>
                    <a:pt x="6159373" y="2300732"/>
                    <a:pt x="6155563" y="2297049"/>
                    <a:pt x="6150102" y="2295144"/>
                  </a:cubicBezTo>
                  <a:cubicBezTo>
                    <a:pt x="6146419" y="2293239"/>
                    <a:pt x="6142609" y="2291461"/>
                    <a:pt x="6138926" y="2291461"/>
                  </a:cubicBezTo>
                  <a:cubicBezTo>
                    <a:pt x="6142609" y="2287778"/>
                    <a:pt x="6150102" y="2282190"/>
                    <a:pt x="6151880" y="2282190"/>
                  </a:cubicBezTo>
                  <a:cubicBezTo>
                    <a:pt x="6164834" y="2289683"/>
                    <a:pt x="6161151" y="2269236"/>
                    <a:pt x="6168644" y="2271014"/>
                  </a:cubicBezTo>
                  <a:cubicBezTo>
                    <a:pt x="6168644" y="2265426"/>
                    <a:pt x="6168644" y="2254250"/>
                    <a:pt x="6166739" y="2254250"/>
                  </a:cubicBezTo>
                  <a:cubicBezTo>
                    <a:pt x="6142609" y="2244979"/>
                    <a:pt x="6146292" y="2224532"/>
                    <a:pt x="6140704" y="2211451"/>
                  </a:cubicBezTo>
                  <a:close/>
                  <a:moveTo>
                    <a:pt x="343916" y="1449578"/>
                  </a:moveTo>
                  <a:lnTo>
                    <a:pt x="397764" y="1449578"/>
                  </a:lnTo>
                  <a:cubicBezTo>
                    <a:pt x="384810" y="1466342"/>
                    <a:pt x="353187" y="1466342"/>
                    <a:pt x="343916" y="1449578"/>
                  </a:cubicBezTo>
                  <a:close/>
                  <a:moveTo>
                    <a:pt x="715645" y="2205863"/>
                  </a:moveTo>
                  <a:lnTo>
                    <a:pt x="715645" y="2198370"/>
                  </a:lnTo>
                  <a:cubicBezTo>
                    <a:pt x="739775" y="2196465"/>
                    <a:pt x="765810" y="2194687"/>
                    <a:pt x="789940" y="2194687"/>
                  </a:cubicBezTo>
                  <a:cubicBezTo>
                    <a:pt x="763905" y="2194687"/>
                    <a:pt x="741680" y="2217039"/>
                    <a:pt x="715645" y="2205863"/>
                  </a:cubicBezTo>
                  <a:close/>
                  <a:moveTo>
                    <a:pt x="267716" y="3107309"/>
                  </a:moveTo>
                  <a:cubicBezTo>
                    <a:pt x="278892" y="3096133"/>
                    <a:pt x="288163" y="3088767"/>
                    <a:pt x="291846" y="3083179"/>
                  </a:cubicBezTo>
                  <a:cubicBezTo>
                    <a:pt x="301117" y="3090672"/>
                    <a:pt x="306705" y="3096133"/>
                    <a:pt x="312293" y="3101721"/>
                  </a:cubicBezTo>
                  <a:cubicBezTo>
                    <a:pt x="299339" y="3101721"/>
                    <a:pt x="286258" y="3103626"/>
                    <a:pt x="267716" y="3107309"/>
                  </a:cubicBezTo>
                  <a:close/>
                  <a:moveTo>
                    <a:pt x="397764" y="3098038"/>
                  </a:moveTo>
                  <a:lnTo>
                    <a:pt x="349504" y="3098038"/>
                  </a:lnTo>
                  <a:cubicBezTo>
                    <a:pt x="347599" y="3098038"/>
                    <a:pt x="345821" y="3090545"/>
                    <a:pt x="342011" y="3085084"/>
                  </a:cubicBezTo>
                  <a:cubicBezTo>
                    <a:pt x="364363" y="3086989"/>
                    <a:pt x="381000" y="3088767"/>
                    <a:pt x="397764" y="3090672"/>
                  </a:cubicBezTo>
                  <a:lnTo>
                    <a:pt x="397764" y="3098165"/>
                  </a:lnTo>
                  <a:close/>
                  <a:moveTo>
                    <a:pt x="410718" y="3096260"/>
                  </a:moveTo>
                  <a:cubicBezTo>
                    <a:pt x="408813" y="3094355"/>
                    <a:pt x="408813" y="3092577"/>
                    <a:pt x="407035" y="3092577"/>
                  </a:cubicBezTo>
                  <a:cubicBezTo>
                    <a:pt x="414528" y="3086989"/>
                    <a:pt x="423799" y="3083306"/>
                    <a:pt x="431165" y="3077718"/>
                  </a:cubicBezTo>
                  <a:cubicBezTo>
                    <a:pt x="436753" y="3072130"/>
                    <a:pt x="438658" y="3062859"/>
                    <a:pt x="444119" y="3053588"/>
                  </a:cubicBezTo>
                  <a:cubicBezTo>
                    <a:pt x="458978" y="3083306"/>
                    <a:pt x="490601" y="3074035"/>
                    <a:pt x="518414" y="3081401"/>
                  </a:cubicBezTo>
                  <a:cubicBezTo>
                    <a:pt x="481203" y="3085084"/>
                    <a:pt x="445897" y="3090672"/>
                    <a:pt x="410591" y="3096260"/>
                  </a:cubicBezTo>
                  <a:close/>
                  <a:moveTo>
                    <a:pt x="167132" y="3553460"/>
                  </a:moveTo>
                  <a:cubicBezTo>
                    <a:pt x="169037" y="3553460"/>
                    <a:pt x="169037" y="3553460"/>
                    <a:pt x="167132" y="3553460"/>
                  </a:cubicBezTo>
                  <a:close/>
                  <a:moveTo>
                    <a:pt x="505587" y="3819017"/>
                  </a:moveTo>
                  <a:cubicBezTo>
                    <a:pt x="503682" y="3806063"/>
                    <a:pt x="501904" y="3796665"/>
                    <a:pt x="499999" y="3783711"/>
                  </a:cubicBezTo>
                  <a:cubicBezTo>
                    <a:pt x="512953" y="3787394"/>
                    <a:pt x="520446" y="3789299"/>
                    <a:pt x="527812" y="3792982"/>
                  </a:cubicBezTo>
                  <a:cubicBezTo>
                    <a:pt x="520319" y="3800475"/>
                    <a:pt x="514858" y="3807841"/>
                    <a:pt x="505460" y="3819017"/>
                  </a:cubicBezTo>
                  <a:close/>
                  <a:moveTo>
                    <a:pt x="931164" y="1536954"/>
                  </a:moveTo>
                  <a:cubicBezTo>
                    <a:pt x="918210" y="1538859"/>
                    <a:pt x="905129" y="1544447"/>
                    <a:pt x="893953" y="1544447"/>
                  </a:cubicBezTo>
                  <a:cubicBezTo>
                    <a:pt x="880999" y="1546352"/>
                    <a:pt x="867918" y="1544447"/>
                    <a:pt x="853059" y="1544447"/>
                  </a:cubicBezTo>
                  <a:cubicBezTo>
                    <a:pt x="851154" y="1542542"/>
                    <a:pt x="849376" y="1536954"/>
                    <a:pt x="847471" y="1531493"/>
                  </a:cubicBezTo>
                  <a:cubicBezTo>
                    <a:pt x="860425" y="1527810"/>
                    <a:pt x="873506" y="1522222"/>
                    <a:pt x="888365" y="1518539"/>
                  </a:cubicBezTo>
                  <a:cubicBezTo>
                    <a:pt x="888365" y="1524127"/>
                    <a:pt x="886460" y="1527810"/>
                    <a:pt x="886460" y="1533398"/>
                  </a:cubicBezTo>
                  <a:cubicBezTo>
                    <a:pt x="903224" y="1522222"/>
                    <a:pt x="918083" y="1524127"/>
                    <a:pt x="931037" y="1537081"/>
                  </a:cubicBezTo>
                  <a:cubicBezTo>
                    <a:pt x="951484" y="1522222"/>
                    <a:pt x="955167" y="1524127"/>
                    <a:pt x="960755" y="1555623"/>
                  </a:cubicBezTo>
                  <a:cubicBezTo>
                    <a:pt x="949579" y="1548130"/>
                    <a:pt x="940308" y="1542669"/>
                    <a:pt x="931037" y="1537081"/>
                  </a:cubicBezTo>
                  <a:close/>
                  <a:moveTo>
                    <a:pt x="1001649" y="1533398"/>
                  </a:moveTo>
                  <a:cubicBezTo>
                    <a:pt x="1005332" y="1529715"/>
                    <a:pt x="1009142" y="1525905"/>
                    <a:pt x="1010920" y="1522222"/>
                  </a:cubicBezTo>
                  <a:cubicBezTo>
                    <a:pt x="1023874" y="1538986"/>
                    <a:pt x="1023874" y="1538986"/>
                    <a:pt x="996061" y="1551940"/>
                  </a:cubicBezTo>
                  <a:lnTo>
                    <a:pt x="968248" y="1529588"/>
                  </a:lnTo>
                  <a:cubicBezTo>
                    <a:pt x="986790" y="1514729"/>
                    <a:pt x="997966" y="1514729"/>
                    <a:pt x="1001649" y="1533271"/>
                  </a:cubicBezTo>
                  <a:close/>
                  <a:moveTo>
                    <a:pt x="1016508" y="4015994"/>
                  </a:moveTo>
                  <a:cubicBezTo>
                    <a:pt x="1018413" y="4014089"/>
                    <a:pt x="1020191" y="4014089"/>
                    <a:pt x="1022096" y="4012311"/>
                  </a:cubicBezTo>
                  <a:cubicBezTo>
                    <a:pt x="1024001" y="4015994"/>
                    <a:pt x="1027684" y="4019804"/>
                    <a:pt x="1031367" y="4025265"/>
                  </a:cubicBezTo>
                  <a:cubicBezTo>
                    <a:pt x="1027684" y="4025265"/>
                    <a:pt x="1023874" y="4025265"/>
                    <a:pt x="1020191" y="4027170"/>
                  </a:cubicBezTo>
                  <a:cubicBezTo>
                    <a:pt x="1018286" y="4021582"/>
                    <a:pt x="1018286" y="4017899"/>
                    <a:pt x="1016508" y="4015994"/>
                  </a:cubicBezTo>
                  <a:close/>
                  <a:moveTo>
                    <a:pt x="1129919" y="4003040"/>
                  </a:moveTo>
                  <a:cubicBezTo>
                    <a:pt x="1131824" y="4008628"/>
                    <a:pt x="1133602" y="4012311"/>
                    <a:pt x="1137412" y="4015994"/>
                  </a:cubicBezTo>
                  <a:lnTo>
                    <a:pt x="1131824" y="4015994"/>
                  </a:lnTo>
                  <a:cubicBezTo>
                    <a:pt x="1131824" y="4012311"/>
                    <a:pt x="1131824" y="4008501"/>
                    <a:pt x="1129919" y="4003040"/>
                  </a:cubicBezTo>
                  <a:close/>
                  <a:moveTo>
                    <a:pt x="1282319" y="4417441"/>
                  </a:moveTo>
                  <a:cubicBezTo>
                    <a:pt x="1276731" y="4408170"/>
                    <a:pt x="1273048" y="4400677"/>
                    <a:pt x="1269365" y="4393311"/>
                  </a:cubicBezTo>
                  <a:lnTo>
                    <a:pt x="1278636" y="4384040"/>
                  </a:lnTo>
                  <a:cubicBezTo>
                    <a:pt x="1291590" y="4393311"/>
                    <a:pt x="1293495" y="4408170"/>
                    <a:pt x="1282319" y="4417441"/>
                  </a:cubicBezTo>
                  <a:close/>
                  <a:moveTo>
                    <a:pt x="1754378" y="4454652"/>
                  </a:moveTo>
                  <a:cubicBezTo>
                    <a:pt x="1746885" y="4450969"/>
                    <a:pt x="1739519" y="4449064"/>
                    <a:pt x="1732026" y="4445381"/>
                  </a:cubicBezTo>
                  <a:cubicBezTo>
                    <a:pt x="1739519" y="4437888"/>
                    <a:pt x="1746885" y="4430522"/>
                    <a:pt x="1752473" y="4426839"/>
                  </a:cubicBezTo>
                  <a:lnTo>
                    <a:pt x="1774825" y="4443603"/>
                  </a:lnTo>
                  <a:cubicBezTo>
                    <a:pt x="1769237" y="4447286"/>
                    <a:pt x="1761871" y="4451096"/>
                    <a:pt x="1754378" y="4454779"/>
                  </a:cubicBezTo>
                  <a:close/>
                  <a:moveTo>
                    <a:pt x="5041773" y="4138803"/>
                  </a:moveTo>
                  <a:cubicBezTo>
                    <a:pt x="5039868" y="4140708"/>
                    <a:pt x="5041773" y="4144391"/>
                    <a:pt x="5041773" y="4148074"/>
                  </a:cubicBezTo>
                  <a:lnTo>
                    <a:pt x="5013960" y="4153662"/>
                  </a:lnTo>
                  <a:cubicBezTo>
                    <a:pt x="5010277" y="4136898"/>
                    <a:pt x="5017643" y="4127627"/>
                    <a:pt x="5034407" y="4125849"/>
                  </a:cubicBezTo>
                  <a:cubicBezTo>
                    <a:pt x="5039995" y="4125849"/>
                    <a:pt x="5047361" y="4122166"/>
                    <a:pt x="5056759" y="4122166"/>
                  </a:cubicBezTo>
                  <a:cubicBezTo>
                    <a:pt x="5051171" y="4127754"/>
                    <a:pt x="5045583" y="4131437"/>
                    <a:pt x="5041900" y="4138930"/>
                  </a:cubicBezTo>
                  <a:close/>
                  <a:moveTo>
                    <a:pt x="5079111" y="4135247"/>
                  </a:moveTo>
                  <a:cubicBezTo>
                    <a:pt x="5071618" y="4133342"/>
                    <a:pt x="5066157" y="4127754"/>
                    <a:pt x="5060569" y="4124071"/>
                  </a:cubicBezTo>
                  <a:cubicBezTo>
                    <a:pt x="5068062" y="4114800"/>
                    <a:pt x="5073523" y="4109212"/>
                    <a:pt x="5077333" y="4103624"/>
                  </a:cubicBezTo>
                  <a:cubicBezTo>
                    <a:pt x="5084826" y="4112895"/>
                    <a:pt x="5092192" y="4120388"/>
                    <a:pt x="5099685" y="4131437"/>
                  </a:cubicBezTo>
                  <a:cubicBezTo>
                    <a:pt x="5094097" y="4133342"/>
                    <a:pt x="5086731" y="4135120"/>
                    <a:pt x="5079238" y="4135120"/>
                  </a:cubicBezTo>
                  <a:close/>
                  <a:moveTo>
                    <a:pt x="5274310" y="2878836"/>
                  </a:moveTo>
                  <a:cubicBezTo>
                    <a:pt x="5274310" y="2875153"/>
                    <a:pt x="5274310" y="2873248"/>
                    <a:pt x="5272405" y="2869565"/>
                  </a:cubicBezTo>
                  <a:lnTo>
                    <a:pt x="5311394" y="2863977"/>
                  </a:lnTo>
                  <a:cubicBezTo>
                    <a:pt x="5311394" y="2867660"/>
                    <a:pt x="5313299" y="2871470"/>
                    <a:pt x="5313299" y="2875153"/>
                  </a:cubicBezTo>
                  <a:cubicBezTo>
                    <a:pt x="5298440" y="2875153"/>
                    <a:pt x="5285486" y="2877058"/>
                    <a:pt x="5274310" y="2878836"/>
                  </a:cubicBezTo>
                  <a:close/>
                  <a:moveTo>
                    <a:pt x="5370957" y="2882519"/>
                  </a:moveTo>
                  <a:cubicBezTo>
                    <a:pt x="5359781" y="2882519"/>
                    <a:pt x="5346827" y="2882519"/>
                    <a:pt x="5335651" y="2878836"/>
                  </a:cubicBezTo>
                  <a:cubicBezTo>
                    <a:pt x="5330063" y="2876931"/>
                    <a:pt x="5328158" y="2869565"/>
                    <a:pt x="5322697" y="2865882"/>
                  </a:cubicBezTo>
                  <a:cubicBezTo>
                    <a:pt x="5324602" y="2863977"/>
                    <a:pt x="5324602" y="2862199"/>
                    <a:pt x="5326380" y="2860294"/>
                  </a:cubicBezTo>
                  <a:cubicBezTo>
                    <a:pt x="5343144" y="2863977"/>
                    <a:pt x="5358003" y="2865882"/>
                    <a:pt x="5372862" y="2869565"/>
                  </a:cubicBezTo>
                  <a:cubicBezTo>
                    <a:pt x="5370957" y="2875153"/>
                    <a:pt x="5370957" y="2880741"/>
                    <a:pt x="5370957" y="2882519"/>
                  </a:cubicBezTo>
                  <a:close/>
                  <a:moveTo>
                    <a:pt x="5454523" y="2880614"/>
                  </a:moveTo>
                  <a:cubicBezTo>
                    <a:pt x="5441569" y="2878709"/>
                    <a:pt x="5428488" y="2869438"/>
                    <a:pt x="5415534" y="2882519"/>
                  </a:cubicBezTo>
                  <a:cubicBezTo>
                    <a:pt x="5413629" y="2884424"/>
                    <a:pt x="5402580" y="2878836"/>
                    <a:pt x="5396992" y="2876931"/>
                  </a:cubicBezTo>
                  <a:cubicBezTo>
                    <a:pt x="5396992" y="2875026"/>
                    <a:pt x="5398897" y="2871343"/>
                    <a:pt x="5398897" y="2869438"/>
                  </a:cubicBezTo>
                  <a:lnTo>
                    <a:pt x="5460238" y="2869438"/>
                  </a:lnTo>
                  <a:cubicBezTo>
                    <a:pt x="5462143" y="2869438"/>
                    <a:pt x="5463921" y="2875026"/>
                    <a:pt x="5465826" y="2878709"/>
                  </a:cubicBezTo>
                  <a:cubicBezTo>
                    <a:pt x="5460238" y="2878709"/>
                    <a:pt x="5456555" y="2880614"/>
                    <a:pt x="5454650" y="2880614"/>
                  </a:cubicBezTo>
                  <a:close/>
                  <a:moveTo>
                    <a:pt x="5631180" y="3802380"/>
                  </a:moveTo>
                  <a:cubicBezTo>
                    <a:pt x="5629275" y="3804285"/>
                    <a:pt x="5629275" y="3806063"/>
                    <a:pt x="5629275" y="3804285"/>
                  </a:cubicBezTo>
                  <a:cubicBezTo>
                    <a:pt x="5627370" y="3804285"/>
                    <a:pt x="5627370" y="3802380"/>
                    <a:pt x="5631180" y="3802380"/>
                  </a:cubicBezTo>
                  <a:close/>
                  <a:moveTo>
                    <a:pt x="193675" y="3702050"/>
                  </a:moveTo>
                  <a:cubicBezTo>
                    <a:pt x="191770" y="3702050"/>
                    <a:pt x="191770" y="3703955"/>
                    <a:pt x="189992" y="3703955"/>
                  </a:cubicBezTo>
                  <a:cubicBezTo>
                    <a:pt x="189992" y="3703955"/>
                    <a:pt x="191897" y="3702050"/>
                    <a:pt x="193675" y="3702050"/>
                  </a:cubicBezTo>
                  <a:close/>
                  <a:moveTo>
                    <a:pt x="901700" y="4053332"/>
                  </a:moveTo>
                  <a:cubicBezTo>
                    <a:pt x="909193" y="4057015"/>
                    <a:pt x="916559" y="4060825"/>
                    <a:pt x="922147" y="4062603"/>
                  </a:cubicBezTo>
                  <a:cubicBezTo>
                    <a:pt x="896112" y="4077462"/>
                    <a:pt x="879348" y="4073779"/>
                    <a:pt x="862711" y="4047744"/>
                  </a:cubicBezTo>
                  <a:cubicBezTo>
                    <a:pt x="868299" y="4047744"/>
                    <a:pt x="871982" y="4045839"/>
                    <a:pt x="877570" y="4045839"/>
                  </a:cubicBezTo>
                  <a:cubicBezTo>
                    <a:pt x="885063" y="4047744"/>
                    <a:pt x="894334" y="4049522"/>
                    <a:pt x="901700" y="4053332"/>
                  </a:cubicBezTo>
                  <a:close/>
                  <a:moveTo>
                    <a:pt x="4150106" y="4205732"/>
                  </a:moveTo>
                  <a:cubicBezTo>
                    <a:pt x="4144518" y="4203827"/>
                    <a:pt x="4140835" y="4203827"/>
                    <a:pt x="4133342" y="4202049"/>
                  </a:cubicBezTo>
                  <a:cubicBezTo>
                    <a:pt x="4125849" y="4200271"/>
                    <a:pt x="4116578" y="4194556"/>
                    <a:pt x="4105529" y="4190873"/>
                  </a:cubicBezTo>
                  <a:cubicBezTo>
                    <a:pt x="4113022" y="4188968"/>
                    <a:pt x="4118483" y="4185285"/>
                    <a:pt x="4125976" y="4183380"/>
                  </a:cubicBezTo>
                  <a:cubicBezTo>
                    <a:pt x="4146423" y="4177792"/>
                    <a:pt x="4155694" y="4187063"/>
                    <a:pt x="4150106" y="4205732"/>
                  </a:cubicBezTo>
                  <a:close/>
                  <a:moveTo>
                    <a:pt x="3791458" y="4248531"/>
                  </a:moveTo>
                  <a:cubicBezTo>
                    <a:pt x="3802634" y="4250436"/>
                    <a:pt x="3815588" y="4250436"/>
                    <a:pt x="3828669" y="4252214"/>
                  </a:cubicBezTo>
                  <a:cubicBezTo>
                    <a:pt x="3823081" y="4270756"/>
                    <a:pt x="3808222" y="4265168"/>
                    <a:pt x="3797046" y="4263390"/>
                  </a:cubicBezTo>
                  <a:cubicBezTo>
                    <a:pt x="3793363" y="4263390"/>
                    <a:pt x="3789553" y="4255897"/>
                    <a:pt x="3785870" y="4252214"/>
                  </a:cubicBezTo>
                  <a:cubicBezTo>
                    <a:pt x="3787775" y="4250309"/>
                    <a:pt x="3789553" y="4248531"/>
                    <a:pt x="3791458" y="4248531"/>
                  </a:cubicBezTo>
                  <a:close/>
                  <a:moveTo>
                    <a:pt x="321564" y="3811651"/>
                  </a:moveTo>
                  <a:cubicBezTo>
                    <a:pt x="323469" y="3817239"/>
                    <a:pt x="325247" y="3820922"/>
                    <a:pt x="327152" y="3828415"/>
                  </a:cubicBezTo>
                  <a:cubicBezTo>
                    <a:pt x="315976" y="3828415"/>
                    <a:pt x="306705" y="3828415"/>
                    <a:pt x="297434" y="3826510"/>
                  </a:cubicBezTo>
                  <a:lnTo>
                    <a:pt x="297434" y="3813556"/>
                  </a:lnTo>
                  <a:cubicBezTo>
                    <a:pt x="304927" y="3813556"/>
                    <a:pt x="312293" y="3813556"/>
                    <a:pt x="321564" y="3811651"/>
                  </a:cubicBezTo>
                  <a:close/>
                  <a:moveTo>
                    <a:pt x="1046353" y="4042029"/>
                  </a:moveTo>
                  <a:cubicBezTo>
                    <a:pt x="1057529" y="4043934"/>
                    <a:pt x="1068705" y="4043934"/>
                    <a:pt x="1081659" y="4045712"/>
                  </a:cubicBezTo>
                  <a:cubicBezTo>
                    <a:pt x="1074166" y="4053205"/>
                    <a:pt x="1044448" y="4058666"/>
                    <a:pt x="1038860" y="4053205"/>
                  </a:cubicBezTo>
                  <a:cubicBezTo>
                    <a:pt x="1038860" y="4051300"/>
                    <a:pt x="1036955" y="4047617"/>
                    <a:pt x="1038860" y="4045712"/>
                  </a:cubicBezTo>
                  <a:cubicBezTo>
                    <a:pt x="1040765" y="4043807"/>
                    <a:pt x="1044448" y="4042029"/>
                    <a:pt x="1046353" y="4042029"/>
                  </a:cubicBezTo>
                  <a:close/>
                </a:path>
              </a:pathLst>
            </a:custGeom>
            <a:blipFill>
              <a:blip r:embed="rId2"/>
              <a:stretch>
                <a:fillRect l="-4908" t="-79" r="-4729" b="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85359" y="198381"/>
            <a:ext cx="12003786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99"/>
              </a:lnSpc>
            </a:pPr>
            <a:r>
              <a:rPr lang="en-US" sz="7498">
                <a:solidFill>
                  <a:srgbClr val="AD553F"/>
                </a:solidFill>
                <a:latin typeface="Fraunces Bold"/>
              </a:rPr>
              <a:t>2. ĐỌC VĂN BẢN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93143" y="1826651"/>
            <a:ext cx="15607908" cy="20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8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Đọc phân vai văn bản </a:t>
            </a:r>
            <a:r>
              <a:rPr lang="en-US" sz="3999">
                <a:solidFill>
                  <a:srgbClr val="000000"/>
                </a:solidFill>
                <a:latin typeface="Roboto Condensed Italics"/>
              </a:rPr>
              <a:t>Người thầy đầu tiên</a:t>
            </a:r>
          </a:p>
          <a:p>
            <a:pPr algn="just">
              <a:lnSpc>
                <a:spcPts val="5598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Các thành viên khác lắng nghe, theo dõi, dùng kĩ thuật ghi chú bên lề để ghi chú trong sách</a:t>
            </a: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0974">
            <a:off x="3287049" y="2002366"/>
            <a:ext cx="7764838" cy="2513866"/>
          </a:xfrm>
          <a:custGeom>
            <a:avLst/>
            <a:gdLst/>
            <a:ahLst/>
            <a:cxnLst/>
            <a:rect l="l" t="t" r="r" b="b"/>
            <a:pathLst>
              <a:path w="7764838" h="2513866">
                <a:moveTo>
                  <a:pt x="0" y="0"/>
                </a:moveTo>
                <a:lnTo>
                  <a:pt x="7764838" y="0"/>
                </a:lnTo>
                <a:lnTo>
                  <a:pt x="7764838" y="2513866"/>
                </a:lnTo>
                <a:lnTo>
                  <a:pt x="0" y="251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534809"/>
            <a:ext cx="12003786" cy="120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99"/>
              </a:lnSpc>
            </a:pPr>
            <a:r>
              <a:rPr lang="en-US" sz="7498" dirty="0">
                <a:solidFill>
                  <a:srgbClr val="AD553F"/>
                </a:solidFill>
                <a:latin typeface="Fraunces Bold"/>
              </a:rPr>
              <a:t>3. 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23702" y="2714165"/>
            <a:ext cx="7613782" cy="81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#9Slide05 Aphrodite Pro"/>
              </a:rPr>
              <a:t>Nhiệm vụ 1:</a:t>
            </a:r>
          </a:p>
        </p:txBody>
      </p:sp>
      <p:sp>
        <p:nvSpPr>
          <p:cNvPr id="8" name="Freeform 8"/>
          <p:cNvSpPr/>
          <p:nvPr/>
        </p:nvSpPr>
        <p:spPr>
          <a:xfrm>
            <a:off x="11366518" y="4095167"/>
            <a:ext cx="4421733" cy="4641132"/>
          </a:xfrm>
          <a:custGeom>
            <a:avLst/>
            <a:gdLst/>
            <a:ahLst/>
            <a:cxnLst/>
            <a:rect l="l" t="t" r="r" b="b"/>
            <a:pathLst>
              <a:path w="4421733" h="4641132">
                <a:moveTo>
                  <a:pt x="0" y="0"/>
                </a:moveTo>
                <a:lnTo>
                  <a:pt x="4421733" y="0"/>
                </a:lnTo>
                <a:lnTo>
                  <a:pt x="4421733" y="4641132"/>
                </a:lnTo>
                <a:lnTo>
                  <a:pt x="0" y="4641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950181" y="5494472"/>
            <a:ext cx="6997753" cy="246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Roboto Condensed"/>
              </a:rPr>
              <a:t> Đọc ô thông tin, nêu những hiểu biết của em về tác giả Ai-tơ-ma-tốp và đoạn trích.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65920" y="7545939"/>
            <a:ext cx="4347349" cy="4299924"/>
          </a:xfrm>
          <a:custGeom>
            <a:avLst/>
            <a:gdLst/>
            <a:ahLst/>
            <a:cxnLst/>
            <a:rect l="l" t="t" r="r" b="b"/>
            <a:pathLst>
              <a:path w="4347349" h="4299924">
                <a:moveTo>
                  <a:pt x="0" y="0"/>
                </a:moveTo>
                <a:lnTo>
                  <a:pt x="4347349" y="0"/>
                </a:lnTo>
                <a:lnTo>
                  <a:pt x="4347349" y="4299924"/>
                </a:lnTo>
                <a:lnTo>
                  <a:pt x="0" y="4299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1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96561" y="7508269"/>
            <a:ext cx="4337594" cy="4337594"/>
          </a:xfrm>
          <a:custGeom>
            <a:avLst/>
            <a:gdLst/>
            <a:ahLst/>
            <a:cxnLst/>
            <a:rect l="l" t="t" r="r" b="b"/>
            <a:pathLst>
              <a:path w="4337594" h="4337594">
                <a:moveTo>
                  <a:pt x="0" y="0"/>
                </a:moveTo>
                <a:lnTo>
                  <a:pt x="4337594" y="0"/>
                </a:lnTo>
                <a:lnTo>
                  <a:pt x="4337594" y="4337594"/>
                </a:lnTo>
                <a:lnTo>
                  <a:pt x="0" y="4337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847105" y="2945414"/>
            <a:ext cx="3439002" cy="1091883"/>
          </a:xfrm>
          <a:custGeom>
            <a:avLst/>
            <a:gdLst/>
            <a:ahLst/>
            <a:cxnLst/>
            <a:rect l="l" t="t" r="r" b="b"/>
            <a:pathLst>
              <a:path w="3439002" h="1091883">
                <a:moveTo>
                  <a:pt x="0" y="0"/>
                </a:moveTo>
                <a:lnTo>
                  <a:pt x="3439002" y="0"/>
                </a:lnTo>
                <a:lnTo>
                  <a:pt x="3439002" y="1091883"/>
                </a:lnTo>
                <a:lnTo>
                  <a:pt x="0" y="1091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92881" y="154305"/>
            <a:ext cx="8139589" cy="10364152"/>
          </a:xfrm>
          <a:custGeom>
            <a:avLst/>
            <a:gdLst/>
            <a:ahLst/>
            <a:cxnLst/>
            <a:rect l="l" t="t" r="r" b="b"/>
            <a:pathLst>
              <a:path w="8139589" h="10364152">
                <a:moveTo>
                  <a:pt x="0" y="0"/>
                </a:moveTo>
                <a:lnTo>
                  <a:pt x="8139589" y="0"/>
                </a:lnTo>
                <a:lnTo>
                  <a:pt x="8139589" y="10364152"/>
                </a:lnTo>
                <a:lnTo>
                  <a:pt x="0" y="10364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558392" y="4551647"/>
            <a:ext cx="9455429" cy="459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277" lvl="2" indent="-304759" algn="just">
              <a:lnSpc>
                <a:spcPts val="6119"/>
              </a:lnSpc>
              <a:buFont typeface="Arial"/>
              <a:buChar char="⚬"/>
            </a:pPr>
            <a:r>
              <a:rPr lang="en-US" sz="3999" dirty="0">
                <a:solidFill>
                  <a:srgbClr val="223B38"/>
                </a:solidFill>
                <a:latin typeface="Roboto Condensed"/>
              </a:rPr>
              <a:t>Trin-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ghi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-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dơ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Ai-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tơ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-ma-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tốp</a:t>
            </a:r>
            <a:endParaRPr lang="en-US" sz="3999" dirty="0">
              <a:solidFill>
                <a:srgbClr val="223B38"/>
              </a:solidFill>
              <a:latin typeface="Roboto Condensed"/>
            </a:endParaRPr>
          </a:p>
          <a:p>
            <a:pPr marL="914277" lvl="2" indent="-304759" algn="just">
              <a:lnSpc>
                <a:spcPts val="6119"/>
              </a:lnSpc>
              <a:buFont typeface="Arial"/>
              <a:buChar char="⚬"/>
            </a:pP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Nhà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văn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nước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Cộng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hoà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Cư-rơ-gư-xtan</a:t>
            </a:r>
            <a:endParaRPr lang="en-US" sz="3999" dirty="0">
              <a:solidFill>
                <a:srgbClr val="223B38"/>
              </a:solidFill>
              <a:latin typeface="Roboto Condensed"/>
            </a:endParaRPr>
          </a:p>
          <a:p>
            <a:pPr marL="914277" lvl="2" indent="-304759" algn="just">
              <a:lnSpc>
                <a:spcPts val="6119"/>
              </a:lnSpc>
              <a:buFont typeface="Arial"/>
              <a:buChar char="⚬"/>
            </a:pP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Chủ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yếu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viết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về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cuộc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sống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khắc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nghiệt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mà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cũng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giàu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chất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thơ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quê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hương</a:t>
            </a:r>
            <a:endParaRPr lang="en-US" sz="3999" dirty="0">
              <a:solidFill>
                <a:srgbClr val="223B38"/>
              </a:solidFill>
              <a:latin typeface="Roboto Condensed"/>
            </a:endParaRPr>
          </a:p>
          <a:p>
            <a:pPr marL="914277" lvl="2" indent="-304759" algn="just">
              <a:lnSpc>
                <a:spcPts val="6119"/>
              </a:lnSpc>
              <a:buFont typeface="Arial"/>
              <a:buChar char="⚬"/>
            </a:pP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Lối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viết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hàm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súc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cô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đọng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nhiều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cách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tân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độc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đáo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nghệ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thuật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kể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3B38"/>
                </a:solidFill>
                <a:latin typeface="Roboto Condensed"/>
              </a:rPr>
              <a:t>chuyện</a:t>
            </a:r>
            <a:r>
              <a:rPr lang="en-US" sz="3999" dirty="0">
                <a:solidFill>
                  <a:srgbClr val="223B38"/>
                </a:solidFill>
                <a:latin typeface="Roboto Condense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84181" y="1753017"/>
            <a:ext cx="9812380" cy="788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 dirty="0">
                <a:solidFill>
                  <a:srgbClr val="343434"/>
                </a:solidFill>
                <a:latin typeface="#9Slide07 SVNUT Triumph Press"/>
              </a:rPr>
              <a:t>3.1 </a:t>
            </a:r>
            <a:r>
              <a:rPr lang="en-US" sz="4599" dirty="0" err="1">
                <a:solidFill>
                  <a:srgbClr val="343434"/>
                </a:solidFill>
                <a:latin typeface="#9Slide07 SVNUT Triumph Press"/>
              </a:rPr>
              <a:t>Tác</a:t>
            </a:r>
            <a:r>
              <a:rPr lang="en-US" sz="4599" dirty="0">
                <a:solidFill>
                  <a:srgbClr val="343434"/>
                </a:solidFill>
                <a:latin typeface="#9Slide07 SVNUT Triumph Press"/>
              </a:rPr>
              <a:t> </a:t>
            </a:r>
            <a:r>
              <a:rPr lang="en-US" sz="4599" dirty="0" err="1">
                <a:solidFill>
                  <a:srgbClr val="343434"/>
                </a:solidFill>
                <a:latin typeface="#9Slide07 SVNUT Triumph Press"/>
              </a:rPr>
              <a:t>giả</a:t>
            </a:r>
            <a:r>
              <a:rPr lang="en-US" sz="4599" dirty="0">
                <a:solidFill>
                  <a:srgbClr val="343434"/>
                </a:solidFill>
                <a:latin typeface="#9Slide07 SVNUT Triumph Press"/>
              </a:rPr>
              <a:t>, </a:t>
            </a:r>
            <a:r>
              <a:rPr lang="en-US" sz="4599" dirty="0" err="1">
                <a:solidFill>
                  <a:srgbClr val="343434"/>
                </a:solidFill>
                <a:latin typeface="#9Slide07 SVNUT Triumph Press"/>
              </a:rPr>
              <a:t>văn</a:t>
            </a:r>
            <a:r>
              <a:rPr lang="en-US" sz="4599" dirty="0">
                <a:solidFill>
                  <a:srgbClr val="343434"/>
                </a:solidFill>
                <a:latin typeface="#9Slide07 SVNUT Triumph Press"/>
              </a:rPr>
              <a:t> </a:t>
            </a:r>
            <a:r>
              <a:rPr lang="en-US" sz="4599" dirty="0" err="1">
                <a:solidFill>
                  <a:srgbClr val="343434"/>
                </a:solidFill>
                <a:latin typeface="#9Slide07 SVNUT Triumph Press"/>
              </a:rPr>
              <a:t>bản</a:t>
            </a:r>
            <a:endParaRPr lang="en-US" sz="4599" dirty="0">
              <a:solidFill>
                <a:srgbClr val="343434"/>
              </a:solidFill>
              <a:latin typeface="#9Slide07 SVNUT Triumph Pres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31154" y="3039928"/>
            <a:ext cx="5909906" cy="92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80"/>
              </a:lnSpc>
            </a:pPr>
            <a:r>
              <a:rPr lang="en-US" sz="5199">
                <a:solidFill>
                  <a:srgbClr val="493423"/>
                </a:solidFill>
                <a:latin typeface="#9Slide05 VL Fadilla"/>
              </a:rPr>
              <a:t>a. Tác giả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1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0896" y="1694157"/>
            <a:ext cx="17452421" cy="1581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493423"/>
                </a:solidFill>
                <a:latin typeface="#9Slide05 Aphrodite Pro"/>
              </a:rPr>
              <a:t>a.  Đặc trưng thể loại truyện trong văn bản “Người thầy đầu tiên”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93423"/>
              </a:solidFill>
              <a:latin typeface="#9Slide05 Aphrodite Pro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056409" y="3564608"/>
            <a:ext cx="11199158" cy="5538917"/>
          </a:xfrm>
          <a:custGeom>
            <a:avLst/>
            <a:gdLst/>
            <a:ahLst/>
            <a:cxnLst/>
            <a:rect l="l" t="t" r="r" b="b"/>
            <a:pathLst>
              <a:path w="11199158" h="5538917">
                <a:moveTo>
                  <a:pt x="0" y="0"/>
                </a:moveTo>
                <a:lnTo>
                  <a:pt x="11199158" y="0"/>
                </a:lnTo>
                <a:lnTo>
                  <a:pt x="11199158" y="5538917"/>
                </a:lnTo>
                <a:lnTo>
                  <a:pt x="0" y="55389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09382" y="4841183"/>
            <a:ext cx="10236626" cy="3107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7" lvl="1" indent="-474979" algn="just">
              <a:lnSpc>
                <a:spcPts val="6159"/>
              </a:lnSpc>
              <a:buFont typeface="Arial"/>
              <a:buChar char="•"/>
            </a:pPr>
            <a:r>
              <a:rPr lang="en-US" sz="4399">
                <a:solidFill>
                  <a:srgbClr val="493423"/>
                </a:solidFill>
                <a:latin typeface="Roboto Condensed"/>
              </a:rPr>
              <a:t>HS thực hiện nhóm đôi </a:t>
            </a:r>
            <a:r>
              <a:rPr lang="en-US" sz="4399">
                <a:solidFill>
                  <a:srgbClr val="493423"/>
                </a:solidFill>
                <a:latin typeface="Roboto Condensed Bold"/>
              </a:rPr>
              <a:t>Phiếu học tập 01</a:t>
            </a:r>
            <a:r>
              <a:rPr lang="en-US" sz="4399">
                <a:solidFill>
                  <a:srgbClr val="493423"/>
                </a:solidFill>
                <a:latin typeface="Roboto Condensed"/>
              </a:rPr>
              <a:t> Đặc trưng thể loại truyện trong văn bản </a:t>
            </a:r>
            <a:r>
              <a:rPr lang="en-US" sz="4399">
                <a:solidFill>
                  <a:srgbClr val="493423"/>
                </a:solidFill>
                <a:latin typeface="Roboto Condensed Italics"/>
              </a:rPr>
              <a:t>Người thầy đầu tiên</a:t>
            </a:r>
            <a:r>
              <a:rPr lang="en-US" sz="4399">
                <a:solidFill>
                  <a:srgbClr val="493423"/>
                </a:solidFill>
                <a:latin typeface="Roboto Condensed"/>
              </a:rPr>
              <a:t>.</a:t>
            </a:r>
          </a:p>
          <a:p>
            <a:pPr marL="949957" lvl="1" indent="-474979" algn="just">
              <a:lnSpc>
                <a:spcPts val="6159"/>
              </a:lnSpc>
              <a:buFont typeface="Arial"/>
              <a:buChar char="•"/>
            </a:pPr>
            <a:r>
              <a:rPr lang="en-US" sz="4399">
                <a:solidFill>
                  <a:srgbClr val="493423"/>
                </a:solidFill>
                <a:latin typeface="Roboto Condensed"/>
              </a:rPr>
              <a:t>Thời gian: </a:t>
            </a:r>
            <a:r>
              <a:rPr lang="en-US" sz="4399">
                <a:solidFill>
                  <a:srgbClr val="493423"/>
                </a:solidFill>
                <a:latin typeface="Roboto Condensed Bold"/>
              </a:rPr>
              <a:t>05 </a:t>
            </a:r>
            <a:r>
              <a:rPr lang="en-US" sz="4399">
                <a:solidFill>
                  <a:srgbClr val="493423"/>
                </a:solidFill>
                <a:latin typeface="Roboto Condensed"/>
              </a:rPr>
              <a:t>phút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0896" y="309562"/>
            <a:ext cx="14486704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899"/>
              </a:lnSpc>
            </a:pPr>
            <a:r>
              <a:rPr lang="en-US" sz="7498" dirty="0">
                <a:solidFill>
                  <a:srgbClr val="FEFFFE"/>
                </a:solidFill>
                <a:latin typeface="Fraunces Bold"/>
              </a:rPr>
              <a:t>3.2 KHÁM PHÁ VĂN BẢN</a:t>
            </a: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1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179374">
            <a:off x="15535325" y="9322753"/>
            <a:ext cx="3447950" cy="3228535"/>
          </a:xfrm>
          <a:custGeom>
            <a:avLst/>
            <a:gdLst/>
            <a:ahLst/>
            <a:cxnLst/>
            <a:rect l="l" t="t" r="r" b="b"/>
            <a:pathLst>
              <a:path w="3447950" h="3228535">
                <a:moveTo>
                  <a:pt x="0" y="0"/>
                </a:moveTo>
                <a:lnTo>
                  <a:pt x="3447950" y="0"/>
                </a:lnTo>
                <a:lnTo>
                  <a:pt x="3447950" y="3228535"/>
                </a:lnTo>
                <a:lnTo>
                  <a:pt x="0" y="3228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47625">
            <a:off x="15982561" y="8690314"/>
            <a:ext cx="2434613" cy="4493413"/>
          </a:xfrm>
          <a:custGeom>
            <a:avLst/>
            <a:gdLst/>
            <a:ahLst/>
            <a:cxnLst/>
            <a:rect l="l" t="t" r="r" b="b"/>
            <a:pathLst>
              <a:path w="2434613" h="4493413">
                <a:moveTo>
                  <a:pt x="0" y="0"/>
                </a:moveTo>
                <a:lnTo>
                  <a:pt x="2434613" y="0"/>
                </a:lnTo>
                <a:lnTo>
                  <a:pt x="2434613" y="4493413"/>
                </a:lnTo>
                <a:lnTo>
                  <a:pt x="0" y="44934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905390">
            <a:off x="4099209" y="8875763"/>
            <a:ext cx="420347" cy="2289020"/>
          </a:xfrm>
          <a:custGeom>
            <a:avLst/>
            <a:gdLst/>
            <a:ahLst/>
            <a:cxnLst/>
            <a:rect l="l" t="t" r="r" b="b"/>
            <a:pathLst>
              <a:path w="420347" h="2289020">
                <a:moveTo>
                  <a:pt x="0" y="0"/>
                </a:moveTo>
                <a:lnTo>
                  <a:pt x="420347" y="0"/>
                </a:lnTo>
                <a:lnTo>
                  <a:pt x="420347" y="2289019"/>
                </a:lnTo>
                <a:lnTo>
                  <a:pt x="0" y="22890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414542" y="0"/>
          <a:ext cx="17411895" cy="10286999"/>
        </p:xfrm>
        <a:graphic>
          <a:graphicData uri="http://schemas.openxmlformats.org/drawingml/2006/table">
            <a:tbl>
              <a:tblPr/>
              <a:tblGrid>
                <a:gridCol w="4463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48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7529">
                <a:tc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453333"/>
                          </a:solidFill>
                          <a:latin typeface="Roboto Condensed Bold"/>
                        </a:rPr>
                        <a:t>Các yếu tố của truyện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C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453333"/>
                          </a:solidFill>
                          <a:latin typeface="Roboto Condensed Bold"/>
                        </a:rPr>
                        <a:t>Biểu hiện trong văn bản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C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529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493423"/>
                          </a:solidFill>
                          <a:latin typeface="Roboto Condensed Bold"/>
                        </a:rPr>
                        <a:t>Đề tài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CD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493423"/>
                          </a:solidFill>
                          <a:latin typeface="Roboto Condensed"/>
                        </a:rPr>
                        <a:t>người thầy đầu tiên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529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 Bold"/>
                        </a:rPr>
                        <a:t>Nhân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 Bold"/>
                        </a:rPr>
                        <a:t>vật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 Bold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CD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493423"/>
                          </a:solidFill>
                          <a:latin typeface="Roboto Condensed"/>
                        </a:rPr>
                        <a:t>An-tư-nai, thầy Đuy-sen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7482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493423"/>
                          </a:solidFill>
                          <a:latin typeface="Roboto Condensed Bold"/>
                        </a:rPr>
                        <a:t>Truyện kể về sự việc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CD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493423"/>
                          </a:solidFill>
                          <a:latin typeface="Roboto Condensed"/>
                        </a:rPr>
                        <a:t>một sự kiện đau buồn của An-tư-nai khi cô còn học ở trường làng: bị người thân bán làm vợ lẽ cho một kẻ giàu có.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226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493423"/>
                          </a:solidFill>
                          <a:latin typeface="Roboto Condensed Bold"/>
                        </a:rPr>
                        <a:t>Ngôi kể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CD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493423"/>
                          </a:solidFill>
                          <a:latin typeface="Roboto Condensed"/>
                        </a:rPr>
                        <a:t>Thứ nhất, câu chuyện chân thật, giàu cảm xúc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226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493423"/>
                          </a:solidFill>
                          <a:latin typeface="Roboto Condensed Bold"/>
                        </a:rPr>
                        <a:t>Ngôn ngữ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CD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493423"/>
                          </a:solidFill>
                          <a:latin typeface="Roboto Condensed"/>
                        </a:rPr>
                        <a:t>Giản dị, sử dụng nhiều hình thức đối thoại xen kẽ ngôn ngữ độc thoại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241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493423"/>
                          </a:solidFill>
                          <a:latin typeface="Roboto Condensed Bold"/>
                        </a:rPr>
                        <a:t>Chủ đề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CD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Đói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nghèo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lạc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hậu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đã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đẩy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trẻ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em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mất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quyền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làm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;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bày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tỏ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lòng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biết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ơn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tới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thầy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đầu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tiên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đã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truyền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hứng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đem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đến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một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tương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lai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tốt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đẹp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cho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493423"/>
                          </a:solidFill>
                          <a:latin typeface="Roboto Condensed"/>
                        </a:rPr>
                        <a:t>trò</a:t>
                      </a:r>
                      <a:r>
                        <a:rPr lang="en-US" sz="3600" dirty="0">
                          <a:solidFill>
                            <a:srgbClr val="493423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67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2020</Words>
  <Application>Microsoft Office PowerPoint</Application>
  <PresentationFormat>Custom</PresentationFormat>
  <Paragraphs>160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#9Slide05 Aphrodite Pro</vt:lpstr>
      <vt:lpstr>Roboto Condensed</vt:lpstr>
      <vt:lpstr>Calibri</vt:lpstr>
      <vt:lpstr>Roboto Condensed Bold</vt:lpstr>
      <vt:lpstr>Roboto Condensed Italics</vt:lpstr>
      <vt:lpstr>Arial</vt:lpstr>
      <vt:lpstr>Roboto Condensed Bold Italics</vt:lpstr>
      <vt:lpstr>#9Slide05 VL Fadilla</vt:lpstr>
      <vt:lpstr>#9Slide07 SVNUT Triumph Press</vt:lpstr>
      <vt:lpstr>#9Slide07 Bangers</vt:lpstr>
      <vt:lpstr>Fraunces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8CD - B6- Doc 3- Nguoi thay dau tien (1).pptx</dc:title>
  <dc:creator>Hai Anh</dc:creator>
  <cp:lastModifiedBy>QuangHung Xuan</cp:lastModifiedBy>
  <cp:revision>7</cp:revision>
  <dcterms:created xsi:type="dcterms:W3CDTF">2006-08-16T00:00:00Z</dcterms:created>
  <dcterms:modified xsi:type="dcterms:W3CDTF">2026-01-16T09:15:40Z</dcterms:modified>
  <dc:identifier>DAFwB8hkIbk</dc:identifier>
</cp:coreProperties>
</file>