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18288000" cy="10287000"/>
  <p:notesSz cx="6858000" cy="9144000"/>
  <p:embeddedFontLst>
    <p:embeddedFont>
      <p:font typeface="Fraunces" panose="020B0604020202020204" charset="0"/>
      <p:regular r:id="rId13"/>
    </p:embeddedFont>
    <p:embeddedFont>
      <p:font typeface="Roboto Condensed Italics" panose="020B0604020202020204" charset="0"/>
      <p:regular r:id="rId14"/>
      <p:bold r:id="rId15"/>
      <p:italic r:id="rId16"/>
      <p:boldItalic r:id="rId17"/>
    </p:embeddedFont>
    <p:embeddedFont>
      <p:font typeface="Roboto Condensed Bold" panose="020B0604020202020204" charset="0"/>
      <p:regular r:id="rId18"/>
      <p:bold r:id="rId19"/>
      <p:italic r:id="rId20"/>
      <p:boldItalic r:id="rId21"/>
    </p:embeddedFont>
    <p:embeddedFont>
      <p:font typeface="Roboto Condensed"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9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F5C64-8602-4574-B72D-F37292CFDAD9}" v="35" dt="2022-08-08T15:36:28.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94648" autoAdjust="0"/>
  </p:normalViewPr>
  <p:slideViewPr>
    <p:cSldViewPr>
      <p:cViewPr varScale="1">
        <p:scale>
          <a:sx n="53" d="100"/>
          <a:sy n="53" d="100"/>
        </p:scale>
        <p:origin x="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TRI KHANG" userId="2b69f38f-e97b-4795-a559-774dc1ef1bed" providerId="ADAL" clId="{0E3F5C64-8602-4574-B72D-F37292CFDAD9}"/>
    <pc:docChg chg="undo custSel modSld">
      <pc:chgData name="TRAN TRI KHANG" userId="2b69f38f-e97b-4795-a559-774dc1ef1bed" providerId="ADAL" clId="{0E3F5C64-8602-4574-B72D-F37292CFDAD9}" dt="2022-08-08T15:36:28.032" v="67" actId="20577"/>
      <pc:docMkLst>
        <pc:docMk/>
      </pc:docMkLst>
      <pc:sldChg chg="modSp mod">
        <pc:chgData name="TRAN TRI KHANG" userId="2b69f38f-e97b-4795-a559-774dc1ef1bed" providerId="ADAL" clId="{0E3F5C64-8602-4574-B72D-F37292CFDAD9}" dt="2022-08-08T15:33:02.880" v="5" actId="14100"/>
        <pc:sldMkLst>
          <pc:docMk/>
          <pc:sldMk cId="0" sldId="256"/>
        </pc:sldMkLst>
        <pc:spChg chg="mod">
          <ac:chgData name="TRAN TRI KHANG" userId="2b69f38f-e97b-4795-a559-774dc1ef1bed" providerId="ADAL" clId="{0E3F5C64-8602-4574-B72D-F37292CFDAD9}" dt="2022-08-08T15:32:40.064" v="0" actId="113"/>
          <ac:spMkLst>
            <pc:docMk/>
            <pc:sldMk cId="0" sldId="256"/>
            <ac:spMk id="10" creationId="{00000000-0000-0000-0000-000000000000}"/>
          </ac:spMkLst>
        </pc:spChg>
        <pc:spChg chg="mod">
          <ac:chgData name="TRAN TRI KHANG" userId="2b69f38f-e97b-4795-a559-774dc1ef1bed" providerId="ADAL" clId="{0E3F5C64-8602-4574-B72D-F37292CFDAD9}" dt="2022-08-08T15:33:02.880" v="5" actId="14100"/>
          <ac:spMkLst>
            <pc:docMk/>
            <pc:sldMk cId="0" sldId="256"/>
            <ac:spMk id="11" creationId="{00000000-0000-0000-0000-000000000000}"/>
          </ac:spMkLst>
        </pc:spChg>
      </pc:sldChg>
      <pc:sldChg chg="modSp mod">
        <pc:chgData name="TRAN TRI KHANG" userId="2b69f38f-e97b-4795-a559-774dc1ef1bed" providerId="ADAL" clId="{0E3F5C64-8602-4574-B72D-F37292CFDAD9}" dt="2022-08-08T15:33:16.425" v="11" actId="113"/>
        <pc:sldMkLst>
          <pc:docMk/>
          <pc:sldMk cId="0" sldId="257"/>
        </pc:sldMkLst>
        <pc:spChg chg="mod">
          <ac:chgData name="TRAN TRI KHANG" userId="2b69f38f-e97b-4795-a559-774dc1ef1bed" providerId="ADAL" clId="{0E3F5C64-8602-4574-B72D-F37292CFDAD9}" dt="2022-08-08T15:33:14.162" v="10" actId="1076"/>
          <ac:spMkLst>
            <pc:docMk/>
            <pc:sldMk cId="0" sldId="257"/>
            <ac:spMk id="10" creationId="{00000000-0000-0000-0000-000000000000}"/>
          </ac:spMkLst>
        </pc:spChg>
        <pc:spChg chg="mod">
          <ac:chgData name="TRAN TRI KHANG" userId="2b69f38f-e97b-4795-a559-774dc1ef1bed" providerId="ADAL" clId="{0E3F5C64-8602-4574-B72D-F37292CFDAD9}" dt="2022-08-08T15:33:11.944" v="9" actId="14100"/>
          <ac:spMkLst>
            <pc:docMk/>
            <pc:sldMk cId="0" sldId="257"/>
            <ac:spMk id="11" creationId="{00000000-0000-0000-0000-000000000000}"/>
          </ac:spMkLst>
        </pc:spChg>
        <pc:spChg chg="mod">
          <ac:chgData name="TRAN TRI KHANG" userId="2b69f38f-e97b-4795-a559-774dc1ef1bed" providerId="ADAL" clId="{0E3F5C64-8602-4574-B72D-F37292CFDAD9}" dt="2022-08-08T15:33:16.425" v="11" actId="113"/>
          <ac:spMkLst>
            <pc:docMk/>
            <pc:sldMk cId="0" sldId="257"/>
            <ac:spMk id="12" creationId="{00000000-0000-0000-0000-000000000000}"/>
          </ac:spMkLst>
        </pc:spChg>
      </pc:sldChg>
      <pc:sldChg chg="modSp mod">
        <pc:chgData name="TRAN TRI KHANG" userId="2b69f38f-e97b-4795-a559-774dc1ef1bed" providerId="ADAL" clId="{0E3F5C64-8602-4574-B72D-F37292CFDAD9}" dt="2022-08-08T15:33:50.819" v="32" actId="20577"/>
        <pc:sldMkLst>
          <pc:docMk/>
          <pc:sldMk cId="0" sldId="258"/>
        </pc:sldMkLst>
        <pc:spChg chg="mod">
          <ac:chgData name="TRAN TRI KHANG" userId="2b69f38f-e97b-4795-a559-774dc1ef1bed" providerId="ADAL" clId="{0E3F5C64-8602-4574-B72D-F37292CFDAD9}" dt="2022-08-08T15:33:50.819" v="32" actId="20577"/>
          <ac:spMkLst>
            <pc:docMk/>
            <pc:sldMk cId="0" sldId="258"/>
            <ac:spMk id="22" creationId="{00000000-0000-0000-0000-000000000000}"/>
          </ac:spMkLst>
        </pc:spChg>
        <pc:spChg chg="mod">
          <ac:chgData name="TRAN TRI KHANG" userId="2b69f38f-e97b-4795-a559-774dc1ef1bed" providerId="ADAL" clId="{0E3F5C64-8602-4574-B72D-F37292CFDAD9}" dt="2022-08-08T15:33:45.838" v="30" actId="20577"/>
          <ac:spMkLst>
            <pc:docMk/>
            <pc:sldMk cId="0" sldId="258"/>
            <ac:spMk id="25" creationId="{00000000-0000-0000-0000-000000000000}"/>
          </ac:spMkLst>
        </pc:spChg>
        <pc:spChg chg="mod">
          <ac:chgData name="TRAN TRI KHANG" userId="2b69f38f-e97b-4795-a559-774dc1ef1bed" providerId="ADAL" clId="{0E3F5C64-8602-4574-B72D-F37292CFDAD9}" dt="2022-08-08T15:33:34.433" v="18" actId="113"/>
          <ac:spMkLst>
            <pc:docMk/>
            <pc:sldMk cId="0" sldId="258"/>
            <ac:spMk id="28" creationId="{00000000-0000-0000-0000-000000000000}"/>
          </ac:spMkLst>
        </pc:spChg>
        <pc:spChg chg="mod">
          <ac:chgData name="TRAN TRI KHANG" userId="2b69f38f-e97b-4795-a559-774dc1ef1bed" providerId="ADAL" clId="{0E3F5C64-8602-4574-B72D-F37292CFDAD9}" dt="2022-08-08T15:33:25.301" v="13" actId="113"/>
          <ac:spMkLst>
            <pc:docMk/>
            <pc:sldMk cId="0" sldId="258"/>
            <ac:spMk id="30" creationId="{00000000-0000-0000-0000-000000000000}"/>
          </ac:spMkLst>
        </pc:spChg>
        <pc:spChg chg="mod">
          <ac:chgData name="TRAN TRI KHANG" userId="2b69f38f-e97b-4795-a559-774dc1ef1bed" providerId="ADAL" clId="{0E3F5C64-8602-4574-B72D-F37292CFDAD9}" dt="2022-08-08T15:33:22.243" v="12" actId="113"/>
          <ac:spMkLst>
            <pc:docMk/>
            <pc:sldMk cId="0" sldId="258"/>
            <ac:spMk id="31" creationId="{00000000-0000-0000-0000-000000000000}"/>
          </ac:spMkLst>
        </pc:spChg>
      </pc:sldChg>
      <pc:sldChg chg="modSp">
        <pc:chgData name="TRAN TRI KHANG" userId="2b69f38f-e97b-4795-a559-774dc1ef1bed" providerId="ADAL" clId="{0E3F5C64-8602-4574-B72D-F37292CFDAD9}" dt="2022-08-08T15:34:19.990" v="41" actId="113"/>
        <pc:sldMkLst>
          <pc:docMk/>
          <pc:sldMk cId="0" sldId="259"/>
        </pc:sldMkLst>
        <pc:spChg chg="mod">
          <ac:chgData name="TRAN TRI KHANG" userId="2b69f38f-e97b-4795-a559-774dc1ef1bed" providerId="ADAL" clId="{0E3F5C64-8602-4574-B72D-F37292CFDAD9}" dt="2022-08-08T15:33:59.550" v="35" actId="113"/>
          <ac:spMkLst>
            <pc:docMk/>
            <pc:sldMk cId="0" sldId="259"/>
            <ac:spMk id="6" creationId="{00000000-0000-0000-0000-000000000000}"/>
          </ac:spMkLst>
        </pc:spChg>
        <pc:spChg chg="mod">
          <ac:chgData name="TRAN TRI KHANG" userId="2b69f38f-e97b-4795-a559-774dc1ef1bed" providerId="ADAL" clId="{0E3F5C64-8602-4574-B72D-F37292CFDAD9}" dt="2022-08-08T15:33:54.797" v="33" actId="113"/>
          <ac:spMkLst>
            <pc:docMk/>
            <pc:sldMk cId="0" sldId="259"/>
            <ac:spMk id="7" creationId="{00000000-0000-0000-0000-000000000000}"/>
          </ac:spMkLst>
        </pc:spChg>
        <pc:graphicFrameChg chg="mod">
          <ac:chgData name="TRAN TRI KHANG" userId="2b69f38f-e97b-4795-a559-774dc1ef1bed" providerId="ADAL" clId="{0E3F5C64-8602-4574-B72D-F37292CFDAD9}" dt="2022-08-08T15:34:19.990" v="41" actId="113"/>
          <ac:graphicFrameMkLst>
            <pc:docMk/>
            <pc:sldMk cId="0" sldId="259"/>
            <ac:graphicFrameMk id="10" creationId="{D9B5F53C-81CD-90F8-BCD0-C9E0747E7443}"/>
          </ac:graphicFrameMkLst>
        </pc:graphicFrameChg>
      </pc:sldChg>
      <pc:sldChg chg="modSp mod">
        <pc:chgData name="TRAN TRI KHANG" userId="2b69f38f-e97b-4795-a559-774dc1ef1bed" providerId="ADAL" clId="{0E3F5C64-8602-4574-B72D-F37292CFDAD9}" dt="2022-08-08T15:34:32.992" v="43" actId="242"/>
        <pc:sldMkLst>
          <pc:docMk/>
          <pc:sldMk cId="0" sldId="260"/>
        </pc:sldMkLst>
        <pc:graphicFrameChg chg="modGraphic">
          <ac:chgData name="TRAN TRI KHANG" userId="2b69f38f-e97b-4795-a559-774dc1ef1bed" providerId="ADAL" clId="{0E3F5C64-8602-4574-B72D-F37292CFDAD9}" dt="2022-08-08T15:34:32.992" v="43" actId="242"/>
          <ac:graphicFrameMkLst>
            <pc:docMk/>
            <pc:sldMk cId="0" sldId="260"/>
            <ac:graphicFrameMk id="7" creationId="{00000000-0000-0000-0000-000000000000}"/>
          </ac:graphicFrameMkLst>
        </pc:graphicFrameChg>
      </pc:sldChg>
      <pc:sldChg chg="modSp mod">
        <pc:chgData name="TRAN TRI KHANG" userId="2b69f38f-e97b-4795-a559-774dc1ef1bed" providerId="ADAL" clId="{0E3F5C64-8602-4574-B72D-F37292CFDAD9}" dt="2022-08-08T15:34:49.711" v="47" actId="14100"/>
        <pc:sldMkLst>
          <pc:docMk/>
          <pc:sldMk cId="0" sldId="261"/>
        </pc:sldMkLst>
        <pc:spChg chg="mod">
          <ac:chgData name="TRAN TRI KHANG" userId="2b69f38f-e97b-4795-a559-774dc1ef1bed" providerId="ADAL" clId="{0E3F5C64-8602-4574-B72D-F37292CFDAD9}" dt="2022-08-08T15:34:42.659" v="44" actId="113"/>
          <ac:spMkLst>
            <pc:docMk/>
            <pc:sldMk cId="0" sldId="261"/>
            <ac:spMk id="12" creationId="{00000000-0000-0000-0000-000000000000}"/>
          </ac:spMkLst>
        </pc:spChg>
        <pc:spChg chg="mod">
          <ac:chgData name="TRAN TRI KHANG" userId="2b69f38f-e97b-4795-a559-774dc1ef1bed" providerId="ADAL" clId="{0E3F5C64-8602-4574-B72D-F37292CFDAD9}" dt="2022-08-08T15:34:49.711" v="47" actId="14100"/>
          <ac:spMkLst>
            <pc:docMk/>
            <pc:sldMk cId="0" sldId="261"/>
            <ac:spMk id="13" creationId="{00000000-0000-0000-0000-000000000000}"/>
          </ac:spMkLst>
        </pc:spChg>
      </pc:sldChg>
      <pc:sldChg chg="modSp mod">
        <pc:chgData name="TRAN TRI KHANG" userId="2b69f38f-e97b-4795-a559-774dc1ef1bed" providerId="ADAL" clId="{0E3F5C64-8602-4574-B72D-F37292CFDAD9}" dt="2022-08-08T15:35:10.836" v="50" actId="123"/>
        <pc:sldMkLst>
          <pc:docMk/>
          <pc:sldMk cId="0" sldId="262"/>
        </pc:sldMkLst>
        <pc:spChg chg="mod">
          <ac:chgData name="TRAN TRI KHANG" userId="2b69f38f-e97b-4795-a559-774dc1ef1bed" providerId="ADAL" clId="{0E3F5C64-8602-4574-B72D-F37292CFDAD9}" dt="2022-08-08T15:35:00.482" v="48" actId="113"/>
          <ac:spMkLst>
            <pc:docMk/>
            <pc:sldMk cId="0" sldId="262"/>
            <ac:spMk id="10" creationId="{00000000-0000-0000-0000-000000000000}"/>
          </ac:spMkLst>
        </pc:spChg>
        <pc:graphicFrameChg chg="modGraphic">
          <ac:chgData name="TRAN TRI KHANG" userId="2b69f38f-e97b-4795-a559-774dc1ef1bed" providerId="ADAL" clId="{0E3F5C64-8602-4574-B72D-F37292CFDAD9}" dt="2022-08-08T15:35:10.836" v="50" actId="123"/>
          <ac:graphicFrameMkLst>
            <pc:docMk/>
            <pc:sldMk cId="0" sldId="262"/>
            <ac:graphicFrameMk id="9" creationId="{00000000-0000-0000-0000-000000000000}"/>
          </ac:graphicFrameMkLst>
        </pc:graphicFrameChg>
      </pc:sldChg>
      <pc:sldChg chg="modSp">
        <pc:chgData name="TRAN TRI KHANG" userId="2b69f38f-e97b-4795-a559-774dc1ef1bed" providerId="ADAL" clId="{0E3F5C64-8602-4574-B72D-F37292CFDAD9}" dt="2022-08-08T15:35:19.967" v="51" actId="113"/>
        <pc:sldMkLst>
          <pc:docMk/>
          <pc:sldMk cId="0" sldId="263"/>
        </pc:sldMkLst>
        <pc:spChg chg="mod">
          <ac:chgData name="TRAN TRI KHANG" userId="2b69f38f-e97b-4795-a559-774dc1ef1bed" providerId="ADAL" clId="{0E3F5C64-8602-4574-B72D-F37292CFDAD9}" dt="2022-08-08T15:35:19.967" v="51" actId="113"/>
          <ac:spMkLst>
            <pc:docMk/>
            <pc:sldMk cId="0" sldId="263"/>
            <ac:spMk id="11" creationId="{00000000-0000-0000-0000-000000000000}"/>
          </ac:spMkLst>
        </pc:spChg>
      </pc:sldChg>
      <pc:sldChg chg="modSp mod">
        <pc:chgData name="TRAN TRI KHANG" userId="2b69f38f-e97b-4795-a559-774dc1ef1bed" providerId="ADAL" clId="{0E3F5C64-8602-4574-B72D-F37292CFDAD9}" dt="2022-08-08T15:35:29.863" v="53" actId="1076"/>
        <pc:sldMkLst>
          <pc:docMk/>
          <pc:sldMk cId="0" sldId="264"/>
        </pc:sldMkLst>
        <pc:spChg chg="mod">
          <ac:chgData name="TRAN TRI KHANG" userId="2b69f38f-e97b-4795-a559-774dc1ef1bed" providerId="ADAL" clId="{0E3F5C64-8602-4574-B72D-F37292CFDAD9}" dt="2022-08-08T15:35:24.220" v="52" actId="113"/>
          <ac:spMkLst>
            <pc:docMk/>
            <pc:sldMk cId="0" sldId="264"/>
            <ac:spMk id="11" creationId="{00000000-0000-0000-0000-000000000000}"/>
          </ac:spMkLst>
        </pc:spChg>
        <pc:picChg chg="mod">
          <ac:chgData name="TRAN TRI KHANG" userId="2b69f38f-e97b-4795-a559-774dc1ef1bed" providerId="ADAL" clId="{0E3F5C64-8602-4574-B72D-F37292CFDAD9}" dt="2022-08-08T15:35:29.863" v="53" actId="1076"/>
          <ac:picMkLst>
            <pc:docMk/>
            <pc:sldMk cId="0" sldId="264"/>
            <ac:picMk id="13" creationId="{00000000-0000-0000-0000-000000000000}"/>
          </ac:picMkLst>
        </pc:picChg>
      </pc:sldChg>
      <pc:sldChg chg="modSp mod">
        <pc:chgData name="TRAN TRI KHANG" userId="2b69f38f-e97b-4795-a559-774dc1ef1bed" providerId="ADAL" clId="{0E3F5C64-8602-4574-B72D-F37292CFDAD9}" dt="2022-08-08T15:36:28.032" v="67" actId="20577"/>
        <pc:sldMkLst>
          <pc:docMk/>
          <pc:sldMk cId="0" sldId="265"/>
        </pc:sldMkLst>
        <pc:spChg chg="mod">
          <ac:chgData name="TRAN TRI KHANG" userId="2b69f38f-e97b-4795-a559-774dc1ef1bed" providerId="ADAL" clId="{0E3F5C64-8602-4574-B72D-F37292CFDAD9}" dt="2022-08-08T15:35:34.250" v="54" actId="113"/>
          <ac:spMkLst>
            <pc:docMk/>
            <pc:sldMk cId="0" sldId="265"/>
            <ac:spMk id="11" creationId="{00000000-0000-0000-0000-000000000000}"/>
          </ac:spMkLst>
        </pc:spChg>
        <pc:spChg chg="mod">
          <ac:chgData name="TRAN TRI KHANG" userId="2b69f38f-e97b-4795-a559-774dc1ef1bed" providerId="ADAL" clId="{0E3F5C64-8602-4574-B72D-F37292CFDAD9}" dt="2022-08-08T15:35:44.460" v="57" actId="14100"/>
          <ac:spMkLst>
            <pc:docMk/>
            <pc:sldMk cId="0" sldId="265"/>
            <ac:spMk id="12" creationId="{00000000-0000-0000-0000-000000000000}"/>
          </ac:spMkLst>
        </pc:spChg>
        <pc:graphicFrameChg chg="mod">
          <ac:chgData name="TRAN TRI KHANG" userId="2b69f38f-e97b-4795-a559-774dc1ef1bed" providerId="ADAL" clId="{0E3F5C64-8602-4574-B72D-F37292CFDAD9}" dt="2022-08-08T15:36:28.032" v="67" actId="20577"/>
          <ac:graphicFrameMkLst>
            <pc:docMk/>
            <pc:sldMk cId="0" sldId="265"/>
            <ac:graphicFrameMk id="13" creationId="{987290A5-15B3-C4F8-143B-F1BAA7D3FFF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C4FCD-1E03-AF4D-9EC8-036AC9C065C8}" type="doc">
      <dgm:prSet loTypeId="urn:microsoft.com/office/officeart/2005/8/layout/venn3" loCatId="" qsTypeId="urn:microsoft.com/office/officeart/2005/8/quickstyle/simple1" qsCatId="simple" csTypeId="urn:microsoft.com/office/officeart/2005/8/colors/colorful4" csCatId="colorful" phldr="1"/>
      <dgm:spPr/>
      <dgm:t>
        <a:bodyPr/>
        <a:lstStyle/>
        <a:p>
          <a:endParaRPr lang="en-US"/>
        </a:p>
      </dgm:t>
    </dgm:pt>
    <dgm:pt modelId="{3CC01F00-165A-D749-BBF9-62B7C25FBAD1}">
      <dgm:prSet phldrT="[Text]" custT="1"/>
      <dgm:spPr/>
      <dgm:t>
        <a:bodyPr/>
        <a:lstStyle/>
        <a:p>
          <a:pPr algn="ctr"/>
          <a:r>
            <a:rPr lang="vi-VN" sz="3600" b="1" i="0" u="none" dirty="0">
              <a:latin typeface="Roboto Condensed" panose="02000000000000000000" pitchFamily="2" charset="0"/>
              <a:ea typeface="Roboto Condensed" panose="02000000000000000000" pitchFamily="2" charset="0"/>
            </a:rPr>
            <a:t>a.  Chuẩn bị trước khi nói </a:t>
          </a:r>
          <a:endParaRPr lang="en-US" sz="3600" b="1" spc="0" dirty="0">
            <a:latin typeface="Roboto Condensed" panose="02000000000000000000" pitchFamily="2" charset="0"/>
            <a:ea typeface="Roboto Condensed" panose="02000000000000000000" pitchFamily="2" charset="0"/>
          </a:endParaRPr>
        </a:p>
      </dgm:t>
    </dgm:pt>
    <dgm:pt modelId="{91B7D57A-1339-354C-98E2-332C3CBA4C62}" type="parTrans" cxnId="{67811EF8-99A5-6349-AE26-C3D22BAAA65B}">
      <dgm:prSet/>
      <dgm:spPr/>
      <dgm:t>
        <a:bodyPr/>
        <a:lstStyle/>
        <a:p>
          <a:endParaRPr lang="en-US"/>
        </a:p>
      </dgm:t>
    </dgm:pt>
    <dgm:pt modelId="{5C741BF1-4970-3D40-B4E7-000441BAA60A}" type="sibTrans" cxnId="{67811EF8-99A5-6349-AE26-C3D22BAAA65B}">
      <dgm:prSet/>
      <dgm:spPr/>
      <dgm:t>
        <a:bodyPr/>
        <a:lstStyle/>
        <a:p>
          <a:endParaRPr lang="en-US"/>
        </a:p>
      </dgm:t>
    </dgm:pt>
    <dgm:pt modelId="{E3DD0A47-14C4-4C43-B0E0-DF4BA5ADC8FF}">
      <dgm:prSet custT="1"/>
      <dgm:spPr/>
      <dgm:t>
        <a:bodyPr/>
        <a:lstStyle/>
        <a:p>
          <a:pPr algn="ctr"/>
          <a:r>
            <a:rPr lang="en-US" sz="3600" b="1" spc="0" dirty="0">
              <a:latin typeface="Roboto Condensed" panose="02000000000000000000" pitchFamily="2" charset="0"/>
              <a:ea typeface="Roboto Condensed" panose="02000000000000000000" pitchFamily="2" charset="0"/>
            </a:rPr>
            <a:t>c. </a:t>
          </a:r>
          <a:r>
            <a:rPr lang="en-US" sz="3600" b="1" spc="0" dirty="0" err="1">
              <a:latin typeface="Roboto Condensed" panose="02000000000000000000" pitchFamily="2" charset="0"/>
              <a:ea typeface="Roboto Condensed" panose="02000000000000000000" pitchFamily="2" charset="0"/>
            </a:rPr>
            <a:t>Nói</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và</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nghe</a:t>
          </a:r>
          <a:endParaRPr lang="en-US" sz="3600" spc="0" dirty="0">
            <a:latin typeface="Roboto Condensed" panose="02000000000000000000" pitchFamily="2" charset="0"/>
            <a:ea typeface="Roboto Condensed" panose="02000000000000000000" pitchFamily="2" charset="0"/>
          </a:endParaRPr>
        </a:p>
      </dgm:t>
    </dgm:pt>
    <dgm:pt modelId="{3A126F08-35F7-9A44-8489-C127EE2B8DB5}" type="parTrans" cxnId="{BC8BC0E6-18B1-774D-BD3C-CD5A927EB7C5}">
      <dgm:prSet/>
      <dgm:spPr/>
      <dgm:t>
        <a:bodyPr/>
        <a:lstStyle/>
        <a:p>
          <a:endParaRPr lang="en-US"/>
        </a:p>
      </dgm:t>
    </dgm:pt>
    <dgm:pt modelId="{C6CDB0EB-2E48-DE4C-B922-0FBF1EEF4A62}" type="sibTrans" cxnId="{BC8BC0E6-18B1-774D-BD3C-CD5A927EB7C5}">
      <dgm:prSet/>
      <dgm:spPr/>
      <dgm:t>
        <a:bodyPr/>
        <a:lstStyle/>
        <a:p>
          <a:endParaRPr lang="en-US"/>
        </a:p>
      </dgm:t>
    </dgm:pt>
    <dgm:pt modelId="{E0064984-8910-3542-BB5C-27C6A9912BED}">
      <dgm:prSet custT="1"/>
      <dgm:spPr/>
      <dgm:t>
        <a:bodyPr/>
        <a:lstStyle/>
        <a:p>
          <a:pPr algn="ctr"/>
          <a:r>
            <a:rPr lang="en-US" sz="3600" b="1" spc="0" dirty="0">
              <a:latin typeface="Roboto Condensed" panose="02000000000000000000" pitchFamily="2" charset="0"/>
              <a:ea typeface="Roboto Condensed" panose="02000000000000000000" pitchFamily="2" charset="0"/>
            </a:rPr>
            <a:t>d. </a:t>
          </a:r>
          <a:r>
            <a:rPr lang="en-US" sz="3600" b="1" spc="0" dirty="0" err="1">
              <a:latin typeface="Roboto Condensed" panose="02000000000000000000" pitchFamily="2" charset="0"/>
              <a:ea typeface="Roboto Condensed" panose="02000000000000000000" pitchFamily="2" charset="0"/>
            </a:rPr>
            <a:t>Kiểm</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tra</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và</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chỉnh</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sửa</a:t>
          </a:r>
          <a:endParaRPr lang="en-US" sz="3600" spc="0" dirty="0">
            <a:latin typeface="Roboto Condensed" panose="02000000000000000000" pitchFamily="2" charset="0"/>
            <a:ea typeface="Roboto Condensed" panose="02000000000000000000" pitchFamily="2" charset="0"/>
          </a:endParaRPr>
        </a:p>
      </dgm:t>
    </dgm:pt>
    <dgm:pt modelId="{B56BDA41-A365-9C40-9DCA-2A93DD378D7B}" type="parTrans" cxnId="{D77F388D-2B8C-DB47-9DD3-17096E8A3433}">
      <dgm:prSet/>
      <dgm:spPr/>
      <dgm:t>
        <a:bodyPr/>
        <a:lstStyle/>
        <a:p>
          <a:endParaRPr lang="en-US"/>
        </a:p>
      </dgm:t>
    </dgm:pt>
    <dgm:pt modelId="{D4248F0F-5771-B54C-94F8-085560ED802E}" type="sibTrans" cxnId="{D77F388D-2B8C-DB47-9DD3-17096E8A3433}">
      <dgm:prSet/>
      <dgm:spPr/>
      <dgm:t>
        <a:bodyPr/>
        <a:lstStyle/>
        <a:p>
          <a:endParaRPr lang="en-US"/>
        </a:p>
      </dgm:t>
    </dgm:pt>
    <dgm:pt modelId="{C78FFF81-9991-4532-BF62-D3150879D6A4}">
      <dgm:prSet phldrT="[Text]" custT="1"/>
      <dgm:spPr/>
      <dgm:t>
        <a:bodyPr/>
        <a:lstStyle/>
        <a:p>
          <a:pPr algn="ctr"/>
          <a:r>
            <a:rPr lang="en-US" sz="3600" b="1" spc="0" dirty="0">
              <a:latin typeface="Roboto Condensed" panose="02000000000000000000" pitchFamily="2" charset="0"/>
              <a:ea typeface="Roboto Condensed" panose="02000000000000000000" pitchFamily="2" charset="0"/>
            </a:rPr>
            <a:t>b. </a:t>
          </a:r>
          <a:r>
            <a:rPr lang="en-US" sz="3600" b="1" spc="0" dirty="0" err="1">
              <a:latin typeface="Roboto Condensed" panose="02000000000000000000" pitchFamily="2" charset="0"/>
              <a:ea typeface="Roboto Condensed" panose="02000000000000000000" pitchFamily="2" charset="0"/>
            </a:rPr>
            <a:t>Tìm</a:t>
          </a:r>
          <a:r>
            <a:rPr lang="en-US" sz="3600" b="1" spc="0" dirty="0">
              <a:latin typeface="Roboto Condensed" panose="02000000000000000000" pitchFamily="2" charset="0"/>
              <a:ea typeface="Roboto Condensed" panose="02000000000000000000" pitchFamily="2" charset="0"/>
            </a:rPr>
            <a:t> ý </a:t>
          </a:r>
          <a:r>
            <a:rPr lang="en-US" sz="3600" b="1" spc="0" dirty="0" err="1">
              <a:latin typeface="Roboto Condensed" panose="02000000000000000000" pitchFamily="2" charset="0"/>
              <a:ea typeface="Roboto Condensed" panose="02000000000000000000" pitchFamily="2" charset="0"/>
            </a:rPr>
            <a:t>và</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lập</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dàn</a:t>
          </a:r>
          <a:r>
            <a:rPr lang="en-US" sz="3600" b="1" spc="0" dirty="0">
              <a:latin typeface="Roboto Condensed" panose="02000000000000000000" pitchFamily="2" charset="0"/>
              <a:ea typeface="Roboto Condensed" panose="02000000000000000000" pitchFamily="2" charset="0"/>
            </a:rPr>
            <a:t> ý</a:t>
          </a:r>
        </a:p>
      </dgm:t>
    </dgm:pt>
    <dgm:pt modelId="{29051F73-6A00-4035-9B1F-14A7BFC1252E}" type="parTrans" cxnId="{3A5270B1-077A-41EE-AA72-D77BDB489E99}">
      <dgm:prSet/>
      <dgm:spPr/>
      <dgm:t>
        <a:bodyPr/>
        <a:lstStyle/>
        <a:p>
          <a:endParaRPr lang="en-US"/>
        </a:p>
      </dgm:t>
    </dgm:pt>
    <dgm:pt modelId="{A2CCC97C-F965-45B2-986E-7467B12E93C4}" type="sibTrans" cxnId="{3A5270B1-077A-41EE-AA72-D77BDB489E99}">
      <dgm:prSet/>
      <dgm:spPr/>
      <dgm:t>
        <a:bodyPr/>
        <a:lstStyle/>
        <a:p>
          <a:endParaRPr lang="en-US"/>
        </a:p>
      </dgm:t>
    </dgm:pt>
    <dgm:pt modelId="{BE360F09-45DE-2D4C-B687-C2766E6C1734}" type="pres">
      <dgm:prSet presAssocID="{B54C4FCD-1E03-AF4D-9EC8-036AC9C065C8}" presName="Name0" presStyleCnt="0">
        <dgm:presLayoutVars>
          <dgm:dir/>
          <dgm:resizeHandles val="exact"/>
        </dgm:presLayoutVars>
      </dgm:prSet>
      <dgm:spPr/>
      <dgm:t>
        <a:bodyPr/>
        <a:lstStyle/>
        <a:p>
          <a:endParaRPr lang="en-US"/>
        </a:p>
      </dgm:t>
    </dgm:pt>
    <dgm:pt modelId="{8568ECAD-0D30-DD4A-AC96-F1B16C76261C}" type="pres">
      <dgm:prSet presAssocID="{3CC01F00-165A-D749-BBF9-62B7C25FBAD1}" presName="Name5" presStyleLbl="vennNode1" presStyleIdx="0" presStyleCnt="4">
        <dgm:presLayoutVars>
          <dgm:bulletEnabled val="1"/>
        </dgm:presLayoutVars>
      </dgm:prSet>
      <dgm:spPr/>
      <dgm:t>
        <a:bodyPr/>
        <a:lstStyle/>
        <a:p>
          <a:endParaRPr lang="en-US"/>
        </a:p>
      </dgm:t>
    </dgm:pt>
    <dgm:pt modelId="{2BA69BC7-A788-9945-AD96-E34DC05EC323}" type="pres">
      <dgm:prSet presAssocID="{5C741BF1-4970-3D40-B4E7-000441BAA60A}" presName="space" presStyleCnt="0"/>
      <dgm:spPr/>
    </dgm:pt>
    <dgm:pt modelId="{7578EFEE-72D5-4D0C-8818-E2447E16539F}" type="pres">
      <dgm:prSet presAssocID="{C78FFF81-9991-4532-BF62-D3150879D6A4}" presName="Name5" presStyleLbl="vennNode1" presStyleIdx="1" presStyleCnt="4">
        <dgm:presLayoutVars>
          <dgm:bulletEnabled val="1"/>
        </dgm:presLayoutVars>
      </dgm:prSet>
      <dgm:spPr/>
      <dgm:t>
        <a:bodyPr/>
        <a:lstStyle/>
        <a:p>
          <a:endParaRPr lang="en-US"/>
        </a:p>
      </dgm:t>
    </dgm:pt>
    <dgm:pt modelId="{F03314C3-39C6-42ED-BF84-CA7321EF523E}" type="pres">
      <dgm:prSet presAssocID="{A2CCC97C-F965-45B2-986E-7467B12E93C4}" presName="space" presStyleCnt="0"/>
      <dgm:spPr/>
    </dgm:pt>
    <dgm:pt modelId="{564E6664-50E2-B44D-B70F-70C5B72E9C0A}" type="pres">
      <dgm:prSet presAssocID="{E3DD0A47-14C4-4C43-B0E0-DF4BA5ADC8FF}" presName="Name5" presStyleLbl="vennNode1" presStyleIdx="2" presStyleCnt="4">
        <dgm:presLayoutVars>
          <dgm:bulletEnabled val="1"/>
        </dgm:presLayoutVars>
      </dgm:prSet>
      <dgm:spPr/>
      <dgm:t>
        <a:bodyPr/>
        <a:lstStyle/>
        <a:p>
          <a:endParaRPr lang="en-US"/>
        </a:p>
      </dgm:t>
    </dgm:pt>
    <dgm:pt modelId="{E0F62AB9-3EA8-B343-90B6-E9B87925B618}" type="pres">
      <dgm:prSet presAssocID="{C6CDB0EB-2E48-DE4C-B922-0FBF1EEF4A62}" presName="space" presStyleCnt="0"/>
      <dgm:spPr/>
    </dgm:pt>
    <dgm:pt modelId="{2CA70424-D5D6-FB47-8B5B-57CD21148C08}" type="pres">
      <dgm:prSet presAssocID="{E0064984-8910-3542-BB5C-27C6A9912BED}" presName="Name5" presStyleLbl="vennNode1" presStyleIdx="3" presStyleCnt="4">
        <dgm:presLayoutVars>
          <dgm:bulletEnabled val="1"/>
        </dgm:presLayoutVars>
      </dgm:prSet>
      <dgm:spPr/>
      <dgm:t>
        <a:bodyPr/>
        <a:lstStyle/>
        <a:p>
          <a:endParaRPr lang="en-US"/>
        </a:p>
      </dgm:t>
    </dgm:pt>
  </dgm:ptLst>
  <dgm:cxnLst>
    <dgm:cxn modelId="{3C3938D3-637D-0F4D-9206-EB42B5BF8582}" type="presOf" srcId="{E0064984-8910-3542-BB5C-27C6A9912BED}" destId="{2CA70424-D5D6-FB47-8B5B-57CD21148C08}" srcOrd="0" destOrd="0" presId="urn:microsoft.com/office/officeart/2005/8/layout/venn3"/>
    <dgm:cxn modelId="{BC8BC0E6-18B1-774D-BD3C-CD5A927EB7C5}" srcId="{B54C4FCD-1E03-AF4D-9EC8-036AC9C065C8}" destId="{E3DD0A47-14C4-4C43-B0E0-DF4BA5ADC8FF}" srcOrd="2" destOrd="0" parTransId="{3A126F08-35F7-9A44-8489-C127EE2B8DB5}" sibTransId="{C6CDB0EB-2E48-DE4C-B922-0FBF1EEF4A62}"/>
    <dgm:cxn modelId="{F85AA230-E4F4-134A-9CF8-B4BC423D0839}" type="presOf" srcId="{B54C4FCD-1E03-AF4D-9EC8-036AC9C065C8}" destId="{BE360F09-45DE-2D4C-B687-C2766E6C1734}" srcOrd="0" destOrd="0" presId="urn:microsoft.com/office/officeart/2005/8/layout/venn3"/>
    <dgm:cxn modelId="{3A5270B1-077A-41EE-AA72-D77BDB489E99}" srcId="{B54C4FCD-1E03-AF4D-9EC8-036AC9C065C8}" destId="{C78FFF81-9991-4532-BF62-D3150879D6A4}" srcOrd="1" destOrd="0" parTransId="{29051F73-6A00-4035-9B1F-14A7BFC1252E}" sibTransId="{A2CCC97C-F965-45B2-986E-7467B12E93C4}"/>
    <dgm:cxn modelId="{560D5670-0FB0-6049-A06B-9BDF6EDC64A7}" type="presOf" srcId="{E3DD0A47-14C4-4C43-B0E0-DF4BA5ADC8FF}" destId="{564E6664-50E2-B44D-B70F-70C5B72E9C0A}" srcOrd="0" destOrd="0" presId="urn:microsoft.com/office/officeart/2005/8/layout/venn3"/>
    <dgm:cxn modelId="{67811EF8-99A5-6349-AE26-C3D22BAAA65B}" srcId="{B54C4FCD-1E03-AF4D-9EC8-036AC9C065C8}" destId="{3CC01F00-165A-D749-BBF9-62B7C25FBAD1}" srcOrd="0" destOrd="0" parTransId="{91B7D57A-1339-354C-98E2-332C3CBA4C62}" sibTransId="{5C741BF1-4970-3D40-B4E7-000441BAA60A}"/>
    <dgm:cxn modelId="{F570A8ED-3564-7B4D-A24C-A554B1B136F4}" type="presOf" srcId="{3CC01F00-165A-D749-BBF9-62B7C25FBAD1}" destId="{8568ECAD-0D30-DD4A-AC96-F1B16C76261C}" srcOrd="0" destOrd="0" presId="urn:microsoft.com/office/officeart/2005/8/layout/venn3"/>
    <dgm:cxn modelId="{336568F6-B9DC-42BD-B7F3-05EB4FD1D2D3}" type="presOf" srcId="{C78FFF81-9991-4532-BF62-D3150879D6A4}" destId="{7578EFEE-72D5-4D0C-8818-E2447E16539F}" srcOrd="0" destOrd="0" presId="urn:microsoft.com/office/officeart/2005/8/layout/venn3"/>
    <dgm:cxn modelId="{D77F388D-2B8C-DB47-9DD3-17096E8A3433}" srcId="{B54C4FCD-1E03-AF4D-9EC8-036AC9C065C8}" destId="{E0064984-8910-3542-BB5C-27C6A9912BED}" srcOrd="3" destOrd="0" parTransId="{B56BDA41-A365-9C40-9DCA-2A93DD378D7B}" sibTransId="{D4248F0F-5771-B54C-94F8-085560ED802E}"/>
    <dgm:cxn modelId="{DAFC4FBE-800E-D74B-9427-6A7497B544AE}" type="presParOf" srcId="{BE360F09-45DE-2D4C-B687-C2766E6C1734}" destId="{8568ECAD-0D30-DD4A-AC96-F1B16C76261C}" srcOrd="0" destOrd="0" presId="urn:microsoft.com/office/officeart/2005/8/layout/venn3"/>
    <dgm:cxn modelId="{B0E16CA8-1223-6549-8492-7D33457F1BA3}" type="presParOf" srcId="{BE360F09-45DE-2D4C-B687-C2766E6C1734}" destId="{2BA69BC7-A788-9945-AD96-E34DC05EC323}" srcOrd="1" destOrd="0" presId="urn:microsoft.com/office/officeart/2005/8/layout/venn3"/>
    <dgm:cxn modelId="{57294955-42A4-46EA-83E8-5DC0C90F0823}" type="presParOf" srcId="{BE360F09-45DE-2D4C-B687-C2766E6C1734}" destId="{7578EFEE-72D5-4D0C-8818-E2447E16539F}" srcOrd="2" destOrd="0" presId="urn:microsoft.com/office/officeart/2005/8/layout/venn3"/>
    <dgm:cxn modelId="{E046D08A-DAF5-461E-8162-91913E1CC2E5}" type="presParOf" srcId="{BE360F09-45DE-2D4C-B687-C2766E6C1734}" destId="{F03314C3-39C6-42ED-BF84-CA7321EF523E}" srcOrd="3" destOrd="0" presId="urn:microsoft.com/office/officeart/2005/8/layout/venn3"/>
    <dgm:cxn modelId="{508B1D94-5999-FF46-B3E7-F54B3674B099}" type="presParOf" srcId="{BE360F09-45DE-2D4C-B687-C2766E6C1734}" destId="{564E6664-50E2-B44D-B70F-70C5B72E9C0A}" srcOrd="4" destOrd="0" presId="urn:microsoft.com/office/officeart/2005/8/layout/venn3"/>
    <dgm:cxn modelId="{4A92DD63-338E-5148-AED4-6F441D3D1887}" type="presParOf" srcId="{BE360F09-45DE-2D4C-B687-C2766E6C1734}" destId="{E0F62AB9-3EA8-B343-90B6-E9B87925B618}" srcOrd="5" destOrd="0" presId="urn:microsoft.com/office/officeart/2005/8/layout/venn3"/>
    <dgm:cxn modelId="{88BDE289-D670-AF44-A561-C2F27C1FB1EA}" type="presParOf" srcId="{BE360F09-45DE-2D4C-B687-C2766E6C1734}" destId="{2CA70424-D5D6-FB47-8B5B-57CD21148C08}" srcOrd="6" destOrd="0" presId="urn:microsoft.com/office/officeart/2005/8/layout/ven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C25901-8658-314B-9798-31494DFFCA55}" type="doc">
      <dgm:prSet loTypeId="urn:microsoft.com/office/officeart/2005/8/layout/vList2" loCatId="" qsTypeId="urn:microsoft.com/office/officeart/2005/8/quickstyle/simple1" qsCatId="simple" csTypeId="urn:microsoft.com/office/officeart/2005/8/colors/colorful4" csCatId="colorful" phldr="1"/>
      <dgm:spPr/>
      <dgm:t>
        <a:bodyPr/>
        <a:lstStyle/>
        <a:p>
          <a:endParaRPr lang="en-US"/>
        </a:p>
      </dgm:t>
    </dgm:pt>
    <dgm:pt modelId="{BE577796-5D2B-B142-838F-9A74808B9F19}">
      <dgm:prSet phldrT="[Text]"/>
      <dgm:spPr/>
      <dgm:t>
        <a:bodyPr/>
        <a:lstStyle/>
        <a:p>
          <a:r>
            <a:rPr lang="en-US" dirty="0">
              <a:latin typeface="Roboto Condensed"/>
            </a:rPr>
            <a:t>- HS </a:t>
          </a:r>
          <a:r>
            <a:rPr lang="en-US" dirty="0" err="1">
              <a:latin typeface="Roboto Condensed"/>
            </a:rPr>
            <a:t>thực</a:t>
          </a:r>
          <a:r>
            <a:rPr lang="en-US" dirty="0">
              <a:latin typeface="Roboto Condensed"/>
            </a:rPr>
            <a:t> </a:t>
          </a:r>
          <a:r>
            <a:rPr lang="en-US" dirty="0" err="1">
              <a:latin typeface="Roboto Condensed"/>
            </a:rPr>
            <a:t>hiện</a:t>
          </a:r>
          <a:r>
            <a:rPr lang="en-US" dirty="0">
              <a:latin typeface="Roboto Condensed"/>
            </a:rPr>
            <a:t> </a:t>
          </a:r>
          <a:r>
            <a:rPr lang="en-US" dirty="0" err="1">
              <a:latin typeface="Roboto Condensed"/>
            </a:rPr>
            <a:t>trình</a:t>
          </a:r>
          <a:r>
            <a:rPr lang="en-US" dirty="0">
              <a:latin typeface="Roboto Condensed"/>
            </a:rPr>
            <a:t> </a:t>
          </a:r>
          <a:r>
            <a:rPr lang="en-US" dirty="0" err="1">
              <a:latin typeface="Roboto Condensed"/>
            </a:rPr>
            <a:t>bày</a:t>
          </a:r>
          <a:r>
            <a:rPr lang="en-US" dirty="0">
              <a:latin typeface="Roboto Condensed"/>
            </a:rPr>
            <a:t> </a:t>
          </a:r>
          <a:r>
            <a:rPr lang="en-US" dirty="0" err="1">
              <a:latin typeface="Roboto Condensed"/>
            </a:rPr>
            <a:t>bài</a:t>
          </a:r>
          <a:r>
            <a:rPr lang="en-US" dirty="0">
              <a:latin typeface="Roboto Condensed"/>
            </a:rPr>
            <a:t> </a:t>
          </a:r>
          <a:r>
            <a:rPr lang="en-US" dirty="0" err="1">
              <a:latin typeface="Roboto Condensed"/>
            </a:rPr>
            <a:t>nói</a:t>
          </a:r>
          <a:r>
            <a:rPr lang="en-US" dirty="0">
              <a:latin typeface="Roboto Condensed"/>
            </a:rPr>
            <a:t> </a:t>
          </a:r>
          <a:r>
            <a:rPr lang="en-US" dirty="0" err="1">
              <a:latin typeface="Roboto Condensed"/>
            </a:rPr>
            <a:t>cá</a:t>
          </a:r>
          <a:r>
            <a:rPr lang="en-US" dirty="0">
              <a:latin typeface="Roboto Condensed"/>
            </a:rPr>
            <a:t> </a:t>
          </a:r>
          <a:r>
            <a:rPr lang="en-US" dirty="0" err="1">
              <a:latin typeface="Roboto Condensed"/>
            </a:rPr>
            <a:t>nhân</a:t>
          </a:r>
          <a:endParaRPr lang="en-US" dirty="0"/>
        </a:p>
      </dgm:t>
    </dgm:pt>
    <dgm:pt modelId="{B704F2A5-4A88-D74D-8141-5EF94BA825E6}" type="parTrans" cxnId="{40ACB4A6-2447-9E41-965D-B84E8A9A988E}">
      <dgm:prSet/>
      <dgm:spPr/>
      <dgm:t>
        <a:bodyPr/>
        <a:lstStyle/>
        <a:p>
          <a:endParaRPr lang="en-US"/>
        </a:p>
      </dgm:t>
    </dgm:pt>
    <dgm:pt modelId="{E91CA89B-EFBC-D446-B7B1-595F02C388D3}" type="sibTrans" cxnId="{40ACB4A6-2447-9E41-965D-B84E8A9A988E}">
      <dgm:prSet/>
      <dgm:spPr/>
      <dgm:t>
        <a:bodyPr/>
        <a:lstStyle/>
        <a:p>
          <a:endParaRPr lang="en-US"/>
        </a:p>
      </dgm:t>
    </dgm:pt>
    <dgm:pt modelId="{7293ECA4-862B-D143-B094-14612D77F8FE}">
      <dgm:prSet/>
      <dgm:spPr/>
      <dgm:t>
        <a:bodyPr/>
        <a:lstStyle/>
        <a:p>
          <a:r>
            <a:rPr lang="en-US" dirty="0">
              <a:latin typeface="Roboto Condensed"/>
            </a:rPr>
            <a:t>- </a:t>
          </a:r>
          <a:r>
            <a:rPr lang="en-US" dirty="0" err="1">
              <a:latin typeface="Roboto Condensed"/>
            </a:rPr>
            <a:t>Các</a:t>
          </a:r>
          <a:r>
            <a:rPr lang="en-US" dirty="0">
              <a:latin typeface="Roboto Condensed"/>
            </a:rPr>
            <a:t> </a:t>
          </a:r>
          <a:r>
            <a:rPr lang="en-US" dirty="0" err="1">
              <a:latin typeface="Roboto Condensed"/>
            </a:rPr>
            <a:t>nhóm</a:t>
          </a:r>
          <a:r>
            <a:rPr lang="en-US" dirty="0">
              <a:latin typeface="Roboto Condensed"/>
            </a:rPr>
            <a:t> </a:t>
          </a:r>
          <a:r>
            <a:rPr lang="en-US" dirty="0" err="1">
              <a:latin typeface="Roboto Condensed"/>
            </a:rPr>
            <a:t>có</a:t>
          </a:r>
          <a:r>
            <a:rPr lang="en-US" dirty="0">
              <a:latin typeface="Roboto Condensed"/>
            </a:rPr>
            <a:t> 10 </a:t>
          </a:r>
          <a:r>
            <a:rPr lang="en-US" dirty="0" err="1">
              <a:latin typeface="Roboto Condensed"/>
            </a:rPr>
            <a:t>phút</a:t>
          </a:r>
          <a:r>
            <a:rPr lang="en-US" dirty="0">
              <a:latin typeface="Roboto Condensed"/>
            </a:rPr>
            <a:t> </a:t>
          </a:r>
          <a:r>
            <a:rPr lang="en-US" dirty="0" err="1">
              <a:latin typeface="Roboto Condensed"/>
            </a:rPr>
            <a:t>để</a:t>
          </a:r>
          <a:r>
            <a:rPr lang="en-US" dirty="0">
              <a:latin typeface="Roboto Condensed"/>
            </a:rPr>
            <a:t> </a:t>
          </a:r>
          <a:r>
            <a:rPr lang="en-US" dirty="0" err="1">
              <a:latin typeface="Roboto Condensed"/>
            </a:rPr>
            <a:t>luyện</a:t>
          </a:r>
          <a:r>
            <a:rPr lang="en-US" dirty="0">
              <a:latin typeface="Roboto Condensed"/>
            </a:rPr>
            <a:t> </a:t>
          </a:r>
          <a:r>
            <a:rPr lang="en-US" dirty="0" err="1">
              <a:latin typeface="Roboto Condensed"/>
            </a:rPr>
            <a:t>tập</a:t>
          </a:r>
          <a:r>
            <a:rPr lang="en-US" dirty="0">
              <a:latin typeface="Roboto Condensed"/>
            </a:rPr>
            <a:t> </a:t>
          </a:r>
          <a:r>
            <a:rPr lang="en-US" dirty="0" err="1">
              <a:latin typeface="Roboto Condensed"/>
            </a:rPr>
            <a:t>nói</a:t>
          </a:r>
          <a:r>
            <a:rPr lang="en-US" dirty="0">
              <a:latin typeface="Roboto Condensed"/>
            </a:rPr>
            <a:t> </a:t>
          </a:r>
          <a:r>
            <a:rPr lang="en-US" dirty="0" err="1">
              <a:latin typeface="Roboto Condensed"/>
            </a:rPr>
            <a:t>trong</a:t>
          </a:r>
          <a:r>
            <a:rPr lang="en-US" dirty="0">
              <a:latin typeface="Roboto Condensed"/>
            </a:rPr>
            <a:t> </a:t>
          </a:r>
          <a:r>
            <a:rPr lang="en-US" dirty="0" err="1">
              <a:latin typeface="Roboto Condensed"/>
            </a:rPr>
            <a:t>nhóm</a:t>
          </a:r>
          <a:endParaRPr lang="en-US" dirty="0">
            <a:latin typeface="Roboto Condensed"/>
          </a:endParaRPr>
        </a:p>
      </dgm:t>
    </dgm:pt>
    <dgm:pt modelId="{613AB44A-49B6-3F4C-A80D-39583ED401C4}" type="parTrans" cxnId="{5D92C40C-A1AD-784F-A7B6-DF441DC6608F}">
      <dgm:prSet/>
      <dgm:spPr/>
      <dgm:t>
        <a:bodyPr/>
        <a:lstStyle/>
        <a:p>
          <a:endParaRPr lang="en-US"/>
        </a:p>
      </dgm:t>
    </dgm:pt>
    <dgm:pt modelId="{7AD40168-EC3A-E24C-9658-0DFBD0D0CCA5}" type="sibTrans" cxnId="{5D92C40C-A1AD-784F-A7B6-DF441DC6608F}">
      <dgm:prSet/>
      <dgm:spPr/>
      <dgm:t>
        <a:bodyPr/>
        <a:lstStyle/>
        <a:p>
          <a:endParaRPr lang="en-US"/>
        </a:p>
      </dgm:t>
    </dgm:pt>
    <dgm:pt modelId="{A6D341FA-5A99-2D49-93A3-57425D6FE4BE}">
      <dgm:prSet/>
      <dgm:spPr/>
      <dgm:t>
        <a:bodyPr/>
        <a:lstStyle/>
        <a:p>
          <a:r>
            <a:rPr lang="en-US">
              <a:latin typeface="Roboto Condensed"/>
            </a:rPr>
            <a:t>- Mỗi nhóm có tối đa 5 phút trình bày bài nói và 5 phút để lắng nghe nhận xét cũng như phản hồi nhận xét của các nhóm</a:t>
          </a:r>
          <a:endParaRPr lang="en-US" dirty="0">
            <a:latin typeface="Roboto Condensed"/>
          </a:endParaRPr>
        </a:p>
      </dgm:t>
    </dgm:pt>
    <dgm:pt modelId="{BB8E95F1-F4AE-D84C-AC35-47D0F6E54D02}" type="parTrans" cxnId="{9E1C8447-5B72-5F4E-B6FD-64EB77CFA617}">
      <dgm:prSet/>
      <dgm:spPr/>
      <dgm:t>
        <a:bodyPr/>
        <a:lstStyle/>
        <a:p>
          <a:endParaRPr lang="en-US"/>
        </a:p>
      </dgm:t>
    </dgm:pt>
    <dgm:pt modelId="{9CB56B52-BDF3-6D40-B034-D5CC5C66C676}" type="sibTrans" cxnId="{9E1C8447-5B72-5F4E-B6FD-64EB77CFA617}">
      <dgm:prSet/>
      <dgm:spPr/>
      <dgm:t>
        <a:bodyPr/>
        <a:lstStyle/>
        <a:p>
          <a:endParaRPr lang="en-US"/>
        </a:p>
      </dgm:t>
    </dgm:pt>
    <dgm:pt modelId="{E608C646-B51B-9945-B581-2FA46EBBD77B}" type="pres">
      <dgm:prSet presAssocID="{6AC25901-8658-314B-9798-31494DFFCA55}" presName="linear" presStyleCnt="0">
        <dgm:presLayoutVars>
          <dgm:animLvl val="lvl"/>
          <dgm:resizeHandles val="exact"/>
        </dgm:presLayoutVars>
      </dgm:prSet>
      <dgm:spPr/>
      <dgm:t>
        <a:bodyPr/>
        <a:lstStyle/>
        <a:p>
          <a:endParaRPr lang="en-US"/>
        </a:p>
      </dgm:t>
    </dgm:pt>
    <dgm:pt modelId="{2D70E681-D472-4A47-B9A6-B62BB71D1B9D}" type="pres">
      <dgm:prSet presAssocID="{BE577796-5D2B-B142-838F-9A74808B9F19}" presName="parentText" presStyleLbl="node1" presStyleIdx="0" presStyleCnt="3">
        <dgm:presLayoutVars>
          <dgm:chMax val="0"/>
          <dgm:bulletEnabled val="1"/>
        </dgm:presLayoutVars>
      </dgm:prSet>
      <dgm:spPr/>
      <dgm:t>
        <a:bodyPr/>
        <a:lstStyle/>
        <a:p>
          <a:endParaRPr lang="en-US"/>
        </a:p>
      </dgm:t>
    </dgm:pt>
    <dgm:pt modelId="{2C8FCD73-D3EC-FD49-BD1F-38E793AFA61B}" type="pres">
      <dgm:prSet presAssocID="{E91CA89B-EFBC-D446-B7B1-595F02C388D3}" presName="spacer" presStyleCnt="0"/>
      <dgm:spPr/>
    </dgm:pt>
    <dgm:pt modelId="{03CBAFC4-B93A-E64A-8AC3-E68583ABA6AD}" type="pres">
      <dgm:prSet presAssocID="{7293ECA4-862B-D143-B094-14612D77F8FE}" presName="parentText" presStyleLbl="node1" presStyleIdx="1" presStyleCnt="3">
        <dgm:presLayoutVars>
          <dgm:chMax val="0"/>
          <dgm:bulletEnabled val="1"/>
        </dgm:presLayoutVars>
      </dgm:prSet>
      <dgm:spPr/>
      <dgm:t>
        <a:bodyPr/>
        <a:lstStyle/>
        <a:p>
          <a:endParaRPr lang="en-US"/>
        </a:p>
      </dgm:t>
    </dgm:pt>
    <dgm:pt modelId="{147A274A-C9C6-C54D-AF42-52AFA0FFD237}" type="pres">
      <dgm:prSet presAssocID="{7AD40168-EC3A-E24C-9658-0DFBD0D0CCA5}" presName="spacer" presStyleCnt="0"/>
      <dgm:spPr/>
    </dgm:pt>
    <dgm:pt modelId="{B901EE1E-AEC3-D94F-8FAE-4EB558F193DD}" type="pres">
      <dgm:prSet presAssocID="{A6D341FA-5A99-2D49-93A3-57425D6FE4BE}" presName="parentText" presStyleLbl="node1" presStyleIdx="2" presStyleCnt="3">
        <dgm:presLayoutVars>
          <dgm:chMax val="0"/>
          <dgm:bulletEnabled val="1"/>
        </dgm:presLayoutVars>
      </dgm:prSet>
      <dgm:spPr/>
      <dgm:t>
        <a:bodyPr/>
        <a:lstStyle/>
        <a:p>
          <a:endParaRPr lang="en-US"/>
        </a:p>
      </dgm:t>
    </dgm:pt>
  </dgm:ptLst>
  <dgm:cxnLst>
    <dgm:cxn modelId="{40ACB4A6-2447-9E41-965D-B84E8A9A988E}" srcId="{6AC25901-8658-314B-9798-31494DFFCA55}" destId="{BE577796-5D2B-B142-838F-9A74808B9F19}" srcOrd="0" destOrd="0" parTransId="{B704F2A5-4A88-D74D-8141-5EF94BA825E6}" sibTransId="{E91CA89B-EFBC-D446-B7B1-595F02C388D3}"/>
    <dgm:cxn modelId="{4A8F5A0A-8BF8-CC4F-9E1D-C3F690DCC18D}" type="presOf" srcId="{6AC25901-8658-314B-9798-31494DFFCA55}" destId="{E608C646-B51B-9945-B581-2FA46EBBD77B}" srcOrd="0" destOrd="0" presId="urn:microsoft.com/office/officeart/2005/8/layout/vList2"/>
    <dgm:cxn modelId="{EB905569-281B-3B47-B3C0-6E31A7FA00EF}" type="presOf" srcId="{BE577796-5D2B-B142-838F-9A74808B9F19}" destId="{2D70E681-D472-4A47-B9A6-B62BB71D1B9D}" srcOrd="0" destOrd="0" presId="urn:microsoft.com/office/officeart/2005/8/layout/vList2"/>
    <dgm:cxn modelId="{C5C2F0A1-8122-7C41-91F0-24E65BA3C3E3}" type="presOf" srcId="{A6D341FA-5A99-2D49-93A3-57425D6FE4BE}" destId="{B901EE1E-AEC3-D94F-8FAE-4EB558F193DD}" srcOrd="0" destOrd="0" presId="urn:microsoft.com/office/officeart/2005/8/layout/vList2"/>
    <dgm:cxn modelId="{89A9D004-2DEF-7C44-BA46-C2648CA7B1D2}" type="presOf" srcId="{7293ECA4-862B-D143-B094-14612D77F8FE}" destId="{03CBAFC4-B93A-E64A-8AC3-E68583ABA6AD}" srcOrd="0" destOrd="0" presId="urn:microsoft.com/office/officeart/2005/8/layout/vList2"/>
    <dgm:cxn modelId="{5D92C40C-A1AD-784F-A7B6-DF441DC6608F}" srcId="{6AC25901-8658-314B-9798-31494DFFCA55}" destId="{7293ECA4-862B-D143-B094-14612D77F8FE}" srcOrd="1" destOrd="0" parTransId="{613AB44A-49B6-3F4C-A80D-39583ED401C4}" sibTransId="{7AD40168-EC3A-E24C-9658-0DFBD0D0CCA5}"/>
    <dgm:cxn modelId="{9E1C8447-5B72-5F4E-B6FD-64EB77CFA617}" srcId="{6AC25901-8658-314B-9798-31494DFFCA55}" destId="{A6D341FA-5A99-2D49-93A3-57425D6FE4BE}" srcOrd="2" destOrd="0" parTransId="{BB8E95F1-F4AE-D84C-AC35-47D0F6E54D02}" sibTransId="{9CB56B52-BDF3-6D40-B034-D5CC5C66C676}"/>
    <dgm:cxn modelId="{085739E7-79BE-3A40-9286-365D4498682F}" type="presParOf" srcId="{E608C646-B51B-9945-B581-2FA46EBBD77B}" destId="{2D70E681-D472-4A47-B9A6-B62BB71D1B9D}" srcOrd="0" destOrd="0" presId="urn:microsoft.com/office/officeart/2005/8/layout/vList2"/>
    <dgm:cxn modelId="{ADC5FA91-85C7-0E4E-B18E-C2543AF370AA}" type="presParOf" srcId="{E608C646-B51B-9945-B581-2FA46EBBD77B}" destId="{2C8FCD73-D3EC-FD49-BD1F-38E793AFA61B}" srcOrd="1" destOrd="0" presId="urn:microsoft.com/office/officeart/2005/8/layout/vList2"/>
    <dgm:cxn modelId="{AB2285A7-7722-514C-BD97-13AEEEC9CB17}" type="presParOf" srcId="{E608C646-B51B-9945-B581-2FA46EBBD77B}" destId="{03CBAFC4-B93A-E64A-8AC3-E68583ABA6AD}" srcOrd="2" destOrd="0" presId="urn:microsoft.com/office/officeart/2005/8/layout/vList2"/>
    <dgm:cxn modelId="{678F3914-6F93-644B-9501-AB92F1125A91}" type="presParOf" srcId="{E608C646-B51B-9945-B581-2FA46EBBD77B}" destId="{147A274A-C9C6-C54D-AF42-52AFA0FFD237}" srcOrd="3" destOrd="0" presId="urn:microsoft.com/office/officeart/2005/8/layout/vList2"/>
    <dgm:cxn modelId="{ADFB29C3-B3C2-C447-89F3-BE0FC47A1C90}" type="presParOf" srcId="{E608C646-B51B-9945-B581-2FA46EBBD77B}" destId="{B901EE1E-AEC3-D94F-8FAE-4EB558F193DD}" srcOrd="4"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BEC2BD-4876-E547-959C-D31611B72DF2}" type="doc">
      <dgm:prSet loTypeId="urn:microsoft.com/office/officeart/2005/8/layout/venn3" loCatId="" qsTypeId="urn:microsoft.com/office/officeart/2005/8/quickstyle/simple1" qsCatId="simple" csTypeId="urn:microsoft.com/office/officeart/2005/8/colors/colorful3" csCatId="colorful" phldr="1"/>
      <dgm:spPr/>
      <dgm:t>
        <a:bodyPr/>
        <a:lstStyle/>
        <a:p>
          <a:endParaRPr lang="en-US"/>
        </a:p>
      </dgm:t>
    </dgm:pt>
    <dgm:pt modelId="{8F511556-E196-5F44-B06E-C440BF6D08E2}">
      <dgm:prSet phldrT="[Text]" custT="1"/>
      <dgm:spPr/>
      <dgm:t>
        <a:bodyPr/>
        <a:lstStyle/>
        <a:p>
          <a:pPr>
            <a:lnSpc>
              <a:spcPct val="120000"/>
            </a:lnSpc>
          </a:pPr>
          <a:r>
            <a:rPr lang="en-US" sz="2600" dirty="0">
              <a:latin typeface="Roboto Condensed"/>
            </a:rPr>
            <a:t>HS </a:t>
          </a:r>
          <a:r>
            <a:rPr lang="en-US" sz="2600" dirty="0" err="1">
              <a:latin typeface="Roboto Condensed"/>
            </a:rPr>
            <a:t>vận</a:t>
          </a:r>
          <a:r>
            <a:rPr lang="en-US" sz="2600" dirty="0">
              <a:latin typeface="Roboto Condensed"/>
            </a:rPr>
            <a:t> </a:t>
          </a:r>
          <a:r>
            <a:rPr lang="en-US" sz="2600" dirty="0" err="1">
              <a:latin typeface="Roboto Condensed"/>
            </a:rPr>
            <a:t>dụng</a:t>
          </a:r>
          <a:r>
            <a:rPr lang="en-US" sz="2600" dirty="0">
              <a:latin typeface="Roboto Condensed"/>
            </a:rPr>
            <a:t> </a:t>
          </a:r>
          <a:r>
            <a:rPr lang="en-US" sz="2600" dirty="0" err="1">
              <a:latin typeface="Roboto Condensed"/>
            </a:rPr>
            <a:t>kĩ</a:t>
          </a:r>
          <a:r>
            <a:rPr lang="en-US" sz="2600" dirty="0">
              <a:latin typeface="Roboto Condensed"/>
            </a:rPr>
            <a:t> </a:t>
          </a:r>
          <a:r>
            <a:rPr lang="en-US" sz="2600" dirty="0" err="1">
              <a:latin typeface="Roboto Condensed"/>
            </a:rPr>
            <a:t>năng</a:t>
          </a:r>
          <a:r>
            <a:rPr lang="en-US" sz="2600" dirty="0">
              <a:latin typeface="Roboto Condensed"/>
            </a:rPr>
            <a:t> </a:t>
          </a:r>
          <a:r>
            <a:rPr lang="en-US" sz="2600" dirty="0" err="1">
              <a:latin typeface="Roboto Condensed"/>
            </a:rPr>
            <a:t>nói</a:t>
          </a:r>
          <a:r>
            <a:rPr lang="en-US" sz="2600" dirty="0">
              <a:latin typeface="Roboto Condensed"/>
            </a:rPr>
            <a:t> - </a:t>
          </a:r>
          <a:r>
            <a:rPr lang="en-US" sz="2600" dirty="0" err="1">
              <a:latin typeface="Roboto Condensed"/>
            </a:rPr>
            <a:t>nghe</a:t>
          </a:r>
          <a:r>
            <a:rPr lang="en-US" sz="2600" dirty="0">
              <a:latin typeface="Roboto Condensed"/>
            </a:rPr>
            <a:t> </a:t>
          </a:r>
          <a:r>
            <a:rPr lang="en-US" sz="2600" dirty="0" err="1">
              <a:latin typeface="Roboto Condensed"/>
            </a:rPr>
            <a:t>để</a:t>
          </a:r>
          <a:r>
            <a:rPr lang="en-US" sz="2600" dirty="0">
              <a:latin typeface="Roboto Condensed"/>
            </a:rPr>
            <a:t> </a:t>
          </a:r>
          <a:r>
            <a:rPr lang="en-US" sz="2600" dirty="0" err="1">
              <a:latin typeface="Roboto Condensed"/>
            </a:rPr>
            <a:t>kể</a:t>
          </a:r>
          <a:r>
            <a:rPr lang="en-US" sz="2600" dirty="0">
              <a:latin typeface="Roboto Condensed"/>
            </a:rPr>
            <a:t> </a:t>
          </a:r>
          <a:r>
            <a:rPr lang="en-US" sz="2600" dirty="0" err="1">
              <a:latin typeface="Roboto Condensed"/>
            </a:rPr>
            <a:t>lại</a:t>
          </a:r>
          <a:r>
            <a:rPr lang="en-US" sz="2600" dirty="0">
              <a:latin typeface="Roboto Condensed"/>
            </a:rPr>
            <a:t> 01 </a:t>
          </a:r>
          <a:r>
            <a:rPr lang="en-US" sz="2600" dirty="0" err="1">
              <a:latin typeface="Roboto Condensed"/>
            </a:rPr>
            <a:t>trải</a:t>
          </a:r>
          <a:r>
            <a:rPr lang="en-US" sz="2600" dirty="0">
              <a:latin typeface="Roboto Condensed"/>
            </a:rPr>
            <a:t> </a:t>
          </a:r>
          <a:r>
            <a:rPr lang="en-US" sz="2600" dirty="0" err="1">
              <a:latin typeface="Roboto Condensed"/>
            </a:rPr>
            <a:t>nghiệm</a:t>
          </a:r>
          <a:r>
            <a:rPr lang="en-US" sz="2600" dirty="0">
              <a:latin typeface="Roboto Condensed"/>
            </a:rPr>
            <a:t> </a:t>
          </a:r>
          <a:r>
            <a:rPr lang="en-US" sz="2600" dirty="0" err="1">
              <a:latin typeface="Roboto Condensed"/>
            </a:rPr>
            <a:t>của</a:t>
          </a:r>
          <a:r>
            <a:rPr lang="en-US" sz="2600" dirty="0">
              <a:latin typeface="Roboto Condensed"/>
            </a:rPr>
            <a:t> </a:t>
          </a:r>
          <a:r>
            <a:rPr lang="en-US" sz="2600" dirty="0" err="1">
              <a:latin typeface="Roboto Condensed"/>
            </a:rPr>
            <a:t>bản</a:t>
          </a:r>
          <a:r>
            <a:rPr lang="en-US" sz="2600" dirty="0">
              <a:latin typeface="Roboto Condensed"/>
            </a:rPr>
            <a:t> </a:t>
          </a:r>
          <a:r>
            <a:rPr lang="en-US" sz="2600" dirty="0" err="1">
              <a:latin typeface="Roboto Condensed"/>
            </a:rPr>
            <a:t>thân</a:t>
          </a:r>
          <a:r>
            <a:rPr lang="en-US" sz="2600" dirty="0">
              <a:latin typeface="Roboto Condensed"/>
            </a:rPr>
            <a:t>, </a:t>
          </a:r>
          <a:r>
            <a:rPr lang="en-US" sz="2600" dirty="0" err="1">
              <a:latin typeface="Roboto Condensed"/>
            </a:rPr>
            <a:t>không</a:t>
          </a:r>
          <a:r>
            <a:rPr lang="en-US" sz="2600" dirty="0">
              <a:latin typeface="Roboto Condensed"/>
            </a:rPr>
            <a:t> </a:t>
          </a:r>
          <a:r>
            <a:rPr lang="en-US" sz="2600" dirty="0" err="1">
              <a:latin typeface="Roboto Condensed"/>
            </a:rPr>
            <a:t>đọc</a:t>
          </a:r>
          <a:r>
            <a:rPr lang="en-US" sz="2600" dirty="0">
              <a:latin typeface="Roboto Condensed"/>
            </a:rPr>
            <a:t>,…</a:t>
          </a:r>
          <a:endParaRPr lang="en-US" sz="2600" dirty="0"/>
        </a:p>
      </dgm:t>
    </dgm:pt>
    <dgm:pt modelId="{A8176E85-3951-434F-93D4-7314FAAD42A0}" type="parTrans" cxnId="{A52E6F92-EA86-694F-B7C9-7297F412AA16}">
      <dgm:prSet/>
      <dgm:spPr/>
      <dgm:t>
        <a:bodyPr/>
        <a:lstStyle/>
        <a:p>
          <a:endParaRPr lang="en-US" sz="2400"/>
        </a:p>
      </dgm:t>
    </dgm:pt>
    <dgm:pt modelId="{08352BAB-19EA-D34F-B473-68A66584637D}" type="sibTrans" cxnId="{A52E6F92-EA86-694F-B7C9-7297F412AA16}">
      <dgm:prSet/>
      <dgm:spPr/>
      <dgm:t>
        <a:bodyPr/>
        <a:lstStyle/>
        <a:p>
          <a:endParaRPr lang="en-US" sz="2400"/>
        </a:p>
      </dgm:t>
    </dgm:pt>
    <dgm:pt modelId="{015AE5AB-4886-7348-9084-515C3B099AF9}">
      <dgm:prSet custT="1"/>
      <dgm:spPr/>
      <dgm:t>
        <a:bodyPr/>
        <a:lstStyle/>
        <a:p>
          <a:pPr>
            <a:lnSpc>
              <a:spcPct val="120000"/>
            </a:lnSpc>
          </a:pPr>
          <a:r>
            <a:rPr lang="en-US" sz="2600" dirty="0">
              <a:latin typeface="Roboto Condensed"/>
            </a:rPr>
            <a:t>Video quay </a:t>
          </a:r>
          <a:r>
            <a:rPr lang="en-US" sz="2600" dirty="0" err="1">
              <a:latin typeface="Roboto Condensed"/>
            </a:rPr>
            <a:t>rõ</a:t>
          </a:r>
          <a:r>
            <a:rPr lang="en-US" sz="2600" dirty="0">
              <a:latin typeface="Roboto Condensed"/>
            </a:rPr>
            <a:t> </a:t>
          </a:r>
          <a:r>
            <a:rPr lang="en-US" sz="2600" dirty="0" err="1">
              <a:latin typeface="Roboto Condensed"/>
            </a:rPr>
            <a:t>tối</a:t>
          </a:r>
          <a:r>
            <a:rPr lang="en-US" sz="2600" dirty="0">
              <a:latin typeface="Roboto Condensed"/>
            </a:rPr>
            <a:t> </a:t>
          </a:r>
          <a:r>
            <a:rPr lang="en-US" sz="2600" dirty="0" err="1">
              <a:latin typeface="Roboto Condensed"/>
            </a:rPr>
            <a:t>thiểu</a:t>
          </a:r>
          <a:r>
            <a:rPr lang="en-US" sz="2600" dirty="0">
              <a:latin typeface="Roboto Condensed"/>
            </a:rPr>
            <a:t> </a:t>
          </a:r>
          <a:r>
            <a:rPr lang="en-US" sz="2600" dirty="0" err="1">
              <a:latin typeface="Roboto Condensed"/>
            </a:rPr>
            <a:t>là</a:t>
          </a:r>
          <a:r>
            <a:rPr lang="en-US" sz="2600" dirty="0">
              <a:latin typeface="Roboto Condensed"/>
            </a:rPr>
            <a:t> </a:t>
          </a:r>
          <a:r>
            <a:rPr lang="en-US" sz="2600" dirty="0" err="1">
              <a:latin typeface="Roboto Condensed"/>
            </a:rPr>
            <a:t>chân</a:t>
          </a:r>
          <a:r>
            <a:rPr lang="en-US" sz="2600" dirty="0">
              <a:latin typeface="Roboto Condensed"/>
            </a:rPr>
            <a:t> dung </a:t>
          </a:r>
          <a:r>
            <a:rPr lang="en-US" sz="2600" dirty="0" err="1">
              <a:latin typeface="Roboto Condensed"/>
            </a:rPr>
            <a:t>học</a:t>
          </a:r>
          <a:r>
            <a:rPr lang="en-US" sz="2600" dirty="0">
              <a:latin typeface="Roboto Condensed"/>
            </a:rPr>
            <a:t> </a:t>
          </a:r>
          <a:r>
            <a:rPr lang="en-US" sz="2600" dirty="0" err="1">
              <a:latin typeface="Roboto Condensed"/>
            </a:rPr>
            <a:t>sinh</a:t>
          </a:r>
          <a:r>
            <a:rPr lang="en-US" sz="2600" dirty="0">
              <a:latin typeface="Roboto Condensed"/>
            </a:rPr>
            <a:t>, quay </a:t>
          </a:r>
          <a:r>
            <a:rPr lang="en-US" sz="2600" dirty="0" err="1">
              <a:latin typeface="Roboto Condensed"/>
            </a:rPr>
            <a:t>ngang</a:t>
          </a:r>
          <a:r>
            <a:rPr lang="en-US" sz="2600" dirty="0">
              <a:latin typeface="Roboto Condensed"/>
            </a:rPr>
            <a:t> </a:t>
          </a:r>
          <a:r>
            <a:rPr lang="en-US" sz="2600" dirty="0" err="1">
              <a:latin typeface="Roboto Condensed"/>
            </a:rPr>
            <a:t>điện</a:t>
          </a:r>
          <a:r>
            <a:rPr lang="en-US" sz="2600" dirty="0">
              <a:latin typeface="Roboto Condensed"/>
            </a:rPr>
            <a:t> </a:t>
          </a:r>
          <a:r>
            <a:rPr lang="en-US" sz="2600" dirty="0" err="1">
              <a:latin typeface="Roboto Condensed"/>
            </a:rPr>
            <a:t>thoại</a:t>
          </a:r>
          <a:endParaRPr lang="en-US" sz="2600" dirty="0">
            <a:latin typeface="Roboto Condensed"/>
          </a:endParaRPr>
        </a:p>
      </dgm:t>
    </dgm:pt>
    <dgm:pt modelId="{9F2BDA6E-F691-0944-BB9E-E37B3CC57B96}" type="parTrans" cxnId="{E09B5137-0438-A645-A802-9AA45587C67A}">
      <dgm:prSet/>
      <dgm:spPr/>
      <dgm:t>
        <a:bodyPr/>
        <a:lstStyle/>
        <a:p>
          <a:endParaRPr lang="en-US" sz="2400"/>
        </a:p>
      </dgm:t>
    </dgm:pt>
    <dgm:pt modelId="{12A30CE0-02F9-0740-AA4B-AD66DD94E4BB}" type="sibTrans" cxnId="{E09B5137-0438-A645-A802-9AA45587C67A}">
      <dgm:prSet/>
      <dgm:spPr/>
      <dgm:t>
        <a:bodyPr/>
        <a:lstStyle/>
        <a:p>
          <a:endParaRPr lang="en-US" sz="2400"/>
        </a:p>
      </dgm:t>
    </dgm:pt>
    <dgm:pt modelId="{5117DEED-86BC-3644-94F2-B53C7F2146F8}">
      <dgm:prSet custT="1"/>
      <dgm:spPr/>
      <dgm:t>
        <a:bodyPr/>
        <a:lstStyle/>
        <a:p>
          <a:pPr>
            <a:lnSpc>
              <a:spcPct val="120000"/>
            </a:lnSpc>
            <a:spcAft>
              <a:spcPts val="0"/>
            </a:spcAft>
          </a:pPr>
          <a:r>
            <a:rPr lang="en-US" sz="2600" dirty="0" err="1">
              <a:latin typeface="Roboto Condensed"/>
            </a:rPr>
            <a:t>Âm</a:t>
          </a:r>
          <a:r>
            <a:rPr lang="en-US" sz="2600" dirty="0">
              <a:latin typeface="Roboto Condensed"/>
            </a:rPr>
            <a:t> </a:t>
          </a:r>
          <a:r>
            <a:rPr lang="en-US" sz="2600" dirty="0" err="1">
              <a:latin typeface="Roboto Condensed"/>
            </a:rPr>
            <a:t>thanh</a:t>
          </a:r>
          <a:r>
            <a:rPr lang="en-US" sz="2600" dirty="0">
              <a:latin typeface="Roboto Condensed"/>
            </a:rPr>
            <a:t> </a:t>
          </a:r>
          <a:r>
            <a:rPr lang="en-US" sz="2600" dirty="0" err="1">
              <a:latin typeface="Roboto Condensed"/>
            </a:rPr>
            <a:t>rõ</a:t>
          </a:r>
          <a:r>
            <a:rPr lang="en-US" sz="2600" dirty="0">
              <a:latin typeface="Roboto Condensed"/>
            </a:rPr>
            <a:t>, </a:t>
          </a:r>
          <a:r>
            <a:rPr lang="en-US" sz="2600" dirty="0" err="1">
              <a:latin typeface="Roboto Condensed"/>
            </a:rPr>
            <a:t>không</a:t>
          </a:r>
          <a:r>
            <a:rPr lang="en-US" sz="2600" dirty="0">
              <a:latin typeface="Roboto Condensed"/>
            </a:rPr>
            <a:t> </a:t>
          </a:r>
          <a:r>
            <a:rPr lang="en-US" sz="2600" dirty="0" err="1">
              <a:latin typeface="Roboto Condensed"/>
            </a:rPr>
            <a:t>lẫn</a:t>
          </a:r>
          <a:r>
            <a:rPr lang="en-US" sz="2600" dirty="0">
              <a:latin typeface="Roboto Condensed"/>
            </a:rPr>
            <a:t> </a:t>
          </a:r>
        </a:p>
        <a:p>
          <a:pPr>
            <a:lnSpc>
              <a:spcPct val="120000"/>
            </a:lnSpc>
            <a:spcAft>
              <a:spcPts val="0"/>
            </a:spcAft>
          </a:pPr>
          <a:r>
            <a:rPr lang="en-US" sz="2600" dirty="0" err="1">
              <a:latin typeface="Roboto Condensed"/>
            </a:rPr>
            <a:t>tạp</a:t>
          </a:r>
          <a:r>
            <a:rPr lang="en-US" sz="2600" dirty="0">
              <a:latin typeface="Roboto Condensed"/>
            </a:rPr>
            <a:t> </a:t>
          </a:r>
          <a:r>
            <a:rPr lang="en-US" sz="2600" dirty="0" err="1">
              <a:latin typeface="Roboto Condensed"/>
            </a:rPr>
            <a:t>âm</a:t>
          </a:r>
          <a:endParaRPr lang="en-US" sz="2600" dirty="0">
            <a:latin typeface="Roboto Condensed"/>
          </a:endParaRPr>
        </a:p>
      </dgm:t>
    </dgm:pt>
    <dgm:pt modelId="{7766B117-846D-634B-9CD1-2421A58C879A}" type="parTrans" cxnId="{A662B62A-F614-4744-A369-45EFC8953259}">
      <dgm:prSet/>
      <dgm:spPr/>
      <dgm:t>
        <a:bodyPr/>
        <a:lstStyle/>
        <a:p>
          <a:endParaRPr lang="en-US" sz="2400"/>
        </a:p>
      </dgm:t>
    </dgm:pt>
    <dgm:pt modelId="{91E46FAB-B297-5043-8AD1-A1957F9BBB49}" type="sibTrans" cxnId="{A662B62A-F614-4744-A369-45EFC8953259}">
      <dgm:prSet/>
      <dgm:spPr/>
      <dgm:t>
        <a:bodyPr/>
        <a:lstStyle/>
        <a:p>
          <a:endParaRPr lang="en-US" sz="2400"/>
        </a:p>
      </dgm:t>
    </dgm:pt>
    <dgm:pt modelId="{A72ECBB8-FACD-DA4D-901A-84FCA40A9C4F}">
      <dgm:prSet custT="1"/>
      <dgm:spPr/>
      <dgm:t>
        <a:bodyPr/>
        <a:lstStyle/>
        <a:p>
          <a:pPr>
            <a:lnSpc>
              <a:spcPct val="120000"/>
            </a:lnSpc>
          </a:pPr>
          <a:r>
            <a:rPr lang="en-US" sz="2600" dirty="0" err="1">
              <a:latin typeface="Roboto Condensed"/>
            </a:rPr>
            <a:t>Độ</a:t>
          </a:r>
          <a:r>
            <a:rPr lang="en-US" sz="2600" dirty="0">
              <a:latin typeface="Roboto Condensed"/>
            </a:rPr>
            <a:t> </a:t>
          </a:r>
          <a:r>
            <a:rPr lang="en-US" sz="2600" dirty="0" err="1">
              <a:latin typeface="Roboto Condensed"/>
            </a:rPr>
            <a:t>dài</a:t>
          </a:r>
          <a:r>
            <a:rPr lang="en-US" sz="2600" dirty="0">
              <a:latin typeface="Roboto Condensed"/>
            </a:rPr>
            <a:t> video </a:t>
          </a:r>
          <a:r>
            <a:rPr lang="en-US" sz="2600" dirty="0" err="1">
              <a:latin typeface="Roboto Condensed"/>
            </a:rPr>
            <a:t>không</a:t>
          </a:r>
          <a:r>
            <a:rPr lang="en-US" sz="2600" dirty="0">
              <a:latin typeface="Roboto Condensed"/>
            </a:rPr>
            <a:t> </a:t>
          </a:r>
          <a:r>
            <a:rPr lang="en-US" sz="2600" dirty="0" err="1">
              <a:latin typeface="Roboto Condensed"/>
            </a:rPr>
            <a:t>quá</a:t>
          </a:r>
          <a:r>
            <a:rPr lang="en-US" sz="2600" dirty="0">
              <a:latin typeface="Roboto Condensed"/>
            </a:rPr>
            <a:t> 10 </a:t>
          </a:r>
          <a:r>
            <a:rPr lang="en-US" sz="2600" dirty="0" err="1">
              <a:latin typeface="Roboto Condensed"/>
            </a:rPr>
            <a:t>phút</a:t>
          </a:r>
          <a:endParaRPr lang="en-US" sz="2600" dirty="0">
            <a:latin typeface="Roboto Condensed"/>
          </a:endParaRPr>
        </a:p>
      </dgm:t>
    </dgm:pt>
    <dgm:pt modelId="{51AFC715-6486-004E-9A5F-9759623E4F40}" type="parTrans" cxnId="{F905708F-03F8-3548-81CF-246D3A60371E}">
      <dgm:prSet/>
      <dgm:spPr/>
      <dgm:t>
        <a:bodyPr/>
        <a:lstStyle/>
        <a:p>
          <a:endParaRPr lang="en-US" sz="2400"/>
        </a:p>
      </dgm:t>
    </dgm:pt>
    <dgm:pt modelId="{CC548776-1306-9946-B40B-DA86DDAEE330}" type="sibTrans" cxnId="{F905708F-03F8-3548-81CF-246D3A60371E}">
      <dgm:prSet/>
      <dgm:spPr/>
      <dgm:t>
        <a:bodyPr/>
        <a:lstStyle/>
        <a:p>
          <a:endParaRPr lang="en-US" sz="2400"/>
        </a:p>
      </dgm:t>
    </dgm:pt>
    <dgm:pt modelId="{73082E76-E367-8B46-B541-EA88B8BBF729}">
      <dgm:prSet custT="1"/>
      <dgm:spPr/>
      <dgm:t>
        <a:bodyPr/>
        <a:lstStyle/>
        <a:p>
          <a:pPr>
            <a:lnSpc>
              <a:spcPct val="120000"/>
            </a:lnSpc>
          </a:pPr>
          <a:r>
            <a:rPr lang="en-US" sz="2600" dirty="0" err="1">
              <a:latin typeface="Roboto Condensed"/>
            </a:rPr>
            <a:t>Hạn</a:t>
          </a:r>
          <a:r>
            <a:rPr lang="en-US" sz="2600" dirty="0">
              <a:latin typeface="Roboto Condensed"/>
            </a:rPr>
            <a:t> </a:t>
          </a:r>
          <a:r>
            <a:rPr lang="en-US" sz="2600" dirty="0" err="1">
              <a:latin typeface="Roboto Condensed"/>
            </a:rPr>
            <a:t>nộp</a:t>
          </a:r>
          <a:r>
            <a:rPr lang="en-US" sz="2600" dirty="0">
              <a:latin typeface="Roboto Condensed"/>
            </a:rPr>
            <a:t>: 1 </a:t>
          </a:r>
          <a:r>
            <a:rPr lang="en-US" sz="2600" dirty="0" err="1">
              <a:latin typeface="Roboto Condensed"/>
            </a:rPr>
            <a:t>tuần</a:t>
          </a:r>
          <a:r>
            <a:rPr lang="en-US" sz="2600" dirty="0">
              <a:latin typeface="Roboto Condensed"/>
            </a:rPr>
            <a:t> </a:t>
          </a:r>
        </a:p>
      </dgm:t>
    </dgm:pt>
    <dgm:pt modelId="{38CE0FAC-6135-1D42-88C5-237C565E9F9D}" type="parTrans" cxnId="{51202679-6AFB-9146-8FE5-5F8F6A49683E}">
      <dgm:prSet/>
      <dgm:spPr/>
      <dgm:t>
        <a:bodyPr/>
        <a:lstStyle/>
        <a:p>
          <a:endParaRPr lang="en-US" sz="2400"/>
        </a:p>
      </dgm:t>
    </dgm:pt>
    <dgm:pt modelId="{B8E2DABF-EE51-C943-AEBC-28BFE6C6250B}" type="sibTrans" cxnId="{51202679-6AFB-9146-8FE5-5F8F6A49683E}">
      <dgm:prSet/>
      <dgm:spPr/>
      <dgm:t>
        <a:bodyPr/>
        <a:lstStyle/>
        <a:p>
          <a:endParaRPr lang="en-US" sz="2400"/>
        </a:p>
      </dgm:t>
    </dgm:pt>
    <dgm:pt modelId="{2F32CF18-3CC1-AE4B-AA02-DA7954F282C9}" type="pres">
      <dgm:prSet presAssocID="{D5BEC2BD-4876-E547-959C-D31611B72DF2}" presName="Name0" presStyleCnt="0">
        <dgm:presLayoutVars>
          <dgm:dir/>
          <dgm:resizeHandles val="exact"/>
        </dgm:presLayoutVars>
      </dgm:prSet>
      <dgm:spPr/>
      <dgm:t>
        <a:bodyPr/>
        <a:lstStyle/>
        <a:p>
          <a:endParaRPr lang="en-US"/>
        </a:p>
      </dgm:t>
    </dgm:pt>
    <dgm:pt modelId="{024BBDD3-73EA-B949-A956-5907329C7ADF}" type="pres">
      <dgm:prSet presAssocID="{8F511556-E196-5F44-B06E-C440BF6D08E2}" presName="Name5" presStyleLbl="vennNode1" presStyleIdx="0" presStyleCnt="5">
        <dgm:presLayoutVars>
          <dgm:bulletEnabled val="1"/>
        </dgm:presLayoutVars>
      </dgm:prSet>
      <dgm:spPr/>
      <dgm:t>
        <a:bodyPr/>
        <a:lstStyle/>
        <a:p>
          <a:endParaRPr lang="en-US"/>
        </a:p>
      </dgm:t>
    </dgm:pt>
    <dgm:pt modelId="{07069B21-9915-FF4F-AF5C-763CE58661CD}" type="pres">
      <dgm:prSet presAssocID="{08352BAB-19EA-D34F-B473-68A66584637D}" presName="space" presStyleCnt="0"/>
      <dgm:spPr/>
    </dgm:pt>
    <dgm:pt modelId="{79D6E23C-A6C0-B24E-A78C-9196434E398F}" type="pres">
      <dgm:prSet presAssocID="{015AE5AB-4886-7348-9084-515C3B099AF9}" presName="Name5" presStyleLbl="vennNode1" presStyleIdx="1" presStyleCnt="5">
        <dgm:presLayoutVars>
          <dgm:bulletEnabled val="1"/>
        </dgm:presLayoutVars>
      </dgm:prSet>
      <dgm:spPr/>
      <dgm:t>
        <a:bodyPr/>
        <a:lstStyle/>
        <a:p>
          <a:endParaRPr lang="en-US"/>
        </a:p>
      </dgm:t>
    </dgm:pt>
    <dgm:pt modelId="{2905891D-3303-5C48-82BA-A5D522846C65}" type="pres">
      <dgm:prSet presAssocID="{12A30CE0-02F9-0740-AA4B-AD66DD94E4BB}" presName="space" presStyleCnt="0"/>
      <dgm:spPr/>
    </dgm:pt>
    <dgm:pt modelId="{F1C4CB41-D3E1-CD4F-BA32-CA82A606AB0C}" type="pres">
      <dgm:prSet presAssocID="{5117DEED-86BC-3644-94F2-B53C7F2146F8}" presName="Name5" presStyleLbl="vennNode1" presStyleIdx="2" presStyleCnt="5">
        <dgm:presLayoutVars>
          <dgm:bulletEnabled val="1"/>
        </dgm:presLayoutVars>
      </dgm:prSet>
      <dgm:spPr/>
      <dgm:t>
        <a:bodyPr/>
        <a:lstStyle/>
        <a:p>
          <a:endParaRPr lang="en-US"/>
        </a:p>
      </dgm:t>
    </dgm:pt>
    <dgm:pt modelId="{8B4B7A94-B30A-B648-A3FD-29C05E0BCF97}" type="pres">
      <dgm:prSet presAssocID="{91E46FAB-B297-5043-8AD1-A1957F9BBB49}" presName="space" presStyleCnt="0"/>
      <dgm:spPr/>
    </dgm:pt>
    <dgm:pt modelId="{25D99287-0E05-3548-B884-D74FF228BC88}" type="pres">
      <dgm:prSet presAssocID="{A72ECBB8-FACD-DA4D-901A-84FCA40A9C4F}" presName="Name5" presStyleLbl="vennNode1" presStyleIdx="3" presStyleCnt="5">
        <dgm:presLayoutVars>
          <dgm:bulletEnabled val="1"/>
        </dgm:presLayoutVars>
      </dgm:prSet>
      <dgm:spPr/>
      <dgm:t>
        <a:bodyPr/>
        <a:lstStyle/>
        <a:p>
          <a:endParaRPr lang="en-US"/>
        </a:p>
      </dgm:t>
    </dgm:pt>
    <dgm:pt modelId="{09F728E3-453C-C446-8B8E-DEC109872E06}" type="pres">
      <dgm:prSet presAssocID="{CC548776-1306-9946-B40B-DA86DDAEE330}" presName="space" presStyleCnt="0"/>
      <dgm:spPr/>
    </dgm:pt>
    <dgm:pt modelId="{61CA7285-F795-3347-AE53-F4C9747431BD}" type="pres">
      <dgm:prSet presAssocID="{73082E76-E367-8B46-B541-EA88B8BBF729}" presName="Name5" presStyleLbl="vennNode1" presStyleIdx="4" presStyleCnt="5">
        <dgm:presLayoutVars>
          <dgm:bulletEnabled val="1"/>
        </dgm:presLayoutVars>
      </dgm:prSet>
      <dgm:spPr/>
      <dgm:t>
        <a:bodyPr/>
        <a:lstStyle/>
        <a:p>
          <a:endParaRPr lang="en-US"/>
        </a:p>
      </dgm:t>
    </dgm:pt>
  </dgm:ptLst>
  <dgm:cxnLst>
    <dgm:cxn modelId="{E09B5137-0438-A645-A802-9AA45587C67A}" srcId="{D5BEC2BD-4876-E547-959C-D31611B72DF2}" destId="{015AE5AB-4886-7348-9084-515C3B099AF9}" srcOrd="1" destOrd="0" parTransId="{9F2BDA6E-F691-0944-BB9E-E37B3CC57B96}" sibTransId="{12A30CE0-02F9-0740-AA4B-AD66DD94E4BB}"/>
    <dgm:cxn modelId="{F905708F-03F8-3548-81CF-246D3A60371E}" srcId="{D5BEC2BD-4876-E547-959C-D31611B72DF2}" destId="{A72ECBB8-FACD-DA4D-901A-84FCA40A9C4F}" srcOrd="3" destOrd="0" parTransId="{51AFC715-6486-004E-9A5F-9759623E4F40}" sibTransId="{CC548776-1306-9946-B40B-DA86DDAEE330}"/>
    <dgm:cxn modelId="{97F858C3-D793-344A-A146-CCEE88A42F89}" type="presOf" srcId="{A72ECBB8-FACD-DA4D-901A-84FCA40A9C4F}" destId="{25D99287-0E05-3548-B884-D74FF228BC88}" srcOrd="0" destOrd="0" presId="urn:microsoft.com/office/officeart/2005/8/layout/venn3"/>
    <dgm:cxn modelId="{EF5B757F-BE38-3742-83C6-A0AFDE59D403}" type="presOf" srcId="{5117DEED-86BC-3644-94F2-B53C7F2146F8}" destId="{F1C4CB41-D3E1-CD4F-BA32-CA82A606AB0C}" srcOrd="0" destOrd="0" presId="urn:microsoft.com/office/officeart/2005/8/layout/venn3"/>
    <dgm:cxn modelId="{764C71CC-D0F5-ED4A-A971-74976911F65C}" type="presOf" srcId="{015AE5AB-4886-7348-9084-515C3B099AF9}" destId="{79D6E23C-A6C0-B24E-A78C-9196434E398F}" srcOrd="0" destOrd="0" presId="urn:microsoft.com/office/officeart/2005/8/layout/venn3"/>
    <dgm:cxn modelId="{7F9269C7-4678-8847-A760-C58F4F607FE2}" type="presOf" srcId="{D5BEC2BD-4876-E547-959C-D31611B72DF2}" destId="{2F32CF18-3CC1-AE4B-AA02-DA7954F282C9}" srcOrd="0" destOrd="0" presId="urn:microsoft.com/office/officeart/2005/8/layout/venn3"/>
    <dgm:cxn modelId="{A662B62A-F614-4744-A369-45EFC8953259}" srcId="{D5BEC2BD-4876-E547-959C-D31611B72DF2}" destId="{5117DEED-86BC-3644-94F2-B53C7F2146F8}" srcOrd="2" destOrd="0" parTransId="{7766B117-846D-634B-9CD1-2421A58C879A}" sibTransId="{91E46FAB-B297-5043-8AD1-A1957F9BBB49}"/>
    <dgm:cxn modelId="{A52E6F92-EA86-694F-B7C9-7297F412AA16}" srcId="{D5BEC2BD-4876-E547-959C-D31611B72DF2}" destId="{8F511556-E196-5F44-B06E-C440BF6D08E2}" srcOrd="0" destOrd="0" parTransId="{A8176E85-3951-434F-93D4-7314FAAD42A0}" sibTransId="{08352BAB-19EA-D34F-B473-68A66584637D}"/>
    <dgm:cxn modelId="{2A2B551B-5DA3-6F40-9120-A6A416D84785}" type="presOf" srcId="{8F511556-E196-5F44-B06E-C440BF6D08E2}" destId="{024BBDD3-73EA-B949-A956-5907329C7ADF}" srcOrd="0" destOrd="0" presId="urn:microsoft.com/office/officeart/2005/8/layout/venn3"/>
    <dgm:cxn modelId="{51202679-6AFB-9146-8FE5-5F8F6A49683E}" srcId="{D5BEC2BD-4876-E547-959C-D31611B72DF2}" destId="{73082E76-E367-8B46-B541-EA88B8BBF729}" srcOrd="4" destOrd="0" parTransId="{38CE0FAC-6135-1D42-88C5-237C565E9F9D}" sibTransId="{B8E2DABF-EE51-C943-AEBC-28BFE6C6250B}"/>
    <dgm:cxn modelId="{BB8DFCBC-9556-6342-B926-52AE6742C441}" type="presOf" srcId="{73082E76-E367-8B46-B541-EA88B8BBF729}" destId="{61CA7285-F795-3347-AE53-F4C9747431BD}" srcOrd="0" destOrd="0" presId="urn:microsoft.com/office/officeart/2005/8/layout/venn3"/>
    <dgm:cxn modelId="{6CBE9683-2923-0348-A51B-BB409DC28BFE}" type="presParOf" srcId="{2F32CF18-3CC1-AE4B-AA02-DA7954F282C9}" destId="{024BBDD3-73EA-B949-A956-5907329C7ADF}" srcOrd="0" destOrd="0" presId="urn:microsoft.com/office/officeart/2005/8/layout/venn3"/>
    <dgm:cxn modelId="{4099A874-A1DF-CC42-AABC-1AF876C2AEE0}" type="presParOf" srcId="{2F32CF18-3CC1-AE4B-AA02-DA7954F282C9}" destId="{07069B21-9915-FF4F-AF5C-763CE58661CD}" srcOrd="1" destOrd="0" presId="urn:microsoft.com/office/officeart/2005/8/layout/venn3"/>
    <dgm:cxn modelId="{3C9A5BDC-6636-104C-AA61-6DB8CEC71F08}" type="presParOf" srcId="{2F32CF18-3CC1-AE4B-AA02-DA7954F282C9}" destId="{79D6E23C-A6C0-B24E-A78C-9196434E398F}" srcOrd="2" destOrd="0" presId="urn:microsoft.com/office/officeart/2005/8/layout/venn3"/>
    <dgm:cxn modelId="{C40FE988-2E14-6549-BFB8-5DDFFFCF919E}" type="presParOf" srcId="{2F32CF18-3CC1-AE4B-AA02-DA7954F282C9}" destId="{2905891D-3303-5C48-82BA-A5D522846C65}" srcOrd="3" destOrd="0" presId="urn:microsoft.com/office/officeart/2005/8/layout/venn3"/>
    <dgm:cxn modelId="{C784DD6D-B417-044A-8113-8A71F71F63AF}" type="presParOf" srcId="{2F32CF18-3CC1-AE4B-AA02-DA7954F282C9}" destId="{F1C4CB41-D3E1-CD4F-BA32-CA82A606AB0C}" srcOrd="4" destOrd="0" presId="urn:microsoft.com/office/officeart/2005/8/layout/venn3"/>
    <dgm:cxn modelId="{FA6C4A60-8FC5-2D49-8792-BF7D2FC37A26}" type="presParOf" srcId="{2F32CF18-3CC1-AE4B-AA02-DA7954F282C9}" destId="{8B4B7A94-B30A-B648-A3FD-29C05E0BCF97}" srcOrd="5" destOrd="0" presId="urn:microsoft.com/office/officeart/2005/8/layout/venn3"/>
    <dgm:cxn modelId="{7222A6D6-6B75-6546-A3E2-863B8A673F09}" type="presParOf" srcId="{2F32CF18-3CC1-AE4B-AA02-DA7954F282C9}" destId="{25D99287-0E05-3548-B884-D74FF228BC88}" srcOrd="6" destOrd="0" presId="urn:microsoft.com/office/officeart/2005/8/layout/venn3"/>
    <dgm:cxn modelId="{246F6B83-7741-F044-9F71-E38A188EA3F5}" type="presParOf" srcId="{2F32CF18-3CC1-AE4B-AA02-DA7954F282C9}" destId="{09F728E3-453C-C446-8B8E-DEC109872E06}" srcOrd="7" destOrd="0" presId="urn:microsoft.com/office/officeart/2005/8/layout/venn3"/>
    <dgm:cxn modelId="{69A660DA-08AF-1746-AA5E-537335E2CC02}" type="presParOf" srcId="{2F32CF18-3CC1-AE4B-AA02-DA7954F282C9}" destId="{61CA7285-F795-3347-AE53-F4C9747431BD}" srcOrd="8" destOrd="0" presId="urn:microsoft.com/office/officeart/2005/8/layout/ven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ECAD-0D30-DD4A-AC96-F1B16C76261C}">
      <dsp:nvSpPr>
        <dsp:cNvPr id="0" name=""/>
        <dsp:cNvSpPr/>
      </dsp:nvSpPr>
      <dsp:spPr>
        <a:xfrm>
          <a:off x="4059" y="1692728"/>
          <a:ext cx="4073273" cy="407327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4166" tIns="45720" rIns="224166" bIns="45720" numCol="1" spcCol="1270" anchor="ctr" anchorCtr="0">
          <a:noAutofit/>
        </a:bodyPr>
        <a:lstStyle/>
        <a:p>
          <a:pPr lvl="0" algn="ctr" defTabSz="1600200">
            <a:lnSpc>
              <a:spcPct val="90000"/>
            </a:lnSpc>
            <a:spcBef>
              <a:spcPct val="0"/>
            </a:spcBef>
            <a:spcAft>
              <a:spcPct val="35000"/>
            </a:spcAft>
          </a:pPr>
          <a:r>
            <a:rPr lang="vi-VN" sz="3600" b="1" i="0" u="none" kern="1200" dirty="0">
              <a:latin typeface="Roboto Condensed" panose="02000000000000000000" pitchFamily="2" charset="0"/>
              <a:ea typeface="Roboto Condensed" panose="02000000000000000000" pitchFamily="2" charset="0"/>
            </a:rPr>
            <a:t>a.  Chuẩn bị trước khi nói </a:t>
          </a:r>
          <a:endParaRPr lang="en-US" sz="3600" b="1" kern="1200" spc="0" dirty="0">
            <a:latin typeface="Roboto Condensed" panose="02000000000000000000" pitchFamily="2" charset="0"/>
            <a:ea typeface="Roboto Condensed" panose="02000000000000000000" pitchFamily="2" charset="0"/>
          </a:endParaRPr>
        </a:p>
      </dsp:txBody>
      <dsp:txXfrm>
        <a:off x="600576" y="2289245"/>
        <a:ext cx="2880239" cy="2880239"/>
      </dsp:txXfrm>
    </dsp:sp>
    <dsp:sp modelId="{7578EFEE-72D5-4D0C-8818-E2447E16539F}">
      <dsp:nvSpPr>
        <dsp:cNvPr id="0" name=""/>
        <dsp:cNvSpPr/>
      </dsp:nvSpPr>
      <dsp:spPr>
        <a:xfrm>
          <a:off x="3262678" y="1692728"/>
          <a:ext cx="4073273" cy="4073273"/>
        </a:xfrm>
        <a:prstGeom prst="ellipse">
          <a:avLst/>
        </a:prstGeom>
        <a:solidFill>
          <a:schemeClr val="accent4">
            <a:alpha val="50000"/>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4166" tIns="45720" rIns="224166" bIns="45720" numCol="1" spcCol="1270" anchor="ctr" anchorCtr="0">
          <a:noAutofit/>
        </a:bodyPr>
        <a:lstStyle/>
        <a:p>
          <a:pPr lvl="0" algn="ctr" defTabSz="1600200">
            <a:lnSpc>
              <a:spcPct val="90000"/>
            </a:lnSpc>
            <a:spcBef>
              <a:spcPct val="0"/>
            </a:spcBef>
            <a:spcAft>
              <a:spcPct val="35000"/>
            </a:spcAft>
          </a:pPr>
          <a:r>
            <a:rPr lang="en-US" sz="3600" b="1" kern="1200" spc="0" dirty="0">
              <a:latin typeface="Roboto Condensed" panose="02000000000000000000" pitchFamily="2" charset="0"/>
              <a:ea typeface="Roboto Condensed" panose="02000000000000000000" pitchFamily="2" charset="0"/>
            </a:rPr>
            <a:t>b. </a:t>
          </a:r>
          <a:r>
            <a:rPr lang="en-US" sz="3600" b="1" kern="1200" spc="0" dirty="0" err="1">
              <a:latin typeface="Roboto Condensed" panose="02000000000000000000" pitchFamily="2" charset="0"/>
              <a:ea typeface="Roboto Condensed" panose="02000000000000000000" pitchFamily="2" charset="0"/>
            </a:rPr>
            <a:t>Tìm</a:t>
          </a:r>
          <a:r>
            <a:rPr lang="en-US" sz="3600" b="1" kern="1200" spc="0" dirty="0">
              <a:latin typeface="Roboto Condensed" panose="02000000000000000000" pitchFamily="2" charset="0"/>
              <a:ea typeface="Roboto Condensed" panose="02000000000000000000" pitchFamily="2" charset="0"/>
            </a:rPr>
            <a:t> ý </a:t>
          </a:r>
          <a:r>
            <a:rPr lang="en-US" sz="3600" b="1" kern="1200" spc="0" dirty="0" err="1">
              <a:latin typeface="Roboto Condensed" panose="02000000000000000000" pitchFamily="2" charset="0"/>
              <a:ea typeface="Roboto Condensed" panose="02000000000000000000" pitchFamily="2" charset="0"/>
            </a:rPr>
            <a:t>và</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lập</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dàn</a:t>
          </a:r>
          <a:r>
            <a:rPr lang="en-US" sz="3600" b="1" kern="1200" spc="0" dirty="0">
              <a:latin typeface="Roboto Condensed" panose="02000000000000000000" pitchFamily="2" charset="0"/>
              <a:ea typeface="Roboto Condensed" panose="02000000000000000000" pitchFamily="2" charset="0"/>
            </a:rPr>
            <a:t> ý</a:t>
          </a:r>
        </a:p>
      </dsp:txBody>
      <dsp:txXfrm>
        <a:off x="3859195" y="2289245"/>
        <a:ext cx="2880239" cy="2880239"/>
      </dsp:txXfrm>
    </dsp:sp>
    <dsp:sp modelId="{564E6664-50E2-B44D-B70F-70C5B72E9C0A}">
      <dsp:nvSpPr>
        <dsp:cNvPr id="0" name=""/>
        <dsp:cNvSpPr/>
      </dsp:nvSpPr>
      <dsp:spPr>
        <a:xfrm>
          <a:off x="6521296" y="1692728"/>
          <a:ext cx="4073273" cy="4073273"/>
        </a:xfrm>
        <a:prstGeom prst="ellipse">
          <a:avLst/>
        </a:prstGeom>
        <a:solidFill>
          <a:schemeClr val="accent4">
            <a:alpha val="50000"/>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4166" tIns="45720" rIns="224166" bIns="45720" numCol="1" spcCol="1270" anchor="ctr" anchorCtr="0">
          <a:noAutofit/>
        </a:bodyPr>
        <a:lstStyle/>
        <a:p>
          <a:pPr lvl="0" algn="ctr" defTabSz="1600200">
            <a:lnSpc>
              <a:spcPct val="90000"/>
            </a:lnSpc>
            <a:spcBef>
              <a:spcPct val="0"/>
            </a:spcBef>
            <a:spcAft>
              <a:spcPct val="35000"/>
            </a:spcAft>
          </a:pPr>
          <a:r>
            <a:rPr lang="en-US" sz="3600" b="1" kern="1200" spc="0" dirty="0">
              <a:latin typeface="Roboto Condensed" panose="02000000000000000000" pitchFamily="2" charset="0"/>
              <a:ea typeface="Roboto Condensed" panose="02000000000000000000" pitchFamily="2" charset="0"/>
            </a:rPr>
            <a:t>c. </a:t>
          </a:r>
          <a:r>
            <a:rPr lang="en-US" sz="3600" b="1" kern="1200" spc="0" dirty="0" err="1">
              <a:latin typeface="Roboto Condensed" panose="02000000000000000000" pitchFamily="2" charset="0"/>
              <a:ea typeface="Roboto Condensed" panose="02000000000000000000" pitchFamily="2" charset="0"/>
            </a:rPr>
            <a:t>Nói</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và</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nghe</a:t>
          </a:r>
          <a:endParaRPr lang="en-US" sz="3600" kern="1200" spc="0" dirty="0">
            <a:latin typeface="Roboto Condensed" panose="02000000000000000000" pitchFamily="2" charset="0"/>
            <a:ea typeface="Roboto Condensed" panose="02000000000000000000" pitchFamily="2" charset="0"/>
          </a:endParaRPr>
        </a:p>
      </dsp:txBody>
      <dsp:txXfrm>
        <a:off x="7117813" y="2289245"/>
        <a:ext cx="2880239" cy="2880239"/>
      </dsp:txXfrm>
    </dsp:sp>
    <dsp:sp modelId="{2CA70424-D5D6-FB47-8B5B-57CD21148C08}">
      <dsp:nvSpPr>
        <dsp:cNvPr id="0" name=""/>
        <dsp:cNvSpPr/>
      </dsp:nvSpPr>
      <dsp:spPr>
        <a:xfrm>
          <a:off x="9779915" y="1692728"/>
          <a:ext cx="4073273" cy="4073273"/>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4166" tIns="45720" rIns="224166" bIns="45720" numCol="1" spcCol="1270" anchor="ctr" anchorCtr="0">
          <a:noAutofit/>
        </a:bodyPr>
        <a:lstStyle/>
        <a:p>
          <a:pPr lvl="0" algn="ctr" defTabSz="1600200">
            <a:lnSpc>
              <a:spcPct val="90000"/>
            </a:lnSpc>
            <a:spcBef>
              <a:spcPct val="0"/>
            </a:spcBef>
            <a:spcAft>
              <a:spcPct val="35000"/>
            </a:spcAft>
          </a:pPr>
          <a:r>
            <a:rPr lang="en-US" sz="3600" b="1" kern="1200" spc="0" dirty="0">
              <a:latin typeface="Roboto Condensed" panose="02000000000000000000" pitchFamily="2" charset="0"/>
              <a:ea typeface="Roboto Condensed" panose="02000000000000000000" pitchFamily="2" charset="0"/>
            </a:rPr>
            <a:t>d. </a:t>
          </a:r>
          <a:r>
            <a:rPr lang="en-US" sz="3600" b="1" kern="1200" spc="0" dirty="0" err="1">
              <a:latin typeface="Roboto Condensed" panose="02000000000000000000" pitchFamily="2" charset="0"/>
              <a:ea typeface="Roboto Condensed" panose="02000000000000000000" pitchFamily="2" charset="0"/>
            </a:rPr>
            <a:t>Kiểm</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tra</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và</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chỉnh</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sửa</a:t>
          </a:r>
          <a:endParaRPr lang="en-US" sz="3600" kern="1200" spc="0" dirty="0">
            <a:latin typeface="Roboto Condensed" panose="02000000000000000000" pitchFamily="2" charset="0"/>
            <a:ea typeface="Roboto Condensed" panose="02000000000000000000" pitchFamily="2" charset="0"/>
          </a:endParaRPr>
        </a:p>
      </dsp:txBody>
      <dsp:txXfrm>
        <a:off x="10376432" y="2289245"/>
        <a:ext cx="2880239" cy="2880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0E681-D472-4A47-B9A6-B62BB71D1B9D}">
      <dsp:nvSpPr>
        <dsp:cNvPr id="0" name=""/>
        <dsp:cNvSpPr/>
      </dsp:nvSpPr>
      <dsp:spPr>
        <a:xfrm>
          <a:off x="0" y="97611"/>
          <a:ext cx="12545508" cy="15200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a:latin typeface="Roboto Condensed"/>
            </a:rPr>
            <a:t>- HS </a:t>
          </a:r>
          <a:r>
            <a:rPr lang="en-US" sz="3900" kern="1200" dirty="0" err="1">
              <a:latin typeface="Roboto Condensed"/>
            </a:rPr>
            <a:t>thực</a:t>
          </a:r>
          <a:r>
            <a:rPr lang="en-US" sz="3900" kern="1200" dirty="0">
              <a:latin typeface="Roboto Condensed"/>
            </a:rPr>
            <a:t> </a:t>
          </a:r>
          <a:r>
            <a:rPr lang="en-US" sz="3900" kern="1200" dirty="0" err="1">
              <a:latin typeface="Roboto Condensed"/>
            </a:rPr>
            <a:t>hiện</a:t>
          </a:r>
          <a:r>
            <a:rPr lang="en-US" sz="3900" kern="1200" dirty="0">
              <a:latin typeface="Roboto Condensed"/>
            </a:rPr>
            <a:t> </a:t>
          </a:r>
          <a:r>
            <a:rPr lang="en-US" sz="3900" kern="1200" dirty="0" err="1">
              <a:latin typeface="Roboto Condensed"/>
            </a:rPr>
            <a:t>trình</a:t>
          </a:r>
          <a:r>
            <a:rPr lang="en-US" sz="3900" kern="1200" dirty="0">
              <a:latin typeface="Roboto Condensed"/>
            </a:rPr>
            <a:t> </a:t>
          </a:r>
          <a:r>
            <a:rPr lang="en-US" sz="3900" kern="1200" dirty="0" err="1">
              <a:latin typeface="Roboto Condensed"/>
            </a:rPr>
            <a:t>bày</a:t>
          </a:r>
          <a:r>
            <a:rPr lang="en-US" sz="3900" kern="1200" dirty="0">
              <a:latin typeface="Roboto Condensed"/>
            </a:rPr>
            <a:t> </a:t>
          </a:r>
          <a:r>
            <a:rPr lang="en-US" sz="3900" kern="1200" dirty="0" err="1">
              <a:latin typeface="Roboto Condensed"/>
            </a:rPr>
            <a:t>bài</a:t>
          </a:r>
          <a:r>
            <a:rPr lang="en-US" sz="3900" kern="1200" dirty="0">
              <a:latin typeface="Roboto Condensed"/>
            </a:rPr>
            <a:t> </a:t>
          </a:r>
          <a:r>
            <a:rPr lang="en-US" sz="3900" kern="1200" dirty="0" err="1">
              <a:latin typeface="Roboto Condensed"/>
            </a:rPr>
            <a:t>nói</a:t>
          </a:r>
          <a:r>
            <a:rPr lang="en-US" sz="3900" kern="1200" dirty="0">
              <a:latin typeface="Roboto Condensed"/>
            </a:rPr>
            <a:t> </a:t>
          </a:r>
          <a:r>
            <a:rPr lang="en-US" sz="3900" kern="1200" dirty="0" err="1">
              <a:latin typeface="Roboto Condensed"/>
            </a:rPr>
            <a:t>cá</a:t>
          </a:r>
          <a:r>
            <a:rPr lang="en-US" sz="3900" kern="1200" dirty="0">
              <a:latin typeface="Roboto Condensed"/>
            </a:rPr>
            <a:t> </a:t>
          </a:r>
          <a:r>
            <a:rPr lang="en-US" sz="3900" kern="1200" dirty="0" err="1">
              <a:latin typeface="Roboto Condensed"/>
            </a:rPr>
            <a:t>nhân</a:t>
          </a:r>
          <a:endParaRPr lang="en-US" sz="3900" kern="1200" dirty="0"/>
        </a:p>
      </dsp:txBody>
      <dsp:txXfrm>
        <a:off x="74203" y="171814"/>
        <a:ext cx="12397102" cy="1371643"/>
      </dsp:txXfrm>
    </dsp:sp>
    <dsp:sp modelId="{03CBAFC4-B93A-E64A-8AC3-E68583ABA6AD}">
      <dsp:nvSpPr>
        <dsp:cNvPr id="0" name=""/>
        <dsp:cNvSpPr/>
      </dsp:nvSpPr>
      <dsp:spPr>
        <a:xfrm>
          <a:off x="0" y="1729981"/>
          <a:ext cx="12545508" cy="1520049"/>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a:latin typeface="Roboto Condensed"/>
            </a:rPr>
            <a:t>- </a:t>
          </a:r>
          <a:r>
            <a:rPr lang="en-US" sz="3900" kern="1200" dirty="0" err="1">
              <a:latin typeface="Roboto Condensed"/>
            </a:rPr>
            <a:t>Các</a:t>
          </a:r>
          <a:r>
            <a:rPr lang="en-US" sz="3900" kern="1200" dirty="0">
              <a:latin typeface="Roboto Condensed"/>
            </a:rPr>
            <a:t> </a:t>
          </a:r>
          <a:r>
            <a:rPr lang="en-US" sz="3900" kern="1200" dirty="0" err="1">
              <a:latin typeface="Roboto Condensed"/>
            </a:rPr>
            <a:t>nhóm</a:t>
          </a:r>
          <a:r>
            <a:rPr lang="en-US" sz="3900" kern="1200" dirty="0">
              <a:latin typeface="Roboto Condensed"/>
            </a:rPr>
            <a:t> </a:t>
          </a:r>
          <a:r>
            <a:rPr lang="en-US" sz="3900" kern="1200" dirty="0" err="1">
              <a:latin typeface="Roboto Condensed"/>
            </a:rPr>
            <a:t>có</a:t>
          </a:r>
          <a:r>
            <a:rPr lang="en-US" sz="3900" kern="1200" dirty="0">
              <a:latin typeface="Roboto Condensed"/>
            </a:rPr>
            <a:t> 10 </a:t>
          </a:r>
          <a:r>
            <a:rPr lang="en-US" sz="3900" kern="1200" dirty="0" err="1">
              <a:latin typeface="Roboto Condensed"/>
            </a:rPr>
            <a:t>phút</a:t>
          </a:r>
          <a:r>
            <a:rPr lang="en-US" sz="3900" kern="1200" dirty="0">
              <a:latin typeface="Roboto Condensed"/>
            </a:rPr>
            <a:t> </a:t>
          </a:r>
          <a:r>
            <a:rPr lang="en-US" sz="3900" kern="1200" dirty="0" err="1">
              <a:latin typeface="Roboto Condensed"/>
            </a:rPr>
            <a:t>để</a:t>
          </a:r>
          <a:r>
            <a:rPr lang="en-US" sz="3900" kern="1200" dirty="0">
              <a:latin typeface="Roboto Condensed"/>
            </a:rPr>
            <a:t> </a:t>
          </a:r>
          <a:r>
            <a:rPr lang="en-US" sz="3900" kern="1200" dirty="0" err="1">
              <a:latin typeface="Roboto Condensed"/>
            </a:rPr>
            <a:t>luyện</a:t>
          </a:r>
          <a:r>
            <a:rPr lang="en-US" sz="3900" kern="1200" dirty="0">
              <a:latin typeface="Roboto Condensed"/>
            </a:rPr>
            <a:t> </a:t>
          </a:r>
          <a:r>
            <a:rPr lang="en-US" sz="3900" kern="1200" dirty="0" err="1">
              <a:latin typeface="Roboto Condensed"/>
            </a:rPr>
            <a:t>tập</a:t>
          </a:r>
          <a:r>
            <a:rPr lang="en-US" sz="3900" kern="1200" dirty="0">
              <a:latin typeface="Roboto Condensed"/>
            </a:rPr>
            <a:t> </a:t>
          </a:r>
          <a:r>
            <a:rPr lang="en-US" sz="3900" kern="1200" dirty="0" err="1">
              <a:latin typeface="Roboto Condensed"/>
            </a:rPr>
            <a:t>nói</a:t>
          </a:r>
          <a:r>
            <a:rPr lang="en-US" sz="3900" kern="1200" dirty="0">
              <a:latin typeface="Roboto Condensed"/>
            </a:rPr>
            <a:t> </a:t>
          </a:r>
          <a:r>
            <a:rPr lang="en-US" sz="3900" kern="1200" dirty="0" err="1">
              <a:latin typeface="Roboto Condensed"/>
            </a:rPr>
            <a:t>trong</a:t>
          </a:r>
          <a:r>
            <a:rPr lang="en-US" sz="3900" kern="1200" dirty="0">
              <a:latin typeface="Roboto Condensed"/>
            </a:rPr>
            <a:t> </a:t>
          </a:r>
          <a:r>
            <a:rPr lang="en-US" sz="3900" kern="1200" dirty="0" err="1">
              <a:latin typeface="Roboto Condensed"/>
            </a:rPr>
            <a:t>nhóm</a:t>
          </a:r>
          <a:endParaRPr lang="en-US" sz="3900" kern="1200" dirty="0">
            <a:latin typeface="Roboto Condensed"/>
          </a:endParaRPr>
        </a:p>
      </dsp:txBody>
      <dsp:txXfrm>
        <a:off x="74203" y="1804184"/>
        <a:ext cx="12397102" cy="1371643"/>
      </dsp:txXfrm>
    </dsp:sp>
    <dsp:sp modelId="{B901EE1E-AEC3-D94F-8FAE-4EB558F193DD}">
      <dsp:nvSpPr>
        <dsp:cNvPr id="0" name=""/>
        <dsp:cNvSpPr/>
      </dsp:nvSpPr>
      <dsp:spPr>
        <a:xfrm>
          <a:off x="0" y="3362350"/>
          <a:ext cx="12545508" cy="152004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a:latin typeface="Roboto Condensed"/>
            </a:rPr>
            <a:t>- Mỗi nhóm có tối đa 5 phút trình bày bài nói và 5 phút để lắng nghe nhận xét cũng như phản hồi nhận xét của các nhóm</a:t>
          </a:r>
          <a:endParaRPr lang="en-US" sz="3900" kern="1200" dirty="0">
            <a:latin typeface="Roboto Condensed"/>
          </a:endParaRPr>
        </a:p>
      </dsp:txBody>
      <dsp:txXfrm>
        <a:off x="74203" y="3436553"/>
        <a:ext cx="12397102" cy="1371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BBDD3-73EA-B949-A956-5907329C7ADF}">
      <dsp:nvSpPr>
        <dsp:cNvPr id="0" name=""/>
        <dsp:cNvSpPr/>
      </dsp:nvSpPr>
      <dsp:spPr>
        <a:xfrm>
          <a:off x="1884" y="1132332"/>
          <a:ext cx="3675667" cy="367566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2284" tIns="33020" rIns="202284" bIns="33020" numCol="1" spcCol="1270" anchor="ctr" anchorCtr="0">
          <a:noAutofit/>
        </a:bodyPr>
        <a:lstStyle/>
        <a:p>
          <a:pPr lvl="0" algn="ctr" defTabSz="1155700">
            <a:lnSpc>
              <a:spcPct val="120000"/>
            </a:lnSpc>
            <a:spcBef>
              <a:spcPct val="0"/>
            </a:spcBef>
            <a:spcAft>
              <a:spcPct val="35000"/>
            </a:spcAft>
          </a:pPr>
          <a:r>
            <a:rPr lang="en-US" sz="2600" kern="1200" dirty="0">
              <a:latin typeface="Roboto Condensed"/>
            </a:rPr>
            <a:t>HS </a:t>
          </a:r>
          <a:r>
            <a:rPr lang="en-US" sz="2600" kern="1200" dirty="0" err="1">
              <a:latin typeface="Roboto Condensed"/>
            </a:rPr>
            <a:t>vận</a:t>
          </a:r>
          <a:r>
            <a:rPr lang="en-US" sz="2600" kern="1200" dirty="0">
              <a:latin typeface="Roboto Condensed"/>
            </a:rPr>
            <a:t> </a:t>
          </a:r>
          <a:r>
            <a:rPr lang="en-US" sz="2600" kern="1200" dirty="0" err="1">
              <a:latin typeface="Roboto Condensed"/>
            </a:rPr>
            <a:t>dụng</a:t>
          </a:r>
          <a:r>
            <a:rPr lang="en-US" sz="2600" kern="1200" dirty="0">
              <a:latin typeface="Roboto Condensed"/>
            </a:rPr>
            <a:t> </a:t>
          </a:r>
          <a:r>
            <a:rPr lang="en-US" sz="2600" kern="1200" dirty="0" err="1">
              <a:latin typeface="Roboto Condensed"/>
            </a:rPr>
            <a:t>kĩ</a:t>
          </a:r>
          <a:r>
            <a:rPr lang="en-US" sz="2600" kern="1200" dirty="0">
              <a:latin typeface="Roboto Condensed"/>
            </a:rPr>
            <a:t> </a:t>
          </a:r>
          <a:r>
            <a:rPr lang="en-US" sz="2600" kern="1200" dirty="0" err="1">
              <a:latin typeface="Roboto Condensed"/>
            </a:rPr>
            <a:t>năng</a:t>
          </a:r>
          <a:r>
            <a:rPr lang="en-US" sz="2600" kern="1200" dirty="0">
              <a:latin typeface="Roboto Condensed"/>
            </a:rPr>
            <a:t> </a:t>
          </a:r>
          <a:r>
            <a:rPr lang="en-US" sz="2600" kern="1200" dirty="0" err="1">
              <a:latin typeface="Roboto Condensed"/>
            </a:rPr>
            <a:t>nói</a:t>
          </a:r>
          <a:r>
            <a:rPr lang="en-US" sz="2600" kern="1200" dirty="0">
              <a:latin typeface="Roboto Condensed"/>
            </a:rPr>
            <a:t> - </a:t>
          </a:r>
          <a:r>
            <a:rPr lang="en-US" sz="2600" kern="1200" dirty="0" err="1">
              <a:latin typeface="Roboto Condensed"/>
            </a:rPr>
            <a:t>nghe</a:t>
          </a:r>
          <a:r>
            <a:rPr lang="en-US" sz="2600" kern="1200" dirty="0">
              <a:latin typeface="Roboto Condensed"/>
            </a:rPr>
            <a:t> </a:t>
          </a:r>
          <a:r>
            <a:rPr lang="en-US" sz="2600" kern="1200" dirty="0" err="1">
              <a:latin typeface="Roboto Condensed"/>
            </a:rPr>
            <a:t>để</a:t>
          </a:r>
          <a:r>
            <a:rPr lang="en-US" sz="2600" kern="1200" dirty="0">
              <a:latin typeface="Roboto Condensed"/>
            </a:rPr>
            <a:t> </a:t>
          </a:r>
          <a:r>
            <a:rPr lang="en-US" sz="2600" kern="1200" dirty="0" err="1">
              <a:latin typeface="Roboto Condensed"/>
            </a:rPr>
            <a:t>kể</a:t>
          </a:r>
          <a:r>
            <a:rPr lang="en-US" sz="2600" kern="1200" dirty="0">
              <a:latin typeface="Roboto Condensed"/>
            </a:rPr>
            <a:t> </a:t>
          </a:r>
          <a:r>
            <a:rPr lang="en-US" sz="2600" kern="1200" dirty="0" err="1">
              <a:latin typeface="Roboto Condensed"/>
            </a:rPr>
            <a:t>lại</a:t>
          </a:r>
          <a:r>
            <a:rPr lang="en-US" sz="2600" kern="1200" dirty="0">
              <a:latin typeface="Roboto Condensed"/>
            </a:rPr>
            <a:t> 01 </a:t>
          </a:r>
          <a:r>
            <a:rPr lang="en-US" sz="2600" kern="1200" dirty="0" err="1">
              <a:latin typeface="Roboto Condensed"/>
            </a:rPr>
            <a:t>trải</a:t>
          </a:r>
          <a:r>
            <a:rPr lang="en-US" sz="2600" kern="1200" dirty="0">
              <a:latin typeface="Roboto Condensed"/>
            </a:rPr>
            <a:t> </a:t>
          </a:r>
          <a:r>
            <a:rPr lang="en-US" sz="2600" kern="1200" dirty="0" err="1">
              <a:latin typeface="Roboto Condensed"/>
            </a:rPr>
            <a:t>nghiệm</a:t>
          </a:r>
          <a:r>
            <a:rPr lang="en-US" sz="2600" kern="1200" dirty="0">
              <a:latin typeface="Roboto Condensed"/>
            </a:rPr>
            <a:t> </a:t>
          </a:r>
          <a:r>
            <a:rPr lang="en-US" sz="2600" kern="1200" dirty="0" err="1">
              <a:latin typeface="Roboto Condensed"/>
            </a:rPr>
            <a:t>của</a:t>
          </a:r>
          <a:r>
            <a:rPr lang="en-US" sz="2600" kern="1200" dirty="0">
              <a:latin typeface="Roboto Condensed"/>
            </a:rPr>
            <a:t> </a:t>
          </a:r>
          <a:r>
            <a:rPr lang="en-US" sz="2600" kern="1200" dirty="0" err="1">
              <a:latin typeface="Roboto Condensed"/>
            </a:rPr>
            <a:t>bản</a:t>
          </a:r>
          <a:r>
            <a:rPr lang="en-US" sz="2600" kern="1200" dirty="0">
              <a:latin typeface="Roboto Condensed"/>
            </a:rPr>
            <a:t> </a:t>
          </a:r>
          <a:r>
            <a:rPr lang="en-US" sz="2600" kern="1200" dirty="0" err="1">
              <a:latin typeface="Roboto Condensed"/>
            </a:rPr>
            <a:t>thân</a:t>
          </a:r>
          <a:r>
            <a:rPr lang="en-US" sz="2600" kern="1200" dirty="0">
              <a:latin typeface="Roboto Condensed"/>
            </a:rPr>
            <a:t>, </a:t>
          </a:r>
          <a:r>
            <a:rPr lang="en-US" sz="2600" kern="1200" dirty="0" err="1">
              <a:latin typeface="Roboto Condensed"/>
            </a:rPr>
            <a:t>không</a:t>
          </a:r>
          <a:r>
            <a:rPr lang="en-US" sz="2600" kern="1200" dirty="0">
              <a:latin typeface="Roboto Condensed"/>
            </a:rPr>
            <a:t> </a:t>
          </a:r>
          <a:r>
            <a:rPr lang="en-US" sz="2600" kern="1200" dirty="0" err="1">
              <a:latin typeface="Roboto Condensed"/>
            </a:rPr>
            <a:t>đọc</a:t>
          </a:r>
          <a:r>
            <a:rPr lang="en-US" sz="2600" kern="1200" dirty="0">
              <a:latin typeface="Roboto Condensed"/>
            </a:rPr>
            <a:t>,…</a:t>
          </a:r>
          <a:endParaRPr lang="en-US" sz="2600" kern="1200" dirty="0"/>
        </a:p>
      </dsp:txBody>
      <dsp:txXfrm>
        <a:off x="540173" y="1670621"/>
        <a:ext cx="2599089" cy="2599089"/>
      </dsp:txXfrm>
    </dsp:sp>
    <dsp:sp modelId="{79D6E23C-A6C0-B24E-A78C-9196434E398F}">
      <dsp:nvSpPr>
        <dsp:cNvPr id="0" name=""/>
        <dsp:cNvSpPr/>
      </dsp:nvSpPr>
      <dsp:spPr>
        <a:xfrm>
          <a:off x="2942419" y="1132332"/>
          <a:ext cx="3675667" cy="3675667"/>
        </a:xfrm>
        <a:prstGeom prst="ellipse">
          <a:avLst/>
        </a:prstGeom>
        <a:solidFill>
          <a:schemeClr val="accent3">
            <a:alpha val="50000"/>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2284" tIns="33020" rIns="202284" bIns="33020" numCol="1" spcCol="1270" anchor="ctr" anchorCtr="0">
          <a:noAutofit/>
        </a:bodyPr>
        <a:lstStyle/>
        <a:p>
          <a:pPr lvl="0" algn="ctr" defTabSz="1155700">
            <a:lnSpc>
              <a:spcPct val="120000"/>
            </a:lnSpc>
            <a:spcBef>
              <a:spcPct val="0"/>
            </a:spcBef>
            <a:spcAft>
              <a:spcPct val="35000"/>
            </a:spcAft>
          </a:pPr>
          <a:r>
            <a:rPr lang="en-US" sz="2600" kern="1200" dirty="0">
              <a:latin typeface="Roboto Condensed"/>
            </a:rPr>
            <a:t>Video quay </a:t>
          </a:r>
          <a:r>
            <a:rPr lang="en-US" sz="2600" kern="1200" dirty="0" err="1">
              <a:latin typeface="Roboto Condensed"/>
            </a:rPr>
            <a:t>rõ</a:t>
          </a:r>
          <a:r>
            <a:rPr lang="en-US" sz="2600" kern="1200" dirty="0">
              <a:latin typeface="Roboto Condensed"/>
            </a:rPr>
            <a:t> </a:t>
          </a:r>
          <a:r>
            <a:rPr lang="en-US" sz="2600" kern="1200" dirty="0" err="1">
              <a:latin typeface="Roboto Condensed"/>
            </a:rPr>
            <a:t>tối</a:t>
          </a:r>
          <a:r>
            <a:rPr lang="en-US" sz="2600" kern="1200" dirty="0">
              <a:latin typeface="Roboto Condensed"/>
            </a:rPr>
            <a:t> </a:t>
          </a:r>
          <a:r>
            <a:rPr lang="en-US" sz="2600" kern="1200" dirty="0" err="1">
              <a:latin typeface="Roboto Condensed"/>
            </a:rPr>
            <a:t>thiểu</a:t>
          </a:r>
          <a:r>
            <a:rPr lang="en-US" sz="2600" kern="1200" dirty="0">
              <a:latin typeface="Roboto Condensed"/>
            </a:rPr>
            <a:t> </a:t>
          </a:r>
          <a:r>
            <a:rPr lang="en-US" sz="2600" kern="1200" dirty="0" err="1">
              <a:latin typeface="Roboto Condensed"/>
            </a:rPr>
            <a:t>là</a:t>
          </a:r>
          <a:r>
            <a:rPr lang="en-US" sz="2600" kern="1200" dirty="0">
              <a:latin typeface="Roboto Condensed"/>
            </a:rPr>
            <a:t> </a:t>
          </a:r>
          <a:r>
            <a:rPr lang="en-US" sz="2600" kern="1200" dirty="0" err="1">
              <a:latin typeface="Roboto Condensed"/>
            </a:rPr>
            <a:t>chân</a:t>
          </a:r>
          <a:r>
            <a:rPr lang="en-US" sz="2600" kern="1200" dirty="0">
              <a:latin typeface="Roboto Condensed"/>
            </a:rPr>
            <a:t> dung </a:t>
          </a:r>
          <a:r>
            <a:rPr lang="en-US" sz="2600" kern="1200" dirty="0" err="1">
              <a:latin typeface="Roboto Condensed"/>
            </a:rPr>
            <a:t>học</a:t>
          </a:r>
          <a:r>
            <a:rPr lang="en-US" sz="2600" kern="1200" dirty="0">
              <a:latin typeface="Roboto Condensed"/>
            </a:rPr>
            <a:t> </a:t>
          </a:r>
          <a:r>
            <a:rPr lang="en-US" sz="2600" kern="1200" dirty="0" err="1">
              <a:latin typeface="Roboto Condensed"/>
            </a:rPr>
            <a:t>sinh</a:t>
          </a:r>
          <a:r>
            <a:rPr lang="en-US" sz="2600" kern="1200" dirty="0">
              <a:latin typeface="Roboto Condensed"/>
            </a:rPr>
            <a:t>, quay </a:t>
          </a:r>
          <a:r>
            <a:rPr lang="en-US" sz="2600" kern="1200" dirty="0" err="1">
              <a:latin typeface="Roboto Condensed"/>
            </a:rPr>
            <a:t>ngang</a:t>
          </a:r>
          <a:r>
            <a:rPr lang="en-US" sz="2600" kern="1200" dirty="0">
              <a:latin typeface="Roboto Condensed"/>
            </a:rPr>
            <a:t> </a:t>
          </a:r>
          <a:r>
            <a:rPr lang="en-US" sz="2600" kern="1200" dirty="0" err="1">
              <a:latin typeface="Roboto Condensed"/>
            </a:rPr>
            <a:t>điện</a:t>
          </a:r>
          <a:r>
            <a:rPr lang="en-US" sz="2600" kern="1200" dirty="0">
              <a:latin typeface="Roboto Condensed"/>
            </a:rPr>
            <a:t> </a:t>
          </a:r>
          <a:r>
            <a:rPr lang="en-US" sz="2600" kern="1200" dirty="0" err="1">
              <a:latin typeface="Roboto Condensed"/>
            </a:rPr>
            <a:t>thoại</a:t>
          </a:r>
          <a:endParaRPr lang="en-US" sz="2600" kern="1200" dirty="0">
            <a:latin typeface="Roboto Condensed"/>
          </a:endParaRPr>
        </a:p>
      </dsp:txBody>
      <dsp:txXfrm>
        <a:off x="3480708" y="1670621"/>
        <a:ext cx="2599089" cy="2599089"/>
      </dsp:txXfrm>
    </dsp:sp>
    <dsp:sp modelId="{F1C4CB41-D3E1-CD4F-BA32-CA82A606AB0C}">
      <dsp:nvSpPr>
        <dsp:cNvPr id="0" name=""/>
        <dsp:cNvSpPr/>
      </dsp:nvSpPr>
      <dsp:spPr>
        <a:xfrm>
          <a:off x="5882953" y="1132332"/>
          <a:ext cx="3675667" cy="3675667"/>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2284" tIns="33020" rIns="202284" bIns="33020" numCol="1" spcCol="1270" anchor="ctr" anchorCtr="0">
          <a:noAutofit/>
        </a:bodyPr>
        <a:lstStyle/>
        <a:p>
          <a:pPr lvl="0" algn="ctr" defTabSz="1155700">
            <a:lnSpc>
              <a:spcPct val="120000"/>
            </a:lnSpc>
            <a:spcBef>
              <a:spcPct val="0"/>
            </a:spcBef>
            <a:spcAft>
              <a:spcPts val="0"/>
            </a:spcAft>
          </a:pPr>
          <a:r>
            <a:rPr lang="en-US" sz="2600" kern="1200" dirty="0" err="1">
              <a:latin typeface="Roboto Condensed"/>
            </a:rPr>
            <a:t>Âm</a:t>
          </a:r>
          <a:r>
            <a:rPr lang="en-US" sz="2600" kern="1200" dirty="0">
              <a:latin typeface="Roboto Condensed"/>
            </a:rPr>
            <a:t> </a:t>
          </a:r>
          <a:r>
            <a:rPr lang="en-US" sz="2600" kern="1200" dirty="0" err="1">
              <a:latin typeface="Roboto Condensed"/>
            </a:rPr>
            <a:t>thanh</a:t>
          </a:r>
          <a:r>
            <a:rPr lang="en-US" sz="2600" kern="1200" dirty="0">
              <a:latin typeface="Roboto Condensed"/>
            </a:rPr>
            <a:t> </a:t>
          </a:r>
          <a:r>
            <a:rPr lang="en-US" sz="2600" kern="1200" dirty="0" err="1">
              <a:latin typeface="Roboto Condensed"/>
            </a:rPr>
            <a:t>rõ</a:t>
          </a:r>
          <a:r>
            <a:rPr lang="en-US" sz="2600" kern="1200" dirty="0">
              <a:latin typeface="Roboto Condensed"/>
            </a:rPr>
            <a:t>, </a:t>
          </a:r>
          <a:r>
            <a:rPr lang="en-US" sz="2600" kern="1200" dirty="0" err="1">
              <a:latin typeface="Roboto Condensed"/>
            </a:rPr>
            <a:t>không</a:t>
          </a:r>
          <a:r>
            <a:rPr lang="en-US" sz="2600" kern="1200" dirty="0">
              <a:latin typeface="Roboto Condensed"/>
            </a:rPr>
            <a:t> </a:t>
          </a:r>
          <a:r>
            <a:rPr lang="en-US" sz="2600" kern="1200" dirty="0" err="1">
              <a:latin typeface="Roboto Condensed"/>
            </a:rPr>
            <a:t>lẫn</a:t>
          </a:r>
          <a:r>
            <a:rPr lang="en-US" sz="2600" kern="1200" dirty="0">
              <a:latin typeface="Roboto Condensed"/>
            </a:rPr>
            <a:t> </a:t>
          </a:r>
        </a:p>
        <a:p>
          <a:pPr lvl="0" algn="ctr" defTabSz="1155700">
            <a:lnSpc>
              <a:spcPct val="120000"/>
            </a:lnSpc>
            <a:spcBef>
              <a:spcPct val="0"/>
            </a:spcBef>
            <a:spcAft>
              <a:spcPts val="0"/>
            </a:spcAft>
          </a:pPr>
          <a:r>
            <a:rPr lang="en-US" sz="2600" kern="1200" dirty="0" err="1">
              <a:latin typeface="Roboto Condensed"/>
            </a:rPr>
            <a:t>tạp</a:t>
          </a:r>
          <a:r>
            <a:rPr lang="en-US" sz="2600" kern="1200" dirty="0">
              <a:latin typeface="Roboto Condensed"/>
            </a:rPr>
            <a:t> </a:t>
          </a:r>
          <a:r>
            <a:rPr lang="en-US" sz="2600" kern="1200" dirty="0" err="1">
              <a:latin typeface="Roboto Condensed"/>
            </a:rPr>
            <a:t>âm</a:t>
          </a:r>
          <a:endParaRPr lang="en-US" sz="2600" kern="1200" dirty="0">
            <a:latin typeface="Roboto Condensed"/>
          </a:endParaRPr>
        </a:p>
      </dsp:txBody>
      <dsp:txXfrm>
        <a:off x="6421242" y="1670621"/>
        <a:ext cx="2599089" cy="2599089"/>
      </dsp:txXfrm>
    </dsp:sp>
    <dsp:sp modelId="{25D99287-0E05-3548-B884-D74FF228BC88}">
      <dsp:nvSpPr>
        <dsp:cNvPr id="0" name=""/>
        <dsp:cNvSpPr/>
      </dsp:nvSpPr>
      <dsp:spPr>
        <a:xfrm>
          <a:off x="8823487" y="1132332"/>
          <a:ext cx="3675667" cy="3675667"/>
        </a:xfrm>
        <a:prstGeom prst="ellipse">
          <a:avLst/>
        </a:prstGeom>
        <a:solidFill>
          <a:schemeClr val="accent3">
            <a:alpha val="50000"/>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2284" tIns="33020" rIns="202284" bIns="33020" numCol="1" spcCol="1270" anchor="ctr" anchorCtr="0">
          <a:noAutofit/>
        </a:bodyPr>
        <a:lstStyle/>
        <a:p>
          <a:pPr lvl="0" algn="ctr" defTabSz="1155700">
            <a:lnSpc>
              <a:spcPct val="120000"/>
            </a:lnSpc>
            <a:spcBef>
              <a:spcPct val="0"/>
            </a:spcBef>
            <a:spcAft>
              <a:spcPct val="35000"/>
            </a:spcAft>
          </a:pPr>
          <a:r>
            <a:rPr lang="en-US" sz="2600" kern="1200" dirty="0" err="1">
              <a:latin typeface="Roboto Condensed"/>
            </a:rPr>
            <a:t>Độ</a:t>
          </a:r>
          <a:r>
            <a:rPr lang="en-US" sz="2600" kern="1200" dirty="0">
              <a:latin typeface="Roboto Condensed"/>
            </a:rPr>
            <a:t> </a:t>
          </a:r>
          <a:r>
            <a:rPr lang="en-US" sz="2600" kern="1200" dirty="0" err="1">
              <a:latin typeface="Roboto Condensed"/>
            </a:rPr>
            <a:t>dài</a:t>
          </a:r>
          <a:r>
            <a:rPr lang="en-US" sz="2600" kern="1200" dirty="0">
              <a:latin typeface="Roboto Condensed"/>
            </a:rPr>
            <a:t> video </a:t>
          </a:r>
          <a:r>
            <a:rPr lang="en-US" sz="2600" kern="1200" dirty="0" err="1">
              <a:latin typeface="Roboto Condensed"/>
            </a:rPr>
            <a:t>không</a:t>
          </a:r>
          <a:r>
            <a:rPr lang="en-US" sz="2600" kern="1200" dirty="0">
              <a:latin typeface="Roboto Condensed"/>
            </a:rPr>
            <a:t> </a:t>
          </a:r>
          <a:r>
            <a:rPr lang="en-US" sz="2600" kern="1200" dirty="0" err="1">
              <a:latin typeface="Roboto Condensed"/>
            </a:rPr>
            <a:t>quá</a:t>
          </a:r>
          <a:r>
            <a:rPr lang="en-US" sz="2600" kern="1200" dirty="0">
              <a:latin typeface="Roboto Condensed"/>
            </a:rPr>
            <a:t> 10 </a:t>
          </a:r>
          <a:r>
            <a:rPr lang="en-US" sz="2600" kern="1200" dirty="0" err="1">
              <a:latin typeface="Roboto Condensed"/>
            </a:rPr>
            <a:t>phút</a:t>
          </a:r>
          <a:endParaRPr lang="en-US" sz="2600" kern="1200" dirty="0">
            <a:latin typeface="Roboto Condensed"/>
          </a:endParaRPr>
        </a:p>
      </dsp:txBody>
      <dsp:txXfrm>
        <a:off x="9361776" y="1670621"/>
        <a:ext cx="2599089" cy="2599089"/>
      </dsp:txXfrm>
    </dsp:sp>
    <dsp:sp modelId="{61CA7285-F795-3347-AE53-F4C9747431BD}">
      <dsp:nvSpPr>
        <dsp:cNvPr id="0" name=""/>
        <dsp:cNvSpPr/>
      </dsp:nvSpPr>
      <dsp:spPr>
        <a:xfrm>
          <a:off x="11764021" y="1132332"/>
          <a:ext cx="3675667" cy="3675667"/>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2284" tIns="33020" rIns="202284" bIns="33020" numCol="1" spcCol="1270" anchor="ctr" anchorCtr="0">
          <a:noAutofit/>
        </a:bodyPr>
        <a:lstStyle/>
        <a:p>
          <a:pPr lvl="0" algn="ctr" defTabSz="1155700">
            <a:lnSpc>
              <a:spcPct val="120000"/>
            </a:lnSpc>
            <a:spcBef>
              <a:spcPct val="0"/>
            </a:spcBef>
            <a:spcAft>
              <a:spcPct val="35000"/>
            </a:spcAft>
          </a:pPr>
          <a:r>
            <a:rPr lang="en-US" sz="2600" kern="1200" dirty="0" err="1">
              <a:latin typeface="Roboto Condensed"/>
            </a:rPr>
            <a:t>Hạn</a:t>
          </a:r>
          <a:r>
            <a:rPr lang="en-US" sz="2600" kern="1200" dirty="0">
              <a:latin typeface="Roboto Condensed"/>
            </a:rPr>
            <a:t> </a:t>
          </a:r>
          <a:r>
            <a:rPr lang="en-US" sz="2600" kern="1200" dirty="0" err="1">
              <a:latin typeface="Roboto Condensed"/>
            </a:rPr>
            <a:t>nộp</a:t>
          </a:r>
          <a:r>
            <a:rPr lang="en-US" sz="2600" kern="1200" dirty="0">
              <a:latin typeface="Roboto Condensed"/>
            </a:rPr>
            <a:t>: 1 </a:t>
          </a:r>
          <a:r>
            <a:rPr lang="en-US" sz="2600" kern="1200" dirty="0" err="1">
              <a:latin typeface="Roboto Condensed"/>
            </a:rPr>
            <a:t>tuần</a:t>
          </a:r>
          <a:r>
            <a:rPr lang="en-US" sz="2600" kern="1200" dirty="0">
              <a:latin typeface="Roboto Condensed"/>
            </a:rPr>
            <a:t> </a:t>
          </a:r>
        </a:p>
      </dsp:txBody>
      <dsp:txXfrm>
        <a:off x="12302310" y="1670621"/>
        <a:ext cx="2599089" cy="259908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9.png"/><Relationship Id="rId3" Type="http://schemas.openxmlformats.org/officeDocument/2006/relationships/image" Target="../media/image100.svg"/><Relationship Id="rId7" Type="http://schemas.openxmlformats.org/officeDocument/2006/relationships/image" Target="../media/image104.svg"/><Relationship Id="rId12" Type="http://schemas.openxmlformats.org/officeDocument/2006/relationships/image" Target="../media/image58.png"/><Relationship Id="rId2" Type="http://schemas.openxmlformats.org/officeDocument/2006/relationships/image" Target="../media/image54.png"/><Relationship Id="rId16" Type="http://schemas.openxmlformats.org/officeDocument/2006/relationships/image" Target="../media/image109.sv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7.svg"/><Relationship Id="rId5" Type="http://schemas.openxmlformats.org/officeDocument/2006/relationships/image" Target="../media/image102.svg"/><Relationship Id="rId15" Type="http://schemas.openxmlformats.org/officeDocument/2006/relationships/image" Target="../media/image60.png"/><Relationship Id="rId10" Type="http://schemas.openxmlformats.org/officeDocument/2006/relationships/image" Target="../media/image31.png"/><Relationship Id="rId4" Type="http://schemas.openxmlformats.org/officeDocument/2006/relationships/image" Target="../media/image55.png"/><Relationship Id="rId9" Type="http://schemas.openxmlformats.org/officeDocument/2006/relationships/image" Target="../media/image70.svg"/><Relationship Id="rId14" Type="http://schemas.openxmlformats.org/officeDocument/2006/relationships/image" Target="../media/image107.sv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11.svg"/><Relationship Id="rId18" Type="http://schemas.openxmlformats.org/officeDocument/2006/relationships/diagramQuickStyle" Target="../diagrams/quickStyle3.xml"/><Relationship Id="rId3" Type="http://schemas.openxmlformats.org/officeDocument/2006/relationships/image" Target="../media/image84.svg"/><Relationship Id="rId7" Type="http://schemas.openxmlformats.org/officeDocument/2006/relationships/image" Target="../media/image94.svg"/><Relationship Id="rId12" Type="http://schemas.openxmlformats.org/officeDocument/2006/relationships/image" Target="../media/image64.png"/><Relationship Id="rId17" Type="http://schemas.openxmlformats.org/officeDocument/2006/relationships/diagramLayout" Target="../diagrams/layout3.xml"/><Relationship Id="rId2" Type="http://schemas.openxmlformats.org/officeDocument/2006/relationships/image" Target="../media/image46.png"/><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2.svg"/><Relationship Id="rId5" Type="http://schemas.openxmlformats.org/officeDocument/2006/relationships/image" Target="../media/image86.svg"/><Relationship Id="rId15" Type="http://schemas.openxmlformats.org/officeDocument/2006/relationships/image" Target="../media/image98.svg"/><Relationship Id="rId10" Type="http://schemas.openxmlformats.org/officeDocument/2006/relationships/image" Target="../media/image63.png"/><Relationship Id="rId19" Type="http://schemas.openxmlformats.org/officeDocument/2006/relationships/diagramColors" Target="../diagrams/colors3.xml"/><Relationship Id="rId4" Type="http://schemas.openxmlformats.org/officeDocument/2006/relationships/image" Target="../media/image47.png"/><Relationship Id="rId9" Type="http://schemas.openxmlformats.org/officeDocument/2006/relationships/image" Target="../media/image92.svg"/><Relationship Id="rId1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4.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21.png"/><Relationship Id="rId2" Type="http://schemas.openxmlformats.org/officeDocument/2006/relationships/image" Target="../media/image16.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16.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9.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8.svg"/><Relationship Id="rId3" Type="http://schemas.openxmlformats.org/officeDocument/2006/relationships/image" Target="../media/image33.svg"/><Relationship Id="rId7" Type="http://schemas.openxmlformats.org/officeDocument/2006/relationships/image" Target="../media/image41.svg"/><Relationship Id="rId12"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6.svg"/><Relationship Id="rId5" Type="http://schemas.openxmlformats.org/officeDocument/2006/relationships/image" Target="../media/image35.sv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43.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diagramQuickStyle" Target="../diagrams/quickStyle1.xml"/><Relationship Id="rId3" Type="http://schemas.openxmlformats.org/officeDocument/2006/relationships/image" Target="../media/image41.svg"/><Relationship Id="rId7" Type="http://schemas.openxmlformats.org/officeDocument/2006/relationships/image" Target="../media/image46.svg"/><Relationship Id="rId12" Type="http://schemas.openxmlformats.org/officeDocument/2006/relationships/diagramLayout" Target="../diagrams/layout1.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diagramData" Target="../diagrams/data1.xml"/><Relationship Id="rId5" Type="http://schemas.openxmlformats.org/officeDocument/2006/relationships/image" Target="../media/image14.svg"/><Relationship Id="rId15" Type="http://schemas.microsoft.com/office/2007/relationships/diagramDrawing" Target="../diagrams/drawing1.xml"/><Relationship Id="rId10"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48.svg"/><Relationship Id="rId14"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3.svg"/><Relationship Id="rId4" Type="http://schemas.openxmlformats.org/officeDocument/2006/relationships/image" Target="../media/image29.png"/><Relationship Id="rId9" Type="http://schemas.openxmlformats.org/officeDocument/2006/relationships/image" Target="../media/image57.svg"/></Relationships>
</file>

<file path=ppt/slides/_rels/slide7.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8.png"/><Relationship Id="rId1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68.svg"/><Relationship Id="rId17" Type="http://schemas.openxmlformats.org/officeDocument/2006/relationships/image" Target="../media/image39.png"/><Relationship Id="rId2" Type="http://schemas.openxmlformats.org/officeDocument/2006/relationships/image" Target="../media/image32.png"/><Relationship Id="rId16" Type="http://schemas.openxmlformats.org/officeDocument/2006/relationships/image" Target="../media/image70.svg"/><Relationship Id="rId1" Type="http://schemas.openxmlformats.org/officeDocument/2006/relationships/slideLayout" Target="../slideLayouts/slideLayout7.xml"/><Relationship Id="rId6" Type="http://schemas.openxmlformats.org/officeDocument/2006/relationships/image" Target="../media/image62.svg"/><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8.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36.png"/><Relationship Id="rId1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82.svg"/><Relationship Id="rId5" Type="http://schemas.openxmlformats.org/officeDocument/2006/relationships/image" Target="../media/image76.svg"/><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image" Target="../media/image80.svg"/></Relationships>
</file>

<file path=ppt/slides/_rels/slide9.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51.png"/><Relationship Id="rId18" Type="http://schemas.openxmlformats.org/officeDocument/2006/relationships/image" Target="../media/image98.svg"/><Relationship Id="rId3" Type="http://schemas.openxmlformats.org/officeDocument/2006/relationships/image" Target="../media/image46.png"/><Relationship Id="rId21" Type="http://schemas.openxmlformats.org/officeDocument/2006/relationships/diagramQuickStyle" Target="../diagrams/quickStyle2.xml"/><Relationship Id="rId7" Type="http://schemas.openxmlformats.org/officeDocument/2006/relationships/image" Target="../media/image48.png"/><Relationship Id="rId12" Type="http://schemas.openxmlformats.org/officeDocument/2006/relationships/image" Target="../media/image92.svg"/><Relationship Id="rId17" Type="http://schemas.openxmlformats.org/officeDocument/2006/relationships/image" Target="../media/image53.png"/><Relationship Id="rId2" Type="http://schemas.openxmlformats.org/officeDocument/2006/relationships/image" Target="../media/image32.png"/><Relationship Id="rId16" Type="http://schemas.openxmlformats.org/officeDocument/2006/relationships/image" Target="../media/image96.svg"/><Relationship Id="rId20" Type="http://schemas.openxmlformats.org/officeDocument/2006/relationships/diagramLayout" Target="../diagrams/layout2.xml"/><Relationship Id="rId1" Type="http://schemas.openxmlformats.org/officeDocument/2006/relationships/slideLayout" Target="../slideLayouts/slideLayout7.xml"/><Relationship Id="rId6" Type="http://schemas.openxmlformats.org/officeDocument/2006/relationships/image" Target="../media/image86.svg"/><Relationship Id="rId11" Type="http://schemas.openxmlformats.org/officeDocument/2006/relationships/image" Target="../media/image50.png"/><Relationship Id="rId5" Type="http://schemas.openxmlformats.org/officeDocument/2006/relationships/image" Target="../media/image47.png"/><Relationship Id="rId15" Type="http://schemas.openxmlformats.org/officeDocument/2006/relationships/image" Target="../media/image52.png"/><Relationship Id="rId23" Type="http://schemas.microsoft.com/office/2007/relationships/diagramDrawing" Target="../diagrams/drawing2.xml"/><Relationship Id="rId10" Type="http://schemas.openxmlformats.org/officeDocument/2006/relationships/image" Target="../media/image90.svg"/><Relationship Id="rId19" Type="http://schemas.openxmlformats.org/officeDocument/2006/relationships/diagramData" Target="../diagrams/data2.xml"/><Relationship Id="rId4" Type="http://schemas.openxmlformats.org/officeDocument/2006/relationships/image" Target="../media/image84.svg"/><Relationship Id="rId9" Type="http://schemas.openxmlformats.org/officeDocument/2006/relationships/image" Target="../media/image49.png"/><Relationship Id="rId14" Type="http://schemas.openxmlformats.org/officeDocument/2006/relationships/image" Target="../media/image94.svg"/><Relationship Id="rId22"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21208" y="860216"/>
            <a:ext cx="16045583" cy="856656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6954779" y="495326"/>
            <a:ext cx="4378441" cy="106674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6293" y="2616548"/>
            <a:ext cx="926459" cy="1163362"/>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66626" y="7586134"/>
            <a:ext cx="3054775" cy="227719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04659" y="4229176"/>
            <a:ext cx="2330857" cy="2267288"/>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7629803" y="9524594"/>
            <a:ext cx="3028394" cy="544122"/>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665" t="12429" r="13075" b="104"/>
          <a:stretch>
            <a:fillRect/>
          </a:stretch>
        </p:blipFill>
        <p:spPr>
          <a:xfrm>
            <a:off x="14450549" y="0"/>
            <a:ext cx="3837451" cy="3629397"/>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650384">
            <a:off x="14992736" y="4136109"/>
            <a:ext cx="1521321" cy="1264080"/>
          </a:xfrm>
          <a:prstGeom prst="rect">
            <a:avLst/>
          </a:prstGeom>
        </p:spPr>
      </p:pic>
      <p:sp>
        <p:nvSpPr>
          <p:cNvPr id="10" name="TextBox 10"/>
          <p:cNvSpPr txBox="1"/>
          <p:nvPr/>
        </p:nvSpPr>
        <p:spPr>
          <a:xfrm>
            <a:off x="5193803" y="2826271"/>
            <a:ext cx="8771652" cy="1716779"/>
          </a:xfrm>
          <a:prstGeom prst="rect">
            <a:avLst/>
          </a:prstGeom>
        </p:spPr>
        <p:txBody>
          <a:bodyPr lIns="0" tIns="0" rIns="0" bIns="0" rtlCol="0" anchor="t">
            <a:spAutoFit/>
          </a:bodyPr>
          <a:lstStyle/>
          <a:p>
            <a:pPr>
              <a:lnSpc>
                <a:spcPts val="14049"/>
              </a:lnSpc>
              <a:spcBef>
                <a:spcPct val="0"/>
              </a:spcBef>
            </a:pPr>
            <a:r>
              <a:rPr lang="en-US" sz="10035" b="1" spc="90" dirty="0">
                <a:solidFill>
                  <a:srgbClr val="D479A2"/>
                </a:solidFill>
                <a:latin typeface="Fraunces"/>
              </a:rPr>
              <a:t>KHỞI ĐỘNG</a:t>
            </a:r>
          </a:p>
        </p:txBody>
      </p:sp>
      <p:sp>
        <p:nvSpPr>
          <p:cNvPr id="11" name="TextBox 11"/>
          <p:cNvSpPr txBox="1"/>
          <p:nvPr/>
        </p:nvSpPr>
        <p:spPr>
          <a:xfrm>
            <a:off x="4038600" y="4981575"/>
            <a:ext cx="10972799" cy="3477875"/>
          </a:xfrm>
          <a:prstGeom prst="rect">
            <a:avLst/>
          </a:prstGeom>
        </p:spPr>
        <p:txBody>
          <a:bodyPr wrap="square" lIns="0" tIns="0" rIns="0" bIns="0" rtlCol="0" anchor="t">
            <a:spAutoFit/>
          </a:bodyPr>
          <a:lstStyle/>
          <a:p>
            <a:pPr algn="ctr">
              <a:lnSpc>
                <a:spcPct val="120000"/>
              </a:lnSpc>
            </a:pPr>
            <a:r>
              <a:rPr lang="vi-VN" sz="4800" dirty="0">
                <a:solidFill>
                  <a:schemeClr val="tx2"/>
                </a:solidFill>
                <a:latin typeface="Roboto Condensed Italics"/>
              </a:rPr>
              <a:t>Các em đã hoàn thành xong bài viết kể lại trải nghiệm đáng nhớ của bản thân. Vậy nếu trải nghiệm đó được kể lại bằng hình thức nói thì sẽ có gì khác với hình thức viết?</a:t>
            </a:r>
            <a:endParaRPr lang="en-US" sz="4800" dirty="0">
              <a:solidFill>
                <a:schemeClr val="tx2"/>
              </a:solidFill>
              <a:latin typeface="Roboto Condensed Itali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2643" t="29725"/>
          <a:stretch>
            <a:fillRect/>
          </a:stretch>
        </p:blipFill>
        <p:spPr>
          <a:xfrm flipV="1">
            <a:off x="0" y="8101341"/>
            <a:ext cx="2434716" cy="2167578"/>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00157">
            <a:off x="7181183" y="-761934"/>
            <a:ext cx="2889438" cy="306793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36362" r="1841" b="38670"/>
          <a:stretch>
            <a:fillRect/>
          </a:stretch>
        </p:blipFill>
        <p:spPr>
          <a:xfrm rot="5400000">
            <a:off x="-517976" y="517976"/>
            <a:ext cx="3083571" cy="2047619"/>
          </a:xfrm>
          <a:prstGeom prst="rect">
            <a:avLst/>
          </a:prstGeom>
        </p:spPr>
      </p:pic>
      <p:grpSp>
        <p:nvGrpSpPr>
          <p:cNvPr id="16" name="Group 15">
            <a:extLst>
              <a:ext uri="{FF2B5EF4-FFF2-40B4-BE49-F238E27FC236}">
                <a16:creationId xmlns:a16="http://schemas.microsoft.com/office/drawing/2014/main" id="{7BB74429-5121-6FB2-BB08-BE429DB321AB}"/>
              </a:ext>
            </a:extLst>
          </p:cNvPr>
          <p:cNvGrpSpPr/>
          <p:nvPr/>
        </p:nvGrpSpPr>
        <p:grpSpPr>
          <a:xfrm>
            <a:off x="1648745" y="4056264"/>
            <a:ext cx="6491374" cy="4391703"/>
            <a:chOff x="1648745" y="4056264"/>
            <a:chExt cx="6491374" cy="4391703"/>
          </a:xfrm>
        </p:grpSpPr>
        <p:grpSp>
          <p:nvGrpSpPr>
            <p:cNvPr id="2" name="Group 2"/>
            <p:cNvGrpSpPr/>
            <p:nvPr/>
          </p:nvGrpSpPr>
          <p:grpSpPr>
            <a:xfrm>
              <a:off x="1648745" y="4347407"/>
              <a:ext cx="6491374" cy="4100560"/>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5B2D3"/>
              </a:solidFill>
            </p:spPr>
          </p:sp>
        </p:grpSp>
        <p:grpSp>
          <p:nvGrpSpPr>
            <p:cNvPr id="4" name="Group 4"/>
            <p:cNvGrpSpPr/>
            <p:nvPr/>
          </p:nvGrpSpPr>
          <p:grpSpPr>
            <a:xfrm>
              <a:off x="1823322" y="4457687"/>
              <a:ext cx="6142219" cy="3880001"/>
              <a:chOff x="0" y="0"/>
              <a:chExt cx="3622362" cy="2288224"/>
            </a:xfrm>
          </p:grpSpPr>
          <p:sp>
            <p:nvSpPr>
              <p:cNvPr id="5" name="Freeform 5"/>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FFAF2"/>
              </a:solidFill>
            </p:spPr>
          </p:sp>
        </p:grpSp>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800000">
              <a:off x="2997699" y="4056264"/>
              <a:ext cx="3295266" cy="802847"/>
            </a:xfrm>
            <a:prstGeom prst="rect">
              <a:avLst/>
            </a:prstGeom>
          </p:spPr>
        </p:pic>
      </p:gr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13942">
            <a:off x="5492068" y="6895912"/>
            <a:ext cx="1382001" cy="1148317"/>
          </a:xfrm>
          <a:prstGeom prst="rect">
            <a:avLst/>
          </a:prstGeom>
        </p:spPr>
      </p:pic>
      <p:sp>
        <p:nvSpPr>
          <p:cNvPr id="11" name="TextBox 11"/>
          <p:cNvSpPr txBox="1"/>
          <p:nvPr/>
        </p:nvSpPr>
        <p:spPr>
          <a:xfrm>
            <a:off x="1823322" y="1556859"/>
            <a:ext cx="6639388" cy="1866900"/>
          </a:xfrm>
          <a:prstGeom prst="rect">
            <a:avLst/>
          </a:prstGeom>
        </p:spPr>
        <p:txBody>
          <a:bodyPr lIns="0" tIns="0" rIns="0" bIns="0" rtlCol="0" anchor="t">
            <a:spAutoFit/>
          </a:bodyPr>
          <a:lstStyle/>
          <a:p>
            <a:pPr>
              <a:lnSpc>
                <a:spcPts val="7500"/>
              </a:lnSpc>
            </a:pPr>
            <a:r>
              <a:rPr lang="en-US" sz="5000" b="1" dirty="0">
                <a:solidFill>
                  <a:srgbClr val="253140"/>
                </a:solidFill>
                <a:latin typeface="Fraunces"/>
              </a:rPr>
              <a:t>IV. ĐÁNH GIÁ,</a:t>
            </a:r>
          </a:p>
          <a:p>
            <a:pPr>
              <a:lnSpc>
                <a:spcPts val="7500"/>
              </a:lnSpc>
            </a:pPr>
            <a:r>
              <a:rPr lang="en-US" sz="5000" b="1" dirty="0">
                <a:solidFill>
                  <a:srgbClr val="253140"/>
                </a:solidFill>
                <a:latin typeface="Fraunces"/>
              </a:rPr>
              <a:t>RÚT KINH NGHIỆM</a:t>
            </a:r>
          </a:p>
        </p:txBody>
      </p:sp>
      <p:sp>
        <p:nvSpPr>
          <p:cNvPr id="12" name="TextBox 12"/>
          <p:cNvSpPr txBox="1"/>
          <p:nvPr/>
        </p:nvSpPr>
        <p:spPr>
          <a:xfrm>
            <a:off x="2434716" y="5628067"/>
            <a:ext cx="5705403" cy="1377315"/>
          </a:xfrm>
          <a:prstGeom prst="rect">
            <a:avLst/>
          </a:prstGeom>
        </p:spPr>
        <p:txBody>
          <a:bodyPr lIns="0" tIns="0" rIns="0" bIns="0" rtlCol="0" anchor="t">
            <a:spAutoFit/>
          </a:bodyPr>
          <a:lstStyle/>
          <a:p>
            <a:pPr algn="just">
              <a:lnSpc>
                <a:spcPts val="5609"/>
              </a:lnSpc>
            </a:pPr>
            <a:r>
              <a:rPr lang="en-US" sz="3600" dirty="0">
                <a:solidFill>
                  <a:srgbClr val="000000"/>
                </a:solidFill>
                <a:latin typeface="Roboto Condensed"/>
              </a:rPr>
              <a:t>- </a:t>
            </a:r>
            <a:r>
              <a:rPr lang="en-US" sz="3600" dirty="0" err="1">
                <a:solidFill>
                  <a:srgbClr val="000000"/>
                </a:solidFill>
                <a:latin typeface="Roboto Condensed"/>
              </a:rPr>
              <a:t>Đánh</a:t>
            </a:r>
            <a:r>
              <a:rPr lang="en-US" sz="3600" dirty="0">
                <a:solidFill>
                  <a:srgbClr val="000000"/>
                </a:solidFill>
                <a:latin typeface="Roboto Condensed"/>
              </a:rPr>
              <a:t> </a:t>
            </a:r>
            <a:r>
              <a:rPr lang="en-US" sz="3600" dirty="0" err="1">
                <a:solidFill>
                  <a:srgbClr val="000000"/>
                </a:solidFill>
                <a:latin typeface="Roboto Condensed"/>
              </a:rPr>
              <a:t>giá</a:t>
            </a:r>
            <a:r>
              <a:rPr lang="en-US" sz="3600" dirty="0">
                <a:solidFill>
                  <a:srgbClr val="000000"/>
                </a:solidFill>
                <a:latin typeface="Roboto Condensed"/>
              </a:rPr>
              <a:t> </a:t>
            </a:r>
            <a:r>
              <a:rPr lang="en-US" sz="3600" dirty="0" err="1">
                <a:solidFill>
                  <a:srgbClr val="000000"/>
                </a:solidFill>
                <a:latin typeface="Roboto Condensed"/>
              </a:rPr>
              <a:t>dựa</a:t>
            </a:r>
            <a:r>
              <a:rPr lang="en-US" sz="3600" dirty="0">
                <a:solidFill>
                  <a:srgbClr val="000000"/>
                </a:solidFill>
                <a:latin typeface="Roboto Condensed"/>
              </a:rPr>
              <a:t> </a:t>
            </a:r>
            <a:r>
              <a:rPr lang="en-US" sz="3600" dirty="0" err="1">
                <a:solidFill>
                  <a:srgbClr val="000000"/>
                </a:solidFill>
                <a:latin typeface="Roboto Condensed"/>
              </a:rPr>
              <a:t>trên</a:t>
            </a:r>
            <a:r>
              <a:rPr lang="en-US" sz="3600" dirty="0">
                <a:solidFill>
                  <a:srgbClr val="000000"/>
                </a:solidFill>
                <a:latin typeface="Roboto Condensed"/>
              </a:rPr>
              <a:t> </a:t>
            </a:r>
            <a:r>
              <a:rPr lang="en-US" sz="3600" dirty="0" err="1">
                <a:solidFill>
                  <a:srgbClr val="000000"/>
                </a:solidFill>
                <a:latin typeface="Roboto Condensed"/>
              </a:rPr>
              <a:t>bảng</a:t>
            </a:r>
            <a:r>
              <a:rPr lang="en-US" sz="3600" dirty="0">
                <a:solidFill>
                  <a:srgbClr val="000000"/>
                </a:solidFill>
                <a:latin typeface="Roboto Condensed"/>
              </a:rPr>
              <a:t> </a:t>
            </a:r>
            <a:r>
              <a:rPr lang="en-US" sz="3600" dirty="0" err="1">
                <a:solidFill>
                  <a:srgbClr val="000000"/>
                </a:solidFill>
                <a:latin typeface="Roboto Condensed"/>
              </a:rPr>
              <a:t>kiểm</a:t>
            </a:r>
            <a:endParaRPr lang="en-US" sz="3600" dirty="0">
              <a:solidFill>
                <a:srgbClr val="000000"/>
              </a:solidFill>
              <a:latin typeface="Roboto Condensed"/>
            </a:endParaRPr>
          </a:p>
          <a:p>
            <a:pPr algn="just">
              <a:lnSpc>
                <a:spcPts val="5609"/>
              </a:lnSpc>
            </a:pPr>
            <a:r>
              <a:rPr lang="en-US" sz="3600" dirty="0">
                <a:solidFill>
                  <a:srgbClr val="000000"/>
                </a:solidFill>
                <a:latin typeface="Roboto Condensed"/>
              </a:rPr>
              <a:t>- </a:t>
            </a:r>
            <a:r>
              <a:rPr lang="en-US" sz="3600" dirty="0" err="1">
                <a:solidFill>
                  <a:srgbClr val="000000"/>
                </a:solidFill>
                <a:latin typeface="Roboto Condensed"/>
              </a:rPr>
              <a:t>Rút</a:t>
            </a:r>
            <a:r>
              <a:rPr lang="en-US" sz="3600" dirty="0">
                <a:solidFill>
                  <a:srgbClr val="000000"/>
                </a:solidFill>
                <a:latin typeface="Roboto Condensed"/>
              </a:rPr>
              <a:t> </a:t>
            </a:r>
            <a:r>
              <a:rPr lang="en-US" sz="3600" dirty="0" err="1">
                <a:solidFill>
                  <a:srgbClr val="000000"/>
                </a:solidFill>
                <a:latin typeface="Roboto Condensed"/>
              </a:rPr>
              <a:t>kinh</a:t>
            </a:r>
            <a:r>
              <a:rPr lang="en-US" sz="3600" dirty="0">
                <a:solidFill>
                  <a:srgbClr val="000000"/>
                </a:solidFill>
                <a:latin typeface="Roboto Condensed"/>
              </a:rPr>
              <a:t> </a:t>
            </a:r>
            <a:r>
              <a:rPr lang="en-US" sz="3600" dirty="0" err="1">
                <a:solidFill>
                  <a:srgbClr val="000000"/>
                </a:solidFill>
                <a:latin typeface="Roboto Condensed"/>
              </a:rPr>
              <a:t>nghiệm</a:t>
            </a:r>
            <a:endParaRPr lang="en-US" sz="3600" dirty="0">
              <a:solidFill>
                <a:srgbClr val="000000"/>
              </a:solidFill>
              <a:latin typeface="Roboto Condensed"/>
            </a:endParaRPr>
          </a:p>
        </p:txBody>
      </p:sp>
      <p:pic>
        <p:nvPicPr>
          <p:cNvPr id="13" name="Picture 13"/>
          <p:cNvPicPr>
            <a:picLocks noChangeAspect="1"/>
          </p:cNvPicPr>
          <p:nvPr/>
        </p:nvPicPr>
        <p:blipFill>
          <a:blip r:embed="rId12">
            <a:alphaModFix amt="58000"/>
          </a:blip>
          <a:srcRect/>
          <a:stretch>
            <a:fillRect/>
          </a:stretch>
        </p:blipFill>
        <p:spPr>
          <a:xfrm>
            <a:off x="10443790" y="-2336266"/>
            <a:ext cx="10482149" cy="10298712"/>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7567073" y="2471569"/>
            <a:ext cx="1268667" cy="1828709"/>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853235" y="2033308"/>
            <a:ext cx="11616366" cy="12829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E34AD48-E278-4EEB-CD81-9E07768FF9DE}"/>
              </a:ext>
            </a:extLst>
          </p:cNvPr>
          <p:cNvGrpSpPr/>
          <p:nvPr/>
        </p:nvGrpSpPr>
        <p:grpSpPr>
          <a:xfrm>
            <a:off x="804677" y="730469"/>
            <a:ext cx="16873723" cy="9220190"/>
            <a:chOff x="1679207" y="951584"/>
            <a:chExt cx="14122620" cy="7930677"/>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9207" y="951584"/>
              <a:ext cx="14122620" cy="793067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07933" y="1136181"/>
              <a:ext cx="13464927" cy="7561342"/>
            </a:xfrm>
            <a:prstGeom prst="rect">
              <a:avLst/>
            </a:prstGeom>
          </p:spPr>
        </p:pic>
      </p:grpSp>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67904" y="1878205"/>
            <a:ext cx="793653" cy="99659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96376">
            <a:off x="16553246" y="4511171"/>
            <a:ext cx="1522018" cy="126465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9109237" y="1511554"/>
            <a:ext cx="3785256" cy="680110"/>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04677" y="730468"/>
            <a:ext cx="2203859" cy="1944906"/>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81402">
            <a:off x="12842248" y="9359623"/>
            <a:ext cx="616586" cy="616586"/>
          </a:xfrm>
          <a:prstGeom prst="rect">
            <a:avLst/>
          </a:prstGeom>
        </p:spPr>
      </p:pic>
      <p:sp>
        <p:nvSpPr>
          <p:cNvPr id="11" name="TextBox 11"/>
          <p:cNvSpPr txBox="1"/>
          <p:nvPr/>
        </p:nvSpPr>
        <p:spPr>
          <a:xfrm>
            <a:off x="3466545" y="1462104"/>
            <a:ext cx="4654101" cy="914400"/>
          </a:xfrm>
          <a:prstGeom prst="rect">
            <a:avLst/>
          </a:prstGeom>
        </p:spPr>
        <p:txBody>
          <a:bodyPr lIns="0" tIns="0" rIns="0" bIns="0" rtlCol="0" anchor="t">
            <a:spAutoFit/>
          </a:bodyPr>
          <a:lstStyle/>
          <a:p>
            <a:pPr>
              <a:lnSpc>
                <a:spcPts val="7500"/>
              </a:lnSpc>
            </a:pPr>
            <a:r>
              <a:rPr lang="en-US" sz="5000" b="1" dirty="0">
                <a:solidFill>
                  <a:srgbClr val="253140"/>
                </a:solidFill>
                <a:latin typeface="Fraunces"/>
              </a:rPr>
              <a:t>V. VẬN DỤNG</a:t>
            </a:r>
          </a:p>
        </p:txBody>
      </p:sp>
      <p:sp>
        <p:nvSpPr>
          <p:cNvPr id="12" name="TextBox 12"/>
          <p:cNvSpPr txBox="1"/>
          <p:nvPr/>
        </p:nvSpPr>
        <p:spPr>
          <a:xfrm>
            <a:off x="1670645" y="2607201"/>
            <a:ext cx="14669864" cy="1942006"/>
          </a:xfrm>
          <a:prstGeom prst="rect">
            <a:avLst/>
          </a:prstGeom>
        </p:spPr>
        <p:txBody>
          <a:bodyPr wrap="square" lIns="0" tIns="0" rIns="0" bIns="0" rtlCol="0" anchor="t">
            <a:spAutoFit/>
          </a:bodyPr>
          <a:lstStyle/>
          <a:p>
            <a:pPr algn="just">
              <a:lnSpc>
                <a:spcPct val="120000"/>
              </a:lnSpc>
              <a:spcBef>
                <a:spcPct val="0"/>
              </a:spcBef>
            </a:pPr>
            <a:r>
              <a:rPr lang="en-US" sz="3600" dirty="0">
                <a:solidFill>
                  <a:srgbClr val="253140"/>
                </a:solidFill>
                <a:latin typeface="Roboto Condensed"/>
              </a:rPr>
              <a:t>- </a:t>
            </a:r>
            <a:r>
              <a:rPr lang="en-US" sz="3600" dirty="0" err="1">
                <a:solidFill>
                  <a:srgbClr val="253140"/>
                </a:solidFill>
                <a:latin typeface="Roboto Condensed"/>
              </a:rPr>
              <a:t>Mỗi</a:t>
            </a:r>
            <a:r>
              <a:rPr lang="en-US" sz="3600" dirty="0">
                <a:solidFill>
                  <a:srgbClr val="253140"/>
                </a:solidFill>
                <a:latin typeface="Roboto Condensed"/>
              </a:rPr>
              <a:t> HS </a:t>
            </a:r>
            <a:r>
              <a:rPr lang="en-US" sz="3600" dirty="0" err="1">
                <a:solidFill>
                  <a:srgbClr val="253140"/>
                </a:solidFill>
                <a:latin typeface="Roboto Condensed"/>
              </a:rPr>
              <a:t>thực</a:t>
            </a:r>
            <a:r>
              <a:rPr lang="en-US" sz="3600" dirty="0">
                <a:solidFill>
                  <a:srgbClr val="253140"/>
                </a:solidFill>
                <a:latin typeface="Roboto Condensed"/>
              </a:rPr>
              <a:t> </a:t>
            </a:r>
            <a:r>
              <a:rPr lang="en-US" sz="3600" dirty="0" err="1">
                <a:solidFill>
                  <a:srgbClr val="253140"/>
                </a:solidFill>
                <a:latin typeface="Roboto Condensed"/>
              </a:rPr>
              <a:t>hiện</a:t>
            </a:r>
            <a:r>
              <a:rPr lang="en-US" sz="3600" dirty="0">
                <a:solidFill>
                  <a:srgbClr val="253140"/>
                </a:solidFill>
                <a:latin typeface="Roboto Condensed"/>
              </a:rPr>
              <a:t> </a:t>
            </a:r>
            <a:r>
              <a:rPr lang="en-US" sz="3600" dirty="0" err="1">
                <a:solidFill>
                  <a:srgbClr val="253140"/>
                </a:solidFill>
                <a:latin typeface="Roboto Condensed"/>
              </a:rPr>
              <a:t>nhiệm</a:t>
            </a:r>
            <a:r>
              <a:rPr lang="en-US" sz="3600" dirty="0">
                <a:solidFill>
                  <a:srgbClr val="253140"/>
                </a:solidFill>
                <a:latin typeface="Roboto Condensed"/>
              </a:rPr>
              <a:t> </a:t>
            </a:r>
            <a:r>
              <a:rPr lang="en-US" sz="3600" dirty="0" err="1">
                <a:solidFill>
                  <a:srgbClr val="253140"/>
                </a:solidFill>
                <a:latin typeface="Roboto Condensed"/>
              </a:rPr>
              <a:t>vụ</a:t>
            </a:r>
            <a:r>
              <a:rPr lang="en-US" sz="3600" dirty="0">
                <a:solidFill>
                  <a:srgbClr val="253140"/>
                </a:solidFill>
                <a:latin typeface="Roboto Condensed"/>
              </a:rPr>
              <a:t> </a:t>
            </a:r>
            <a:r>
              <a:rPr lang="en-US" sz="3600" dirty="0" err="1">
                <a:solidFill>
                  <a:srgbClr val="253140"/>
                </a:solidFill>
                <a:latin typeface="Roboto Condensed"/>
              </a:rPr>
              <a:t>kể</a:t>
            </a:r>
            <a:r>
              <a:rPr lang="en-US" sz="3600" dirty="0">
                <a:solidFill>
                  <a:srgbClr val="253140"/>
                </a:solidFill>
                <a:latin typeface="Roboto Condensed"/>
              </a:rPr>
              <a:t> </a:t>
            </a:r>
            <a:r>
              <a:rPr lang="en-US" sz="3600" dirty="0" err="1">
                <a:solidFill>
                  <a:srgbClr val="253140"/>
                </a:solidFill>
                <a:latin typeface="Roboto Condensed"/>
              </a:rPr>
              <a:t>lại</a:t>
            </a:r>
            <a:r>
              <a:rPr lang="en-US" sz="3600" dirty="0">
                <a:solidFill>
                  <a:srgbClr val="253140"/>
                </a:solidFill>
                <a:latin typeface="Roboto Condensed"/>
              </a:rPr>
              <a:t> </a:t>
            </a:r>
            <a:r>
              <a:rPr lang="en-US" sz="3600" dirty="0" err="1">
                <a:solidFill>
                  <a:srgbClr val="253140"/>
                </a:solidFill>
                <a:latin typeface="Roboto Condensed"/>
              </a:rPr>
              <a:t>một</a:t>
            </a:r>
            <a:r>
              <a:rPr lang="en-US" sz="3600" dirty="0">
                <a:solidFill>
                  <a:srgbClr val="253140"/>
                </a:solidFill>
                <a:latin typeface="Roboto Condensed"/>
              </a:rPr>
              <a:t> </a:t>
            </a:r>
            <a:r>
              <a:rPr lang="en-US" sz="3600" dirty="0" err="1">
                <a:solidFill>
                  <a:srgbClr val="253140"/>
                </a:solidFill>
                <a:latin typeface="Roboto Condensed"/>
              </a:rPr>
              <a:t>trải</a:t>
            </a:r>
            <a:r>
              <a:rPr lang="en-US" sz="3600" dirty="0">
                <a:solidFill>
                  <a:srgbClr val="253140"/>
                </a:solidFill>
                <a:latin typeface="Roboto Condensed"/>
              </a:rPr>
              <a:t> </a:t>
            </a:r>
            <a:r>
              <a:rPr lang="en-US" sz="3600" dirty="0" err="1">
                <a:solidFill>
                  <a:srgbClr val="253140"/>
                </a:solidFill>
                <a:latin typeface="Roboto Condensed"/>
              </a:rPr>
              <a:t>nghiệm</a:t>
            </a:r>
            <a:r>
              <a:rPr lang="en-US" sz="3600" dirty="0">
                <a:solidFill>
                  <a:srgbClr val="253140"/>
                </a:solidFill>
                <a:latin typeface="Roboto Condensed"/>
              </a:rPr>
              <a:t> </a:t>
            </a:r>
            <a:r>
              <a:rPr lang="en-US" sz="3600" dirty="0" err="1">
                <a:solidFill>
                  <a:srgbClr val="253140"/>
                </a:solidFill>
                <a:latin typeface="Roboto Condensed"/>
              </a:rPr>
              <a:t>của</a:t>
            </a:r>
            <a:r>
              <a:rPr lang="en-US" sz="3600" dirty="0">
                <a:solidFill>
                  <a:srgbClr val="253140"/>
                </a:solidFill>
                <a:latin typeface="Roboto Condensed"/>
              </a:rPr>
              <a:t> </a:t>
            </a:r>
            <a:r>
              <a:rPr lang="en-US" sz="3600" dirty="0" err="1">
                <a:solidFill>
                  <a:srgbClr val="253140"/>
                </a:solidFill>
                <a:latin typeface="Roboto Condensed"/>
              </a:rPr>
              <a:t>bản</a:t>
            </a:r>
            <a:r>
              <a:rPr lang="en-US" sz="3600" dirty="0">
                <a:solidFill>
                  <a:srgbClr val="253140"/>
                </a:solidFill>
                <a:latin typeface="Roboto Condensed"/>
              </a:rPr>
              <a:t> </a:t>
            </a:r>
            <a:r>
              <a:rPr lang="en-US" sz="3600" dirty="0" err="1">
                <a:solidFill>
                  <a:srgbClr val="253140"/>
                </a:solidFill>
                <a:latin typeface="Roboto Condensed"/>
              </a:rPr>
              <a:t>thân</a:t>
            </a:r>
            <a:r>
              <a:rPr lang="en-US" sz="3600" dirty="0">
                <a:solidFill>
                  <a:srgbClr val="253140"/>
                </a:solidFill>
                <a:latin typeface="Roboto Condensed"/>
              </a:rPr>
              <a:t> – quay video </a:t>
            </a:r>
            <a:r>
              <a:rPr lang="en-US" sz="3600" dirty="0" err="1">
                <a:solidFill>
                  <a:srgbClr val="253140"/>
                </a:solidFill>
                <a:latin typeface="Roboto Condensed"/>
              </a:rPr>
              <a:t>gửi</a:t>
            </a:r>
            <a:r>
              <a:rPr lang="en-US" sz="3600" dirty="0">
                <a:solidFill>
                  <a:srgbClr val="253140"/>
                </a:solidFill>
                <a:latin typeface="Roboto Condensed"/>
              </a:rPr>
              <a:t> </a:t>
            </a:r>
            <a:r>
              <a:rPr lang="en-US" sz="3600" dirty="0" err="1">
                <a:solidFill>
                  <a:srgbClr val="253140"/>
                </a:solidFill>
                <a:latin typeface="Roboto Condensed"/>
              </a:rPr>
              <a:t>lại</a:t>
            </a:r>
            <a:r>
              <a:rPr lang="en-US" sz="3600" dirty="0">
                <a:solidFill>
                  <a:srgbClr val="253140"/>
                </a:solidFill>
                <a:latin typeface="Roboto Condensed"/>
              </a:rPr>
              <a:t> </a:t>
            </a:r>
            <a:r>
              <a:rPr lang="en-US" sz="3600" dirty="0" err="1">
                <a:solidFill>
                  <a:srgbClr val="253140"/>
                </a:solidFill>
                <a:latin typeface="Roboto Condensed"/>
              </a:rPr>
              <a:t>cho</a:t>
            </a:r>
            <a:r>
              <a:rPr lang="en-US" sz="3600" dirty="0">
                <a:solidFill>
                  <a:srgbClr val="253140"/>
                </a:solidFill>
                <a:latin typeface="Roboto Condensed"/>
              </a:rPr>
              <a:t> GV</a:t>
            </a:r>
          </a:p>
          <a:p>
            <a:pPr algn="just">
              <a:lnSpc>
                <a:spcPct val="120000"/>
              </a:lnSpc>
              <a:spcBef>
                <a:spcPct val="0"/>
              </a:spcBef>
            </a:pPr>
            <a:r>
              <a:rPr lang="en-US" sz="3600" dirty="0">
                <a:solidFill>
                  <a:srgbClr val="253140"/>
                </a:solidFill>
                <a:latin typeface="Roboto Condensed"/>
              </a:rPr>
              <a:t>- </a:t>
            </a:r>
            <a:r>
              <a:rPr lang="en-US" sz="3600" dirty="0" err="1">
                <a:solidFill>
                  <a:srgbClr val="253140"/>
                </a:solidFill>
                <a:latin typeface="Roboto Condensed"/>
              </a:rPr>
              <a:t>Yêu</a:t>
            </a:r>
            <a:r>
              <a:rPr lang="en-US" sz="3600" dirty="0">
                <a:solidFill>
                  <a:srgbClr val="253140"/>
                </a:solidFill>
                <a:latin typeface="Roboto Condensed"/>
              </a:rPr>
              <a:t> </a:t>
            </a:r>
            <a:r>
              <a:rPr lang="en-US" sz="3600" dirty="0" err="1">
                <a:solidFill>
                  <a:srgbClr val="253140"/>
                </a:solidFill>
                <a:latin typeface="Roboto Condensed"/>
              </a:rPr>
              <a:t>cầu</a:t>
            </a:r>
            <a:r>
              <a:rPr lang="en-US" sz="3600" dirty="0">
                <a:solidFill>
                  <a:srgbClr val="253140"/>
                </a:solidFill>
                <a:latin typeface="Roboto Condensed"/>
              </a:rPr>
              <a:t>:</a:t>
            </a:r>
          </a:p>
        </p:txBody>
      </p:sp>
      <p:graphicFrame>
        <p:nvGraphicFramePr>
          <p:cNvPr id="13" name="Diagram 12">
            <a:extLst>
              <a:ext uri="{FF2B5EF4-FFF2-40B4-BE49-F238E27FC236}">
                <a16:creationId xmlns:a16="http://schemas.microsoft.com/office/drawing/2014/main" id="{987290A5-15B3-C4F8-143B-F1BAA7D3FFFB}"/>
              </a:ext>
            </a:extLst>
          </p:cNvPr>
          <p:cNvGraphicFramePr/>
          <p:nvPr>
            <p:extLst>
              <p:ext uri="{D42A27DB-BD31-4B8C-83A1-F6EECF244321}">
                <p14:modId xmlns:p14="http://schemas.microsoft.com/office/powerpoint/2010/main" val="1835511215"/>
              </p:ext>
            </p:extLst>
          </p:nvPr>
        </p:nvGraphicFramePr>
        <p:xfrm>
          <a:off x="1697149" y="4138777"/>
          <a:ext cx="15441574" cy="594033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09028">
            <a:off x="643561" y="8246589"/>
            <a:ext cx="1267245" cy="121425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2596"/>
          <a:stretch>
            <a:fillRect/>
          </a:stretch>
        </p:blipFill>
        <p:spPr>
          <a:xfrm rot="-5400000" flipV="1">
            <a:off x="15596506" y="1560261"/>
            <a:ext cx="1335062" cy="404792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3220712" cy="198073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8916">
            <a:off x="4570055" y="5179955"/>
            <a:ext cx="8581403" cy="1684100"/>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95632" y="3437092"/>
            <a:ext cx="481551" cy="2038310"/>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17210" t="24148"/>
          <a:stretch>
            <a:fillRect/>
          </a:stretch>
        </p:blipFill>
        <p:spPr>
          <a:xfrm flipH="1" flipV="1">
            <a:off x="15687747" y="7952309"/>
            <a:ext cx="2600253" cy="2334691"/>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23714" t="22934"/>
          <a:stretch>
            <a:fillRect/>
          </a:stretch>
        </p:blipFill>
        <p:spPr>
          <a:xfrm rot="5400000">
            <a:off x="15929052" y="-261085"/>
            <a:ext cx="2660495" cy="2502909"/>
          </a:xfrm>
          <a:prstGeom prst="rect">
            <a:avLst/>
          </a:prstGeom>
        </p:spPr>
      </p:pic>
      <p:sp>
        <p:nvSpPr>
          <p:cNvPr id="10" name="TextBox 10"/>
          <p:cNvSpPr txBox="1"/>
          <p:nvPr/>
        </p:nvSpPr>
        <p:spPr>
          <a:xfrm>
            <a:off x="5779187" y="1226484"/>
            <a:ext cx="6843509" cy="595291"/>
          </a:xfrm>
          <a:prstGeom prst="rect">
            <a:avLst/>
          </a:prstGeom>
        </p:spPr>
        <p:txBody>
          <a:bodyPr wrap="square" lIns="0" tIns="0" rIns="0" bIns="0" rtlCol="0" anchor="t">
            <a:spAutoFit/>
          </a:bodyPr>
          <a:lstStyle/>
          <a:p>
            <a:pPr algn="ctr">
              <a:lnSpc>
                <a:spcPts val="5041"/>
              </a:lnSpc>
              <a:spcBef>
                <a:spcPct val="0"/>
              </a:spcBef>
            </a:pPr>
            <a:r>
              <a:rPr lang="en-US" sz="3600" b="1" spc="180" dirty="0">
                <a:solidFill>
                  <a:srgbClr val="000000"/>
                </a:solidFill>
                <a:latin typeface="Fraunces"/>
              </a:rPr>
              <a:t>BÀI 6. TRUYỆN</a:t>
            </a:r>
          </a:p>
        </p:txBody>
      </p:sp>
      <p:sp>
        <p:nvSpPr>
          <p:cNvPr id="11" name="TextBox 11"/>
          <p:cNvSpPr txBox="1"/>
          <p:nvPr/>
        </p:nvSpPr>
        <p:spPr>
          <a:xfrm>
            <a:off x="6276628" y="2305395"/>
            <a:ext cx="6372572" cy="713529"/>
          </a:xfrm>
          <a:prstGeom prst="rect">
            <a:avLst/>
          </a:prstGeom>
        </p:spPr>
        <p:txBody>
          <a:bodyPr wrap="square" lIns="0" tIns="0" rIns="0" bIns="0" rtlCol="0" anchor="t">
            <a:spAutoFit/>
          </a:bodyPr>
          <a:lstStyle/>
          <a:p>
            <a:pPr algn="ctr">
              <a:lnSpc>
                <a:spcPts val="5958"/>
              </a:lnSpc>
              <a:spcBef>
                <a:spcPct val="0"/>
              </a:spcBef>
            </a:pPr>
            <a:r>
              <a:rPr lang="en-US" sz="4256" b="1" spc="212" dirty="0">
                <a:solidFill>
                  <a:srgbClr val="000000"/>
                </a:solidFill>
                <a:latin typeface="Roboto Condensed"/>
              </a:rPr>
              <a:t>KĨ NĂNG NÓI VÀ NGHE</a:t>
            </a:r>
          </a:p>
        </p:txBody>
      </p:sp>
      <p:sp>
        <p:nvSpPr>
          <p:cNvPr id="12" name="TextBox 12"/>
          <p:cNvSpPr txBox="1"/>
          <p:nvPr/>
        </p:nvSpPr>
        <p:spPr>
          <a:xfrm>
            <a:off x="4213197" y="3470286"/>
            <a:ext cx="9861606" cy="4954370"/>
          </a:xfrm>
          <a:prstGeom prst="rect">
            <a:avLst/>
          </a:prstGeom>
        </p:spPr>
        <p:txBody>
          <a:bodyPr lIns="0" tIns="0" rIns="0" bIns="0" rtlCol="0" anchor="t">
            <a:spAutoFit/>
          </a:bodyPr>
          <a:lstStyle/>
          <a:p>
            <a:pPr algn="ctr">
              <a:lnSpc>
                <a:spcPts val="13184"/>
              </a:lnSpc>
            </a:pPr>
            <a:r>
              <a:rPr lang="en-US" sz="9417" b="1" spc="37" dirty="0">
                <a:solidFill>
                  <a:srgbClr val="2C2760"/>
                </a:solidFill>
                <a:latin typeface="Fraunces"/>
              </a:rPr>
              <a:t>KỂ LẠI MỘT TRẢI NGHIỆM ĐÁNG NHỚ</a:t>
            </a:r>
          </a:p>
        </p:txBody>
      </p:sp>
      <p:sp>
        <p:nvSpPr>
          <p:cNvPr id="13" name="TextBox 13"/>
          <p:cNvSpPr txBox="1"/>
          <p:nvPr/>
        </p:nvSpPr>
        <p:spPr>
          <a:xfrm>
            <a:off x="6186691" y="8774222"/>
            <a:ext cx="5820018" cy="614665"/>
          </a:xfrm>
          <a:prstGeom prst="rect">
            <a:avLst/>
          </a:prstGeom>
        </p:spPr>
        <p:txBody>
          <a:bodyPr lIns="0" tIns="0" rIns="0" bIns="0" rtlCol="0" anchor="t">
            <a:spAutoFit/>
          </a:bodyPr>
          <a:lstStyle/>
          <a:p>
            <a:pPr algn="ctr">
              <a:lnSpc>
                <a:spcPts val="4970"/>
              </a:lnSpc>
              <a:spcBef>
                <a:spcPct val="0"/>
              </a:spcBef>
            </a:pPr>
            <a:r>
              <a:rPr lang="en-US" sz="3550">
                <a:solidFill>
                  <a:srgbClr val="2C2760"/>
                </a:solidFill>
                <a:latin typeface="Roboto Condensed"/>
              </a:rPr>
              <a:t>(2 TIẾT)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714" t="22934"/>
          <a:stretch>
            <a:fillRect/>
          </a:stretch>
        </p:blipFill>
        <p:spPr>
          <a:xfrm rot="-10800000">
            <a:off x="15627505" y="7784091"/>
            <a:ext cx="2660495" cy="250290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521" b="7563"/>
          <a:stretch>
            <a:fillRect/>
          </a:stretch>
        </p:blipFill>
        <p:spPr>
          <a:xfrm>
            <a:off x="0" y="8539433"/>
            <a:ext cx="1095507" cy="1747567"/>
          </a:xfrm>
          <a:prstGeom prst="rect">
            <a:avLst/>
          </a:prstGeom>
        </p:spPr>
      </p:pic>
      <p:sp>
        <p:nvSpPr>
          <p:cNvPr id="4" name="AutoShape 4"/>
          <p:cNvSpPr/>
          <p:nvPr/>
        </p:nvSpPr>
        <p:spPr>
          <a:xfrm>
            <a:off x="78537" y="4244116"/>
            <a:ext cx="18221922" cy="0"/>
          </a:xfrm>
          <a:prstGeom prst="line">
            <a:avLst/>
          </a:prstGeom>
          <a:ln w="47625" cap="flat">
            <a:solidFill>
              <a:srgbClr val="60699E"/>
            </a:solidFill>
            <a:prstDash val="solid"/>
            <a:headEnd type="none" w="sm" len="sm"/>
            <a:tailEnd type="none" w="sm" len="sm"/>
          </a:ln>
        </p:spPr>
      </p:sp>
      <p:grpSp>
        <p:nvGrpSpPr>
          <p:cNvPr id="5" name="Group 5"/>
          <p:cNvGrpSpPr/>
          <p:nvPr/>
        </p:nvGrpSpPr>
        <p:grpSpPr>
          <a:xfrm>
            <a:off x="926459" y="3803748"/>
            <a:ext cx="3978834" cy="4393686"/>
            <a:chOff x="0" y="0"/>
            <a:chExt cx="5305112" cy="5858248"/>
          </a:xfrm>
        </p:grpSpPr>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48245"/>
              <a:ext cx="5305112" cy="571000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52556" y="0"/>
              <a:ext cx="745954" cy="1003117"/>
            </a:xfrm>
            <a:prstGeom prst="rect">
              <a:avLst/>
            </a:prstGeom>
          </p:spPr>
        </p:pic>
      </p:grpSp>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322538"/>
            <a:ext cx="926459" cy="1163362"/>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6576055" y="3130976"/>
            <a:ext cx="3028394" cy="544122"/>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650384">
            <a:off x="14866747" y="2954280"/>
            <a:ext cx="1080159" cy="897514"/>
          </a:xfrm>
          <a:prstGeom prst="rect">
            <a:avLst/>
          </a:prstGeom>
        </p:spPr>
      </p:pic>
      <p:grpSp>
        <p:nvGrpSpPr>
          <p:cNvPr id="11" name="Group 11"/>
          <p:cNvGrpSpPr/>
          <p:nvPr/>
        </p:nvGrpSpPr>
        <p:grpSpPr>
          <a:xfrm>
            <a:off x="5165166" y="4104700"/>
            <a:ext cx="3978834" cy="4393686"/>
            <a:chOff x="0" y="0"/>
            <a:chExt cx="5305112" cy="5858248"/>
          </a:xfrm>
        </p:grpSpPr>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48245"/>
              <a:ext cx="5305112" cy="571000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52556" y="0"/>
              <a:ext cx="745954" cy="1003117"/>
            </a:xfrm>
            <a:prstGeom prst="rect">
              <a:avLst/>
            </a:prstGeom>
          </p:spPr>
        </p:pic>
      </p:grpSp>
      <p:grpSp>
        <p:nvGrpSpPr>
          <p:cNvPr id="14" name="Group 14"/>
          <p:cNvGrpSpPr/>
          <p:nvPr/>
        </p:nvGrpSpPr>
        <p:grpSpPr>
          <a:xfrm>
            <a:off x="9288764" y="3803748"/>
            <a:ext cx="3978834" cy="4393686"/>
            <a:chOff x="0" y="0"/>
            <a:chExt cx="5305112" cy="5858248"/>
          </a:xfrm>
        </p:grpSpPr>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48245"/>
              <a:ext cx="5305112" cy="571000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52556" y="0"/>
              <a:ext cx="745954" cy="1003117"/>
            </a:xfrm>
            <a:prstGeom prst="rect">
              <a:avLst/>
            </a:prstGeom>
          </p:spPr>
        </p:pic>
      </p:grpSp>
      <p:grpSp>
        <p:nvGrpSpPr>
          <p:cNvPr id="17" name="Group 17"/>
          <p:cNvGrpSpPr/>
          <p:nvPr/>
        </p:nvGrpSpPr>
        <p:grpSpPr>
          <a:xfrm>
            <a:off x="1028700" y="8747706"/>
            <a:ext cx="9998677" cy="1254780"/>
            <a:chOff x="0" y="0"/>
            <a:chExt cx="503673" cy="63208"/>
          </a:xfrm>
        </p:grpSpPr>
        <p:sp>
          <p:nvSpPr>
            <p:cNvPr id="18" name="Freeform 18"/>
            <p:cNvSpPr/>
            <p:nvPr/>
          </p:nvSpPr>
          <p:spPr>
            <a:xfrm>
              <a:off x="0" y="0"/>
              <a:ext cx="503673" cy="63208"/>
            </a:xfrm>
            <a:custGeom>
              <a:avLst/>
              <a:gdLst/>
              <a:ahLst/>
              <a:cxnLst/>
              <a:rect l="l" t="t" r="r" b="b"/>
              <a:pathLst>
                <a:path w="503673" h="63208">
                  <a:moveTo>
                    <a:pt x="0" y="0"/>
                  </a:moveTo>
                  <a:lnTo>
                    <a:pt x="503673" y="0"/>
                  </a:lnTo>
                  <a:lnTo>
                    <a:pt x="503673" y="63208"/>
                  </a:lnTo>
                  <a:lnTo>
                    <a:pt x="0" y="63208"/>
                  </a:lnTo>
                  <a:close/>
                </a:path>
              </a:pathLst>
            </a:custGeom>
            <a:solidFill>
              <a:srgbClr val="FDEBF0"/>
            </a:solidFill>
          </p:spPr>
        </p:sp>
        <p:sp>
          <p:nvSpPr>
            <p:cNvPr id="19" name="TextBox 19"/>
            <p:cNvSpPr txBox="1"/>
            <p:nvPr/>
          </p:nvSpPr>
          <p:spPr>
            <a:xfrm>
              <a:off x="0" y="-57150"/>
              <a:ext cx="812800" cy="869950"/>
            </a:xfrm>
            <a:prstGeom prst="rect">
              <a:avLst/>
            </a:prstGeom>
          </p:spPr>
          <p:txBody>
            <a:bodyPr lIns="88900" tIns="88900" rIns="88900" bIns="88900" rtlCol="0" anchor="ctr"/>
            <a:lstStyle/>
            <a:p>
              <a:pPr algn="ctr">
                <a:lnSpc>
                  <a:spcPts val="4154"/>
                </a:lnSpc>
              </a:pPr>
              <a:r>
                <a:rPr lang="en-US" sz="3100">
                  <a:solidFill>
                    <a:srgbClr val="60699E"/>
                  </a:solidFill>
                  <a:latin typeface="Roboto Condensed"/>
                </a:rPr>
                <a:t>Xem video và trả lời các câu hỏi https://www.youtube.com/watch?v=JsxM3BGZyBE</a:t>
              </a:r>
            </a:p>
          </p:txBody>
        </p:sp>
      </p:grpSp>
      <p:grpSp>
        <p:nvGrpSpPr>
          <p:cNvPr id="20" name="Group 20"/>
          <p:cNvGrpSpPr/>
          <p:nvPr/>
        </p:nvGrpSpPr>
        <p:grpSpPr>
          <a:xfrm>
            <a:off x="1207301" y="4640468"/>
            <a:ext cx="3726857" cy="3053173"/>
            <a:chOff x="0" y="-76200"/>
            <a:chExt cx="812800" cy="665874"/>
          </a:xfrm>
        </p:grpSpPr>
        <p:sp>
          <p:nvSpPr>
            <p:cNvPr id="21" name="Freeform 21"/>
            <p:cNvSpPr/>
            <p:nvPr/>
          </p:nvSpPr>
          <p:spPr>
            <a:xfrm>
              <a:off x="0" y="0"/>
              <a:ext cx="812800" cy="589674"/>
            </a:xfrm>
            <a:custGeom>
              <a:avLst/>
              <a:gdLst/>
              <a:ahLst/>
              <a:cxnLst/>
              <a:rect l="l" t="t" r="r" b="b"/>
              <a:pathLst>
                <a:path w="812800" h="589674">
                  <a:moveTo>
                    <a:pt x="0" y="0"/>
                  </a:moveTo>
                  <a:lnTo>
                    <a:pt x="812800" y="0"/>
                  </a:lnTo>
                  <a:lnTo>
                    <a:pt x="812800" y="589674"/>
                  </a:lnTo>
                  <a:lnTo>
                    <a:pt x="0" y="589674"/>
                  </a:lnTo>
                  <a:close/>
                </a:path>
              </a:pathLst>
            </a:custGeom>
            <a:solidFill>
              <a:srgbClr val="FFFFFF"/>
            </a:solidFill>
            <a:ln>
              <a:noFill/>
            </a:ln>
          </p:spPr>
        </p:sp>
        <p:sp>
          <p:nvSpPr>
            <p:cNvPr id="22" name="TextBox 22"/>
            <p:cNvSpPr txBox="1"/>
            <p:nvPr/>
          </p:nvSpPr>
          <p:spPr>
            <a:xfrm>
              <a:off x="0" y="-76200"/>
              <a:ext cx="734995" cy="665874"/>
            </a:xfrm>
            <a:prstGeom prst="rect">
              <a:avLst/>
            </a:prstGeom>
            <a:ln>
              <a:noFill/>
            </a:ln>
          </p:spPr>
          <p:txBody>
            <a:bodyPr lIns="50800" tIns="50800" rIns="50800" bIns="50800" rtlCol="0" anchor="ctr"/>
            <a:lstStyle/>
            <a:p>
              <a:pPr algn="ctr">
                <a:lnSpc>
                  <a:spcPts val="4759"/>
                </a:lnSpc>
              </a:pPr>
              <a:r>
                <a:rPr lang="en-US" sz="3399" b="1" dirty="0">
                  <a:solidFill>
                    <a:srgbClr val="002060">
                      <a:alpha val="77647"/>
                    </a:srgbClr>
                  </a:solidFill>
                  <a:latin typeface="Roboto Condensed"/>
                </a:rPr>
                <a:t>THINK: </a:t>
              </a:r>
              <a:r>
                <a:rPr lang="en-US" sz="3399" dirty="0" err="1">
                  <a:solidFill>
                    <a:srgbClr val="002060">
                      <a:alpha val="77647"/>
                    </a:srgbClr>
                  </a:solidFill>
                  <a:latin typeface="Roboto Condensed"/>
                </a:rPr>
                <a:t>cá</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nhân</a:t>
              </a:r>
              <a:r>
                <a:rPr lang="en-US" sz="3399" dirty="0">
                  <a:solidFill>
                    <a:srgbClr val="002060">
                      <a:alpha val="77647"/>
                    </a:srgbClr>
                  </a:solidFill>
                  <a:latin typeface="Roboto Condensed"/>
                </a:rPr>
                <a:t> HS </a:t>
              </a:r>
              <a:r>
                <a:rPr lang="en-US" sz="3399" dirty="0" err="1">
                  <a:solidFill>
                    <a:srgbClr val="002060">
                      <a:alpha val="77647"/>
                    </a:srgbClr>
                  </a:solidFill>
                  <a:latin typeface="Roboto Condensed"/>
                </a:rPr>
                <a:t>suy</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nghĩ</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trả</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lời</a:t>
              </a:r>
              <a:r>
                <a:rPr lang="en-US" sz="3399" dirty="0">
                  <a:solidFill>
                    <a:srgbClr val="002060">
                      <a:alpha val="77647"/>
                    </a:srgbClr>
                  </a:solidFill>
                  <a:latin typeface="Roboto Condensed"/>
                </a:rPr>
                <a:t> (2’)</a:t>
              </a:r>
            </a:p>
          </p:txBody>
        </p:sp>
      </p:grpSp>
      <p:grpSp>
        <p:nvGrpSpPr>
          <p:cNvPr id="23" name="Group 23"/>
          <p:cNvGrpSpPr/>
          <p:nvPr/>
        </p:nvGrpSpPr>
        <p:grpSpPr>
          <a:xfrm>
            <a:off x="5701389" y="5348111"/>
            <a:ext cx="3196551" cy="2833381"/>
            <a:chOff x="0" y="-76200"/>
            <a:chExt cx="697144" cy="617939"/>
          </a:xfrm>
        </p:grpSpPr>
        <p:sp>
          <p:nvSpPr>
            <p:cNvPr id="24" name="Freeform 24"/>
            <p:cNvSpPr/>
            <p:nvPr/>
          </p:nvSpPr>
          <p:spPr>
            <a:xfrm>
              <a:off x="0" y="0"/>
              <a:ext cx="680360" cy="458286"/>
            </a:xfrm>
            <a:custGeom>
              <a:avLst/>
              <a:gdLst/>
              <a:ahLst/>
              <a:cxnLst/>
              <a:rect l="l" t="t" r="r" b="b"/>
              <a:pathLst>
                <a:path w="680360" h="458286">
                  <a:moveTo>
                    <a:pt x="0" y="0"/>
                  </a:moveTo>
                  <a:lnTo>
                    <a:pt x="680360" y="0"/>
                  </a:lnTo>
                  <a:lnTo>
                    <a:pt x="680360" y="458286"/>
                  </a:lnTo>
                  <a:lnTo>
                    <a:pt x="0" y="458286"/>
                  </a:lnTo>
                  <a:close/>
                </a:path>
              </a:pathLst>
            </a:custGeom>
            <a:solidFill>
              <a:srgbClr val="FFFFFF"/>
            </a:solidFill>
            <a:ln>
              <a:noFill/>
            </a:ln>
          </p:spPr>
        </p:sp>
        <p:sp>
          <p:nvSpPr>
            <p:cNvPr id="25" name="TextBox 25"/>
            <p:cNvSpPr txBox="1"/>
            <p:nvPr/>
          </p:nvSpPr>
          <p:spPr>
            <a:xfrm>
              <a:off x="0" y="-76200"/>
              <a:ext cx="697144" cy="617939"/>
            </a:xfrm>
            <a:prstGeom prst="rect">
              <a:avLst/>
            </a:prstGeom>
            <a:ln>
              <a:noFill/>
            </a:ln>
          </p:spPr>
          <p:txBody>
            <a:bodyPr lIns="50800" tIns="50800" rIns="50800" bIns="50800" rtlCol="0" anchor="ctr"/>
            <a:lstStyle/>
            <a:p>
              <a:pPr algn="ctr">
                <a:lnSpc>
                  <a:spcPts val="4759"/>
                </a:lnSpc>
              </a:pPr>
              <a:r>
                <a:rPr lang="en-US" sz="3399" b="1" dirty="0">
                  <a:solidFill>
                    <a:srgbClr val="002060">
                      <a:alpha val="77647"/>
                    </a:srgbClr>
                  </a:solidFill>
                  <a:latin typeface="Roboto Condensed"/>
                </a:rPr>
                <a:t>PAIR: </a:t>
              </a:r>
              <a:r>
                <a:rPr lang="en-US" sz="3399" dirty="0">
                  <a:solidFill>
                    <a:srgbClr val="002060">
                      <a:alpha val="77647"/>
                    </a:srgbClr>
                  </a:solidFill>
                  <a:latin typeface="Roboto Condensed"/>
                </a:rPr>
                <a:t>HS </a:t>
              </a:r>
              <a:r>
                <a:rPr lang="en-US" sz="3399" dirty="0" err="1">
                  <a:solidFill>
                    <a:srgbClr val="002060">
                      <a:alpha val="77647"/>
                    </a:srgbClr>
                  </a:solidFill>
                  <a:latin typeface="Roboto Condensed"/>
                </a:rPr>
                <a:t>trao</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đổi</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cặp</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đôi</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với</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bạn</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bên</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cạnh</a:t>
              </a:r>
              <a:r>
                <a:rPr lang="en-US" sz="3399" dirty="0">
                  <a:solidFill>
                    <a:srgbClr val="002060">
                      <a:alpha val="77647"/>
                    </a:srgbClr>
                  </a:solidFill>
                  <a:latin typeface="Roboto Condensed"/>
                </a:rPr>
                <a:t> (2’)</a:t>
              </a:r>
            </a:p>
          </p:txBody>
        </p:sp>
      </p:grpSp>
      <p:grpSp>
        <p:nvGrpSpPr>
          <p:cNvPr id="26" name="Group 26"/>
          <p:cNvGrpSpPr/>
          <p:nvPr/>
        </p:nvGrpSpPr>
        <p:grpSpPr>
          <a:xfrm>
            <a:off x="9591651" y="4612895"/>
            <a:ext cx="3457713" cy="3457713"/>
            <a:chOff x="0" y="0"/>
            <a:chExt cx="812800" cy="812800"/>
          </a:xfrm>
        </p:grpSpPr>
        <p:sp>
          <p:nvSpPr>
            <p:cNvPr id="27" name="Freeform 2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a:ln>
              <a:noFill/>
            </a:ln>
          </p:spPr>
        </p:sp>
        <p:sp>
          <p:nvSpPr>
            <p:cNvPr id="28" name="TextBox 28"/>
            <p:cNvSpPr txBox="1"/>
            <p:nvPr/>
          </p:nvSpPr>
          <p:spPr>
            <a:xfrm>
              <a:off x="0" y="-76200"/>
              <a:ext cx="812800" cy="889000"/>
            </a:xfrm>
            <a:prstGeom prst="rect">
              <a:avLst/>
            </a:prstGeom>
            <a:ln>
              <a:noFill/>
            </a:ln>
          </p:spPr>
          <p:txBody>
            <a:bodyPr lIns="50800" tIns="50800" rIns="50800" bIns="50800" rtlCol="0" anchor="ctr"/>
            <a:lstStyle/>
            <a:p>
              <a:pPr algn="ctr">
                <a:lnSpc>
                  <a:spcPts val="4759"/>
                </a:lnSpc>
              </a:pPr>
              <a:r>
                <a:rPr lang="en-US" sz="3399" b="1" dirty="0">
                  <a:solidFill>
                    <a:srgbClr val="002060">
                      <a:alpha val="77647"/>
                    </a:srgbClr>
                  </a:solidFill>
                  <a:latin typeface="Roboto Condensed"/>
                </a:rPr>
                <a:t>SHARE: </a:t>
              </a:r>
              <a:r>
                <a:rPr lang="en-US" sz="3399" dirty="0">
                  <a:solidFill>
                    <a:srgbClr val="002060">
                      <a:alpha val="77647"/>
                    </a:srgbClr>
                  </a:solidFill>
                  <a:latin typeface="Roboto Condensed"/>
                </a:rPr>
                <a:t>Chia </a:t>
              </a:r>
              <a:r>
                <a:rPr lang="en-US" sz="3399" dirty="0" err="1">
                  <a:solidFill>
                    <a:srgbClr val="002060">
                      <a:alpha val="77647"/>
                    </a:srgbClr>
                  </a:solidFill>
                  <a:latin typeface="Roboto Condensed"/>
                </a:rPr>
                <a:t>sẻ</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trước</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lớp</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khi</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được</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giáo</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viên</a:t>
              </a:r>
              <a:r>
                <a:rPr lang="en-US" sz="3399" dirty="0">
                  <a:solidFill>
                    <a:srgbClr val="002060">
                      <a:alpha val="77647"/>
                    </a:srgbClr>
                  </a:solidFill>
                  <a:latin typeface="Roboto Condensed"/>
                </a:rPr>
                <a:t> </a:t>
              </a:r>
              <a:r>
                <a:rPr lang="en-US" sz="3399" dirty="0" err="1">
                  <a:solidFill>
                    <a:srgbClr val="002060">
                      <a:alpha val="77647"/>
                    </a:srgbClr>
                  </a:solidFill>
                  <a:latin typeface="Roboto Condensed"/>
                </a:rPr>
                <a:t>mời</a:t>
              </a:r>
              <a:endParaRPr lang="en-US" sz="3399" dirty="0">
                <a:solidFill>
                  <a:srgbClr val="002060">
                    <a:alpha val="77647"/>
                  </a:srgbClr>
                </a:solidFill>
                <a:latin typeface="Roboto Condensed"/>
              </a:endParaRPr>
            </a:p>
          </p:txBody>
        </p:sp>
      </p:grpSp>
      <p:pic>
        <p:nvPicPr>
          <p:cNvPr id="29" name="Picture 29"/>
          <p:cNvPicPr>
            <a:picLocks noChangeAspect="1"/>
          </p:cNvPicPr>
          <p:nvPr/>
        </p:nvPicPr>
        <p:blipFill>
          <a:blip r:embed="rId16"/>
          <a:srcRect/>
          <a:stretch>
            <a:fillRect/>
          </a:stretch>
        </p:blipFill>
        <p:spPr>
          <a:xfrm rot="339696">
            <a:off x="12938311" y="3649779"/>
            <a:ext cx="5378389" cy="7607339"/>
          </a:xfrm>
          <a:prstGeom prst="rect">
            <a:avLst/>
          </a:prstGeom>
        </p:spPr>
      </p:pic>
      <p:sp>
        <p:nvSpPr>
          <p:cNvPr id="30" name="TextBox 30"/>
          <p:cNvSpPr txBox="1"/>
          <p:nvPr/>
        </p:nvSpPr>
        <p:spPr>
          <a:xfrm>
            <a:off x="1362277" y="2802903"/>
            <a:ext cx="3705384" cy="748218"/>
          </a:xfrm>
          <a:prstGeom prst="rect">
            <a:avLst/>
          </a:prstGeom>
        </p:spPr>
        <p:txBody>
          <a:bodyPr lIns="0" tIns="0" rIns="0" bIns="0" rtlCol="0" anchor="t">
            <a:spAutoFit/>
          </a:bodyPr>
          <a:lstStyle/>
          <a:p>
            <a:pPr algn="ctr">
              <a:lnSpc>
                <a:spcPts val="6299"/>
              </a:lnSpc>
              <a:spcBef>
                <a:spcPct val="0"/>
              </a:spcBef>
            </a:pPr>
            <a:r>
              <a:rPr lang="en-US" sz="4500" b="1" dirty="0">
                <a:solidFill>
                  <a:srgbClr val="D479A2"/>
                </a:solidFill>
                <a:latin typeface="Roboto Condensed Bold"/>
              </a:rPr>
              <a:t>1. Quan </a:t>
            </a:r>
            <a:r>
              <a:rPr lang="en-US" sz="4500" b="1" dirty="0" err="1">
                <a:solidFill>
                  <a:srgbClr val="D479A2"/>
                </a:solidFill>
                <a:latin typeface="Roboto Condensed Bold"/>
              </a:rPr>
              <a:t>sát</a:t>
            </a:r>
            <a:r>
              <a:rPr lang="en-US" sz="4500" b="1" dirty="0">
                <a:solidFill>
                  <a:srgbClr val="D479A2"/>
                </a:solidFill>
                <a:latin typeface="Roboto Condensed Bold"/>
              </a:rPr>
              <a:t> </a:t>
            </a:r>
            <a:r>
              <a:rPr lang="en-US" sz="4500" b="1" dirty="0" err="1">
                <a:solidFill>
                  <a:srgbClr val="D479A2"/>
                </a:solidFill>
                <a:latin typeface="Roboto Condensed Bold"/>
              </a:rPr>
              <a:t>mẫu</a:t>
            </a:r>
            <a:endParaRPr lang="en-US" sz="4500" b="1" dirty="0">
              <a:solidFill>
                <a:srgbClr val="D479A2"/>
              </a:solidFill>
              <a:latin typeface="Roboto Condensed Bold"/>
            </a:endParaRPr>
          </a:p>
        </p:txBody>
      </p:sp>
      <p:sp>
        <p:nvSpPr>
          <p:cNvPr id="31" name="TextBox 31"/>
          <p:cNvSpPr txBox="1"/>
          <p:nvPr/>
        </p:nvSpPr>
        <p:spPr>
          <a:xfrm>
            <a:off x="1362277" y="761344"/>
            <a:ext cx="16152074" cy="1831975"/>
          </a:xfrm>
          <a:prstGeom prst="rect">
            <a:avLst/>
          </a:prstGeom>
        </p:spPr>
        <p:txBody>
          <a:bodyPr lIns="0" tIns="0" rIns="0" bIns="0" rtlCol="0" anchor="t">
            <a:spAutoFit/>
          </a:bodyPr>
          <a:lstStyle/>
          <a:p>
            <a:pPr>
              <a:lnSpc>
                <a:spcPts val="7400"/>
              </a:lnSpc>
            </a:pPr>
            <a:r>
              <a:rPr lang="en-US" sz="5000" b="1" dirty="0">
                <a:solidFill>
                  <a:srgbClr val="3B3B3B"/>
                </a:solidFill>
                <a:latin typeface="Fraunces"/>
              </a:rPr>
              <a:t>I. QUAN SÁT MẪU VÀ TÌM HIỂU CÁCH THỨC THỰC HIỆN KỂ LẠI MỘT TRẢI NGHIỆM ĐÁNG NHỚ</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3714" t="22934"/>
          <a:stretch>
            <a:fillRect/>
          </a:stretch>
        </p:blipFill>
        <p:spPr>
          <a:xfrm rot="-10800000">
            <a:off x="16073007" y="7920151"/>
            <a:ext cx="2660495" cy="250290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521" b="7563"/>
          <a:stretch>
            <a:fillRect/>
          </a:stretch>
        </p:blipFill>
        <p:spPr>
          <a:xfrm>
            <a:off x="0" y="8539433"/>
            <a:ext cx="1095507" cy="1747567"/>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22538"/>
            <a:ext cx="926459" cy="116336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800000">
            <a:off x="16576055" y="3130976"/>
            <a:ext cx="3028394" cy="54412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650384">
            <a:off x="-131197" y="4145223"/>
            <a:ext cx="1080159" cy="897514"/>
          </a:xfrm>
          <a:prstGeom prst="rect">
            <a:avLst/>
          </a:prstGeom>
        </p:spPr>
      </p:pic>
      <p:sp>
        <p:nvSpPr>
          <p:cNvPr id="18" name="Freeform 18"/>
          <p:cNvSpPr/>
          <p:nvPr/>
        </p:nvSpPr>
        <p:spPr>
          <a:xfrm>
            <a:off x="1082817" y="9032220"/>
            <a:ext cx="9998677" cy="1254780"/>
          </a:xfrm>
          <a:custGeom>
            <a:avLst/>
            <a:gdLst/>
            <a:ahLst/>
            <a:cxnLst/>
            <a:rect l="l" t="t" r="r" b="b"/>
            <a:pathLst>
              <a:path w="503673" h="63208">
                <a:moveTo>
                  <a:pt x="0" y="0"/>
                </a:moveTo>
                <a:lnTo>
                  <a:pt x="503673" y="0"/>
                </a:lnTo>
                <a:lnTo>
                  <a:pt x="503673" y="63208"/>
                </a:lnTo>
                <a:lnTo>
                  <a:pt x="0" y="63208"/>
                </a:lnTo>
                <a:close/>
              </a:path>
            </a:pathLst>
          </a:custGeom>
          <a:solidFill>
            <a:srgbClr val="FDEBF0"/>
          </a:solidFill>
        </p:spPr>
      </p:sp>
      <p:sp>
        <p:nvSpPr>
          <p:cNvPr id="31" name="TextBox 31"/>
          <p:cNvSpPr txBox="1"/>
          <p:nvPr/>
        </p:nvSpPr>
        <p:spPr>
          <a:xfrm>
            <a:off x="1901167" y="322538"/>
            <a:ext cx="16152074" cy="813428"/>
          </a:xfrm>
          <a:prstGeom prst="rect">
            <a:avLst/>
          </a:prstGeom>
        </p:spPr>
        <p:txBody>
          <a:bodyPr lIns="0" tIns="0" rIns="0" bIns="0" rtlCol="0" anchor="t">
            <a:spAutoFit/>
          </a:bodyPr>
          <a:lstStyle/>
          <a:p>
            <a:pPr>
              <a:lnSpc>
                <a:spcPts val="7400"/>
              </a:lnSpc>
            </a:pPr>
            <a:r>
              <a:rPr lang="en-US" sz="3200" b="1" dirty="0" err="1">
                <a:solidFill>
                  <a:srgbClr val="3B3B3B"/>
                </a:solidFill>
                <a:latin typeface="Fraunces"/>
              </a:rPr>
              <a:t>Nhiệm</a:t>
            </a:r>
            <a:r>
              <a:rPr lang="en-US" sz="3200" b="1" dirty="0">
                <a:solidFill>
                  <a:srgbClr val="3B3B3B"/>
                </a:solidFill>
                <a:latin typeface="Fraunces"/>
              </a:rPr>
              <a:t> </a:t>
            </a:r>
            <a:r>
              <a:rPr lang="en-US" sz="3200" b="1" dirty="0" err="1">
                <a:solidFill>
                  <a:srgbClr val="3B3B3B"/>
                </a:solidFill>
                <a:latin typeface="Fraunces"/>
              </a:rPr>
              <a:t>vụ</a:t>
            </a:r>
            <a:r>
              <a:rPr lang="en-US" sz="3200" b="1" dirty="0">
                <a:solidFill>
                  <a:srgbClr val="3B3B3B"/>
                </a:solidFill>
                <a:latin typeface="Fraunces"/>
              </a:rPr>
              <a:t>: </a:t>
            </a:r>
            <a:r>
              <a:rPr lang="en-US" sz="3200" b="1" dirty="0" err="1">
                <a:solidFill>
                  <a:srgbClr val="3B3B3B"/>
                </a:solidFill>
                <a:latin typeface="Fraunces"/>
              </a:rPr>
              <a:t>Dựa</a:t>
            </a:r>
            <a:r>
              <a:rPr lang="en-US" sz="3200" b="1" dirty="0">
                <a:solidFill>
                  <a:srgbClr val="3B3B3B"/>
                </a:solidFill>
                <a:latin typeface="Fraunces"/>
              </a:rPr>
              <a:t> </a:t>
            </a:r>
            <a:r>
              <a:rPr lang="en-US" sz="3200" b="1" dirty="0" err="1">
                <a:solidFill>
                  <a:srgbClr val="3B3B3B"/>
                </a:solidFill>
                <a:latin typeface="Fraunces"/>
              </a:rPr>
              <a:t>vào</a:t>
            </a:r>
            <a:r>
              <a:rPr lang="en-US" sz="3200" b="1" dirty="0">
                <a:solidFill>
                  <a:srgbClr val="3B3B3B"/>
                </a:solidFill>
                <a:latin typeface="Fraunces"/>
              </a:rPr>
              <a:t> </a:t>
            </a:r>
            <a:r>
              <a:rPr lang="en-US" sz="3200" b="1" dirty="0" err="1">
                <a:solidFill>
                  <a:srgbClr val="3B3B3B"/>
                </a:solidFill>
                <a:latin typeface="Fraunces"/>
              </a:rPr>
              <a:t>nội</a:t>
            </a:r>
            <a:r>
              <a:rPr lang="en-US" sz="3200" b="1" dirty="0">
                <a:solidFill>
                  <a:srgbClr val="3B3B3B"/>
                </a:solidFill>
                <a:latin typeface="Fraunces"/>
              </a:rPr>
              <a:t> dung SGK/ Tr.23, </a:t>
            </a:r>
            <a:r>
              <a:rPr lang="en-US" sz="3200" b="1" dirty="0" err="1">
                <a:solidFill>
                  <a:srgbClr val="3B3B3B"/>
                </a:solidFill>
                <a:latin typeface="Fraunces"/>
              </a:rPr>
              <a:t>nối</a:t>
            </a:r>
            <a:r>
              <a:rPr lang="en-US" sz="3200" b="1" dirty="0">
                <a:solidFill>
                  <a:srgbClr val="3B3B3B"/>
                </a:solidFill>
                <a:latin typeface="Fraunces"/>
              </a:rPr>
              <a:t> </a:t>
            </a:r>
            <a:r>
              <a:rPr lang="en-US" sz="3200" b="1" dirty="0" err="1">
                <a:solidFill>
                  <a:srgbClr val="3B3B3B"/>
                </a:solidFill>
                <a:latin typeface="Fraunces"/>
              </a:rPr>
              <a:t>cột</a:t>
            </a:r>
            <a:r>
              <a:rPr lang="en-US" sz="3200" b="1" dirty="0">
                <a:solidFill>
                  <a:srgbClr val="3B3B3B"/>
                </a:solidFill>
                <a:latin typeface="Fraunces"/>
              </a:rPr>
              <a:t> A </a:t>
            </a:r>
            <a:r>
              <a:rPr lang="en-US" sz="3200" b="1" dirty="0" err="1">
                <a:solidFill>
                  <a:srgbClr val="3B3B3B"/>
                </a:solidFill>
                <a:latin typeface="Fraunces"/>
              </a:rPr>
              <a:t>với</a:t>
            </a:r>
            <a:r>
              <a:rPr lang="en-US" sz="3200" b="1" dirty="0">
                <a:solidFill>
                  <a:srgbClr val="3B3B3B"/>
                </a:solidFill>
                <a:latin typeface="Fraunces"/>
              </a:rPr>
              <a:t> </a:t>
            </a:r>
            <a:r>
              <a:rPr lang="en-US" sz="3200" b="1" dirty="0" err="1">
                <a:solidFill>
                  <a:srgbClr val="3B3B3B"/>
                </a:solidFill>
                <a:latin typeface="Fraunces"/>
              </a:rPr>
              <a:t>cột</a:t>
            </a:r>
            <a:r>
              <a:rPr lang="en-US" sz="3200" b="1" dirty="0">
                <a:solidFill>
                  <a:srgbClr val="3B3B3B"/>
                </a:solidFill>
                <a:latin typeface="Fraunces"/>
              </a:rPr>
              <a:t> B </a:t>
            </a:r>
            <a:r>
              <a:rPr lang="en-US" sz="3200" b="1" dirty="0" err="1">
                <a:solidFill>
                  <a:srgbClr val="3B3B3B"/>
                </a:solidFill>
                <a:latin typeface="Fraunces"/>
              </a:rPr>
              <a:t>cho</a:t>
            </a:r>
            <a:r>
              <a:rPr lang="en-US" sz="3200" b="1" dirty="0">
                <a:solidFill>
                  <a:srgbClr val="3B3B3B"/>
                </a:solidFill>
                <a:latin typeface="Fraunces"/>
              </a:rPr>
              <a:t> </a:t>
            </a:r>
            <a:r>
              <a:rPr lang="en-US" sz="3200" b="1" dirty="0" err="1">
                <a:solidFill>
                  <a:srgbClr val="3B3B3B"/>
                </a:solidFill>
                <a:latin typeface="Fraunces"/>
              </a:rPr>
              <a:t>đúng</a:t>
            </a:r>
            <a:r>
              <a:rPr lang="en-US" sz="3200" b="1" dirty="0">
                <a:solidFill>
                  <a:srgbClr val="3B3B3B"/>
                </a:solidFill>
                <a:latin typeface="Fraunces"/>
              </a:rPr>
              <a:t>.</a:t>
            </a:r>
          </a:p>
        </p:txBody>
      </p:sp>
      <p:graphicFrame>
        <p:nvGraphicFramePr>
          <p:cNvPr id="39" name="Table 9">
            <a:extLst>
              <a:ext uri="{FF2B5EF4-FFF2-40B4-BE49-F238E27FC236}">
                <a16:creationId xmlns:a16="http://schemas.microsoft.com/office/drawing/2014/main" id="{A048FF7E-B424-C0DF-5248-3F768A4938E9}"/>
              </a:ext>
            </a:extLst>
          </p:cNvPr>
          <p:cNvGraphicFramePr>
            <a:graphicFrameLocks noGrp="1"/>
          </p:cNvGraphicFramePr>
          <p:nvPr>
            <p:extLst>
              <p:ext uri="{D42A27DB-BD31-4B8C-83A1-F6EECF244321}">
                <p14:modId xmlns:p14="http://schemas.microsoft.com/office/powerpoint/2010/main" val="4038832143"/>
              </p:ext>
            </p:extLst>
          </p:nvPr>
        </p:nvGraphicFramePr>
        <p:xfrm>
          <a:off x="1098057" y="1656234"/>
          <a:ext cx="16390369" cy="8215891"/>
        </p:xfrm>
        <a:graphic>
          <a:graphicData uri="http://schemas.openxmlformats.org/drawingml/2006/table">
            <a:tbl>
              <a:tblPr/>
              <a:tblGrid>
                <a:gridCol w="863283">
                  <a:extLst>
                    <a:ext uri="{9D8B030D-6E8A-4147-A177-3AD203B41FA5}">
                      <a16:colId xmlns:a16="http://schemas.microsoft.com/office/drawing/2014/main" val="20003"/>
                    </a:ext>
                  </a:extLst>
                </a:gridCol>
                <a:gridCol w="4429440">
                  <a:extLst>
                    <a:ext uri="{9D8B030D-6E8A-4147-A177-3AD203B41FA5}">
                      <a16:colId xmlns:a16="http://schemas.microsoft.com/office/drawing/2014/main" val="3667060416"/>
                    </a:ext>
                  </a:extLst>
                </a:gridCol>
                <a:gridCol w="1064175">
                  <a:extLst>
                    <a:ext uri="{9D8B030D-6E8A-4147-A177-3AD203B41FA5}">
                      <a16:colId xmlns:a16="http://schemas.microsoft.com/office/drawing/2014/main" val="3005876097"/>
                    </a:ext>
                  </a:extLst>
                </a:gridCol>
                <a:gridCol w="10033471">
                  <a:extLst>
                    <a:ext uri="{9D8B030D-6E8A-4147-A177-3AD203B41FA5}">
                      <a16:colId xmlns:a16="http://schemas.microsoft.com/office/drawing/2014/main" val="2273453768"/>
                    </a:ext>
                  </a:extLst>
                </a:gridCol>
              </a:tblGrid>
              <a:tr h="374035">
                <a:tc gridSpan="2">
                  <a:txBody>
                    <a:bodyPr/>
                    <a:lstStyle/>
                    <a:p>
                      <a:pPr algn="ctr" rtl="0" fontAlgn="t">
                        <a:spcBef>
                          <a:spcPts val="200"/>
                        </a:spcBef>
                        <a:spcAft>
                          <a:spcPts val="200"/>
                        </a:spcAft>
                      </a:pPr>
                      <a:r>
                        <a:rPr lang="en-US" sz="2800" b="1" i="0" u="none" strike="noStrike" dirty="0" err="1">
                          <a:solidFill>
                            <a:srgbClr val="000000"/>
                          </a:solidFill>
                          <a:effectLst/>
                          <a:latin typeface="Roboto Condensed" panose="02000000000000000000" pitchFamily="2" charset="0"/>
                          <a:ea typeface="Roboto Condensed" panose="02000000000000000000" pitchFamily="2" charset="0"/>
                        </a:rPr>
                        <a:t>Cột</a:t>
                      </a:r>
                      <a:r>
                        <a:rPr lang="en-US" sz="2800" b="1" i="0" u="none" strike="noStrike" dirty="0">
                          <a:solidFill>
                            <a:srgbClr val="000000"/>
                          </a:solidFill>
                          <a:effectLst/>
                          <a:latin typeface="Roboto Condensed" panose="02000000000000000000" pitchFamily="2" charset="0"/>
                          <a:ea typeface="Roboto Condensed" panose="02000000000000000000" pitchFamily="2" charset="0"/>
                        </a:rPr>
                        <a:t> A</a:t>
                      </a:r>
                      <a:endParaRPr lang="en-US" sz="2800"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DF98B6"/>
                    </a:solidFill>
                  </a:tcPr>
                </a:tc>
                <a:tc hMerge="1">
                  <a:txBody>
                    <a:bodyPr/>
                    <a:lstStyle/>
                    <a:p>
                      <a:pPr algn="ctr" rtl="0" fontAlgn="t">
                        <a:spcBef>
                          <a:spcPts val="200"/>
                        </a:spcBef>
                        <a:spcAft>
                          <a:spcPts val="200"/>
                        </a:spcAft>
                      </a:pPr>
                      <a:r>
                        <a:rPr lang="en-US" sz="2800" b="1" i="0" u="none" strike="noStrike" dirty="0" err="1">
                          <a:solidFill>
                            <a:srgbClr val="000000"/>
                          </a:solidFill>
                          <a:effectLst/>
                          <a:latin typeface="Roboto Condensed" panose="02000000000000000000" pitchFamily="2" charset="0"/>
                          <a:ea typeface="Roboto Condensed" panose="02000000000000000000" pitchFamily="2" charset="0"/>
                        </a:rPr>
                        <a:t>Cột</a:t>
                      </a:r>
                      <a:r>
                        <a:rPr lang="en-US" sz="2800" b="1" i="0" u="none" strike="noStrike" dirty="0">
                          <a:solidFill>
                            <a:srgbClr val="000000"/>
                          </a:solidFill>
                          <a:effectLst/>
                          <a:latin typeface="Roboto Condensed" panose="02000000000000000000" pitchFamily="2" charset="0"/>
                          <a:ea typeface="Roboto Condensed" panose="02000000000000000000" pitchFamily="2" charset="0"/>
                        </a:rPr>
                        <a:t> A</a:t>
                      </a:r>
                      <a:endParaRPr lang="en-US" sz="2800"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DF98B6"/>
                    </a:solidFill>
                  </a:tcPr>
                </a:tc>
                <a:tc gridSpan="2">
                  <a:txBody>
                    <a:bodyPr/>
                    <a:lstStyle/>
                    <a:p>
                      <a:pPr algn="ctr" rtl="0" fontAlgn="t">
                        <a:spcBef>
                          <a:spcPts val="200"/>
                        </a:spcBef>
                        <a:spcAft>
                          <a:spcPts val="200"/>
                        </a:spcAft>
                      </a:pPr>
                      <a:r>
                        <a:rPr lang="en-US" sz="2800" b="1" i="0" u="none" strike="noStrike" dirty="0" err="1">
                          <a:solidFill>
                            <a:srgbClr val="000000"/>
                          </a:solidFill>
                          <a:effectLst/>
                          <a:latin typeface="Roboto Condensed" panose="02000000000000000000" pitchFamily="2" charset="0"/>
                          <a:ea typeface="Roboto Condensed" panose="02000000000000000000" pitchFamily="2" charset="0"/>
                        </a:rPr>
                        <a:t>Cột</a:t>
                      </a:r>
                      <a:r>
                        <a:rPr lang="en-US" sz="2800" b="1" i="0" u="none" strike="noStrike" dirty="0">
                          <a:solidFill>
                            <a:srgbClr val="000000"/>
                          </a:solidFill>
                          <a:effectLst/>
                          <a:latin typeface="Roboto Condensed" panose="02000000000000000000" pitchFamily="2" charset="0"/>
                          <a:ea typeface="Roboto Condensed" panose="02000000000000000000" pitchFamily="2" charset="0"/>
                        </a:rPr>
                        <a:t> B</a:t>
                      </a:r>
                      <a:endParaRPr lang="en-US" sz="2800"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DF98B6"/>
                    </a:solidFill>
                  </a:tcPr>
                </a:tc>
                <a:tc hMerge="1">
                  <a:txBody>
                    <a:bodyPr/>
                    <a:lstStyle/>
                    <a:p>
                      <a:pPr algn="ctr" rtl="0" fontAlgn="t">
                        <a:spcBef>
                          <a:spcPts val="200"/>
                        </a:spcBef>
                        <a:spcAft>
                          <a:spcPts val="200"/>
                        </a:spcAft>
                      </a:pPr>
                      <a:r>
                        <a:rPr lang="en-US" sz="2800" b="1" i="0" u="none" strike="noStrike" dirty="0" err="1">
                          <a:solidFill>
                            <a:srgbClr val="000000"/>
                          </a:solidFill>
                          <a:effectLst/>
                          <a:latin typeface="Roboto Condensed" panose="02000000000000000000" pitchFamily="2" charset="0"/>
                          <a:ea typeface="Roboto Condensed" panose="02000000000000000000" pitchFamily="2" charset="0"/>
                        </a:rPr>
                        <a:t>Cột</a:t>
                      </a:r>
                      <a:r>
                        <a:rPr lang="en-US" sz="2800" b="1" i="0" u="none" strike="noStrike" dirty="0">
                          <a:solidFill>
                            <a:srgbClr val="000000"/>
                          </a:solidFill>
                          <a:effectLst/>
                          <a:latin typeface="Roboto Condensed" panose="02000000000000000000" pitchFamily="2" charset="0"/>
                          <a:ea typeface="Roboto Condensed" panose="02000000000000000000" pitchFamily="2" charset="0"/>
                        </a:rPr>
                        <a:t> B</a:t>
                      </a:r>
                      <a:endParaRPr lang="en-US" sz="2800"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DF98B6"/>
                    </a:solidFill>
                  </a:tcPr>
                </a:tc>
                <a:extLst>
                  <a:ext uri="{0D108BD9-81ED-4DB2-BD59-A6C34878D82A}">
                    <a16:rowId xmlns:a16="http://schemas.microsoft.com/office/drawing/2014/main" val="10000"/>
                  </a:ext>
                </a:extLst>
              </a:tr>
              <a:tr h="1505211">
                <a:tc>
                  <a:txBody>
                    <a:bodyPr/>
                    <a:lstStyle/>
                    <a:p>
                      <a:pPr algn="ctr" rtl="0" fontAlgn="t">
                        <a:spcBef>
                          <a:spcPts val="200"/>
                        </a:spcBef>
                        <a:spcAft>
                          <a:spcPts val="200"/>
                        </a:spcAft>
                      </a:pPr>
                      <a:r>
                        <a:rPr lang="en-US" sz="2800" b="1" i="0" u="none" strike="noStrike" dirty="0">
                          <a:solidFill>
                            <a:srgbClr val="000000"/>
                          </a:solidFill>
                          <a:effectLst/>
                          <a:latin typeface="Roboto Condensed" panose="02000000000000000000" pitchFamily="2" charset="0"/>
                          <a:ea typeface="Roboto Condensed" panose="02000000000000000000" pitchFamily="2" charset="0"/>
                        </a:rPr>
                        <a:t>1</a:t>
                      </a:r>
                      <a:endParaRPr lang="en-US" sz="2800" b="1"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rtl="0" fontAlgn="t">
                        <a:spcBef>
                          <a:spcPts val="200"/>
                        </a:spcBef>
                        <a:spcAft>
                          <a:spcPts val="200"/>
                        </a:spcAft>
                      </a:pPr>
                      <a:r>
                        <a:rPr lang="vi-VN" sz="2800" b="0" i="0" u="none" strike="noStrike" dirty="0">
                          <a:solidFill>
                            <a:srgbClr val="000000"/>
                          </a:solidFill>
                          <a:effectLst/>
                          <a:latin typeface="Roboto Condensed" panose="02000000000000000000" pitchFamily="2" charset="0"/>
                          <a:ea typeface="Roboto Condensed" panose="02000000000000000000" pitchFamily="2" charset="0"/>
                        </a:rPr>
                        <a:t>Cách kể lại một trải nghiệm đáng nhớ của bản thân gồm các bước:</a:t>
                      </a:r>
                      <a:endParaRPr lang="vi-VN" sz="2800"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ctr" rtl="0" fontAlgn="t">
                        <a:spcBef>
                          <a:spcPts val="200"/>
                        </a:spcBef>
                        <a:spcAft>
                          <a:spcPts val="200"/>
                        </a:spcAft>
                      </a:pPr>
                      <a:r>
                        <a:rPr lang="en-US" sz="2800" b="1" i="0" u="none" strike="noStrike" dirty="0">
                          <a:solidFill>
                            <a:srgbClr val="000000"/>
                          </a:solidFill>
                          <a:effectLst/>
                          <a:latin typeface="Roboto Condensed" panose="02000000000000000000" pitchFamily="2" charset="0"/>
                          <a:ea typeface="Roboto Condensed" panose="02000000000000000000" pitchFamily="2" charset="0"/>
                        </a:rPr>
                        <a:t>a</a:t>
                      </a:r>
                      <a:endParaRPr lang="en-US" sz="2800" b="1"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rtl="0" fontAlgn="t">
                        <a:spcBef>
                          <a:spcPts val="200"/>
                        </a:spcBef>
                        <a:spcAft>
                          <a:spcPts val="200"/>
                        </a:spcAft>
                      </a:pPr>
                      <a:r>
                        <a:rPr lang="vi-VN" sz="2800" b="0" i="0" u="none" strike="noStrike" dirty="0">
                          <a:solidFill>
                            <a:srgbClr val="000000"/>
                          </a:solidFill>
                          <a:effectLst/>
                          <a:latin typeface="Roboto Condensed" panose="02000000000000000000" pitchFamily="2" charset="0"/>
                          <a:ea typeface="Roboto Condensed" panose="02000000000000000000" pitchFamily="2" charset="0"/>
                        </a:rPr>
                        <a:t>- Người nghe và người nói:  Trao đổi, đánh giá, rút kinh nghiệm sau khi nói (sử dụng bảng kiểm để tự nhận xét và nhận xét sản phẩm của bạn)</a:t>
                      </a:r>
                      <a:endParaRPr lang="vi-VN" sz="2800"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26772">
                <a:tc>
                  <a:txBody>
                    <a:bodyPr/>
                    <a:lstStyle/>
                    <a:p>
                      <a:pPr algn="ctr" rtl="0" fontAlgn="t">
                        <a:spcBef>
                          <a:spcPts val="200"/>
                        </a:spcBef>
                        <a:spcAft>
                          <a:spcPts val="200"/>
                        </a:spcAft>
                      </a:pPr>
                      <a:r>
                        <a:rPr lang="en-US" sz="2800" b="1" i="0" u="none" strike="noStrike" dirty="0">
                          <a:solidFill>
                            <a:srgbClr val="000000"/>
                          </a:solidFill>
                          <a:effectLst/>
                          <a:latin typeface="Roboto Condensed" panose="02000000000000000000" pitchFamily="2" charset="0"/>
                          <a:ea typeface="Roboto Condensed" panose="02000000000000000000" pitchFamily="2" charset="0"/>
                        </a:rPr>
                        <a:t>2</a:t>
                      </a:r>
                      <a:endParaRPr lang="en-US" sz="2800" b="1"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rtl="0" fontAlgn="t">
                        <a:spcBef>
                          <a:spcPts val="200"/>
                        </a:spcBef>
                        <a:spcAft>
                          <a:spcPts val="200"/>
                        </a:spcAft>
                      </a:pPr>
                      <a:r>
                        <a:rPr lang="vi-VN" sz="2800" b="0" i="0" u="none" strike="noStrike">
                          <a:solidFill>
                            <a:srgbClr val="000000"/>
                          </a:solidFill>
                          <a:effectLst/>
                          <a:latin typeface="Roboto Condensed" panose="02000000000000000000" pitchFamily="2" charset="0"/>
                          <a:ea typeface="Roboto Condensed" panose="02000000000000000000" pitchFamily="2" charset="0"/>
                        </a:rPr>
                        <a:t>Chuẩn bị trước khi nói</a:t>
                      </a:r>
                      <a:endParaRPr lang="vi-VN" sz="280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ctr" rtl="0" fontAlgn="t">
                        <a:spcBef>
                          <a:spcPts val="200"/>
                        </a:spcBef>
                        <a:spcAft>
                          <a:spcPts val="200"/>
                        </a:spcAft>
                      </a:pPr>
                      <a:r>
                        <a:rPr lang="en-US" sz="2800" b="1" i="0" u="none" strike="noStrike" dirty="0">
                          <a:solidFill>
                            <a:srgbClr val="000000"/>
                          </a:solidFill>
                          <a:effectLst/>
                          <a:latin typeface="Roboto Condensed" panose="02000000000000000000" pitchFamily="2" charset="0"/>
                          <a:ea typeface="Roboto Condensed" panose="02000000000000000000" pitchFamily="2" charset="0"/>
                        </a:rPr>
                        <a:t>b</a:t>
                      </a:r>
                      <a:endParaRPr lang="en-US" sz="2800" b="1"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rtl="0" fontAlgn="t">
                        <a:spcBef>
                          <a:spcPts val="200"/>
                        </a:spcBef>
                        <a:spcAft>
                          <a:spcPts val="200"/>
                        </a:spcAft>
                      </a:pP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Bám</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sát</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nội</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dung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đã</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nêu</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ở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dàn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ý</a:t>
                      </a:r>
                      <a:endParaRPr lang="en-US" sz="2800" dirty="0">
                        <a:effectLst/>
                        <a:latin typeface="Roboto Condensed" panose="02000000000000000000" pitchFamily="2" charset="0"/>
                        <a:ea typeface="Roboto Condensed" panose="02000000000000000000" pitchFamily="2" charset="0"/>
                      </a:endParaRPr>
                    </a:p>
                    <a:p>
                      <a:pPr algn="just" rtl="0" fontAlgn="t">
                        <a:spcBef>
                          <a:spcPts val="200"/>
                        </a:spcBef>
                        <a:spcAft>
                          <a:spcPts val="200"/>
                        </a:spcAft>
                      </a:pP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Kể</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kết</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hợp</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yếu</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tố</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biểu</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cảm</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bằng</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ánh</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mắt</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nét</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mặt</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động</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tác</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giới</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thiệu</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video,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hình</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ảnh</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chuyến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đi</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nếu</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có</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a:t>
                      </a:r>
                      <a:endParaRPr lang="en-US" sz="2800"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12550">
                <a:tc>
                  <a:txBody>
                    <a:bodyPr/>
                    <a:lstStyle/>
                    <a:p>
                      <a:pPr algn="ctr" rtl="0" fontAlgn="t">
                        <a:spcBef>
                          <a:spcPts val="200"/>
                        </a:spcBef>
                        <a:spcAft>
                          <a:spcPts val="200"/>
                        </a:spcAft>
                      </a:pPr>
                      <a:r>
                        <a:rPr lang="en-US" sz="2800" b="1" i="0" u="none" strike="noStrike" dirty="0">
                          <a:solidFill>
                            <a:srgbClr val="000000"/>
                          </a:solidFill>
                          <a:effectLst/>
                          <a:latin typeface="Roboto Condensed" panose="02000000000000000000" pitchFamily="2" charset="0"/>
                          <a:ea typeface="Roboto Condensed" panose="02000000000000000000" pitchFamily="2" charset="0"/>
                        </a:rPr>
                        <a:t>3</a:t>
                      </a:r>
                      <a:endParaRPr lang="en-US" sz="2800" b="1"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rtl="0" fontAlgn="t">
                        <a:spcBef>
                          <a:spcPts val="200"/>
                        </a:spcBef>
                        <a:spcAft>
                          <a:spcPts val="200"/>
                        </a:spcAft>
                      </a:pPr>
                      <a:r>
                        <a:rPr lang="en-US" sz="2800" b="0" i="0" u="none" strike="noStrike">
                          <a:solidFill>
                            <a:srgbClr val="000000"/>
                          </a:solidFill>
                          <a:effectLst/>
                          <a:latin typeface="Roboto Condensed" panose="02000000000000000000" pitchFamily="2" charset="0"/>
                          <a:ea typeface="Roboto Condensed" panose="02000000000000000000" pitchFamily="2" charset="0"/>
                        </a:rPr>
                        <a:t>Tìm ý và lập dàn ý</a:t>
                      </a:r>
                      <a:endParaRPr lang="en-US" sz="2800">
                        <a:effectLst/>
                        <a:latin typeface="Roboto Condensed" panose="02000000000000000000" pitchFamily="2" charset="0"/>
                        <a:ea typeface="Roboto Condensed" panose="02000000000000000000" pitchFamily="2" charset="0"/>
                      </a:endParaRPr>
                    </a:p>
                    <a:p>
                      <a:pPr fontAlgn="t"/>
                      <a:r>
                        <a:rPr lang="en-US" sz="2800">
                          <a:effectLst/>
                          <a:latin typeface="Roboto Condensed" panose="02000000000000000000" pitchFamily="2" charset="0"/>
                          <a:ea typeface="Roboto Condensed" panose="02000000000000000000" pitchFamily="2" charset="0"/>
                        </a:rPr>
                        <a:t/>
                      </a:r>
                      <a:br>
                        <a:rPr lang="en-US" sz="2800">
                          <a:effectLst/>
                          <a:latin typeface="Roboto Condensed" panose="02000000000000000000" pitchFamily="2" charset="0"/>
                          <a:ea typeface="Roboto Condensed" panose="02000000000000000000" pitchFamily="2" charset="0"/>
                        </a:rPr>
                      </a:br>
                      <a:endParaRPr lang="en-US" sz="280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ctr" rtl="0" fontAlgn="t">
                        <a:spcBef>
                          <a:spcPts val="200"/>
                        </a:spcBef>
                        <a:spcAft>
                          <a:spcPts val="200"/>
                        </a:spcAft>
                      </a:pPr>
                      <a:r>
                        <a:rPr lang="en-US" sz="2800" b="1" i="0" u="none" strike="noStrike" dirty="0">
                          <a:solidFill>
                            <a:srgbClr val="000000"/>
                          </a:solidFill>
                          <a:effectLst/>
                          <a:latin typeface="Roboto Condensed" panose="02000000000000000000" pitchFamily="2" charset="0"/>
                          <a:ea typeface="Roboto Condensed" panose="02000000000000000000" pitchFamily="2" charset="0"/>
                        </a:rPr>
                        <a:t>c</a:t>
                      </a:r>
                      <a:endParaRPr lang="en-US" sz="2800" b="1"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rtl="0" fontAlgn="t">
                        <a:spcBef>
                          <a:spcPts val="200"/>
                        </a:spcBef>
                        <a:spcAft>
                          <a:spcPts val="200"/>
                        </a:spcAft>
                      </a:pPr>
                      <a:r>
                        <a:rPr lang="vi-VN" sz="2800" b="0" i="0" u="none" strike="noStrike" dirty="0">
                          <a:solidFill>
                            <a:srgbClr val="000000"/>
                          </a:solidFill>
                          <a:effectLst/>
                          <a:latin typeface="Roboto Condensed" panose="02000000000000000000" pitchFamily="2" charset="0"/>
                          <a:ea typeface="Roboto Condensed" panose="02000000000000000000" pitchFamily="2" charset="0"/>
                        </a:rPr>
                        <a:t>- Chuẩn bị trước khi nói</a:t>
                      </a:r>
                      <a:endParaRPr lang="vi-VN" sz="2800" dirty="0">
                        <a:effectLst/>
                        <a:latin typeface="Roboto Condensed" panose="02000000000000000000" pitchFamily="2" charset="0"/>
                        <a:ea typeface="Roboto Condensed" panose="02000000000000000000" pitchFamily="2" charset="0"/>
                      </a:endParaRPr>
                    </a:p>
                    <a:p>
                      <a:pPr algn="just" rtl="0" fontAlgn="t">
                        <a:spcBef>
                          <a:spcPts val="200"/>
                        </a:spcBef>
                        <a:spcAft>
                          <a:spcPts val="200"/>
                        </a:spcAft>
                      </a:pPr>
                      <a:r>
                        <a:rPr lang="vi-VN" sz="2800" b="0" i="0" u="none" strike="noStrike" dirty="0">
                          <a:solidFill>
                            <a:srgbClr val="000000"/>
                          </a:solidFill>
                          <a:effectLst/>
                          <a:latin typeface="Roboto Condensed" panose="02000000000000000000" pitchFamily="2" charset="0"/>
                          <a:ea typeface="Roboto Condensed" panose="02000000000000000000" pitchFamily="2" charset="0"/>
                        </a:rPr>
                        <a:t>- Tìm ý và lập dàn ý</a:t>
                      </a:r>
                      <a:endParaRPr lang="vi-VN" sz="2800" dirty="0">
                        <a:effectLst/>
                        <a:latin typeface="Roboto Condensed" panose="02000000000000000000" pitchFamily="2" charset="0"/>
                        <a:ea typeface="Roboto Condensed" panose="02000000000000000000" pitchFamily="2" charset="0"/>
                      </a:endParaRPr>
                    </a:p>
                    <a:p>
                      <a:pPr algn="just" rtl="0" fontAlgn="t">
                        <a:spcBef>
                          <a:spcPts val="200"/>
                        </a:spcBef>
                        <a:spcAft>
                          <a:spcPts val="200"/>
                        </a:spcAft>
                      </a:pPr>
                      <a:r>
                        <a:rPr lang="vi-VN" sz="2800" b="0" i="0" u="none" strike="noStrike" dirty="0">
                          <a:solidFill>
                            <a:srgbClr val="000000"/>
                          </a:solidFill>
                          <a:effectLst/>
                          <a:latin typeface="Roboto Condensed" panose="02000000000000000000" pitchFamily="2" charset="0"/>
                          <a:ea typeface="Roboto Condensed" panose="02000000000000000000" pitchFamily="2" charset="0"/>
                        </a:rPr>
                        <a:t>- Nói và nghe</a:t>
                      </a:r>
                      <a:endParaRPr lang="vi-VN" sz="2800" dirty="0">
                        <a:effectLst/>
                        <a:latin typeface="Roboto Condensed" panose="02000000000000000000" pitchFamily="2" charset="0"/>
                        <a:ea typeface="Roboto Condensed" panose="02000000000000000000" pitchFamily="2" charset="0"/>
                      </a:endParaRPr>
                    </a:p>
                    <a:p>
                      <a:pPr algn="just" rtl="0" fontAlgn="t">
                        <a:spcBef>
                          <a:spcPts val="200"/>
                        </a:spcBef>
                        <a:spcAft>
                          <a:spcPts val="200"/>
                        </a:spcAft>
                      </a:pPr>
                      <a:r>
                        <a:rPr lang="vi-VN" sz="2800" b="0" i="0" u="none" strike="noStrike" dirty="0">
                          <a:solidFill>
                            <a:srgbClr val="000000"/>
                          </a:solidFill>
                          <a:effectLst/>
                          <a:latin typeface="Roboto Condensed" panose="02000000000000000000" pitchFamily="2" charset="0"/>
                          <a:ea typeface="Roboto Condensed" panose="02000000000000000000" pitchFamily="2" charset="0"/>
                        </a:rPr>
                        <a:t>- Kiểm tra và chỉnh sửa</a:t>
                      </a:r>
                      <a:endParaRPr lang="vi-VN" sz="2800"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78063">
                <a:tc>
                  <a:txBody>
                    <a:bodyPr/>
                    <a:lstStyle/>
                    <a:p>
                      <a:pPr algn="ctr" rtl="0" fontAlgn="t">
                        <a:spcBef>
                          <a:spcPts val="200"/>
                        </a:spcBef>
                        <a:spcAft>
                          <a:spcPts val="200"/>
                        </a:spcAft>
                      </a:pPr>
                      <a:r>
                        <a:rPr lang="en-US" sz="2800" b="1" i="0" u="none" strike="noStrike" dirty="0">
                          <a:solidFill>
                            <a:srgbClr val="000000"/>
                          </a:solidFill>
                          <a:effectLst/>
                          <a:latin typeface="Roboto Condensed" panose="02000000000000000000" pitchFamily="2" charset="0"/>
                          <a:ea typeface="Roboto Condensed" panose="02000000000000000000" pitchFamily="2" charset="0"/>
                        </a:rPr>
                        <a:t>4</a:t>
                      </a:r>
                      <a:endParaRPr lang="en-US" sz="2800" b="1"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rtl="0" fontAlgn="t">
                        <a:spcBef>
                          <a:spcPts val="200"/>
                        </a:spcBef>
                        <a:spcAft>
                          <a:spcPts val="200"/>
                        </a:spcAft>
                      </a:pP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Nói</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và</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nghe</a:t>
                      </a:r>
                      <a:endParaRPr lang="en-US" sz="2800" dirty="0">
                        <a:effectLst/>
                        <a:latin typeface="Roboto Condensed" panose="02000000000000000000" pitchFamily="2" charset="0"/>
                        <a:ea typeface="Roboto Condensed" panose="02000000000000000000" pitchFamily="2" charset="0"/>
                      </a:endParaRPr>
                    </a:p>
                    <a:p>
                      <a:pPr fontAlgn="t"/>
                      <a:endParaRPr lang="en-US" sz="2800"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ctr" rtl="0" fontAlgn="t">
                        <a:spcBef>
                          <a:spcPts val="200"/>
                        </a:spcBef>
                        <a:spcAft>
                          <a:spcPts val="200"/>
                        </a:spcAft>
                      </a:pPr>
                      <a:r>
                        <a:rPr lang="en-US" sz="2800" b="1" i="0" u="none" strike="noStrike" dirty="0">
                          <a:solidFill>
                            <a:srgbClr val="000000"/>
                          </a:solidFill>
                          <a:effectLst/>
                          <a:latin typeface="Roboto Condensed" panose="02000000000000000000" pitchFamily="2" charset="0"/>
                          <a:ea typeface="Roboto Condensed" panose="02000000000000000000" pitchFamily="2" charset="0"/>
                        </a:rPr>
                        <a:t>d</a:t>
                      </a:r>
                      <a:endParaRPr lang="en-US" sz="2800" b="1"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rtl="0" fontAlgn="t">
                        <a:spcBef>
                          <a:spcPts val="200"/>
                        </a:spcBef>
                        <a:spcAft>
                          <a:spcPts val="200"/>
                        </a:spcAft>
                      </a:pP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Sử</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dụng</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dàn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ý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đã</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lập</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ở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phần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viết</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bổ</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sung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và</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sửa</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chữa</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nếu</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cần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a:t>
                      </a:r>
                      <a:endParaRPr lang="en-US" sz="2800"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084532">
                <a:tc>
                  <a:txBody>
                    <a:bodyPr/>
                    <a:lstStyle/>
                    <a:p>
                      <a:pPr algn="ctr" rtl="0" fontAlgn="t">
                        <a:spcBef>
                          <a:spcPts val="200"/>
                        </a:spcBef>
                        <a:spcAft>
                          <a:spcPts val="200"/>
                        </a:spcAft>
                      </a:pPr>
                      <a:r>
                        <a:rPr lang="en-US" sz="2800" b="1" i="0" u="none" strike="noStrike" dirty="0">
                          <a:solidFill>
                            <a:srgbClr val="000000"/>
                          </a:solidFill>
                          <a:effectLst/>
                          <a:latin typeface="Roboto Condensed" panose="02000000000000000000" pitchFamily="2" charset="0"/>
                          <a:ea typeface="Roboto Condensed" panose="02000000000000000000" pitchFamily="2" charset="0"/>
                        </a:rPr>
                        <a:t>5</a:t>
                      </a:r>
                      <a:endParaRPr lang="en-US" sz="2800" b="1"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rtl="0" fontAlgn="t">
                        <a:spcBef>
                          <a:spcPts val="200"/>
                        </a:spcBef>
                        <a:spcAft>
                          <a:spcPts val="200"/>
                        </a:spcAft>
                      </a:pPr>
                      <a:r>
                        <a:rPr lang="en-US" sz="2800" b="0" i="0" u="none" strike="noStrike">
                          <a:solidFill>
                            <a:srgbClr val="000000"/>
                          </a:solidFill>
                          <a:effectLst/>
                          <a:latin typeface="Roboto Condensed" panose="02000000000000000000" pitchFamily="2" charset="0"/>
                          <a:ea typeface="Roboto Condensed" panose="02000000000000000000" pitchFamily="2" charset="0"/>
                        </a:rPr>
                        <a:t>Kiểm tra và chỉnh sửa</a:t>
                      </a:r>
                      <a:endParaRPr lang="en-US" sz="280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ctr" rtl="0" fontAlgn="t">
                        <a:spcBef>
                          <a:spcPts val="200"/>
                        </a:spcBef>
                        <a:spcAft>
                          <a:spcPts val="200"/>
                        </a:spcAft>
                      </a:pPr>
                      <a:r>
                        <a:rPr lang="en-US" sz="2800" b="1" i="0" u="none" strike="noStrike" dirty="0">
                          <a:solidFill>
                            <a:srgbClr val="000000"/>
                          </a:solidFill>
                          <a:effectLst/>
                          <a:latin typeface="Roboto Condensed" panose="02000000000000000000" pitchFamily="2" charset="0"/>
                          <a:ea typeface="Roboto Condensed" panose="02000000000000000000" pitchFamily="2" charset="0"/>
                        </a:rPr>
                        <a:t>e</a:t>
                      </a:r>
                      <a:endParaRPr lang="en-US" sz="2800" b="1"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rtl="0" fontAlgn="t">
                        <a:spcBef>
                          <a:spcPts val="200"/>
                        </a:spcBef>
                        <a:spcAft>
                          <a:spcPts val="200"/>
                        </a:spcAft>
                      </a:pP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Xác</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định</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đề</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tài</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không</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gian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thời</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gian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giọng</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kể</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ngữ</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điệu</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điệu</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bộ</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phù</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hợp</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với</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sự</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việc</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cảm</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xúc</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chuyến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đi</a:t>
                      </a:r>
                      <a:endParaRPr lang="en-US" sz="2800" dirty="0">
                        <a:effectLst/>
                        <a:latin typeface="Roboto Condensed" panose="02000000000000000000" pitchFamily="2" charset="0"/>
                        <a:ea typeface="Roboto Condensed" panose="02000000000000000000" pitchFamily="2" charset="0"/>
                      </a:endParaRPr>
                    </a:p>
                    <a:p>
                      <a:pPr algn="just" rtl="0" fontAlgn="t">
                        <a:spcBef>
                          <a:spcPts val="200"/>
                        </a:spcBef>
                        <a:spcAft>
                          <a:spcPts val="200"/>
                        </a:spcAft>
                      </a:pP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Xem</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lại</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dàn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ý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kể</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về</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chuyến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đi</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đáng</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nhớ</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ở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phần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viết</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và</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bổ</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sung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các</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từ</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câu</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dẫn</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 </a:t>
                      </a:r>
                      <a:r>
                        <a:rPr lang="en-US" sz="2800" b="0" i="0" u="none" strike="noStrike" dirty="0" err="1">
                          <a:solidFill>
                            <a:srgbClr val="000000"/>
                          </a:solidFill>
                          <a:effectLst/>
                          <a:latin typeface="Roboto Condensed" panose="02000000000000000000" pitchFamily="2" charset="0"/>
                          <a:ea typeface="Roboto Condensed" panose="02000000000000000000" pitchFamily="2" charset="0"/>
                        </a:rPr>
                        <a:t>dắt</a:t>
                      </a:r>
                      <a:r>
                        <a:rPr lang="en-US" sz="2800" b="0" i="0" u="none" strike="noStrike" dirty="0">
                          <a:solidFill>
                            <a:srgbClr val="000000"/>
                          </a:solidFill>
                          <a:effectLst/>
                          <a:latin typeface="Roboto Condensed" panose="02000000000000000000" pitchFamily="2" charset="0"/>
                          <a:ea typeface="Roboto Condensed" panose="02000000000000000000" pitchFamily="2" charset="0"/>
                        </a:rPr>
                        <a:t>…</a:t>
                      </a:r>
                      <a:endParaRPr lang="en-US" sz="2800" dirty="0">
                        <a:effectLst/>
                        <a:latin typeface="Roboto Condensed" panose="02000000000000000000" pitchFamily="2" charset="0"/>
                        <a:ea typeface="Roboto Condensed" panose="02000000000000000000" pitchFamily="2" charset="0"/>
                      </a:endParaRPr>
                    </a:p>
                  </a:txBody>
                  <a:tcPr marL="73025" marR="73025">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707993985"/>
                  </a:ext>
                </a:extLst>
              </a:tr>
            </a:tbl>
          </a:graphicData>
        </a:graphic>
      </p:graphicFrame>
      <p:pic>
        <p:nvPicPr>
          <p:cNvPr id="40" name="Picture 7">
            <a:extLst>
              <a:ext uri="{FF2B5EF4-FFF2-40B4-BE49-F238E27FC236}">
                <a16:creationId xmlns:a16="http://schemas.microsoft.com/office/drawing/2014/main" id="{C49DFFDE-B331-950D-130A-F3D371D3F30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17210" t="24148"/>
          <a:stretch>
            <a:fillRect/>
          </a:stretch>
        </p:blipFill>
        <p:spPr>
          <a:xfrm flipH="1" flipV="1">
            <a:off x="15687747" y="-5415"/>
            <a:ext cx="2600253" cy="2334691"/>
          </a:xfrm>
          <a:prstGeom prst="rect">
            <a:avLst/>
          </a:prstGeom>
        </p:spPr>
      </p:pic>
      <p:sp>
        <p:nvSpPr>
          <p:cNvPr id="42" name="TextBox 41">
            <a:extLst>
              <a:ext uri="{FF2B5EF4-FFF2-40B4-BE49-F238E27FC236}">
                <a16:creationId xmlns:a16="http://schemas.microsoft.com/office/drawing/2014/main" id="{13285EA9-7FBC-8D77-1B4D-964A72CF0A51}"/>
              </a:ext>
            </a:extLst>
          </p:cNvPr>
          <p:cNvSpPr txBox="1"/>
          <p:nvPr/>
        </p:nvSpPr>
        <p:spPr>
          <a:xfrm>
            <a:off x="4686300" y="12401397"/>
            <a:ext cx="9947366" cy="369332"/>
          </a:xfrm>
          <a:prstGeom prst="rect">
            <a:avLst/>
          </a:prstGeom>
          <a:noFill/>
        </p:spPr>
        <p:txBody>
          <a:bodyPr wrap="square">
            <a:spAutoFit/>
          </a:bodyPr>
          <a:lstStyle/>
          <a:p>
            <a:r>
              <a:rPr lang="pt-BR" sz="1800" b="1" i="0" u="none" strike="noStrike" dirty="0">
                <a:solidFill>
                  <a:srgbClr val="000000"/>
                </a:solidFill>
                <a:effectLst/>
                <a:latin typeface="Times New Roman" panose="02020603050405020304" pitchFamily="18" charset="0"/>
              </a:rPr>
              <a:t>2: 1-c, 2-e, 3 -d, 4-b, 5-a</a:t>
            </a:r>
            <a:endParaRPr lang="en-US" dirty="0"/>
          </a:p>
        </p:txBody>
      </p:sp>
      <p:cxnSp>
        <p:nvCxnSpPr>
          <p:cNvPr id="44" name="Straight Connector 43">
            <a:extLst>
              <a:ext uri="{FF2B5EF4-FFF2-40B4-BE49-F238E27FC236}">
                <a16:creationId xmlns:a16="http://schemas.microsoft.com/office/drawing/2014/main" id="{52E11346-9D9E-7F7D-9740-98A75A7699EF}"/>
              </a:ext>
            </a:extLst>
          </p:cNvPr>
          <p:cNvCxnSpPr>
            <a:cxnSpLocks/>
          </p:cNvCxnSpPr>
          <p:nvPr/>
        </p:nvCxnSpPr>
        <p:spPr>
          <a:xfrm>
            <a:off x="5715000" y="3130975"/>
            <a:ext cx="1117838" cy="216466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EEEBDAB6-B873-7C21-101F-53513C52F758}"/>
              </a:ext>
            </a:extLst>
          </p:cNvPr>
          <p:cNvCxnSpPr>
            <a:cxnSpLocks/>
          </p:cNvCxnSpPr>
          <p:nvPr/>
        </p:nvCxnSpPr>
        <p:spPr>
          <a:xfrm>
            <a:off x="5058495" y="4060780"/>
            <a:ext cx="1774343" cy="42069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AD043365-FE85-6BA7-A132-AE3DE07CB22F}"/>
              </a:ext>
            </a:extLst>
          </p:cNvPr>
          <p:cNvCxnSpPr>
            <a:cxnSpLocks/>
          </p:cNvCxnSpPr>
          <p:nvPr/>
        </p:nvCxnSpPr>
        <p:spPr>
          <a:xfrm>
            <a:off x="4469924" y="5429485"/>
            <a:ext cx="2362914" cy="18788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28E774DE-8EED-34DA-FF59-38614A520317}"/>
              </a:ext>
            </a:extLst>
          </p:cNvPr>
          <p:cNvCxnSpPr>
            <a:cxnSpLocks/>
          </p:cNvCxnSpPr>
          <p:nvPr/>
        </p:nvCxnSpPr>
        <p:spPr>
          <a:xfrm flipV="1">
            <a:off x="3695700" y="4060780"/>
            <a:ext cx="3137138" cy="332173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45269B1B-F256-73FD-153D-6F4EEF9FA383}"/>
              </a:ext>
            </a:extLst>
          </p:cNvPr>
          <p:cNvCxnSpPr>
            <a:cxnSpLocks/>
          </p:cNvCxnSpPr>
          <p:nvPr/>
        </p:nvCxnSpPr>
        <p:spPr>
          <a:xfrm flipV="1">
            <a:off x="5058495" y="2610707"/>
            <a:ext cx="1774343" cy="5790835"/>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4519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circle(in)">
                                      <p:cBhvr>
                                        <p:cTn id="12" dur="20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ircle(in)">
                                      <p:cBhvr>
                                        <p:cTn id="17" dur="20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circle(in)">
                                      <p:cBhvr>
                                        <p:cTn id="22" dur="20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ircle(in)">
                                      <p:cBhvr>
                                        <p:cTn id="2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898398" y="5505761"/>
            <a:ext cx="463230" cy="5816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665" t="12429" r="13075" b="104"/>
          <a:stretch>
            <a:fillRect/>
          </a:stretch>
        </p:blipFill>
        <p:spPr>
          <a:xfrm>
            <a:off x="14110775" y="3241053"/>
            <a:ext cx="3837451" cy="362939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17735" b="22961"/>
          <a:stretch>
            <a:fillRect/>
          </a:stretch>
        </p:blipFill>
        <p:spPr>
          <a:xfrm>
            <a:off x="7831" y="8411287"/>
            <a:ext cx="2084739" cy="191326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46954">
            <a:off x="16407355" y="8312905"/>
            <a:ext cx="1267245" cy="1214251"/>
          </a:xfrm>
          <a:prstGeom prst="rect">
            <a:avLst/>
          </a:prstGeom>
        </p:spPr>
      </p:pic>
      <p:sp>
        <p:nvSpPr>
          <p:cNvPr id="6" name="TextBox 6"/>
          <p:cNvSpPr txBox="1"/>
          <p:nvPr/>
        </p:nvSpPr>
        <p:spPr>
          <a:xfrm>
            <a:off x="0" y="2802903"/>
            <a:ext cx="13857248" cy="748218"/>
          </a:xfrm>
          <a:prstGeom prst="rect">
            <a:avLst/>
          </a:prstGeom>
        </p:spPr>
        <p:txBody>
          <a:bodyPr lIns="0" tIns="0" rIns="0" bIns="0" rtlCol="0" anchor="t">
            <a:spAutoFit/>
          </a:bodyPr>
          <a:lstStyle/>
          <a:p>
            <a:pPr algn="ctr">
              <a:lnSpc>
                <a:spcPts val="6299"/>
              </a:lnSpc>
              <a:spcBef>
                <a:spcPct val="0"/>
              </a:spcBef>
            </a:pPr>
            <a:r>
              <a:rPr lang="en-US" sz="4500" dirty="0">
                <a:solidFill>
                  <a:srgbClr val="D479A2"/>
                </a:solidFill>
                <a:latin typeface="Roboto Condensed Bold"/>
              </a:rPr>
              <a:t>2. </a:t>
            </a:r>
            <a:r>
              <a:rPr lang="en-US" sz="4500" dirty="0" err="1">
                <a:solidFill>
                  <a:srgbClr val="D479A2"/>
                </a:solidFill>
                <a:latin typeface="Roboto Condensed Bold"/>
              </a:rPr>
              <a:t>Cách</a:t>
            </a:r>
            <a:r>
              <a:rPr lang="en-US" sz="4500" dirty="0">
                <a:solidFill>
                  <a:srgbClr val="D479A2"/>
                </a:solidFill>
                <a:latin typeface="Roboto Condensed Bold"/>
              </a:rPr>
              <a:t> </a:t>
            </a:r>
            <a:r>
              <a:rPr lang="en-US" sz="4500" dirty="0" err="1">
                <a:solidFill>
                  <a:srgbClr val="D479A2"/>
                </a:solidFill>
                <a:latin typeface="Roboto Condensed Bold"/>
              </a:rPr>
              <a:t>thức</a:t>
            </a:r>
            <a:r>
              <a:rPr lang="en-US" sz="4500" dirty="0">
                <a:solidFill>
                  <a:srgbClr val="D479A2"/>
                </a:solidFill>
                <a:latin typeface="Roboto Condensed Bold"/>
              </a:rPr>
              <a:t> </a:t>
            </a:r>
            <a:r>
              <a:rPr lang="en-US" sz="4500" dirty="0" err="1">
                <a:solidFill>
                  <a:srgbClr val="D479A2"/>
                </a:solidFill>
                <a:latin typeface="Roboto Condensed Bold"/>
              </a:rPr>
              <a:t>kể</a:t>
            </a:r>
            <a:r>
              <a:rPr lang="en-US" sz="4500" dirty="0">
                <a:solidFill>
                  <a:srgbClr val="D479A2"/>
                </a:solidFill>
                <a:latin typeface="Roboto Condensed Bold"/>
              </a:rPr>
              <a:t> </a:t>
            </a:r>
            <a:r>
              <a:rPr lang="en-US" sz="4500" dirty="0" err="1">
                <a:solidFill>
                  <a:srgbClr val="D479A2"/>
                </a:solidFill>
                <a:latin typeface="Roboto Condensed Bold"/>
              </a:rPr>
              <a:t>lại</a:t>
            </a:r>
            <a:r>
              <a:rPr lang="en-US" sz="4500" dirty="0">
                <a:solidFill>
                  <a:srgbClr val="D479A2"/>
                </a:solidFill>
                <a:latin typeface="Roboto Condensed Bold"/>
              </a:rPr>
              <a:t> </a:t>
            </a:r>
            <a:r>
              <a:rPr lang="en-US" sz="4500" dirty="0" err="1">
                <a:solidFill>
                  <a:srgbClr val="D479A2"/>
                </a:solidFill>
                <a:latin typeface="Roboto Condensed Bold"/>
              </a:rPr>
              <a:t>một</a:t>
            </a:r>
            <a:r>
              <a:rPr lang="en-US" sz="4500" dirty="0">
                <a:solidFill>
                  <a:srgbClr val="D479A2"/>
                </a:solidFill>
                <a:latin typeface="Roboto Condensed Bold"/>
              </a:rPr>
              <a:t> </a:t>
            </a:r>
            <a:r>
              <a:rPr lang="en-US" sz="4500" dirty="0" err="1">
                <a:solidFill>
                  <a:srgbClr val="D479A2"/>
                </a:solidFill>
                <a:latin typeface="Roboto Condensed Bold"/>
              </a:rPr>
              <a:t>trải</a:t>
            </a:r>
            <a:r>
              <a:rPr lang="en-US" sz="4500" dirty="0">
                <a:solidFill>
                  <a:srgbClr val="D479A2"/>
                </a:solidFill>
                <a:latin typeface="Roboto Condensed Bold"/>
              </a:rPr>
              <a:t> </a:t>
            </a:r>
            <a:r>
              <a:rPr lang="en-US" sz="4500" dirty="0" err="1">
                <a:solidFill>
                  <a:srgbClr val="D479A2"/>
                </a:solidFill>
                <a:latin typeface="Roboto Condensed Bold"/>
              </a:rPr>
              <a:t>nghiệm</a:t>
            </a:r>
            <a:r>
              <a:rPr lang="en-US" sz="4500" dirty="0">
                <a:solidFill>
                  <a:srgbClr val="D479A2"/>
                </a:solidFill>
                <a:latin typeface="Roboto Condensed Bold"/>
              </a:rPr>
              <a:t> </a:t>
            </a:r>
            <a:r>
              <a:rPr lang="en-US" sz="4500" dirty="0" err="1">
                <a:solidFill>
                  <a:srgbClr val="D479A2"/>
                </a:solidFill>
                <a:latin typeface="Roboto Condensed Bold"/>
              </a:rPr>
              <a:t>của</a:t>
            </a:r>
            <a:r>
              <a:rPr lang="en-US" sz="4500" dirty="0">
                <a:solidFill>
                  <a:srgbClr val="D479A2"/>
                </a:solidFill>
                <a:latin typeface="Roboto Condensed Bold"/>
              </a:rPr>
              <a:t> </a:t>
            </a:r>
            <a:r>
              <a:rPr lang="en-US" sz="4500" dirty="0" err="1">
                <a:solidFill>
                  <a:srgbClr val="D479A2"/>
                </a:solidFill>
                <a:latin typeface="Roboto Condensed Bold"/>
              </a:rPr>
              <a:t>bản</a:t>
            </a:r>
            <a:r>
              <a:rPr lang="en-US" sz="4500" dirty="0">
                <a:solidFill>
                  <a:srgbClr val="D479A2"/>
                </a:solidFill>
                <a:latin typeface="Roboto Condensed Bold"/>
              </a:rPr>
              <a:t> </a:t>
            </a:r>
            <a:r>
              <a:rPr lang="en-US" sz="4500" dirty="0" err="1">
                <a:solidFill>
                  <a:srgbClr val="D479A2"/>
                </a:solidFill>
                <a:latin typeface="Roboto Condensed Bold"/>
              </a:rPr>
              <a:t>thân</a:t>
            </a:r>
            <a:endParaRPr lang="en-US" sz="4500" dirty="0">
              <a:solidFill>
                <a:srgbClr val="D479A2"/>
              </a:solidFill>
              <a:latin typeface="Roboto Condensed Bold"/>
            </a:endParaRPr>
          </a:p>
        </p:txBody>
      </p:sp>
      <p:sp>
        <p:nvSpPr>
          <p:cNvPr id="7" name="TextBox 7"/>
          <p:cNvSpPr txBox="1"/>
          <p:nvPr/>
        </p:nvSpPr>
        <p:spPr>
          <a:xfrm>
            <a:off x="1362277" y="761344"/>
            <a:ext cx="16152074" cy="1831975"/>
          </a:xfrm>
          <a:prstGeom prst="rect">
            <a:avLst/>
          </a:prstGeom>
        </p:spPr>
        <p:txBody>
          <a:bodyPr lIns="0" tIns="0" rIns="0" bIns="0" rtlCol="0" anchor="t">
            <a:spAutoFit/>
          </a:bodyPr>
          <a:lstStyle/>
          <a:p>
            <a:pPr>
              <a:lnSpc>
                <a:spcPts val="7400"/>
              </a:lnSpc>
            </a:pPr>
            <a:r>
              <a:rPr lang="en-US" sz="5000" b="1" dirty="0">
                <a:solidFill>
                  <a:srgbClr val="3B3B3B"/>
                </a:solidFill>
                <a:latin typeface="Fraunces"/>
              </a:rPr>
              <a:t>I. QUAN SÁT MẪU VÀ TÌM HIỂU CÁCH THỨC THỰC HIỆN KỂ LẠI MỘT TRẢI NGHIỆM ĐÁNG NHỚ</a:t>
            </a:r>
          </a:p>
        </p:txBody>
      </p:sp>
      <p:pic>
        <p:nvPicPr>
          <p:cNvPr id="9" name="Picture 9"/>
          <p:cNvPicPr>
            <a:picLocks noChangeAspect="1"/>
          </p:cNvPicPr>
          <p:nvPr/>
        </p:nvPicPr>
        <p:blipFill>
          <a:blip r:embed="rId10"/>
          <a:srcRect/>
          <a:stretch>
            <a:fillRect/>
          </a:stretch>
        </p:blipFill>
        <p:spPr>
          <a:xfrm rot="-941881">
            <a:off x="12313807" y="2635446"/>
            <a:ext cx="7431388" cy="6363126"/>
          </a:xfrm>
          <a:prstGeom prst="rect">
            <a:avLst/>
          </a:prstGeom>
        </p:spPr>
      </p:pic>
      <p:graphicFrame>
        <p:nvGraphicFramePr>
          <p:cNvPr id="10" name="Diagram 9">
            <a:extLst>
              <a:ext uri="{FF2B5EF4-FFF2-40B4-BE49-F238E27FC236}">
                <a16:creationId xmlns:a16="http://schemas.microsoft.com/office/drawing/2014/main" id="{D9B5F53C-81CD-90F8-BCD0-C9E0747E7443}"/>
              </a:ext>
            </a:extLst>
          </p:cNvPr>
          <p:cNvGraphicFramePr/>
          <p:nvPr>
            <p:extLst>
              <p:ext uri="{D42A27DB-BD31-4B8C-83A1-F6EECF244321}">
                <p14:modId xmlns:p14="http://schemas.microsoft.com/office/powerpoint/2010/main" val="2950472969"/>
              </p:ext>
            </p:extLst>
          </p:nvPr>
        </p:nvGraphicFramePr>
        <p:xfrm>
          <a:off x="1828800" y="3036718"/>
          <a:ext cx="13857248" cy="745873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6006" y="6332693"/>
            <a:ext cx="1208273" cy="151723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26821" b="22084"/>
          <a:stretch>
            <a:fillRect/>
          </a:stretch>
        </p:blipFill>
        <p:spPr>
          <a:xfrm>
            <a:off x="12022497" y="5917452"/>
            <a:ext cx="6265503" cy="436954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792434">
            <a:off x="16410944" y="8778315"/>
            <a:ext cx="1155324" cy="95996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24433">
            <a:off x="15537769" y="-218337"/>
            <a:ext cx="1753535" cy="1457029"/>
          </a:xfrm>
          <a:prstGeom prst="rect">
            <a:avLst/>
          </a:prstGeom>
        </p:spPr>
      </p:pic>
      <p:sp>
        <p:nvSpPr>
          <p:cNvPr id="6" name="TextBox 6"/>
          <p:cNvSpPr txBox="1"/>
          <p:nvPr/>
        </p:nvSpPr>
        <p:spPr>
          <a:xfrm>
            <a:off x="1362277" y="414927"/>
            <a:ext cx="6282190" cy="781050"/>
          </a:xfrm>
          <a:prstGeom prst="rect">
            <a:avLst/>
          </a:prstGeom>
        </p:spPr>
        <p:txBody>
          <a:bodyPr lIns="0" tIns="0" rIns="0" bIns="0" rtlCol="0" anchor="t">
            <a:spAutoFit/>
          </a:bodyPr>
          <a:lstStyle/>
          <a:p>
            <a:pPr>
              <a:lnSpc>
                <a:spcPts val="6299"/>
              </a:lnSpc>
              <a:spcBef>
                <a:spcPct val="0"/>
              </a:spcBef>
            </a:pPr>
            <a:r>
              <a:rPr lang="en-US" sz="4500" dirty="0">
                <a:solidFill>
                  <a:srgbClr val="D479A2"/>
                </a:solidFill>
                <a:latin typeface="Roboto Condensed Bold"/>
              </a:rPr>
              <a:t>3. </a:t>
            </a:r>
            <a:r>
              <a:rPr lang="en-US" sz="4500" dirty="0" err="1">
                <a:solidFill>
                  <a:srgbClr val="D479A2"/>
                </a:solidFill>
                <a:latin typeface="Roboto Condensed Bold"/>
              </a:rPr>
              <a:t>Bảng</a:t>
            </a:r>
            <a:r>
              <a:rPr lang="en-US" sz="4500" dirty="0">
                <a:solidFill>
                  <a:srgbClr val="D479A2"/>
                </a:solidFill>
                <a:latin typeface="Roboto Condensed Bold"/>
              </a:rPr>
              <a:t> </a:t>
            </a:r>
            <a:r>
              <a:rPr lang="en-US" sz="4500" dirty="0" err="1">
                <a:solidFill>
                  <a:srgbClr val="D479A2"/>
                </a:solidFill>
                <a:latin typeface="Roboto Condensed Bold"/>
              </a:rPr>
              <a:t>kiểm</a:t>
            </a:r>
            <a:r>
              <a:rPr lang="en-US" sz="4500" dirty="0">
                <a:solidFill>
                  <a:srgbClr val="D479A2"/>
                </a:solidFill>
                <a:latin typeface="Roboto Condensed Bold"/>
              </a:rPr>
              <a:t> </a:t>
            </a:r>
            <a:r>
              <a:rPr lang="en-US" sz="4500" dirty="0" err="1">
                <a:solidFill>
                  <a:srgbClr val="D479A2"/>
                </a:solidFill>
                <a:latin typeface="Roboto Condensed Bold"/>
              </a:rPr>
              <a:t>tham</a:t>
            </a:r>
            <a:r>
              <a:rPr lang="en-US" sz="4500" dirty="0">
                <a:solidFill>
                  <a:srgbClr val="D479A2"/>
                </a:solidFill>
                <a:latin typeface="Roboto Condensed Bold"/>
              </a:rPr>
              <a:t> </a:t>
            </a:r>
            <a:r>
              <a:rPr lang="en-US" sz="4500" dirty="0" err="1">
                <a:solidFill>
                  <a:srgbClr val="D479A2"/>
                </a:solidFill>
                <a:latin typeface="Roboto Condensed Bold"/>
              </a:rPr>
              <a:t>khảo</a:t>
            </a:r>
            <a:endParaRPr lang="en-US" sz="4500" dirty="0">
              <a:solidFill>
                <a:srgbClr val="D479A2"/>
              </a:solidFill>
              <a:latin typeface="Roboto Condensed Bold"/>
            </a:endParaRPr>
          </a:p>
        </p:txBody>
      </p:sp>
      <p:graphicFrame>
        <p:nvGraphicFramePr>
          <p:cNvPr id="7" name="Table 7"/>
          <p:cNvGraphicFramePr>
            <a:graphicFrameLocks noGrp="1"/>
          </p:cNvGraphicFramePr>
          <p:nvPr>
            <p:extLst>
              <p:ext uri="{D42A27DB-BD31-4B8C-83A1-F6EECF244321}">
                <p14:modId xmlns:p14="http://schemas.microsoft.com/office/powerpoint/2010/main" val="3564088842"/>
              </p:ext>
            </p:extLst>
          </p:nvPr>
        </p:nvGraphicFramePr>
        <p:xfrm>
          <a:off x="1362277" y="1500777"/>
          <a:ext cx="16152073" cy="8410578"/>
        </p:xfrm>
        <a:graphic>
          <a:graphicData uri="http://schemas.openxmlformats.org/drawingml/2006/table">
            <a:tbl>
              <a:tblPr/>
              <a:tblGrid>
                <a:gridCol w="13606534">
                  <a:extLst>
                    <a:ext uri="{9D8B030D-6E8A-4147-A177-3AD203B41FA5}">
                      <a16:colId xmlns:a16="http://schemas.microsoft.com/office/drawing/2014/main" val="20000"/>
                    </a:ext>
                  </a:extLst>
                </a:gridCol>
                <a:gridCol w="1205351">
                  <a:extLst>
                    <a:ext uri="{9D8B030D-6E8A-4147-A177-3AD203B41FA5}">
                      <a16:colId xmlns:a16="http://schemas.microsoft.com/office/drawing/2014/main" val="20001"/>
                    </a:ext>
                  </a:extLst>
                </a:gridCol>
                <a:gridCol w="1340188">
                  <a:extLst>
                    <a:ext uri="{9D8B030D-6E8A-4147-A177-3AD203B41FA5}">
                      <a16:colId xmlns:a16="http://schemas.microsoft.com/office/drawing/2014/main" val="20002"/>
                    </a:ext>
                  </a:extLst>
                </a:gridCol>
              </a:tblGrid>
              <a:tr h="764598">
                <a:tc>
                  <a:txBody>
                    <a:bodyPr/>
                    <a:lstStyle/>
                    <a:p>
                      <a:pPr algn="ctr">
                        <a:defRPr/>
                      </a:pPr>
                      <a:r>
                        <a:rPr lang="en-US" sz="3099" dirty="0">
                          <a:solidFill>
                            <a:srgbClr val="FFFFFF"/>
                          </a:solidFill>
                          <a:latin typeface="Roboto Condensed Bold"/>
                        </a:rPr>
                        <a:t>MỘT TRẢI NGHIỆM ĐÁNG NHỚ</a:t>
                      </a:r>
                      <a:endParaRPr lang="en-US" sz="1100" dirty="0"/>
                    </a:p>
                  </a:txBody>
                  <a:tcPr anchor="ct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CFB8CF"/>
                    </a:solidFill>
                  </a:tcPr>
                </a:tc>
                <a:tc>
                  <a:txBody>
                    <a:bodyPr/>
                    <a:lstStyle/>
                    <a:p>
                      <a:pPr algn="ctr">
                        <a:defRPr/>
                      </a:pPr>
                      <a:r>
                        <a:rPr lang="en-US" sz="3099" dirty="0">
                          <a:solidFill>
                            <a:srgbClr val="FFFFFF"/>
                          </a:solidFill>
                          <a:latin typeface="Roboto Condensed Bold"/>
                        </a:rPr>
                        <a:t>ĐẠT</a:t>
                      </a:r>
                      <a:endParaRPr lang="en-US" sz="1100" dirty="0"/>
                    </a:p>
                  </a:txBody>
                  <a:tcPr anchor="ct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CFB8CF"/>
                    </a:solidFill>
                  </a:tcPr>
                </a:tc>
                <a:tc>
                  <a:txBody>
                    <a:bodyPr/>
                    <a:lstStyle/>
                    <a:p>
                      <a:pPr algn="ctr">
                        <a:defRPr/>
                      </a:pPr>
                      <a:r>
                        <a:rPr lang="en-US" sz="3099" dirty="0">
                          <a:solidFill>
                            <a:srgbClr val="FFFFFF"/>
                          </a:solidFill>
                          <a:latin typeface="Roboto Condensed Bold"/>
                        </a:rPr>
                        <a:t>KĐ</a:t>
                      </a:r>
                      <a:endParaRPr lang="en-US" sz="1100" dirty="0"/>
                    </a:p>
                  </a:txBody>
                  <a:tcPr anchor="ct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CFB8CF"/>
                    </a:solidFill>
                  </a:tcPr>
                </a:tc>
                <a:extLst>
                  <a:ext uri="{0D108BD9-81ED-4DB2-BD59-A6C34878D82A}">
                    <a16:rowId xmlns:a16="http://schemas.microsoft.com/office/drawing/2014/main" val="10000"/>
                  </a:ext>
                </a:extLst>
              </a:tr>
              <a:tr h="764598">
                <a:tc>
                  <a:txBody>
                    <a:bodyPr/>
                    <a:lstStyle/>
                    <a:p>
                      <a:pPr algn="l">
                        <a:defRPr/>
                      </a:pPr>
                      <a:r>
                        <a:rPr lang="en-US" sz="3099">
                          <a:solidFill>
                            <a:srgbClr val="393F85"/>
                          </a:solidFill>
                          <a:latin typeface="Roboto Condensed"/>
                        </a:rPr>
                        <a:t>Bài trình bày có đủ 3 phần: giới thiệu, nội dung và kết thúc.</a:t>
                      </a:r>
                      <a:endParaRPr lang="en-US" sz="1100"/>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r h="764598">
                <a:tc>
                  <a:txBody>
                    <a:bodyPr/>
                    <a:lstStyle/>
                    <a:p>
                      <a:pPr algn="l">
                        <a:defRPr/>
                      </a:pPr>
                      <a:r>
                        <a:rPr lang="en-US" sz="3099" dirty="0" err="1">
                          <a:solidFill>
                            <a:srgbClr val="393F85"/>
                          </a:solidFill>
                          <a:latin typeface="Roboto Condensed"/>
                        </a:rPr>
                        <a:t>Câu</a:t>
                      </a:r>
                      <a:r>
                        <a:rPr lang="en-US" sz="3099" dirty="0">
                          <a:solidFill>
                            <a:srgbClr val="393F85"/>
                          </a:solidFill>
                          <a:latin typeface="Roboto Condensed"/>
                        </a:rPr>
                        <a:t> </a:t>
                      </a:r>
                      <a:r>
                        <a:rPr lang="en-US" sz="3099" dirty="0" err="1">
                          <a:solidFill>
                            <a:srgbClr val="393F85"/>
                          </a:solidFill>
                          <a:latin typeface="Roboto Condensed"/>
                        </a:rPr>
                        <a:t>chuyện</a:t>
                      </a:r>
                      <a:r>
                        <a:rPr lang="en-US" sz="3099" dirty="0">
                          <a:solidFill>
                            <a:srgbClr val="393F85"/>
                          </a:solidFill>
                          <a:latin typeface="Roboto Condensed"/>
                        </a:rPr>
                        <a:t> </a:t>
                      </a:r>
                      <a:r>
                        <a:rPr lang="en-US" sz="3099" dirty="0" err="1">
                          <a:solidFill>
                            <a:srgbClr val="393F85"/>
                          </a:solidFill>
                          <a:latin typeface="Roboto Condensed"/>
                        </a:rPr>
                        <a:t>kể</a:t>
                      </a:r>
                      <a:r>
                        <a:rPr lang="en-US" sz="3099" dirty="0">
                          <a:solidFill>
                            <a:srgbClr val="393F85"/>
                          </a:solidFill>
                          <a:latin typeface="Roboto Condensed"/>
                        </a:rPr>
                        <a:t> </a:t>
                      </a:r>
                      <a:r>
                        <a:rPr lang="en-US" sz="3099" dirty="0" err="1">
                          <a:solidFill>
                            <a:srgbClr val="393F85"/>
                          </a:solidFill>
                          <a:latin typeface="Roboto Condensed"/>
                        </a:rPr>
                        <a:t>về</a:t>
                      </a:r>
                      <a:r>
                        <a:rPr lang="en-US" sz="3099" dirty="0">
                          <a:solidFill>
                            <a:srgbClr val="393F85"/>
                          </a:solidFill>
                          <a:latin typeface="Roboto Condensed"/>
                        </a:rPr>
                        <a:t> </a:t>
                      </a:r>
                      <a:r>
                        <a:rPr lang="en-US" sz="3099" dirty="0" err="1">
                          <a:solidFill>
                            <a:srgbClr val="393F85"/>
                          </a:solidFill>
                          <a:latin typeface="Roboto Condensed"/>
                        </a:rPr>
                        <a:t>trải</a:t>
                      </a:r>
                      <a:r>
                        <a:rPr lang="en-US" sz="3099" dirty="0">
                          <a:solidFill>
                            <a:srgbClr val="393F85"/>
                          </a:solidFill>
                          <a:latin typeface="Roboto Condensed"/>
                        </a:rPr>
                        <a:t> </a:t>
                      </a:r>
                      <a:r>
                        <a:rPr lang="en-US" sz="3099" dirty="0" err="1">
                          <a:solidFill>
                            <a:srgbClr val="393F85"/>
                          </a:solidFill>
                          <a:latin typeface="Roboto Condensed"/>
                        </a:rPr>
                        <a:t>nghiệm</a:t>
                      </a:r>
                      <a:r>
                        <a:rPr lang="en-US" sz="3099" dirty="0">
                          <a:solidFill>
                            <a:srgbClr val="393F85"/>
                          </a:solidFill>
                          <a:latin typeface="Roboto Condensed"/>
                        </a:rPr>
                        <a:t> </a:t>
                      </a:r>
                      <a:r>
                        <a:rPr lang="en-US" sz="3099" dirty="0" err="1">
                          <a:solidFill>
                            <a:srgbClr val="393F85"/>
                          </a:solidFill>
                          <a:latin typeface="Roboto Condensed"/>
                        </a:rPr>
                        <a:t>của</a:t>
                      </a:r>
                      <a:r>
                        <a:rPr lang="en-US" sz="3099" dirty="0">
                          <a:solidFill>
                            <a:srgbClr val="393F85"/>
                          </a:solidFill>
                          <a:latin typeface="Roboto Condensed"/>
                        </a:rPr>
                        <a:t> </a:t>
                      </a:r>
                      <a:r>
                        <a:rPr lang="en-US" sz="3099" dirty="0" err="1">
                          <a:solidFill>
                            <a:srgbClr val="393F85"/>
                          </a:solidFill>
                          <a:latin typeface="Roboto Condensed"/>
                        </a:rPr>
                        <a:t>người</a:t>
                      </a:r>
                      <a:r>
                        <a:rPr lang="en-US" sz="3099" dirty="0">
                          <a:solidFill>
                            <a:srgbClr val="393F85"/>
                          </a:solidFill>
                          <a:latin typeface="Roboto Condensed"/>
                        </a:rPr>
                        <a:t> </a:t>
                      </a:r>
                      <a:r>
                        <a:rPr lang="en-US" sz="3099" dirty="0" err="1">
                          <a:solidFill>
                            <a:srgbClr val="393F85"/>
                          </a:solidFill>
                          <a:latin typeface="Roboto Condensed"/>
                        </a:rPr>
                        <a:t>nói</a:t>
                      </a:r>
                      <a:r>
                        <a:rPr lang="en-US" sz="3099" dirty="0">
                          <a:solidFill>
                            <a:srgbClr val="393F85"/>
                          </a:solidFill>
                          <a:latin typeface="Roboto Condensed"/>
                        </a:rPr>
                        <a:t>.</a:t>
                      </a:r>
                      <a:endParaRPr lang="en-US" sz="1100" dirty="0"/>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extLst>
                  <a:ext uri="{0D108BD9-81ED-4DB2-BD59-A6C34878D82A}">
                    <a16:rowId xmlns:a16="http://schemas.microsoft.com/office/drawing/2014/main" val="10002"/>
                  </a:ext>
                </a:extLst>
              </a:tr>
              <a:tr h="764598">
                <a:tc>
                  <a:txBody>
                    <a:bodyPr/>
                    <a:lstStyle/>
                    <a:p>
                      <a:pPr algn="l">
                        <a:defRPr/>
                      </a:pPr>
                      <a:r>
                        <a:rPr lang="en-US" sz="3099" dirty="0" err="1">
                          <a:solidFill>
                            <a:srgbClr val="393F85"/>
                          </a:solidFill>
                          <a:latin typeface="Roboto Condensed"/>
                        </a:rPr>
                        <a:t>Câu</a:t>
                      </a:r>
                      <a:r>
                        <a:rPr lang="en-US" sz="3099" dirty="0">
                          <a:solidFill>
                            <a:srgbClr val="393F85"/>
                          </a:solidFill>
                          <a:latin typeface="Roboto Condensed"/>
                        </a:rPr>
                        <a:t> </a:t>
                      </a:r>
                      <a:r>
                        <a:rPr lang="en-US" sz="3099" dirty="0" err="1">
                          <a:solidFill>
                            <a:srgbClr val="393F85"/>
                          </a:solidFill>
                          <a:latin typeface="Roboto Condensed"/>
                        </a:rPr>
                        <a:t>chuyện</a:t>
                      </a:r>
                      <a:r>
                        <a:rPr lang="en-US" sz="3099" dirty="0">
                          <a:solidFill>
                            <a:srgbClr val="393F85"/>
                          </a:solidFill>
                          <a:latin typeface="Roboto Condensed"/>
                        </a:rPr>
                        <a:t> </a:t>
                      </a:r>
                      <a:r>
                        <a:rPr lang="en-US" sz="3099" dirty="0" err="1">
                          <a:solidFill>
                            <a:srgbClr val="393F85"/>
                          </a:solidFill>
                          <a:latin typeface="Roboto Condensed"/>
                        </a:rPr>
                        <a:t>được</a:t>
                      </a:r>
                      <a:r>
                        <a:rPr lang="en-US" sz="3099" dirty="0">
                          <a:solidFill>
                            <a:srgbClr val="393F85"/>
                          </a:solidFill>
                          <a:latin typeface="Roboto Condensed"/>
                        </a:rPr>
                        <a:t> </a:t>
                      </a:r>
                      <a:r>
                        <a:rPr lang="en-US" sz="3099" dirty="0" err="1">
                          <a:solidFill>
                            <a:srgbClr val="393F85"/>
                          </a:solidFill>
                          <a:latin typeface="Roboto Condensed"/>
                        </a:rPr>
                        <a:t>giới</a:t>
                      </a:r>
                      <a:r>
                        <a:rPr lang="en-US" sz="3099" dirty="0">
                          <a:solidFill>
                            <a:srgbClr val="393F85"/>
                          </a:solidFill>
                          <a:latin typeface="Roboto Condensed"/>
                        </a:rPr>
                        <a:t> </a:t>
                      </a:r>
                      <a:r>
                        <a:rPr lang="en-US" sz="3099" dirty="0" err="1">
                          <a:solidFill>
                            <a:srgbClr val="393F85"/>
                          </a:solidFill>
                          <a:latin typeface="Roboto Condensed"/>
                        </a:rPr>
                        <a:t>thiệu</a:t>
                      </a:r>
                      <a:r>
                        <a:rPr lang="en-US" sz="3099" dirty="0">
                          <a:solidFill>
                            <a:srgbClr val="393F85"/>
                          </a:solidFill>
                          <a:latin typeface="Roboto Condensed"/>
                        </a:rPr>
                        <a:t> </a:t>
                      </a:r>
                      <a:r>
                        <a:rPr lang="en-US" sz="3099" dirty="0" err="1">
                          <a:solidFill>
                            <a:srgbClr val="393F85"/>
                          </a:solidFill>
                          <a:latin typeface="Roboto Condensed"/>
                        </a:rPr>
                        <a:t>rõ</a:t>
                      </a:r>
                      <a:r>
                        <a:rPr lang="en-US" sz="3099" dirty="0">
                          <a:solidFill>
                            <a:srgbClr val="393F85"/>
                          </a:solidFill>
                          <a:latin typeface="Roboto Condensed"/>
                        </a:rPr>
                        <a:t> </a:t>
                      </a:r>
                      <a:r>
                        <a:rPr lang="en-US" sz="3099" dirty="0" err="1">
                          <a:solidFill>
                            <a:srgbClr val="393F85"/>
                          </a:solidFill>
                          <a:latin typeface="Roboto Condensed"/>
                        </a:rPr>
                        <a:t>ràng</a:t>
                      </a:r>
                      <a:r>
                        <a:rPr lang="en-US" sz="3099" dirty="0">
                          <a:solidFill>
                            <a:srgbClr val="393F85"/>
                          </a:solidFill>
                          <a:latin typeface="Roboto Condensed"/>
                        </a:rPr>
                        <a:t> </a:t>
                      </a:r>
                      <a:r>
                        <a:rPr lang="en-US" sz="3099" dirty="0" err="1">
                          <a:solidFill>
                            <a:srgbClr val="393F85"/>
                          </a:solidFill>
                          <a:latin typeface="Roboto Condensed"/>
                        </a:rPr>
                        <a:t>về</a:t>
                      </a:r>
                      <a:r>
                        <a:rPr lang="en-US" sz="3099" dirty="0">
                          <a:solidFill>
                            <a:srgbClr val="393F85"/>
                          </a:solidFill>
                          <a:latin typeface="Roboto Condensed"/>
                        </a:rPr>
                        <a:t> (</a:t>
                      </a:r>
                      <a:r>
                        <a:rPr lang="en-US" sz="3099" dirty="0" err="1">
                          <a:solidFill>
                            <a:srgbClr val="393F85"/>
                          </a:solidFill>
                          <a:latin typeface="Roboto Condensed"/>
                        </a:rPr>
                        <a:t>các</a:t>
                      </a:r>
                      <a:r>
                        <a:rPr lang="en-US" sz="3099" dirty="0">
                          <a:solidFill>
                            <a:srgbClr val="393F85"/>
                          </a:solidFill>
                          <a:latin typeface="Roboto Condensed"/>
                        </a:rPr>
                        <a:t>) </a:t>
                      </a:r>
                      <a:r>
                        <a:rPr lang="en-US" sz="3099" dirty="0" err="1">
                          <a:solidFill>
                            <a:srgbClr val="393F85"/>
                          </a:solidFill>
                          <a:latin typeface="Roboto Condensed"/>
                        </a:rPr>
                        <a:t>nhân</a:t>
                      </a:r>
                      <a:r>
                        <a:rPr lang="en-US" sz="3099" dirty="0">
                          <a:solidFill>
                            <a:srgbClr val="393F85"/>
                          </a:solidFill>
                          <a:latin typeface="Roboto Condensed"/>
                        </a:rPr>
                        <a:t> </a:t>
                      </a:r>
                      <a:r>
                        <a:rPr lang="en-US" sz="3099" dirty="0" err="1">
                          <a:solidFill>
                            <a:srgbClr val="393F85"/>
                          </a:solidFill>
                          <a:latin typeface="Roboto Condensed"/>
                        </a:rPr>
                        <a:t>vật</a:t>
                      </a:r>
                      <a:r>
                        <a:rPr lang="en-US" sz="3099" dirty="0">
                          <a:solidFill>
                            <a:srgbClr val="393F85"/>
                          </a:solidFill>
                          <a:latin typeface="Roboto Condensed"/>
                        </a:rPr>
                        <a:t>, </a:t>
                      </a:r>
                      <a:r>
                        <a:rPr lang="en-US" sz="3099" dirty="0" err="1">
                          <a:solidFill>
                            <a:srgbClr val="393F85"/>
                          </a:solidFill>
                          <a:latin typeface="Roboto Condensed"/>
                        </a:rPr>
                        <a:t>không</a:t>
                      </a:r>
                      <a:r>
                        <a:rPr lang="en-US" sz="3099" dirty="0">
                          <a:solidFill>
                            <a:srgbClr val="393F85"/>
                          </a:solidFill>
                          <a:latin typeface="Roboto Condensed"/>
                        </a:rPr>
                        <a:t> </a:t>
                      </a:r>
                      <a:r>
                        <a:rPr lang="en-US" sz="3099" dirty="0" err="1">
                          <a:solidFill>
                            <a:srgbClr val="393F85"/>
                          </a:solidFill>
                          <a:latin typeface="Roboto Condensed"/>
                        </a:rPr>
                        <a:t>gian</a:t>
                      </a:r>
                      <a:r>
                        <a:rPr lang="en-US" sz="3099" dirty="0">
                          <a:solidFill>
                            <a:srgbClr val="393F85"/>
                          </a:solidFill>
                          <a:latin typeface="Roboto Condensed"/>
                        </a:rPr>
                        <a:t>, </a:t>
                      </a:r>
                      <a:r>
                        <a:rPr lang="en-US" sz="3099" dirty="0" err="1">
                          <a:solidFill>
                            <a:srgbClr val="393F85"/>
                          </a:solidFill>
                          <a:latin typeface="Roboto Condensed"/>
                        </a:rPr>
                        <a:t>thời</a:t>
                      </a:r>
                      <a:r>
                        <a:rPr lang="en-US" sz="3099" dirty="0">
                          <a:solidFill>
                            <a:srgbClr val="393F85"/>
                          </a:solidFill>
                          <a:latin typeface="Roboto Condensed"/>
                        </a:rPr>
                        <a:t> </a:t>
                      </a:r>
                      <a:r>
                        <a:rPr lang="en-US" sz="3099" dirty="0" err="1">
                          <a:solidFill>
                            <a:srgbClr val="393F85"/>
                          </a:solidFill>
                          <a:latin typeface="Roboto Condensed"/>
                        </a:rPr>
                        <a:t>gian</a:t>
                      </a:r>
                      <a:r>
                        <a:rPr lang="en-US" sz="3099" dirty="0">
                          <a:solidFill>
                            <a:srgbClr val="393F85"/>
                          </a:solidFill>
                          <a:latin typeface="Roboto Condensed"/>
                        </a:rPr>
                        <a:t> </a:t>
                      </a:r>
                      <a:r>
                        <a:rPr lang="en-US" sz="3099" dirty="0" err="1">
                          <a:solidFill>
                            <a:srgbClr val="393F85"/>
                          </a:solidFill>
                          <a:latin typeface="Roboto Condensed"/>
                        </a:rPr>
                        <a:t>xảy</a:t>
                      </a:r>
                      <a:r>
                        <a:rPr lang="en-US" sz="3099" dirty="0">
                          <a:solidFill>
                            <a:srgbClr val="393F85"/>
                          </a:solidFill>
                          <a:latin typeface="Roboto Condensed"/>
                        </a:rPr>
                        <a:t> </a:t>
                      </a:r>
                      <a:r>
                        <a:rPr lang="en-US" sz="3099" dirty="0" err="1">
                          <a:solidFill>
                            <a:srgbClr val="393F85"/>
                          </a:solidFill>
                          <a:latin typeface="Roboto Condensed"/>
                        </a:rPr>
                        <a:t>ra.</a:t>
                      </a:r>
                      <a:endParaRPr lang="en-US" sz="1100" dirty="0"/>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extLst>
                  <a:ext uri="{0D108BD9-81ED-4DB2-BD59-A6C34878D82A}">
                    <a16:rowId xmlns:a16="http://schemas.microsoft.com/office/drawing/2014/main" val="10003"/>
                  </a:ext>
                </a:extLst>
              </a:tr>
              <a:tr h="764598">
                <a:tc>
                  <a:txBody>
                    <a:bodyPr/>
                    <a:lstStyle/>
                    <a:p>
                      <a:pPr algn="l">
                        <a:defRPr/>
                      </a:pPr>
                      <a:r>
                        <a:rPr lang="en-US" sz="3099">
                          <a:solidFill>
                            <a:srgbClr val="393F85"/>
                          </a:solidFill>
                          <a:latin typeface="Roboto Condensed"/>
                        </a:rPr>
                        <a:t>Câu chuyện kể theo ngôi thứ nhất.</a:t>
                      </a:r>
                      <a:endParaRPr lang="en-US" sz="1100"/>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extLst>
                  <a:ext uri="{0D108BD9-81ED-4DB2-BD59-A6C34878D82A}">
                    <a16:rowId xmlns:a16="http://schemas.microsoft.com/office/drawing/2014/main" val="10004"/>
                  </a:ext>
                </a:extLst>
              </a:tr>
              <a:tr h="764598">
                <a:tc>
                  <a:txBody>
                    <a:bodyPr/>
                    <a:lstStyle/>
                    <a:p>
                      <a:pPr algn="l">
                        <a:defRPr/>
                      </a:pPr>
                      <a:r>
                        <a:rPr lang="en-US" sz="3099">
                          <a:solidFill>
                            <a:srgbClr val="393F85"/>
                          </a:solidFill>
                          <a:latin typeface="Roboto Condensed"/>
                        </a:rPr>
                        <a:t>Các sự việc được kể theo trình tự hợp lí.</a:t>
                      </a:r>
                      <a:endParaRPr lang="en-US" sz="1100"/>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extLst>
                  <a:ext uri="{0D108BD9-81ED-4DB2-BD59-A6C34878D82A}">
                    <a16:rowId xmlns:a16="http://schemas.microsoft.com/office/drawing/2014/main" val="10005"/>
                  </a:ext>
                </a:extLst>
              </a:tr>
              <a:tr h="764598">
                <a:tc>
                  <a:txBody>
                    <a:bodyPr/>
                    <a:lstStyle/>
                    <a:p>
                      <a:pPr algn="l">
                        <a:defRPr/>
                      </a:pPr>
                      <a:r>
                        <a:rPr lang="en-US" sz="3099">
                          <a:solidFill>
                            <a:srgbClr val="393F85"/>
                          </a:solidFill>
                          <a:latin typeface="Roboto Condensed"/>
                        </a:rPr>
                        <a:t>Kết hợp kể và tả.</a:t>
                      </a:r>
                      <a:endParaRPr lang="en-US" sz="1100"/>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extLst>
                  <a:ext uri="{0D108BD9-81ED-4DB2-BD59-A6C34878D82A}">
                    <a16:rowId xmlns:a16="http://schemas.microsoft.com/office/drawing/2014/main" val="10006"/>
                  </a:ext>
                </a:extLst>
              </a:tr>
              <a:tr h="764598">
                <a:tc>
                  <a:txBody>
                    <a:bodyPr/>
                    <a:lstStyle/>
                    <a:p>
                      <a:pPr algn="l">
                        <a:defRPr/>
                      </a:pPr>
                      <a:r>
                        <a:rPr lang="en-US" sz="3099">
                          <a:solidFill>
                            <a:srgbClr val="393F85"/>
                          </a:solidFill>
                          <a:latin typeface="Roboto Condensed"/>
                        </a:rPr>
                        <a:t>Trình bày suy nghĩ/bài học rút ra từ câu chuyện.</a:t>
                      </a:r>
                      <a:endParaRPr lang="en-US" sz="1100"/>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extLst>
                  <a:ext uri="{0D108BD9-81ED-4DB2-BD59-A6C34878D82A}">
                    <a16:rowId xmlns:a16="http://schemas.microsoft.com/office/drawing/2014/main" val="10007"/>
                  </a:ext>
                </a:extLst>
              </a:tr>
              <a:tr h="764598">
                <a:tc>
                  <a:txBody>
                    <a:bodyPr/>
                    <a:lstStyle/>
                    <a:p>
                      <a:pPr algn="l">
                        <a:defRPr/>
                      </a:pPr>
                      <a:r>
                        <a:rPr lang="en-US" sz="3099">
                          <a:solidFill>
                            <a:srgbClr val="393F85"/>
                          </a:solidFill>
                          <a:latin typeface="Roboto Condensed"/>
                        </a:rPr>
                        <a:t>Giọng kể to, rõ, mạch lạc, thể hiện cảm xúc phù hợp với nội dung câu chuyện.</a:t>
                      </a:r>
                      <a:endParaRPr lang="en-US" sz="1100"/>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extLst>
                  <a:ext uri="{0D108BD9-81ED-4DB2-BD59-A6C34878D82A}">
                    <a16:rowId xmlns:a16="http://schemas.microsoft.com/office/drawing/2014/main" val="10008"/>
                  </a:ext>
                </a:extLst>
              </a:tr>
              <a:tr h="764598">
                <a:tc>
                  <a:txBody>
                    <a:bodyPr/>
                    <a:lstStyle/>
                    <a:p>
                      <a:pPr algn="l">
                        <a:defRPr/>
                      </a:pPr>
                      <a:r>
                        <a:rPr lang="en-US" sz="3099">
                          <a:solidFill>
                            <a:srgbClr val="393F85"/>
                          </a:solidFill>
                          <a:latin typeface="Roboto Condensed"/>
                        </a:rPr>
                        <a:t>Người nói tự tin, nhìn vào người nghe khi nói, sử dụng giọng kể, nét mặt, cử chỉ hợp lí.</a:t>
                      </a:r>
                      <a:endParaRPr lang="en-US" sz="1100"/>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extLst>
                  <a:ext uri="{0D108BD9-81ED-4DB2-BD59-A6C34878D82A}">
                    <a16:rowId xmlns:a16="http://schemas.microsoft.com/office/drawing/2014/main" val="10009"/>
                  </a:ext>
                </a:extLst>
              </a:tr>
              <a:tr h="764598">
                <a:tc>
                  <a:txBody>
                    <a:bodyPr/>
                    <a:lstStyle/>
                    <a:p>
                      <a:pPr algn="l">
                        <a:defRPr/>
                      </a:pPr>
                      <a:r>
                        <a:rPr lang="en-US" sz="3099">
                          <a:solidFill>
                            <a:srgbClr val="393F85"/>
                          </a:solidFill>
                          <a:latin typeface="Roboto Condensed"/>
                        </a:rPr>
                        <a:t>Bài trình bày có đủ 3 phần: giới thiệu, nội dung và kết thúc.</a:t>
                      </a:r>
                      <a:endParaRPr lang="en-US" sz="1100"/>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tc>
                  <a:txBody>
                    <a:bodyPr/>
                    <a:lstStyle/>
                    <a:p>
                      <a:endParaRPr lang="en-US" dirty="0"/>
                    </a:p>
                  </a:txBody>
                  <a:tcPr>
                    <a:lnL w="28575" cap="flat" cmpd="sng" algn="ctr">
                      <a:solidFill>
                        <a:srgbClr val="CFB8CF"/>
                      </a:solidFill>
                      <a:prstDash val="solid"/>
                      <a:round/>
                      <a:headEnd type="none" w="med" len="med"/>
                      <a:tailEnd type="none" w="med" len="med"/>
                    </a:lnL>
                    <a:lnR w="28575" cap="flat" cmpd="sng" algn="ctr">
                      <a:solidFill>
                        <a:srgbClr val="CFB8CF"/>
                      </a:solidFill>
                      <a:prstDash val="solid"/>
                      <a:round/>
                      <a:headEnd type="none" w="med" len="med"/>
                      <a:tailEnd type="none" w="med" len="med"/>
                    </a:lnR>
                    <a:lnT w="28575" cap="flat" cmpd="sng" algn="ctr">
                      <a:solidFill>
                        <a:srgbClr val="CFB8CF"/>
                      </a:solidFill>
                      <a:prstDash val="solid"/>
                      <a:round/>
                      <a:headEnd type="none" w="med" len="med"/>
                      <a:tailEnd type="none" w="med" len="med"/>
                    </a:lnT>
                    <a:lnB w="28575" cap="flat" cmpd="sng" algn="ctr">
                      <a:solidFill>
                        <a:srgbClr val="CFB8CF"/>
                      </a:solidFill>
                      <a:prstDash val="solid"/>
                      <a:round/>
                      <a:headEnd type="none" w="med" len="med"/>
                      <a:tailEnd type="none" w="med" len="med"/>
                    </a:lnB>
                    <a:solidFill>
                      <a:srgbClr val="FEFFFE"/>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589" t="11887" r="7789" b="2283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29893" y="690756"/>
            <a:ext cx="16028214" cy="890548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3670" y="898431"/>
            <a:ext cx="15280661" cy="8490138"/>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133020" y="1550102"/>
            <a:ext cx="822511" cy="1032833"/>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97580" flipH="1">
            <a:off x="1243278" y="501797"/>
            <a:ext cx="1284901" cy="1574152"/>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46954">
            <a:off x="15918690" y="8564449"/>
            <a:ext cx="1267245" cy="1214251"/>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572939">
            <a:off x="724545" y="8237807"/>
            <a:ext cx="1521321" cy="1264080"/>
          </a:xfrm>
          <a:prstGeom prst="rect">
            <a:avLst/>
          </a:prstGeom>
        </p:spPr>
      </p:pic>
      <p:pic>
        <p:nvPicPr>
          <p:cNvPr id="9"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699999">
            <a:off x="13820258" y="1287431"/>
            <a:ext cx="4050134" cy="986760"/>
          </a:xfrm>
          <a:prstGeom prst="rect">
            <a:avLst/>
          </a:prstGeom>
        </p:spPr>
      </p:pic>
      <p:pic>
        <p:nvPicPr>
          <p:cNvPr id="10" name="Picture 10"/>
          <p:cNvPicPr>
            <a:picLocks noChangeAspect="1"/>
          </p:cNvPicPr>
          <p:nvPr/>
        </p:nvPicPr>
        <p:blipFill>
          <a:blip r:embed="rId17"/>
          <a:srcRect/>
          <a:stretch>
            <a:fillRect/>
          </a:stretch>
        </p:blipFill>
        <p:spPr>
          <a:xfrm rot="479838">
            <a:off x="12406573" y="1027902"/>
            <a:ext cx="5378389" cy="7607339"/>
          </a:xfrm>
          <a:prstGeom prst="rect">
            <a:avLst/>
          </a:prstGeom>
        </p:spPr>
      </p:pic>
      <p:pic>
        <p:nvPicPr>
          <p:cNvPr id="11" name="Picture 11"/>
          <p:cNvPicPr>
            <a:picLocks noChangeAspect="1"/>
          </p:cNvPicPr>
          <p:nvPr/>
        </p:nvPicPr>
        <p:blipFill>
          <a:blip r:embed="rId18"/>
          <a:srcRect/>
          <a:stretch>
            <a:fillRect/>
          </a:stretch>
        </p:blipFill>
        <p:spPr>
          <a:xfrm>
            <a:off x="8686126" y="2679661"/>
            <a:ext cx="5378389" cy="7607339"/>
          </a:xfrm>
          <a:prstGeom prst="rect">
            <a:avLst/>
          </a:prstGeom>
        </p:spPr>
      </p:pic>
      <p:sp>
        <p:nvSpPr>
          <p:cNvPr id="12" name="TextBox 12"/>
          <p:cNvSpPr txBox="1"/>
          <p:nvPr/>
        </p:nvSpPr>
        <p:spPr>
          <a:xfrm>
            <a:off x="2742756" y="1717122"/>
            <a:ext cx="6996396" cy="898525"/>
          </a:xfrm>
          <a:prstGeom prst="rect">
            <a:avLst/>
          </a:prstGeom>
        </p:spPr>
        <p:txBody>
          <a:bodyPr lIns="0" tIns="0" rIns="0" bIns="0" rtlCol="0" anchor="t">
            <a:spAutoFit/>
          </a:bodyPr>
          <a:lstStyle/>
          <a:p>
            <a:pPr>
              <a:lnSpc>
                <a:spcPts val="7400"/>
              </a:lnSpc>
            </a:pPr>
            <a:r>
              <a:rPr lang="en-US" sz="5000" b="1" dirty="0">
                <a:solidFill>
                  <a:srgbClr val="3B3B3B"/>
                </a:solidFill>
                <a:latin typeface="Fraunces"/>
              </a:rPr>
              <a:t>II. CHUẨN BỊ BÀI NÓI</a:t>
            </a:r>
          </a:p>
        </p:txBody>
      </p:sp>
      <p:sp>
        <p:nvSpPr>
          <p:cNvPr id="13" name="TextBox 13"/>
          <p:cNvSpPr txBox="1"/>
          <p:nvPr/>
        </p:nvSpPr>
        <p:spPr>
          <a:xfrm>
            <a:off x="2133600" y="3204640"/>
            <a:ext cx="6156257" cy="3039294"/>
          </a:xfrm>
          <a:prstGeom prst="rect">
            <a:avLst/>
          </a:prstGeom>
        </p:spPr>
        <p:txBody>
          <a:bodyPr wrap="square" lIns="0" tIns="0" rIns="0" bIns="0" rtlCol="0" anchor="t">
            <a:spAutoFit/>
          </a:bodyPr>
          <a:lstStyle/>
          <a:p>
            <a:pPr algn="just">
              <a:lnSpc>
                <a:spcPts val="4759"/>
              </a:lnSpc>
            </a:pPr>
            <a:r>
              <a:rPr lang="en-US" sz="3600" spc="101" dirty="0" err="1">
                <a:solidFill>
                  <a:srgbClr val="3B3B3B"/>
                </a:solidFill>
                <a:latin typeface="Roboto Condensed"/>
              </a:rPr>
              <a:t>Đưa</a:t>
            </a:r>
            <a:r>
              <a:rPr lang="en-US" sz="3600" spc="101" dirty="0">
                <a:solidFill>
                  <a:srgbClr val="3B3B3B"/>
                </a:solidFill>
                <a:latin typeface="Roboto Condensed"/>
              </a:rPr>
              <a:t> </a:t>
            </a:r>
            <a:r>
              <a:rPr lang="en-US" sz="3600" spc="101" dirty="0" err="1">
                <a:solidFill>
                  <a:srgbClr val="3B3B3B"/>
                </a:solidFill>
                <a:latin typeface="Roboto Condensed"/>
              </a:rPr>
              <a:t>ra</a:t>
            </a:r>
            <a:r>
              <a:rPr lang="en-US" sz="3600" spc="101" dirty="0">
                <a:solidFill>
                  <a:srgbClr val="3B3B3B"/>
                </a:solidFill>
                <a:latin typeface="Roboto Condensed"/>
              </a:rPr>
              <a:t> </a:t>
            </a:r>
            <a:r>
              <a:rPr lang="en-US" sz="3600" spc="101" dirty="0" err="1">
                <a:solidFill>
                  <a:srgbClr val="3B3B3B"/>
                </a:solidFill>
                <a:latin typeface="Roboto Condensed"/>
              </a:rPr>
              <a:t>yêu</a:t>
            </a:r>
            <a:r>
              <a:rPr lang="en-US" sz="3600" spc="101" dirty="0">
                <a:solidFill>
                  <a:srgbClr val="3B3B3B"/>
                </a:solidFill>
                <a:latin typeface="Roboto Condensed"/>
              </a:rPr>
              <a:t> </a:t>
            </a:r>
            <a:r>
              <a:rPr lang="en-US" sz="3600" spc="101" dirty="0" err="1">
                <a:solidFill>
                  <a:srgbClr val="3B3B3B"/>
                </a:solidFill>
                <a:latin typeface="Roboto Condensed"/>
              </a:rPr>
              <a:t>cầu</a:t>
            </a:r>
            <a:r>
              <a:rPr lang="en-US" sz="3600" spc="101" dirty="0">
                <a:solidFill>
                  <a:srgbClr val="3B3B3B"/>
                </a:solidFill>
                <a:latin typeface="Roboto Condensed"/>
              </a:rPr>
              <a:t>:</a:t>
            </a:r>
          </a:p>
          <a:p>
            <a:pPr algn="just">
              <a:lnSpc>
                <a:spcPts val="4759"/>
              </a:lnSpc>
            </a:pPr>
            <a:r>
              <a:rPr lang="en-US" sz="3600" spc="101" dirty="0">
                <a:solidFill>
                  <a:srgbClr val="3B3B3B"/>
                </a:solidFill>
                <a:latin typeface="Roboto Condensed"/>
              </a:rPr>
              <a:t>- </a:t>
            </a:r>
            <a:r>
              <a:rPr lang="en-US" sz="3600" spc="101" dirty="0" err="1">
                <a:solidFill>
                  <a:srgbClr val="3B3B3B"/>
                </a:solidFill>
                <a:latin typeface="Roboto Condensed"/>
              </a:rPr>
              <a:t>Hoàn</a:t>
            </a:r>
            <a:r>
              <a:rPr lang="en-US" sz="3600" spc="101" dirty="0">
                <a:solidFill>
                  <a:srgbClr val="3B3B3B"/>
                </a:solidFill>
                <a:latin typeface="Roboto Condensed"/>
              </a:rPr>
              <a:t> </a:t>
            </a:r>
            <a:r>
              <a:rPr lang="en-US" sz="3600" spc="101" dirty="0" err="1">
                <a:solidFill>
                  <a:srgbClr val="3B3B3B"/>
                </a:solidFill>
                <a:latin typeface="Roboto Condensed"/>
              </a:rPr>
              <a:t>thành</a:t>
            </a:r>
            <a:r>
              <a:rPr lang="en-US" sz="3600" spc="101" dirty="0">
                <a:solidFill>
                  <a:srgbClr val="3B3B3B"/>
                </a:solidFill>
                <a:latin typeface="Roboto Condensed"/>
              </a:rPr>
              <a:t> </a:t>
            </a:r>
            <a:r>
              <a:rPr lang="en-US" sz="3600" spc="101" dirty="0" err="1">
                <a:solidFill>
                  <a:srgbClr val="3B3B3B"/>
                </a:solidFill>
                <a:latin typeface="Roboto Condensed"/>
              </a:rPr>
              <a:t>Phiếu</a:t>
            </a:r>
            <a:r>
              <a:rPr lang="en-US" sz="3600" spc="101" dirty="0">
                <a:solidFill>
                  <a:srgbClr val="3B3B3B"/>
                </a:solidFill>
                <a:latin typeface="Roboto Condensed"/>
              </a:rPr>
              <a:t> </a:t>
            </a:r>
            <a:r>
              <a:rPr lang="en-US" sz="3600" spc="101" dirty="0" err="1">
                <a:solidFill>
                  <a:srgbClr val="3B3B3B"/>
                </a:solidFill>
                <a:latin typeface="Roboto Condensed"/>
              </a:rPr>
              <a:t>học</a:t>
            </a:r>
            <a:r>
              <a:rPr lang="en-US" sz="3600" spc="101" dirty="0">
                <a:solidFill>
                  <a:srgbClr val="3B3B3B"/>
                </a:solidFill>
                <a:latin typeface="Roboto Condensed"/>
              </a:rPr>
              <a:t> </a:t>
            </a:r>
            <a:r>
              <a:rPr lang="en-US" sz="3600" spc="101" dirty="0" err="1">
                <a:solidFill>
                  <a:srgbClr val="3B3B3B"/>
                </a:solidFill>
                <a:latin typeface="Roboto Condensed"/>
              </a:rPr>
              <a:t>tập</a:t>
            </a:r>
            <a:r>
              <a:rPr lang="en-US" sz="3600" spc="101" dirty="0">
                <a:solidFill>
                  <a:srgbClr val="3B3B3B"/>
                </a:solidFill>
                <a:latin typeface="Roboto Condensed"/>
              </a:rPr>
              <a:t> </a:t>
            </a:r>
            <a:r>
              <a:rPr lang="en-US" sz="3600" spc="101" dirty="0" err="1">
                <a:solidFill>
                  <a:srgbClr val="3B3B3B"/>
                </a:solidFill>
                <a:latin typeface="Roboto Condensed"/>
              </a:rPr>
              <a:t>số</a:t>
            </a:r>
            <a:r>
              <a:rPr lang="en-US" sz="3600" spc="101" dirty="0">
                <a:solidFill>
                  <a:srgbClr val="3B3B3B"/>
                </a:solidFill>
                <a:latin typeface="Roboto Condensed"/>
              </a:rPr>
              <a:t> 2</a:t>
            </a:r>
          </a:p>
          <a:p>
            <a:pPr marL="571500" indent="-571500" algn="just">
              <a:lnSpc>
                <a:spcPts val="4759"/>
              </a:lnSpc>
              <a:buFontTx/>
              <a:buChar char="-"/>
            </a:pPr>
            <a:r>
              <a:rPr lang="en-US" sz="3600" spc="101" dirty="0" err="1">
                <a:solidFill>
                  <a:srgbClr val="3B3B3B"/>
                </a:solidFill>
                <a:latin typeface="Roboto Condensed"/>
              </a:rPr>
              <a:t>Thời</a:t>
            </a:r>
            <a:r>
              <a:rPr lang="en-US" sz="3600" spc="101" dirty="0">
                <a:solidFill>
                  <a:srgbClr val="3B3B3B"/>
                </a:solidFill>
                <a:latin typeface="Roboto Condensed"/>
              </a:rPr>
              <a:t> </a:t>
            </a:r>
            <a:r>
              <a:rPr lang="en-US" sz="3600" spc="101" dirty="0" err="1">
                <a:solidFill>
                  <a:srgbClr val="3B3B3B"/>
                </a:solidFill>
                <a:latin typeface="Roboto Condensed"/>
              </a:rPr>
              <a:t>gian</a:t>
            </a:r>
            <a:r>
              <a:rPr lang="en-US" sz="3600" spc="101" dirty="0">
                <a:solidFill>
                  <a:srgbClr val="3B3B3B"/>
                </a:solidFill>
                <a:latin typeface="Roboto Condensed"/>
              </a:rPr>
              <a:t> </a:t>
            </a:r>
            <a:r>
              <a:rPr lang="en-US" sz="3600" spc="101" dirty="0" err="1">
                <a:solidFill>
                  <a:srgbClr val="3B3B3B"/>
                </a:solidFill>
                <a:latin typeface="Roboto Condensed"/>
              </a:rPr>
              <a:t>làm</a:t>
            </a:r>
            <a:r>
              <a:rPr lang="en-US" sz="3600" spc="101" dirty="0">
                <a:solidFill>
                  <a:srgbClr val="3B3B3B"/>
                </a:solidFill>
                <a:latin typeface="Roboto Condensed"/>
              </a:rPr>
              <a:t> </a:t>
            </a:r>
            <a:r>
              <a:rPr lang="en-US" sz="3600" spc="101" dirty="0" err="1">
                <a:solidFill>
                  <a:srgbClr val="3B3B3B"/>
                </a:solidFill>
                <a:latin typeface="Roboto Condensed"/>
              </a:rPr>
              <a:t>phiếu</a:t>
            </a:r>
            <a:r>
              <a:rPr lang="en-US" sz="3600" spc="101" dirty="0">
                <a:solidFill>
                  <a:srgbClr val="3B3B3B"/>
                </a:solidFill>
                <a:latin typeface="Roboto Condensed"/>
              </a:rPr>
              <a:t> : 10 </a:t>
            </a:r>
            <a:r>
              <a:rPr lang="en-US" sz="3600" spc="101" dirty="0" err="1">
                <a:solidFill>
                  <a:srgbClr val="3B3B3B"/>
                </a:solidFill>
                <a:latin typeface="Roboto Condensed"/>
              </a:rPr>
              <a:t>phút</a:t>
            </a:r>
            <a:endParaRPr lang="en-US" sz="3600" spc="101" dirty="0">
              <a:solidFill>
                <a:srgbClr val="3B3B3B"/>
              </a:solidFill>
              <a:latin typeface="Roboto Condensed"/>
            </a:endParaRPr>
          </a:p>
          <a:p>
            <a:pPr marL="571500" indent="-571500" algn="just">
              <a:lnSpc>
                <a:spcPts val="4759"/>
              </a:lnSpc>
              <a:buFontTx/>
              <a:buChar char="-"/>
            </a:pPr>
            <a:r>
              <a:rPr lang="en-US" sz="3600" spc="101" dirty="0" err="1">
                <a:solidFill>
                  <a:srgbClr val="3B3B3B"/>
                </a:solidFill>
                <a:latin typeface="Roboto Condensed"/>
              </a:rPr>
              <a:t>Thời</a:t>
            </a:r>
            <a:r>
              <a:rPr lang="en-US" sz="3600" spc="101" dirty="0">
                <a:solidFill>
                  <a:srgbClr val="3B3B3B"/>
                </a:solidFill>
                <a:latin typeface="Roboto Condensed"/>
              </a:rPr>
              <a:t> </a:t>
            </a:r>
            <a:r>
              <a:rPr lang="en-US" sz="3600" spc="101" dirty="0" err="1">
                <a:solidFill>
                  <a:srgbClr val="3B3B3B"/>
                </a:solidFill>
                <a:latin typeface="Roboto Condensed"/>
              </a:rPr>
              <a:t>gian</a:t>
            </a:r>
            <a:r>
              <a:rPr lang="en-US" sz="3600" spc="101" dirty="0">
                <a:solidFill>
                  <a:srgbClr val="3B3B3B"/>
                </a:solidFill>
                <a:latin typeface="Roboto Condensed"/>
              </a:rPr>
              <a:t> </a:t>
            </a:r>
            <a:r>
              <a:rPr lang="en-US" sz="3600" spc="101" dirty="0" err="1">
                <a:solidFill>
                  <a:srgbClr val="3B3B3B"/>
                </a:solidFill>
                <a:latin typeface="Roboto Condensed"/>
              </a:rPr>
              <a:t>trao</a:t>
            </a:r>
            <a:r>
              <a:rPr lang="en-US" sz="3600" spc="101" dirty="0">
                <a:solidFill>
                  <a:srgbClr val="3B3B3B"/>
                </a:solidFill>
                <a:latin typeface="Roboto Condensed"/>
              </a:rPr>
              <a:t> </a:t>
            </a:r>
            <a:r>
              <a:rPr lang="en-US" sz="3600" spc="101" dirty="0" err="1">
                <a:solidFill>
                  <a:srgbClr val="3B3B3B"/>
                </a:solidFill>
                <a:latin typeface="Roboto Condensed"/>
              </a:rPr>
              <a:t>đổi</a:t>
            </a:r>
            <a:r>
              <a:rPr lang="en-US" sz="3600" spc="101" dirty="0">
                <a:solidFill>
                  <a:srgbClr val="3B3B3B"/>
                </a:solidFill>
                <a:latin typeface="Roboto Condensed"/>
              </a:rPr>
              <a:t> </a:t>
            </a:r>
            <a:r>
              <a:rPr lang="en-US" sz="3600" spc="101" dirty="0" err="1">
                <a:solidFill>
                  <a:srgbClr val="3B3B3B"/>
                </a:solidFill>
                <a:latin typeface="Roboto Condensed"/>
              </a:rPr>
              <a:t>với</a:t>
            </a:r>
            <a:r>
              <a:rPr lang="en-US" sz="3600" spc="101" dirty="0">
                <a:solidFill>
                  <a:srgbClr val="3B3B3B"/>
                </a:solidFill>
                <a:latin typeface="Roboto Condensed"/>
              </a:rPr>
              <a:t> </a:t>
            </a:r>
            <a:r>
              <a:rPr lang="en-US" sz="3600" spc="101" dirty="0" err="1">
                <a:solidFill>
                  <a:srgbClr val="3B3B3B"/>
                </a:solidFill>
                <a:latin typeface="Roboto Condensed"/>
              </a:rPr>
              <a:t>bạn</a:t>
            </a:r>
            <a:r>
              <a:rPr lang="en-US" sz="3600" spc="101" dirty="0">
                <a:solidFill>
                  <a:srgbClr val="3B3B3B"/>
                </a:solidFill>
                <a:latin typeface="Roboto Condensed"/>
              </a:rPr>
              <a:t> </a:t>
            </a:r>
            <a:r>
              <a:rPr lang="en-US" sz="3600" spc="101" dirty="0" err="1">
                <a:solidFill>
                  <a:srgbClr val="3B3B3B"/>
                </a:solidFill>
                <a:latin typeface="Roboto Condensed"/>
              </a:rPr>
              <a:t>cùng</a:t>
            </a:r>
            <a:r>
              <a:rPr lang="en-US" sz="3600" spc="101" dirty="0">
                <a:solidFill>
                  <a:srgbClr val="3B3B3B"/>
                </a:solidFill>
                <a:latin typeface="Roboto Condensed"/>
              </a:rPr>
              <a:t> </a:t>
            </a:r>
            <a:r>
              <a:rPr lang="en-US" sz="3600" spc="101" dirty="0" err="1">
                <a:solidFill>
                  <a:srgbClr val="3B3B3B"/>
                </a:solidFill>
                <a:latin typeface="Roboto Condensed"/>
              </a:rPr>
              <a:t>bàn</a:t>
            </a:r>
            <a:r>
              <a:rPr lang="en-US" sz="3600" spc="101" dirty="0">
                <a:solidFill>
                  <a:srgbClr val="3B3B3B"/>
                </a:solidFill>
                <a:latin typeface="Roboto Condensed"/>
              </a:rPr>
              <a:t>: 5 </a:t>
            </a:r>
            <a:r>
              <a:rPr lang="en-US" sz="3600" spc="101" dirty="0" err="1">
                <a:solidFill>
                  <a:srgbClr val="3B3B3B"/>
                </a:solidFill>
                <a:latin typeface="Roboto Condensed"/>
              </a:rPr>
              <a:t>phút</a:t>
            </a:r>
            <a:endParaRPr lang="en-US" sz="3600" spc="101" dirty="0">
              <a:solidFill>
                <a:srgbClr val="3B3B3B"/>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a:off x="8910655" y="3977640"/>
            <a:ext cx="394573" cy="39457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AF2"/>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43430" y="4513509"/>
            <a:ext cx="361510" cy="45395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2141" y="5564894"/>
            <a:ext cx="798622" cy="844696"/>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107942" y="904219"/>
            <a:ext cx="1426810" cy="661521"/>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197395" y="8322011"/>
            <a:ext cx="4090605" cy="1964989"/>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90225">
            <a:off x="-686860" y="2046422"/>
            <a:ext cx="1758003" cy="1866605"/>
          </a:xfrm>
          <a:prstGeom prst="rect">
            <a:avLst/>
          </a:prstGeom>
        </p:spPr>
      </p:pic>
      <p:graphicFrame>
        <p:nvGraphicFramePr>
          <p:cNvPr id="9" name="Table 9"/>
          <p:cNvGraphicFramePr>
            <a:graphicFrameLocks noGrp="1"/>
          </p:cNvGraphicFramePr>
          <p:nvPr>
            <p:extLst>
              <p:ext uri="{D42A27DB-BD31-4B8C-83A1-F6EECF244321}">
                <p14:modId xmlns:p14="http://schemas.microsoft.com/office/powerpoint/2010/main" val="4288276177"/>
              </p:ext>
            </p:extLst>
          </p:nvPr>
        </p:nvGraphicFramePr>
        <p:xfrm>
          <a:off x="1362277" y="1930973"/>
          <a:ext cx="16398581" cy="7559040"/>
        </p:xfrm>
        <a:graphic>
          <a:graphicData uri="http://schemas.openxmlformats.org/drawingml/2006/table">
            <a:tbl>
              <a:tblPr/>
              <a:tblGrid>
                <a:gridCol w="2485451">
                  <a:extLst>
                    <a:ext uri="{9D8B030D-6E8A-4147-A177-3AD203B41FA5}">
                      <a16:colId xmlns:a16="http://schemas.microsoft.com/office/drawing/2014/main" val="20000"/>
                    </a:ext>
                  </a:extLst>
                </a:gridCol>
                <a:gridCol w="3111693">
                  <a:extLst>
                    <a:ext uri="{9D8B030D-6E8A-4147-A177-3AD203B41FA5}">
                      <a16:colId xmlns:a16="http://schemas.microsoft.com/office/drawing/2014/main" val="20001"/>
                    </a:ext>
                  </a:extLst>
                </a:gridCol>
                <a:gridCol w="4678387">
                  <a:extLst>
                    <a:ext uri="{9D8B030D-6E8A-4147-A177-3AD203B41FA5}">
                      <a16:colId xmlns:a16="http://schemas.microsoft.com/office/drawing/2014/main" val="20002"/>
                    </a:ext>
                  </a:extLst>
                </a:gridCol>
                <a:gridCol w="6123050">
                  <a:extLst>
                    <a:ext uri="{9D8B030D-6E8A-4147-A177-3AD203B41FA5}">
                      <a16:colId xmlns:a16="http://schemas.microsoft.com/office/drawing/2014/main" val="20003"/>
                    </a:ext>
                  </a:extLst>
                </a:gridCol>
              </a:tblGrid>
              <a:tr h="374035">
                <a:tc gridSpan="2">
                  <a:txBody>
                    <a:bodyPr/>
                    <a:lstStyle/>
                    <a:p>
                      <a:pPr algn="ctr">
                        <a:defRPr/>
                      </a:pPr>
                      <a:r>
                        <a:rPr lang="en-US" sz="2800" dirty="0">
                          <a:solidFill>
                            <a:srgbClr val="FEFFFE"/>
                          </a:solidFill>
                          <a:latin typeface="Roboto Condensed Bold"/>
                        </a:rPr>
                        <a:t>CÁC BƯỚC</a:t>
                      </a:r>
                      <a:endParaRPr lang="en-US" sz="2800" dirty="0"/>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DF98B6"/>
                    </a:solidFill>
                  </a:tcPr>
                </a:tc>
                <a:tc hMerge="1">
                  <a:txBody>
                    <a:bodyPr/>
                    <a:lstStyle/>
                    <a:p>
                      <a:pPr algn="l">
                        <a:defRPr/>
                      </a:pPr>
                      <a:r>
                        <a:rPr lang="en-US" sz="2399">
                          <a:solidFill>
                            <a:srgbClr val="FEFFFE"/>
                          </a:solidFill>
                          <a:latin typeface="Roboto Condensed Bold"/>
                        </a:rPr>
                        <a:t>CÁC BƯỚC</a:t>
                      </a:r>
                      <a:endParaRPr lang="en-US" sz="1100"/>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DF98B6"/>
                    </a:solidFill>
                  </a:tcPr>
                </a:tc>
                <a:tc>
                  <a:txBody>
                    <a:bodyPr/>
                    <a:lstStyle/>
                    <a:p>
                      <a:pPr algn="ctr">
                        <a:defRPr/>
                      </a:pPr>
                      <a:r>
                        <a:rPr lang="en-US" sz="2800" dirty="0">
                          <a:solidFill>
                            <a:srgbClr val="FEFFFE"/>
                          </a:solidFill>
                          <a:latin typeface="Roboto Condensed Bold"/>
                        </a:rPr>
                        <a:t>YÊU CẦU</a:t>
                      </a:r>
                      <a:endParaRPr lang="en-US" sz="2800" dirty="0"/>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DF98B6"/>
                    </a:solidFill>
                  </a:tcPr>
                </a:tc>
                <a:tc>
                  <a:txBody>
                    <a:bodyPr/>
                    <a:lstStyle/>
                    <a:p>
                      <a:pPr algn="ctr">
                        <a:defRPr/>
                      </a:pPr>
                      <a:r>
                        <a:rPr lang="en-US" sz="2800" dirty="0">
                          <a:solidFill>
                            <a:srgbClr val="FEFFFE"/>
                          </a:solidFill>
                          <a:latin typeface="Roboto Condensed Bold"/>
                        </a:rPr>
                        <a:t>LƯU </a:t>
                      </a:r>
                      <a:r>
                        <a:rPr lang="en-US" sz="2800" dirty="0" err="1">
                          <a:solidFill>
                            <a:srgbClr val="FEFFFE"/>
                          </a:solidFill>
                          <a:latin typeface="Roboto Condensed Bold"/>
                        </a:rPr>
                        <a:t>Ý</a:t>
                      </a:r>
                      <a:endParaRPr lang="en-US" sz="2800" dirty="0"/>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DF98B6"/>
                    </a:solidFill>
                  </a:tcPr>
                </a:tc>
                <a:extLst>
                  <a:ext uri="{0D108BD9-81ED-4DB2-BD59-A6C34878D82A}">
                    <a16:rowId xmlns:a16="http://schemas.microsoft.com/office/drawing/2014/main" val="10000"/>
                  </a:ext>
                </a:extLst>
              </a:tr>
              <a:tr h="501818">
                <a:tc rowSpan="5">
                  <a:txBody>
                    <a:bodyPr/>
                    <a:lstStyle/>
                    <a:p>
                      <a:pPr algn="l">
                        <a:defRPr/>
                      </a:pPr>
                      <a:r>
                        <a:rPr lang="en-US" sz="2800" b="1" kern="1200" dirty="0" err="1">
                          <a:solidFill>
                            <a:srgbClr val="000000"/>
                          </a:solidFill>
                          <a:latin typeface="Roboto Condensed"/>
                          <a:ea typeface="+mn-ea"/>
                          <a:cs typeface="+mn-cs"/>
                        </a:rPr>
                        <a:t>Chuẩn</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bị</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trước</a:t>
                      </a:r>
                      <a:endParaRPr lang="en-US" sz="2800" b="1" kern="1200" dirty="0">
                        <a:solidFill>
                          <a:srgbClr val="000000"/>
                        </a:solidFill>
                        <a:latin typeface="Roboto Condensed"/>
                        <a:ea typeface="+mn-ea"/>
                        <a:cs typeface="+mn-cs"/>
                      </a:endParaRPr>
                    </a:p>
                    <a:p>
                      <a:r>
                        <a:rPr lang="en-US" sz="2800" b="1" kern="1200" dirty="0" err="1">
                          <a:solidFill>
                            <a:srgbClr val="000000"/>
                          </a:solidFill>
                          <a:latin typeface="Roboto Condensed"/>
                          <a:ea typeface="+mn-ea"/>
                          <a:cs typeface="+mn-cs"/>
                        </a:rPr>
                        <a:t>khi</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nói</a:t>
                      </a:r>
                      <a:endParaRPr lang="en-US" sz="2800" b="1" kern="1200" dirty="0">
                        <a:solidFill>
                          <a:srgbClr val="000000"/>
                        </a:solidFill>
                        <a:latin typeface="Roboto Condensed"/>
                        <a:ea typeface="+mn-ea"/>
                        <a:cs typeface="+mn-cs"/>
                      </a:endParaRP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l">
                        <a:defRPr/>
                      </a:pPr>
                      <a:r>
                        <a:rPr lang="en-US" sz="2800" kern="1200">
                          <a:solidFill>
                            <a:srgbClr val="000000"/>
                          </a:solidFill>
                          <a:latin typeface="Roboto Condensed"/>
                          <a:ea typeface="+mn-ea"/>
                          <a:cs typeface="+mn-cs"/>
                        </a:rPr>
                        <a:t>Xác định đề tài</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l">
                        <a:defRPr/>
                      </a:pPr>
                      <a:r>
                        <a:rPr lang="en-US" sz="2800" kern="1200">
                          <a:solidFill>
                            <a:srgbClr val="000000"/>
                          </a:solidFill>
                          <a:latin typeface="Roboto Condensed"/>
                          <a:ea typeface="+mn-ea"/>
                          <a:cs typeface="+mn-cs"/>
                        </a:rPr>
                        <a:t>Kể lại một trải nghiệm của bản thân</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rowSpan="4">
                  <a:txBody>
                    <a:bodyPr/>
                    <a:lstStyle/>
                    <a:p>
                      <a:pPr algn="just">
                        <a:defRPr/>
                      </a:pPr>
                      <a:r>
                        <a:rPr lang="en-US" sz="2800" kern="1200">
                          <a:solidFill>
                            <a:srgbClr val="000000"/>
                          </a:solidFill>
                          <a:latin typeface="Roboto Condensed"/>
                          <a:ea typeface="+mn-ea"/>
                          <a:cs typeface="+mn-cs"/>
                        </a:rPr>
                        <a:t>Trả lời những câu hỏi gợi ý để định hướng được nội dung bài nói, tăng hiệu quả giao tiếp</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12550">
                <a:tc vMerge="1">
                  <a:txBody>
                    <a:bodyPr/>
                    <a:lstStyle/>
                    <a:p>
                      <a:pPr algn="l">
                        <a:defRPr/>
                      </a:pPr>
                      <a:r>
                        <a:rPr lang="en-US"/>
                        <a:t>Chuẩn bị trước</a:t>
                      </a:r>
                    </a:p>
                    <a:p>
                      <a:r>
                        <a:rPr lang="en-US" sz="2399">
                          <a:solidFill>
                            <a:srgbClr val="000000"/>
                          </a:solidFill>
                          <a:latin typeface="Roboto Condensed"/>
                        </a:rPr>
                        <a:t>khi nói</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l">
                        <a:defRPr/>
                      </a:pPr>
                      <a:r>
                        <a:rPr lang="en-US" sz="2800" kern="1200">
                          <a:solidFill>
                            <a:srgbClr val="000000"/>
                          </a:solidFill>
                          <a:latin typeface="Roboto Condensed"/>
                          <a:ea typeface="+mn-ea"/>
                          <a:cs typeface="+mn-cs"/>
                        </a:rPr>
                        <a:t>Xác định không gian, thời gian</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l">
                        <a:defRPr/>
                      </a:pPr>
                      <a:r>
                        <a:rPr lang="en-US" sz="2800" kern="1200">
                          <a:solidFill>
                            <a:srgbClr val="000000"/>
                          </a:solidFill>
                          <a:latin typeface="Roboto Condensed"/>
                          <a:ea typeface="+mn-ea"/>
                          <a:cs typeface="+mn-cs"/>
                        </a:rPr>
                        <a:t>Kể ở đâu? Thời gian kể bao lâu?</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vMerge="1">
                  <a:txBody>
                    <a:bodyPr/>
                    <a:lstStyle/>
                    <a:p>
                      <a:pPr algn="l">
                        <a:defRPr/>
                      </a:pPr>
                      <a:r>
                        <a:rPr lang="en-US" sz="2399">
                          <a:solidFill>
                            <a:srgbClr val="000000"/>
                          </a:solidFill>
                          <a:latin typeface="Roboto Condensed"/>
                        </a:rPr>
                        <a:t>Trả lời những câu hỏi gợi ý để định hướng được nội dung bài nói, tăng hiệu quả giao tiếp</a:t>
                      </a:r>
                      <a:endParaRPr lang="en-US" sz="1100"/>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74035">
                <a:tc vMerge="1">
                  <a:txBody>
                    <a:bodyPr/>
                    <a:lstStyle/>
                    <a:p>
                      <a:pPr algn="l">
                        <a:defRPr/>
                      </a:pPr>
                      <a:r>
                        <a:rPr lang="en-US"/>
                        <a:t>Chuẩn bị trước</a:t>
                      </a:r>
                    </a:p>
                    <a:p>
                      <a:r>
                        <a:rPr lang="en-US" sz="2399">
                          <a:solidFill>
                            <a:srgbClr val="000000"/>
                          </a:solidFill>
                          <a:latin typeface="Roboto Condensed"/>
                        </a:rPr>
                        <a:t>khi nói</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l">
                        <a:defRPr/>
                      </a:pPr>
                      <a:r>
                        <a:rPr lang="en-US" sz="2800" kern="1200" dirty="0" err="1">
                          <a:solidFill>
                            <a:srgbClr val="000000"/>
                          </a:solidFill>
                          <a:latin typeface="Roboto Condensed"/>
                          <a:ea typeface="+mn-ea"/>
                          <a:cs typeface="+mn-cs"/>
                        </a:rPr>
                        <a:t>Xác</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định</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người</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nghe</a:t>
                      </a:r>
                      <a:endParaRPr lang="en-US" sz="2800" kern="1200" dirty="0">
                        <a:solidFill>
                          <a:srgbClr val="000000"/>
                        </a:solidFill>
                        <a:latin typeface="Roboto Condensed"/>
                        <a:ea typeface="+mn-ea"/>
                        <a:cs typeface="+mn-cs"/>
                      </a:endParaRP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l">
                        <a:defRPr/>
                      </a:pPr>
                      <a:r>
                        <a:rPr lang="en-US" sz="2800" kern="1200">
                          <a:solidFill>
                            <a:srgbClr val="000000"/>
                          </a:solidFill>
                          <a:latin typeface="Roboto Condensed"/>
                          <a:ea typeface="+mn-ea"/>
                          <a:cs typeface="+mn-cs"/>
                        </a:rPr>
                        <a:t>Kể cho ai nghe?</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vMerge="1">
                  <a:txBody>
                    <a:bodyPr/>
                    <a:lstStyle/>
                    <a:p>
                      <a:pPr algn="l">
                        <a:defRPr/>
                      </a:pPr>
                      <a:r>
                        <a:rPr lang="en-US" sz="2399">
                          <a:solidFill>
                            <a:srgbClr val="000000"/>
                          </a:solidFill>
                          <a:latin typeface="Roboto Condensed"/>
                        </a:rPr>
                        <a:t>Trả lời những câu hỏi gợi ý để định hướng được nội dung bài nói, tăng hiệu quả giao tiếp</a:t>
                      </a:r>
                      <a:endParaRPr lang="en-US" sz="1100"/>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74035">
                <a:tc vMerge="1">
                  <a:txBody>
                    <a:bodyPr/>
                    <a:lstStyle/>
                    <a:p>
                      <a:pPr algn="l">
                        <a:defRPr/>
                      </a:pPr>
                      <a:r>
                        <a:rPr lang="en-US"/>
                        <a:t>Chuẩn bị trước</a:t>
                      </a:r>
                    </a:p>
                    <a:p>
                      <a:r>
                        <a:rPr lang="en-US" sz="2399">
                          <a:solidFill>
                            <a:srgbClr val="000000"/>
                          </a:solidFill>
                          <a:latin typeface="Roboto Condensed"/>
                        </a:rPr>
                        <a:t>khi nói</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l">
                        <a:defRPr/>
                      </a:pPr>
                      <a:r>
                        <a:rPr lang="en-US" sz="2800" kern="1200">
                          <a:solidFill>
                            <a:srgbClr val="000000"/>
                          </a:solidFill>
                          <a:latin typeface="Roboto Condensed"/>
                          <a:ea typeface="+mn-ea"/>
                          <a:cs typeface="+mn-cs"/>
                        </a:rPr>
                        <a:t>Xác định mục đích nói</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l">
                        <a:defRPr/>
                      </a:pPr>
                      <a:r>
                        <a:rPr lang="en-US" sz="2800" kern="1200">
                          <a:solidFill>
                            <a:srgbClr val="000000"/>
                          </a:solidFill>
                          <a:latin typeface="Roboto Condensed"/>
                          <a:ea typeface="+mn-ea"/>
                          <a:cs typeface="+mn-cs"/>
                        </a:rPr>
                        <a:t>Kể để làm gì?</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vMerge="1">
                  <a:txBody>
                    <a:bodyPr/>
                    <a:lstStyle/>
                    <a:p>
                      <a:pPr algn="l">
                        <a:defRPr/>
                      </a:pPr>
                      <a:r>
                        <a:rPr lang="en-US" sz="2399">
                          <a:solidFill>
                            <a:srgbClr val="000000"/>
                          </a:solidFill>
                          <a:latin typeface="Roboto Condensed"/>
                        </a:rPr>
                        <a:t>Trả lời những câu hỏi gợi ý để định hướng được nội dung bài nói, tăng hiệu quả giao tiếp</a:t>
                      </a:r>
                      <a:endParaRPr lang="en-US" sz="1100"/>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26772">
                <a:tc vMerge="1">
                  <a:txBody>
                    <a:bodyPr/>
                    <a:lstStyle/>
                    <a:p>
                      <a:pPr algn="l">
                        <a:defRPr/>
                      </a:pPr>
                      <a:r>
                        <a:rPr lang="en-US"/>
                        <a:t>Chuẩn bị trước</a:t>
                      </a:r>
                    </a:p>
                    <a:p>
                      <a:r>
                        <a:rPr lang="en-US" sz="2399">
                          <a:solidFill>
                            <a:srgbClr val="000000"/>
                          </a:solidFill>
                          <a:latin typeface="Roboto Condensed"/>
                        </a:rPr>
                        <a:t>khi nói</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l">
                        <a:defRPr/>
                      </a:pPr>
                      <a:r>
                        <a:rPr lang="en-US" sz="2800" kern="1200">
                          <a:solidFill>
                            <a:srgbClr val="000000"/>
                          </a:solidFill>
                          <a:latin typeface="Roboto Condensed"/>
                          <a:ea typeface="+mn-ea"/>
                          <a:cs typeface="+mn-cs"/>
                        </a:rPr>
                        <a:t>Tìm ý, lập dàn ý</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l">
                        <a:defRPr/>
                      </a:pPr>
                      <a:r>
                        <a:rPr lang="en-US" sz="2800" kern="1200" dirty="0" err="1">
                          <a:solidFill>
                            <a:srgbClr val="000000"/>
                          </a:solidFill>
                          <a:latin typeface="Roboto Condensed"/>
                          <a:ea typeface="+mn-ea"/>
                          <a:cs typeface="+mn-cs"/>
                        </a:rPr>
                        <a:t>Xem</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lại</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phần</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kĩ</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năng</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viết</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đã</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học</a:t>
                      </a:r>
                      <a:endParaRPr lang="en-US" sz="2800" kern="1200" dirty="0">
                        <a:solidFill>
                          <a:srgbClr val="000000"/>
                        </a:solidFill>
                        <a:latin typeface="Roboto Condensed"/>
                        <a:ea typeface="+mn-ea"/>
                        <a:cs typeface="+mn-cs"/>
                      </a:endParaRP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a:defRPr/>
                      </a:pPr>
                      <a:r>
                        <a:rPr lang="en-US" sz="2800" kern="1200">
                          <a:solidFill>
                            <a:srgbClr val="000000"/>
                          </a:solidFill>
                          <a:latin typeface="Roboto Condensed"/>
                          <a:ea typeface="+mn-ea"/>
                          <a:cs typeface="+mn-cs"/>
                        </a:rPr>
                        <a:t>Có thể sử dụng thêm hình ảnh minh họa / trang phục… phối hợp để lời kể hấp dẫn, sinh động hơn</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12550">
                <a:tc>
                  <a:txBody>
                    <a:bodyPr/>
                    <a:lstStyle/>
                    <a:p>
                      <a:pPr algn="l">
                        <a:defRPr/>
                      </a:pPr>
                      <a:r>
                        <a:rPr lang="en-US" sz="2800" b="1" kern="1200" dirty="0" err="1">
                          <a:solidFill>
                            <a:srgbClr val="000000"/>
                          </a:solidFill>
                          <a:latin typeface="Roboto Condensed"/>
                          <a:ea typeface="+mn-ea"/>
                          <a:cs typeface="+mn-cs"/>
                        </a:rPr>
                        <a:t>Luyện</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tập</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và</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trình</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bày</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bài</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nói</a:t>
                      </a:r>
                      <a:endParaRPr lang="en-US" sz="2800" b="1" kern="1200" dirty="0">
                        <a:solidFill>
                          <a:srgbClr val="000000"/>
                        </a:solidFill>
                        <a:latin typeface="Roboto Condensed"/>
                        <a:ea typeface="+mn-ea"/>
                        <a:cs typeface="+mn-cs"/>
                      </a:endParaRP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gridSpan="2">
                  <a:txBody>
                    <a:bodyPr/>
                    <a:lstStyle/>
                    <a:p>
                      <a:pPr algn="l">
                        <a:defRPr/>
                      </a:pPr>
                      <a:r>
                        <a:rPr lang="en-US" sz="2800" kern="1200" dirty="0" err="1">
                          <a:solidFill>
                            <a:srgbClr val="000000"/>
                          </a:solidFill>
                          <a:latin typeface="Roboto Condensed"/>
                          <a:ea typeface="+mn-ea"/>
                          <a:cs typeface="+mn-cs"/>
                        </a:rPr>
                        <a:t>Có</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thể</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đứng</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trước</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gương</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kể</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hoặc</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kể</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cho</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bạn</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nghe</a:t>
                      </a:r>
                      <a:endParaRPr lang="en-US" sz="2800" kern="1200" dirty="0">
                        <a:solidFill>
                          <a:srgbClr val="000000"/>
                        </a:solidFill>
                        <a:latin typeface="Roboto Condensed"/>
                        <a:ea typeface="+mn-ea"/>
                        <a:cs typeface="+mn-cs"/>
                      </a:endParaRP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hMerge="1">
                  <a:txBody>
                    <a:bodyPr/>
                    <a:lstStyle/>
                    <a:p>
                      <a:pPr algn="l">
                        <a:defRPr/>
                      </a:pPr>
                      <a:r>
                        <a:rPr lang="en-US" sz="2399">
                          <a:solidFill>
                            <a:srgbClr val="000000"/>
                          </a:solidFill>
                          <a:latin typeface="Roboto Condensed"/>
                        </a:rPr>
                        <a:t>Có thể đứng trước gương kể hoặc kể cho bạn nghe</a:t>
                      </a:r>
                      <a:endParaRPr lang="en-US" sz="1100"/>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a:defRPr/>
                      </a:pPr>
                      <a:r>
                        <a:rPr lang="en-US" sz="2800" kern="1200" dirty="0" err="1">
                          <a:solidFill>
                            <a:srgbClr val="000000"/>
                          </a:solidFill>
                          <a:latin typeface="Roboto Condensed"/>
                          <a:ea typeface="+mn-ea"/>
                          <a:cs typeface="+mn-cs"/>
                        </a:rPr>
                        <a:t>Chú</a:t>
                      </a:r>
                      <a:r>
                        <a:rPr lang="en-US" sz="2800" kern="1200" dirty="0">
                          <a:solidFill>
                            <a:srgbClr val="000000"/>
                          </a:solidFill>
                          <a:latin typeface="Roboto Condensed"/>
                          <a:ea typeface="+mn-ea"/>
                          <a:cs typeface="+mn-cs"/>
                        </a:rPr>
                        <a:t> ý </a:t>
                      </a:r>
                      <a:r>
                        <a:rPr lang="en-US" sz="2800" kern="1200" dirty="0" err="1">
                          <a:solidFill>
                            <a:srgbClr val="000000"/>
                          </a:solidFill>
                          <a:latin typeface="Roboto Condensed"/>
                          <a:ea typeface="+mn-ea"/>
                          <a:cs typeface="+mn-cs"/>
                        </a:rPr>
                        <a:t>cách</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kết</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hợp</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giọng</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điệu</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cử</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chỉ</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nét</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mặt</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khi</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kể</a:t>
                      </a:r>
                      <a:endParaRPr lang="en-US" sz="2800" kern="1200" dirty="0">
                        <a:solidFill>
                          <a:srgbClr val="000000"/>
                        </a:solidFill>
                        <a:latin typeface="Roboto Condensed"/>
                        <a:ea typeface="+mn-ea"/>
                        <a:cs typeface="+mn-cs"/>
                      </a:endParaRP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084532">
                <a:tc>
                  <a:txBody>
                    <a:bodyPr/>
                    <a:lstStyle/>
                    <a:p>
                      <a:pPr algn="l">
                        <a:defRPr/>
                      </a:pPr>
                      <a:r>
                        <a:rPr lang="en-US" sz="2800" b="1" kern="1200" dirty="0" err="1">
                          <a:solidFill>
                            <a:srgbClr val="000000"/>
                          </a:solidFill>
                          <a:latin typeface="Roboto Condensed"/>
                          <a:ea typeface="+mn-ea"/>
                          <a:cs typeface="+mn-cs"/>
                        </a:rPr>
                        <a:t>Trao</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đổi</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đánh</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giá</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rút</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kinh</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nghiệm</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sau</a:t>
                      </a:r>
                      <a:r>
                        <a:rPr lang="en-US" sz="2800" b="1" kern="1200" dirty="0">
                          <a:solidFill>
                            <a:srgbClr val="000000"/>
                          </a:solidFill>
                          <a:latin typeface="Roboto Condensed"/>
                          <a:ea typeface="+mn-ea"/>
                          <a:cs typeface="+mn-cs"/>
                        </a:rPr>
                        <a:t> </a:t>
                      </a:r>
                      <a:r>
                        <a:rPr lang="en-US" sz="2800" b="1" kern="1200" dirty="0" err="1">
                          <a:solidFill>
                            <a:srgbClr val="000000"/>
                          </a:solidFill>
                          <a:latin typeface="Roboto Condensed"/>
                          <a:ea typeface="+mn-ea"/>
                          <a:cs typeface="+mn-cs"/>
                        </a:rPr>
                        <a:t>nói</a:t>
                      </a:r>
                      <a:endParaRPr lang="en-US" sz="2800" b="1" kern="1200" dirty="0">
                        <a:solidFill>
                          <a:srgbClr val="000000"/>
                        </a:solidFill>
                        <a:latin typeface="Roboto Condensed"/>
                        <a:ea typeface="+mn-ea"/>
                        <a:cs typeface="+mn-cs"/>
                      </a:endParaRP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gridSpan="2">
                  <a:txBody>
                    <a:bodyPr/>
                    <a:lstStyle/>
                    <a:p>
                      <a:pPr algn="l">
                        <a:defRPr/>
                      </a:pPr>
                      <a:r>
                        <a:rPr lang="en-US" sz="2800" kern="1200">
                          <a:solidFill>
                            <a:srgbClr val="000000"/>
                          </a:solidFill>
                          <a:latin typeface="Roboto Condensed"/>
                          <a:ea typeface="+mn-ea"/>
                          <a:cs typeface="+mn-cs"/>
                        </a:rPr>
                        <a:t>Sử dụng bảng kiểm để tự nhận xét và nhận xét cho bạn</a:t>
                      </a: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hMerge="1">
                  <a:txBody>
                    <a:bodyPr/>
                    <a:lstStyle/>
                    <a:p>
                      <a:pPr algn="l">
                        <a:defRPr/>
                      </a:pPr>
                      <a:r>
                        <a:rPr lang="en-US" sz="2399">
                          <a:solidFill>
                            <a:srgbClr val="000000"/>
                          </a:solidFill>
                          <a:latin typeface="Roboto Condensed"/>
                        </a:rPr>
                        <a:t>Sử dụng bảng kiểm để tự nhận xét và nhận xét cho bạn</a:t>
                      </a:r>
                      <a:endParaRPr lang="en-US" sz="1100"/>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tc>
                  <a:txBody>
                    <a:bodyPr/>
                    <a:lstStyle/>
                    <a:p>
                      <a:pPr algn="just">
                        <a:defRPr/>
                      </a:pPr>
                      <a:r>
                        <a:rPr lang="en-US" sz="2800" kern="1200" dirty="0" err="1">
                          <a:solidFill>
                            <a:srgbClr val="000000"/>
                          </a:solidFill>
                          <a:latin typeface="Roboto Condensed"/>
                          <a:ea typeface="+mn-ea"/>
                          <a:cs typeface="+mn-cs"/>
                        </a:rPr>
                        <a:t>Chú</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ý</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tính</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khách</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quan</a:t>
                      </a:r>
                      <a:r>
                        <a:rPr lang="en-US" sz="2800" kern="1200" dirty="0">
                          <a:solidFill>
                            <a:srgbClr val="000000"/>
                          </a:solidFill>
                          <a:latin typeface="Roboto Condensed"/>
                          <a:ea typeface="+mn-ea"/>
                          <a:cs typeface="+mn-cs"/>
                        </a:rPr>
                        <a:t>, khoa </a:t>
                      </a:r>
                      <a:r>
                        <a:rPr lang="en-US" sz="2800" kern="1200" dirty="0" err="1">
                          <a:solidFill>
                            <a:srgbClr val="000000"/>
                          </a:solidFill>
                          <a:latin typeface="Roboto Condensed"/>
                          <a:ea typeface="+mn-ea"/>
                          <a:cs typeface="+mn-cs"/>
                        </a:rPr>
                        <a:t>học</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tránh</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chủ</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quan</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cực</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đoan</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khi</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nhận</a:t>
                      </a:r>
                      <a:r>
                        <a:rPr lang="en-US" sz="2800" kern="1200" dirty="0">
                          <a:solidFill>
                            <a:srgbClr val="000000"/>
                          </a:solidFill>
                          <a:latin typeface="Roboto Condensed"/>
                          <a:ea typeface="+mn-ea"/>
                          <a:cs typeface="+mn-cs"/>
                        </a:rPr>
                        <a:t> </a:t>
                      </a:r>
                      <a:r>
                        <a:rPr lang="en-US" sz="2800" kern="1200" dirty="0" err="1">
                          <a:solidFill>
                            <a:srgbClr val="000000"/>
                          </a:solidFill>
                          <a:latin typeface="Roboto Condensed"/>
                          <a:ea typeface="+mn-ea"/>
                          <a:cs typeface="+mn-cs"/>
                        </a:rPr>
                        <a:t>xét</a:t>
                      </a:r>
                      <a:endParaRPr lang="en-US" sz="2800" kern="1200" dirty="0">
                        <a:solidFill>
                          <a:srgbClr val="000000"/>
                        </a:solidFill>
                        <a:latin typeface="Roboto Condensed"/>
                        <a:ea typeface="+mn-ea"/>
                        <a:cs typeface="+mn-cs"/>
                      </a:endParaRPr>
                    </a:p>
                  </a:txBody>
                  <a:tcPr>
                    <a:lnL w="19050" cap="flat" cmpd="sng" algn="ctr">
                      <a:solidFill>
                        <a:srgbClr val="D479A2"/>
                      </a:solidFill>
                      <a:prstDash val="solid"/>
                      <a:round/>
                      <a:headEnd type="none" w="med" len="med"/>
                      <a:tailEnd type="none" w="med" len="med"/>
                    </a:lnL>
                    <a:lnR w="19050" cap="flat" cmpd="sng" algn="ctr">
                      <a:solidFill>
                        <a:srgbClr val="D479A2"/>
                      </a:solidFill>
                      <a:prstDash val="solid"/>
                      <a:round/>
                      <a:headEnd type="none" w="med" len="med"/>
                      <a:tailEnd type="none" w="med" len="med"/>
                    </a:lnR>
                    <a:lnT w="19050" cap="flat" cmpd="sng" algn="ctr">
                      <a:solidFill>
                        <a:srgbClr val="D479A2"/>
                      </a:solidFill>
                      <a:prstDash val="solid"/>
                      <a:round/>
                      <a:headEnd type="none" w="med" len="med"/>
                      <a:tailEnd type="none" w="med" len="med"/>
                    </a:lnT>
                    <a:lnB w="19050" cap="flat" cmpd="sng" algn="ctr">
                      <a:solidFill>
                        <a:srgbClr val="D479A2"/>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0" name="TextBox 10"/>
          <p:cNvSpPr txBox="1"/>
          <p:nvPr/>
        </p:nvSpPr>
        <p:spPr>
          <a:xfrm>
            <a:off x="1362277" y="761344"/>
            <a:ext cx="7159891" cy="898525"/>
          </a:xfrm>
          <a:prstGeom prst="rect">
            <a:avLst/>
          </a:prstGeom>
        </p:spPr>
        <p:txBody>
          <a:bodyPr lIns="0" tIns="0" rIns="0" bIns="0" rtlCol="0" anchor="t">
            <a:spAutoFit/>
          </a:bodyPr>
          <a:lstStyle/>
          <a:p>
            <a:pPr>
              <a:lnSpc>
                <a:spcPts val="7400"/>
              </a:lnSpc>
            </a:pPr>
            <a:r>
              <a:rPr lang="en-US" sz="5000" b="1" dirty="0">
                <a:solidFill>
                  <a:srgbClr val="3B3B3B"/>
                </a:solidFill>
                <a:latin typeface="Fraunces"/>
              </a:rPr>
              <a:t>II. CHUẨN BỊ BÀI NÓI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589" t="11887" r="7789" b="2283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79207" y="951583"/>
            <a:ext cx="14929585" cy="838383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007933" y="1136181"/>
            <a:ext cx="14272134" cy="801463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97782" y="8026734"/>
            <a:ext cx="1865919" cy="1646673"/>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a:off x="15265234" y="3619766"/>
            <a:ext cx="3785256" cy="68011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678861">
            <a:off x="14128070" y="6788666"/>
            <a:ext cx="1058633" cy="879628"/>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027802" y="2067193"/>
            <a:ext cx="629585" cy="790575"/>
          </a:xfrm>
          <a:prstGeom prst="rect">
            <a:avLst/>
          </a:prstGeom>
        </p:spPr>
      </p:pic>
      <p:pic>
        <p:nvPicPr>
          <p:cNvPr id="9"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557878" y="7624859"/>
            <a:ext cx="1685119" cy="925283"/>
          </a:xfrm>
          <a:prstGeom prst="rect">
            <a:avLst/>
          </a:prstGeom>
        </p:spPr>
      </p:pic>
      <p:pic>
        <p:nvPicPr>
          <p:cNvPr id="10" name="Picture 1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981402">
            <a:off x="2650865" y="1963956"/>
            <a:ext cx="750021" cy="750021"/>
          </a:xfrm>
          <a:prstGeom prst="rect">
            <a:avLst/>
          </a:prstGeom>
        </p:spPr>
      </p:pic>
      <p:sp>
        <p:nvSpPr>
          <p:cNvPr id="11" name="TextBox 11"/>
          <p:cNvSpPr txBox="1"/>
          <p:nvPr/>
        </p:nvSpPr>
        <p:spPr>
          <a:xfrm>
            <a:off x="4051252" y="2276933"/>
            <a:ext cx="7900318" cy="863600"/>
          </a:xfrm>
          <a:prstGeom prst="rect">
            <a:avLst/>
          </a:prstGeom>
        </p:spPr>
        <p:txBody>
          <a:bodyPr lIns="0" tIns="0" rIns="0" bIns="0" rtlCol="0" anchor="t">
            <a:spAutoFit/>
          </a:bodyPr>
          <a:lstStyle/>
          <a:p>
            <a:pPr>
              <a:lnSpc>
                <a:spcPts val="7000"/>
              </a:lnSpc>
            </a:pPr>
            <a:r>
              <a:rPr lang="en-US" sz="5000" b="1" dirty="0">
                <a:solidFill>
                  <a:srgbClr val="253140"/>
                </a:solidFill>
                <a:latin typeface="Fraunces"/>
              </a:rPr>
              <a:t>III. TRÌNH BÀY BÀI NÓI</a:t>
            </a:r>
          </a:p>
        </p:txBody>
      </p:sp>
      <p:graphicFrame>
        <p:nvGraphicFramePr>
          <p:cNvPr id="13" name="Diagram 12">
            <a:extLst>
              <a:ext uri="{FF2B5EF4-FFF2-40B4-BE49-F238E27FC236}">
                <a16:creationId xmlns:a16="http://schemas.microsoft.com/office/drawing/2014/main" id="{EA9FDB0A-4C7C-10E7-87D0-AB947609016F}"/>
              </a:ext>
            </a:extLst>
          </p:cNvPr>
          <p:cNvGraphicFramePr/>
          <p:nvPr>
            <p:extLst>
              <p:ext uri="{D42A27DB-BD31-4B8C-83A1-F6EECF244321}">
                <p14:modId xmlns:p14="http://schemas.microsoft.com/office/powerpoint/2010/main" val="1118200980"/>
              </p:ext>
            </p:extLst>
          </p:nvPr>
        </p:nvGraphicFramePr>
        <p:xfrm>
          <a:off x="3056764" y="3372904"/>
          <a:ext cx="12545508" cy="498001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973</Words>
  <Application>Microsoft Office PowerPoint</Application>
  <PresentationFormat>Custom</PresentationFormat>
  <Paragraphs>108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Fraunces</vt:lpstr>
      <vt:lpstr>Roboto Condensed Italics</vt:lpstr>
      <vt:lpstr>Roboto Condensed Bold</vt:lpstr>
      <vt:lpstr>Arial</vt:lpstr>
      <vt:lpstr>Roboto Condensed</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6KN-B1 - Nói nghe</dc:title>
  <dc:creator>Administrator</dc:creator>
  <cp:lastModifiedBy>Admin</cp:lastModifiedBy>
  <cp:revision>5</cp:revision>
  <dcterms:created xsi:type="dcterms:W3CDTF">2006-08-16T00:00:00Z</dcterms:created>
  <dcterms:modified xsi:type="dcterms:W3CDTF">2023-10-28T03:32:38Z</dcterms:modified>
  <dc:identifier>DAFGpaeUzTg</dc:identifier>
</cp:coreProperties>
</file>