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210" r:id="rId2"/>
    <p:sldId id="276" r:id="rId3"/>
    <p:sldId id="341" r:id="rId4"/>
    <p:sldId id="1485" r:id="rId5"/>
    <p:sldId id="2231" r:id="rId6"/>
    <p:sldId id="2232" r:id="rId7"/>
    <p:sldId id="1492" r:id="rId8"/>
    <p:sldId id="2218" r:id="rId9"/>
    <p:sldId id="1575" r:id="rId10"/>
    <p:sldId id="2211" r:id="rId11"/>
    <p:sldId id="2217" r:id="rId12"/>
    <p:sldId id="2229" r:id="rId13"/>
    <p:sldId id="2216" r:id="rId14"/>
    <p:sldId id="2222" r:id="rId15"/>
    <p:sldId id="2228" r:id="rId16"/>
    <p:sldId id="2223" r:id="rId17"/>
    <p:sldId id="2224" r:id="rId18"/>
    <p:sldId id="2225" r:id="rId19"/>
    <p:sldId id="2226" r:id="rId20"/>
    <p:sldId id="2227" r:id="rId21"/>
    <p:sldId id="2209" r:id="rId22"/>
    <p:sldId id="2221" r:id="rId23"/>
    <p:sldId id="2219" r:id="rId24"/>
    <p:sldId id="832" r:id="rId25"/>
    <p:sldId id="2230" r:id="rId26"/>
    <p:sldId id="524" r:id="rId27"/>
    <p:sldId id="2212" r:id="rId28"/>
    <p:sldId id="2233" r:id="rId29"/>
    <p:sldId id="574" r:id="rId30"/>
    <p:sldId id="2235" r:id="rId31"/>
    <p:sldId id="2236" r:id="rId32"/>
    <p:sldId id="2237" r:id="rId33"/>
    <p:sldId id="2238" r:id="rId34"/>
    <p:sldId id="2239" r:id="rId35"/>
    <p:sldId id="2240" r:id="rId36"/>
    <p:sldId id="1164" r:id="rId37"/>
    <p:sldId id="2241" r:id="rId38"/>
    <p:sldId id="757" r:id="rId39"/>
    <p:sldId id="2214"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F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6"/>
    <p:restoredTop sz="94694"/>
  </p:normalViewPr>
  <p:slideViewPr>
    <p:cSldViewPr snapToGrid="0">
      <p:cViewPr varScale="1">
        <p:scale>
          <a:sx n="70" d="100"/>
          <a:sy n="70" d="100"/>
        </p:scale>
        <p:origin x="2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2626B-5DE8-4E09-BF3F-12362B83B5A1}" type="datetimeFigureOut">
              <a:rPr lang="zh-CN" altLang="en-US" smtClean="0"/>
              <a:t>2023/8/30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CA829-A94D-4FF9-9B8A-E9C0F3DB71CA}" type="slidenum">
              <a:rPr lang="zh-CN" altLang="en-US" smtClean="0"/>
              <a:t>‹#›</a:t>
            </a:fld>
            <a:endParaRPr lang="zh-CN" altLang="en-US"/>
          </a:p>
        </p:txBody>
      </p:sp>
    </p:spTree>
    <p:extLst>
      <p:ext uri="{BB962C8B-B14F-4D97-AF65-F5344CB8AC3E}">
        <p14:creationId xmlns:p14="http://schemas.microsoft.com/office/powerpoint/2010/main" val="298695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a:t>
            </a:fld>
            <a:endParaRPr lang="zh-CN" altLang="en-US"/>
          </a:p>
        </p:txBody>
      </p:sp>
    </p:spTree>
    <p:extLst>
      <p:ext uri="{BB962C8B-B14F-4D97-AF65-F5344CB8AC3E}">
        <p14:creationId xmlns:p14="http://schemas.microsoft.com/office/powerpoint/2010/main" val="200101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12</a:t>
            </a:fld>
            <a:endParaRPr lang="zh-CN" altLang="en-US"/>
          </a:p>
        </p:txBody>
      </p:sp>
    </p:spTree>
    <p:extLst>
      <p:ext uri="{BB962C8B-B14F-4D97-AF65-F5344CB8AC3E}">
        <p14:creationId xmlns:p14="http://schemas.microsoft.com/office/powerpoint/2010/main" val="146454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13</a:t>
            </a:fld>
            <a:endParaRPr lang="zh-CN" altLang="en-US"/>
          </a:p>
        </p:txBody>
      </p:sp>
    </p:spTree>
    <p:extLst>
      <p:ext uri="{BB962C8B-B14F-4D97-AF65-F5344CB8AC3E}">
        <p14:creationId xmlns:p14="http://schemas.microsoft.com/office/powerpoint/2010/main" val="174173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14</a:t>
            </a:fld>
            <a:endParaRPr lang="zh-CN" altLang="en-US"/>
          </a:p>
        </p:txBody>
      </p:sp>
    </p:spTree>
    <p:extLst>
      <p:ext uri="{BB962C8B-B14F-4D97-AF65-F5344CB8AC3E}">
        <p14:creationId xmlns:p14="http://schemas.microsoft.com/office/powerpoint/2010/main" val="260227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21</a:t>
            </a:fld>
            <a:endParaRPr lang="zh-CN" altLang="en-US"/>
          </a:p>
        </p:txBody>
      </p:sp>
    </p:spTree>
    <p:extLst>
      <p:ext uri="{BB962C8B-B14F-4D97-AF65-F5344CB8AC3E}">
        <p14:creationId xmlns:p14="http://schemas.microsoft.com/office/powerpoint/2010/main" val="233413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22</a:t>
            </a:fld>
            <a:endParaRPr lang="zh-CN" altLang="en-US"/>
          </a:p>
        </p:txBody>
      </p:sp>
    </p:spTree>
    <p:extLst>
      <p:ext uri="{BB962C8B-B14F-4D97-AF65-F5344CB8AC3E}">
        <p14:creationId xmlns:p14="http://schemas.microsoft.com/office/powerpoint/2010/main" val="3523023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24</a:t>
            </a:fld>
            <a:endParaRPr lang="zh-CN" altLang="en-US"/>
          </a:p>
        </p:txBody>
      </p:sp>
    </p:spTree>
    <p:extLst>
      <p:ext uri="{BB962C8B-B14F-4D97-AF65-F5344CB8AC3E}">
        <p14:creationId xmlns:p14="http://schemas.microsoft.com/office/powerpoint/2010/main" val="1439797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25</a:t>
            </a:fld>
            <a:endParaRPr lang="zh-CN" altLang="en-US"/>
          </a:p>
        </p:txBody>
      </p:sp>
    </p:spTree>
    <p:extLst>
      <p:ext uri="{BB962C8B-B14F-4D97-AF65-F5344CB8AC3E}">
        <p14:creationId xmlns:p14="http://schemas.microsoft.com/office/powerpoint/2010/main" val="1251071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26</a:t>
            </a:fld>
            <a:endParaRPr lang="zh-CN" altLang="en-US"/>
          </a:p>
        </p:txBody>
      </p:sp>
    </p:spTree>
    <p:extLst>
      <p:ext uri="{BB962C8B-B14F-4D97-AF65-F5344CB8AC3E}">
        <p14:creationId xmlns:p14="http://schemas.microsoft.com/office/powerpoint/2010/main" val="265403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27</a:t>
            </a:fld>
            <a:endParaRPr lang="zh-CN" altLang="en-US"/>
          </a:p>
        </p:txBody>
      </p:sp>
    </p:spTree>
    <p:extLst>
      <p:ext uri="{BB962C8B-B14F-4D97-AF65-F5344CB8AC3E}">
        <p14:creationId xmlns:p14="http://schemas.microsoft.com/office/powerpoint/2010/main" val="319522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28</a:t>
            </a:fld>
            <a:endParaRPr lang="zh-CN" altLang="en-US"/>
          </a:p>
        </p:txBody>
      </p:sp>
    </p:spTree>
    <p:extLst>
      <p:ext uri="{BB962C8B-B14F-4D97-AF65-F5344CB8AC3E}">
        <p14:creationId xmlns:p14="http://schemas.microsoft.com/office/powerpoint/2010/main" val="7168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a:t>
            </a:fld>
            <a:endParaRPr lang="zh-CN" altLang="en-US"/>
          </a:p>
        </p:txBody>
      </p:sp>
    </p:spTree>
    <p:extLst>
      <p:ext uri="{BB962C8B-B14F-4D97-AF65-F5344CB8AC3E}">
        <p14:creationId xmlns:p14="http://schemas.microsoft.com/office/powerpoint/2010/main" val="2416622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29</a:t>
            </a:fld>
            <a:endParaRPr lang="zh-CN" altLang="en-US"/>
          </a:p>
        </p:txBody>
      </p:sp>
    </p:spTree>
    <p:extLst>
      <p:ext uri="{BB962C8B-B14F-4D97-AF65-F5344CB8AC3E}">
        <p14:creationId xmlns:p14="http://schemas.microsoft.com/office/powerpoint/2010/main" val="2513460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30</a:t>
            </a:fld>
            <a:endParaRPr lang="zh-CN" altLang="en-US"/>
          </a:p>
        </p:txBody>
      </p:sp>
    </p:spTree>
    <p:extLst>
      <p:ext uri="{BB962C8B-B14F-4D97-AF65-F5344CB8AC3E}">
        <p14:creationId xmlns:p14="http://schemas.microsoft.com/office/powerpoint/2010/main" val="222700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31</a:t>
            </a:fld>
            <a:endParaRPr lang="zh-CN" altLang="en-US"/>
          </a:p>
        </p:txBody>
      </p:sp>
    </p:spTree>
    <p:extLst>
      <p:ext uri="{BB962C8B-B14F-4D97-AF65-F5344CB8AC3E}">
        <p14:creationId xmlns:p14="http://schemas.microsoft.com/office/powerpoint/2010/main" val="125965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32</a:t>
            </a:fld>
            <a:endParaRPr lang="zh-CN" altLang="en-US"/>
          </a:p>
        </p:txBody>
      </p:sp>
    </p:spTree>
    <p:extLst>
      <p:ext uri="{BB962C8B-B14F-4D97-AF65-F5344CB8AC3E}">
        <p14:creationId xmlns:p14="http://schemas.microsoft.com/office/powerpoint/2010/main" val="2951311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33</a:t>
            </a:fld>
            <a:endParaRPr lang="zh-CN" altLang="en-US"/>
          </a:p>
        </p:txBody>
      </p:sp>
    </p:spTree>
    <p:extLst>
      <p:ext uri="{BB962C8B-B14F-4D97-AF65-F5344CB8AC3E}">
        <p14:creationId xmlns:p14="http://schemas.microsoft.com/office/powerpoint/2010/main" val="1918899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34</a:t>
            </a:fld>
            <a:endParaRPr lang="zh-CN" altLang="en-US"/>
          </a:p>
        </p:txBody>
      </p:sp>
    </p:spTree>
    <p:extLst>
      <p:ext uri="{BB962C8B-B14F-4D97-AF65-F5344CB8AC3E}">
        <p14:creationId xmlns:p14="http://schemas.microsoft.com/office/powerpoint/2010/main" val="254747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36</a:t>
            </a:fld>
            <a:endParaRPr lang="zh-CN" altLang="en-US"/>
          </a:p>
        </p:txBody>
      </p:sp>
    </p:spTree>
    <p:extLst>
      <p:ext uri="{BB962C8B-B14F-4D97-AF65-F5344CB8AC3E}">
        <p14:creationId xmlns:p14="http://schemas.microsoft.com/office/powerpoint/2010/main" val="1269182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37</a:t>
            </a:fld>
            <a:endParaRPr lang="zh-CN" altLang="en-US"/>
          </a:p>
        </p:txBody>
      </p:sp>
    </p:spTree>
    <p:extLst>
      <p:ext uri="{BB962C8B-B14F-4D97-AF65-F5344CB8AC3E}">
        <p14:creationId xmlns:p14="http://schemas.microsoft.com/office/powerpoint/2010/main" val="694909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38</a:t>
            </a:fld>
            <a:endParaRPr lang="zh-CN" altLang="en-US"/>
          </a:p>
        </p:txBody>
      </p:sp>
    </p:spTree>
    <p:extLst>
      <p:ext uri="{BB962C8B-B14F-4D97-AF65-F5344CB8AC3E}">
        <p14:creationId xmlns:p14="http://schemas.microsoft.com/office/powerpoint/2010/main" val="2539065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39</a:t>
            </a:fld>
            <a:endParaRPr lang="zh-CN" altLang="en-US"/>
          </a:p>
        </p:txBody>
      </p:sp>
    </p:spTree>
    <p:extLst>
      <p:ext uri="{BB962C8B-B14F-4D97-AF65-F5344CB8AC3E}">
        <p14:creationId xmlns:p14="http://schemas.microsoft.com/office/powerpoint/2010/main" val="45274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3</a:t>
            </a:fld>
            <a:endParaRPr lang="zh-CN" altLang="en-US"/>
          </a:p>
        </p:txBody>
      </p:sp>
    </p:spTree>
    <p:extLst>
      <p:ext uri="{BB962C8B-B14F-4D97-AF65-F5344CB8AC3E}">
        <p14:creationId xmlns:p14="http://schemas.microsoft.com/office/powerpoint/2010/main" val="235450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4</a:t>
            </a:fld>
            <a:endParaRPr lang="zh-CN" altLang="en-US"/>
          </a:p>
        </p:txBody>
      </p:sp>
    </p:spTree>
    <p:extLst>
      <p:ext uri="{BB962C8B-B14F-4D97-AF65-F5344CB8AC3E}">
        <p14:creationId xmlns:p14="http://schemas.microsoft.com/office/powerpoint/2010/main" val="381693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5</a:t>
            </a:fld>
            <a:endParaRPr lang="zh-CN" altLang="en-US"/>
          </a:p>
        </p:txBody>
      </p:sp>
    </p:spTree>
    <p:extLst>
      <p:ext uri="{BB962C8B-B14F-4D97-AF65-F5344CB8AC3E}">
        <p14:creationId xmlns:p14="http://schemas.microsoft.com/office/powerpoint/2010/main" val="87342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6</a:t>
            </a:fld>
            <a:endParaRPr lang="zh-CN" altLang="en-US"/>
          </a:p>
        </p:txBody>
      </p:sp>
    </p:spTree>
    <p:extLst>
      <p:ext uri="{BB962C8B-B14F-4D97-AF65-F5344CB8AC3E}">
        <p14:creationId xmlns:p14="http://schemas.microsoft.com/office/powerpoint/2010/main" val="146183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9</a:t>
            </a:fld>
            <a:endParaRPr lang="zh-CN" altLang="en-US"/>
          </a:p>
        </p:txBody>
      </p:sp>
    </p:spTree>
    <p:extLst>
      <p:ext uri="{BB962C8B-B14F-4D97-AF65-F5344CB8AC3E}">
        <p14:creationId xmlns:p14="http://schemas.microsoft.com/office/powerpoint/2010/main" val="398050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10</a:t>
            </a:fld>
            <a:endParaRPr lang="zh-CN" altLang="en-US"/>
          </a:p>
        </p:txBody>
      </p:sp>
    </p:spTree>
    <p:extLst>
      <p:ext uri="{BB962C8B-B14F-4D97-AF65-F5344CB8AC3E}">
        <p14:creationId xmlns:p14="http://schemas.microsoft.com/office/powerpoint/2010/main" val="115897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3CA829-A94D-4FF9-9B8A-E9C0F3DB71CA}" type="slidenum">
              <a:rPr lang="zh-CN" altLang="en-US" smtClean="0"/>
              <a:t>11</a:t>
            </a:fld>
            <a:endParaRPr lang="zh-CN" altLang="en-US"/>
          </a:p>
        </p:txBody>
      </p:sp>
    </p:spTree>
    <p:extLst>
      <p:ext uri="{BB962C8B-B14F-4D97-AF65-F5344CB8AC3E}">
        <p14:creationId xmlns:p14="http://schemas.microsoft.com/office/powerpoint/2010/main" val="157766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94700486-13C0-4985-A927-747D540C0171}"/>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26C06069-975A-4F99-A40C-FF9F80E964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E34B515-2801-4B95-A2C2-89CA423ACC89}"/>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245801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E2FCD36B-CC09-4C77-B18D-F2C532B43C15}"/>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CE357A1D-4C93-4D5D-8CA6-7AC70081AB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CD0515F-DEC4-479C-ACB1-CB470AB7BB31}"/>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28814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46F7D0F5-4A87-4D3F-B2B3-70D64D9DE596}"/>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403AA162-24BD-4D28-997A-3E2D92A063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8BF0743-83DC-4558-842C-09832441EEB7}"/>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403344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30-Aug-23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0136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4C98993-7F49-4887-85C8-7024A6265010}"/>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75813343-9631-4A17-8260-B18D47E943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4B7031-E61C-4ABD-BDB9-A85FAC0D9D44}"/>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19465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9095E72-5560-4CF4-A318-71A746D39A2A}"/>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3EA70541-01B8-45B7-B068-311BF45776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DDDD909-CF0E-4680-8F5C-FF95C8224E98}"/>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59664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F4102E08-1C32-446B-A46E-1C81A071C0D5}"/>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xmlns="" id="{A16CF7BC-7601-4B1F-BB12-7A9C43B40A1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BA9C6E-CE38-4020-A5A0-8CB24606D47D}"/>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15339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xmlns="" id="{3E992E35-5F67-4068-8BC3-68FFC926F354}"/>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8" name="页脚占位符 7">
            <a:extLst>
              <a:ext uri="{FF2B5EF4-FFF2-40B4-BE49-F238E27FC236}">
                <a16:creationId xmlns:a16="http://schemas.microsoft.com/office/drawing/2014/main" xmlns="" id="{97CE70DD-4E5B-498F-99CB-0324F15FB62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79D067C-19FF-4434-B7F9-AD78662EB93C}"/>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4137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36C3646E-14EC-4D67-B47B-487B4CF0F8ED}"/>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4" name="页脚占位符 3">
            <a:extLst>
              <a:ext uri="{FF2B5EF4-FFF2-40B4-BE49-F238E27FC236}">
                <a16:creationId xmlns:a16="http://schemas.microsoft.com/office/drawing/2014/main" xmlns="" id="{AB15F5A9-3785-4DEA-8868-6A895D238A2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96B378A3-F288-405F-B63A-B845B67895E9}"/>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91567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723D043-F905-4310-BF0F-3F0E4DFB9AEA}"/>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3" name="页脚占位符 2">
            <a:extLst>
              <a:ext uri="{FF2B5EF4-FFF2-40B4-BE49-F238E27FC236}">
                <a16:creationId xmlns:a16="http://schemas.microsoft.com/office/drawing/2014/main" xmlns="" id="{8C33A5B1-BD5C-4B30-BC74-2D330CFA6D3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4F875D0-231F-43E9-976E-FC671C846FFE}"/>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131727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45C45CA0-654E-49B8-8F13-E0742D9EDC2A}"/>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xmlns="" id="{DEAAE011-FBDC-41FC-AB11-E162115079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C8E082-8007-4CCF-B1AF-8F47978E3C62}"/>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881591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CE5051C6-DDFC-416F-BFFF-14B1B4B8DCCD}"/>
              </a:ext>
            </a:extLst>
          </p:cNvPr>
          <p:cNvSpPr>
            <a:spLocks noGrp="1"/>
          </p:cNvSpPr>
          <p:nvPr>
            <p:ph type="dt" sz="half" idx="10"/>
          </p:nvPr>
        </p:nvSpPr>
        <p:spPr/>
        <p:txBody>
          <a:bodyPr/>
          <a:lstStyle/>
          <a:p>
            <a:fld id="{CD0D98E9-1848-4A9F-8B52-95DF9323D045}"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xmlns="" id="{DD9D1117-6ED4-4B19-BDE6-AA78316303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F30FFE-AEED-474F-866C-988246156C8E}"/>
              </a:ext>
            </a:extLst>
          </p:cNvPr>
          <p:cNvSpPr>
            <a:spLocks noGrp="1"/>
          </p:cNvSpPr>
          <p:nvPr>
            <p:ph type="sldNum" sz="quarter" idx="12"/>
          </p:nvPr>
        </p:nvSpPr>
        <p:spPr/>
        <p:txBody>
          <a:body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212829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AF0DDE88-2EF0-4895-BB3A-1868E99CA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D98E9-1848-4A9F-8B52-95DF9323D045}"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xmlns="" id="{C3BC3F5F-E39D-44C2-BA0D-E609D6EE03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D8EA6C6-F10F-4936-AD62-979C27FE2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6487A-62FA-498B-9380-8AC59C1DC58F}" type="slidenum">
              <a:rPr lang="zh-CN" altLang="en-US" smtClean="0"/>
              <a:t>‹#›</a:t>
            </a:fld>
            <a:endParaRPr lang="zh-CN" altLang="en-US"/>
          </a:p>
        </p:txBody>
      </p:sp>
    </p:spTree>
    <p:extLst>
      <p:ext uri="{BB962C8B-B14F-4D97-AF65-F5344CB8AC3E}">
        <p14:creationId xmlns:p14="http://schemas.microsoft.com/office/powerpoint/2010/main" val="350868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slideLayout" Target="../slideLayouts/slideLayout7.xml"/><Relationship Id="rId7" Type="http://schemas.openxmlformats.org/officeDocument/2006/relationships/image" Target="../media/image3.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tiff"/><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tiff"/></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tiff"/><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GaBfHidAvw"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tif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tiff"/><Relationship Id="rId5" Type="http://schemas.openxmlformats.org/officeDocument/2006/relationships/image" Target="../media/image7.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3.tiff"/><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3.tiff"/><Relationship Id="rId4" Type="http://schemas.openxmlformats.org/officeDocument/2006/relationships/image" Target="../media/image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tiff"/><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tiff"/><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8.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3.tiff"/><Relationship Id="rId4" Type="http://schemas.openxmlformats.org/officeDocument/2006/relationships/image" Target="../media/image4.tiff"/></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tiff"/><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9.tiff"/><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7.tiff"/><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tiff"/><Relationship Id="rId4" Type="http://schemas.openxmlformats.org/officeDocument/2006/relationships/image" Target="../media/image3.tiff"/></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tiff"/><Relationship Id="rId4" Type="http://schemas.openxmlformats.org/officeDocument/2006/relationships/image" Target="../media/image3.tiff"/></Relationships>
</file>

<file path=ppt/slides/_rels/slide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tiff"/><Relationship Id="rId4" Type="http://schemas.openxmlformats.org/officeDocument/2006/relationships/image" Target="../media/image3.tiff"/></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tiff"/><Relationship Id="rId7" Type="http://schemas.microsoft.com/office/2007/relationships/hdphoto" Target="../media/hdphoto2.wdp"/><Relationship Id="rId2" Type="http://schemas.openxmlformats.org/officeDocument/2006/relationships/image" Target="../media/image7.tiff"/><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3.wdp"/><Relationship Id="rId5" Type="http://schemas.openxmlformats.org/officeDocument/2006/relationships/image" Target="../media/image19.tiff"/><Relationship Id="rId10" Type="http://schemas.openxmlformats.org/officeDocument/2006/relationships/image" Target="../media/image26.png"/><Relationship Id="rId4" Type="http://schemas.openxmlformats.org/officeDocument/2006/relationships/image" Target="../media/image3.tiff"/><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tiff"/><Relationship Id="rId4" Type="http://schemas.openxmlformats.org/officeDocument/2006/relationships/image" Target="../media/image4.tiff"/></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tiff"/><Relationship Id="rId4" Type="http://schemas.openxmlformats.org/officeDocument/2006/relationships/image" Target="../media/image4.tiff"/></Relationships>
</file>

<file path=ppt/slides/_rels/slide39.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tags" Target="../tags/tag6.xml"/><Relationship Id="rId7" Type="http://schemas.openxmlformats.org/officeDocument/2006/relationships/image" Target="../media/image2.tif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tiff"/><Relationship Id="rId5" Type="http://schemas.openxmlformats.org/officeDocument/2006/relationships/notesSlide" Target="../notesSlides/notesSlide29.xml"/><Relationship Id="rId10" Type="http://schemas.openxmlformats.org/officeDocument/2006/relationships/image" Target="../media/image5.tiff"/><Relationship Id="rId4" Type="http://schemas.openxmlformats.org/officeDocument/2006/relationships/slideLayout" Target="../slideLayouts/slideLayout7.xml"/><Relationship Id="rId9"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DSVH%20ROI%20CAN%20BAO%20HA.webm" TargetMode="External"/><Relationship Id="rId5" Type="http://schemas.openxmlformats.org/officeDocument/2006/relationships/image" Target="../media/image3.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tiff"/><Relationship Id="rId7"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C52E1F9-BAA7-C64F-8E59-7149E894305F}"/>
              </a:ext>
            </a:extLst>
          </p:cNvPr>
          <p:cNvPicPr>
            <a:picLocks noChangeAspect="1"/>
          </p:cNvPicPr>
          <p:nvPr/>
        </p:nvPicPr>
        <p:blipFill>
          <a:blip r:embed="rId6"/>
          <a:stretch>
            <a:fillRect/>
          </a:stretch>
        </p:blipFill>
        <p:spPr>
          <a:xfrm>
            <a:off x="0" y="5536637"/>
            <a:ext cx="12192000" cy="1381125"/>
          </a:xfrm>
          <a:prstGeom prst="rect">
            <a:avLst/>
          </a:prstGeom>
        </p:spPr>
      </p:pic>
      <p:pic>
        <p:nvPicPr>
          <p:cNvPr id="4" name="图片 3">
            <a:extLst>
              <a:ext uri="{FF2B5EF4-FFF2-40B4-BE49-F238E27FC236}">
                <a16:creationId xmlns:a16="http://schemas.microsoft.com/office/drawing/2014/main" xmlns="" id="{D9C67B42-98B0-4D40-B1AB-260E85E71E61}"/>
              </a:ext>
            </a:extLst>
          </p:cNvPr>
          <p:cNvPicPr>
            <a:picLocks noChangeAspect="1"/>
          </p:cNvPicPr>
          <p:nvPr/>
        </p:nvPicPr>
        <p:blipFill>
          <a:blip r:embed="rId7"/>
          <a:stretch>
            <a:fillRect/>
          </a:stretch>
        </p:blipFill>
        <p:spPr>
          <a:xfrm>
            <a:off x="-593975" y="3580537"/>
            <a:ext cx="2862591" cy="1613685"/>
          </a:xfrm>
          <a:prstGeom prst="rect">
            <a:avLst/>
          </a:prstGeom>
        </p:spPr>
      </p:pic>
      <p:pic>
        <p:nvPicPr>
          <p:cNvPr id="5" name="图片 4">
            <a:extLst>
              <a:ext uri="{FF2B5EF4-FFF2-40B4-BE49-F238E27FC236}">
                <a16:creationId xmlns:a16="http://schemas.microsoft.com/office/drawing/2014/main" xmlns="" id="{89EE2E20-0C9E-C744-9A52-960B1E320190}"/>
              </a:ext>
            </a:extLst>
          </p:cNvPr>
          <p:cNvPicPr>
            <a:picLocks noChangeAspect="1"/>
          </p:cNvPicPr>
          <p:nvPr/>
        </p:nvPicPr>
        <p:blipFill>
          <a:blip r:embed="rId8"/>
          <a:stretch>
            <a:fillRect/>
          </a:stretch>
        </p:blipFill>
        <p:spPr>
          <a:xfrm>
            <a:off x="10387392" y="510783"/>
            <a:ext cx="1247806" cy="999518"/>
          </a:xfrm>
          <a:prstGeom prst="rect">
            <a:avLst/>
          </a:prstGeom>
        </p:spPr>
      </p:pic>
      <p:pic>
        <p:nvPicPr>
          <p:cNvPr id="6" name="图片 5">
            <a:extLst>
              <a:ext uri="{FF2B5EF4-FFF2-40B4-BE49-F238E27FC236}">
                <a16:creationId xmlns:a16="http://schemas.microsoft.com/office/drawing/2014/main" xmlns="" id="{A2685D3F-ADD5-8746-B7AA-3ED66043CD19}"/>
              </a:ext>
            </a:extLst>
          </p:cNvPr>
          <p:cNvPicPr>
            <a:picLocks noChangeAspect="1"/>
          </p:cNvPicPr>
          <p:nvPr/>
        </p:nvPicPr>
        <p:blipFill>
          <a:blip r:embed="rId9"/>
          <a:stretch>
            <a:fillRect/>
          </a:stretch>
        </p:blipFill>
        <p:spPr>
          <a:xfrm>
            <a:off x="8761740" y="3580537"/>
            <a:ext cx="3799512" cy="1863286"/>
          </a:xfrm>
          <a:prstGeom prst="rect">
            <a:avLst/>
          </a:prstGeom>
        </p:spPr>
      </p:pic>
      <p:pic>
        <p:nvPicPr>
          <p:cNvPr id="7" name="图片 6">
            <a:extLst>
              <a:ext uri="{FF2B5EF4-FFF2-40B4-BE49-F238E27FC236}">
                <a16:creationId xmlns:a16="http://schemas.microsoft.com/office/drawing/2014/main" xmlns="" id="{746BB076-EBBA-8B49-9550-10CA46FFAD1C}"/>
              </a:ext>
            </a:extLst>
          </p:cNvPr>
          <p:cNvPicPr>
            <a:picLocks noChangeAspect="1"/>
          </p:cNvPicPr>
          <p:nvPr/>
        </p:nvPicPr>
        <p:blipFill>
          <a:blip r:embed="rId9"/>
          <a:stretch>
            <a:fillRect/>
          </a:stretch>
        </p:blipFill>
        <p:spPr>
          <a:xfrm>
            <a:off x="-219484" y="-9607"/>
            <a:ext cx="2772096" cy="1359440"/>
          </a:xfrm>
          <a:prstGeom prst="rect">
            <a:avLst/>
          </a:prstGeom>
        </p:spPr>
      </p:pic>
      <p:pic>
        <p:nvPicPr>
          <p:cNvPr id="14" name="5c249dca6369b">
            <a:hlinkClick r:id="" action="ppaction://media"/>
            <a:extLst>
              <a:ext uri="{FF2B5EF4-FFF2-40B4-BE49-F238E27FC236}">
                <a16:creationId xmlns:a16="http://schemas.microsoft.com/office/drawing/2014/main" xmlns="" id="{A653562F-06B9-4212-BCF2-FE6682A070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85972" y="1182936"/>
            <a:ext cx="609600" cy="609600"/>
          </a:xfrm>
          <a:prstGeom prst="rect">
            <a:avLst/>
          </a:prstGeom>
        </p:spPr>
      </p:pic>
      <p:sp>
        <p:nvSpPr>
          <p:cNvPr id="11" name="TextBox 10"/>
          <p:cNvSpPr txBox="1"/>
          <p:nvPr/>
        </p:nvSpPr>
        <p:spPr>
          <a:xfrm>
            <a:off x="4544518" y="1151208"/>
            <a:ext cx="367009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GDĐP </a:t>
            </a:r>
            <a:r>
              <a:rPr lang="en-US" sz="2800" b="1" dirty="0">
                <a:latin typeface="Times New Roman" panose="02020603050405020304" pitchFamily="18" charset="0"/>
                <a:cs typeface="Times New Roman" panose="02020603050405020304" pitchFamily="18" charset="0"/>
              </a:rPr>
              <a:t>8 - CHỦ ĐỀ 5</a:t>
            </a:r>
          </a:p>
        </p:txBody>
      </p:sp>
      <p:sp>
        <p:nvSpPr>
          <p:cNvPr id="16" name="TextBox 15"/>
          <p:cNvSpPr txBox="1"/>
          <p:nvPr/>
        </p:nvSpPr>
        <p:spPr>
          <a:xfrm>
            <a:off x="2863122" y="2107245"/>
            <a:ext cx="6985416" cy="1938992"/>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MÚA RỐI CẠN BẢO HÀ</a:t>
            </a:r>
          </a:p>
        </p:txBody>
      </p:sp>
    </p:spTree>
    <p:extLst>
      <p:ext uri="{BB962C8B-B14F-4D97-AF65-F5344CB8AC3E}">
        <p14:creationId xmlns:p14="http://schemas.microsoft.com/office/powerpoint/2010/main" val="116387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1001035" y="779934"/>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353882" y="-1896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946493" y="1680599"/>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149323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BDB63AD7-B2FE-438F-AD41-9B7206780CAD}"/>
              </a:ext>
            </a:extLst>
          </p:cNvPr>
          <p:cNvGrpSpPr/>
          <p:nvPr/>
        </p:nvGrpSpPr>
        <p:grpSpPr>
          <a:xfrm>
            <a:off x="-489646" y="0"/>
            <a:ext cx="14210416" cy="7307778"/>
            <a:chOff x="-489621" y="-487307"/>
            <a:chExt cx="12684795" cy="7307778"/>
          </a:xfrm>
        </p:grpSpPr>
        <p:pic>
          <p:nvPicPr>
            <p:cNvPr id="29" name="图片 28">
              <a:extLst>
                <a:ext uri="{FF2B5EF4-FFF2-40B4-BE49-F238E27FC236}">
                  <a16:creationId xmlns:a16="http://schemas.microsoft.com/office/drawing/2014/main" xmlns="" id="{7A582DE9-F910-41DD-B5AD-B26CB5510EC3}"/>
                </a:ext>
              </a:extLst>
            </p:cNvPr>
            <p:cNvPicPr>
              <a:picLocks noChangeAspect="1"/>
            </p:cNvPicPr>
            <p:nvPr/>
          </p:nvPicPr>
          <p:blipFill>
            <a:blip r:embed="rId3"/>
            <a:stretch>
              <a:fillRect/>
            </a:stretch>
          </p:blipFill>
          <p:spPr>
            <a:xfrm rot="5400000">
              <a:off x="2625703" y="-3154307"/>
              <a:ext cx="6858001" cy="12192001"/>
            </a:xfrm>
            <a:prstGeom prst="rect">
              <a:avLst/>
            </a:prstGeom>
          </p:spPr>
        </p:pic>
        <p:grpSp>
          <p:nvGrpSpPr>
            <p:cNvPr id="34" name="组合 33">
              <a:extLst>
                <a:ext uri="{FF2B5EF4-FFF2-40B4-BE49-F238E27FC236}">
                  <a16:creationId xmlns:a16="http://schemas.microsoft.com/office/drawing/2014/main" xmlns="" id="{BD95DAE6-BBB5-4678-8154-4E0857E9A2CB}"/>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3EC67D94-0E21-4697-9F4A-24177E9BF0C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ECE5A35B-A9A8-4735-8C9E-7AC15393BF8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1072B16-EDEB-4FC3-9380-3E86BE1B3B43}"/>
                </a:ext>
              </a:extLst>
            </p:cNvPr>
            <p:cNvSpPr/>
            <p:nvPr/>
          </p:nvSpPr>
          <p:spPr>
            <a:xfrm>
              <a:off x="89639" y="-229417"/>
              <a:ext cx="11169194" cy="6509254"/>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2" name="图片 31">
              <a:extLst>
                <a:ext uri="{FF2B5EF4-FFF2-40B4-BE49-F238E27FC236}">
                  <a16:creationId xmlns:a16="http://schemas.microsoft.com/office/drawing/2014/main" xmlns="" id="{B9C85DD8-6E4C-4F53-B26F-C4182F9E6CAA}"/>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33" name="图片 32">
              <a:extLst>
                <a:ext uri="{FF2B5EF4-FFF2-40B4-BE49-F238E27FC236}">
                  <a16:creationId xmlns:a16="http://schemas.microsoft.com/office/drawing/2014/main" xmlns="" id="{AF327507-E23C-4377-B352-66B198FD4CE7}"/>
                </a:ext>
              </a:extLst>
            </p:cNvPr>
            <p:cNvPicPr>
              <a:picLocks noChangeAspect="1"/>
            </p:cNvPicPr>
            <p:nvPr/>
          </p:nvPicPr>
          <p:blipFill>
            <a:blip r:embed="rId5"/>
            <a:stretch>
              <a:fillRect/>
            </a:stretch>
          </p:blipFill>
          <p:spPr>
            <a:xfrm>
              <a:off x="-489621" y="5206786"/>
              <a:ext cx="2862591" cy="1613685"/>
            </a:xfrm>
            <a:prstGeom prst="rect">
              <a:avLst/>
            </a:prstGeom>
          </p:spPr>
        </p:pic>
      </p:grpSp>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3" name="TextBox 2">
            <a:extLst>
              <a:ext uri="{FF2B5EF4-FFF2-40B4-BE49-F238E27FC236}">
                <a16:creationId xmlns:a16="http://schemas.microsoft.com/office/drawing/2014/main" xmlns="" id="{B75D8136-5E57-EB8E-D4D1-554B013A76DA}"/>
              </a:ext>
            </a:extLst>
          </p:cNvPr>
          <p:cNvSpPr txBox="1"/>
          <p:nvPr/>
        </p:nvSpPr>
        <p:spPr>
          <a:xfrm>
            <a:off x="466023" y="1390200"/>
            <a:ext cx="5144238" cy="4596899"/>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3667944-068B-82CB-4D49-7B1EBE1A89DF}"/>
              </a:ext>
            </a:extLst>
          </p:cNvPr>
          <p:cNvSpPr txBox="1"/>
          <p:nvPr/>
        </p:nvSpPr>
        <p:spPr>
          <a:xfrm>
            <a:off x="5754872" y="1862242"/>
            <a:ext cx="6772330" cy="4794518"/>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B463F0AA-DE62-2309-A71E-256FE7555192}"/>
              </a:ext>
            </a:extLst>
          </p:cNvPr>
          <p:cNvSpPr txBox="1"/>
          <p:nvPr/>
        </p:nvSpPr>
        <p:spPr>
          <a:xfrm>
            <a:off x="6257365" y="1088779"/>
            <a:ext cx="5545289" cy="584775"/>
          </a:xfrm>
          <a:prstGeom prst="rect">
            <a:avLst/>
          </a:prstGeom>
          <a:noFill/>
        </p:spPr>
        <p:txBody>
          <a:bodyPr wrap="square" rtlCol="0">
            <a:spAutoFit/>
          </a:bodyPr>
          <a:lstStyle/>
          <a:p>
            <a:r>
              <a:rPr lang="en-US" sz="3200" dirty="0"/>
              <a:t>THẢO LUẬN NHÓM – 5 PHÚT</a:t>
            </a:r>
          </a:p>
        </p:txBody>
      </p:sp>
      <p:pic>
        <p:nvPicPr>
          <p:cNvPr id="6" name="Picture 2" descr="Think, Pair, Share | Think pair share, Positive good morning quotes,  Classroom community">
            <a:extLst>
              <a:ext uri="{FF2B5EF4-FFF2-40B4-BE49-F238E27FC236}">
                <a16:creationId xmlns:a16="http://schemas.microsoft.com/office/drawing/2014/main" xmlns="" id="{CCADAB8E-EEC9-D5D9-2879-012D23F8248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75" b="69271" l="0" r="100000">
                        <a14:foregroundMark x1="51172" y1="60938" x2="51172" y2="60938"/>
                        <a14:foregroundMark x1="55176" y1="49740" x2="55176" y2="49740"/>
                        <a14:foregroundMark x1="55664" y1="42448" x2="55664" y2="42448"/>
                        <a14:foregroundMark x1="40137" y1="45443" x2="40137" y2="45443"/>
                        <a14:foregroundMark x1="45020" y1="48177" x2="45996" y2="55469"/>
                        <a14:foregroundMark x1="42676" y1="45182" x2="40527" y2="45964"/>
                        <a14:foregroundMark x1="57422" y1="54948" x2="42480" y2="56771"/>
                        <a14:foregroundMark x1="25488" y1="39583" x2="24121" y2="60677"/>
                        <a14:foregroundMark x1="15234" y1="41276" x2="4102" y2="39193"/>
                        <a14:foregroundMark x1="17676" y1="39063" x2="6836" y2="40365"/>
                        <a14:foregroundMark x1="9473" y1="38802" x2="22754" y2="38672"/>
                        <a14:foregroundMark x1="12500" y1="37760" x2="23828" y2="37760"/>
                        <a14:foregroundMark x1="18457" y1="43229" x2="5176" y2="42188"/>
                        <a14:foregroundMark x1="9277" y1="37500" x2="26367" y2="36458"/>
                        <a14:foregroundMark x1="8105" y1="36849" x2="20703" y2="35677"/>
                        <a14:foregroundMark x1="6738" y1="44531" x2="20410" y2="43099"/>
                        <a14:foregroundMark x1="5957" y1="37630" x2="8691" y2="43099"/>
                        <a14:foregroundMark x1="89160" y1="39844" x2="95605" y2="37240"/>
                        <a14:foregroundMark x1="93457" y1="30990" x2="92578" y2="47005"/>
                        <a14:foregroundMark x1="89160" y1="30469" x2="97461" y2="41536"/>
                        <a14:foregroundMark x1="89160" y1="29036" x2="98633" y2="28906"/>
                        <a14:foregroundMark x1="97168" y1="28646" x2="97070" y2="39193"/>
                        <a14:foregroundMark x1="94629" y1="28646" x2="95313" y2="36198"/>
                        <a14:foregroundMark x1="25684" y1="45182" x2="31152" y2="48958"/>
                      </a14:backgroundRemoval>
                    </a14:imgEffect>
                  </a14:imgLayer>
                </a14:imgProps>
              </a:ext>
              <a:ext uri="{28A0092B-C50C-407E-A947-70E740481C1C}">
                <a14:useLocalDpi xmlns:a14="http://schemas.microsoft.com/office/drawing/2010/main" val="0"/>
              </a:ext>
            </a:extLst>
          </a:blip>
          <a:srcRect t="26307" b="25812"/>
          <a:stretch/>
        </p:blipFill>
        <p:spPr bwMode="auto">
          <a:xfrm>
            <a:off x="9438103" y="5119947"/>
            <a:ext cx="3233710" cy="1303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C06D6A9-A1B8-88F6-6332-CD657B5C822B}"/>
              </a:ext>
            </a:extLst>
          </p:cNvPr>
          <p:cNvSpPr txBox="1"/>
          <p:nvPr/>
        </p:nvSpPr>
        <p:spPr>
          <a:xfrm>
            <a:off x="3716106" y="90856"/>
            <a:ext cx="5313904" cy="830889"/>
          </a:xfrm>
          <a:prstGeom prst="rect">
            <a:avLst/>
          </a:prstGeom>
          <a:noFill/>
        </p:spPr>
        <p:txBody>
          <a:bodyPr wrap="none" rtlCol="0">
            <a:spAutoFit/>
          </a:bodyPr>
          <a:lstStyle/>
          <a:p>
            <a:r>
              <a:rPr lang="en-US" sz="4000" b="1" dirty="0">
                <a:solidFill>
                  <a:srgbClr val="F79646">
                    <a:lumMod val="75000"/>
                  </a:srgbClr>
                </a:solidFill>
                <a:latin typeface="Times New Roman" panose="02020603050405020304" pitchFamily="18" charset="0"/>
                <a:cs typeface="Times New Roman" panose="02020603050405020304" pitchFamily="18" charset="0"/>
              </a:rPr>
              <a:t>NHIỆM</a:t>
            </a:r>
            <a:r>
              <a:rPr lang="en-US" sz="4800" b="1" dirty="0">
                <a:solidFill>
                  <a:srgbClr val="F79646">
                    <a:lumMod val="75000"/>
                  </a:srgbClr>
                </a:solidFill>
                <a:latin typeface="Times New Roman" panose="02020603050405020304" pitchFamily="18" charset="0"/>
                <a:cs typeface="Times New Roman" panose="02020603050405020304" pitchFamily="18" charset="0"/>
              </a:rPr>
              <a:t> </a:t>
            </a:r>
            <a:r>
              <a:rPr lang="en-US" sz="4000" b="1" dirty="0">
                <a:solidFill>
                  <a:srgbClr val="F79646">
                    <a:lumMod val="75000"/>
                  </a:srgbClr>
                </a:solidFill>
                <a:latin typeface="Times New Roman" panose="02020603050405020304" pitchFamily="18" charset="0"/>
                <a:cs typeface="Times New Roman" panose="02020603050405020304" pitchFamily="18" charset="0"/>
              </a:rPr>
              <a:t>VỤ HỌC TẬP</a:t>
            </a:r>
          </a:p>
        </p:txBody>
      </p:sp>
    </p:spTree>
    <p:extLst>
      <p:ext uri="{BB962C8B-B14F-4D97-AF65-F5344CB8AC3E}">
        <p14:creationId xmlns:p14="http://schemas.microsoft.com/office/powerpoint/2010/main" val="322478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4136" y="-2727665"/>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308341" y="13895"/>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051482" y="-37454"/>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017759" y="2895155"/>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3463" y="1631760"/>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105849" y="4104600"/>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 name="TextBox 6"/>
          <p:cNvSpPr txBox="1"/>
          <p:nvPr/>
        </p:nvSpPr>
        <p:spPr>
          <a:xfrm>
            <a:off x="4934939" y="3261442"/>
            <a:ext cx="5081257" cy="523220"/>
          </a:xfrm>
          <a:prstGeom prst="rect">
            <a:avLst/>
          </a:prstGeom>
          <a:noFill/>
        </p:spPr>
        <p:txBody>
          <a:bodyPr wrap="square" rtlCol="0">
            <a:spAutoFit/>
          </a:bodyPr>
          <a:lstStyle/>
          <a:p>
            <a:pPr marL="514350" indent="-514350">
              <a:buAutoNum type="arabicPeriod"/>
            </a:pPr>
            <a:r>
              <a:rPr lang="en-US" sz="2800" b="1" dirty="0" err="1" smtClean="0">
                <a:solidFill>
                  <a:schemeClr val="bg1"/>
                </a:solidFill>
                <a:latin typeface="Times New Roman" panose="02020603050405020304" pitchFamily="18" charset="0"/>
                <a:cs typeface="Times New Roman" panose="02020603050405020304" pitchFamily="18" charset="0"/>
              </a:rPr>
              <a:t>Nghệ</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thuật</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chế</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tác</a:t>
            </a:r>
            <a:r>
              <a:rPr lang="en-US" sz="2800" b="1" dirty="0" smtClean="0">
                <a:solidFill>
                  <a:schemeClr val="bg1"/>
                </a:solidFill>
                <a:latin typeface="Times New Roman" panose="02020603050405020304" pitchFamily="18" charset="0"/>
                <a:cs typeface="Times New Roman" panose="02020603050405020304" pitchFamily="18" charset="0"/>
              </a:rPr>
              <a:t> con </a:t>
            </a:r>
            <a:r>
              <a:rPr lang="en-US" sz="2800" b="1" dirty="0" err="1" smtClean="0">
                <a:solidFill>
                  <a:schemeClr val="bg1"/>
                </a:solidFill>
                <a:latin typeface="Times New Roman" panose="02020603050405020304" pitchFamily="18" charset="0"/>
                <a:cs typeface="Times New Roman" panose="02020603050405020304" pitchFamily="18" charset="0"/>
              </a:rPr>
              <a:t>rối</a:t>
            </a:r>
            <a:r>
              <a:rPr lang="en-US" sz="2800" b="1"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247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8" name="TextBox 7">
            <a:extLst>
              <a:ext uri="{FF2B5EF4-FFF2-40B4-BE49-F238E27FC236}">
                <a16:creationId xmlns:a16="http://schemas.microsoft.com/office/drawing/2014/main" xmlns="" id="{CE5BEAFD-6C4D-AD04-3029-B1E24BECD706}"/>
              </a:ext>
            </a:extLst>
          </p:cNvPr>
          <p:cNvSpPr txBox="1"/>
          <p:nvPr/>
        </p:nvSpPr>
        <p:spPr>
          <a:xfrm>
            <a:off x="3900872" y="4701601"/>
            <a:ext cx="6096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https://www.youtube.com/watch?v=AGaBfHidAvw</a:t>
            </a:r>
            <a:endParaRPr kumimoji="0" lang="en-US" altLang="en-US" sz="700" b="0" i="0" u="none" strike="noStrike" cap="none" normalizeH="0" baseline="0" dirty="0">
              <a:ln>
                <a:noFill/>
              </a:ln>
              <a:solidFill>
                <a:schemeClr val="tx1"/>
              </a:solidFill>
              <a:effectLst/>
            </a:endParaRPr>
          </a:p>
        </p:txBody>
      </p:sp>
      <p:sp>
        <p:nvSpPr>
          <p:cNvPr id="13" name="TextBox 12">
            <a:extLst>
              <a:ext uri="{FF2B5EF4-FFF2-40B4-BE49-F238E27FC236}">
                <a16:creationId xmlns:a16="http://schemas.microsoft.com/office/drawing/2014/main" xmlns="" id="{4045E6DE-8F21-AD54-3939-4C371330B7CF}"/>
              </a:ext>
            </a:extLst>
          </p:cNvPr>
          <p:cNvSpPr txBox="1"/>
          <p:nvPr/>
        </p:nvSpPr>
        <p:spPr>
          <a:xfrm>
            <a:off x="1454989" y="285814"/>
            <a:ext cx="9839864" cy="4101379"/>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rối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70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2" name="TextBox 1">
            <a:extLst>
              <a:ext uri="{FF2B5EF4-FFF2-40B4-BE49-F238E27FC236}">
                <a16:creationId xmlns:a16="http://schemas.microsoft.com/office/drawing/2014/main" xmlns="" id="{0BCDEA66-521C-CB34-F195-D845BCB0DAD4}"/>
              </a:ext>
            </a:extLst>
          </p:cNvPr>
          <p:cNvSpPr txBox="1"/>
          <p:nvPr/>
        </p:nvSpPr>
        <p:spPr>
          <a:xfrm>
            <a:off x="814812" y="297986"/>
            <a:ext cx="10899860" cy="4298997"/>
          </a:xfrm>
          <a:prstGeom prst="rect">
            <a:avLst/>
          </a:prstGeom>
          <a:noFill/>
          <a:ln w="28575">
            <a:solidFill>
              <a:srgbClr val="0070C0"/>
            </a:solidFill>
          </a:ln>
        </p:spPr>
        <p:txBody>
          <a:bodyPr wrap="square">
            <a:spAutoFit/>
          </a:bodyPr>
          <a:lstStyle/>
          <a:p>
            <a:pPr marL="0" marR="0" algn="ctr">
              <a:lnSpc>
                <a:spcPct val="115000"/>
              </a:lnSpc>
              <a:spcBef>
                <a:spcPts val="0"/>
              </a:spcBef>
              <a:spcAft>
                <a:spcPts val="1000"/>
              </a:spcAft>
            </a:pPr>
            <a:r>
              <a:rPr lang="en-US" sz="28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i="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Hà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922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xmlns="" id="{04939C22-33AB-F5CD-5058-E85333ADA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463" y="0"/>
            <a:ext cx="8924608" cy="5945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D11417A-82C7-6C5F-54C6-8F44D09E0524}"/>
              </a:ext>
            </a:extLst>
          </p:cNvPr>
          <p:cNvSpPr txBox="1"/>
          <p:nvPr/>
        </p:nvSpPr>
        <p:spPr>
          <a:xfrm>
            <a:off x="1028858" y="6211344"/>
            <a:ext cx="10875595" cy="461665"/>
          </a:xfrm>
          <a:prstGeom prst="rect">
            <a:avLst/>
          </a:prstGeom>
          <a:noFill/>
        </p:spPr>
        <p:txBody>
          <a:bodyPr wrap="square">
            <a:spAutoFit/>
          </a:bodyPr>
          <a:lstStyle/>
          <a:p>
            <a:r>
              <a:rPr lang="vi-VN" sz="2400" b="0" i="0" dirty="0">
                <a:effectLst/>
                <a:latin typeface="Arial" panose="020B0604020202020204" pitchFamily="34" charset="0"/>
              </a:rPr>
              <a:t>Làng tạc tượng Bảo Hà được coi là cái nôi của nghề tạc tượng Việt Nam. </a:t>
            </a:r>
            <a:endParaRPr lang="en-US" sz="2400" dirty="0"/>
          </a:p>
        </p:txBody>
      </p:sp>
    </p:spTree>
    <p:extLst>
      <p:ext uri="{BB962C8B-B14F-4D97-AF65-F5344CB8AC3E}">
        <p14:creationId xmlns:p14="http://schemas.microsoft.com/office/powerpoint/2010/main" val="927182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con rối đang trong quá trình hoàn thiện.">
            <a:extLst>
              <a:ext uri="{FF2B5EF4-FFF2-40B4-BE49-F238E27FC236}">
                <a16:creationId xmlns:a16="http://schemas.microsoft.com/office/drawing/2014/main" xmlns="" id="{04A9B3CC-53A8-9FAA-8F3D-D692E8BFC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740" y="47065"/>
            <a:ext cx="7962520" cy="5971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3252ECA-A507-1A2C-B34B-9C2515A03A7B}"/>
              </a:ext>
            </a:extLst>
          </p:cNvPr>
          <p:cNvSpPr txBox="1"/>
          <p:nvPr/>
        </p:nvSpPr>
        <p:spPr>
          <a:xfrm>
            <a:off x="3110699" y="6159108"/>
            <a:ext cx="6297843" cy="1200329"/>
          </a:xfrm>
          <a:prstGeom prst="rect">
            <a:avLst/>
          </a:prstGeom>
          <a:noFill/>
        </p:spPr>
        <p:txBody>
          <a:bodyPr wrap="square">
            <a:spAutoFit/>
          </a:bodyPr>
          <a:lstStyle/>
          <a:p>
            <a:pPr algn="l"/>
            <a:r>
              <a:rPr lang="en-US" sz="2400" dirty="0" err="1"/>
              <a:t>Các</a:t>
            </a:r>
            <a:r>
              <a:rPr lang="en-US" sz="2400" dirty="0"/>
              <a:t> con </a:t>
            </a:r>
            <a:r>
              <a:rPr lang="en-US" sz="2400" dirty="0" err="1"/>
              <a:t>rối</a:t>
            </a:r>
            <a:r>
              <a:rPr lang="en-US" sz="2400" dirty="0"/>
              <a:t> </a:t>
            </a:r>
            <a:r>
              <a:rPr lang="en-US" sz="2400" dirty="0" err="1"/>
              <a:t>đang</a:t>
            </a:r>
            <a:r>
              <a:rPr lang="en-US" sz="2400" dirty="0"/>
              <a:t> </a:t>
            </a:r>
            <a:r>
              <a:rPr lang="en-US" sz="2400" dirty="0" err="1"/>
              <a:t>trong</a:t>
            </a:r>
            <a:r>
              <a:rPr lang="en-US" sz="2400" dirty="0"/>
              <a:t> </a:t>
            </a:r>
            <a:r>
              <a:rPr lang="en-US" sz="2400" dirty="0" err="1"/>
              <a:t>quá</a:t>
            </a:r>
            <a:r>
              <a:rPr lang="en-US" sz="2400" dirty="0"/>
              <a:t> </a:t>
            </a:r>
            <a:r>
              <a:rPr lang="en-US" sz="2400" dirty="0" err="1"/>
              <a:t>trình</a:t>
            </a:r>
            <a:r>
              <a:rPr lang="en-US" sz="2400" dirty="0"/>
              <a:t> </a:t>
            </a:r>
            <a:r>
              <a:rPr lang="en-US" sz="2400" dirty="0" err="1"/>
              <a:t>hoàn</a:t>
            </a:r>
            <a:r>
              <a:rPr lang="en-US" sz="2400" dirty="0"/>
              <a:t> </a:t>
            </a:r>
            <a:r>
              <a:rPr lang="en-US" sz="2400" dirty="0" err="1"/>
              <a:t>thiện</a:t>
            </a:r>
            <a:r>
              <a:rPr lang="en-US" sz="2400" dirty="0"/>
              <a:t>.</a:t>
            </a:r>
            <a:endParaRPr lang="en-US" sz="2400" b="0" i="0" dirty="0">
              <a:solidFill>
                <a:srgbClr val="333333"/>
              </a:solidFill>
              <a:effectLst/>
              <a:latin typeface="Noto Serif" panose="020F0502020204030204" pitchFamily="18" charset="0"/>
            </a:endParaRPr>
          </a:p>
          <a:p>
            <a:r>
              <a:rPr lang="en-US" sz="2400" dirty="0"/>
              <a:t/>
            </a:r>
            <a:br>
              <a:rPr lang="en-US" sz="2400" dirty="0"/>
            </a:br>
            <a:endParaRPr lang="en-US" sz="2400" dirty="0"/>
          </a:p>
        </p:txBody>
      </p:sp>
    </p:spTree>
    <p:extLst>
      <p:ext uri="{BB962C8B-B14F-4D97-AF65-F5344CB8AC3E}">
        <p14:creationId xmlns:p14="http://schemas.microsoft.com/office/powerpoint/2010/main" val="3385613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0"/>
            <a:ext cx="9525000" cy="5381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2B53927-A858-E940-89ED-F6AF775CAB7F}"/>
              </a:ext>
            </a:extLst>
          </p:cNvPr>
          <p:cNvSpPr txBox="1"/>
          <p:nvPr/>
        </p:nvSpPr>
        <p:spPr>
          <a:xfrm>
            <a:off x="557842" y="5728266"/>
            <a:ext cx="11444377" cy="461665"/>
          </a:xfrm>
          <a:prstGeom prst="rect">
            <a:avLst/>
          </a:prstGeom>
          <a:noFill/>
        </p:spPr>
        <p:txBody>
          <a:bodyPr wrap="square">
            <a:spAutoFit/>
          </a:bodyPr>
          <a:lstStyle/>
          <a:p>
            <a:r>
              <a:rPr lang="en-US" sz="2400" b="0" i="1" dirty="0">
                <a:effectLst/>
                <a:latin typeface="Noto Serif" panose="02020600060500020200" pitchFamily="18" charset="0"/>
              </a:rPr>
              <a:t>C</a:t>
            </a:r>
            <a:r>
              <a:rPr lang="vi-VN" sz="2400" b="0" i="1" dirty="0">
                <a:effectLst/>
                <a:latin typeface="Noto Serif" panose="02020600060500020200" pitchFamily="18" charset="0"/>
              </a:rPr>
              <a:t>ác con rối được làm ra bởi bàn tay tài hoa của nghệ nhân làng Bảo Hà.</a:t>
            </a:r>
            <a:endParaRPr lang="en-US" sz="2400" dirty="0"/>
          </a:p>
        </p:txBody>
      </p:sp>
    </p:spTree>
    <p:extLst>
      <p:ext uri="{BB962C8B-B14F-4D97-AF65-F5344CB8AC3E}">
        <p14:creationId xmlns:p14="http://schemas.microsoft.com/office/powerpoint/2010/main" val="1151186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Quyển sổ ghi chép vở chèo cổ Thạch Sanh được lưu giữ từ xa xưa.">
            <a:extLst>
              <a:ext uri="{FF2B5EF4-FFF2-40B4-BE49-F238E27FC236}">
                <a16:creationId xmlns:a16="http://schemas.microsoft.com/office/drawing/2014/main" xmlns="" id="{C6111413-7ACE-4213-973A-9E42C7617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176" y="73958"/>
            <a:ext cx="7595347" cy="5696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C312A7F-2F17-8A3B-1504-95C7C20C52DB}"/>
              </a:ext>
            </a:extLst>
          </p:cNvPr>
          <p:cNvSpPr txBox="1"/>
          <p:nvPr/>
        </p:nvSpPr>
        <p:spPr>
          <a:xfrm>
            <a:off x="2449341" y="6038816"/>
            <a:ext cx="7528545" cy="369332"/>
          </a:xfrm>
          <a:prstGeom prst="rect">
            <a:avLst/>
          </a:prstGeom>
          <a:noFill/>
        </p:spPr>
        <p:txBody>
          <a:bodyPr wrap="square">
            <a:spAutoFit/>
          </a:bodyPr>
          <a:lstStyle/>
          <a:p>
            <a:r>
              <a:rPr lang="vi-VN" b="0" i="1" dirty="0">
                <a:effectLst/>
                <a:latin typeface="Noto Serif" panose="02020600060500020200" pitchFamily="18" charset="0"/>
              </a:rPr>
              <a:t>Quyển sổ ghi chép vở chèo cổ Thạch Sanh được lưu giữ từ xa xưa.</a:t>
            </a:r>
            <a:endParaRPr lang="en-US" dirty="0"/>
          </a:p>
        </p:txBody>
      </p:sp>
    </p:spTree>
    <p:extLst>
      <p:ext uri="{BB962C8B-B14F-4D97-AF65-F5344CB8AC3E}">
        <p14:creationId xmlns:p14="http://schemas.microsoft.com/office/powerpoint/2010/main" val="3147434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xmlns="" id="{AA5014F7-9459-8D10-6CE0-51E42C835A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89"/>
          <a:stretch/>
        </p:blipFill>
        <p:spPr bwMode="auto">
          <a:xfrm>
            <a:off x="809064" y="0"/>
            <a:ext cx="10571629" cy="62486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4AE079C-D0E5-8155-F3BD-2012653A1673}"/>
              </a:ext>
            </a:extLst>
          </p:cNvPr>
          <p:cNvSpPr txBox="1"/>
          <p:nvPr/>
        </p:nvSpPr>
        <p:spPr>
          <a:xfrm>
            <a:off x="3150957" y="6332591"/>
            <a:ext cx="6094878" cy="461665"/>
          </a:xfrm>
          <a:prstGeom prst="rect">
            <a:avLst/>
          </a:prstGeom>
          <a:noFill/>
        </p:spPr>
        <p:txBody>
          <a:bodyPr wrap="square">
            <a:spAutoFit/>
          </a:bodyPr>
          <a:lstStyle/>
          <a:p>
            <a:r>
              <a:rPr lang="en-US" sz="2400" i="1" dirty="0" err="1">
                <a:effectLst/>
                <a:latin typeface="Noto Serif" panose="02020600060500020200" pitchFamily="18" charset="0"/>
              </a:rPr>
              <a:t>Đoàn</a:t>
            </a:r>
            <a:r>
              <a:rPr lang="en-US" sz="2400" i="1" dirty="0">
                <a:effectLst/>
                <a:latin typeface="Noto Serif" panose="02020600060500020200" pitchFamily="18" charset="0"/>
              </a:rPr>
              <a:t> </a:t>
            </a:r>
            <a:r>
              <a:rPr lang="en-US" sz="2400" i="1" dirty="0" err="1">
                <a:effectLst/>
                <a:latin typeface="Noto Serif" panose="02020600060500020200" pitchFamily="18" charset="0"/>
              </a:rPr>
              <a:t>biểu</a:t>
            </a:r>
            <a:r>
              <a:rPr lang="en-US" sz="2400" i="1" dirty="0">
                <a:effectLst/>
                <a:latin typeface="Noto Serif" panose="02020600060500020200" pitchFamily="18" charset="0"/>
              </a:rPr>
              <a:t> </a:t>
            </a:r>
            <a:r>
              <a:rPr lang="en-US" sz="2400" i="1" dirty="0" err="1">
                <a:effectLst/>
                <a:latin typeface="Noto Serif" panose="02020600060500020200" pitchFamily="18" charset="0"/>
              </a:rPr>
              <a:t>diễn</a:t>
            </a:r>
            <a:r>
              <a:rPr lang="en-US" sz="2400" i="1" dirty="0">
                <a:effectLst/>
                <a:latin typeface="Noto Serif" panose="02020600060500020200" pitchFamily="18" charset="0"/>
              </a:rPr>
              <a:t> </a:t>
            </a:r>
            <a:r>
              <a:rPr lang="en-US" sz="2400" i="1" dirty="0" err="1">
                <a:effectLst/>
                <a:latin typeface="Noto Serif" panose="02020600060500020200" pitchFamily="18" charset="0"/>
              </a:rPr>
              <a:t>rối</a:t>
            </a:r>
            <a:r>
              <a:rPr lang="en-US" sz="2400" i="1" dirty="0">
                <a:effectLst/>
                <a:latin typeface="Noto Serif" panose="02020600060500020200" pitchFamily="18" charset="0"/>
              </a:rPr>
              <a:t> </a:t>
            </a:r>
            <a:r>
              <a:rPr lang="en-US" sz="2400" i="1" dirty="0" err="1">
                <a:effectLst/>
                <a:latin typeface="Noto Serif" panose="02020600060500020200" pitchFamily="18" charset="0"/>
              </a:rPr>
              <a:t>cạn</a:t>
            </a:r>
            <a:r>
              <a:rPr lang="en-US" sz="2400" i="1" dirty="0">
                <a:effectLst/>
                <a:latin typeface="Noto Serif" panose="02020600060500020200" pitchFamily="18" charset="0"/>
              </a:rPr>
              <a:t> </a:t>
            </a:r>
            <a:r>
              <a:rPr lang="en-US" sz="2400" i="1" dirty="0" err="1">
                <a:effectLst/>
                <a:latin typeface="Noto Serif" panose="02020600060500020200" pitchFamily="18" charset="0"/>
              </a:rPr>
              <a:t>làng</a:t>
            </a:r>
            <a:r>
              <a:rPr lang="en-US" sz="2400" i="1" dirty="0">
                <a:effectLst/>
                <a:latin typeface="Noto Serif" panose="02020600060500020200" pitchFamily="18" charset="0"/>
              </a:rPr>
              <a:t> </a:t>
            </a:r>
            <a:r>
              <a:rPr lang="en-US" sz="2400" i="1" dirty="0" err="1">
                <a:effectLst/>
                <a:latin typeface="Noto Serif" panose="02020600060500020200" pitchFamily="18" charset="0"/>
              </a:rPr>
              <a:t>Bảo</a:t>
            </a:r>
            <a:r>
              <a:rPr lang="en-US" sz="2400" i="1" dirty="0">
                <a:effectLst/>
                <a:latin typeface="Noto Serif" panose="02020600060500020200" pitchFamily="18" charset="0"/>
              </a:rPr>
              <a:t> Hà.</a:t>
            </a:r>
            <a:endParaRPr lang="en-US" sz="2400" dirty="0"/>
          </a:p>
        </p:txBody>
      </p:sp>
    </p:spTree>
    <p:extLst>
      <p:ext uri="{BB962C8B-B14F-4D97-AF65-F5344CB8AC3E}">
        <p14:creationId xmlns:p14="http://schemas.microsoft.com/office/powerpoint/2010/main" val="3126122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EBB1482F-BC7A-3C42-89A5-3D7EF4BACDCB}"/>
              </a:ext>
            </a:extLst>
          </p:cNvPr>
          <p:cNvPicPr>
            <a:picLocks noChangeAspect="1"/>
          </p:cNvPicPr>
          <p:nvPr/>
        </p:nvPicPr>
        <p:blipFill>
          <a:blip r:embed="rId5"/>
          <a:stretch>
            <a:fillRect/>
          </a:stretch>
        </p:blipFill>
        <p:spPr>
          <a:xfrm rot="5400000">
            <a:off x="2666996" y="-2666999"/>
            <a:ext cx="6858000" cy="12192001"/>
          </a:xfrm>
          <a:prstGeom prst="rect">
            <a:avLst/>
          </a:prstGeom>
        </p:spPr>
      </p:pic>
      <p:sp>
        <p:nvSpPr>
          <p:cNvPr id="26" name="Rectangle: Rounded Corners 43">
            <a:extLst>
              <a:ext uri="{FF2B5EF4-FFF2-40B4-BE49-F238E27FC236}">
                <a16:creationId xmlns:a16="http://schemas.microsoft.com/office/drawing/2014/main" xmlns="" id="{27F6BDCD-CB2A-8D4E-89A0-09C18050E6BD}"/>
              </a:ext>
            </a:extLst>
          </p:cNvPr>
          <p:cNvSpPr/>
          <p:nvPr/>
        </p:nvSpPr>
        <p:spPr>
          <a:xfrm>
            <a:off x="1548576" y="891455"/>
            <a:ext cx="10127609" cy="5804767"/>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3" name="图片 22">
            <a:extLst>
              <a:ext uri="{FF2B5EF4-FFF2-40B4-BE49-F238E27FC236}">
                <a16:creationId xmlns:a16="http://schemas.microsoft.com/office/drawing/2014/main" xmlns="" id="{05BD30A1-A950-6B49-9683-2BFFE6C52E09}"/>
              </a:ext>
            </a:extLst>
          </p:cNvPr>
          <p:cNvPicPr>
            <a:picLocks noChangeAspect="1"/>
          </p:cNvPicPr>
          <p:nvPr/>
        </p:nvPicPr>
        <p:blipFill>
          <a:blip r:embed="rId6"/>
          <a:stretch>
            <a:fillRect/>
          </a:stretch>
        </p:blipFill>
        <p:spPr>
          <a:xfrm>
            <a:off x="10709889" y="510782"/>
            <a:ext cx="1702400" cy="1363657"/>
          </a:xfrm>
          <a:prstGeom prst="rect">
            <a:avLst/>
          </a:prstGeom>
        </p:spPr>
      </p:pic>
      <p:pic>
        <p:nvPicPr>
          <p:cNvPr id="24" name="图片 23">
            <a:extLst>
              <a:ext uri="{FF2B5EF4-FFF2-40B4-BE49-F238E27FC236}">
                <a16:creationId xmlns:a16="http://schemas.microsoft.com/office/drawing/2014/main" xmlns="" id="{8D41D4D6-6935-A144-A212-25F1A380B05F}"/>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25" name="图片 24">
            <a:extLst>
              <a:ext uri="{FF2B5EF4-FFF2-40B4-BE49-F238E27FC236}">
                <a16:creationId xmlns:a16="http://schemas.microsoft.com/office/drawing/2014/main" xmlns="" id="{C1AAF9B2-5E4C-7D4C-891B-0BA42505827A}"/>
              </a:ext>
            </a:extLst>
          </p:cNvPr>
          <p:cNvPicPr>
            <a:picLocks noChangeAspect="1"/>
          </p:cNvPicPr>
          <p:nvPr/>
        </p:nvPicPr>
        <p:blipFill>
          <a:blip r:embed="rId7"/>
          <a:stretch>
            <a:fillRect/>
          </a:stretch>
        </p:blipFill>
        <p:spPr>
          <a:xfrm>
            <a:off x="1624991" y="-345375"/>
            <a:ext cx="2772096" cy="1359440"/>
          </a:xfrm>
          <a:prstGeom prst="rect">
            <a:avLst/>
          </a:prstGeom>
        </p:spPr>
      </p:pic>
      <p:sp>
        <p:nvSpPr>
          <p:cNvPr id="2" name="Freeform 5">
            <a:extLst>
              <a:ext uri="{FF2B5EF4-FFF2-40B4-BE49-F238E27FC236}">
                <a16:creationId xmlns:a16="http://schemas.microsoft.com/office/drawing/2014/main" xmlns="" id="{623BD9E0-B761-4525-A022-A87333D7E283}"/>
              </a:ext>
            </a:extLst>
          </p:cNvPr>
          <p:cNvSpPr>
            <a:spLocks/>
          </p:cNvSpPr>
          <p:nvPr/>
        </p:nvSpPr>
        <p:spPr bwMode="auto">
          <a:xfrm>
            <a:off x="0" y="1"/>
            <a:ext cx="2656573" cy="6858000"/>
          </a:xfrm>
          <a:custGeom>
            <a:avLst/>
            <a:gdLst>
              <a:gd name="T0" fmla="*/ 668 w 1536"/>
              <a:gd name="T1" fmla="*/ 0 h 4320"/>
              <a:gd name="T2" fmla="*/ 1436 w 1536"/>
              <a:gd name="T3" fmla="*/ 1212 h 4320"/>
              <a:gd name="T4" fmla="*/ 740 w 1536"/>
              <a:gd name="T5" fmla="*/ 3100 h 4320"/>
              <a:gd name="T6" fmla="*/ 1380 w 1536"/>
              <a:gd name="T7" fmla="*/ 4320 h 4320"/>
              <a:gd name="T8" fmla="*/ 0 w 1536"/>
              <a:gd name="T9" fmla="*/ 4320 h 4320"/>
              <a:gd name="T10" fmla="*/ 0 w 1536"/>
              <a:gd name="T11" fmla="*/ 0 h 4320"/>
              <a:gd name="T12" fmla="*/ 668 w 1536"/>
              <a:gd name="T13" fmla="*/ 0 h 4320"/>
            </a:gdLst>
            <a:ahLst/>
            <a:cxnLst>
              <a:cxn ang="0">
                <a:pos x="T0" y="T1"/>
              </a:cxn>
              <a:cxn ang="0">
                <a:pos x="T2" y="T3"/>
              </a:cxn>
              <a:cxn ang="0">
                <a:pos x="T4" y="T5"/>
              </a:cxn>
              <a:cxn ang="0">
                <a:pos x="T6" y="T7"/>
              </a:cxn>
              <a:cxn ang="0">
                <a:pos x="T8" y="T9"/>
              </a:cxn>
              <a:cxn ang="0">
                <a:pos x="T10" y="T11"/>
              </a:cxn>
              <a:cxn ang="0">
                <a:pos x="T12" y="T13"/>
              </a:cxn>
            </a:cxnLst>
            <a:rect l="0" t="0" r="r" b="b"/>
            <a:pathLst>
              <a:path w="1536" h="4320">
                <a:moveTo>
                  <a:pt x="668" y="0"/>
                </a:moveTo>
                <a:cubicBezTo>
                  <a:pt x="668" y="0"/>
                  <a:pt x="1336" y="488"/>
                  <a:pt x="1436" y="1212"/>
                </a:cubicBezTo>
                <a:cubicBezTo>
                  <a:pt x="1536" y="1936"/>
                  <a:pt x="704" y="2504"/>
                  <a:pt x="740" y="3100"/>
                </a:cubicBezTo>
                <a:cubicBezTo>
                  <a:pt x="776" y="3696"/>
                  <a:pt x="1380" y="4320"/>
                  <a:pt x="1380" y="4320"/>
                </a:cubicBezTo>
                <a:cubicBezTo>
                  <a:pt x="0" y="4320"/>
                  <a:pt x="0" y="4320"/>
                  <a:pt x="0" y="4320"/>
                </a:cubicBezTo>
                <a:cubicBezTo>
                  <a:pt x="0" y="0"/>
                  <a:pt x="0" y="0"/>
                  <a:pt x="0" y="0"/>
                </a:cubicBezTo>
                <a:lnTo>
                  <a:pt x="66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 name="文本框 4">
            <a:extLst>
              <a:ext uri="{FF2B5EF4-FFF2-40B4-BE49-F238E27FC236}">
                <a16:creationId xmlns:a16="http://schemas.microsoft.com/office/drawing/2014/main" xmlns="" id="{54D0CFAA-2BAC-424F-8365-07477735098E}"/>
              </a:ext>
            </a:extLst>
          </p:cNvPr>
          <p:cNvSpPr txBox="1"/>
          <p:nvPr/>
        </p:nvSpPr>
        <p:spPr>
          <a:xfrm>
            <a:off x="224287" y="510782"/>
            <a:ext cx="923330" cy="6631122"/>
          </a:xfrm>
          <a:prstGeom prst="rect">
            <a:avLst/>
          </a:prstGeom>
          <a:noFill/>
        </p:spPr>
        <p:txBody>
          <a:bodyPr vert="eaVert" wrap="square" rtlCol="0">
            <a:spAutoFit/>
          </a:bodyPr>
          <a:lstStyle/>
          <a:p>
            <a:pPr algn="ctr"/>
            <a:r>
              <a:rPr lang="en-US" altLang="zh-CN" sz="4800" spc="300" dirty="0" smtClean="0">
                <a:solidFill>
                  <a:schemeClr val="bg1"/>
                </a:solidFill>
                <a:cs typeface="+mn-ea"/>
                <a:sym typeface="+mn-lt"/>
              </a:rPr>
              <a:t>NỘI DUNG CHỦ ĐỀ</a:t>
            </a:r>
            <a:endParaRPr lang="zh-CN" altLang="en-US" sz="4800" spc="300" dirty="0">
              <a:solidFill>
                <a:schemeClr val="bg1"/>
              </a:solidFill>
              <a:cs typeface="+mn-ea"/>
              <a:sym typeface="+mn-lt"/>
            </a:endParaRPr>
          </a:p>
        </p:txBody>
      </p:sp>
      <p:sp>
        <p:nvSpPr>
          <p:cNvPr id="12" name="Freeform 56">
            <a:extLst>
              <a:ext uri="{FF2B5EF4-FFF2-40B4-BE49-F238E27FC236}">
                <a16:creationId xmlns:a16="http://schemas.microsoft.com/office/drawing/2014/main" xmlns="" id="{32F0C942-AB6E-4142-BF11-E4CC84B0F98F}"/>
              </a:ext>
            </a:extLst>
          </p:cNvPr>
          <p:cNvSpPr>
            <a:spLocks noEditPoints="1"/>
          </p:cNvSpPr>
          <p:nvPr/>
        </p:nvSpPr>
        <p:spPr bwMode="auto">
          <a:xfrm>
            <a:off x="3458492" y="2302467"/>
            <a:ext cx="526368" cy="454043"/>
          </a:xfrm>
          <a:custGeom>
            <a:avLst/>
            <a:gdLst>
              <a:gd name="T0" fmla="*/ 396429 w 256"/>
              <a:gd name="T1" fmla="*/ 358775 h 220"/>
              <a:gd name="T2" fmla="*/ 19496 w 256"/>
              <a:gd name="T3" fmla="*/ 358775 h 220"/>
              <a:gd name="T4" fmla="*/ 0 w 256"/>
              <a:gd name="T5" fmla="*/ 339205 h 220"/>
              <a:gd name="T6" fmla="*/ 0 w 256"/>
              <a:gd name="T7" fmla="*/ 215265 h 220"/>
              <a:gd name="T8" fmla="*/ 0 w 256"/>
              <a:gd name="T9" fmla="*/ 215265 h 220"/>
              <a:gd name="T10" fmla="*/ 1625 w 256"/>
              <a:gd name="T11" fmla="*/ 208742 h 220"/>
              <a:gd name="T12" fmla="*/ 53615 w 256"/>
              <a:gd name="T13" fmla="*/ 71755 h 220"/>
              <a:gd name="T14" fmla="*/ 71487 w 256"/>
              <a:gd name="T15" fmla="*/ 58709 h 220"/>
              <a:gd name="T16" fmla="*/ 103981 w 256"/>
              <a:gd name="T17" fmla="*/ 58709 h 220"/>
              <a:gd name="T18" fmla="*/ 168970 w 256"/>
              <a:gd name="T19" fmla="*/ 58709 h 220"/>
              <a:gd name="T20" fmla="*/ 168970 w 256"/>
              <a:gd name="T21" fmla="*/ 71755 h 220"/>
              <a:gd name="T22" fmla="*/ 168970 w 256"/>
              <a:gd name="T23" fmla="*/ 97848 h 220"/>
              <a:gd name="T24" fmla="*/ 103981 w 256"/>
              <a:gd name="T25" fmla="*/ 97848 h 220"/>
              <a:gd name="T26" fmla="*/ 84485 w 256"/>
              <a:gd name="T27" fmla="*/ 97848 h 220"/>
              <a:gd name="T28" fmla="*/ 47117 w 256"/>
              <a:gd name="T29" fmla="*/ 195695 h 220"/>
              <a:gd name="T30" fmla="*/ 90984 w 256"/>
              <a:gd name="T31" fmla="*/ 195695 h 220"/>
              <a:gd name="T32" fmla="*/ 110480 w 256"/>
              <a:gd name="T33" fmla="*/ 195695 h 220"/>
              <a:gd name="T34" fmla="*/ 129977 w 256"/>
              <a:gd name="T35" fmla="*/ 215265 h 220"/>
              <a:gd name="T36" fmla="*/ 129977 w 256"/>
              <a:gd name="T37" fmla="*/ 234835 h 220"/>
              <a:gd name="T38" fmla="*/ 285948 w 256"/>
              <a:gd name="T39" fmla="*/ 234835 h 220"/>
              <a:gd name="T40" fmla="*/ 285948 w 256"/>
              <a:gd name="T41" fmla="*/ 215265 h 220"/>
              <a:gd name="T42" fmla="*/ 305445 w 256"/>
              <a:gd name="T43" fmla="*/ 195695 h 220"/>
              <a:gd name="T44" fmla="*/ 324941 w 256"/>
              <a:gd name="T45" fmla="*/ 195695 h 220"/>
              <a:gd name="T46" fmla="*/ 368808 w 256"/>
              <a:gd name="T47" fmla="*/ 195695 h 220"/>
              <a:gd name="T48" fmla="*/ 331440 w 256"/>
              <a:gd name="T49" fmla="*/ 97848 h 220"/>
              <a:gd name="T50" fmla="*/ 311944 w 256"/>
              <a:gd name="T51" fmla="*/ 97848 h 220"/>
              <a:gd name="T52" fmla="*/ 246955 w 256"/>
              <a:gd name="T53" fmla="*/ 97848 h 220"/>
              <a:gd name="T54" fmla="*/ 246955 w 256"/>
              <a:gd name="T55" fmla="*/ 71755 h 220"/>
              <a:gd name="T56" fmla="*/ 246955 w 256"/>
              <a:gd name="T57" fmla="*/ 58709 h 220"/>
              <a:gd name="T58" fmla="*/ 311944 w 256"/>
              <a:gd name="T59" fmla="*/ 58709 h 220"/>
              <a:gd name="T60" fmla="*/ 344438 w 256"/>
              <a:gd name="T61" fmla="*/ 58709 h 220"/>
              <a:gd name="T62" fmla="*/ 362310 w 256"/>
              <a:gd name="T63" fmla="*/ 71755 h 220"/>
              <a:gd name="T64" fmla="*/ 414300 w 256"/>
              <a:gd name="T65" fmla="*/ 208742 h 220"/>
              <a:gd name="T66" fmla="*/ 415925 w 256"/>
              <a:gd name="T67" fmla="*/ 215265 h 220"/>
              <a:gd name="T68" fmla="*/ 415925 w 256"/>
              <a:gd name="T69" fmla="*/ 339205 h 220"/>
              <a:gd name="T70" fmla="*/ 396429 w 256"/>
              <a:gd name="T71" fmla="*/ 358775 h 220"/>
              <a:gd name="T72" fmla="*/ 272951 w 256"/>
              <a:gd name="T73" fmla="*/ 143510 h 220"/>
              <a:gd name="T74" fmla="*/ 266452 w 256"/>
              <a:gd name="T75" fmla="*/ 156556 h 220"/>
              <a:gd name="T76" fmla="*/ 220960 w 256"/>
              <a:gd name="T77" fmla="*/ 202219 h 220"/>
              <a:gd name="T78" fmla="*/ 207963 w 256"/>
              <a:gd name="T79" fmla="*/ 208742 h 220"/>
              <a:gd name="T80" fmla="*/ 194965 w 256"/>
              <a:gd name="T81" fmla="*/ 202219 h 220"/>
              <a:gd name="T82" fmla="*/ 149473 w 256"/>
              <a:gd name="T83" fmla="*/ 156556 h 220"/>
              <a:gd name="T84" fmla="*/ 142974 w 256"/>
              <a:gd name="T85" fmla="*/ 143510 h 220"/>
              <a:gd name="T86" fmla="*/ 162471 w 256"/>
              <a:gd name="T87" fmla="*/ 123940 h 220"/>
              <a:gd name="T88" fmla="*/ 175468 w 256"/>
              <a:gd name="T89" fmla="*/ 130464 h 220"/>
              <a:gd name="T90" fmla="*/ 188466 w 256"/>
              <a:gd name="T91" fmla="*/ 141879 h 220"/>
              <a:gd name="T92" fmla="*/ 188466 w 256"/>
              <a:gd name="T93" fmla="*/ 71755 h 220"/>
              <a:gd name="T94" fmla="*/ 188466 w 256"/>
              <a:gd name="T95" fmla="*/ 52185 h 220"/>
              <a:gd name="T96" fmla="*/ 188466 w 256"/>
              <a:gd name="T97" fmla="*/ 19570 h 220"/>
              <a:gd name="T98" fmla="*/ 207963 w 256"/>
              <a:gd name="T99" fmla="*/ 0 h 220"/>
              <a:gd name="T100" fmla="*/ 227459 w 256"/>
              <a:gd name="T101" fmla="*/ 19570 h 220"/>
              <a:gd name="T102" fmla="*/ 227459 w 256"/>
              <a:gd name="T103" fmla="*/ 58709 h 220"/>
              <a:gd name="T104" fmla="*/ 227459 w 256"/>
              <a:gd name="T105" fmla="*/ 65232 h 220"/>
              <a:gd name="T106" fmla="*/ 227459 w 256"/>
              <a:gd name="T107" fmla="*/ 141879 h 220"/>
              <a:gd name="T108" fmla="*/ 240457 w 256"/>
              <a:gd name="T109" fmla="*/ 130464 h 220"/>
              <a:gd name="T110" fmla="*/ 253454 w 256"/>
              <a:gd name="T111" fmla="*/ 123940 h 220"/>
              <a:gd name="T112" fmla="*/ 272951 w 256"/>
              <a:gd name="T113" fmla="*/ 143510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220">
                <a:moveTo>
                  <a:pt x="244" y="220"/>
                </a:moveTo>
                <a:cubicBezTo>
                  <a:pt x="12" y="220"/>
                  <a:pt x="12" y="220"/>
                  <a:pt x="12" y="220"/>
                </a:cubicBezTo>
                <a:cubicBezTo>
                  <a:pt x="5" y="220"/>
                  <a:pt x="0" y="215"/>
                  <a:pt x="0" y="208"/>
                </a:cubicBezTo>
                <a:cubicBezTo>
                  <a:pt x="0" y="132"/>
                  <a:pt x="0" y="132"/>
                  <a:pt x="0" y="132"/>
                </a:cubicBezTo>
                <a:cubicBezTo>
                  <a:pt x="0" y="132"/>
                  <a:pt x="0" y="132"/>
                  <a:pt x="0" y="132"/>
                </a:cubicBezTo>
                <a:cubicBezTo>
                  <a:pt x="0" y="130"/>
                  <a:pt x="0" y="129"/>
                  <a:pt x="1" y="128"/>
                </a:cubicBezTo>
                <a:cubicBezTo>
                  <a:pt x="33" y="44"/>
                  <a:pt x="33" y="44"/>
                  <a:pt x="33" y="44"/>
                </a:cubicBezTo>
                <a:cubicBezTo>
                  <a:pt x="34" y="39"/>
                  <a:pt x="39" y="36"/>
                  <a:pt x="44" y="36"/>
                </a:cubicBezTo>
                <a:cubicBezTo>
                  <a:pt x="64" y="36"/>
                  <a:pt x="64" y="36"/>
                  <a:pt x="64" y="36"/>
                </a:cubicBezTo>
                <a:cubicBezTo>
                  <a:pt x="104" y="36"/>
                  <a:pt x="104" y="36"/>
                  <a:pt x="104" y="36"/>
                </a:cubicBezTo>
                <a:cubicBezTo>
                  <a:pt x="104" y="44"/>
                  <a:pt x="104" y="44"/>
                  <a:pt x="104" y="44"/>
                </a:cubicBezTo>
                <a:cubicBezTo>
                  <a:pt x="104" y="60"/>
                  <a:pt x="104" y="60"/>
                  <a:pt x="104" y="60"/>
                </a:cubicBezTo>
                <a:cubicBezTo>
                  <a:pt x="64" y="60"/>
                  <a:pt x="64" y="60"/>
                  <a:pt x="64" y="60"/>
                </a:cubicBezTo>
                <a:cubicBezTo>
                  <a:pt x="52" y="60"/>
                  <a:pt x="52" y="60"/>
                  <a:pt x="52" y="60"/>
                </a:cubicBezTo>
                <a:cubicBezTo>
                  <a:pt x="29" y="120"/>
                  <a:pt x="29" y="120"/>
                  <a:pt x="29" y="120"/>
                </a:cubicBezTo>
                <a:cubicBezTo>
                  <a:pt x="56" y="120"/>
                  <a:pt x="56" y="120"/>
                  <a:pt x="56" y="120"/>
                </a:cubicBezTo>
                <a:cubicBezTo>
                  <a:pt x="68" y="120"/>
                  <a:pt x="68" y="120"/>
                  <a:pt x="68" y="120"/>
                </a:cubicBezTo>
                <a:cubicBezTo>
                  <a:pt x="75" y="120"/>
                  <a:pt x="80" y="125"/>
                  <a:pt x="80" y="132"/>
                </a:cubicBezTo>
                <a:cubicBezTo>
                  <a:pt x="80" y="144"/>
                  <a:pt x="80" y="144"/>
                  <a:pt x="80" y="144"/>
                </a:cubicBezTo>
                <a:cubicBezTo>
                  <a:pt x="176" y="144"/>
                  <a:pt x="176" y="144"/>
                  <a:pt x="176" y="144"/>
                </a:cubicBezTo>
                <a:cubicBezTo>
                  <a:pt x="176" y="132"/>
                  <a:pt x="176" y="132"/>
                  <a:pt x="176" y="132"/>
                </a:cubicBezTo>
                <a:cubicBezTo>
                  <a:pt x="176" y="125"/>
                  <a:pt x="181" y="120"/>
                  <a:pt x="188" y="120"/>
                </a:cubicBezTo>
                <a:cubicBezTo>
                  <a:pt x="200" y="120"/>
                  <a:pt x="200" y="120"/>
                  <a:pt x="200" y="120"/>
                </a:cubicBezTo>
                <a:cubicBezTo>
                  <a:pt x="227" y="120"/>
                  <a:pt x="227" y="120"/>
                  <a:pt x="227" y="120"/>
                </a:cubicBezTo>
                <a:cubicBezTo>
                  <a:pt x="204" y="60"/>
                  <a:pt x="204" y="60"/>
                  <a:pt x="204" y="60"/>
                </a:cubicBezTo>
                <a:cubicBezTo>
                  <a:pt x="192" y="60"/>
                  <a:pt x="192" y="60"/>
                  <a:pt x="192" y="60"/>
                </a:cubicBezTo>
                <a:cubicBezTo>
                  <a:pt x="152" y="60"/>
                  <a:pt x="152" y="60"/>
                  <a:pt x="152" y="60"/>
                </a:cubicBezTo>
                <a:cubicBezTo>
                  <a:pt x="152" y="44"/>
                  <a:pt x="152" y="44"/>
                  <a:pt x="152" y="44"/>
                </a:cubicBezTo>
                <a:cubicBezTo>
                  <a:pt x="152" y="36"/>
                  <a:pt x="152" y="36"/>
                  <a:pt x="152" y="36"/>
                </a:cubicBezTo>
                <a:cubicBezTo>
                  <a:pt x="192" y="36"/>
                  <a:pt x="192" y="36"/>
                  <a:pt x="192" y="36"/>
                </a:cubicBezTo>
                <a:cubicBezTo>
                  <a:pt x="212" y="36"/>
                  <a:pt x="212" y="36"/>
                  <a:pt x="212" y="36"/>
                </a:cubicBezTo>
                <a:cubicBezTo>
                  <a:pt x="217" y="36"/>
                  <a:pt x="222" y="39"/>
                  <a:pt x="223" y="44"/>
                </a:cubicBezTo>
                <a:cubicBezTo>
                  <a:pt x="255" y="128"/>
                  <a:pt x="255" y="128"/>
                  <a:pt x="255" y="128"/>
                </a:cubicBezTo>
                <a:cubicBezTo>
                  <a:pt x="256" y="129"/>
                  <a:pt x="256" y="130"/>
                  <a:pt x="256" y="132"/>
                </a:cubicBezTo>
                <a:cubicBezTo>
                  <a:pt x="256" y="208"/>
                  <a:pt x="256" y="208"/>
                  <a:pt x="256" y="208"/>
                </a:cubicBezTo>
                <a:cubicBezTo>
                  <a:pt x="256" y="215"/>
                  <a:pt x="251" y="220"/>
                  <a:pt x="244" y="220"/>
                </a:cubicBezTo>
                <a:moveTo>
                  <a:pt x="168" y="88"/>
                </a:moveTo>
                <a:cubicBezTo>
                  <a:pt x="168" y="91"/>
                  <a:pt x="167" y="94"/>
                  <a:pt x="164" y="96"/>
                </a:cubicBezTo>
                <a:cubicBezTo>
                  <a:pt x="136" y="124"/>
                  <a:pt x="136" y="124"/>
                  <a:pt x="136" y="124"/>
                </a:cubicBezTo>
                <a:cubicBezTo>
                  <a:pt x="134" y="127"/>
                  <a:pt x="131" y="128"/>
                  <a:pt x="128" y="128"/>
                </a:cubicBezTo>
                <a:cubicBezTo>
                  <a:pt x="125" y="128"/>
                  <a:pt x="122" y="127"/>
                  <a:pt x="120" y="124"/>
                </a:cubicBezTo>
                <a:cubicBezTo>
                  <a:pt x="92" y="96"/>
                  <a:pt x="92" y="96"/>
                  <a:pt x="92" y="96"/>
                </a:cubicBezTo>
                <a:cubicBezTo>
                  <a:pt x="89" y="94"/>
                  <a:pt x="88" y="91"/>
                  <a:pt x="88" y="88"/>
                </a:cubicBezTo>
                <a:cubicBezTo>
                  <a:pt x="88" y="81"/>
                  <a:pt x="93" y="76"/>
                  <a:pt x="100" y="76"/>
                </a:cubicBezTo>
                <a:cubicBezTo>
                  <a:pt x="103" y="76"/>
                  <a:pt x="106" y="77"/>
                  <a:pt x="108" y="80"/>
                </a:cubicBezTo>
                <a:cubicBezTo>
                  <a:pt x="116" y="87"/>
                  <a:pt x="116" y="87"/>
                  <a:pt x="116" y="87"/>
                </a:cubicBezTo>
                <a:cubicBezTo>
                  <a:pt x="116" y="44"/>
                  <a:pt x="116" y="44"/>
                  <a:pt x="116" y="44"/>
                </a:cubicBezTo>
                <a:cubicBezTo>
                  <a:pt x="116" y="32"/>
                  <a:pt x="116" y="32"/>
                  <a:pt x="116" y="32"/>
                </a:cubicBezTo>
                <a:cubicBezTo>
                  <a:pt x="116" y="12"/>
                  <a:pt x="116" y="12"/>
                  <a:pt x="116" y="12"/>
                </a:cubicBezTo>
                <a:cubicBezTo>
                  <a:pt x="116" y="5"/>
                  <a:pt x="121" y="0"/>
                  <a:pt x="128" y="0"/>
                </a:cubicBezTo>
                <a:cubicBezTo>
                  <a:pt x="135" y="0"/>
                  <a:pt x="140" y="5"/>
                  <a:pt x="140" y="12"/>
                </a:cubicBezTo>
                <a:cubicBezTo>
                  <a:pt x="140" y="36"/>
                  <a:pt x="140" y="36"/>
                  <a:pt x="140" y="36"/>
                </a:cubicBezTo>
                <a:cubicBezTo>
                  <a:pt x="140" y="40"/>
                  <a:pt x="140" y="40"/>
                  <a:pt x="140" y="40"/>
                </a:cubicBezTo>
                <a:cubicBezTo>
                  <a:pt x="140" y="87"/>
                  <a:pt x="140" y="87"/>
                  <a:pt x="140" y="87"/>
                </a:cubicBezTo>
                <a:cubicBezTo>
                  <a:pt x="148" y="80"/>
                  <a:pt x="148" y="80"/>
                  <a:pt x="148" y="80"/>
                </a:cubicBezTo>
                <a:cubicBezTo>
                  <a:pt x="150" y="77"/>
                  <a:pt x="153" y="76"/>
                  <a:pt x="156" y="76"/>
                </a:cubicBezTo>
                <a:cubicBezTo>
                  <a:pt x="163" y="76"/>
                  <a:pt x="168" y="81"/>
                  <a:pt x="168" y="88"/>
                </a:cubicBezTo>
              </a:path>
            </a:pathLst>
          </a:custGeom>
          <a:solidFill>
            <a:schemeClr val="accent2"/>
          </a:solidFill>
          <a:ln>
            <a:noFill/>
          </a:ln>
        </p:spPr>
        <p:txBody>
          <a:bodyPr/>
          <a:lstStyle/>
          <a:p>
            <a:endParaRPr lang="en-US" dirty="0">
              <a:cs typeface="+mn-ea"/>
              <a:sym typeface="+mn-lt"/>
            </a:endParaRPr>
          </a:p>
        </p:txBody>
      </p:sp>
      <p:sp>
        <p:nvSpPr>
          <p:cNvPr id="13" name="Freeform 70">
            <a:extLst>
              <a:ext uri="{FF2B5EF4-FFF2-40B4-BE49-F238E27FC236}">
                <a16:creationId xmlns:a16="http://schemas.microsoft.com/office/drawing/2014/main" xmlns="" id="{2B3622D0-94CA-4894-8F12-FE4887B3DF22}"/>
              </a:ext>
            </a:extLst>
          </p:cNvPr>
          <p:cNvSpPr>
            <a:spLocks noEditPoints="1"/>
          </p:cNvSpPr>
          <p:nvPr/>
        </p:nvSpPr>
        <p:spPr bwMode="auto">
          <a:xfrm>
            <a:off x="3393894" y="4621484"/>
            <a:ext cx="427926" cy="526368"/>
          </a:xfrm>
          <a:custGeom>
            <a:avLst/>
            <a:gdLst>
              <a:gd name="T0" fmla="*/ 318630 w 208"/>
              <a:gd name="T1" fmla="*/ 415925 h 256"/>
              <a:gd name="T2" fmla="*/ 19508 w 208"/>
              <a:gd name="T3" fmla="*/ 415925 h 256"/>
              <a:gd name="T4" fmla="*/ 0 w 208"/>
              <a:gd name="T5" fmla="*/ 396429 h 256"/>
              <a:gd name="T6" fmla="*/ 0 w 208"/>
              <a:gd name="T7" fmla="*/ 376932 h 256"/>
              <a:gd name="T8" fmla="*/ 338138 w 208"/>
              <a:gd name="T9" fmla="*/ 376932 h 256"/>
              <a:gd name="T10" fmla="*/ 338138 w 208"/>
              <a:gd name="T11" fmla="*/ 396429 h 256"/>
              <a:gd name="T12" fmla="*/ 318630 w 208"/>
              <a:gd name="T13" fmla="*/ 415925 h 256"/>
              <a:gd name="T14" fmla="*/ 0 w 208"/>
              <a:gd name="T15" fmla="*/ 116979 h 256"/>
              <a:gd name="T16" fmla="*/ 19508 w 208"/>
              <a:gd name="T17" fmla="*/ 97482 h 256"/>
              <a:gd name="T18" fmla="*/ 71529 w 208"/>
              <a:gd name="T19" fmla="*/ 97482 h 256"/>
              <a:gd name="T20" fmla="*/ 169069 w 208"/>
              <a:gd name="T21" fmla="*/ 0 h 256"/>
              <a:gd name="T22" fmla="*/ 266609 w 208"/>
              <a:gd name="T23" fmla="*/ 97482 h 256"/>
              <a:gd name="T24" fmla="*/ 318630 w 208"/>
              <a:gd name="T25" fmla="*/ 97482 h 256"/>
              <a:gd name="T26" fmla="*/ 338138 w 208"/>
              <a:gd name="T27" fmla="*/ 116979 h 256"/>
              <a:gd name="T28" fmla="*/ 338138 w 208"/>
              <a:gd name="T29" fmla="*/ 357436 h 256"/>
              <a:gd name="T30" fmla="*/ 0 w 208"/>
              <a:gd name="T31" fmla="*/ 357436 h 256"/>
              <a:gd name="T32" fmla="*/ 0 w 208"/>
              <a:gd name="T33" fmla="*/ 116979 h 256"/>
              <a:gd name="T34" fmla="*/ 227593 w 208"/>
              <a:gd name="T35" fmla="*/ 97482 h 256"/>
              <a:gd name="T36" fmla="*/ 169069 w 208"/>
              <a:gd name="T37" fmla="*/ 38993 h 256"/>
              <a:gd name="T38" fmla="*/ 110545 w 208"/>
              <a:gd name="T39" fmla="*/ 97482 h 256"/>
              <a:gd name="T40" fmla="*/ 227593 w 208"/>
              <a:gd name="T41" fmla="*/ 97482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8" h="256">
                <a:moveTo>
                  <a:pt x="196" y="256"/>
                </a:moveTo>
                <a:cubicBezTo>
                  <a:pt x="12" y="256"/>
                  <a:pt x="12" y="256"/>
                  <a:pt x="12" y="256"/>
                </a:cubicBezTo>
                <a:cubicBezTo>
                  <a:pt x="5" y="256"/>
                  <a:pt x="0" y="251"/>
                  <a:pt x="0" y="244"/>
                </a:cubicBezTo>
                <a:cubicBezTo>
                  <a:pt x="0" y="232"/>
                  <a:pt x="0" y="232"/>
                  <a:pt x="0" y="232"/>
                </a:cubicBezTo>
                <a:cubicBezTo>
                  <a:pt x="208" y="232"/>
                  <a:pt x="208" y="232"/>
                  <a:pt x="208" y="232"/>
                </a:cubicBezTo>
                <a:cubicBezTo>
                  <a:pt x="208" y="244"/>
                  <a:pt x="208" y="244"/>
                  <a:pt x="208" y="244"/>
                </a:cubicBezTo>
                <a:cubicBezTo>
                  <a:pt x="208" y="251"/>
                  <a:pt x="203" y="256"/>
                  <a:pt x="196" y="256"/>
                </a:cubicBezTo>
                <a:moveTo>
                  <a:pt x="0" y="72"/>
                </a:moveTo>
                <a:cubicBezTo>
                  <a:pt x="0" y="65"/>
                  <a:pt x="5" y="60"/>
                  <a:pt x="12" y="60"/>
                </a:cubicBezTo>
                <a:cubicBezTo>
                  <a:pt x="44" y="60"/>
                  <a:pt x="44" y="60"/>
                  <a:pt x="44" y="60"/>
                </a:cubicBezTo>
                <a:cubicBezTo>
                  <a:pt x="44" y="27"/>
                  <a:pt x="71" y="0"/>
                  <a:pt x="104" y="0"/>
                </a:cubicBezTo>
                <a:cubicBezTo>
                  <a:pt x="137" y="0"/>
                  <a:pt x="164" y="27"/>
                  <a:pt x="164" y="60"/>
                </a:cubicBezTo>
                <a:cubicBezTo>
                  <a:pt x="196" y="60"/>
                  <a:pt x="196" y="60"/>
                  <a:pt x="196" y="60"/>
                </a:cubicBezTo>
                <a:cubicBezTo>
                  <a:pt x="203" y="60"/>
                  <a:pt x="208" y="65"/>
                  <a:pt x="208" y="72"/>
                </a:cubicBezTo>
                <a:cubicBezTo>
                  <a:pt x="208" y="220"/>
                  <a:pt x="208" y="220"/>
                  <a:pt x="208" y="220"/>
                </a:cubicBezTo>
                <a:cubicBezTo>
                  <a:pt x="0" y="220"/>
                  <a:pt x="0" y="220"/>
                  <a:pt x="0" y="220"/>
                </a:cubicBezTo>
                <a:lnTo>
                  <a:pt x="0" y="72"/>
                </a:lnTo>
                <a:close/>
                <a:moveTo>
                  <a:pt x="140" y="60"/>
                </a:moveTo>
                <a:cubicBezTo>
                  <a:pt x="140" y="40"/>
                  <a:pt x="124" y="24"/>
                  <a:pt x="104" y="24"/>
                </a:cubicBezTo>
                <a:cubicBezTo>
                  <a:pt x="84" y="24"/>
                  <a:pt x="68" y="40"/>
                  <a:pt x="68" y="60"/>
                </a:cubicBezTo>
                <a:lnTo>
                  <a:pt x="140" y="60"/>
                </a:lnTo>
                <a:close/>
              </a:path>
            </a:pathLst>
          </a:custGeom>
          <a:solidFill>
            <a:schemeClr val="accent2"/>
          </a:solidFill>
          <a:ln>
            <a:noFill/>
          </a:ln>
        </p:spPr>
        <p:txBody>
          <a:bodyPr/>
          <a:lstStyle/>
          <a:p>
            <a:endParaRPr lang="en-US" dirty="0">
              <a:cs typeface="+mn-ea"/>
              <a:sym typeface="+mn-lt"/>
            </a:endParaRPr>
          </a:p>
        </p:txBody>
      </p:sp>
      <p:sp>
        <p:nvSpPr>
          <p:cNvPr id="15" name="PA-文本框 4">
            <a:extLst>
              <a:ext uri="{FF2B5EF4-FFF2-40B4-BE49-F238E27FC236}">
                <a16:creationId xmlns:a16="http://schemas.microsoft.com/office/drawing/2014/main" xmlns="" id="{702C33E5-3F31-4883-A88E-0099EE597006}"/>
              </a:ext>
            </a:extLst>
          </p:cNvPr>
          <p:cNvSpPr txBox="1"/>
          <p:nvPr>
            <p:custDataLst>
              <p:tags r:id="rId1"/>
            </p:custDataLst>
          </p:nvPr>
        </p:nvSpPr>
        <p:spPr>
          <a:xfrm>
            <a:off x="2411307" y="2114856"/>
            <a:ext cx="1264520" cy="830997"/>
          </a:xfrm>
          <a:prstGeom prst="rect">
            <a:avLst/>
          </a:prstGeom>
          <a:noFill/>
        </p:spPr>
        <p:txBody>
          <a:bodyPr wrap="square" rtlCol="0">
            <a:spAutoFit/>
          </a:bodyPr>
          <a:lstStyle/>
          <a:p>
            <a:r>
              <a:rPr lang="en-US" altLang="zh-CN" sz="4800" b="1" spc="300" dirty="0">
                <a:solidFill>
                  <a:schemeClr val="accent1"/>
                </a:solidFill>
                <a:cs typeface="+mn-ea"/>
                <a:sym typeface="+mn-lt"/>
              </a:rPr>
              <a:t>01.</a:t>
            </a:r>
            <a:endParaRPr lang="zh-CN" altLang="en-US" sz="4800" b="1" spc="300" dirty="0">
              <a:solidFill>
                <a:schemeClr val="accent1"/>
              </a:solidFill>
              <a:cs typeface="+mn-ea"/>
              <a:sym typeface="+mn-lt"/>
            </a:endParaRPr>
          </a:p>
        </p:txBody>
      </p:sp>
      <p:sp>
        <p:nvSpPr>
          <p:cNvPr id="16" name="PA-文本框 4">
            <a:extLst>
              <a:ext uri="{FF2B5EF4-FFF2-40B4-BE49-F238E27FC236}">
                <a16:creationId xmlns:a16="http://schemas.microsoft.com/office/drawing/2014/main" xmlns="" id="{D28BB55A-4FD5-4D56-AE53-23F793AF44BA}"/>
              </a:ext>
            </a:extLst>
          </p:cNvPr>
          <p:cNvSpPr txBox="1"/>
          <p:nvPr>
            <p:custDataLst>
              <p:tags r:id="rId2"/>
            </p:custDataLst>
          </p:nvPr>
        </p:nvSpPr>
        <p:spPr>
          <a:xfrm>
            <a:off x="2262310" y="4525221"/>
            <a:ext cx="1264520" cy="830997"/>
          </a:xfrm>
          <a:prstGeom prst="rect">
            <a:avLst/>
          </a:prstGeom>
          <a:noFill/>
        </p:spPr>
        <p:txBody>
          <a:bodyPr wrap="square" rtlCol="0">
            <a:spAutoFit/>
          </a:bodyPr>
          <a:lstStyle/>
          <a:p>
            <a:r>
              <a:rPr lang="en-US" altLang="zh-CN" sz="4800" b="1" spc="300" dirty="0">
                <a:solidFill>
                  <a:schemeClr val="accent1"/>
                </a:solidFill>
                <a:cs typeface="+mn-ea"/>
                <a:sym typeface="+mn-lt"/>
              </a:rPr>
              <a:t>02.</a:t>
            </a:r>
            <a:endParaRPr lang="zh-CN" altLang="en-US" sz="4800" b="1" spc="300" dirty="0">
              <a:solidFill>
                <a:schemeClr val="accent1"/>
              </a:solidFill>
              <a:cs typeface="+mn-ea"/>
              <a:sym typeface="+mn-lt"/>
            </a:endParaRPr>
          </a:p>
        </p:txBody>
      </p:sp>
      <p:sp>
        <p:nvSpPr>
          <p:cNvPr id="36" name="TextBox 35"/>
          <p:cNvSpPr txBox="1"/>
          <p:nvPr/>
        </p:nvSpPr>
        <p:spPr>
          <a:xfrm>
            <a:off x="4095005" y="1733547"/>
            <a:ext cx="7242736" cy="1323439"/>
          </a:xfrm>
          <a:prstGeom prst="rect">
            <a:avLst/>
          </a:prstGeom>
          <a:noFill/>
        </p:spPr>
        <p:txBody>
          <a:bodyPr wrap="square" rtlCol="0">
            <a:spAutoFit/>
          </a:bodyPr>
          <a:lstStyle/>
          <a:p>
            <a:r>
              <a:rPr lang="en-US" sz="4000" dirty="0" err="1"/>
              <a:t>Làng</a:t>
            </a:r>
            <a:r>
              <a:rPr lang="en-US" sz="4000" dirty="0"/>
              <a:t> </a:t>
            </a:r>
            <a:r>
              <a:rPr lang="en-US" sz="4000" dirty="0" err="1"/>
              <a:t>Bảo</a:t>
            </a:r>
            <a:r>
              <a:rPr lang="en-US" sz="4000" dirty="0"/>
              <a:t> Hà - </a:t>
            </a:r>
            <a:r>
              <a:rPr lang="en-US" sz="4000" dirty="0" err="1"/>
              <a:t>cái</a:t>
            </a:r>
            <a:r>
              <a:rPr lang="en-US" sz="4000" dirty="0"/>
              <a:t> </a:t>
            </a:r>
            <a:r>
              <a:rPr lang="en-US" sz="4000" dirty="0" err="1"/>
              <a:t>nôi</a:t>
            </a:r>
            <a:r>
              <a:rPr lang="en-US" sz="4000" dirty="0"/>
              <a:t> </a:t>
            </a:r>
            <a:r>
              <a:rPr lang="en-US" sz="4000" dirty="0" err="1"/>
              <a:t>của</a:t>
            </a:r>
            <a:r>
              <a:rPr lang="en-US" sz="4000" dirty="0"/>
              <a:t> </a:t>
            </a:r>
            <a:r>
              <a:rPr lang="en-US" sz="4000" dirty="0" err="1"/>
              <a:t>nghề</a:t>
            </a:r>
            <a:r>
              <a:rPr lang="en-US" sz="4000" dirty="0"/>
              <a:t> </a:t>
            </a:r>
            <a:r>
              <a:rPr lang="en-US" sz="4000" dirty="0" err="1"/>
              <a:t>tạc</a:t>
            </a:r>
            <a:r>
              <a:rPr lang="en-US" sz="4000" dirty="0"/>
              <a:t> </a:t>
            </a:r>
            <a:r>
              <a:rPr lang="en-US" sz="4000" dirty="0" err="1"/>
              <a:t>tượng</a:t>
            </a:r>
            <a:r>
              <a:rPr lang="en-US" sz="4000" dirty="0"/>
              <a:t> </a:t>
            </a:r>
            <a:r>
              <a:rPr lang="en-US" sz="4000" dirty="0" err="1"/>
              <a:t>và</a:t>
            </a:r>
            <a:r>
              <a:rPr lang="en-US" sz="4000" dirty="0"/>
              <a:t> </a:t>
            </a:r>
            <a:r>
              <a:rPr lang="en-US" sz="4000" dirty="0" err="1"/>
              <a:t>múa</a:t>
            </a:r>
            <a:r>
              <a:rPr lang="en-US" sz="4000" dirty="0"/>
              <a:t> </a:t>
            </a:r>
            <a:r>
              <a:rPr lang="en-US" sz="4000" dirty="0" err="1"/>
              <a:t>rối</a:t>
            </a:r>
            <a:r>
              <a:rPr lang="en-US" sz="4000" dirty="0"/>
              <a:t> </a:t>
            </a:r>
            <a:r>
              <a:rPr lang="en-US" sz="4000" dirty="0" err="1"/>
              <a:t>cạn</a:t>
            </a:r>
            <a:r>
              <a:rPr lang="en-US" sz="4000" dirty="0"/>
              <a:t> </a:t>
            </a:r>
            <a:r>
              <a:rPr lang="en-US" sz="4000" dirty="0" err="1"/>
              <a:t>Việt</a:t>
            </a:r>
            <a:r>
              <a:rPr lang="en-US" sz="4000" dirty="0"/>
              <a:t> Nam</a:t>
            </a:r>
          </a:p>
        </p:txBody>
      </p:sp>
      <p:sp>
        <p:nvSpPr>
          <p:cNvPr id="4" name="TextBox 3">
            <a:extLst>
              <a:ext uri="{FF2B5EF4-FFF2-40B4-BE49-F238E27FC236}">
                <a16:creationId xmlns:a16="http://schemas.microsoft.com/office/drawing/2014/main" xmlns="" id="{8A0A349D-F100-F38C-9C85-7ED72B8355E8}"/>
              </a:ext>
            </a:extLst>
          </p:cNvPr>
          <p:cNvSpPr txBox="1"/>
          <p:nvPr/>
        </p:nvSpPr>
        <p:spPr>
          <a:xfrm>
            <a:off x="4101331" y="4498956"/>
            <a:ext cx="6833577" cy="707886"/>
          </a:xfrm>
          <a:prstGeom prst="rect">
            <a:avLst/>
          </a:prstGeom>
          <a:noFill/>
        </p:spPr>
        <p:txBody>
          <a:bodyPr wrap="square" rtlCol="0">
            <a:spAutoFit/>
          </a:bodyPr>
          <a:lstStyle/>
          <a:p>
            <a:r>
              <a:rPr lang="en-US" sz="4000" dirty="0" err="1"/>
              <a:t>Nghệ</a:t>
            </a:r>
            <a:r>
              <a:rPr lang="en-US" sz="4000" dirty="0"/>
              <a:t> </a:t>
            </a:r>
            <a:r>
              <a:rPr lang="en-US" sz="4000" dirty="0" err="1"/>
              <a:t>thuật</a:t>
            </a:r>
            <a:r>
              <a:rPr lang="en-US" sz="4000" dirty="0"/>
              <a:t> </a:t>
            </a:r>
            <a:r>
              <a:rPr lang="en-US" sz="4000" dirty="0" err="1"/>
              <a:t>múa</a:t>
            </a:r>
            <a:r>
              <a:rPr lang="en-US" sz="4000" dirty="0"/>
              <a:t> </a:t>
            </a:r>
            <a:r>
              <a:rPr lang="en-US" sz="4000" dirty="0" err="1"/>
              <a:t>rối</a:t>
            </a:r>
            <a:r>
              <a:rPr lang="en-US" sz="4000" dirty="0"/>
              <a:t> </a:t>
            </a:r>
            <a:r>
              <a:rPr lang="en-US" sz="4000" dirty="0" err="1"/>
              <a:t>cạn</a:t>
            </a:r>
            <a:r>
              <a:rPr lang="en-US" sz="4000" dirty="0"/>
              <a:t> </a:t>
            </a:r>
            <a:r>
              <a:rPr lang="en-US" sz="4000" dirty="0" err="1"/>
              <a:t>Bảo</a:t>
            </a:r>
            <a:r>
              <a:rPr lang="en-US" sz="4000" dirty="0"/>
              <a:t> Hà</a:t>
            </a:r>
          </a:p>
        </p:txBody>
      </p:sp>
    </p:spTree>
    <p:extLst>
      <p:ext uri="{BB962C8B-B14F-4D97-AF65-F5344CB8AC3E}">
        <p14:creationId xmlns:p14="http://schemas.microsoft.com/office/powerpoint/2010/main" val="310889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4" fill="hold" grpId="0" nodeType="withEffect" p14:presetBounceEnd="50000">
                                      <p:stCondLst>
                                        <p:cond delay="750"/>
                                      </p:stCondLst>
                                      <p:childTnLst>
                                        <p:set>
                                          <p:cBhvr>
                                            <p:cTn id="9" dur="1" fill="hold">
                                              <p:stCondLst>
                                                <p:cond delay="0"/>
                                              </p:stCondLst>
                                            </p:cTn>
                                            <p:tgtEl>
                                              <p:spTgt spid="26"/>
                                            </p:tgtEl>
                                            <p:attrNameLst>
                                              <p:attrName>style.visibility</p:attrName>
                                            </p:attrNameLst>
                                          </p:cBhvr>
                                          <p:to>
                                            <p:strVal val="visible"/>
                                          </p:to>
                                        </p:set>
                                        <p:anim calcmode="lin" valueType="num" p14:bounceEnd="50000">
                                          <p:cBhvr additive="base">
                                            <p:cTn id="10" dur="10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1"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2" grpId="0" animBg="1"/>
          <p:bldP spid="13" grpId="0" animBg="1"/>
          <p:bldP spid="15" grpId="0"/>
          <p:bldP spid="16" grpId="0"/>
          <p:bldP spid="36"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4" fill="hold" grpId="0" nodeType="withEffect">
                                      <p:stCondLst>
                                        <p:cond delay="75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ppt_x"/>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2" grpId="0" animBg="1"/>
          <p:bldP spid="13" grpId="0" animBg="1"/>
          <p:bldP spid="15" grpId="0"/>
          <p:bldP spid="16" grpId="0"/>
          <p:bldP spid="36"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ột cảnh trong trích đoạn “Đôi ngọc lưu ly”. Các nghệ nhân tâm sự, họ không mất quá nhiều thời gian để tập một vở diễn, bởi đã quá quen, quá thân thuộc với nhân vật của mình.">
            <a:extLst>
              <a:ext uri="{FF2B5EF4-FFF2-40B4-BE49-F238E27FC236}">
                <a16:creationId xmlns:a16="http://schemas.microsoft.com/office/drawing/2014/main" xmlns="" id="{FA5B7155-8F99-DD61-F355-CF4B9D748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39" b="15981"/>
          <a:stretch/>
        </p:blipFill>
        <p:spPr bwMode="auto">
          <a:xfrm>
            <a:off x="1154827" y="53787"/>
            <a:ext cx="9896667" cy="5639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A300985F-3413-86E6-72C3-DFE476DCB5F5}"/>
              </a:ext>
            </a:extLst>
          </p:cNvPr>
          <p:cNvSpPr txBox="1"/>
          <p:nvPr/>
        </p:nvSpPr>
        <p:spPr>
          <a:xfrm>
            <a:off x="621102" y="5951598"/>
            <a:ext cx="11352362" cy="646331"/>
          </a:xfrm>
          <a:prstGeom prst="rect">
            <a:avLst/>
          </a:prstGeom>
          <a:noFill/>
        </p:spPr>
        <p:txBody>
          <a:bodyPr wrap="square">
            <a:spAutoFit/>
          </a:bodyPr>
          <a:lstStyle/>
          <a:p>
            <a:pPr algn="ctr"/>
            <a:r>
              <a:rPr lang="vi-VN" b="0" i="1" dirty="0">
                <a:effectLst/>
                <a:latin typeface="Noto Serif" panose="02020600060500020200" pitchFamily="18" charset="0"/>
              </a:rPr>
              <a:t>Một cảnh trong trích đoạn “Đôi ngọc lưu ly”. Các nghệ nhân tâm sự, họ không mất quá nhiều thời gian để tập một vở diễn, bởi đã quá quen, quá thân thuộc với nhân vật của mình.</a:t>
            </a:r>
            <a:endParaRPr lang="en-US" dirty="0"/>
          </a:p>
        </p:txBody>
      </p:sp>
    </p:spTree>
    <p:extLst>
      <p:ext uri="{BB962C8B-B14F-4D97-AF65-F5344CB8AC3E}">
        <p14:creationId xmlns:p14="http://schemas.microsoft.com/office/powerpoint/2010/main" val="2152940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xmlns="" id="{5AD45C96-A66C-4050-9493-B3F670FA3096}"/>
              </a:ext>
            </a:extLst>
          </p:cNvPr>
          <p:cNvGrpSpPr/>
          <p:nvPr/>
        </p:nvGrpSpPr>
        <p:grpSpPr>
          <a:xfrm>
            <a:off x="-492795" y="0"/>
            <a:ext cx="12684795" cy="6858001"/>
            <a:chOff x="-489621" y="1"/>
            <a:chExt cx="12684795" cy="6858001"/>
          </a:xfrm>
        </p:grpSpPr>
        <p:pic>
          <p:nvPicPr>
            <p:cNvPr id="25" name="图片 24">
              <a:extLst>
                <a:ext uri="{FF2B5EF4-FFF2-40B4-BE49-F238E27FC236}">
                  <a16:creationId xmlns:a16="http://schemas.microsoft.com/office/drawing/2014/main" xmlns="" id="{34382E1A-D10B-486E-B830-1B0C9A50CADF}"/>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0" name="组合 29">
              <a:extLst>
                <a:ext uri="{FF2B5EF4-FFF2-40B4-BE49-F238E27FC236}">
                  <a16:creationId xmlns:a16="http://schemas.microsoft.com/office/drawing/2014/main" xmlns="" id="{211C94A3-D65D-40E3-AFB8-E02BFF758441}"/>
                </a:ext>
              </a:extLst>
            </p:cNvPr>
            <p:cNvGrpSpPr/>
            <p:nvPr/>
          </p:nvGrpSpPr>
          <p:grpSpPr>
            <a:xfrm flipV="1">
              <a:off x="0" y="304801"/>
              <a:ext cx="12195174" cy="417871"/>
              <a:chOff x="0" y="631103"/>
              <a:chExt cx="12195174" cy="334297"/>
            </a:xfrm>
            <a:solidFill>
              <a:schemeClr val="accent1"/>
            </a:solidFill>
          </p:grpSpPr>
          <p:sp>
            <p:nvSpPr>
              <p:cNvPr id="32" name="流程图: 数据 1">
                <a:extLst>
                  <a:ext uri="{FF2B5EF4-FFF2-40B4-BE49-F238E27FC236}">
                    <a16:creationId xmlns:a16="http://schemas.microsoft.com/office/drawing/2014/main" xmlns="" id="{2E57004E-8356-4CEA-BC78-40C0C344CF42}"/>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2">
                <a:extLst>
                  <a:ext uri="{FF2B5EF4-FFF2-40B4-BE49-F238E27FC236}">
                    <a16:creationId xmlns:a16="http://schemas.microsoft.com/office/drawing/2014/main" xmlns="" id="{75D3149E-A2BF-4DBE-A05E-500EC67E1C90}"/>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7" name="Rectangle: Rounded Corners 43">
              <a:extLst>
                <a:ext uri="{FF2B5EF4-FFF2-40B4-BE49-F238E27FC236}">
                  <a16:creationId xmlns:a16="http://schemas.microsoft.com/office/drawing/2014/main" xmlns="" id="{F9BF1E49-90E7-49DA-B5FD-CAF0659EC0D2}"/>
                </a:ext>
              </a:extLst>
            </p:cNvPr>
            <p:cNvSpPr/>
            <p:nvPr/>
          </p:nvSpPr>
          <p:spPr>
            <a:xfrm>
              <a:off x="305227" y="442825"/>
              <a:ext cx="11886772" cy="611493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8" name="图片 27">
              <a:extLst>
                <a:ext uri="{FF2B5EF4-FFF2-40B4-BE49-F238E27FC236}">
                  <a16:creationId xmlns:a16="http://schemas.microsoft.com/office/drawing/2014/main" xmlns="" id="{30D7AFDF-E7D7-49D2-98DD-6CF10F4E00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9" name="图片 28">
              <a:extLst>
                <a:ext uri="{FF2B5EF4-FFF2-40B4-BE49-F238E27FC236}">
                  <a16:creationId xmlns:a16="http://schemas.microsoft.com/office/drawing/2014/main" xmlns="" id="{5855E8C2-2128-401E-9811-300673F1ED92}"/>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ïsļídé">
            <a:extLst>
              <a:ext uri="{FF2B5EF4-FFF2-40B4-BE49-F238E27FC236}">
                <a16:creationId xmlns:a16="http://schemas.microsoft.com/office/drawing/2014/main" xmlns="" id="{B8C9709F-F912-4432-9E42-702F2B31B0B0}"/>
              </a:ext>
            </a:extLst>
          </p:cNvPr>
          <p:cNvSpPr/>
          <p:nvPr/>
        </p:nvSpPr>
        <p:spPr>
          <a:xfrm rot="5400000">
            <a:off x="515377" y="1295341"/>
            <a:ext cx="4464496" cy="4464496"/>
          </a:xfrm>
          <a:prstGeom prst="blockArc">
            <a:avLst>
              <a:gd name="adj1" fmla="val 10800000"/>
              <a:gd name="adj2" fmla="val 523590"/>
              <a:gd name="adj3" fmla="val 23000"/>
            </a:avLst>
          </a:prstGeom>
          <a:gradFill flip="none" rotWithShape="1">
            <a:gsLst>
              <a:gs pos="0">
                <a:schemeClr val="accent1">
                  <a:lumMod val="5000"/>
                  <a:lumOff val="95000"/>
                  <a:alpha val="0"/>
                </a:schemeClr>
              </a:gs>
              <a:gs pos="77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solidFill>
              <a:cs typeface="+mn-ea"/>
              <a:sym typeface="+mn-lt"/>
            </a:endParaRPr>
          </a:p>
        </p:txBody>
      </p:sp>
      <p:sp>
        <p:nvSpPr>
          <p:cNvPr id="11" name="îṡ1ïde">
            <a:extLst>
              <a:ext uri="{FF2B5EF4-FFF2-40B4-BE49-F238E27FC236}">
                <a16:creationId xmlns:a16="http://schemas.microsoft.com/office/drawing/2014/main" xmlns="" id="{FA914282-CBF7-4464-87FE-5E2BF0B56555}"/>
              </a:ext>
            </a:extLst>
          </p:cNvPr>
          <p:cNvSpPr/>
          <p:nvPr/>
        </p:nvSpPr>
        <p:spPr>
          <a:xfrm>
            <a:off x="3383843" y="117419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2" name="isľíḍe">
            <a:extLst>
              <a:ext uri="{FF2B5EF4-FFF2-40B4-BE49-F238E27FC236}">
                <a16:creationId xmlns:a16="http://schemas.microsoft.com/office/drawing/2014/main" xmlns="" id="{D5860220-6672-4A47-A865-D9A149C97209}"/>
              </a:ext>
            </a:extLst>
          </p:cNvPr>
          <p:cNvSpPr/>
          <p:nvPr/>
        </p:nvSpPr>
        <p:spPr>
          <a:xfrm>
            <a:off x="3624304" y="1418258"/>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3" name="îṣ1ïďê">
            <a:extLst>
              <a:ext uri="{FF2B5EF4-FFF2-40B4-BE49-F238E27FC236}">
                <a16:creationId xmlns:a16="http://schemas.microsoft.com/office/drawing/2014/main" xmlns="" id="{98C778C1-9C02-4021-A494-DD163327C4EE}"/>
              </a:ext>
            </a:extLst>
          </p:cNvPr>
          <p:cNvSpPr/>
          <p:nvPr/>
        </p:nvSpPr>
        <p:spPr>
          <a:xfrm>
            <a:off x="3482599" y="509343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4" name="îSḻïďê">
            <a:extLst>
              <a:ext uri="{FF2B5EF4-FFF2-40B4-BE49-F238E27FC236}">
                <a16:creationId xmlns:a16="http://schemas.microsoft.com/office/drawing/2014/main" xmlns="" id="{0536D2C7-8DBC-45DA-8204-553D5389BD2E}"/>
              </a:ext>
            </a:extLst>
          </p:cNvPr>
          <p:cNvSpPr/>
          <p:nvPr/>
        </p:nvSpPr>
        <p:spPr>
          <a:xfrm>
            <a:off x="3704261" y="5274425"/>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5" name="ïṩliḓè">
            <a:extLst>
              <a:ext uri="{FF2B5EF4-FFF2-40B4-BE49-F238E27FC236}">
                <a16:creationId xmlns:a16="http://schemas.microsoft.com/office/drawing/2014/main" xmlns="" id="{34DCFEF8-E63D-4A9E-9A0D-A02EEABADD81}"/>
              </a:ext>
            </a:extLst>
          </p:cNvPr>
          <p:cNvSpPr/>
          <p:nvPr/>
        </p:nvSpPr>
        <p:spPr>
          <a:xfrm>
            <a:off x="4674846" y="297728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6" name="íṡľiḑè">
            <a:extLst>
              <a:ext uri="{FF2B5EF4-FFF2-40B4-BE49-F238E27FC236}">
                <a16:creationId xmlns:a16="http://schemas.microsoft.com/office/drawing/2014/main" xmlns="" id="{AAA4F3B6-5123-49CC-AD31-9DB792089283}"/>
              </a:ext>
            </a:extLst>
          </p:cNvPr>
          <p:cNvSpPr/>
          <p:nvPr/>
        </p:nvSpPr>
        <p:spPr>
          <a:xfrm>
            <a:off x="4852138" y="3167426"/>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pic>
        <p:nvPicPr>
          <p:cNvPr id="23" name="图片 22">
            <a:extLst>
              <a:ext uri="{FF2B5EF4-FFF2-40B4-BE49-F238E27FC236}">
                <a16:creationId xmlns:a16="http://schemas.microsoft.com/office/drawing/2014/main" xmlns="" id="{7A74B293-A883-0746-A6F2-4BE9AAC5DC26}"/>
              </a:ext>
            </a:extLst>
          </p:cNvPr>
          <p:cNvPicPr>
            <a:picLocks noChangeAspect="1"/>
          </p:cNvPicPr>
          <p:nvPr/>
        </p:nvPicPr>
        <p:blipFill>
          <a:blip r:embed="rId6"/>
          <a:stretch>
            <a:fillRect/>
          </a:stretch>
        </p:blipFill>
        <p:spPr>
          <a:xfrm>
            <a:off x="2307404" y="5162802"/>
            <a:ext cx="1003662" cy="1434146"/>
          </a:xfrm>
          <a:prstGeom prst="rect">
            <a:avLst/>
          </a:prstGeom>
        </p:spPr>
      </p:pic>
      <p:sp>
        <p:nvSpPr>
          <p:cNvPr id="3" name="TextBox 2">
            <a:extLst>
              <a:ext uri="{FF2B5EF4-FFF2-40B4-BE49-F238E27FC236}">
                <a16:creationId xmlns:a16="http://schemas.microsoft.com/office/drawing/2014/main" xmlns="" id="{A1CE6C60-E616-F13B-6480-3659C245FB40}"/>
              </a:ext>
            </a:extLst>
          </p:cNvPr>
          <p:cNvSpPr txBox="1"/>
          <p:nvPr/>
        </p:nvSpPr>
        <p:spPr>
          <a:xfrm>
            <a:off x="5397480" y="3029126"/>
            <a:ext cx="6273896" cy="2045303"/>
          </a:xfrm>
          <a:prstGeom prst="rect">
            <a:avLst/>
          </a:prstGeom>
          <a:noFill/>
          <a:ln w="28575">
            <a:solidFill>
              <a:srgbClr val="C00000"/>
            </a:solidFill>
          </a:ln>
        </p:spPr>
        <p:txBody>
          <a:bodyPr wrap="square">
            <a:spAutoFit/>
          </a:bodyPr>
          <a:lstStyle/>
          <a:p>
            <a:pPr marR="0" algn="just">
              <a:lnSpc>
                <a:spcPct val="115000"/>
              </a:lnSpc>
              <a:spcBef>
                <a:spcPts val="0"/>
              </a:spcBef>
              <a:spcAft>
                <a:spcPts val="1000"/>
              </a:spcAft>
            </a:pPr>
            <a:r>
              <a:rPr lang="en-US" sz="2800" dirty="0"/>
              <a:t>2. </a:t>
            </a:r>
            <a:r>
              <a:rPr lang="en-US" sz="2800" dirty="0" err="1"/>
              <a:t>T</a:t>
            </a:r>
            <a:r>
              <a:rPr lang="en-US" sz="2800" dirty="0" err="1">
                <a:effectLst/>
              </a:rPr>
              <a:t>ạc</a:t>
            </a:r>
            <a:r>
              <a:rPr lang="en-US" sz="2800" dirty="0">
                <a:effectLst/>
              </a:rPr>
              <a:t> </a:t>
            </a:r>
            <a:r>
              <a:rPr lang="en-US" sz="2800" dirty="0" err="1">
                <a:effectLst/>
              </a:rPr>
              <a:t>thô</a:t>
            </a:r>
            <a:r>
              <a:rPr lang="en-US" sz="2800" dirty="0">
                <a:effectLst/>
              </a:rPr>
              <a:t> </a:t>
            </a:r>
            <a:r>
              <a:rPr lang="en-US" sz="2800" dirty="0" err="1">
                <a:effectLst/>
              </a:rPr>
              <a:t>để</a:t>
            </a:r>
            <a:r>
              <a:rPr lang="en-US" sz="2800" dirty="0">
                <a:effectLst/>
              </a:rPr>
              <a:t> </a:t>
            </a:r>
            <a:r>
              <a:rPr lang="en-US" sz="2800" dirty="0" err="1">
                <a:effectLst/>
              </a:rPr>
              <a:t>tạo</a:t>
            </a:r>
            <a:r>
              <a:rPr lang="en-US" sz="2800" dirty="0">
                <a:effectLst/>
              </a:rPr>
              <a:t> </a:t>
            </a:r>
            <a:r>
              <a:rPr lang="en-US" sz="2800" dirty="0" err="1">
                <a:effectLst/>
              </a:rPr>
              <a:t>dáng</a:t>
            </a:r>
            <a:r>
              <a:rPr lang="en-US" sz="2800" dirty="0">
                <a:effectLst/>
              </a:rPr>
              <a:t>, </a:t>
            </a:r>
            <a:r>
              <a:rPr lang="en-US" sz="2800" dirty="0" err="1">
                <a:effectLst/>
              </a:rPr>
              <a:t>tạo</a:t>
            </a:r>
            <a:r>
              <a:rPr lang="en-US" sz="2800" dirty="0">
                <a:effectLst/>
              </a:rPr>
              <a:t> </a:t>
            </a:r>
            <a:r>
              <a:rPr lang="en-US" sz="2800" dirty="0" err="1">
                <a:effectLst/>
              </a:rPr>
              <a:t>khuôn</a:t>
            </a:r>
            <a:r>
              <a:rPr lang="en-US" sz="2800" dirty="0">
                <a:effectLst/>
              </a:rPr>
              <a:t> </a:t>
            </a:r>
            <a:r>
              <a:rPr lang="en-US" sz="2800" dirty="0" err="1">
                <a:effectLst/>
              </a:rPr>
              <a:t>mặt</a:t>
            </a:r>
            <a:r>
              <a:rPr lang="en-US" sz="2800" dirty="0">
                <a:effectLst/>
              </a:rPr>
              <a:t>, </a:t>
            </a:r>
            <a:r>
              <a:rPr lang="en-US" sz="2800" dirty="0" err="1">
                <a:effectLst/>
              </a:rPr>
              <a:t>đẽo</a:t>
            </a:r>
            <a:r>
              <a:rPr lang="en-US" sz="2800" dirty="0">
                <a:effectLst/>
              </a:rPr>
              <a:t> </a:t>
            </a:r>
            <a:r>
              <a:rPr lang="en-US" sz="2800" dirty="0" err="1">
                <a:effectLst/>
              </a:rPr>
              <a:t>tay</a:t>
            </a:r>
            <a:r>
              <a:rPr lang="en-US" sz="2800" dirty="0">
                <a:effectLst/>
              </a:rPr>
              <a:t> con </a:t>
            </a:r>
            <a:r>
              <a:rPr lang="en-US" sz="2800" dirty="0" err="1">
                <a:effectLst/>
              </a:rPr>
              <a:t>rồi</a:t>
            </a:r>
            <a:r>
              <a:rPr lang="en-US" sz="2800" dirty="0">
                <a:effectLst/>
              </a:rPr>
              <a:t>, </a:t>
            </a:r>
            <a:r>
              <a:rPr lang="en-US" sz="2800" dirty="0" err="1">
                <a:effectLst/>
              </a:rPr>
              <a:t>dùng</a:t>
            </a:r>
            <a:r>
              <a:rPr lang="en-US" sz="2800" dirty="0">
                <a:effectLst/>
              </a:rPr>
              <a:t> than </a:t>
            </a:r>
            <a:r>
              <a:rPr lang="en-US" sz="2800" dirty="0" err="1">
                <a:effectLst/>
              </a:rPr>
              <a:t>xoan</a:t>
            </a:r>
            <a:r>
              <a:rPr lang="en-US" sz="2800" dirty="0">
                <a:effectLst/>
              </a:rPr>
              <a:t> (</a:t>
            </a:r>
            <a:r>
              <a:rPr lang="en-US" sz="2800" dirty="0" err="1">
                <a:effectLst/>
              </a:rPr>
              <a:t>đốt</a:t>
            </a:r>
            <a:r>
              <a:rPr lang="en-US" sz="2800" dirty="0">
                <a:effectLst/>
              </a:rPr>
              <a:t> </a:t>
            </a:r>
            <a:r>
              <a:rPr lang="en-US" sz="2800" dirty="0" err="1">
                <a:effectLst/>
              </a:rPr>
              <a:t>gỗ</a:t>
            </a:r>
            <a:r>
              <a:rPr lang="en-US" sz="2800" dirty="0">
                <a:effectLst/>
              </a:rPr>
              <a:t> </a:t>
            </a:r>
            <a:r>
              <a:rPr lang="en-US" sz="2800" dirty="0" err="1">
                <a:effectLst/>
              </a:rPr>
              <a:t>cây</a:t>
            </a:r>
            <a:r>
              <a:rPr lang="en-US" sz="2800" dirty="0">
                <a:effectLst/>
              </a:rPr>
              <a:t> </a:t>
            </a:r>
            <a:r>
              <a:rPr lang="en-US" sz="2800" dirty="0" err="1">
                <a:effectLst/>
              </a:rPr>
              <a:t>xoan</a:t>
            </a:r>
            <a:r>
              <a:rPr lang="en-US" sz="2800" dirty="0">
                <a:effectLst/>
              </a:rPr>
              <a:t>) </a:t>
            </a:r>
            <a:r>
              <a:rPr lang="en-US" sz="2800" dirty="0" err="1">
                <a:effectLst/>
              </a:rPr>
              <a:t>tán</a:t>
            </a:r>
            <a:r>
              <a:rPr lang="en-US" sz="2800" dirty="0">
                <a:effectLst/>
              </a:rPr>
              <a:t> </a:t>
            </a:r>
            <a:r>
              <a:rPr lang="en-US" sz="2800" dirty="0" err="1">
                <a:effectLst/>
              </a:rPr>
              <a:t>nhỏ</a:t>
            </a:r>
            <a:r>
              <a:rPr lang="en-US" sz="2800" dirty="0">
                <a:effectLst/>
              </a:rPr>
              <a:t>, </a:t>
            </a:r>
            <a:r>
              <a:rPr lang="en-US" sz="2800" dirty="0" err="1">
                <a:effectLst/>
              </a:rPr>
              <a:t>trộn</a:t>
            </a:r>
            <a:r>
              <a:rPr lang="en-US" sz="2800" dirty="0">
                <a:effectLst/>
              </a:rPr>
              <a:t> </a:t>
            </a:r>
            <a:r>
              <a:rPr lang="en-US" sz="2800" dirty="0" err="1">
                <a:effectLst/>
              </a:rPr>
              <a:t>tóc</a:t>
            </a:r>
            <a:r>
              <a:rPr lang="en-US" sz="2800" dirty="0">
                <a:effectLst/>
              </a:rPr>
              <a:t> </a:t>
            </a:r>
            <a:r>
              <a:rPr lang="en-US" sz="2800" dirty="0" err="1">
                <a:effectLst/>
              </a:rPr>
              <a:t>rồi</a:t>
            </a:r>
            <a:r>
              <a:rPr lang="en-US" sz="2800" dirty="0">
                <a:effectLst/>
              </a:rPr>
              <a:t> </a:t>
            </a:r>
            <a:r>
              <a:rPr lang="en-US" sz="2800" dirty="0" err="1">
                <a:effectLst/>
              </a:rPr>
              <a:t>để</a:t>
            </a:r>
            <a:r>
              <a:rPr lang="en-US" sz="2800" dirty="0">
                <a:effectLst/>
              </a:rPr>
              <a:t> </a:t>
            </a:r>
            <a:r>
              <a:rPr lang="en-US" sz="2800" dirty="0" err="1">
                <a:effectLst/>
              </a:rPr>
              <a:t>mài</a:t>
            </a:r>
            <a:r>
              <a:rPr lang="en-US" sz="2800" dirty="0">
                <a:effectLst/>
              </a:rPr>
              <a:t> </a:t>
            </a:r>
            <a:r>
              <a:rPr lang="en-US" sz="2800" dirty="0" err="1">
                <a:effectLst/>
              </a:rPr>
              <a:t>cho</a:t>
            </a:r>
            <a:r>
              <a:rPr lang="en-US" sz="2800" dirty="0">
                <a:effectLst/>
              </a:rPr>
              <a:t> </a:t>
            </a:r>
            <a:r>
              <a:rPr lang="en-US" sz="2800" dirty="0" err="1">
                <a:effectLst/>
              </a:rPr>
              <a:t>nhẵn</a:t>
            </a:r>
            <a:r>
              <a:rPr lang="en-US" sz="2800" dirty="0">
                <a:effectLst/>
              </a:rPr>
              <a:t>. </a:t>
            </a:r>
          </a:p>
        </p:txBody>
      </p:sp>
      <p:sp>
        <p:nvSpPr>
          <p:cNvPr id="4" name="TextBox 3">
            <a:extLst>
              <a:ext uri="{FF2B5EF4-FFF2-40B4-BE49-F238E27FC236}">
                <a16:creationId xmlns:a16="http://schemas.microsoft.com/office/drawing/2014/main" xmlns="" id="{E58B2926-79CB-726E-3782-A82AF49E5EC5}"/>
              </a:ext>
            </a:extLst>
          </p:cNvPr>
          <p:cNvSpPr txBox="1"/>
          <p:nvPr/>
        </p:nvSpPr>
        <p:spPr>
          <a:xfrm>
            <a:off x="4106477" y="5539156"/>
            <a:ext cx="7380392" cy="558743"/>
          </a:xfrm>
          <a:prstGeom prst="rect">
            <a:avLst/>
          </a:prstGeom>
          <a:noFill/>
          <a:ln w="19050">
            <a:solidFill>
              <a:srgbClr val="C00000"/>
            </a:solidFill>
          </a:ln>
        </p:spPr>
        <p:txBody>
          <a:bodyPr wrap="square">
            <a:spAutoFit/>
          </a:bodyPr>
          <a:lstStyle/>
          <a:p>
            <a:pPr marR="0" algn="just">
              <a:lnSpc>
                <a:spcPct val="115000"/>
              </a:lnSpc>
              <a:spcBef>
                <a:spcPts val="0"/>
              </a:spcBef>
              <a:spcAft>
                <a:spcPts val="1000"/>
              </a:spcAft>
            </a:pPr>
            <a:r>
              <a:rPr lang="en-US" sz="2800" dirty="0"/>
              <a:t>3. </a:t>
            </a:r>
            <a:r>
              <a:rPr lang="en-US" sz="2800" dirty="0" err="1"/>
              <a:t>H</a:t>
            </a:r>
            <a:r>
              <a:rPr lang="en-US" sz="2800" dirty="0" err="1">
                <a:effectLst/>
              </a:rPr>
              <a:t>oá</a:t>
            </a:r>
            <a:r>
              <a:rPr lang="en-US" sz="2800" dirty="0">
                <a:effectLst/>
              </a:rPr>
              <a:t> </a:t>
            </a:r>
            <a:r>
              <a:rPr lang="en-US" sz="2800" dirty="0" err="1">
                <a:effectLst/>
              </a:rPr>
              <a:t>trang</a:t>
            </a:r>
            <a:r>
              <a:rPr lang="en-US" sz="2800" dirty="0">
                <a:effectLst/>
              </a:rPr>
              <a:t> </a:t>
            </a:r>
            <a:r>
              <a:rPr lang="en-US" sz="2800" dirty="0" err="1">
                <a:effectLst/>
              </a:rPr>
              <a:t>và</a:t>
            </a:r>
            <a:r>
              <a:rPr lang="en-US" sz="2800" dirty="0">
                <a:effectLst/>
              </a:rPr>
              <a:t> may </a:t>
            </a:r>
            <a:r>
              <a:rPr lang="en-US" sz="2800" dirty="0" err="1">
                <a:effectLst/>
              </a:rPr>
              <a:t>quần</a:t>
            </a:r>
            <a:r>
              <a:rPr lang="en-US" sz="2800" dirty="0">
                <a:effectLst/>
              </a:rPr>
              <a:t> </a:t>
            </a:r>
            <a:r>
              <a:rPr lang="en-US" sz="2800" dirty="0" err="1">
                <a:effectLst/>
              </a:rPr>
              <a:t>áo</a:t>
            </a:r>
            <a:r>
              <a:rPr lang="en-US" sz="2800" dirty="0">
                <a:effectLst/>
              </a:rPr>
              <a:t> </a:t>
            </a:r>
            <a:r>
              <a:rPr lang="en-US" sz="2800" dirty="0" err="1">
                <a:effectLst/>
              </a:rPr>
              <a:t>cho</a:t>
            </a:r>
            <a:r>
              <a:rPr lang="en-US" sz="2800" dirty="0">
                <a:effectLst/>
              </a:rPr>
              <a:t> con </a:t>
            </a:r>
            <a:r>
              <a:rPr lang="en-US" sz="2800" dirty="0" err="1">
                <a:effectLst/>
              </a:rPr>
              <a:t>rối</a:t>
            </a:r>
            <a:r>
              <a:rPr lang="en-US" sz="28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124EA09-D54D-D5CE-562C-1050DFB5643F}"/>
              </a:ext>
            </a:extLst>
          </p:cNvPr>
          <p:cNvSpPr txBox="1"/>
          <p:nvPr/>
        </p:nvSpPr>
        <p:spPr>
          <a:xfrm>
            <a:off x="4196066" y="526632"/>
            <a:ext cx="7989014" cy="2045303"/>
          </a:xfrm>
          <a:prstGeom prst="rect">
            <a:avLst/>
          </a:prstGeom>
          <a:noFill/>
          <a:ln w="12700">
            <a:solidFill>
              <a:srgbClr val="C00000"/>
            </a:solidFill>
          </a:ln>
        </p:spPr>
        <p:txBody>
          <a:bodyPr wrap="square">
            <a:spAutoFit/>
          </a:bodyPr>
          <a:lstStyle/>
          <a:p>
            <a:pPr marR="0" algn="just">
              <a:lnSpc>
                <a:spcPct val="115000"/>
              </a:lnSpc>
              <a:spcBef>
                <a:spcPts val="0"/>
              </a:spcBef>
              <a:spcAft>
                <a:spcPts val="1000"/>
              </a:spcAft>
            </a:pPr>
            <a:r>
              <a:rPr lang="en-US" sz="2800" dirty="0"/>
              <a:t>1. </a:t>
            </a:r>
            <a:r>
              <a:rPr lang="en-US" sz="2800" dirty="0" err="1"/>
              <a:t>S</a:t>
            </a:r>
            <a:r>
              <a:rPr lang="en-US" sz="2800" dirty="0" err="1">
                <a:effectLst/>
              </a:rPr>
              <a:t>ơn</a:t>
            </a:r>
            <a:r>
              <a:rPr lang="en-US" sz="2800" dirty="0">
                <a:effectLst/>
              </a:rPr>
              <a:t> </a:t>
            </a:r>
            <a:r>
              <a:rPr lang="en-US" sz="2800" dirty="0" err="1">
                <a:effectLst/>
              </a:rPr>
              <a:t>sản</a:t>
            </a:r>
            <a:r>
              <a:rPr lang="en-US" sz="2800" dirty="0">
                <a:effectLst/>
              </a:rPr>
              <a:t> </a:t>
            </a:r>
            <a:r>
              <a:rPr lang="en-US" sz="2800" dirty="0" err="1">
                <a:effectLst/>
              </a:rPr>
              <a:t>phẩm</a:t>
            </a:r>
            <a:r>
              <a:rPr lang="en-US" sz="2800" dirty="0">
                <a:effectLst/>
              </a:rPr>
              <a:t>, </a:t>
            </a:r>
            <a:r>
              <a:rPr lang="en-US" sz="2800" dirty="0" err="1">
                <a:effectLst/>
              </a:rPr>
              <a:t>công</a:t>
            </a:r>
            <a:r>
              <a:rPr lang="en-US" sz="2800" dirty="0">
                <a:effectLst/>
              </a:rPr>
              <a:t> </a:t>
            </a:r>
            <a:r>
              <a:rPr lang="en-US" sz="2800" dirty="0" err="1">
                <a:effectLst/>
              </a:rPr>
              <a:t>đoạn</a:t>
            </a:r>
            <a:r>
              <a:rPr lang="en-US" sz="2800" dirty="0">
                <a:effectLst/>
              </a:rPr>
              <a:t> </a:t>
            </a:r>
            <a:r>
              <a:rPr lang="en-US" sz="2800" dirty="0" err="1">
                <a:effectLst/>
              </a:rPr>
              <a:t>này</a:t>
            </a:r>
            <a:r>
              <a:rPr lang="en-US" sz="2800" dirty="0">
                <a:effectLst/>
              </a:rPr>
              <a:t> </a:t>
            </a:r>
            <a:r>
              <a:rPr lang="en-US" sz="2800" dirty="0" err="1">
                <a:effectLst/>
              </a:rPr>
              <a:t>dành</a:t>
            </a:r>
            <a:r>
              <a:rPr lang="en-US" sz="2800" dirty="0">
                <a:effectLst/>
              </a:rPr>
              <a:t> </a:t>
            </a:r>
            <a:r>
              <a:rPr lang="en-US" sz="2800" dirty="0" err="1">
                <a:effectLst/>
              </a:rPr>
              <a:t>cho</a:t>
            </a:r>
            <a:r>
              <a:rPr lang="en-US" sz="2800" dirty="0">
                <a:effectLst/>
              </a:rPr>
              <a:t> </a:t>
            </a:r>
            <a:r>
              <a:rPr lang="en-US" sz="2800" dirty="0" err="1">
                <a:effectLst/>
              </a:rPr>
              <a:t>những</a:t>
            </a:r>
            <a:r>
              <a:rPr lang="en-US" sz="2800" dirty="0">
                <a:effectLst/>
              </a:rPr>
              <a:t> </a:t>
            </a:r>
            <a:r>
              <a:rPr lang="en-US" sz="2800" dirty="0" err="1">
                <a:effectLst/>
              </a:rPr>
              <a:t>nghệ</a:t>
            </a:r>
            <a:r>
              <a:rPr lang="en-US" sz="2800" dirty="0">
                <a:effectLst/>
              </a:rPr>
              <a:t> </a:t>
            </a:r>
            <a:r>
              <a:rPr lang="en-US" sz="2800" dirty="0" err="1">
                <a:effectLst/>
              </a:rPr>
              <a:t>nhân</a:t>
            </a:r>
            <a:r>
              <a:rPr lang="en-US" sz="2800" dirty="0">
                <a:effectLst/>
              </a:rPr>
              <a:t> </a:t>
            </a:r>
            <a:r>
              <a:rPr lang="en-US" sz="2800" dirty="0" err="1">
                <a:effectLst/>
              </a:rPr>
              <a:t>có</a:t>
            </a:r>
            <a:r>
              <a:rPr lang="en-US" sz="2800" dirty="0">
                <a:effectLst/>
              </a:rPr>
              <a:t> </a:t>
            </a:r>
            <a:r>
              <a:rPr lang="en-US" sz="2800" dirty="0" err="1">
                <a:effectLst/>
              </a:rPr>
              <a:t>bàn</a:t>
            </a:r>
            <a:r>
              <a:rPr lang="en-US" sz="2800" dirty="0">
                <a:effectLst/>
              </a:rPr>
              <a:t> </a:t>
            </a:r>
            <a:r>
              <a:rPr lang="en-US" sz="2800" dirty="0" err="1">
                <a:effectLst/>
              </a:rPr>
              <a:t>tay</a:t>
            </a:r>
            <a:r>
              <a:rPr lang="en-US" sz="2800" dirty="0">
                <a:effectLst/>
              </a:rPr>
              <a:t> </a:t>
            </a:r>
            <a:r>
              <a:rPr lang="en-US" sz="2800" dirty="0" err="1">
                <a:effectLst/>
              </a:rPr>
              <a:t>tài</a:t>
            </a:r>
            <a:r>
              <a:rPr lang="en-US" sz="2800" dirty="0">
                <a:effectLst/>
              </a:rPr>
              <a:t> </a:t>
            </a:r>
            <a:r>
              <a:rPr lang="en-US" sz="2800" dirty="0" err="1">
                <a:effectLst/>
              </a:rPr>
              <a:t>hoa</a:t>
            </a:r>
            <a:r>
              <a:rPr lang="en-US" sz="2800" dirty="0">
                <a:effectLst/>
              </a:rPr>
              <a:t> </a:t>
            </a:r>
            <a:r>
              <a:rPr lang="en-US" sz="2800" dirty="0" err="1">
                <a:effectLst/>
              </a:rPr>
              <a:t>và</a:t>
            </a:r>
            <a:r>
              <a:rPr lang="en-US" sz="2800" dirty="0">
                <a:effectLst/>
              </a:rPr>
              <a:t> </a:t>
            </a:r>
            <a:r>
              <a:rPr lang="en-US" sz="2800" dirty="0" err="1">
                <a:effectLst/>
              </a:rPr>
              <a:t>kiên</a:t>
            </a:r>
            <a:r>
              <a:rPr lang="en-US" sz="2800" dirty="0">
                <a:effectLst/>
              </a:rPr>
              <a:t> </a:t>
            </a:r>
            <a:r>
              <a:rPr lang="en-US" sz="2800" dirty="0" err="1">
                <a:effectLst/>
              </a:rPr>
              <a:t>trì</a:t>
            </a:r>
            <a:r>
              <a:rPr lang="en-US" sz="2800" dirty="0">
                <a:effectLst/>
              </a:rPr>
              <a:t>, </a:t>
            </a:r>
            <a:r>
              <a:rPr lang="en-US" sz="2800" dirty="0" err="1">
                <a:effectLst/>
              </a:rPr>
              <a:t>vì</a:t>
            </a:r>
            <a:r>
              <a:rPr lang="en-US" sz="2800" dirty="0">
                <a:effectLst/>
              </a:rPr>
              <a:t> </a:t>
            </a:r>
            <a:r>
              <a:rPr lang="en-US" sz="2800" dirty="0" err="1">
                <a:effectLst/>
              </a:rPr>
              <a:t>xưa</a:t>
            </a:r>
            <a:r>
              <a:rPr lang="en-US" sz="2800" dirty="0">
                <a:effectLst/>
              </a:rPr>
              <a:t> kia </a:t>
            </a:r>
            <a:r>
              <a:rPr lang="en-US" sz="2800" dirty="0" err="1">
                <a:effectLst/>
              </a:rPr>
              <a:t>phải</a:t>
            </a:r>
            <a:r>
              <a:rPr lang="en-US" sz="2800" dirty="0">
                <a:effectLst/>
              </a:rPr>
              <a:t> </a:t>
            </a:r>
            <a:r>
              <a:rPr lang="en-US" sz="2800" dirty="0" err="1">
                <a:effectLst/>
              </a:rPr>
              <a:t>sơn</a:t>
            </a:r>
            <a:r>
              <a:rPr lang="en-US" sz="2800" dirty="0">
                <a:effectLst/>
              </a:rPr>
              <a:t> </a:t>
            </a:r>
            <a:r>
              <a:rPr lang="en-US" sz="2800" dirty="0" err="1">
                <a:effectLst/>
              </a:rPr>
              <a:t>tới</a:t>
            </a:r>
            <a:r>
              <a:rPr lang="en-US" sz="2800" dirty="0">
                <a:effectLst/>
              </a:rPr>
              <a:t> 8 </a:t>
            </a:r>
            <a:r>
              <a:rPr lang="en-US" sz="2800" dirty="0" err="1">
                <a:effectLst/>
              </a:rPr>
              <a:t>lớp</a:t>
            </a:r>
            <a:r>
              <a:rPr lang="en-US" sz="2800" dirty="0">
                <a:effectLst/>
              </a:rPr>
              <a:t>, </a:t>
            </a:r>
            <a:r>
              <a:rPr lang="en-US" sz="2800" dirty="0" err="1">
                <a:effectLst/>
              </a:rPr>
              <a:t>có</a:t>
            </a:r>
            <a:r>
              <a:rPr lang="en-US" sz="2800" dirty="0">
                <a:effectLst/>
              </a:rPr>
              <a:t> </a:t>
            </a:r>
            <a:r>
              <a:rPr lang="en-US" sz="2800" dirty="0" err="1">
                <a:effectLst/>
              </a:rPr>
              <a:t>những</a:t>
            </a:r>
            <a:r>
              <a:rPr lang="en-US" sz="2800" dirty="0">
                <a:effectLst/>
              </a:rPr>
              <a:t> chi </a:t>
            </a:r>
            <a:r>
              <a:rPr lang="en-US" sz="2800" dirty="0" err="1">
                <a:effectLst/>
              </a:rPr>
              <a:t>tiết</a:t>
            </a:r>
            <a:r>
              <a:rPr lang="en-US" sz="2800" dirty="0">
                <a:effectLst/>
              </a:rPr>
              <a:t> </a:t>
            </a:r>
            <a:r>
              <a:rPr lang="en-US" sz="2800" dirty="0" err="1">
                <a:effectLst/>
              </a:rPr>
              <a:t>phải</a:t>
            </a:r>
            <a:r>
              <a:rPr lang="en-US" sz="2800" dirty="0">
                <a:effectLst/>
              </a:rPr>
              <a:t> </a:t>
            </a:r>
            <a:r>
              <a:rPr lang="en-US" sz="2800" dirty="0" err="1">
                <a:effectLst/>
              </a:rPr>
              <a:t>thấp</a:t>
            </a:r>
            <a:r>
              <a:rPr lang="en-US" sz="2800" dirty="0">
                <a:effectLst/>
              </a:rPr>
              <a:t> </a:t>
            </a:r>
            <a:r>
              <a:rPr lang="en-US" sz="2800" dirty="0" err="1">
                <a:effectLst/>
              </a:rPr>
              <a:t>bục</a:t>
            </a:r>
            <a:r>
              <a:rPr lang="en-US" sz="2800" dirty="0">
                <a:effectLst/>
              </a:rPr>
              <a:t> </a:t>
            </a:r>
            <a:r>
              <a:rPr lang="en-US" sz="2800" dirty="0" err="1">
                <a:effectLst/>
              </a:rPr>
              <a:t>và</a:t>
            </a:r>
            <a:r>
              <a:rPr lang="en-US" sz="2800" dirty="0">
                <a:effectLst/>
              </a:rPr>
              <a:t> </a:t>
            </a:r>
            <a:r>
              <a:rPr lang="en-US" sz="2800" dirty="0" err="1">
                <a:effectLst/>
              </a:rPr>
              <a:t>đều</a:t>
            </a:r>
            <a:r>
              <a:rPr lang="en-US" sz="2800" dirty="0">
                <a:effectLst/>
              </a:rPr>
              <a:t> </a:t>
            </a:r>
            <a:r>
              <a:rPr lang="en-US" sz="2800" dirty="0" err="1">
                <a:effectLst/>
              </a:rPr>
              <a:t>phải</a:t>
            </a:r>
            <a:r>
              <a:rPr lang="en-US" sz="2800" dirty="0">
                <a:effectLst/>
              </a:rPr>
              <a:t> </a:t>
            </a:r>
            <a:r>
              <a:rPr lang="en-US" sz="2800" dirty="0" err="1">
                <a:effectLst/>
              </a:rPr>
              <a:t>chọn</a:t>
            </a:r>
            <a:r>
              <a:rPr lang="en-US" sz="2800" dirty="0">
                <a:effectLst/>
              </a:rPr>
              <a:t> </a:t>
            </a:r>
            <a:r>
              <a:rPr lang="en-US" sz="2800" dirty="0" err="1">
                <a:effectLst/>
              </a:rPr>
              <a:t>khi</a:t>
            </a:r>
            <a:r>
              <a:rPr lang="en-US" sz="2800" dirty="0">
                <a:effectLst/>
              </a:rPr>
              <a:t> </a:t>
            </a:r>
            <a:r>
              <a:rPr lang="en-US" sz="2800" dirty="0" err="1">
                <a:effectLst/>
              </a:rPr>
              <a:t>thời</a:t>
            </a:r>
            <a:r>
              <a:rPr lang="en-US" sz="2800" dirty="0">
                <a:effectLst/>
              </a:rPr>
              <a:t> </a:t>
            </a:r>
            <a:r>
              <a:rPr lang="en-US" sz="2800" dirty="0" err="1">
                <a:effectLst/>
              </a:rPr>
              <a:t>tiết</a:t>
            </a:r>
            <a:r>
              <a:rPr lang="en-US" sz="2800" dirty="0">
                <a:effectLst/>
              </a:rPr>
              <a:t> </a:t>
            </a:r>
            <a:r>
              <a:rPr lang="en-US" sz="2800" dirty="0" err="1">
                <a:effectLst/>
              </a:rPr>
              <a:t>khô</a:t>
            </a:r>
            <a:r>
              <a:rPr lang="en-US" sz="2800" dirty="0">
                <a:effectLst/>
              </a:rPr>
              <a:t> </a:t>
            </a:r>
            <a:r>
              <a:rPr lang="en-US" sz="2800" dirty="0" err="1">
                <a:effectLst/>
              </a:rPr>
              <a:t>hanh</a:t>
            </a:r>
            <a:r>
              <a:rPr lang="en-US" sz="2800" dirty="0">
                <a:effectLst/>
              </a:rPr>
              <a:t> </a:t>
            </a:r>
            <a:r>
              <a:rPr lang="en-US" sz="2800" dirty="0" err="1">
                <a:effectLst/>
              </a:rPr>
              <a:t>mới</a:t>
            </a:r>
            <a:r>
              <a:rPr lang="en-US" sz="2800" dirty="0">
                <a:effectLst/>
              </a:rPr>
              <a:t> </a:t>
            </a:r>
            <a:r>
              <a:rPr lang="en-US" sz="2800" dirty="0" err="1">
                <a:effectLst/>
              </a:rPr>
              <a:t>làm</a:t>
            </a:r>
            <a:r>
              <a:rPr lang="en-US" sz="2800" dirty="0">
                <a:effectLst/>
              </a:rPr>
              <a:t> </a:t>
            </a:r>
            <a:r>
              <a:rPr lang="en-US" sz="2800" dirty="0" err="1">
                <a:effectLst/>
              </a:rPr>
              <a:t>được</a:t>
            </a:r>
            <a:r>
              <a:rPr lang="en-US" sz="2800" dirty="0">
                <a:effectLst/>
              </a:rPr>
              <a:t>. </a:t>
            </a:r>
          </a:p>
        </p:txBody>
      </p:sp>
      <p:sp>
        <p:nvSpPr>
          <p:cNvPr id="7" name="TextBox 6">
            <a:extLst>
              <a:ext uri="{FF2B5EF4-FFF2-40B4-BE49-F238E27FC236}">
                <a16:creationId xmlns:a16="http://schemas.microsoft.com/office/drawing/2014/main" xmlns="" id="{35F1DAE4-9439-F513-F562-5C19ADD2464B}"/>
              </a:ext>
            </a:extLst>
          </p:cNvPr>
          <p:cNvSpPr txBox="1"/>
          <p:nvPr/>
        </p:nvSpPr>
        <p:spPr>
          <a:xfrm>
            <a:off x="429465" y="482012"/>
            <a:ext cx="3148804" cy="4005777"/>
          </a:xfrm>
          <a:prstGeom prst="rect">
            <a:avLst/>
          </a:prstGeom>
          <a:noFill/>
        </p:spPr>
        <p:txBody>
          <a:bodyPr wrap="square">
            <a:spAutoFit/>
          </a:bodyPr>
          <a:lstStyle/>
          <a:p>
            <a:pPr marR="0">
              <a:lnSpc>
                <a:spcPct val="115000"/>
              </a:lnSpc>
              <a:spcBef>
                <a:spcPts val="0"/>
              </a:spcBef>
              <a:spcAft>
                <a:spcPts val="1000"/>
              </a:spcAft>
            </a:pPr>
            <a:r>
              <a:rPr lang="en-US" sz="3600" dirty="0">
                <a:effectLst/>
              </a:rPr>
              <a:t> </a:t>
            </a:r>
            <a:r>
              <a:rPr lang="en-US" sz="3600" b="1" dirty="0" err="1">
                <a:effectLst/>
              </a:rPr>
              <a:t>Bài</a:t>
            </a:r>
            <a:r>
              <a:rPr lang="en-US" sz="3600" b="1" dirty="0">
                <a:effectLst/>
              </a:rPr>
              <a:t> </a:t>
            </a:r>
            <a:r>
              <a:rPr lang="en-US" sz="3600" b="1" dirty="0" err="1">
                <a:effectLst/>
              </a:rPr>
              <a:t>tập</a:t>
            </a:r>
            <a:r>
              <a:rPr lang="en-US" sz="3600" b="1" dirty="0">
                <a:effectLst/>
              </a:rPr>
              <a:t>:</a:t>
            </a:r>
          </a:p>
          <a:p>
            <a:pPr marR="0">
              <a:lnSpc>
                <a:spcPct val="115000"/>
              </a:lnSpc>
              <a:spcBef>
                <a:spcPts val="0"/>
              </a:spcBef>
              <a:spcAft>
                <a:spcPts val="1000"/>
              </a:spcAft>
            </a:pPr>
            <a:r>
              <a:rPr lang="en-US" sz="3600" b="1" dirty="0">
                <a:effectLst/>
              </a:rPr>
              <a:t> </a:t>
            </a:r>
            <a:r>
              <a:rPr lang="en-US" sz="3600" dirty="0" err="1">
                <a:effectLst/>
              </a:rPr>
              <a:t>Sắp</a:t>
            </a:r>
            <a:r>
              <a:rPr lang="en-US" sz="3600" dirty="0">
                <a:effectLst/>
              </a:rPr>
              <a:t> </a:t>
            </a:r>
            <a:r>
              <a:rPr lang="en-US" sz="3600" dirty="0" err="1">
                <a:effectLst/>
              </a:rPr>
              <a:t>xếp</a:t>
            </a:r>
            <a:r>
              <a:rPr lang="en-US" sz="3600" dirty="0">
                <a:effectLst/>
              </a:rPr>
              <a:t> </a:t>
            </a:r>
            <a:r>
              <a:rPr lang="en-US" sz="3600" dirty="0" err="1">
                <a:effectLst/>
              </a:rPr>
              <a:t>các</a:t>
            </a:r>
            <a:r>
              <a:rPr lang="en-US" sz="3600" dirty="0">
                <a:effectLst/>
              </a:rPr>
              <a:t> </a:t>
            </a:r>
            <a:r>
              <a:rPr lang="en-US" sz="3600" dirty="0" err="1">
                <a:effectLst/>
              </a:rPr>
              <a:t>bước</a:t>
            </a:r>
            <a:r>
              <a:rPr lang="en-US" sz="3600" dirty="0">
                <a:effectLst/>
              </a:rPr>
              <a:t> </a:t>
            </a:r>
            <a:r>
              <a:rPr lang="en-US" sz="3600" dirty="0" err="1">
                <a:effectLst/>
              </a:rPr>
              <a:t>sau</a:t>
            </a:r>
            <a:r>
              <a:rPr lang="en-US" sz="3600" dirty="0">
                <a:effectLst/>
              </a:rPr>
              <a:t> </a:t>
            </a:r>
            <a:r>
              <a:rPr lang="en-US" sz="3600" dirty="0" err="1">
                <a:effectLst/>
              </a:rPr>
              <a:t>cho</a:t>
            </a:r>
            <a:r>
              <a:rPr lang="en-US" sz="3600" dirty="0">
                <a:effectLst/>
              </a:rPr>
              <a:t> </a:t>
            </a:r>
            <a:r>
              <a:rPr lang="en-US" sz="3600" dirty="0" err="1">
                <a:effectLst/>
              </a:rPr>
              <a:t>đúng</a:t>
            </a:r>
            <a:r>
              <a:rPr lang="en-US" sz="3600" dirty="0">
                <a:effectLst/>
              </a:rPr>
              <a:t> </a:t>
            </a:r>
            <a:r>
              <a:rPr lang="en-US" sz="3600" dirty="0" err="1">
                <a:effectLst/>
              </a:rPr>
              <a:t>thứ</a:t>
            </a:r>
            <a:r>
              <a:rPr lang="en-US" sz="3600" dirty="0">
                <a:effectLst/>
              </a:rPr>
              <a:t> </a:t>
            </a:r>
            <a:r>
              <a:rPr lang="en-US" sz="3600" dirty="0" err="1">
                <a:effectLst/>
              </a:rPr>
              <a:t>tự</a:t>
            </a:r>
            <a:r>
              <a:rPr lang="en-US" sz="3600" dirty="0">
                <a:effectLst/>
              </a:rPr>
              <a:t> </a:t>
            </a:r>
            <a:r>
              <a:rPr lang="en-US" sz="3600" dirty="0" err="1">
                <a:effectLst/>
              </a:rPr>
              <a:t>các</a:t>
            </a:r>
            <a:r>
              <a:rPr lang="en-US" sz="3600" dirty="0">
                <a:effectLst/>
              </a:rPr>
              <a:t> </a:t>
            </a:r>
            <a:r>
              <a:rPr lang="en-US" sz="3600" dirty="0" err="1">
                <a:effectLst/>
              </a:rPr>
              <a:t>công</a:t>
            </a:r>
            <a:r>
              <a:rPr lang="en-US" sz="3600" dirty="0">
                <a:effectLst/>
              </a:rPr>
              <a:t> </a:t>
            </a:r>
            <a:r>
              <a:rPr lang="en-US" sz="3600" dirty="0" err="1">
                <a:effectLst/>
              </a:rPr>
              <a:t>đoạn</a:t>
            </a:r>
            <a:r>
              <a:rPr lang="en-US" sz="3600" dirty="0">
                <a:effectLst/>
              </a:rPr>
              <a:t> </a:t>
            </a:r>
            <a:r>
              <a:rPr lang="en-US" sz="3600" dirty="0" err="1">
                <a:effectLst/>
              </a:rPr>
              <a:t>chế</a:t>
            </a:r>
            <a:r>
              <a:rPr lang="en-US" sz="3600" dirty="0">
                <a:effectLst/>
              </a:rPr>
              <a:t> </a:t>
            </a:r>
            <a:r>
              <a:rPr lang="en-US" sz="3600" dirty="0" err="1">
                <a:effectLst/>
              </a:rPr>
              <a:t>tác</a:t>
            </a:r>
            <a:r>
              <a:rPr lang="en-US" sz="3600" dirty="0">
                <a:effectLst/>
              </a:rPr>
              <a:t> </a:t>
            </a:r>
            <a:r>
              <a:rPr lang="en-US" sz="3600" dirty="0" err="1">
                <a:effectLst/>
              </a:rPr>
              <a:t>rối</a:t>
            </a:r>
            <a:r>
              <a:rPr lang="en-US" sz="3600" dirty="0">
                <a:effectLst/>
              </a:rPr>
              <a:t> </a:t>
            </a:r>
            <a:r>
              <a:rPr lang="en-US" sz="3600" dirty="0" err="1">
                <a:effectLst/>
              </a:rPr>
              <a:t>Bảo</a:t>
            </a:r>
            <a:r>
              <a:rPr lang="en-US" sz="3600" dirty="0">
                <a:effectLst/>
              </a:rPr>
              <a:t> Hà</a:t>
            </a:r>
            <a:endParaRPr lang="en-US" sz="3600" dirty="0"/>
          </a:p>
        </p:txBody>
      </p:sp>
    </p:spTree>
    <p:extLst>
      <p:ext uri="{BB962C8B-B14F-4D97-AF65-F5344CB8AC3E}">
        <p14:creationId xmlns:p14="http://schemas.microsoft.com/office/powerpoint/2010/main" val="242921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xmlns="" id="{5AD45C96-A66C-4050-9493-B3F670FA3096}"/>
              </a:ext>
            </a:extLst>
          </p:cNvPr>
          <p:cNvGrpSpPr/>
          <p:nvPr/>
        </p:nvGrpSpPr>
        <p:grpSpPr>
          <a:xfrm>
            <a:off x="-486930" y="-90399"/>
            <a:ext cx="12684795" cy="6858001"/>
            <a:chOff x="-489621" y="1"/>
            <a:chExt cx="12684795" cy="6858001"/>
          </a:xfrm>
        </p:grpSpPr>
        <p:pic>
          <p:nvPicPr>
            <p:cNvPr id="25" name="图片 24">
              <a:extLst>
                <a:ext uri="{FF2B5EF4-FFF2-40B4-BE49-F238E27FC236}">
                  <a16:creationId xmlns:a16="http://schemas.microsoft.com/office/drawing/2014/main" xmlns="" id="{34382E1A-D10B-486E-B830-1B0C9A50CADF}"/>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0" name="组合 29">
              <a:extLst>
                <a:ext uri="{FF2B5EF4-FFF2-40B4-BE49-F238E27FC236}">
                  <a16:creationId xmlns:a16="http://schemas.microsoft.com/office/drawing/2014/main" xmlns="" id="{211C94A3-D65D-40E3-AFB8-E02BFF758441}"/>
                </a:ext>
              </a:extLst>
            </p:cNvPr>
            <p:cNvGrpSpPr/>
            <p:nvPr/>
          </p:nvGrpSpPr>
          <p:grpSpPr>
            <a:xfrm flipV="1">
              <a:off x="0" y="304801"/>
              <a:ext cx="12195174" cy="417871"/>
              <a:chOff x="0" y="631103"/>
              <a:chExt cx="12195174" cy="334297"/>
            </a:xfrm>
            <a:solidFill>
              <a:schemeClr val="accent1"/>
            </a:solidFill>
          </p:grpSpPr>
          <p:sp>
            <p:nvSpPr>
              <p:cNvPr id="32" name="流程图: 数据 1">
                <a:extLst>
                  <a:ext uri="{FF2B5EF4-FFF2-40B4-BE49-F238E27FC236}">
                    <a16:creationId xmlns:a16="http://schemas.microsoft.com/office/drawing/2014/main" xmlns="" id="{2E57004E-8356-4CEA-BC78-40C0C344CF42}"/>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2">
                <a:extLst>
                  <a:ext uri="{FF2B5EF4-FFF2-40B4-BE49-F238E27FC236}">
                    <a16:creationId xmlns:a16="http://schemas.microsoft.com/office/drawing/2014/main" xmlns="" id="{75D3149E-A2BF-4DBE-A05E-500EC67E1C90}"/>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7" name="Rectangle: Rounded Corners 43">
              <a:extLst>
                <a:ext uri="{FF2B5EF4-FFF2-40B4-BE49-F238E27FC236}">
                  <a16:creationId xmlns:a16="http://schemas.microsoft.com/office/drawing/2014/main" xmlns="" id="{F9BF1E49-90E7-49DA-B5FD-CAF0659EC0D2}"/>
                </a:ext>
              </a:extLst>
            </p:cNvPr>
            <p:cNvSpPr/>
            <p:nvPr/>
          </p:nvSpPr>
          <p:spPr>
            <a:xfrm>
              <a:off x="305227" y="442825"/>
              <a:ext cx="11886772" cy="611493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8" name="图片 27">
              <a:extLst>
                <a:ext uri="{FF2B5EF4-FFF2-40B4-BE49-F238E27FC236}">
                  <a16:creationId xmlns:a16="http://schemas.microsoft.com/office/drawing/2014/main" xmlns="" id="{30D7AFDF-E7D7-49D2-98DD-6CF10F4E00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9" name="图片 28">
              <a:extLst>
                <a:ext uri="{FF2B5EF4-FFF2-40B4-BE49-F238E27FC236}">
                  <a16:creationId xmlns:a16="http://schemas.microsoft.com/office/drawing/2014/main" xmlns="" id="{5855E8C2-2128-401E-9811-300673F1ED92}"/>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ïsļídé">
            <a:extLst>
              <a:ext uri="{FF2B5EF4-FFF2-40B4-BE49-F238E27FC236}">
                <a16:creationId xmlns:a16="http://schemas.microsoft.com/office/drawing/2014/main" xmlns="" id="{B8C9709F-F912-4432-9E42-702F2B31B0B0}"/>
              </a:ext>
            </a:extLst>
          </p:cNvPr>
          <p:cNvSpPr/>
          <p:nvPr/>
        </p:nvSpPr>
        <p:spPr>
          <a:xfrm rot="5400000">
            <a:off x="469594" y="1288602"/>
            <a:ext cx="4464496" cy="4464496"/>
          </a:xfrm>
          <a:prstGeom prst="blockArc">
            <a:avLst>
              <a:gd name="adj1" fmla="val 10800000"/>
              <a:gd name="adj2" fmla="val 523590"/>
              <a:gd name="adj3" fmla="val 23000"/>
            </a:avLst>
          </a:prstGeom>
          <a:gradFill flip="none" rotWithShape="1">
            <a:gsLst>
              <a:gs pos="0">
                <a:schemeClr val="accent1">
                  <a:lumMod val="5000"/>
                  <a:lumOff val="95000"/>
                  <a:alpha val="0"/>
                </a:schemeClr>
              </a:gs>
              <a:gs pos="77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solidFill>
              <a:cs typeface="+mn-ea"/>
              <a:sym typeface="+mn-lt"/>
            </a:endParaRPr>
          </a:p>
        </p:txBody>
      </p:sp>
      <p:sp>
        <p:nvSpPr>
          <p:cNvPr id="11" name="îṡ1ïde">
            <a:extLst>
              <a:ext uri="{FF2B5EF4-FFF2-40B4-BE49-F238E27FC236}">
                <a16:creationId xmlns:a16="http://schemas.microsoft.com/office/drawing/2014/main" xmlns="" id="{FA914282-CBF7-4464-87FE-5E2BF0B56555}"/>
              </a:ext>
            </a:extLst>
          </p:cNvPr>
          <p:cNvSpPr/>
          <p:nvPr/>
        </p:nvSpPr>
        <p:spPr>
          <a:xfrm>
            <a:off x="3383843" y="117419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2" name="isľíḍe">
            <a:extLst>
              <a:ext uri="{FF2B5EF4-FFF2-40B4-BE49-F238E27FC236}">
                <a16:creationId xmlns:a16="http://schemas.microsoft.com/office/drawing/2014/main" xmlns="" id="{D5860220-6672-4A47-A865-D9A149C97209}"/>
              </a:ext>
            </a:extLst>
          </p:cNvPr>
          <p:cNvSpPr/>
          <p:nvPr/>
        </p:nvSpPr>
        <p:spPr>
          <a:xfrm>
            <a:off x="3569602" y="1413688"/>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3" name="îṣ1ïďê">
            <a:extLst>
              <a:ext uri="{FF2B5EF4-FFF2-40B4-BE49-F238E27FC236}">
                <a16:creationId xmlns:a16="http://schemas.microsoft.com/office/drawing/2014/main" xmlns="" id="{98C778C1-9C02-4021-A494-DD163327C4EE}"/>
              </a:ext>
            </a:extLst>
          </p:cNvPr>
          <p:cNvSpPr/>
          <p:nvPr/>
        </p:nvSpPr>
        <p:spPr>
          <a:xfrm>
            <a:off x="3482599" y="5093435"/>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4" name="îSḻïďê">
            <a:extLst>
              <a:ext uri="{FF2B5EF4-FFF2-40B4-BE49-F238E27FC236}">
                <a16:creationId xmlns:a16="http://schemas.microsoft.com/office/drawing/2014/main" xmlns="" id="{0536D2C7-8DBC-45DA-8204-553D5389BD2E}"/>
              </a:ext>
            </a:extLst>
          </p:cNvPr>
          <p:cNvSpPr/>
          <p:nvPr/>
        </p:nvSpPr>
        <p:spPr>
          <a:xfrm>
            <a:off x="3704261" y="5274425"/>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sp>
        <p:nvSpPr>
          <p:cNvPr id="15" name="ïṩliḓè">
            <a:extLst>
              <a:ext uri="{FF2B5EF4-FFF2-40B4-BE49-F238E27FC236}">
                <a16:creationId xmlns:a16="http://schemas.microsoft.com/office/drawing/2014/main" xmlns="" id="{34DCFEF8-E63D-4A9E-9A0D-A02EEABADD81}"/>
              </a:ext>
            </a:extLst>
          </p:cNvPr>
          <p:cNvSpPr/>
          <p:nvPr/>
        </p:nvSpPr>
        <p:spPr>
          <a:xfrm>
            <a:off x="4308991" y="3298582"/>
            <a:ext cx="722634" cy="722634"/>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dirty="0">
              <a:solidFill>
                <a:schemeClr val="tx1"/>
              </a:solidFill>
              <a:cs typeface="+mn-ea"/>
              <a:sym typeface="+mn-lt"/>
            </a:endParaRPr>
          </a:p>
        </p:txBody>
      </p:sp>
      <p:sp>
        <p:nvSpPr>
          <p:cNvPr id="16" name="íṡľiḑè">
            <a:extLst>
              <a:ext uri="{FF2B5EF4-FFF2-40B4-BE49-F238E27FC236}">
                <a16:creationId xmlns:a16="http://schemas.microsoft.com/office/drawing/2014/main" xmlns="" id="{AAA4F3B6-5123-49CC-AD31-9DB792089283}"/>
              </a:ext>
            </a:extLst>
          </p:cNvPr>
          <p:cNvSpPr/>
          <p:nvPr/>
        </p:nvSpPr>
        <p:spPr>
          <a:xfrm>
            <a:off x="4490820" y="3488723"/>
            <a:ext cx="358975" cy="34235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a:effectLst/>
        </p:spPr>
        <p:txBody>
          <a:bodyPr anchor="ct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a:endParaRPr dirty="0">
              <a:cs typeface="+mn-ea"/>
              <a:sym typeface="+mn-lt"/>
            </a:endParaRPr>
          </a:p>
        </p:txBody>
      </p:sp>
      <p:pic>
        <p:nvPicPr>
          <p:cNvPr id="23" name="图片 22">
            <a:extLst>
              <a:ext uri="{FF2B5EF4-FFF2-40B4-BE49-F238E27FC236}">
                <a16:creationId xmlns:a16="http://schemas.microsoft.com/office/drawing/2014/main" xmlns="" id="{7A74B293-A883-0746-A6F2-4BE9AAC5DC26}"/>
              </a:ext>
            </a:extLst>
          </p:cNvPr>
          <p:cNvPicPr>
            <a:picLocks noChangeAspect="1"/>
          </p:cNvPicPr>
          <p:nvPr/>
        </p:nvPicPr>
        <p:blipFill>
          <a:blip r:embed="rId6"/>
          <a:stretch>
            <a:fillRect/>
          </a:stretch>
        </p:blipFill>
        <p:spPr>
          <a:xfrm>
            <a:off x="1071078" y="2363991"/>
            <a:ext cx="2495228" cy="3565463"/>
          </a:xfrm>
          <a:prstGeom prst="rect">
            <a:avLst/>
          </a:prstGeom>
        </p:spPr>
      </p:pic>
      <p:sp>
        <p:nvSpPr>
          <p:cNvPr id="3" name="TextBox 2">
            <a:extLst>
              <a:ext uri="{FF2B5EF4-FFF2-40B4-BE49-F238E27FC236}">
                <a16:creationId xmlns:a16="http://schemas.microsoft.com/office/drawing/2014/main" xmlns="" id="{A1CE6C60-E616-F13B-6480-3659C245FB40}"/>
              </a:ext>
            </a:extLst>
          </p:cNvPr>
          <p:cNvSpPr txBox="1"/>
          <p:nvPr/>
        </p:nvSpPr>
        <p:spPr>
          <a:xfrm>
            <a:off x="3997520" y="646807"/>
            <a:ext cx="8154986" cy="1549783"/>
          </a:xfrm>
          <a:prstGeom prst="rect">
            <a:avLst/>
          </a:prstGeom>
          <a:noFill/>
          <a:ln w="28575">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1:</a:t>
            </a:r>
            <a:r>
              <a:rPr lang="en-US" sz="2800" dirty="0"/>
              <a:t> </a:t>
            </a:r>
            <a:r>
              <a:rPr lang="en-US" sz="2800" dirty="0" err="1"/>
              <a:t>T</a:t>
            </a:r>
            <a:r>
              <a:rPr lang="en-US" sz="2800" dirty="0" err="1">
                <a:effectLst/>
              </a:rPr>
              <a:t>ạc</a:t>
            </a:r>
            <a:r>
              <a:rPr lang="en-US" sz="2800" dirty="0">
                <a:effectLst/>
              </a:rPr>
              <a:t> </a:t>
            </a:r>
            <a:r>
              <a:rPr lang="en-US" sz="2800" dirty="0" err="1">
                <a:effectLst/>
              </a:rPr>
              <a:t>thô</a:t>
            </a:r>
            <a:r>
              <a:rPr lang="en-US" sz="2800" dirty="0">
                <a:effectLst/>
              </a:rPr>
              <a:t> </a:t>
            </a:r>
            <a:r>
              <a:rPr lang="en-US" sz="2800" dirty="0" err="1">
                <a:effectLst/>
              </a:rPr>
              <a:t>để</a:t>
            </a:r>
            <a:r>
              <a:rPr lang="en-US" sz="2800" dirty="0">
                <a:effectLst/>
              </a:rPr>
              <a:t> </a:t>
            </a:r>
            <a:r>
              <a:rPr lang="en-US" sz="2800" dirty="0" err="1">
                <a:effectLst/>
              </a:rPr>
              <a:t>tạo</a:t>
            </a:r>
            <a:r>
              <a:rPr lang="en-US" sz="2800" dirty="0">
                <a:effectLst/>
              </a:rPr>
              <a:t> </a:t>
            </a:r>
            <a:r>
              <a:rPr lang="en-US" sz="2800" dirty="0" err="1">
                <a:effectLst/>
              </a:rPr>
              <a:t>dáng</a:t>
            </a:r>
            <a:r>
              <a:rPr lang="en-US" sz="2800" dirty="0">
                <a:effectLst/>
              </a:rPr>
              <a:t>, </a:t>
            </a:r>
            <a:r>
              <a:rPr lang="en-US" sz="2800" dirty="0" err="1">
                <a:effectLst/>
              </a:rPr>
              <a:t>tạo</a:t>
            </a:r>
            <a:r>
              <a:rPr lang="en-US" sz="2800" dirty="0">
                <a:effectLst/>
              </a:rPr>
              <a:t> </a:t>
            </a:r>
            <a:r>
              <a:rPr lang="en-US" sz="2800" dirty="0" err="1">
                <a:effectLst/>
              </a:rPr>
              <a:t>khuôn</a:t>
            </a:r>
            <a:r>
              <a:rPr lang="en-US" sz="2800" dirty="0">
                <a:effectLst/>
              </a:rPr>
              <a:t> </a:t>
            </a:r>
            <a:r>
              <a:rPr lang="en-US" sz="2800" dirty="0" err="1">
                <a:effectLst/>
              </a:rPr>
              <a:t>mặt</a:t>
            </a:r>
            <a:r>
              <a:rPr lang="en-US" sz="2800" dirty="0">
                <a:effectLst/>
              </a:rPr>
              <a:t>, </a:t>
            </a:r>
            <a:r>
              <a:rPr lang="en-US" sz="2800" dirty="0" err="1">
                <a:effectLst/>
              </a:rPr>
              <a:t>đẽo</a:t>
            </a:r>
            <a:r>
              <a:rPr lang="en-US" sz="2800" dirty="0">
                <a:effectLst/>
              </a:rPr>
              <a:t> </a:t>
            </a:r>
            <a:r>
              <a:rPr lang="en-US" sz="2800" dirty="0" err="1">
                <a:effectLst/>
              </a:rPr>
              <a:t>tay</a:t>
            </a:r>
            <a:r>
              <a:rPr lang="en-US" sz="2800" dirty="0">
                <a:effectLst/>
              </a:rPr>
              <a:t> con </a:t>
            </a:r>
            <a:r>
              <a:rPr lang="en-US" sz="2800" dirty="0" err="1">
                <a:effectLst/>
              </a:rPr>
              <a:t>rồi</a:t>
            </a:r>
            <a:r>
              <a:rPr lang="en-US" sz="2800" dirty="0">
                <a:effectLst/>
              </a:rPr>
              <a:t>, </a:t>
            </a:r>
            <a:r>
              <a:rPr lang="en-US" sz="2800" dirty="0" err="1">
                <a:effectLst/>
              </a:rPr>
              <a:t>dùng</a:t>
            </a:r>
            <a:r>
              <a:rPr lang="en-US" sz="2800" dirty="0">
                <a:effectLst/>
              </a:rPr>
              <a:t> than </a:t>
            </a:r>
            <a:r>
              <a:rPr lang="en-US" sz="2800" dirty="0" err="1">
                <a:effectLst/>
              </a:rPr>
              <a:t>xoan</a:t>
            </a:r>
            <a:r>
              <a:rPr lang="en-US" sz="2800" dirty="0">
                <a:effectLst/>
              </a:rPr>
              <a:t> (</a:t>
            </a:r>
            <a:r>
              <a:rPr lang="en-US" sz="2800" dirty="0" err="1">
                <a:effectLst/>
              </a:rPr>
              <a:t>đốt</a:t>
            </a:r>
            <a:r>
              <a:rPr lang="en-US" sz="2800" dirty="0">
                <a:effectLst/>
              </a:rPr>
              <a:t> </a:t>
            </a:r>
            <a:r>
              <a:rPr lang="en-US" sz="2800" dirty="0" err="1">
                <a:effectLst/>
              </a:rPr>
              <a:t>gỗ</a:t>
            </a:r>
            <a:r>
              <a:rPr lang="en-US" sz="2800" dirty="0">
                <a:effectLst/>
              </a:rPr>
              <a:t> </a:t>
            </a:r>
            <a:r>
              <a:rPr lang="en-US" sz="2800" dirty="0" err="1">
                <a:effectLst/>
              </a:rPr>
              <a:t>cây</a:t>
            </a:r>
            <a:r>
              <a:rPr lang="en-US" sz="2800" dirty="0">
                <a:effectLst/>
              </a:rPr>
              <a:t> </a:t>
            </a:r>
            <a:r>
              <a:rPr lang="en-US" sz="2800" dirty="0" err="1">
                <a:effectLst/>
              </a:rPr>
              <a:t>xoan</a:t>
            </a:r>
            <a:r>
              <a:rPr lang="en-US" sz="2800" dirty="0">
                <a:effectLst/>
              </a:rPr>
              <a:t>) </a:t>
            </a:r>
            <a:r>
              <a:rPr lang="en-US" sz="2800" dirty="0" err="1">
                <a:effectLst/>
              </a:rPr>
              <a:t>tán</a:t>
            </a:r>
            <a:r>
              <a:rPr lang="en-US" sz="2800" dirty="0">
                <a:effectLst/>
              </a:rPr>
              <a:t> </a:t>
            </a:r>
            <a:r>
              <a:rPr lang="en-US" sz="2800" dirty="0" err="1">
                <a:effectLst/>
              </a:rPr>
              <a:t>nhỏ</a:t>
            </a:r>
            <a:r>
              <a:rPr lang="en-US" sz="2800" dirty="0">
                <a:effectLst/>
              </a:rPr>
              <a:t>, </a:t>
            </a:r>
            <a:r>
              <a:rPr lang="en-US" sz="2800" dirty="0" err="1">
                <a:effectLst/>
              </a:rPr>
              <a:t>trộn</a:t>
            </a:r>
            <a:r>
              <a:rPr lang="en-US" sz="2800" dirty="0">
                <a:effectLst/>
              </a:rPr>
              <a:t> </a:t>
            </a:r>
            <a:r>
              <a:rPr lang="en-US" sz="2800" dirty="0" err="1">
                <a:effectLst/>
              </a:rPr>
              <a:t>tóc</a:t>
            </a:r>
            <a:r>
              <a:rPr lang="en-US" sz="2800" dirty="0">
                <a:effectLst/>
              </a:rPr>
              <a:t> </a:t>
            </a:r>
            <a:r>
              <a:rPr lang="en-US" sz="2800" dirty="0" err="1">
                <a:effectLst/>
              </a:rPr>
              <a:t>rồi</a:t>
            </a:r>
            <a:r>
              <a:rPr lang="en-US" sz="2800" dirty="0">
                <a:effectLst/>
              </a:rPr>
              <a:t> </a:t>
            </a:r>
            <a:r>
              <a:rPr lang="en-US" sz="2800" dirty="0" err="1">
                <a:effectLst/>
              </a:rPr>
              <a:t>để</a:t>
            </a:r>
            <a:r>
              <a:rPr lang="en-US" sz="2800" dirty="0">
                <a:effectLst/>
              </a:rPr>
              <a:t> </a:t>
            </a:r>
            <a:r>
              <a:rPr lang="en-US" sz="2800" dirty="0" err="1">
                <a:effectLst/>
              </a:rPr>
              <a:t>mài</a:t>
            </a:r>
            <a:r>
              <a:rPr lang="en-US" sz="2800" dirty="0">
                <a:effectLst/>
              </a:rPr>
              <a:t> </a:t>
            </a:r>
            <a:r>
              <a:rPr lang="en-US" sz="2800" dirty="0" err="1">
                <a:effectLst/>
              </a:rPr>
              <a:t>cho</a:t>
            </a:r>
            <a:r>
              <a:rPr lang="en-US" sz="2800" dirty="0">
                <a:effectLst/>
              </a:rPr>
              <a:t> </a:t>
            </a:r>
            <a:r>
              <a:rPr lang="en-US" sz="2800" dirty="0" err="1">
                <a:effectLst/>
              </a:rPr>
              <a:t>nhẵn</a:t>
            </a:r>
            <a:r>
              <a:rPr lang="en-US" sz="2800" dirty="0">
                <a:effectLst/>
              </a:rPr>
              <a:t>. </a:t>
            </a:r>
          </a:p>
        </p:txBody>
      </p:sp>
      <p:sp>
        <p:nvSpPr>
          <p:cNvPr id="4" name="TextBox 3">
            <a:extLst>
              <a:ext uri="{FF2B5EF4-FFF2-40B4-BE49-F238E27FC236}">
                <a16:creationId xmlns:a16="http://schemas.microsoft.com/office/drawing/2014/main" xmlns="" id="{E58B2926-79CB-726E-3782-A82AF49E5EC5}"/>
              </a:ext>
            </a:extLst>
          </p:cNvPr>
          <p:cNvSpPr txBox="1"/>
          <p:nvPr/>
        </p:nvSpPr>
        <p:spPr>
          <a:xfrm>
            <a:off x="4106477" y="5539156"/>
            <a:ext cx="7380392" cy="558743"/>
          </a:xfrm>
          <a:prstGeom prst="rect">
            <a:avLst/>
          </a:prstGeom>
          <a:noFill/>
          <a:ln w="19050">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3:</a:t>
            </a:r>
            <a:r>
              <a:rPr lang="en-US" sz="2800" dirty="0"/>
              <a:t> </a:t>
            </a:r>
            <a:r>
              <a:rPr lang="en-US" sz="2800" dirty="0" err="1"/>
              <a:t>H</a:t>
            </a:r>
            <a:r>
              <a:rPr lang="en-US" sz="2800" dirty="0" err="1">
                <a:effectLst/>
              </a:rPr>
              <a:t>oá</a:t>
            </a:r>
            <a:r>
              <a:rPr lang="en-US" sz="2800" dirty="0">
                <a:effectLst/>
              </a:rPr>
              <a:t> </a:t>
            </a:r>
            <a:r>
              <a:rPr lang="en-US" sz="2800" dirty="0" err="1">
                <a:effectLst/>
              </a:rPr>
              <a:t>trang</a:t>
            </a:r>
            <a:r>
              <a:rPr lang="en-US" sz="2800" dirty="0">
                <a:effectLst/>
              </a:rPr>
              <a:t> </a:t>
            </a:r>
            <a:r>
              <a:rPr lang="en-US" sz="2800" dirty="0" err="1">
                <a:effectLst/>
              </a:rPr>
              <a:t>và</a:t>
            </a:r>
            <a:r>
              <a:rPr lang="en-US" sz="2800" dirty="0">
                <a:effectLst/>
              </a:rPr>
              <a:t> may </a:t>
            </a:r>
            <a:r>
              <a:rPr lang="en-US" sz="2800" dirty="0" err="1">
                <a:effectLst/>
              </a:rPr>
              <a:t>quần</a:t>
            </a:r>
            <a:r>
              <a:rPr lang="en-US" sz="2800" dirty="0">
                <a:effectLst/>
              </a:rPr>
              <a:t> </a:t>
            </a:r>
            <a:r>
              <a:rPr lang="en-US" sz="2800" dirty="0" err="1">
                <a:effectLst/>
              </a:rPr>
              <a:t>áo</a:t>
            </a:r>
            <a:r>
              <a:rPr lang="en-US" sz="2800" dirty="0">
                <a:effectLst/>
              </a:rPr>
              <a:t> </a:t>
            </a:r>
            <a:r>
              <a:rPr lang="en-US" sz="2800" dirty="0" err="1">
                <a:effectLst/>
              </a:rPr>
              <a:t>cho</a:t>
            </a:r>
            <a:r>
              <a:rPr lang="en-US" sz="2800" dirty="0">
                <a:effectLst/>
              </a:rPr>
              <a:t> con </a:t>
            </a:r>
            <a:r>
              <a:rPr lang="en-US" sz="2800" dirty="0" err="1">
                <a:effectLst/>
              </a:rPr>
              <a:t>rối</a:t>
            </a:r>
            <a:r>
              <a:rPr lang="en-US" sz="28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124EA09-D54D-D5CE-562C-1050DFB5643F}"/>
              </a:ext>
            </a:extLst>
          </p:cNvPr>
          <p:cNvSpPr txBox="1"/>
          <p:nvPr/>
        </p:nvSpPr>
        <p:spPr>
          <a:xfrm>
            <a:off x="5095766" y="2647582"/>
            <a:ext cx="6711534" cy="2540824"/>
          </a:xfrm>
          <a:prstGeom prst="rect">
            <a:avLst/>
          </a:prstGeom>
          <a:noFill/>
          <a:ln w="12700">
            <a:solidFill>
              <a:srgbClr val="C00000"/>
            </a:solidFill>
          </a:ln>
        </p:spPr>
        <p:txBody>
          <a:bodyPr wrap="square">
            <a:spAutoFit/>
          </a:bodyPr>
          <a:lstStyle/>
          <a:p>
            <a:pPr marR="0" algn="just">
              <a:lnSpc>
                <a:spcPct val="115000"/>
              </a:lnSpc>
              <a:spcBef>
                <a:spcPts val="0"/>
              </a:spcBef>
              <a:spcAft>
                <a:spcPts val="1000"/>
              </a:spcAft>
            </a:pPr>
            <a:r>
              <a:rPr lang="en-US" sz="2800" b="1" i="1" dirty="0" err="1"/>
              <a:t>Bước</a:t>
            </a:r>
            <a:r>
              <a:rPr lang="en-US" sz="2800" b="1" i="1" dirty="0"/>
              <a:t> 2:</a:t>
            </a:r>
            <a:r>
              <a:rPr lang="en-US" sz="2800" dirty="0"/>
              <a:t> </a:t>
            </a:r>
            <a:r>
              <a:rPr lang="en-US" sz="2800" dirty="0" err="1"/>
              <a:t>S</a:t>
            </a:r>
            <a:r>
              <a:rPr lang="en-US" sz="2800" dirty="0" err="1">
                <a:effectLst/>
              </a:rPr>
              <a:t>ơn</a:t>
            </a:r>
            <a:r>
              <a:rPr lang="en-US" sz="2800" dirty="0">
                <a:effectLst/>
              </a:rPr>
              <a:t> </a:t>
            </a:r>
            <a:r>
              <a:rPr lang="en-US" sz="2800" dirty="0" err="1">
                <a:effectLst/>
              </a:rPr>
              <a:t>sản</a:t>
            </a:r>
            <a:r>
              <a:rPr lang="en-US" sz="2800" dirty="0">
                <a:effectLst/>
              </a:rPr>
              <a:t> </a:t>
            </a:r>
            <a:r>
              <a:rPr lang="en-US" sz="2800" dirty="0" err="1">
                <a:effectLst/>
              </a:rPr>
              <a:t>phẩm</a:t>
            </a:r>
            <a:r>
              <a:rPr lang="en-US" sz="2800" dirty="0">
                <a:effectLst/>
              </a:rPr>
              <a:t>, </a:t>
            </a:r>
            <a:r>
              <a:rPr lang="en-US" sz="2800" dirty="0" err="1">
                <a:effectLst/>
              </a:rPr>
              <a:t>công</a:t>
            </a:r>
            <a:r>
              <a:rPr lang="en-US" sz="2800" dirty="0">
                <a:effectLst/>
              </a:rPr>
              <a:t> </a:t>
            </a:r>
            <a:r>
              <a:rPr lang="en-US" sz="2800" dirty="0" err="1">
                <a:effectLst/>
              </a:rPr>
              <a:t>đoạn</a:t>
            </a:r>
            <a:r>
              <a:rPr lang="en-US" sz="2800" dirty="0">
                <a:effectLst/>
              </a:rPr>
              <a:t> </a:t>
            </a:r>
            <a:r>
              <a:rPr lang="en-US" sz="2800" dirty="0" err="1">
                <a:effectLst/>
              </a:rPr>
              <a:t>này</a:t>
            </a:r>
            <a:r>
              <a:rPr lang="en-US" sz="2800" dirty="0">
                <a:effectLst/>
              </a:rPr>
              <a:t> </a:t>
            </a:r>
            <a:r>
              <a:rPr lang="en-US" sz="2800" dirty="0" err="1">
                <a:effectLst/>
              </a:rPr>
              <a:t>dành</a:t>
            </a:r>
            <a:r>
              <a:rPr lang="en-US" sz="2800" dirty="0">
                <a:effectLst/>
              </a:rPr>
              <a:t> </a:t>
            </a:r>
            <a:r>
              <a:rPr lang="en-US" sz="2800" dirty="0" err="1">
                <a:effectLst/>
              </a:rPr>
              <a:t>cho</a:t>
            </a:r>
            <a:r>
              <a:rPr lang="en-US" sz="2800" dirty="0">
                <a:effectLst/>
              </a:rPr>
              <a:t> </a:t>
            </a:r>
            <a:r>
              <a:rPr lang="en-US" sz="2800" dirty="0" err="1">
                <a:effectLst/>
              </a:rPr>
              <a:t>những</a:t>
            </a:r>
            <a:r>
              <a:rPr lang="en-US" sz="2800" dirty="0">
                <a:effectLst/>
              </a:rPr>
              <a:t> </a:t>
            </a:r>
            <a:r>
              <a:rPr lang="en-US" sz="2800" dirty="0" err="1">
                <a:effectLst/>
              </a:rPr>
              <a:t>nghệ</a:t>
            </a:r>
            <a:r>
              <a:rPr lang="en-US" sz="2800" dirty="0">
                <a:effectLst/>
              </a:rPr>
              <a:t> </a:t>
            </a:r>
            <a:r>
              <a:rPr lang="en-US" sz="2800" dirty="0" err="1">
                <a:effectLst/>
              </a:rPr>
              <a:t>nhân</a:t>
            </a:r>
            <a:r>
              <a:rPr lang="en-US" sz="2800" dirty="0">
                <a:effectLst/>
              </a:rPr>
              <a:t> </a:t>
            </a:r>
            <a:r>
              <a:rPr lang="en-US" sz="2800" dirty="0" err="1">
                <a:effectLst/>
              </a:rPr>
              <a:t>có</a:t>
            </a:r>
            <a:r>
              <a:rPr lang="en-US" sz="2800" dirty="0">
                <a:effectLst/>
              </a:rPr>
              <a:t> </a:t>
            </a:r>
            <a:r>
              <a:rPr lang="en-US" sz="2800" dirty="0" err="1">
                <a:effectLst/>
              </a:rPr>
              <a:t>bàn</a:t>
            </a:r>
            <a:r>
              <a:rPr lang="en-US" sz="2800" dirty="0">
                <a:effectLst/>
              </a:rPr>
              <a:t> </a:t>
            </a:r>
            <a:r>
              <a:rPr lang="en-US" sz="2800" dirty="0" err="1">
                <a:effectLst/>
              </a:rPr>
              <a:t>tay</a:t>
            </a:r>
            <a:r>
              <a:rPr lang="en-US" sz="2800" dirty="0">
                <a:effectLst/>
              </a:rPr>
              <a:t> </a:t>
            </a:r>
            <a:r>
              <a:rPr lang="en-US" sz="2800" dirty="0" err="1">
                <a:effectLst/>
              </a:rPr>
              <a:t>tài</a:t>
            </a:r>
            <a:r>
              <a:rPr lang="en-US" sz="2800" dirty="0">
                <a:effectLst/>
              </a:rPr>
              <a:t> </a:t>
            </a:r>
            <a:r>
              <a:rPr lang="en-US" sz="2800" dirty="0" err="1">
                <a:effectLst/>
              </a:rPr>
              <a:t>hoa</a:t>
            </a:r>
            <a:r>
              <a:rPr lang="en-US" sz="2800" dirty="0">
                <a:effectLst/>
              </a:rPr>
              <a:t> </a:t>
            </a:r>
            <a:r>
              <a:rPr lang="en-US" sz="2800" dirty="0" err="1">
                <a:effectLst/>
              </a:rPr>
              <a:t>và</a:t>
            </a:r>
            <a:r>
              <a:rPr lang="en-US" sz="2800" dirty="0">
                <a:effectLst/>
              </a:rPr>
              <a:t> </a:t>
            </a:r>
            <a:r>
              <a:rPr lang="en-US" sz="2800" dirty="0" err="1">
                <a:effectLst/>
              </a:rPr>
              <a:t>kiên</a:t>
            </a:r>
            <a:r>
              <a:rPr lang="en-US" sz="2800" dirty="0">
                <a:effectLst/>
              </a:rPr>
              <a:t> </a:t>
            </a:r>
            <a:r>
              <a:rPr lang="en-US" sz="2800" dirty="0" err="1">
                <a:effectLst/>
              </a:rPr>
              <a:t>trì</a:t>
            </a:r>
            <a:r>
              <a:rPr lang="en-US" sz="2800" dirty="0">
                <a:effectLst/>
              </a:rPr>
              <a:t>, </a:t>
            </a:r>
            <a:r>
              <a:rPr lang="en-US" sz="2800" dirty="0" err="1">
                <a:effectLst/>
              </a:rPr>
              <a:t>vì</a:t>
            </a:r>
            <a:r>
              <a:rPr lang="en-US" sz="2800" dirty="0">
                <a:effectLst/>
              </a:rPr>
              <a:t> </a:t>
            </a:r>
            <a:r>
              <a:rPr lang="en-US" sz="2800" dirty="0" err="1">
                <a:effectLst/>
              </a:rPr>
              <a:t>xưa</a:t>
            </a:r>
            <a:r>
              <a:rPr lang="en-US" sz="2800" dirty="0">
                <a:effectLst/>
              </a:rPr>
              <a:t> kia </a:t>
            </a:r>
            <a:r>
              <a:rPr lang="en-US" sz="2800" dirty="0" err="1">
                <a:effectLst/>
              </a:rPr>
              <a:t>phải</a:t>
            </a:r>
            <a:r>
              <a:rPr lang="en-US" sz="2800" dirty="0">
                <a:effectLst/>
              </a:rPr>
              <a:t> </a:t>
            </a:r>
            <a:r>
              <a:rPr lang="en-US" sz="2800" dirty="0" err="1">
                <a:effectLst/>
              </a:rPr>
              <a:t>sơn</a:t>
            </a:r>
            <a:r>
              <a:rPr lang="en-US" sz="2800" dirty="0">
                <a:effectLst/>
              </a:rPr>
              <a:t> </a:t>
            </a:r>
            <a:r>
              <a:rPr lang="en-US" sz="2800" dirty="0" err="1">
                <a:effectLst/>
              </a:rPr>
              <a:t>tới</a:t>
            </a:r>
            <a:r>
              <a:rPr lang="en-US" sz="2800" dirty="0">
                <a:effectLst/>
              </a:rPr>
              <a:t> 8 </a:t>
            </a:r>
            <a:r>
              <a:rPr lang="en-US" sz="2800" dirty="0" err="1">
                <a:effectLst/>
              </a:rPr>
              <a:t>lớp</a:t>
            </a:r>
            <a:r>
              <a:rPr lang="en-US" sz="2800" dirty="0">
                <a:effectLst/>
              </a:rPr>
              <a:t>, </a:t>
            </a:r>
            <a:r>
              <a:rPr lang="en-US" sz="2800" dirty="0" err="1">
                <a:effectLst/>
              </a:rPr>
              <a:t>có</a:t>
            </a:r>
            <a:r>
              <a:rPr lang="en-US" sz="2800" dirty="0">
                <a:effectLst/>
              </a:rPr>
              <a:t> </a:t>
            </a:r>
            <a:r>
              <a:rPr lang="en-US" sz="2800" dirty="0" err="1">
                <a:effectLst/>
              </a:rPr>
              <a:t>những</a:t>
            </a:r>
            <a:r>
              <a:rPr lang="en-US" sz="2800" dirty="0">
                <a:effectLst/>
              </a:rPr>
              <a:t> chi </a:t>
            </a:r>
            <a:r>
              <a:rPr lang="en-US" sz="2800" dirty="0" err="1">
                <a:effectLst/>
              </a:rPr>
              <a:t>tiết</a:t>
            </a:r>
            <a:r>
              <a:rPr lang="en-US" sz="2800" dirty="0">
                <a:effectLst/>
              </a:rPr>
              <a:t> </a:t>
            </a:r>
            <a:r>
              <a:rPr lang="en-US" sz="2800" dirty="0" err="1">
                <a:effectLst/>
              </a:rPr>
              <a:t>phải</a:t>
            </a:r>
            <a:r>
              <a:rPr lang="en-US" sz="2800" dirty="0">
                <a:effectLst/>
              </a:rPr>
              <a:t> </a:t>
            </a:r>
            <a:r>
              <a:rPr lang="en-US" sz="2800" dirty="0" err="1">
                <a:effectLst/>
              </a:rPr>
              <a:t>thấp</a:t>
            </a:r>
            <a:r>
              <a:rPr lang="en-US" sz="2800" dirty="0">
                <a:effectLst/>
              </a:rPr>
              <a:t> </a:t>
            </a:r>
            <a:r>
              <a:rPr lang="en-US" sz="2800" dirty="0" err="1">
                <a:effectLst/>
              </a:rPr>
              <a:t>bục</a:t>
            </a:r>
            <a:r>
              <a:rPr lang="en-US" sz="2800" dirty="0">
                <a:effectLst/>
              </a:rPr>
              <a:t> </a:t>
            </a:r>
            <a:r>
              <a:rPr lang="en-US" sz="2800" dirty="0" err="1">
                <a:effectLst/>
              </a:rPr>
              <a:t>và</a:t>
            </a:r>
            <a:r>
              <a:rPr lang="en-US" sz="2800" dirty="0">
                <a:effectLst/>
              </a:rPr>
              <a:t> </a:t>
            </a:r>
            <a:r>
              <a:rPr lang="en-US" sz="2800" dirty="0" err="1">
                <a:effectLst/>
              </a:rPr>
              <a:t>đều</a:t>
            </a:r>
            <a:r>
              <a:rPr lang="en-US" sz="2800" dirty="0">
                <a:effectLst/>
              </a:rPr>
              <a:t> </a:t>
            </a:r>
            <a:r>
              <a:rPr lang="en-US" sz="2800" dirty="0" err="1">
                <a:effectLst/>
              </a:rPr>
              <a:t>phải</a:t>
            </a:r>
            <a:r>
              <a:rPr lang="en-US" sz="2800" dirty="0">
                <a:effectLst/>
              </a:rPr>
              <a:t> </a:t>
            </a:r>
            <a:r>
              <a:rPr lang="en-US" sz="2800" dirty="0" err="1">
                <a:effectLst/>
              </a:rPr>
              <a:t>chọn</a:t>
            </a:r>
            <a:r>
              <a:rPr lang="en-US" sz="2800" dirty="0">
                <a:effectLst/>
              </a:rPr>
              <a:t> </a:t>
            </a:r>
            <a:r>
              <a:rPr lang="en-US" sz="2800" dirty="0" err="1">
                <a:effectLst/>
              </a:rPr>
              <a:t>khi</a:t>
            </a:r>
            <a:r>
              <a:rPr lang="en-US" sz="2800" dirty="0">
                <a:effectLst/>
              </a:rPr>
              <a:t> </a:t>
            </a:r>
            <a:r>
              <a:rPr lang="en-US" sz="2800" dirty="0" err="1">
                <a:effectLst/>
              </a:rPr>
              <a:t>thời</a:t>
            </a:r>
            <a:r>
              <a:rPr lang="en-US" sz="2800" dirty="0">
                <a:effectLst/>
              </a:rPr>
              <a:t> </a:t>
            </a:r>
            <a:r>
              <a:rPr lang="en-US" sz="2800" dirty="0" err="1">
                <a:effectLst/>
              </a:rPr>
              <a:t>tiết</a:t>
            </a:r>
            <a:r>
              <a:rPr lang="en-US" sz="2800" dirty="0">
                <a:effectLst/>
              </a:rPr>
              <a:t> </a:t>
            </a:r>
            <a:r>
              <a:rPr lang="en-US" sz="2800" dirty="0" err="1">
                <a:effectLst/>
              </a:rPr>
              <a:t>khô</a:t>
            </a:r>
            <a:r>
              <a:rPr lang="en-US" sz="2800" dirty="0">
                <a:effectLst/>
              </a:rPr>
              <a:t> </a:t>
            </a:r>
            <a:r>
              <a:rPr lang="en-US" sz="2800" dirty="0" err="1">
                <a:effectLst/>
              </a:rPr>
              <a:t>hanh</a:t>
            </a:r>
            <a:r>
              <a:rPr lang="en-US" sz="2800" dirty="0">
                <a:effectLst/>
              </a:rPr>
              <a:t> </a:t>
            </a:r>
            <a:r>
              <a:rPr lang="en-US" sz="2800" dirty="0" err="1">
                <a:effectLst/>
              </a:rPr>
              <a:t>mới</a:t>
            </a:r>
            <a:r>
              <a:rPr lang="en-US" sz="2800" dirty="0">
                <a:effectLst/>
              </a:rPr>
              <a:t> </a:t>
            </a:r>
            <a:r>
              <a:rPr lang="en-US" sz="2800" dirty="0" err="1">
                <a:effectLst/>
              </a:rPr>
              <a:t>làm</a:t>
            </a:r>
            <a:r>
              <a:rPr lang="en-US" sz="2800" dirty="0">
                <a:effectLst/>
              </a:rPr>
              <a:t> </a:t>
            </a:r>
            <a:r>
              <a:rPr lang="en-US" sz="2800" dirty="0" err="1">
                <a:effectLst/>
              </a:rPr>
              <a:t>được</a:t>
            </a:r>
            <a:r>
              <a:rPr lang="en-US" sz="2800" dirty="0">
                <a:effectLst/>
              </a:rPr>
              <a:t>. </a:t>
            </a:r>
          </a:p>
        </p:txBody>
      </p:sp>
      <p:sp>
        <p:nvSpPr>
          <p:cNvPr id="6" name="TextBox 5">
            <a:extLst>
              <a:ext uri="{FF2B5EF4-FFF2-40B4-BE49-F238E27FC236}">
                <a16:creationId xmlns:a16="http://schemas.microsoft.com/office/drawing/2014/main" xmlns="" id="{0A9E940A-6541-E1F2-DAF4-B4144078670B}"/>
              </a:ext>
            </a:extLst>
          </p:cNvPr>
          <p:cNvSpPr txBox="1"/>
          <p:nvPr/>
        </p:nvSpPr>
        <p:spPr>
          <a:xfrm>
            <a:off x="417502" y="653700"/>
            <a:ext cx="3148804" cy="1466555"/>
          </a:xfrm>
          <a:prstGeom prst="rect">
            <a:avLst/>
          </a:prstGeom>
          <a:noFill/>
        </p:spPr>
        <p:txBody>
          <a:bodyPr wrap="square">
            <a:spAutoFit/>
          </a:bodyPr>
          <a:lstStyle/>
          <a:p>
            <a:pPr marR="0">
              <a:lnSpc>
                <a:spcPct val="115000"/>
              </a:lnSpc>
              <a:spcBef>
                <a:spcPts val="0"/>
              </a:spcBef>
              <a:spcAft>
                <a:spcPts val="1000"/>
              </a:spcAft>
            </a:pPr>
            <a:r>
              <a:rPr lang="en-US" sz="4000" dirty="0">
                <a:effectLst/>
              </a:rPr>
              <a:t> </a:t>
            </a:r>
            <a:r>
              <a:rPr lang="en-US" sz="4000" b="1" dirty="0" err="1">
                <a:effectLst/>
              </a:rPr>
              <a:t>Các</a:t>
            </a:r>
            <a:r>
              <a:rPr lang="en-US" sz="4000" b="1" dirty="0">
                <a:effectLst/>
              </a:rPr>
              <a:t> </a:t>
            </a:r>
            <a:r>
              <a:rPr lang="en-US" sz="4000" b="1" dirty="0" err="1">
                <a:effectLst/>
              </a:rPr>
              <a:t>công</a:t>
            </a:r>
            <a:r>
              <a:rPr lang="en-US" sz="4000" b="1" dirty="0">
                <a:effectLst/>
              </a:rPr>
              <a:t> </a:t>
            </a:r>
            <a:r>
              <a:rPr lang="en-US" sz="4000" b="1" dirty="0" err="1">
                <a:effectLst/>
              </a:rPr>
              <a:t>đoạn</a:t>
            </a:r>
            <a:r>
              <a:rPr lang="en-US" sz="4000" b="1" dirty="0">
                <a:effectLst/>
              </a:rPr>
              <a:t> </a:t>
            </a:r>
            <a:r>
              <a:rPr lang="en-US" sz="4000" b="1" dirty="0" err="1">
                <a:effectLst/>
              </a:rPr>
              <a:t>chế</a:t>
            </a:r>
            <a:r>
              <a:rPr lang="en-US" sz="4000" b="1" dirty="0">
                <a:effectLst/>
              </a:rPr>
              <a:t> </a:t>
            </a:r>
            <a:r>
              <a:rPr lang="en-US" sz="4000" b="1" dirty="0" err="1">
                <a:effectLst/>
              </a:rPr>
              <a:t>tác</a:t>
            </a:r>
            <a:r>
              <a:rPr lang="en-US" sz="4000" b="1" dirty="0">
                <a:effectLst/>
              </a:rPr>
              <a:t>: </a:t>
            </a:r>
            <a:endParaRPr lang="en-US" sz="4000" b="1" dirty="0"/>
          </a:p>
        </p:txBody>
      </p:sp>
    </p:spTree>
    <p:extLst>
      <p:ext uri="{BB962C8B-B14F-4D97-AF65-F5344CB8AC3E}">
        <p14:creationId xmlns:p14="http://schemas.microsoft.com/office/powerpoint/2010/main" val="1911207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xmlns="" id="{5E24821F-CDCC-8360-2D46-9F3228EA5C63}"/>
              </a:ext>
            </a:extLst>
          </p:cNvPr>
          <p:cNvSpPr>
            <a:spLocks noChangeArrowheads="1"/>
          </p:cNvSpPr>
          <p:nvPr/>
        </p:nvSpPr>
        <p:spPr bwMode="auto">
          <a:xfrm>
            <a:off x="0" y="1621973"/>
            <a:ext cx="1155523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200" b="1"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Nét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đặc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sắc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nghệ</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thuật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tạo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hình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Bảo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Hà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nghệ</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nhân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tạo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chỉ</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nửa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dưới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che</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phủ</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bởi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lang="en-US" altLang="en-US" sz="3200"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Phần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trên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tượng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kết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bằng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còn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gọi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trong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Cánh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này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được</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nách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khuỷu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khớp</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cổ</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 </a:t>
            </a:r>
          </a:p>
          <a:p>
            <a:pPr marR="0" lvl="0" algn="just" defTabSz="914400" rtl="0" eaLnBrk="0" fontAlgn="base" latinLnBrk="0" hangingPunct="0">
              <a:lnSpc>
                <a:spcPct val="100000"/>
              </a:lnSpc>
              <a:spcBef>
                <a:spcPct val="0"/>
              </a:spcBef>
              <a:spcAft>
                <a:spcPct val="0"/>
              </a:spcAft>
              <a:buClrTx/>
              <a:buSzTx/>
              <a:tabLst/>
            </a:pPr>
            <a:r>
              <a:rPr lang="en-US" altLang="en-US" sz="3200" dirty="0">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Ở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hai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bàn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ta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nối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hai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nhỏ</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sự</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cử</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đôi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tay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Như</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vậy</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chỉ</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cần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điều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khiển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que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trụ</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là</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con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rồi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có</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thể</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hoạt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động</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uyển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linh</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hoạt</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theo</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a:ln>
                  <a:noFill/>
                </a:ln>
                <a:solidFill>
                  <a:srgbClr val="FF0000"/>
                </a:solidFill>
                <a:effectLst/>
                <a:latin typeface="+mj-lt"/>
                <a:ea typeface="Calibri" panose="020F0502020204030204" pitchFamily="34" charset="0"/>
                <a:cs typeface="Times New Roman" panose="02020603050405020304" pitchFamily="18" charset="0"/>
              </a:rPr>
              <a:t>……………..</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người</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biểu</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diễn</a:t>
            </a:r>
            <a:r>
              <a:rPr kumimoji="0" lang="en-US" altLang="en-US" sz="32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endParaRPr kumimoji="0" lang="en-US" altLang="en-US" sz="4000" b="0" i="0" u="none" strike="noStrike" cap="none" normalizeH="0" baseline="0" dirty="0">
              <a:ln>
                <a:noFill/>
              </a:ln>
              <a:solidFill>
                <a:schemeClr val="tx1"/>
              </a:solidFill>
              <a:effectLst/>
              <a:latin typeface="+mj-lt"/>
            </a:endParaRPr>
          </a:p>
        </p:txBody>
      </p:sp>
      <p:sp>
        <p:nvSpPr>
          <p:cNvPr id="2" name="Title 1">
            <a:extLst>
              <a:ext uri="{FF2B5EF4-FFF2-40B4-BE49-F238E27FC236}">
                <a16:creationId xmlns:a16="http://schemas.microsoft.com/office/drawing/2014/main" xmlns="" id="{FD5C5A55-AB55-22F4-6EC5-33DC78B84181}"/>
              </a:ext>
            </a:extLst>
          </p:cNvPr>
          <p:cNvSpPr txBox="1">
            <a:spLocks/>
          </p:cNvSpPr>
          <p:nvPr/>
        </p:nvSpPr>
        <p:spPr>
          <a:xfrm>
            <a:off x="82197" y="163613"/>
            <a:ext cx="11769607" cy="1458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0070C0"/>
                </a:solidFill>
                <a:latin typeface="Times New Roman" panose="02020603050405020304" pitchFamily="18" charset="0"/>
                <a:cs typeface="Times New Roman" panose="02020603050405020304" pitchFamily="18" charset="0"/>
              </a:rPr>
              <a:t>Bài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tập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Chọn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sau</a:t>
            </a:r>
            <a:r>
              <a:rPr lang="en-US" sz="3200" dirty="0">
                <a:solidFill>
                  <a:srgbClr val="0070C0"/>
                </a:solidFill>
                <a:latin typeface="Times New Roman" panose="02020603050405020304" pitchFamily="18" charset="0"/>
                <a:cs typeface="Times New Roman" panose="02020603050405020304" pitchFamily="18" charset="0"/>
              </a:rPr>
              <a:t> ( </a:t>
            </a:r>
            <a:r>
              <a:rPr lang="en-US" sz="3200" i="1" dirty="0" err="1">
                <a:solidFill>
                  <a:srgbClr val="0070C0"/>
                </a:solidFill>
                <a:latin typeface="Times New Roman" panose="02020603050405020304" pitchFamily="18" charset="0"/>
                <a:cs typeface="Times New Roman" panose="02020603050405020304" pitchFamily="18" charset="0"/>
              </a:rPr>
              <a:t>cử</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động</a:t>
            </a:r>
            <a:r>
              <a:rPr lang="en-US" sz="3200" i="1" dirty="0">
                <a:solidFill>
                  <a:srgbClr val="0070C0"/>
                </a:solidFill>
                <a:latin typeface="Times New Roman" panose="02020603050405020304" pitchFamily="18" charset="0"/>
                <a:cs typeface="Times New Roman" panose="02020603050405020304" pitchFamily="18" charset="0"/>
              </a:rPr>
              <a:t>, ý </a:t>
            </a:r>
            <a:r>
              <a:rPr lang="en-US" sz="3200" i="1" dirty="0" err="1">
                <a:solidFill>
                  <a:srgbClr val="0070C0"/>
                </a:solidFill>
                <a:latin typeface="Times New Roman" panose="02020603050405020304" pitchFamily="18" charset="0"/>
                <a:cs typeface="Times New Roman" panose="02020603050405020304" pitchFamily="18" charset="0"/>
              </a:rPr>
              <a:t>muốn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điều</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khiển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quần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áo</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bán</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thân,que</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trụ</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điền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chỗ</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trống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phù</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hợp</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5F0AF01-8913-0A4C-9EB7-1EF8EFF1B16A}"/>
              </a:ext>
            </a:extLst>
          </p:cNvPr>
          <p:cNvSpPr txBox="1"/>
          <p:nvPr/>
        </p:nvSpPr>
        <p:spPr>
          <a:xfrm>
            <a:off x="4983969" y="2068170"/>
            <a:ext cx="1587294"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bán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A28B15DF-75C8-607B-2DBF-0F4908DE965E}"/>
              </a:ext>
            </a:extLst>
          </p:cNvPr>
          <p:cNvSpPr txBox="1"/>
          <p:nvPr/>
        </p:nvSpPr>
        <p:spPr>
          <a:xfrm>
            <a:off x="444054" y="2557113"/>
            <a:ext cx="1473480"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quần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áo</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294CC78-BECF-E59D-8C76-EE56276C7B6C}"/>
              </a:ext>
            </a:extLst>
          </p:cNvPr>
          <p:cNvSpPr txBox="1"/>
          <p:nvPr/>
        </p:nvSpPr>
        <p:spPr>
          <a:xfrm>
            <a:off x="82197" y="3429000"/>
            <a:ext cx="1335622"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que </a:t>
            </a:r>
            <a:r>
              <a:rPr lang="en-US" sz="3200" dirty="0" err="1">
                <a:solidFill>
                  <a:srgbClr val="FF0000"/>
                </a:solidFill>
                <a:latin typeface="Times New Roman" panose="02020603050405020304" pitchFamily="18" charset="0"/>
                <a:cs typeface="Times New Roman" panose="02020603050405020304" pitchFamily="18" charset="0"/>
              </a:rPr>
              <a:t>trụ</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291FD4A-2B86-AAB6-1C1F-0812A8990B11}"/>
              </a:ext>
            </a:extLst>
          </p:cNvPr>
          <p:cNvSpPr txBox="1"/>
          <p:nvPr/>
        </p:nvSpPr>
        <p:spPr>
          <a:xfrm>
            <a:off x="8727044" y="3492128"/>
            <a:ext cx="1513556"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E299079-74AB-55DA-3107-1A4DD70226B7}"/>
              </a:ext>
            </a:extLst>
          </p:cNvPr>
          <p:cNvSpPr txBox="1"/>
          <p:nvPr/>
        </p:nvSpPr>
        <p:spPr>
          <a:xfrm>
            <a:off x="8410742" y="4526820"/>
            <a:ext cx="1906291" cy="584775"/>
          </a:xfrm>
          <a:prstGeom prst="rect">
            <a:avLst/>
          </a:prstGeom>
          <a:noFill/>
        </p:spPr>
        <p:txBody>
          <a:bodyPr wrap="non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điều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khiển</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4D40CDD-45BF-449C-B958-52AD565CE098}"/>
              </a:ext>
            </a:extLst>
          </p:cNvPr>
          <p:cNvSpPr txBox="1"/>
          <p:nvPr/>
        </p:nvSpPr>
        <p:spPr>
          <a:xfrm>
            <a:off x="6571263" y="5491355"/>
            <a:ext cx="1426994"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ý </a:t>
            </a:r>
            <a:r>
              <a:rPr lang="en-US" sz="3200" dirty="0" err="1">
                <a:solidFill>
                  <a:srgbClr val="FF0000"/>
                </a:solidFill>
                <a:latin typeface="Times New Roman" panose="02020603050405020304" pitchFamily="18" charset="0"/>
                <a:cs typeface="Times New Roman" panose="02020603050405020304" pitchFamily="18" charset="0"/>
              </a:rPr>
              <a:t>muốn</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53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E36A0F50-16E3-4554-97C1-AE42086064C7}"/>
              </a:ext>
            </a:extLst>
          </p:cNvPr>
          <p:cNvGrpSpPr/>
          <p:nvPr/>
        </p:nvGrpSpPr>
        <p:grpSpPr>
          <a:xfrm>
            <a:off x="-567558" y="-21685"/>
            <a:ext cx="12684795" cy="6858001"/>
            <a:chOff x="-489621" y="1"/>
            <a:chExt cx="12684795" cy="6858001"/>
          </a:xfrm>
        </p:grpSpPr>
        <p:pic>
          <p:nvPicPr>
            <p:cNvPr id="24" name="图片 23">
              <a:extLst>
                <a:ext uri="{FF2B5EF4-FFF2-40B4-BE49-F238E27FC236}">
                  <a16:creationId xmlns:a16="http://schemas.microsoft.com/office/drawing/2014/main" xmlns="" id="{7C67C2B1-8D0E-4326-995B-F78241E4D0DA}"/>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9" name="组合 28">
              <a:extLst>
                <a:ext uri="{FF2B5EF4-FFF2-40B4-BE49-F238E27FC236}">
                  <a16:creationId xmlns:a16="http://schemas.microsoft.com/office/drawing/2014/main" xmlns="" id="{C73963F9-9EA8-43C7-94D4-D39B56AB6E2F}"/>
                </a:ext>
              </a:extLst>
            </p:cNvPr>
            <p:cNvGrpSpPr/>
            <p:nvPr/>
          </p:nvGrpSpPr>
          <p:grpSpPr>
            <a:xfrm flipV="1">
              <a:off x="0" y="304801"/>
              <a:ext cx="12195174" cy="417871"/>
              <a:chOff x="0" y="631103"/>
              <a:chExt cx="12195174" cy="334297"/>
            </a:xfrm>
            <a:solidFill>
              <a:schemeClr val="accent1"/>
            </a:solidFill>
          </p:grpSpPr>
          <p:sp>
            <p:nvSpPr>
              <p:cNvPr id="31" name="流程图: 数据 1">
                <a:extLst>
                  <a:ext uri="{FF2B5EF4-FFF2-40B4-BE49-F238E27FC236}">
                    <a16:creationId xmlns:a16="http://schemas.microsoft.com/office/drawing/2014/main" xmlns="" id="{D5412FC4-334C-4475-9C95-AD54CBA7569B}"/>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2">
                <a:extLst>
                  <a:ext uri="{FF2B5EF4-FFF2-40B4-BE49-F238E27FC236}">
                    <a16:creationId xmlns:a16="http://schemas.microsoft.com/office/drawing/2014/main" xmlns="" id="{F5F5C2A9-0061-4595-81A2-2807C9E50CE4}"/>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Rectangle: Rounded Corners 43">
              <a:extLst>
                <a:ext uri="{FF2B5EF4-FFF2-40B4-BE49-F238E27FC236}">
                  <a16:creationId xmlns:a16="http://schemas.microsoft.com/office/drawing/2014/main" xmlns="" id="{A494E62D-A863-4DFE-84DB-6BE01E7E1B64}"/>
                </a:ext>
              </a:extLst>
            </p:cNvPr>
            <p:cNvSpPr/>
            <p:nvPr/>
          </p:nvSpPr>
          <p:spPr>
            <a:xfrm>
              <a:off x="424648" y="487811"/>
              <a:ext cx="11703984" cy="6064654"/>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7" name="图片 26">
              <a:extLst>
                <a:ext uri="{FF2B5EF4-FFF2-40B4-BE49-F238E27FC236}">
                  <a16:creationId xmlns:a16="http://schemas.microsoft.com/office/drawing/2014/main" xmlns="" id="{CF9CCFB3-B8B5-429B-8B04-E5EA9DF7E59D}"/>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8" name="图片 27">
              <a:extLst>
                <a:ext uri="{FF2B5EF4-FFF2-40B4-BE49-F238E27FC236}">
                  <a16:creationId xmlns:a16="http://schemas.microsoft.com/office/drawing/2014/main" xmlns="" id="{12E154BB-9777-4F36-9713-CEDB4F86CD8D}"/>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2" name="PA_文本框 25">
            <a:extLst>
              <a:ext uri="{FF2B5EF4-FFF2-40B4-BE49-F238E27FC236}">
                <a16:creationId xmlns:a16="http://schemas.microsoft.com/office/drawing/2014/main" xmlns="" id="{88B1D941-519D-4F7D-B67F-AF7B79337D96}"/>
              </a:ext>
            </a:extLst>
          </p:cNvPr>
          <p:cNvSpPr txBox="1"/>
          <p:nvPr/>
        </p:nvSpPr>
        <p:spPr>
          <a:xfrm>
            <a:off x="4518561" y="3550817"/>
            <a:ext cx="2765270" cy="646331"/>
          </a:xfrm>
          <a:prstGeom prst="rect">
            <a:avLst/>
          </a:prstGeom>
          <a:noFill/>
        </p:spPr>
        <p:txBody>
          <a:bodyPr vert="horz" wrap="square" rtlCol="0" anchor="b">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ltLang="zh-CN" dirty="0">
              <a:solidFill>
                <a:srgbClr val="3D3938"/>
              </a:solidFill>
              <a:cs typeface="+mn-ea"/>
              <a:sym typeface="+mn-lt"/>
            </a:endParaRPr>
          </a:p>
          <a:p>
            <a:pPr algn="ctr"/>
            <a:endParaRPr lang="zh-CN" altLang="en-US" dirty="0">
              <a:solidFill>
                <a:srgbClr val="3D3938"/>
              </a:solidFill>
              <a:cs typeface="+mn-ea"/>
              <a:sym typeface="+mn-lt"/>
            </a:endParaRPr>
          </a:p>
        </p:txBody>
      </p:sp>
      <p:sp>
        <p:nvSpPr>
          <p:cNvPr id="11" name="椭圆 10">
            <a:extLst>
              <a:ext uri="{FF2B5EF4-FFF2-40B4-BE49-F238E27FC236}">
                <a16:creationId xmlns:a16="http://schemas.microsoft.com/office/drawing/2014/main" xmlns="" id="{C5E6FD22-D73C-4F82-8564-2C1C5A159710}"/>
              </a:ext>
            </a:extLst>
          </p:cNvPr>
          <p:cNvSpPr/>
          <p:nvPr/>
        </p:nvSpPr>
        <p:spPr>
          <a:xfrm>
            <a:off x="9222339" y="555023"/>
            <a:ext cx="1637565" cy="1637565"/>
          </a:xfrm>
          <a:prstGeom prst="ellipse">
            <a:avLst/>
          </a:prstGeom>
          <a:blipFill>
            <a:blip r:embed="rId6"/>
            <a:srcRect/>
            <a:stretch>
              <a:fillRect t="-27154" b="-27154"/>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xmlns="" id="{F0E9DD65-6500-22C6-1E61-EBA03E557599}"/>
              </a:ext>
            </a:extLst>
          </p:cNvPr>
          <p:cNvSpPr txBox="1"/>
          <p:nvPr/>
        </p:nvSpPr>
        <p:spPr>
          <a:xfrm>
            <a:off x="720351" y="3347118"/>
            <a:ext cx="1541522" cy="587853"/>
          </a:xfrm>
          <a:prstGeom prst="rect">
            <a:avLst/>
          </a:prstGeom>
          <a:noFill/>
          <a:ln>
            <a:solidFill>
              <a:srgbClr val="B82F1D"/>
            </a:solidFill>
          </a:ln>
        </p:spPr>
        <p:txBody>
          <a:bodyPr wrap="square">
            <a:spAutoFit/>
          </a:bodyPr>
          <a:lstStyle/>
          <a:p>
            <a:pPr marL="0" marR="0" algn="l">
              <a:lnSpc>
                <a:spcPct val="115000"/>
              </a:lnSpc>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0A74C3E-CAF8-FC4B-27C0-83E49CCD6B33}"/>
              </a:ext>
            </a:extLst>
          </p:cNvPr>
          <p:cNvSpPr txBox="1"/>
          <p:nvPr/>
        </p:nvSpPr>
        <p:spPr>
          <a:xfrm>
            <a:off x="3182964" y="2311790"/>
            <a:ext cx="3987542" cy="587853"/>
          </a:xfrm>
          <a:prstGeom prst="rect">
            <a:avLst/>
          </a:prstGeom>
          <a:noFill/>
          <a:ln>
            <a:solidFill>
              <a:srgbClr val="FF0000"/>
            </a:solidFill>
          </a:ln>
        </p:spPr>
        <p:txBody>
          <a:bodyPr wrap="square">
            <a:spAutoFit/>
          </a:bodyPr>
          <a:lstStyle/>
          <a:p>
            <a:pPr marR="0" algn="just">
              <a:lnSpc>
                <a:spcPct val="115000"/>
              </a:lnSpc>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đoạn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chế</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tác</a:t>
            </a:r>
            <a:r>
              <a:rPr lang="en-US" sz="2800" b="1" dirty="0">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xmlns="" id="{5D4B1747-A856-463E-3D0D-D1DD76CF13D3}"/>
              </a:ext>
            </a:extLst>
          </p:cNvPr>
          <p:cNvSpPr>
            <a:spLocks noChangeArrowheads="1"/>
          </p:cNvSpPr>
          <p:nvPr/>
        </p:nvSpPr>
        <p:spPr bwMode="auto">
          <a:xfrm>
            <a:off x="7595154" y="2418788"/>
            <a:ext cx="4117538"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Nét</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sắc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riêng</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1">
            <a:extLst>
              <a:ext uri="{FF2B5EF4-FFF2-40B4-BE49-F238E27FC236}">
                <a16:creationId xmlns:a16="http://schemas.microsoft.com/office/drawing/2014/main" xmlns="" id="{C7165315-E207-7A20-1186-AF0E37E2142F}"/>
              </a:ext>
            </a:extLst>
          </p:cNvPr>
          <p:cNvSpPr>
            <a:spLocks noChangeArrowheads="1"/>
          </p:cNvSpPr>
          <p:nvPr/>
        </p:nvSpPr>
        <p:spPr bwMode="auto">
          <a:xfrm>
            <a:off x="7583272" y="3164680"/>
            <a:ext cx="4129420" cy="31085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spcBef>
                <a:spcPct val="0"/>
              </a:spcBef>
              <a:spcAft>
                <a:spcPct val="0"/>
              </a:spcAft>
              <a:buClrTx/>
              <a:buSzTx/>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chỉ</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thân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nửa</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che</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áo</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0" lvl="0" algn="just" defTabSz="914400" rtl="0" eaLnBrk="0" fontAlgn="base" latinLnBrk="0" hangingPunct="0">
              <a:spcBef>
                <a:spcPct val="0"/>
              </a:spcBef>
              <a:spcAft>
                <a:spcPct val="0"/>
              </a:spcAft>
              <a:buClrTx/>
              <a:buSzTx/>
              <a:tabLst/>
            </a:pP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Phần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nối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que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trụ</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gọi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que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551F5463-B2BC-42E9-F982-D91CEAA0FDF7}"/>
              </a:ext>
            </a:extLst>
          </p:cNvPr>
          <p:cNvSpPr txBox="1"/>
          <p:nvPr/>
        </p:nvSpPr>
        <p:spPr>
          <a:xfrm>
            <a:off x="3182964" y="3018320"/>
            <a:ext cx="3987542" cy="3365024"/>
          </a:xfrm>
          <a:prstGeom prst="rect">
            <a:avLst/>
          </a:prstGeom>
          <a:noFill/>
          <a:ln>
            <a:solidFill>
              <a:srgbClr val="FF0000"/>
            </a:solidFill>
          </a:ln>
        </p:spPr>
        <p:txBody>
          <a:bodyPr wrap="square">
            <a:spAutoFit/>
          </a:bodyPr>
          <a:lstStyle/>
          <a:p>
            <a:pPr marR="0" algn="just">
              <a:spcBef>
                <a:spcPts val="0"/>
              </a:spcBef>
              <a:spcAft>
                <a:spcPts val="1000"/>
              </a:spcAft>
            </a:pPr>
            <a:r>
              <a:rPr lang="en-US" sz="2800" dirty="0">
                <a:effectLst/>
                <a:latin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cs typeface="Times New Roman" panose="02020603050405020304" pitchFamily="18" charset="0"/>
              </a:rPr>
              <a:t>Bước</a:t>
            </a:r>
            <a:r>
              <a:rPr lang="en-US" sz="2800" i="1" dirty="0">
                <a:effectLst/>
                <a:latin typeface="Times New Roman" panose="02020603050405020304" pitchFamily="18" charset="0"/>
                <a:cs typeface="Times New Roman" panose="02020603050405020304" pitchFamily="18" charset="0"/>
              </a:rPr>
              <a:t> 1</a:t>
            </a:r>
            <a:r>
              <a:rPr lang="en-US" sz="2800" dirty="0">
                <a:effectLst/>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
            </a:r>
            <a:r>
              <a:rPr lang="en-US" sz="2800" dirty="0" err="1">
                <a:effectLst/>
                <a:latin typeface="Times New Roman" panose="02020603050405020304" pitchFamily="18" charset="0"/>
                <a:cs typeface="Times New Roman" panose="02020603050405020304" pitchFamily="18" charset="0"/>
              </a:rPr>
              <a:t>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đẽo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rồi</a:t>
            </a:r>
            <a:endParaRPr lang="en-US" sz="2800" dirty="0">
              <a:effectLst/>
              <a:latin typeface="Times New Roman" panose="02020603050405020304" pitchFamily="18" charset="0"/>
              <a:cs typeface="Times New Roman" panose="02020603050405020304" pitchFamily="18" charset="0"/>
            </a:endParaRPr>
          </a:p>
          <a:p>
            <a:pPr marR="0" algn="just">
              <a:spcBef>
                <a:spcPts val="0"/>
              </a:spcBef>
              <a:spcAft>
                <a:spcPts val="1000"/>
              </a:spcAft>
            </a:pP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t>
            </a:r>
            <a:r>
              <a:rPr lang="en-US" sz="2800" dirty="0" err="1">
                <a:effectLst/>
                <a:latin typeface="Times New Roman" panose="02020603050405020304" pitchFamily="18" charset="0"/>
                <a:cs typeface="Times New Roman" panose="02020603050405020304" pitchFamily="18" charset="0"/>
              </a:rPr>
              <a:t>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endParaRPr lang="en-US" sz="2800" dirty="0">
              <a:effectLst/>
              <a:latin typeface="Times New Roman" panose="02020603050405020304" pitchFamily="18" charset="0"/>
              <a:cs typeface="Times New Roman" panose="02020603050405020304" pitchFamily="18" charset="0"/>
            </a:endParaRPr>
          </a:p>
          <a:p>
            <a:pPr marR="0" algn="just">
              <a:spcBef>
                <a:spcPts val="0"/>
              </a:spcBef>
              <a:spcAft>
                <a:spcPts val="1000"/>
              </a:spcAft>
            </a:pP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Bước</a:t>
            </a:r>
            <a:r>
              <a:rPr lang="en-US" sz="2800" i="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Sau </a:t>
            </a:r>
            <a:r>
              <a:rPr lang="en-US" sz="2800" dirty="0" err="1">
                <a:effectLst/>
                <a:latin typeface="Times New Roman" panose="02020603050405020304" pitchFamily="18" charset="0"/>
                <a:cs typeface="Times New Roman" panose="02020603050405020304" pitchFamily="18" charset="0"/>
              </a:rPr>
              <a:t>cùng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may </a:t>
            </a:r>
            <a:r>
              <a:rPr lang="en-US" sz="2800" dirty="0" err="1">
                <a:effectLst/>
                <a:latin typeface="Times New Roman" panose="02020603050405020304" pitchFamily="18" charset="0"/>
                <a:cs typeface="Times New Roman" panose="02020603050405020304" pitchFamily="18" charset="0"/>
              </a:rPr>
              <a:t>quần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rối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C18ECD72-E294-57F2-B788-9B81A8455396}"/>
              </a:ext>
            </a:extLst>
          </p:cNvPr>
          <p:cNvSpPr txBox="1"/>
          <p:nvPr/>
        </p:nvSpPr>
        <p:spPr>
          <a:xfrm>
            <a:off x="720351" y="4131099"/>
            <a:ext cx="1541523" cy="1578894"/>
          </a:xfrm>
          <a:prstGeom prst="rect">
            <a:avLst/>
          </a:prstGeom>
          <a:noFill/>
          <a:ln>
            <a:solidFill>
              <a:srgbClr val="B82F1D"/>
            </a:solidFill>
          </a:ln>
        </p:spPr>
        <p:txBody>
          <a:bodyPr wrap="square">
            <a:spAutoFit/>
          </a:bodyPr>
          <a:lstStyle/>
          <a:p>
            <a:pPr marL="0" marR="0" algn="l">
              <a:lnSpc>
                <a:spcPct val="115000"/>
              </a:lnSpc>
              <a:spcBef>
                <a:spcPts val="0"/>
              </a:spcBef>
              <a:spcAft>
                <a:spcPts val="1000"/>
              </a:spcAft>
            </a:pPr>
            <a:r>
              <a:rPr lang="en-US" sz="2800" dirty="0" err="1">
                <a:effectLst/>
                <a:latin typeface="Times New Roman" panose="02020603050405020304" pitchFamily="18" charset="0"/>
                <a:cs typeface="Times New Roman" panose="02020603050405020304" pitchFamily="18" charset="0"/>
              </a:rPr>
              <a:t>Gỗ</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cây</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chè</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cây</a:t>
            </a:r>
            <a:r>
              <a:rPr lang="en-US" sz="2800" dirty="0" smtClean="0">
                <a:effectLst/>
                <a:latin typeface="Times New Roman" panose="02020603050405020304" pitchFamily="18" charset="0"/>
                <a:cs typeface="Times New Roman" panose="02020603050405020304" pitchFamily="18" charset="0"/>
              </a:rPr>
              <a:t> sung </a:t>
            </a:r>
            <a:endParaRPr lang="en-US" sz="2800" dirty="0">
              <a:effectLst/>
              <a:latin typeface="Times New Roman" panose="02020603050405020304" pitchFamily="18" charset="0"/>
              <a:cs typeface="Times New Roman" panose="02020603050405020304" pitchFamily="18" charset="0"/>
            </a:endParaRPr>
          </a:p>
        </p:txBody>
      </p:sp>
      <p:pic>
        <p:nvPicPr>
          <p:cNvPr id="21"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147" t="2638" r="27444" b="23565"/>
          <a:stretch/>
        </p:blipFill>
        <p:spPr bwMode="auto">
          <a:xfrm>
            <a:off x="4675276" y="526815"/>
            <a:ext cx="1727649" cy="1739606"/>
          </a:xfrm>
          <a:prstGeom prst="ellipse">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6256" y="757903"/>
            <a:ext cx="5081257" cy="523220"/>
          </a:xfrm>
          <a:prstGeom prst="rect">
            <a:avLst/>
          </a:prstGeom>
          <a:noFill/>
        </p:spPr>
        <p:txBody>
          <a:bodyPr wrap="square" rtlCol="0">
            <a:spAutoFit/>
          </a:bodyPr>
          <a:lstStyle/>
          <a:p>
            <a:pPr marL="514350" indent="-514350">
              <a:buAutoNum type="arabicPeriod"/>
            </a:pPr>
            <a:r>
              <a:rPr lang="en-US" sz="2800" b="1" dirty="0" err="1" smtClean="0">
                <a:solidFill>
                  <a:srgbClr val="C00000"/>
                </a:solidFill>
                <a:latin typeface="Times New Roman" panose="02020603050405020304" pitchFamily="18" charset="0"/>
                <a:cs typeface="Times New Roman" panose="02020603050405020304" pitchFamily="18" charset="0"/>
              </a:rPr>
              <a:t>Nghệ</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thuật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chế</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tác</a:t>
            </a:r>
            <a:r>
              <a:rPr lang="en-US" sz="2800" b="1" dirty="0" smtClean="0">
                <a:solidFill>
                  <a:srgbClr val="C00000"/>
                </a:solidFill>
                <a:latin typeface="Times New Roman" panose="02020603050405020304" pitchFamily="18" charset="0"/>
                <a:cs typeface="Times New Roman" panose="02020603050405020304" pitchFamily="18" charset="0"/>
              </a:rPr>
              <a:t> con </a:t>
            </a:r>
            <a:r>
              <a:rPr lang="en-US" sz="2800" b="1" dirty="0" err="1" smtClean="0">
                <a:solidFill>
                  <a:srgbClr val="C00000"/>
                </a:solidFill>
                <a:latin typeface="Times New Roman" panose="02020603050405020304" pitchFamily="18" charset="0"/>
                <a:cs typeface="Times New Roman" panose="02020603050405020304" pitchFamily="18" charset="0"/>
              </a:rPr>
              <a:t>rối</a:t>
            </a:r>
            <a:r>
              <a:rPr lang="en-US" sz="2800" b="1" dirty="0" smtClean="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6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4136" y="-2727665"/>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93992"/>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308341" y="13895"/>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051482" y="-37454"/>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017759" y="2895155"/>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3463" y="1631760"/>
            <a:ext cx="5109284" cy="1446550"/>
            <a:chOff x="4378311" y="766719"/>
            <a:chExt cx="3831962" cy="108491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894518" y="1851632"/>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378311" y="766719"/>
              <a:ext cx="3831962" cy="900247"/>
            </a:xfrm>
            <a:prstGeom prst="rect">
              <a:avLst/>
            </a:prstGeom>
            <a:noFill/>
          </p:spPr>
          <p:txBody>
            <a:bodyPr wrap="none" lIns="91440" tIns="45720" rIns="91440" bIns="45720"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II. NGHỆ THUẬT </a:t>
              </a:r>
              <a:endParaRPr lang="en-US" sz="3600" dirty="0" smtClean="0">
                <a:solidFill>
                  <a:schemeClr val="bg1"/>
                </a:solidFill>
                <a:latin typeface="Times New Roman" panose="02020603050405020304" pitchFamily="18" charset="0"/>
                <a:cs typeface="Times New Roman" panose="02020603050405020304" pitchFamily="18" charset="0"/>
              </a:endParaRPr>
            </a:p>
            <a:p>
              <a:pPr algn="ctr"/>
              <a:r>
                <a:rPr lang="en-US" sz="3600" dirty="0" smtClean="0">
                  <a:solidFill>
                    <a:schemeClr val="bg1"/>
                  </a:solidFill>
                  <a:latin typeface="Times New Roman" panose="02020603050405020304" pitchFamily="18" charset="0"/>
                  <a:cs typeface="Times New Roman" panose="02020603050405020304" pitchFamily="18" charset="0"/>
                </a:rPr>
                <a:t>MÚA </a:t>
              </a:r>
              <a:r>
                <a:rPr lang="en-US" sz="3600" dirty="0">
                  <a:solidFill>
                    <a:schemeClr val="bg1"/>
                  </a:solidFill>
                  <a:latin typeface="Times New Roman" panose="02020603050405020304" pitchFamily="18" charset="0"/>
                  <a:cs typeface="Times New Roman" panose="02020603050405020304" pitchFamily="18" charset="0"/>
                </a:rPr>
                <a:t>RỐI CẠN BẢO HÀ</a:t>
              </a: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105849" y="4104600"/>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 name="TextBox 6"/>
          <p:cNvSpPr txBox="1"/>
          <p:nvPr/>
        </p:nvSpPr>
        <p:spPr>
          <a:xfrm>
            <a:off x="4934939" y="3261442"/>
            <a:ext cx="5081257" cy="523220"/>
          </a:xfrm>
          <a:prstGeom prst="rect">
            <a:avLst/>
          </a:prstGeom>
          <a:noFill/>
        </p:spPr>
        <p:txBody>
          <a:bodyPr wrap="squar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2. NGHỆ </a:t>
            </a:r>
            <a:r>
              <a:rPr lang="en-US" sz="2800" b="1" dirty="0">
                <a:solidFill>
                  <a:schemeClr val="bg1"/>
                </a:solidFill>
                <a:latin typeface="Times New Roman" panose="02020603050405020304" pitchFamily="18" charset="0"/>
                <a:cs typeface="Times New Roman" panose="02020603050405020304" pitchFamily="18" charset="0"/>
              </a:rPr>
              <a:t>THUẬT BIỂU DIỄN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65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xmlns="" id="{E361D46F-7B29-4560-9A57-8F98A28659AF}"/>
              </a:ext>
            </a:extLst>
          </p:cNvPr>
          <p:cNvGrpSpPr/>
          <p:nvPr/>
        </p:nvGrpSpPr>
        <p:grpSpPr>
          <a:xfrm>
            <a:off x="-489621" y="1"/>
            <a:ext cx="12684795" cy="6858001"/>
            <a:chOff x="-489621" y="1"/>
            <a:chExt cx="12684795" cy="6858001"/>
          </a:xfrm>
        </p:grpSpPr>
        <p:pic>
          <p:nvPicPr>
            <p:cNvPr id="23" name="图片 22">
              <a:extLst>
                <a:ext uri="{FF2B5EF4-FFF2-40B4-BE49-F238E27FC236}">
                  <a16:creationId xmlns:a16="http://schemas.microsoft.com/office/drawing/2014/main" xmlns="" id="{4FF94414-17EC-4284-86FC-7916B216E408}"/>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8" name="组合 27">
              <a:extLst>
                <a:ext uri="{FF2B5EF4-FFF2-40B4-BE49-F238E27FC236}">
                  <a16:creationId xmlns:a16="http://schemas.microsoft.com/office/drawing/2014/main" xmlns="" id="{BE4F436B-FF9E-4C4C-8E2B-4539FD21E8B2}"/>
                </a:ext>
              </a:extLst>
            </p:cNvPr>
            <p:cNvGrpSpPr/>
            <p:nvPr/>
          </p:nvGrpSpPr>
          <p:grpSpPr>
            <a:xfrm flipV="1">
              <a:off x="0" y="304801"/>
              <a:ext cx="12195174" cy="417871"/>
              <a:chOff x="0" y="631103"/>
              <a:chExt cx="12195174" cy="334297"/>
            </a:xfrm>
            <a:solidFill>
              <a:schemeClr val="accent1"/>
            </a:solidFill>
          </p:grpSpPr>
          <p:sp>
            <p:nvSpPr>
              <p:cNvPr id="30" name="流程图: 数据 1">
                <a:extLst>
                  <a:ext uri="{FF2B5EF4-FFF2-40B4-BE49-F238E27FC236}">
                    <a16:creationId xmlns:a16="http://schemas.microsoft.com/office/drawing/2014/main" xmlns="" id="{02D5AAE5-9CE2-4093-B6F7-453B253F08B3}"/>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2">
                <a:extLst>
                  <a:ext uri="{FF2B5EF4-FFF2-40B4-BE49-F238E27FC236}">
                    <a16:creationId xmlns:a16="http://schemas.microsoft.com/office/drawing/2014/main" xmlns="" id="{96D31823-FCFE-47AB-BFA0-9B16582C16D6}"/>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5" name="Rectangle: Rounded Corners 43">
              <a:extLst>
                <a:ext uri="{FF2B5EF4-FFF2-40B4-BE49-F238E27FC236}">
                  <a16:creationId xmlns:a16="http://schemas.microsoft.com/office/drawing/2014/main" xmlns="" id="{58FB52EA-1E1C-4127-B069-8539E4C3506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6" name="图片 25">
              <a:extLst>
                <a:ext uri="{FF2B5EF4-FFF2-40B4-BE49-F238E27FC236}">
                  <a16:creationId xmlns:a16="http://schemas.microsoft.com/office/drawing/2014/main" xmlns="" id="{E2B71E13-BAB2-4440-B802-F255C641E068}"/>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7" name="图片 26">
              <a:extLst>
                <a:ext uri="{FF2B5EF4-FFF2-40B4-BE49-F238E27FC236}">
                  <a16:creationId xmlns:a16="http://schemas.microsoft.com/office/drawing/2014/main" xmlns="" id="{5C8C0EB8-BDDA-4F04-8A11-B2259299F200}"/>
                </a:ext>
              </a:extLst>
            </p:cNvPr>
            <p:cNvPicPr>
              <a:picLocks noChangeAspect="1"/>
            </p:cNvPicPr>
            <p:nvPr/>
          </p:nvPicPr>
          <p:blipFill>
            <a:blip r:embed="rId5"/>
            <a:stretch>
              <a:fillRect/>
            </a:stretch>
          </p:blipFill>
          <p:spPr>
            <a:xfrm>
              <a:off x="-489621" y="5206786"/>
              <a:ext cx="2862591" cy="1613685"/>
            </a:xfrm>
            <a:prstGeom prst="rect">
              <a:avLst/>
            </a:prstGeom>
          </p:spPr>
        </p:pic>
      </p:grpSp>
      <p:pic>
        <p:nvPicPr>
          <p:cNvPr id="2" name="Picture 2">
            <a:extLst>
              <a:ext uri="{FF2B5EF4-FFF2-40B4-BE49-F238E27FC236}">
                <a16:creationId xmlns:a16="http://schemas.microsoft.com/office/drawing/2014/main" xmlns="" id="{135AB711-15F5-4B28-84FC-F8782F55F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948" y="1706459"/>
            <a:ext cx="2293072" cy="4312930"/>
          </a:xfrm>
          <a:prstGeom prst="rect">
            <a:avLst/>
          </a:prstGeom>
        </p:spPr>
      </p:pic>
      <p:pic>
        <p:nvPicPr>
          <p:cNvPr id="3" name="图片占位符 28">
            <a:extLst>
              <a:ext uri="{FF2B5EF4-FFF2-40B4-BE49-F238E27FC236}">
                <a16:creationId xmlns:a16="http://schemas.microsoft.com/office/drawing/2014/main" xmlns="" id="{AB34A666-F1F2-405C-8EDD-4350E7ACA1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321" r="14321"/>
          <a:stretch/>
        </p:blipFill>
        <p:spPr>
          <a:xfrm>
            <a:off x="1496218" y="1870734"/>
            <a:ext cx="1842532" cy="3984376"/>
          </a:xfrm>
          <a:custGeom>
            <a:avLst/>
            <a:gdLst>
              <a:gd name="connsiteX0" fmla="*/ 273951 w 2388624"/>
              <a:gd name="connsiteY0" fmla="*/ 0 h 5134708"/>
              <a:gd name="connsiteX1" fmla="*/ 539607 w 2388624"/>
              <a:gd name="connsiteY1" fmla="*/ 0 h 5134708"/>
              <a:gd name="connsiteX2" fmla="*/ 539607 w 2388624"/>
              <a:gd name="connsiteY2" fmla="*/ 36935 h 5134708"/>
              <a:gd name="connsiteX3" fmla="*/ 692687 w 2388624"/>
              <a:gd name="connsiteY3" fmla="*/ 191101 h 5134708"/>
              <a:gd name="connsiteX4" fmla="*/ 1702534 w 2388624"/>
              <a:gd name="connsiteY4" fmla="*/ 191101 h 5134708"/>
              <a:gd name="connsiteX5" fmla="*/ 1855613 w 2388624"/>
              <a:gd name="connsiteY5" fmla="*/ 36935 h 5134708"/>
              <a:gd name="connsiteX6" fmla="*/ 1855613 w 2388624"/>
              <a:gd name="connsiteY6" fmla="*/ 0 h 5134708"/>
              <a:gd name="connsiteX7" fmla="*/ 2114673 w 2388624"/>
              <a:gd name="connsiteY7" fmla="*/ 0 h 5134708"/>
              <a:gd name="connsiteX8" fmla="*/ 2388624 w 2388624"/>
              <a:gd name="connsiteY8" fmla="*/ 275895 h 5134708"/>
              <a:gd name="connsiteX9" fmla="*/ 2388624 w 2388624"/>
              <a:gd name="connsiteY9" fmla="*/ 4858813 h 5134708"/>
              <a:gd name="connsiteX10" fmla="*/ 2114673 w 2388624"/>
              <a:gd name="connsiteY10" fmla="*/ 5134708 h 5134708"/>
              <a:gd name="connsiteX11" fmla="*/ 273951 w 2388624"/>
              <a:gd name="connsiteY11" fmla="*/ 5134708 h 5134708"/>
              <a:gd name="connsiteX12" fmla="*/ 0 w 2388624"/>
              <a:gd name="connsiteY12" fmla="*/ 4858813 h 5134708"/>
              <a:gd name="connsiteX13" fmla="*/ 0 w 2388624"/>
              <a:gd name="connsiteY13" fmla="*/ 275895 h 5134708"/>
              <a:gd name="connsiteX14" fmla="*/ 273951 w 2388624"/>
              <a:gd name="connsiteY14" fmla="*/ 0 h 513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8624" h="5134708">
                <a:moveTo>
                  <a:pt x="273951" y="0"/>
                </a:moveTo>
                <a:lnTo>
                  <a:pt x="539607" y="0"/>
                </a:lnTo>
                <a:lnTo>
                  <a:pt x="539607" y="36935"/>
                </a:lnTo>
                <a:cubicBezTo>
                  <a:pt x="539607" y="122079"/>
                  <a:pt x="608144" y="191101"/>
                  <a:pt x="692687" y="191101"/>
                </a:cubicBezTo>
                <a:lnTo>
                  <a:pt x="1702534" y="191101"/>
                </a:lnTo>
                <a:cubicBezTo>
                  <a:pt x="1787077" y="191101"/>
                  <a:pt x="1855613" y="122079"/>
                  <a:pt x="1855613" y="36935"/>
                </a:cubicBezTo>
                <a:lnTo>
                  <a:pt x="1855613" y="0"/>
                </a:lnTo>
                <a:lnTo>
                  <a:pt x="2114673" y="0"/>
                </a:lnTo>
                <a:cubicBezTo>
                  <a:pt x="2265973" y="0"/>
                  <a:pt x="2388624" y="123522"/>
                  <a:pt x="2388624" y="275895"/>
                </a:cubicBezTo>
                <a:lnTo>
                  <a:pt x="2388624" y="4858813"/>
                </a:lnTo>
                <a:cubicBezTo>
                  <a:pt x="2388624" y="5011186"/>
                  <a:pt x="2265973" y="5134708"/>
                  <a:pt x="2114673" y="5134708"/>
                </a:cubicBezTo>
                <a:lnTo>
                  <a:pt x="273951" y="5134708"/>
                </a:lnTo>
                <a:cubicBezTo>
                  <a:pt x="122652" y="5134708"/>
                  <a:pt x="0" y="5011186"/>
                  <a:pt x="0" y="4858813"/>
                </a:cubicBezTo>
                <a:lnTo>
                  <a:pt x="0" y="275895"/>
                </a:lnTo>
                <a:cubicBezTo>
                  <a:pt x="0" y="123522"/>
                  <a:pt x="122652" y="0"/>
                  <a:pt x="273951" y="0"/>
                </a:cubicBezTo>
                <a:close/>
              </a:path>
            </a:pathLst>
          </a:custGeom>
          <a:blipFill>
            <a:blip r:embed="rId8"/>
            <a:stretch>
              <a:fillRect t="-18446" b="-18446"/>
            </a:stretch>
          </a:blipFill>
        </p:spPr>
      </p:pic>
      <p:cxnSp>
        <p:nvCxnSpPr>
          <p:cNvPr id="4" name="直接连接符 2">
            <a:extLst>
              <a:ext uri="{FF2B5EF4-FFF2-40B4-BE49-F238E27FC236}">
                <a16:creationId xmlns:a16="http://schemas.microsoft.com/office/drawing/2014/main" xmlns="" id="{E60F9DED-2809-42A5-93C9-55D802659C77}"/>
              </a:ext>
            </a:extLst>
          </p:cNvPr>
          <p:cNvCxnSpPr>
            <a:cxnSpLocks/>
            <a:stCxn id="6" idx="2"/>
          </p:cNvCxnSpPr>
          <p:nvPr/>
        </p:nvCxnSpPr>
        <p:spPr>
          <a:xfrm>
            <a:off x="4219093" y="1628126"/>
            <a:ext cx="0" cy="47547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xmlns="" id="{B702F36A-B7D1-4623-AD10-E47D2157F96E}"/>
              </a:ext>
            </a:extLst>
          </p:cNvPr>
          <p:cNvGrpSpPr/>
          <p:nvPr/>
        </p:nvGrpSpPr>
        <p:grpSpPr>
          <a:xfrm>
            <a:off x="4040188" y="1270317"/>
            <a:ext cx="357809" cy="357809"/>
            <a:chOff x="5923722" y="5715000"/>
            <a:chExt cx="357809" cy="357809"/>
          </a:xfrm>
        </p:grpSpPr>
        <p:sp>
          <p:nvSpPr>
            <p:cNvPr id="6" name="矩形 5">
              <a:extLst>
                <a:ext uri="{FF2B5EF4-FFF2-40B4-BE49-F238E27FC236}">
                  <a16:creationId xmlns:a16="http://schemas.microsoft.com/office/drawing/2014/main" xmlns="" id="{6A4C7D02-0AF4-46AD-9135-CCB91511D7E4}"/>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xmlns="" id="{94F6A89D-6300-4B13-A1C6-1BBCC6155764}"/>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a:extLst>
              <a:ext uri="{FF2B5EF4-FFF2-40B4-BE49-F238E27FC236}">
                <a16:creationId xmlns:a16="http://schemas.microsoft.com/office/drawing/2014/main" xmlns="" id="{DDBFFECE-E42E-4538-B0BE-C7407F862333}"/>
              </a:ext>
            </a:extLst>
          </p:cNvPr>
          <p:cNvGrpSpPr/>
          <p:nvPr/>
        </p:nvGrpSpPr>
        <p:grpSpPr>
          <a:xfrm>
            <a:off x="4040188" y="2805186"/>
            <a:ext cx="357809" cy="357809"/>
            <a:chOff x="5923722" y="5715000"/>
            <a:chExt cx="357809" cy="357809"/>
          </a:xfrm>
        </p:grpSpPr>
        <p:sp>
          <p:nvSpPr>
            <p:cNvPr id="9" name="矩形 8">
              <a:extLst>
                <a:ext uri="{FF2B5EF4-FFF2-40B4-BE49-F238E27FC236}">
                  <a16:creationId xmlns:a16="http://schemas.microsoft.com/office/drawing/2014/main" xmlns="" id="{B5D5A66F-8245-4845-B668-5B7C278CC52C}"/>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a:extLst>
                <a:ext uri="{FF2B5EF4-FFF2-40B4-BE49-F238E27FC236}">
                  <a16:creationId xmlns:a16="http://schemas.microsoft.com/office/drawing/2014/main" xmlns="" id="{914CDAF0-DDD4-40CF-8FCE-B041EBA76058}"/>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 name="组合 10">
            <a:extLst>
              <a:ext uri="{FF2B5EF4-FFF2-40B4-BE49-F238E27FC236}">
                <a16:creationId xmlns:a16="http://schemas.microsoft.com/office/drawing/2014/main" xmlns="" id="{A7D012D2-8379-40C4-995D-238F78B4242A}"/>
              </a:ext>
            </a:extLst>
          </p:cNvPr>
          <p:cNvGrpSpPr/>
          <p:nvPr/>
        </p:nvGrpSpPr>
        <p:grpSpPr>
          <a:xfrm>
            <a:off x="4040188" y="4585587"/>
            <a:ext cx="357809" cy="357809"/>
            <a:chOff x="5923722" y="5715000"/>
            <a:chExt cx="357809" cy="357809"/>
          </a:xfrm>
        </p:grpSpPr>
        <p:sp>
          <p:nvSpPr>
            <p:cNvPr id="12" name="矩形 11">
              <a:extLst>
                <a:ext uri="{FF2B5EF4-FFF2-40B4-BE49-F238E27FC236}">
                  <a16:creationId xmlns:a16="http://schemas.microsoft.com/office/drawing/2014/main" xmlns="" id="{DE1BFFD8-7A0F-4042-BE32-3ADE0F6B71BA}"/>
                </a:ext>
              </a:extLst>
            </p:cNvPr>
            <p:cNvSpPr/>
            <p:nvPr/>
          </p:nvSpPr>
          <p:spPr>
            <a:xfrm>
              <a:off x="5923722" y="5715000"/>
              <a:ext cx="357809" cy="357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a:extLst>
                <a:ext uri="{FF2B5EF4-FFF2-40B4-BE49-F238E27FC236}">
                  <a16:creationId xmlns:a16="http://schemas.microsoft.com/office/drawing/2014/main" xmlns="" id="{E1F69C24-78EE-43E2-868E-66D447F0120D}"/>
                </a:ext>
              </a:extLst>
            </p:cNvPr>
            <p:cNvSpPr>
              <a:spLocks noChangeAspect="1"/>
            </p:cNvSpPr>
            <p:nvPr/>
          </p:nvSpPr>
          <p:spPr>
            <a:xfrm>
              <a:off x="6030626" y="5821904"/>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6">
            <a:extLst>
              <a:ext uri="{FF2B5EF4-FFF2-40B4-BE49-F238E27FC236}">
                <a16:creationId xmlns:a16="http://schemas.microsoft.com/office/drawing/2014/main" xmlns="" id="{17061E85-9990-432E-B465-6809623FE52B}"/>
              </a:ext>
            </a:extLst>
          </p:cNvPr>
          <p:cNvSpPr txBox="1"/>
          <p:nvPr/>
        </p:nvSpPr>
        <p:spPr>
          <a:xfrm>
            <a:off x="4829291" y="1187611"/>
            <a:ext cx="4497589" cy="523220"/>
          </a:xfrm>
          <a:prstGeom prst="rect">
            <a:avLst/>
          </a:prstGeom>
          <a:noFill/>
        </p:spPr>
        <p:txBody>
          <a:bodyPr wrap="square" rtlCol="0">
            <a:spAutoFit/>
          </a:bodyPr>
          <a:lstStyle/>
          <a:p>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Không</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gian</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biểu</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 </a:t>
            </a:r>
            <a:r>
              <a:rPr lang="en-US" sz="2800" b="1" dirty="0" err="1"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diễn</a:t>
            </a:r>
            <a:r>
              <a:rPr 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sym typeface="+mn-lt"/>
              </a:rPr>
              <a:t>.</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5" name="TextBox 6">
            <a:extLst>
              <a:ext uri="{FF2B5EF4-FFF2-40B4-BE49-F238E27FC236}">
                <a16:creationId xmlns:a16="http://schemas.microsoft.com/office/drawing/2014/main" xmlns="" id="{087BA096-DE8F-4EE3-893A-C672A874F466}"/>
              </a:ext>
            </a:extLst>
          </p:cNvPr>
          <p:cNvSpPr txBox="1"/>
          <p:nvPr/>
        </p:nvSpPr>
        <p:spPr>
          <a:xfrm>
            <a:off x="4829291" y="2660076"/>
            <a:ext cx="403335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dung.</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6" name="TextBox 6">
            <a:extLst>
              <a:ext uri="{FF2B5EF4-FFF2-40B4-BE49-F238E27FC236}">
                <a16:creationId xmlns:a16="http://schemas.microsoft.com/office/drawing/2014/main" xmlns="" id="{B9F84CD6-769F-418B-B976-C0798FD7F13D}"/>
              </a:ext>
            </a:extLst>
          </p:cNvPr>
          <p:cNvSpPr txBox="1"/>
          <p:nvPr/>
        </p:nvSpPr>
        <p:spPr>
          <a:xfrm>
            <a:off x="4829291" y="4430881"/>
            <a:ext cx="428657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endParaRPr lang="en-US" sz="28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29" name="TextBox 28"/>
          <p:cNvSpPr txBox="1"/>
          <p:nvPr/>
        </p:nvSpPr>
        <p:spPr>
          <a:xfrm>
            <a:off x="13659" y="36682"/>
            <a:ext cx="5081257" cy="954107"/>
          </a:xfrm>
          <a:prstGeom prst="rect">
            <a:avLst/>
          </a:prstGeom>
          <a:noFill/>
        </p:spPr>
        <p:txBody>
          <a:bodyPr wrap="square" rtlCol="0">
            <a:spAutoFit/>
          </a:bodyPr>
          <a:lstStyle/>
          <a:p>
            <a:pPr algn="ctr"/>
            <a:r>
              <a:rPr lang="en-US" sz="2800" b="1" dirty="0" smtClean="0">
                <a:solidFill>
                  <a:schemeClr val="bg1"/>
                </a:solidFill>
                <a:latin typeface="Times New Roman" panose="02020603050405020304" pitchFamily="18" charset="0"/>
                <a:cs typeface="Times New Roman" panose="02020603050405020304" pitchFamily="18" charset="0"/>
              </a:rPr>
              <a:t>2. NGHỆ THUẬT</a:t>
            </a:r>
          </a:p>
          <a:p>
            <a:pPr algn="ct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BIỂU DIỄN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865290" y="1646462"/>
            <a:ext cx="6318525" cy="1200329"/>
          </a:xfrm>
          <a:prstGeom prst="rect">
            <a:avLst/>
          </a:prstGeom>
        </p:spPr>
        <p:txBody>
          <a:bodyPr wrap="square">
            <a:spAutoFit/>
          </a:bodyPr>
          <a:lstStyle/>
          <a:p>
            <a:r>
              <a:rPr lang="en-US" sz="2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Sân</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cỏ</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Nghệ</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diễn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một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tấm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dùng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cụ</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như</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khiển</a:t>
            </a:r>
            <a:r>
              <a:rPr lang="en-US" sz="2400" dirty="0">
                <a:latin typeface="Times New Roman" panose="02020603050405020304" pitchFamily="18" charset="0"/>
                <a:ea typeface="Calibri" panose="020F0502020204030204" pitchFamily="34" charset="0"/>
              </a:rPr>
              <a:t> con </a:t>
            </a:r>
            <a:r>
              <a:rPr lang="en-US" sz="2400" dirty="0" err="1" smtClean="0">
                <a:latin typeface="Times New Roman" panose="02020603050405020304" pitchFamily="18" charset="0"/>
                <a:ea typeface="Calibri" panose="020F0502020204030204" pitchFamily="34" charset="0"/>
              </a:rPr>
              <a:t>rồi</a:t>
            </a:r>
            <a:r>
              <a:rPr lang="en-US" sz="2400" dirty="0" smtClean="0">
                <a:latin typeface="Times New Roman" panose="02020603050405020304" pitchFamily="18" charset="0"/>
                <a:ea typeface="Calibri" panose="020F0502020204030204" pitchFamily="34" charset="0"/>
              </a:rPr>
              <a:t>. </a:t>
            </a:r>
            <a:endParaRPr lang="en-US" sz="2400" dirty="0"/>
          </a:p>
        </p:txBody>
      </p:sp>
      <p:sp>
        <p:nvSpPr>
          <p:cNvPr id="19" name="Rectangle 18"/>
          <p:cNvSpPr/>
          <p:nvPr/>
        </p:nvSpPr>
        <p:spPr>
          <a:xfrm>
            <a:off x="4874167" y="3209044"/>
            <a:ext cx="6422190" cy="1366528"/>
          </a:xfrm>
          <a:prstGeom prst="rect">
            <a:avLst/>
          </a:prstGeom>
        </p:spPr>
        <p:txBody>
          <a:bodyPr wrap="square">
            <a:spAutoFit/>
          </a:bodyPr>
          <a:lstStyle/>
          <a:p>
            <a:pPr algn="just">
              <a:lnSpc>
                <a:spcPct val="115000"/>
              </a:lnSpc>
              <a:spcAft>
                <a:spcPts val="10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Lấy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muông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4876388" y="5051956"/>
            <a:ext cx="6096000" cy="830997"/>
          </a:xfrm>
          <a:prstGeom prst="rect">
            <a:avLst/>
          </a:prstGeom>
        </p:spPr>
        <p:txBody>
          <a:bodyPr>
            <a:spAutoFit/>
          </a:bodyPr>
          <a:lstStyle/>
          <a:p>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chèo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23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750"/>
                                        <p:tgtEl>
                                          <p:spTgt spid="14"/>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750"/>
                                        <p:tgtEl>
                                          <p:spTgt spid="1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7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796854" y="28263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304705" y="3258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4827781" y="1301538"/>
            <a:ext cx="5264646" cy="1472652"/>
            <a:chOff x="5063774" y="1287339"/>
            <a:chExt cx="3948484" cy="1104489"/>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6381624" y="239182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5063774" y="1287339"/>
              <a:ext cx="3948484" cy="992579"/>
            </a:xfrm>
            <a:prstGeom prst="rect">
              <a:avLst/>
            </a:prstGeom>
            <a:noFill/>
          </p:spPr>
          <p:txBody>
            <a:bodyPr wrap="none" lIns="91440" tIns="45720" rIns="91440" bIns="45720" rtlCol="0">
              <a:spAutoFit/>
            </a:bodyPr>
            <a:lstStyle/>
            <a:p>
              <a:r>
                <a:rPr lang="en-US" altLang="zh-CN" sz="8000" b="1" spc="400" dirty="0" smtClean="0">
                  <a:solidFill>
                    <a:schemeClr val="accent2">
                      <a:lumMod val="60000"/>
                      <a:lumOff val="40000"/>
                    </a:schemeClr>
                  </a:solidFill>
                  <a:cs typeface="+mn-ea"/>
                  <a:sym typeface="+mn-lt"/>
                </a:rPr>
                <a:t>LUYỆN TẬP</a:t>
              </a:r>
              <a:endParaRPr lang="zh-CN" altLang="en-US" sz="80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82729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68494" y="0"/>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2" name="图片 31">
              <a:extLst>
                <a:ext uri="{FF2B5EF4-FFF2-40B4-BE49-F238E27FC236}">
                  <a16:creationId xmlns:a16="http://schemas.microsoft.com/office/drawing/2014/main" xmlns="" id="{2873CF1D-894C-4F56-B5C0-1F15945321F1}"/>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5"/>
            <a:stretch>
              <a:fillRect/>
            </a:stretch>
          </p:blipFill>
          <p:spPr>
            <a:xfrm>
              <a:off x="-489621" y="5206786"/>
              <a:ext cx="2862591" cy="1613685"/>
            </a:xfrm>
            <a:prstGeom prst="rect">
              <a:avLst/>
            </a:prstGeom>
          </p:spPr>
        </p:pic>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6"/>
          <a:stretch>
            <a:fillRect/>
          </a:stretch>
        </p:blipFill>
        <p:spPr>
          <a:xfrm>
            <a:off x="657314" y="1295173"/>
            <a:ext cx="3302129" cy="4718454"/>
          </a:xfrm>
          <a:prstGeom prst="rect">
            <a:avLst/>
          </a:prstGeom>
        </p:spPr>
      </p:pic>
      <p:sp>
        <p:nvSpPr>
          <p:cNvPr id="2" name="TextBox 1"/>
          <p:cNvSpPr txBox="1"/>
          <p:nvPr/>
        </p:nvSpPr>
        <p:spPr>
          <a:xfrm>
            <a:off x="4862981" y="1059118"/>
            <a:ext cx="7154729"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TRÒ CHƠI : SƯU TẦM CON RỐI.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Di sản là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933" y="1721962"/>
            <a:ext cx="6486125" cy="33677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698544" y="5301367"/>
            <a:ext cx="7672245" cy="707886"/>
          </a:xfrm>
          <a:prstGeom prst="rect">
            <a:avLst/>
          </a:prstGeom>
          <a:noFill/>
        </p:spPr>
        <p:txBody>
          <a:bodyPr wrap="square" rtlCol="0">
            <a:spAutoFit/>
          </a:bodyPr>
          <a:lstStyle/>
          <a:p>
            <a:pPr algn="ctr"/>
            <a:r>
              <a:rPr lang="en-US" sz="2000" dirty="0" err="1" smtClean="0"/>
              <a:t>Có</a:t>
            </a:r>
            <a:r>
              <a:rPr lang="en-US" sz="2000" dirty="0" smtClean="0"/>
              <a:t> 6 </a:t>
            </a:r>
            <a:r>
              <a:rPr lang="en-US" sz="2000" dirty="0" err="1" smtClean="0"/>
              <a:t>câu</a:t>
            </a:r>
            <a:r>
              <a:rPr lang="en-US" sz="2000" dirty="0" smtClean="0"/>
              <a:t> </a:t>
            </a:r>
            <a:r>
              <a:rPr lang="en-US" sz="2000" dirty="0" err="1" smtClean="0"/>
              <a:t>hỏi</a:t>
            </a:r>
            <a:r>
              <a:rPr lang="en-US" sz="2000" dirty="0" smtClean="0"/>
              <a:t>. </a:t>
            </a:r>
            <a:r>
              <a:rPr lang="en-US" sz="2000" dirty="0" err="1" smtClean="0"/>
              <a:t>Trả</a:t>
            </a:r>
            <a:r>
              <a:rPr lang="en-US" sz="2000" dirty="0" smtClean="0"/>
              <a:t> </a:t>
            </a:r>
            <a:r>
              <a:rPr lang="en-US" sz="2000" dirty="0" err="1" smtClean="0"/>
              <a:t>lời</a:t>
            </a:r>
            <a:r>
              <a:rPr lang="en-US" sz="2000" dirty="0" smtClean="0"/>
              <a:t> </a:t>
            </a:r>
            <a:r>
              <a:rPr lang="en-US" sz="2000" dirty="0" err="1" smtClean="0"/>
              <a:t>đúng</a:t>
            </a:r>
            <a:r>
              <a:rPr lang="en-US" sz="2000" dirty="0" smtClean="0"/>
              <a:t> </a:t>
            </a:r>
            <a:r>
              <a:rPr lang="en-US" sz="2000" dirty="0" err="1" smtClean="0"/>
              <a:t>một</a:t>
            </a:r>
            <a:r>
              <a:rPr lang="en-US" sz="2000" dirty="0" smtClean="0"/>
              <a:t> </a:t>
            </a:r>
            <a:r>
              <a:rPr lang="en-US" sz="2000" dirty="0" err="1" smtClean="0"/>
              <a:t>câu</a:t>
            </a:r>
            <a:r>
              <a:rPr lang="en-US" sz="2000" dirty="0" smtClean="0"/>
              <a:t> </a:t>
            </a:r>
            <a:r>
              <a:rPr lang="en-US" sz="2000" dirty="0" err="1" smtClean="0"/>
              <a:t>sẽ</a:t>
            </a:r>
            <a:r>
              <a:rPr lang="en-US" sz="2000" dirty="0" smtClean="0"/>
              <a:t> </a:t>
            </a:r>
            <a:r>
              <a:rPr lang="en-US" sz="2000" dirty="0" err="1" smtClean="0"/>
              <a:t>nhận</a:t>
            </a:r>
            <a:r>
              <a:rPr lang="en-US" sz="2000" dirty="0" smtClean="0"/>
              <a:t> </a:t>
            </a:r>
            <a:r>
              <a:rPr lang="en-US" sz="2000" dirty="0" err="1" smtClean="0"/>
              <a:t>được</a:t>
            </a:r>
            <a:r>
              <a:rPr lang="en-US" sz="2000" dirty="0" smtClean="0"/>
              <a:t> </a:t>
            </a:r>
            <a:r>
              <a:rPr lang="en-US" sz="2000" dirty="0" err="1" smtClean="0"/>
              <a:t>hình</a:t>
            </a:r>
            <a:r>
              <a:rPr lang="en-US" sz="2000" dirty="0" smtClean="0"/>
              <a:t> </a:t>
            </a:r>
            <a:r>
              <a:rPr lang="en-US" sz="2000" dirty="0" err="1" smtClean="0"/>
              <a:t>một</a:t>
            </a:r>
            <a:r>
              <a:rPr lang="en-US" sz="2000" dirty="0" smtClean="0"/>
              <a:t> </a:t>
            </a:r>
            <a:r>
              <a:rPr lang="en-US" sz="2000" dirty="0" err="1" smtClean="0"/>
              <a:t>chú</a:t>
            </a:r>
            <a:r>
              <a:rPr lang="en-US" sz="2000" dirty="0" smtClean="0"/>
              <a:t> </a:t>
            </a:r>
            <a:r>
              <a:rPr lang="en-US" sz="2000" dirty="0" err="1" smtClean="0"/>
              <a:t>rối</a:t>
            </a:r>
            <a:r>
              <a:rPr lang="en-US" sz="2000" dirty="0" smtClean="0"/>
              <a:t> </a:t>
            </a:r>
            <a:r>
              <a:rPr lang="en-US" sz="2000" dirty="0" err="1" smtClean="0"/>
              <a:t>của</a:t>
            </a:r>
            <a:r>
              <a:rPr lang="en-US" sz="2000" dirty="0" smtClean="0"/>
              <a:t> BTC. </a:t>
            </a:r>
            <a:r>
              <a:rPr lang="en-US" sz="2000" dirty="0" err="1" smtClean="0"/>
              <a:t>Bạn</a:t>
            </a:r>
            <a:r>
              <a:rPr lang="en-US" sz="2000" dirty="0" smtClean="0"/>
              <a:t> </a:t>
            </a:r>
            <a:r>
              <a:rPr lang="en-US" sz="2000" dirty="0" err="1" smtClean="0"/>
              <a:t>có</a:t>
            </a:r>
            <a:r>
              <a:rPr lang="en-US" sz="2000" dirty="0" smtClean="0"/>
              <a:t> </a:t>
            </a:r>
            <a:r>
              <a:rPr lang="en-US" sz="2000" dirty="0" err="1" smtClean="0"/>
              <a:t>thể</a:t>
            </a:r>
            <a:r>
              <a:rPr lang="en-US" sz="2000" dirty="0" smtClean="0"/>
              <a:t> </a:t>
            </a:r>
            <a:r>
              <a:rPr lang="en-US" sz="2000" dirty="0" err="1" smtClean="0"/>
              <a:t>đổi</a:t>
            </a:r>
            <a:r>
              <a:rPr lang="en-US" sz="2000" dirty="0" smtClean="0"/>
              <a:t> </a:t>
            </a:r>
            <a:r>
              <a:rPr lang="en-US" sz="2000" dirty="0" err="1" smtClean="0"/>
              <a:t>những</a:t>
            </a:r>
            <a:r>
              <a:rPr lang="en-US" sz="2000" dirty="0" smtClean="0"/>
              <a:t> </a:t>
            </a:r>
            <a:r>
              <a:rPr lang="en-US" sz="2000" dirty="0" err="1" smtClean="0"/>
              <a:t>chú</a:t>
            </a:r>
            <a:r>
              <a:rPr lang="en-US" sz="2000" dirty="0" smtClean="0"/>
              <a:t> </a:t>
            </a:r>
            <a:r>
              <a:rPr lang="en-US" sz="2000" dirty="0" err="1" smtClean="0"/>
              <a:t>rối</a:t>
            </a:r>
            <a:r>
              <a:rPr lang="en-US" sz="2000" dirty="0" smtClean="0"/>
              <a:t> </a:t>
            </a:r>
            <a:r>
              <a:rPr lang="en-US" sz="2000" dirty="0" err="1" smtClean="0"/>
              <a:t>nhận</a:t>
            </a:r>
            <a:r>
              <a:rPr lang="en-US" sz="2000" dirty="0" smtClean="0"/>
              <a:t> </a:t>
            </a:r>
            <a:r>
              <a:rPr lang="en-US" sz="2000" dirty="0" err="1" smtClean="0"/>
              <a:t>được</a:t>
            </a:r>
            <a:r>
              <a:rPr lang="en-US" sz="2000" dirty="0" smtClean="0"/>
              <a:t> sang </a:t>
            </a:r>
            <a:r>
              <a:rPr lang="en-US" sz="2000" dirty="0" err="1" smtClean="0"/>
              <a:t>điểm</a:t>
            </a:r>
            <a:r>
              <a:rPr lang="en-US" sz="2000" dirty="0" smtClean="0"/>
              <a:t> </a:t>
            </a:r>
            <a:r>
              <a:rPr lang="en-US" sz="2000" dirty="0" err="1" smtClean="0"/>
              <a:t>số</a:t>
            </a:r>
            <a:r>
              <a:rPr lang="en-US" sz="2000" dirty="0" smtClean="0"/>
              <a:t> </a:t>
            </a:r>
            <a:r>
              <a:rPr lang="en-US" sz="2000" dirty="0" err="1" smtClean="0"/>
              <a:t>hoặc</a:t>
            </a:r>
            <a:r>
              <a:rPr lang="en-US" sz="2000" dirty="0" smtClean="0"/>
              <a:t> </a:t>
            </a:r>
            <a:r>
              <a:rPr lang="en-US" sz="2000" dirty="0" err="1" smtClean="0"/>
              <a:t>kẹo</a:t>
            </a:r>
            <a:r>
              <a:rPr lang="en-US" sz="2000" dirty="0" smtClean="0"/>
              <a:t>.</a:t>
            </a:r>
            <a:endParaRPr lang="en-US" sz="2000" dirty="0"/>
          </a:p>
        </p:txBody>
      </p:sp>
    </p:spTree>
    <p:extLst>
      <p:ext uri="{BB962C8B-B14F-4D97-AF65-F5344CB8AC3E}">
        <p14:creationId xmlns:p14="http://schemas.microsoft.com/office/powerpoint/2010/main" val="1558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1</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2062103"/>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Phường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Đồng</a:t>
            </a:r>
            <a:r>
              <a:rPr lang="en-US" sz="3200" b="1" dirty="0" smtClean="0">
                <a:latin typeface="Times New Roman" panose="02020603050405020304" pitchFamily="18" charset="0"/>
                <a:cs typeface="Times New Roman" panose="02020603050405020304" pitchFamily="18" charset="0"/>
              </a:rPr>
              <a:t> Minh, </a:t>
            </a:r>
            <a:r>
              <a:rPr lang="en-US" sz="3200" b="1" dirty="0" err="1" smtClean="0">
                <a:latin typeface="Times New Roman" panose="02020603050405020304" pitchFamily="18" charset="0"/>
                <a:cs typeface="Times New Roman" panose="02020603050405020304" pitchFamily="18" charset="0"/>
              </a:rPr>
              <a:t>huyện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Vĩnh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dày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lịch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4836879"/>
            <a:ext cx="3752850" cy="803409"/>
            <a:chOff x="861333" y="4076700"/>
            <a:chExt cx="3752850"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3752850"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646331"/>
            </a:xfrm>
            <a:prstGeom prst="rect">
              <a:avLst/>
            </a:prstGeom>
            <a:noFill/>
          </p:spPr>
          <p:txBody>
            <a:bodyPr wrap="square" rtlCol="0">
              <a:spAutoFit/>
            </a:bodyPr>
            <a:lstStyle/>
            <a:p>
              <a:pPr algn="ctr"/>
              <a:r>
                <a:rPr lang="en-US" sz="3600" b="1" dirty="0" err="1" smtClean="0">
                  <a:solidFill>
                    <a:schemeClr val="bg1"/>
                  </a:solidFill>
                  <a:cs typeface="+mn-ea"/>
                  <a:sym typeface="+mn-lt"/>
                </a:rPr>
                <a:t>Hơn</a:t>
              </a:r>
              <a:r>
                <a:rPr lang="en-US" sz="3600" b="1" dirty="0" smtClean="0">
                  <a:solidFill>
                    <a:schemeClr val="bg1"/>
                  </a:solidFill>
                  <a:cs typeface="+mn-ea"/>
                  <a:sym typeface="+mn-lt"/>
                </a:rPr>
                <a:t> 500 </a:t>
              </a:r>
              <a:r>
                <a:rPr lang="en-US" sz="3600" b="1" dirty="0" err="1" smtClean="0">
                  <a:solidFill>
                    <a:schemeClr val="bg1"/>
                  </a:solidFill>
                  <a:cs typeface="+mn-ea"/>
                  <a:sym typeface="+mn-lt"/>
                </a:rPr>
                <a:t>năm</a:t>
              </a:r>
              <a:endParaRPr lang="en-US" sz="3600" b="1" dirty="0">
                <a:solidFill>
                  <a:schemeClr val="bg1"/>
                </a:solidFill>
                <a:cs typeface="+mn-ea"/>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975296"/>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12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1001035" y="779934"/>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2353882" y="-1896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748004" y="1934450"/>
            <a:ext cx="5389977" cy="1131856"/>
            <a:chOff x="4720781" y="1416325"/>
            <a:chExt cx="3644266" cy="848893"/>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5430982" y="226521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720781" y="1416325"/>
              <a:ext cx="3644266" cy="830998"/>
            </a:xfrm>
            <a:prstGeom prst="rect">
              <a:avLst/>
            </a:prstGeom>
            <a:noFill/>
          </p:spPr>
          <p:txBody>
            <a:bodyPr wrap="none" lIns="91440" tIns="45720" rIns="91440" bIns="45720" rtlCol="0">
              <a:spAutoFit/>
            </a:bodyPr>
            <a:lstStyle/>
            <a:p>
              <a:r>
                <a:rPr lang="en-US" altLang="zh-CN" sz="6600" b="1" spc="400" dirty="0">
                  <a:solidFill>
                    <a:schemeClr val="accent2">
                      <a:lumMod val="60000"/>
                      <a:lumOff val="40000"/>
                    </a:schemeClr>
                  </a:solidFill>
                  <a:cs typeface="+mn-ea"/>
                  <a:sym typeface="+mn-lt"/>
                </a:rPr>
                <a:t>KHỞI ĐỘNG</a:t>
              </a:r>
              <a:endParaRPr lang="zh-CN" altLang="en-US" sz="66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7437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2</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298101" y="131340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Xưa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gỗ</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5210219"/>
            <a:ext cx="4335008" cy="803409"/>
            <a:chOff x="861333" y="4076700"/>
            <a:chExt cx="4335008"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4335008"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977752" cy="646331"/>
            </a:xfrm>
            <a:prstGeom prst="rect">
              <a:avLst/>
            </a:prstGeom>
            <a:noFill/>
          </p:spPr>
          <p:txBody>
            <a:bodyPr wrap="square" rtlCol="0">
              <a:spAutoFit/>
            </a:bodyPr>
            <a:lstStyle/>
            <a:p>
              <a:pPr algn="ctr"/>
              <a:r>
                <a:rPr lang="en-US" sz="3600" b="1" dirty="0" err="1" smtClean="0">
                  <a:solidFill>
                    <a:schemeClr val="bg1"/>
                  </a:solidFill>
                  <a:cs typeface="+mn-ea"/>
                  <a:sym typeface="+mn-lt"/>
                </a:rPr>
                <a:t>Cây</a:t>
              </a:r>
              <a:r>
                <a:rPr lang="en-US" sz="3600" b="1" dirty="0" smtClean="0">
                  <a:solidFill>
                    <a:schemeClr val="bg1"/>
                  </a:solidFill>
                  <a:cs typeface="+mn-ea"/>
                  <a:sym typeface="+mn-lt"/>
                </a:rPr>
                <a:t> </a:t>
              </a:r>
              <a:r>
                <a:rPr lang="en-US" sz="3600" b="1" dirty="0" err="1" smtClean="0">
                  <a:solidFill>
                    <a:schemeClr val="bg1"/>
                  </a:solidFill>
                  <a:cs typeface="+mn-ea"/>
                  <a:sym typeface="+mn-lt"/>
                </a:rPr>
                <a:t>Chè</a:t>
              </a:r>
              <a:r>
                <a:rPr lang="en-US" sz="3600" b="1" dirty="0" smtClean="0">
                  <a:solidFill>
                    <a:schemeClr val="bg1"/>
                  </a:solidFill>
                  <a:cs typeface="+mn-ea"/>
                  <a:sym typeface="+mn-lt"/>
                </a:rPr>
                <a:t>, </a:t>
              </a:r>
              <a:r>
                <a:rPr lang="en-US" sz="3600" b="1" dirty="0" err="1" smtClean="0">
                  <a:solidFill>
                    <a:schemeClr val="bg1"/>
                  </a:solidFill>
                  <a:cs typeface="+mn-ea"/>
                  <a:sym typeface="+mn-lt"/>
                </a:rPr>
                <a:t>cây</a:t>
              </a:r>
              <a:r>
                <a:rPr lang="en-US" sz="3600" b="1" dirty="0" smtClean="0">
                  <a:solidFill>
                    <a:schemeClr val="bg1"/>
                  </a:solidFill>
                  <a:cs typeface="+mn-ea"/>
                  <a:sym typeface="+mn-lt"/>
                </a:rPr>
                <a:t> sung.</a:t>
              </a:r>
              <a:endParaRPr lang="en-US" sz="3600" b="1" dirty="0">
                <a:solidFill>
                  <a:schemeClr val="bg1"/>
                </a:solidFill>
                <a:cs typeface="+mn-ea"/>
                <a:sym typeface="+mn-lt"/>
              </a:endParaRPr>
            </a:p>
          </p:txBody>
        </p:sp>
      </p:grpSp>
      <p:pic>
        <p:nvPicPr>
          <p:cNvPr id="21" name="Picture 20"/>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178045" y="2043355"/>
            <a:ext cx="2737525" cy="1841446"/>
          </a:xfrm>
          <a:prstGeom prst="rect">
            <a:avLst/>
          </a:prstGeom>
        </p:spPr>
      </p:pic>
    </p:spTree>
    <p:extLst>
      <p:ext uri="{BB962C8B-B14F-4D97-AF65-F5344CB8AC3E}">
        <p14:creationId xmlns:p14="http://schemas.microsoft.com/office/powerpoint/2010/main" val="250240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3</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10008" y="1157307"/>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thiện</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lớp</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4040188" y="5210219"/>
            <a:ext cx="4335008" cy="803409"/>
            <a:chOff x="861333" y="4076700"/>
            <a:chExt cx="4335008" cy="803409"/>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700"/>
              <a:ext cx="4335008" cy="742950"/>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977752" cy="646331"/>
            </a:xfrm>
            <a:prstGeom prst="rect">
              <a:avLst/>
            </a:prstGeom>
            <a:noFill/>
          </p:spPr>
          <p:txBody>
            <a:bodyPr wrap="square" rtlCol="0">
              <a:spAutoFit/>
            </a:bodyPr>
            <a:lstStyle/>
            <a:p>
              <a:pPr algn="ctr"/>
              <a:r>
                <a:rPr lang="en-US" sz="3600" b="1" dirty="0" smtClean="0">
                  <a:solidFill>
                    <a:schemeClr val="bg1"/>
                  </a:solidFill>
                  <a:cs typeface="+mn-ea"/>
                  <a:sym typeface="+mn-lt"/>
                </a:rPr>
                <a:t>8 </a:t>
              </a:r>
              <a:r>
                <a:rPr lang="en-US" sz="3600" b="1" dirty="0" err="1" smtClean="0">
                  <a:solidFill>
                    <a:schemeClr val="bg1"/>
                  </a:solidFill>
                  <a:cs typeface="+mn-ea"/>
                  <a:sym typeface="+mn-lt"/>
                </a:rPr>
                <a:t>lớp</a:t>
              </a:r>
              <a:endParaRPr lang="en-US" sz="3600" b="1" dirty="0">
                <a:solidFill>
                  <a:schemeClr val="bg1"/>
                </a:solidFill>
                <a:cs typeface="+mn-ea"/>
                <a:sym typeface="+mn-lt"/>
              </a:endParaRPr>
            </a:p>
          </p:txBody>
        </p:sp>
      </p:grpSp>
      <p:pic>
        <p:nvPicPr>
          <p:cNvPr id="22"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86" r="74827" b="25967"/>
          <a:stretch/>
        </p:blipFill>
        <p:spPr bwMode="auto">
          <a:xfrm>
            <a:off x="534193" y="1886663"/>
            <a:ext cx="2067400" cy="269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02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4</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sắc</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1200329"/>
            </a:xfrm>
            <a:prstGeom prst="rect">
              <a:avLst/>
            </a:prstGeom>
            <a:noFill/>
          </p:spPr>
          <p:txBody>
            <a:bodyPr wrap="square" rtlCol="0">
              <a:spAutoFit/>
            </a:bodyPr>
            <a:lstStyle/>
            <a:p>
              <a:pPr algn="ctr"/>
              <a:r>
                <a:rPr lang="en-US" sz="3600" b="1" dirty="0" err="1" smtClean="0">
                  <a:solidFill>
                    <a:schemeClr val="bg1"/>
                  </a:solidFill>
                  <a:cs typeface="+mn-ea"/>
                  <a:sym typeface="+mn-lt"/>
                </a:rPr>
                <a:t>Bán</a:t>
              </a:r>
              <a:r>
                <a:rPr lang="en-US" sz="3600" b="1" dirty="0" smtClean="0">
                  <a:solidFill>
                    <a:schemeClr val="bg1"/>
                  </a:solidFill>
                  <a:cs typeface="+mn-ea"/>
                  <a:sym typeface="+mn-lt"/>
                </a:rPr>
                <a:t> </a:t>
              </a:r>
              <a:r>
                <a:rPr lang="en-US" sz="3600" b="1" dirty="0" err="1" smtClean="0">
                  <a:solidFill>
                    <a:schemeClr val="bg1"/>
                  </a:solidFill>
                  <a:cs typeface="+mn-ea"/>
                  <a:sym typeface="+mn-lt"/>
                </a:rPr>
                <a:t>thân</a:t>
              </a:r>
              <a:r>
                <a:rPr lang="en-US" sz="3600" b="1" dirty="0" smtClean="0">
                  <a:solidFill>
                    <a:schemeClr val="bg1"/>
                  </a:solidFill>
                  <a:cs typeface="+mn-ea"/>
                  <a:sym typeface="+mn-lt"/>
                </a:rPr>
                <a:t>, </a:t>
              </a:r>
              <a:r>
                <a:rPr lang="en-US" sz="3600" b="1" dirty="0" err="1" smtClean="0">
                  <a:solidFill>
                    <a:schemeClr val="bg1"/>
                  </a:solidFill>
                  <a:cs typeface="+mn-ea"/>
                  <a:sym typeface="+mn-lt"/>
                </a:rPr>
                <a:t>điều</a:t>
              </a:r>
              <a:r>
                <a:rPr lang="en-US" sz="3600" b="1" dirty="0" smtClean="0">
                  <a:solidFill>
                    <a:schemeClr val="bg1"/>
                  </a:solidFill>
                  <a:cs typeface="+mn-ea"/>
                  <a:sym typeface="+mn-lt"/>
                </a:rPr>
                <a:t> </a:t>
              </a:r>
              <a:r>
                <a:rPr lang="en-US" sz="3600" b="1" dirty="0" err="1" smtClean="0">
                  <a:solidFill>
                    <a:schemeClr val="bg1"/>
                  </a:solidFill>
                  <a:cs typeface="+mn-ea"/>
                  <a:sym typeface="+mn-lt"/>
                </a:rPr>
                <a:t>khiển</a:t>
              </a:r>
              <a:r>
                <a:rPr lang="en-US" sz="3600" b="1" dirty="0" smtClean="0">
                  <a:solidFill>
                    <a:schemeClr val="bg1"/>
                  </a:solidFill>
                  <a:cs typeface="+mn-ea"/>
                  <a:sym typeface="+mn-lt"/>
                </a:rPr>
                <a:t> </a:t>
              </a:r>
              <a:r>
                <a:rPr lang="en-US" sz="3600" b="1" dirty="0" err="1" smtClean="0">
                  <a:solidFill>
                    <a:schemeClr val="bg1"/>
                  </a:solidFill>
                  <a:cs typeface="+mn-ea"/>
                  <a:sym typeface="+mn-lt"/>
                </a:rPr>
                <a:t>bằng</a:t>
              </a:r>
              <a:r>
                <a:rPr lang="en-US" sz="3600" b="1" dirty="0" smtClean="0">
                  <a:solidFill>
                    <a:schemeClr val="bg1"/>
                  </a:solidFill>
                  <a:cs typeface="+mn-ea"/>
                  <a:sym typeface="+mn-lt"/>
                </a:rPr>
                <a:t> </a:t>
              </a:r>
              <a:r>
                <a:rPr lang="en-US" sz="3600" b="1" dirty="0" err="1" smtClean="0">
                  <a:solidFill>
                    <a:schemeClr val="bg1"/>
                  </a:solidFill>
                  <a:cs typeface="+mn-ea"/>
                  <a:sym typeface="+mn-lt"/>
                </a:rPr>
                <a:t>que</a:t>
              </a:r>
              <a:r>
                <a:rPr lang="en-US" sz="3600" b="1" dirty="0" smtClean="0">
                  <a:solidFill>
                    <a:schemeClr val="bg1"/>
                  </a:solidFill>
                  <a:cs typeface="+mn-ea"/>
                  <a:sym typeface="+mn-lt"/>
                </a:rPr>
                <a:t> </a:t>
              </a:r>
              <a:r>
                <a:rPr lang="en-US" sz="3600" b="1" dirty="0" err="1" smtClean="0">
                  <a:solidFill>
                    <a:schemeClr val="bg1"/>
                  </a:solidFill>
                  <a:cs typeface="+mn-ea"/>
                  <a:sym typeface="+mn-lt"/>
                </a:rPr>
                <a:t>trụ</a:t>
              </a:r>
              <a:r>
                <a:rPr lang="en-US" sz="3600" b="1" dirty="0" smtClean="0">
                  <a:solidFill>
                    <a:schemeClr val="bg1"/>
                  </a:solidFill>
                  <a:cs typeface="+mn-ea"/>
                  <a:sym typeface="+mn-lt"/>
                </a:rPr>
                <a:t> </a:t>
              </a:r>
              <a:r>
                <a:rPr lang="en-US" sz="3600" b="1" dirty="0" err="1" smtClean="0">
                  <a:solidFill>
                    <a:schemeClr val="bg1"/>
                  </a:solidFill>
                  <a:cs typeface="+mn-ea"/>
                  <a:sym typeface="+mn-lt"/>
                </a:rPr>
                <a:t>trong</a:t>
              </a:r>
              <a:r>
                <a:rPr lang="en-US" sz="3600" b="1" dirty="0" smtClean="0">
                  <a:solidFill>
                    <a:schemeClr val="bg1"/>
                  </a:solidFill>
                  <a:cs typeface="+mn-ea"/>
                  <a:sym typeface="+mn-lt"/>
                </a:rPr>
                <a:t>.</a:t>
              </a:r>
              <a:endParaRPr lang="en-US" sz="3600" b="1" dirty="0">
                <a:solidFill>
                  <a:schemeClr val="bg1"/>
                </a:solidFill>
                <a:cs typeface="+mn-ea"/>
                <a:sym typeface="+mn-lt"/>
              </a:endParaRPr>
            </a:p>
          </p:txBody>
        </p:sp>
      </p:grpSp>
      <p:pic>
        <p:nvPicPr>
          <p:cNvPr id="22" name="Picture 2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147545" y="1999759"/>
            <a:ext cx="2737525" cy="1841446"/>
          </a:xfrm>
          <a:prstGeom prst="rect">
            <a:avLst/>
          </a:prstGeom>
        </p:spPr>
      </p:pic>
    </p:spTree>
    <p:extLst>
      <p:ext uri="{BB962C8B-B14F-4D97-AF65-F5344CB8AC3E}">
        <p14:creationId xmlns:p14="http://schemas.microsoft.com/office/powerpoint/2010/main" val="175328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18777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5</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006221" y="1381379"/>
            <a:ext cx="6155140"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ta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diễn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cạn</a:t>
            </a:r>
            <a:r>
              <a:rPr lang="en-US" sz="3200" b="1" dirty="0" smtClean="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đâu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pitchFamily="18" charset="0"/>
                  <a:cs typeface="Times New Roman" panose="02020603050405020304" pitchFamily="18" charset="0"/>
                  <a:sym typeface="+mn-lt"/>
                </a:rPr>
                <a:t>Bất</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cứ</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đâu</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miễn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là</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trên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cạn</a:t>
              </a:r>
              <a:r>
                <a:rPr lang="en-US" sz="3600" b="1" dirty="0" smtClean="0">
                  <a:solidFill>
                    <a:schemeClr val="bg1"/>
                  </a:solidFill>
                  <a:latin typeface="Times New Roman" panose="02020603050405020304" pitchFamily="18" charset="0"/>
                  <a:cs typeface="Times New Roman" panose="02020603050405020304" pitchFamily="18" charset="0"/>
                  <a:sym typeface="+mn-lt"/>
                </a:rPr>
                <a:t>. (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sân</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đình</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bãi</a:t>
              </a:r>
              <a:r>
                <a:rPr lang="en-US" sz="3600" b="1" dirty="0" smtClean="0">
                  <a:solidFill>
                    <a:schemeClr val="bg1"/>
                  </a:solidFill>
                  <a:latin typeface="Times New Roman" panose="02020603050405020304" pitchFamily="18" charset="0"/>
                  <a:cs typeface="Times New Roman" panose="02020603050405020304" pitchFamily="18" charset="0"/>
                  <a:sym typeface="+mn-lt"/>
                </a:rPr>
                <a:t> </a:t>
              </a:r>
              <a:r>
                <a:rPr lang="en-US" sz="3600" b="1" dirty="0" err="1" smtClean="0">
                  <a:solidFill>
                    <a:schemeClr val="bg1"/>
                  </a:solidFill>
                  <a:latin typeface="Times New Roman" panose="02020603050405020304" pitchFamily="18" charset="0"/>
                  <a:cs typeface="Times New Roman" panose="02020603050405020304" pitchFamily="18" charset="0"/>
                  <a:sym typeface="+mn-lt"/>
                </a:rPr>
                <a:t>cỏ</a:t>
              </a:r>
              <a:r>
                <a:rPr lang="en-US" sz="3600" b="1" dirty="0" smtClean="0">
                  <a:solidFill>
                    <a:schemeClr val="bg1"/>
                  </a:solidFill>
                  <a:latin typeface="Times New Roman" panose="02020603050405020304" pitchFamily="18" charset="0"/>
                  <a:cs typeface="Times New Roman" panose="02020603050405020304" pitchFamily="18" charset="0"/>
                  <a:sym typeface="+mn-lt"/>
                </a:rPr>
                <a:t>…)</a:t>
              </a:r>
              <a:endParaRPr lang="en-US" sz="3600" b="1" dirty="0">
                <a:solidFill>
                  <a:schemeClr val="bg1"/>
                </a:solidFill>
                <a:latin typeface="Times New Roman" panose="02020603050405020304" pitchFamily="18" charset="0"/>
                <a:cs typeface="Times New Roman" panose="02020603050405020304" pitchFamily="18" charset="0"/>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975296"/>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8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0DF792FB-C824-4625-BFDC-00C4A98A9EFC}"/>
              </a:ext>
            </a:extLst>
          </p:cNvPr>
          <p:cNvGrpSpPr/>
          <p:nvPr/>
        </p:nvGrpSpPr>
        <p:grpSpPr>
          <a:xfrm>
            <a:off x="-489621" y="1"/>
            <a:ext cx="12684795" cy="6858001"/>
            <a:chOff x="-489621" y="1"/>
            <a:chExt cx="12684795" cy="6858001"/>
          </a:xfrm>
        </p:grpSpPr>
        <p:pic>
          <p:nvPicPr>
            <p:cNvPr id="29" name="图片 28">
              <a:extLst>
                <a:ext uri="{FF2B5EF4-FFF2-40B4-BE49-F238E27FC236}">
                  <a16:creationId xmlns:a16="http://schemas.microsoft.com/office/drawing/2014/main" xmlns="" id="{E05484A8-6F4E-45B5-B1B3-B7D29B9DCE67}"/>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34"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3"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grpSp>
        <p:nvGrpSpPr>
          <p:cNvPr id="6" name="组合 5">
            <a:extLst>
              <a:ext uri="{FF2B5EF4-FFF2-40B4-BE49-F238E27FC236}">
                <a16:creationId xmlns:a16="http://schemas.microsoft.com/office/drawing/2014/main" xmlns="" id="{280CC3FD-F206-4D85-ADC6-7D586DF461A3}"/>
              </a:ext>
            </a:extLst>
          </p:cNvPr>
          <p:cNvGrpSpPr/>
          <p:nvPr/>
        </p:nvGrpSpPr>
        <p:grpSpPr>
          <a:xfrm>
            <a:off x="885413" y="1258101"/>
            <a:ext cx="745445" cy="745446"/>
            <a:chOff x="1733" y="2211"/>
            <a:chExt cx="1161" cy="1161"/>
          </a:xfrm>
        </p:grpSpPr>
        <p:sp>
          <p:nvSpPr>
            <p:cNvPr id="7" name="椭圆 6">
              <a:extLst>
                <a:ext uri="{FF2B5EF4-FFF2-40B4-BE49-F238E27FC236}">
                  <a16:creationId xmlns:a16="http://schemas.microsoft.com/office/drawing/2014/main" xmlns="" id="{641DB878-EA20-4CB1-99EC-3B4CC4CC0B93}"/>
                </a:ext>
              </a:extLst>
            </p:cNvPr>
            <p:cNvSpPr/>
            <p:nvPr/>
          </p:nvSpPr>
          <p:spPr>
            <a:xfrm>
              <a:off x="1733" y="2211"/>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lumMod val="65000"/>
                    <a:lumOff val="35000"/>
                  </a:schemeClr>
                </a:solidFill>
                <a:cs typeface="+mn-ea"/>
                <a:sym typeface="+mn-lt"/>
              </a:endParaRPr>
            </a:p>
          </p:txBody>
        </p:sp>
        <p:sp>
          <p:nvSpPr>
            <p:cNvPr id="8" name="稻壳儿小白白(http://dwz.cn/Wu2UP)">
              <a:extLst>
                <a:ext uri="{FF2B5EF4-FFF2-40B4-BE49-F238E27FC236}">
                  <a16:creationId xmlns:a16="http://schemas.microsoft.com/office/drawing/2014/main" xmlns="" id="{B675D35E-7729-4B96-950B-FFB3453D2EF0}"/>
                </a:ext>
              </a:extLst>
            </p:cNvPr>
            <p:cNvSpPr>
              <a:spLocks noEditPoints="1"/>
            </p:cNvSpPr>
            <p:nvPr/>
          </p:nvSpPr>
          <p:spPr>
            <a:xfrm>
              <a:off x="1842" y="2403"/>
              <a:ext cx="733" cy="733"/>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350">
                <a:solidFill>
                  <a:schemeClr val="tx1">
                    <a:lumMod val="65000"/>
                    <a:lumOff val="35000"/>
                  </a:schemeClr>
                </a:solidFill>
                <a:cs typeface="+mn-ea"/>
                <a:sym typeface="+mn-lt"/>
              </a:endParaRPr>
            </a:p>
          </p:txBody>
        </p:sp>
      </p:grpSp>
      <p:pic>
        <p:nvPicPr>
          <p:cNvPr id="27"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378371" y="1630824"/>
            <a:ext cx="3302129" cy="4718454"/>
          </a:xfrm>
          <a:prstGeom prst="rect">
            <a:avLst/>
          </a:prstGeom>
        </p:spPr>
      </p:pic>
      <p:sp>
        <p:nvSpPr>
          <p:cNvPr id="2" name="TextBox 1"/>
          <p:cNvSpPr txBox="1"/>
          <p:nvPr/>
        </p:nvSpPr>
        <p:spPr>
          <a:xfrm>
            <a:off x="1630858" y="222526"/>
            <a:ext cx="240933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CÂU 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344255" y="1161280"/>
            <a:ext cx="6155140" cy="2062103"/>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dẫn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chú</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Tễu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múa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nvGrpSpPr>
          <p:cNvPr id="35" name="组合 11">
            <a:extLst>
              <a:ext uri="{FF2B5EF4-FFF2-40B4-BE49-F238E27FC236}">
                <a16:creationId xmlns:a16="http://schemas.microsoft.com/office/drawing/2014/main" xmlns="" id="{F1500C2B-AAB5-4599-8267-2B893A059B1B}"/>
              </a:ext>
            </a:extLst>
          </p:cNvPr>
          <p:cNvGrpSpPr/>
          <p:nvPr/>
        </p:nvGrpSpPr>
        <p:grpSpPr>
          <a:xfrm>
            <a:off x="2589980" y="4834385"/>
            <a:ext cx="744802" cy="744802"/>
            <a:chOff x="1679" y="6488"/>
            <a:chExt cx="1160" cy="1160"/>
          </a:xfrm>
        </p:grpSpPr>
        <p:sp>
          <p:nvSpPr>
            <p:cNvPr id="40" name="椭圆 12">
              <a:extLst>
                <a:ext uri="{FF2B5EF4-FFF2-40B4-BE49-F238E27FC236}">
                  <a16:creationId xmlns:a16="http://schemas.microsoft.com/office/drawing/2014/main" xmlns="" id="{3EECEE0E-DB58-4EF3-A12B-D4546C98E290}"/>
                </a:ext>
              </a:extLst>
            </p:cNvPr>
            <p:cNvSpPr/>
            <p:nvPr/>
          </p:nvSpPr>
          <p:spPr>
            <a:xfrm>
              <a:off x="1679" y="6488"/>
              <a:ext cx="1161" cy="116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cs typeface="+mn-ea"/>
                <a:sym typeface="+mn-lt"/>
              </a:endParaRPr>
            </a:p>
          </p:txBody>
        </p:sp>
        <p:sp>
          <p:nvSpPr>
            <p:cNvPr id="41" name="稻壳儿小白白(http://dwz.cn/Wu2UP)">
              <a:extLst>
                <a:ext uri="{FF2B5EF4-FFF2-40B4-BE49-F238E27FC236}">
                  <a16:creationId xmlns:a16="http://schemas.microsoft.com/office/drawing/2014/main" xmlns="" id="{DFB5B520-2504-4030-A264-9BA3092BC1E1}"/>
                </a:ext>
              </a:extLst>
            </p:cNvPr>
            <p:cNvSpPr>
              <a:spLocks noEditPoints="1"/>
            </p:cNvSpPr>
            <p:nvPr/>
          </p:nvSpPr>
          <p:spPr bwMode="auto">
            <a:xfrm>
              <a:off x="1936" y="6619"/>
              <a:ext cx="617" cy="899"/>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solidFill>
              <a:schemeClr val="bg1"/>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a:solidFill>
                  <a:schemeClr val="tx1">
                    <a:lumMod val="65000"/>
                    <a:lumOff val="35000"/>
                  </a:schemeClr>
                </a:solidFill>
                <a:cs typeface="+mn-ea"/>
                <a:sym typeface="+mn-lt"/>
              </a:endParaRPr>
            </a:p>
          </p:txBody>
        </p:sp>
      </p:grpSp>
      <p:grpSp>
        <p:nvGrpSpPr>
          <p:cNvPr id="42" name="Group 22">
            <a:extLst>
              <a:ext uri="{FF2B5EF4-FFF2-40B4-BE49-F238E27FC236}">
                <a16:creationId xmlns:a16="http://schemas.microsoft.com/office/drawing/2014/main" xmlns="" id="{3EFF4DD3-A0FF-4C7E-962F-1D5C8F661673}"/>
              </a:ext>
            </a:extLst>
          </p:cNvPr>
          <p:cNvGrpSpPr/>
          <p:nvPr/>
        </p:nvGrpSpPr>
        <p:grpSpPr>
          <a:xfrm>
            <a:off x="3569470" y="4228293"/>
            <a:ext cx="5636075" cy="1716321"/>
            <a:chOff x="861333" y="4076699"/>
            <a:chExt cx="3752850" cy="1716321"/>
          </a:xfrm>
        </p:grpSpPr>
        <p:sp>
          <p:nvSpPr>
            <p:cNvPr id="43" name="Freeform 5">
              <a:extLst>
                <a:ext uri="{FF2B5EF4-FFF2-40B4-BE49-F238E27FC236}">
                  <a16:creationId xmlns:a16="http://schemas.microsoft.com/office/drawing/2014/main" xmlns="" id="{2C3EB734-7959-422E-8AEC-4F20D9056A36}"/>
                </a:ext>
              </a:extLst>
            </p:cNvPr>
            <p:cNvSpPr/>
            <p:nvPr/>
          </p:nvSpPr>
          <p:spPr>
            <a:xfrm>
              <a:off x="861333" y="4076699"/>
              <a:ext cx="3752850" cy="1716321"/>
            </a:xfrm>
            <a:custGeom>
              <a:avLst/>
              <a:gdLst>
                <a:gd name="connsiteX0" fmla="*/ 371475 w 3752850"/>
                <a:gd name="connsiteY0" fmla="*/ 0 h 742950"/>
                <a:gd name="connsiteX1" fmla="*/ 3381375 w 3752850"/>
                <a:gd name="connsiteY1" fmla="*/ 0 h 742950"/>
                <a:gd name="connsiteX2" fmla="*/ 3752850 w 3752850"/>
                <a:gd name="connsiteY2" fmla="*/ 371475 h 742950"/>
                <a:gd name="connsiteX3" fmla="*/ 3381375 w 3752850"/>
                <a:gd name="connsiteY3" fmla="*/ 742950 h 742950"/>
                <a:gd name="connsiteX4" fmla="*/ 371475 w 3752850"/>
                <a:gd name="connsiteY4" fmla="*/ 742950 h 742950"/>
                <a:gd name="connsiteX5" fmla="*/ 0 w 3752850"/>
                <a:gd name="connsiteY5" fmla="*/ 371475 h 742950"/>
                <a:gd name="connsiteX6" fmla="*/ 371475 w 375285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2850" h="742950">
                  <a:moveTo>
                    <a:pt x="371475" y="0"/>
                  </a:moveTo>
                  <a:lnTo>
                    <a:pt x="3381375" y="0"/>
                  </a:lnTo>
                  <a:cubicBezTo>
                    <a:pt x="3586535" y="0"/>
                    <a:pt x="3752850" y="166315"/>
                    <a:pt x="3752850" y="371475"/>
                  </a:cubicBezTo>
                  <a:cubicBezTo>
                    <a:pt x="3752850" y="576635"/>
                    <a:pt x="3586535" y="742950"/>
                    <a:pt x="3381375" y="742950"/>
                  </a:cubicBezTo>
                  <a:lnTo>
                    <a:pt x="371475" y="742950"/>
                  </a:lnTo>
                  <a:cubicBezTo>
                    <a:pt x="166315" y="742950"/>
                    <a:pt x="0" y="576635"/>
                    <a:pt x="0" y="371475"/>
                  </a:cubicBezTo>
                  <a:cubicBezTo>
                    <a:pt x="0" y="166315"/>
                    <a:pt x="166315" y="0"/>
                    <a:pt x="371475" y="0"/>
                  </a:cubicBezTo>
                  <a:close/>
                </a:path>
              </a:pathLst>
            </a:custGeom>
            <a:solidFill>
              <a:schemeClr val="accent1"/>
            </a:solidFill>
            <a:ln>
              <a:noFill/>
            </a:ln>
            <a:effectLst>
              <a:outerShdw blurRad="381000" sx="102000" sy="1020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44" name="TextBox 19">
              <a:extLst>
                <a:ext uri="{FF2B5EF4-FFF2-40B4-BE49-F238E27FC236}">
                  <a16:creationId xmlns:a16="http://schemas.microsoft.com/office/drawing/2014/main" xmlns="" id="{3B28803A-98B5-4C44-93B5-0ABAE4F56E92}"/>
                </a:ext>
              </a:extLst>
            </p:cNvPr>
            <p:cNvSpPr txBox="1"/>
            <p:nvPr/>
          </p:nvSpPr>
          <p:spPr>
            <a:xfrm>
              <a:off x="1035254" y="4233778"/>
              <a:ext cx="3578929" cy="646331"/>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pitchFamily="18" charset="0"/>
                  <a:cs typeface="Times New Roman" panose="02020603050405020304" pitchFamily="18" charset="0"/>
                  <a:sym typeface="+mn-lt"/>
                </a:rPr>
                <a:t>Anh</a:t>
              </a:r>
              <a:r>
                <a:rPr lang="en-US" sz="3600" b="1" dirty="0" smtClean="0">
                  <a:solidFill>
                    <a:schemeClr val="bg1"/>
                  </a:solidFill>
                  <a:latin typeface="Times New Roman" panose="02020603050405020304" pitchFamily="18" charset="0"/>
                  <a:cs typeface="Times New Roman" panose="02020603050405020304" pitchFamily="18" charset="0"/>
                  <a:sym typeface="+mn-lt"/>
                </a:rPr>
                <a:t> Loa.</a:t>
              </a:r>
              <a:endParaRPr lang="en-US" sz="3600" b="1" dirty="0">
                <a:solidFill>
                  <a:schemeClr val="bg1"/>
                </a:solidFill>
                <a:latin typeface="Times New Roman" panose="02020603050405020304" pitchFamily="18" charset="0"/>
                <a:cs typeface="Times New Roman" panose="02020603050405020304" pitchFamily="18" charset="0"/>
                <a:sym typeface="+mn-lt"/>
              </a:endParaRPr>
            </a:p>
          </p:txBody>
        </p:sp>
      </p:grpSp>
      <p:pic>
        <p:nvPicPr>
          <p:cNvPr id="45" name="Picture 4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534193" y="1841730"/>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1068387" y="2087568"/>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38" t="3274" r="34271" b="22929"/>
          <a:stretch/>
        </p:blipFill>
        <p:spPr bwMode="auto">
          <a:xfrm>
            <a:off x="626330" y="2637632"/>
            <a:ext cx="1647939" cy="266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33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7">
            <a:extLst>
              <a:ext uri="{FF2B5EF4-FFF2-40B4-BE49-F238E27FC236}">
                <a16:creationId xmlns:a16="http://schemas.microsoft.com/office/drawing/2014/main" xmlns="" id="{0DF792FB-C824-4625-BFDC-00C4A98A9EFC}"/>
              </a:ext>
            </a:extLst>
          </p:cNvPr>
          <p:cNvGrpSpPr/>
          <p:nvPr/>
        </p:nvGrpSpPr>
        <p:grpSpPr>
          <a:xfrm>
            <a:off x="-468494" y="0"/>
            <a:ext cx="12684795" cy="6858001"/>
            <a:chOff x="-489621" y="1"/>
            <a:chExt cx="12684795" cy="6858001"/>
          </a:xfrm>
        </p:grpSpPr>
        <p:pic>
          <p:nvPicPr>
            <p:cNvPr id="12" name="图片 28">
              <a:extLst>
                <a:ext uri="{FF2B5EF4-FFF2-40B4-BE49-F238E27FC236}">
                  <a16:creationId xmlns:a16="http://schemas.microsoft.com/office/drawing/2014/main" xmlns="" id="{E05484A8-6F4E-45B5-B1B3-B7D29B9DCE67}"/>
                </a:ext>
              </a:extLst>
            </p:cNvPr>
            <p:cNvPicPr>
              <a:picLocks noChangeAspect="1"/>
            </p:cNvPicPr>
            <p:nvPr/>
          </p:nvPicPr>
          <p:blipFill>
            <a:blip r:embed="rId2"/>
            <a:stretch>
              <a:fillRect/>
            </a:stretch>
          </p:blipFill>
          <p:spPr>
            <a:xfrm rot="5400000">
              <a:off x="2666998" y="-2666999"/>
              <a:ext cx="6858001" cy="12192001"/>
            </a:xfrm>
            <a:prstGeom prst="rect">
              <a:avLst/>
            </a:prstGeom>
          </p:spPr>
        </p:pic>
        <p:grpSp>
          <p:nvGrpSpPr>
            <p:cNvPr id="13" name="组合 33">
              <a:extLst>
                <a:ext uri="{FF2B5EF4-FFF2-40B4-BE49-F238E27FC236}">
                  <a16:creationId xmlns:a16="http://schemas.microsoft.com/office/drawing/2014/main" xmlns="" id="{A64B4BFC-0CAF-4CB3-A81E-9B0D979CDE87}"/>
                </a:ext>
              </a:extLst>
            </p:cNvPr>
            <p:cNvGrpSpPr/>
            <p:nvPr/>
          </p:nvGrpSpPr>
          <p:grpSpPr>
            <a:xfrm flipV="1">
              <a:off x="0" y="304801"/>
              <a:ext cx="12195174" cy="417871"/>
              <a:chOff x="0" y="631103"/>
              <a:chExt cx="12195174" cy="334297"/>
            </a:xfrm>
            <a:solidFill>
              <a:schemeClr val="accent1"/>
            </a:solidFill>
          </p:grpSpPr>
          <p:sp>
            <p:nvSpPr>
              <p:cNvPr id="17" name="流程图: 数据 1">
                <a:extLst>
                  <a:ext uri="{FF2B5EF4-FFF2-40B4-BE49-F238E27FC236}">
                    <a16:creationId xmlns:a16="http://schemas.microsoft.com/office/drawing/2014/main" xmlns="" id="{0FB7A8DF-C079-46B5-B8D1-5C37AF5C08B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2">
                <a:extLst>
                  <a:ext uri="{FF2B5EF4-FFF2-40B4-BE49-F238E27FC236}">
                    <a16:creationId xmlns:a16="http://schemas.microsoft.com/office/drawing/2014/main" xmlns="" id="{B991F70B-19AC-4703-8B34-D5C3C7EB01D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Rectangle: Rounded Corners 43">
              <a:extLst>
                <a:ext uri="{FF2B5EF4-FFF2-40B4-BE49-F238E27FC236}">
                  <a16:creationId xmlns:a16="http://schemas.microsoft.com/office/drawing/2014/main" xmlns="" id="{2F0B1CBE-A265-48EB-9986-D894E182EC95}"/>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15" name="图片 31">
              <a:extLst>
                <a:ext uri="{FF2B5EF4-FFF2-40B4-BE49-F238E27FC236}">
                  <a16:creationId xmlns:a16="http://schemas.microsoft.com/office/drawing/2014/main" xmlns="" id="{2873CF1D-894C-4F56-B5C0-1F15945321F1}"/>
                </a:ext>
              </a:extLst>
            </p:cNvPr>
            <p:cNvPicPr>
              <a:picLocks noChangeAspect="1"/>
            </p:cNvPicPr>
            <p:nvPr/>
          </p:nvPicPr>
          <p:blipFill>
            <a:blip r:embed="rId3"/>
            <a:stretch>
              <a:fillRect/>
            </a:stretch>
          </p:blipFill>
          <p:spPr>
            <a:xfrm>
              <a:off x="10234754" y="5206786"/>
              <a:ext cx="1826968" cy="1463439"/>
            </a:xfrm>
            <a:prstGeom prst="rect">
              <a:avLst/>
            </a:prstGeom>
          </p:spPr>
        </p:pic>
        <p:pic>
          <p:nvPicPr>
            <p:cNvPr id="16" name="图片 32">
              <a:extLst>
                <a:ext uri="{FF2B5EF4-FFF2-40B4-BE49-F238E27FC236}">
                  <a16:creationId xmlns:a16="http://schemas.microsoft.com/office/drawing/2014/main" xmlns="" id="{E407180B-DE51-470E-AB8C-CD833A2401E5}"/>
                </a:ext>
              </a:extLst>
            </p:cNvPr>
            <p:cNvPicPr>
              <a:picLocks noChangeAspect="1"/>
            </p:cNvPicPr>
            <p:nvPr/>
          </p:nvPicPr>
          <p:blipFill>
            <a:blip r:embed="rId4"/>
            <a:stretch>
              <a:fillRect/>
            </a:stretch>
          </p:blipFill>
          <p:spPr>
            <a:xfrm>
              <a:off x="-489621" y="5206786"/>
              <a:ext cx="2862591" cy="1613685"/>
            </a:xfrm>
            <a:prstGeom prst="rect">
              <a:avLst/>
            </a:prstGeom>
          </p:spPr>
        </p:pic>
      </p:grpSp>
      <p:pic>
        <p:nvPicPr>
          <p:cNvPr id="19" name="图片 26">
            <a:extLst>
              <a:ext uri="{FF2B5EF4-FFF2-40B4-BE49-F238E27FC236}">
                <a16:creationId xmlns:a16="http://schemas.microsoft.com/office/drawing/2014/main" xmlns="" id="{2289C280-B92D-CB4C-BE1B-0B1DAB719380}"/>
              </a:ext>
            </a:extLst>
          </p:cNvPr>
          <p:cNvPicPr>
            <a:picLocks noChangeAspect="1"/>
          </p:cNvPicPr>
          <p:nvPr/>
        </p:nvPicPr>
        <p:blipFill>
          <a:blip r:embed="rId5"/>
          <a:stretch>
            <a:fillRect/>
          </a:stretch>
        </p:blipFill>
        <p:spPr>
          <a:xfrm>
            <a:off x="8037484" y="1069773"/>
            <a:ext cx="3302129" cy="4718454"/>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90000">
                        <a14:foregroundMark x1="69338" y1="24870" x2="67647" y2="30859"/>
                        <a14:foregroundMark x1="67353" y1="2604" x2="65147" y2="4557"/>
                        <a14:foregroundMark x1="67353" y1="5078" x2="65662" y2="130"/>
                        <a14:foregroundMark x1="55882" y1="19401" x2="58382" y2="37240"/>
                        <a14:foregroundMark x1="34632" y1="39714" x2="37206" y2="51042"/>
                        <a14:foregroundMark x1="32721" y1="34766" x2="37206" y2="47135"/>
                        <a14:foregroundMark x1="34412" y1="37760" x2="45294" y2="53516"/>
                        <a14:foregroundMark x1="45000" y1="52604" x2="46397" y2="58984"/>
                        <a14:backgroundMark x1="27132" y1="2604" x2="50588" y2="48177"/>
                        <a14:backgroundMark x1="56471" y1="2083" x2="49779" y2="24870"/>
                      </a14:backgroundRemoval>
                    </a14:imgEffect>
                  </a14:imgLayer>
                </a14:imgProps>
              </a:ext>
            </a:extLst>
          </a:blip>
          <a:srcRect b="8321"/>
          <a:stretch/>
        </p:blipFill>
        <p:spPr>
          <a:xfrm>
            <a:off x="953631" y="3915956"/>
            <a:ext cx="2659272" cy="1788808"/>
          </a:xfrm>
          <a:prstGeom prst="rect">
            <a:avLst/>
          </a:prstGeom>
        </p:spPr>
      </p:pic>
      <p:pic>
        <p:nvPicPr>
          <p:cNvPr id="3"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938" t="3274" r="34271" b="22929"/>
          <a:stretch/>
        </p:blipFill>
        <p:spPr bwMode="auto">
          <a:xfrm>
            <a:off x="1888322" y="1387151"/>
            <a:ext cx="1647939" cy="2664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86" r="74827" b="25967"/>
          <a:stretch/>
        </p:blipFill>
        <p:spPr bwMode="auto">
          <a:xfrm>
            <a:off x="2283266" y="1242111"/>
            <a:ext cx="2067400" cy="26922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EC290246-9F57-D129-DFD1-E84C5BD297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938" t="3274" r="34271" b="22929"/>
          <a:stretch/>
        </p:blipFill>
        <p:spPr bwMode="auto">
          <a:xfrm>
            <a:off x="1358526" y="1387150"/>
            <a:ext cx="1647939" cy="26641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05633" y="2206344"/>
            <a:ext cx="701093" cy="1107996"/>
          </a:xfrm>
          <a:prstGeom prst="rect">
            <a:avLst/>
          </a:prstGeom>
          <a:noFill/>
        </p:spPr>
        <p:txBody>
          <a:bodyPr wrap="square" rtlCol="0">
            <a:spAutoFit/>
          </a:bodyPr>
          <a:lstStyle/>
          <a:p>
            <a:r>
              <a:rPr lang="en-US" sz="6600" dirty="0" smtClean="0">
                <a:solidFill>
                  <a:srgbClr val="C00000"/>
                </a:solidFill>
              </a:rPr>
              <a:t>=</a:t>
            </a:r>
            <a:endParaRPr lang="en-US" sz="6600" dirty="0">
              <a:solidFill>
                <a:srgbClr val="C00000"/>
              </a:solidFill>
            </a:endParaRPr>
          </a:p>
        </p:txBody>
      </p:sp>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0" b="89773" l="9948" r="95288"/>
                    </a14:imgEffect>
                  </a14:imgLayer>
                </a14:imgProps>
              </a:ext>
            </a:extLst>
          </a:blip>
          <a:stretch>
            <a:fillRect/>
          </a:stretch>
        </p:blipFill>
        <p:spPr>
          <a:xfrm>
            <a:off x="5306726" y="1516552"/>
            <a:ext cx="1550660" cy="2143321"/>
          </a:xfrm>
          <a:prstGeom prst="rect">
            <a:avLst/>
          </a:prstGeom>
        </p:spPr>
      </p:pic>
      <p:sp>
        <p:nvSpPr>
          <p:cNvPr id="9" name="TextBox 8"/>
          <p:cNvSpPr txBox="1"/>
          <p:nvPr/>
        </p:nvSpPr>
        <p:spPr>
          <a:xfrm>
            <a:off x="4605633" y="4256362"/>
            <a:ext cx="701093" cy="1107996"/>
          </a:xfrm>
          <a:prstGeom prst="rect">
            <a:avLst/>
          </a:prstGeom>
          <a:noFill/>
        </p:spPr>
        <p:txBody>
          <a:bodyPr wrap="square" rtlCol="0">
            <a:spAutoFit/>
          </a:bodyPr>
          <a:lstStyle/>
          <a:p>
            <a:r>
              <a:rPr lang="en-US" sz="6600" dirty="0" smtClean="0">
                <a:solidFill>
                  <a:srgbClr val="C00000"/>
                </a:solidFill>
              </a:rPr>
              <a:t>=</a:t>
            </a:r>
            <a:endParaRPr lang="en-US" sz="6600" dirty="0">
              <a:solidFill>
                <a:srgbClr val="C00000"/>
              </a:solidFill>
            </a:endParaRPr>
          </a:p>
        </p:txBody>
      </p:sp>
      <p:sp>
        <p:nvSpPr>
          <p:cNvPr id="10" name="TextBox 9"/>
          <p:cNvSpPr txBox="1"/>
          <p:nvPr/>
        </p:nvSpPr>
        <p:spPr>
          <a:xfrm>
            <a:off x="5594067" y="4365544"/>
            <a:ext cx="3058613" cy="1107996"/>
          </a:xfrm>
          <a:prstGeom prst="rect">
            <a:avLst/>
          </a:prstGeom>
          <a:noFill/>
        </p:spPr>
        <p:txBody>
          <a:bodyPr wrap="square" rtlCol="0">
            <a:spAutoFit/>
          </a:bodyPr>
          <a:lstStyle/>
          <a:p>
            <a:r>
              <a:rPr lang="en-US" sz="6600" dirty="0">
                <a:solidFill>
                  <a:srgbClr val="C00000"/>
                </a:solidFill>
              </a:rPr>
              <a:t>2</a:t>
            </a:r>
            <a:r>
              <a:rPr lang="en-US" sz="6600" dirty="0" smtClean="0">
                <a:solidFill>
                  <a:srgbClr val="C00000"/>
                </a:solidFill>
              </a:rPr>
              <a:t> </a:t>
            </a:r>
            <a:r>
              <a:rPr lang="en-US" sz="6600" dirty="0" err="1" smtClean="0">
                <a:solidFill>
                  <a:srgbClr val="C00000"/>
                </a:solidFill>
              </a:rPr>
              <a:t>điểm</a:t>
            </a:r>
            <a:endParaRPr lang="en-US" sz="6600" dirty="0">
              <a:solidFill>
                <a:srgbClr val="C00000"/>
              </a:solidFill>
            </a:endParaRPr>
          </a:p>
        </p:txBody>
      </p:sp>
      <p:sp>
        <p:nvSpPr>
          <p:cNvPr id="20" name="TextBox 19"/>
          <p:cNvSpPr txBox="1"/>
          <p:nvPr/>
        </p:nvSpPr>
        <p:spPr>
          <a:xfrm>
            <a:off x="995280" y="81376"/>
            <a:ext cx="4643373" cy="769441"/>
          </a:xfrm>
          <a:prstGeom prst="rect">
            <a:avLst/>
          </a:prstGeom>
          <a:noFill/>
        </p:spPr>
        <p:txBody>
          <a:bodyPr wrap="square" rtlCol="0">
            <a:spAutoFit/>
          </a:bodyPr>
          <a:lstStyle/>
          <a:p>
            <a:r>
              <a:rPr lang="en-US" sz="4400" dirty="0" err="1" smtClean="0">
                <a:solidFill>
                  <a:schemeClr val="bg1"/>
                </a:solidFill>
                <a:latin typeface="Times New Roman" panose="02020603050405020304" pitchFamily="18" charset="0"/>
                <a:cs typeface="Times New Roman" panose="02020603050405020304" pitchFamily="18" charset="0"/>
              </a:rPr>
              <a:t>Điểm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đổi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quà</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769844"/>
      </p:ext>
    </p:extLst>
  </p:cSld>
  <p:clrMapOvr>
    <a:masterClrMapping/>
  </p:clrMapOvr>
  <p:transition spd="slow">
    <p:wheel spokes="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C021DB93-8029-4476-81B7-96F676CD24D1}"/>
              </a:ext>
            </a:extLst>
          </p:cNvPr>
          <p:cNvGrpSpPr/>
          <p:nvPr/>
        </p:nvGrpSpPr>
        <p:grpSpPr>
          <a:xfrm>
            <a:off x="-492795" y="0"/>
            <a:ext cx="12684795" cy="6858001"/>
            <a:chOff x="-489621" y="1"/>
            <a:chExt cx="12684795" cy="6858001"/>
          </a:xfrm>
        </p:grpSpPr>
        <p:pic>
          <p:nvPicPr>
            <p:cNvPr id="24" name="图片 23">
              <a:extLst>
                <a:ext uri="{FF2B5EF4-FFF2-40B4-BE49-F238E27FC236}">
                  <a16:creationId xmlns:a16="http://schemas.microsoft.com/office/drawing/2014/main" xmlns="" id="{BEAE9FFD-0871-4C36-ADB5-BB793E62854E}"/>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9" name="组合 28">
              <a:extLst>
                <a:ext uri="{FF2B5EF4-FFF2-40B4-BE49-F238E27FC236}">
                  <a16:creationId xmlns:a16="http://schemas.microsoft.com/office/drawing/2014/main" xmlns="" id="{24353003-6177-463A-91BC-968C227BB69A}"/>
                </a:ext>
              </a:extLst>
            </p:cNvPr>
            <p:cNvGrpSpPr/>
            <p:nvPr/>
          </p:nvGrpSpPr>
          <p:grpSpPr>
            <a:xfrm flipV="1">
              <a:off x="0" y="304801"/>
              <a:ext cx="12195174" cy="417871"/>
              <a:chOff x="0" y="631103"/>
              <a:chExt cx="12195174" cy="334297"/>
            </a:xfrm>
            <a:solidFill>
              <a:schemeClr val="accent1"/>
            </a:solidFill>
          </p:grpSpPr>
          <p:sp>
            <p:nvSpPr>
              <p:cNvPr id="31" name="流程图: 数据 1">
                <a:extLst>
                  <a:ext uri="{FF2B5EF4-FFF2-40B4-BE49-F238E27FC236}">
                    <a16:creationId xmlns:a16="http://schemas.microsoft.com/office/drawing/2014/main" xmlns="" id="{B7C71E23-92C1-4339-A730-3099C72CA466}"/>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矩形 2">
                <a:extLst>
                  <a:ext uri="{FF2B5EF4-FFF2-40B4-BE49-F238E27FC236}">
                    <a16:creationId xmlns:a16="http://schemas.microsoft.com/office/drawing/2014/main" xmlns="" id="{97F05F13-5524-4E08-8C83-F3C744F434BA}"/>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6" name="Rectangle: Rounded Corners 43">
              <a:extLst>
                <a:ext uri="{FF2B5EF4-FFF2-40B4-BE49-F238E27FC236}">
                  <a16:creationId xmlns:a16="http://schemas.microsoft.com/office/drawing/2014/main" xmlns="" id="{111E2E2A-FB56-49CB-9BF5-7EF74601A5EF}"/>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7" name="图片 26">
              <a:extLst>
                <a:ext uri="{FF2B5EF4-FFF2-40B4-BE49-F238E27FC236}">
                  <a16:creationId xmlns:a16="http://schemas.microsoft.com/office/drawing/2014/main" xmlns="" id="{91827D87-60E2-428B-A083-DA6A9E010BEA}"/>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8" name="图片 27">
              <a:extLst>
                <a:ext uri="{FF2B5EF4-FFF2-40B4-BE49-F238E27FC236}">
                  <a16:creationId xmlns:a16="http://schemas.microsoft.com/office/drawing/2014/main" xmlns="" id="{B8E1FA3E-83E7-4B1D-8EA4-A56E87194504}"/>
                </a:ext>
              </a:extLst>
            </p:cNvPr>
            <p:cNvPicPr>
              <a:picLocks noChangeAspect="1"/>
            </p:cNvPicPr>
            <p:nvPr/>
          </p:nvPicPr>
          <p:blipFill>
            <a:blip r:embed="rId5"/>
            <a:stretch>
              <a:fillRect/>
            </a:stretch>
          </p:blipFill>
          <p:spPr>
            <a:xfrm>
              <a:off x="-489621" y="5206786"/>
              <a:ext cx="2862591" cy="1613685"/>
            </a:xfrm>
            <a:prstGeom prst="rect">
              <a:avLst/>
            </a:prstGeom>
          </p:spPr>
        </p:pic>
      </p:grpSp>
      <p:grpSp>
        <p:nvGrpSpPr>
          <p:cNvPr id="2" name="Group 97">
            <a:extLst>
              <a:ext uri="{FF2B5EF4-FFF2-40B4-BE49-F238E27FC236}">
                <a16:creationId xmlns:a16="http://schemas.microsoft.com/office/drawing/2014/main" xmlns="" id="{7E66031B-3755-4BB3-8979-4689821FDB1A}"/>
              </a:ext>
            </a:extLst>
          </p:cNvPr>
          <p:cNvGrpSpPr/>
          <p:nvPr/>
        </p:nvGrpSpPr>
        <p:grpSpPr>
          <a:xfrm rot="5400000">
            <a:off x="1110618" y="4865530"/>
            <a:ext cx="1181135" cy="54852"/>
            <a:chOff x="5071484" y="4559432"/>
            <a:chExt cx="1599308" cy="74272"/>
          </a:xfrm>
        </p:grpSpPr>
        <p:sp>
          <p:nvSpPr>
            <p:cNvPr id="3" name="Oval 98">
              <a:extLst>
                <a:ext uri="{FF2B5EF4-FFF2-40B4-BE49-F238E27FC236}">
                  <a16:creationId xmlns:a16="http://schemas.microsoft.com/office/drawing/2014/main" xmlns="" id="{48666250-9B6D-4F4C-87A1-F94F086F5798}"/>
                </a:ext>
              </a:extLst>
            </p:cNvPr>
            <p:cNvSpPr/>
            <p:nvPr/>
          </p:nvSpPr>
          <p:spPr>
            <a:xfrm>
              <a:off x="5834002" y="4559432"/>
              <a:ext cx="74272" cy="74272"/>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nvGrpSpPr>
            <p:cNvPr id="4" name="Group 99">
              <a:extLst>
                <a:ext uri="{FF2B5EF4-FFF2-40B4-BE49-F238E27FC236}">
                  <a16:creationId xmlns:a16="http://schemas.microsoft.com/office/drawing/2014/main" xmlns="" id="{9A723692-5CBC-4FC8-A605-E3098C0E090D}"/>
                </a:ext>
              </a:extLst>
            </p:cNvPr>
            <p:cNvGrpSpPr/>
            <p:nvPr/>
          </p:nvGrpSpPr>
          <p:grpSpPr>
            <a:xfrm>
              <a:off x="5071484" y="4596568"/>
              <a:ext cx="1599308" cy="0"/>
              <a:chOff x="5071484" y="4596568"/>
              <a:chExt cx="1599308" cy="0"/>
            </a:xfrm>
          </p:grpSpPr>
          <p:cxnSp>
            <p:nvCxnSpPr>
              <p:cNvPr id="5" name="Straight Connector 135">
                <a:extLst>
                  <a:ext uri="{FF2B5EF4-FFF2-40B4-BE49-F238E27FC236}">
                    <a16:creationId xmlns:a16="http://schemas.microsoft.com/office/drawing/2014/main" xmlns="" id="{F7D55C04-C99C-4420-946C-05D031D333C0}"/>
                  </a:ext>
                </a:extLst>
              </p:cNvPr>
              <p:cNvCxnSpPr>
                <a:endCxn id="3" idx="2"/>
              </p:cNvCxnSpPr>
              <p:nvPr/>
            </p:nvCxnSpPr>
            <p:spPr>
              <a:xfrm>
                <a:off x="5071484" y="4596568"/>
                <a:ext cx="762518"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36">
                <a:extLst>
                  <a:ext uri="{FF2B5EF4-FFF2-40B4-BE49-F238E27FC236}">
                    <a16:creationId xmlns:a16="http://schemas.microsoft.com/office/drawing/2014/main" xmlns="" id="{4B4BB879-6098-4438-B448-4C5AB81D3B0F}"/>
                  </a:ext>
                </a:extLst>
              </p:cNvPr>
              <p:cNvCxnSpPr/>
              <p:nvPr/>
            </p:nvCxnSpPr>
            <p:spPr>
              <a:xfrm>
                <a:off x="5906886" y="4596568"/>
                <a:ext cx="76390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0" name="Rounded Rectangle 10">
            <a:extLst>
              <a:ext uri="{FF2B5EF4-FFF2-40B4-BE49-F238E27FC236}">
                <a16:creationId xmlns:a16="http://schemas.microsoft.com/office/drawing/2014/main" xmlns="" id="{8B44596D-CB72-4A4B-8F1A-413854BA9246}"/>
              </a:ext>
            </a:extLst>
          </p:cNvPr>
          <p:cNvSpPr>
            <a:spLocks noChangeAspect="1"/>
          </p:cNvSpPr>
          <p:nvPr/>
        </p:nvSpPr>
        <p:spPr>
          <a:xfrm>
            <a:off x="7427168" y="3908319"/>
            <a:ext cx="533230" cy="53323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03</a:t>
            </a:r>
            <a:endParaRPr lang="zh-CN" altLang="zh-CN" sz="1600" dirty="0">
              <a:solidFill>
                <a:schemeClr val="bg1">
                  <a:lumMod val="95000"/>
                </a:schemeClr>
              </a:solidFill>
              <a:cs typeface="+mn-ea"/>
              <a:sym typeface="+mn-lt"/>
            </a:endParaRPr>
          </a:p>
        </p:txBody>
      </p:sp>
      <p:sp>
        <p:nvSpPr>
          <p:cNvPr id="11" name="Rounded Rectangle 14">
            <a:extLst>
              <a:ext uri="{FF2B5EF4-FFF2-40B4-BE49-F238E27FC236}">
                <a16:creationId xmlns:a16="http://schemas.microsoft.com/office/drawing/2014/main" xmlns="" id="{44140AFA-CC49-4E7A-AD9C-5D58D0CAA482}"/>
              </a:ext>
            </a:extLst>
          </p:cNvPr>
          <p:cNvSpPr>
            <a:spLocks noChangeAspect="1"/>
          </p:cNvSpPr>
          <p:nvPr/>
        </p:nvSpPr>
        <p:spPr>
          <a:xfrm>
            <a:off x="5002243" y="2238001"/>
            <a:ext cx="534740" cy="53474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01</a:t>
            </a:r>
            <a:endParaRPr lang="zh-CN" altLang="zh-CN" sz="1600" dirty="0">
              <a:solidFill>
                <a:schemeClr val="bg1">
                  <a:lumMod val="95000"/>
                </a:schemeClr>
              </a:solidFill>
              <a:cs typeface="+mn-ea"/>
              <a:sym typeface="+mn-lt"/>
            </a:endParaRPr>
          </a:p>
        </p:txBody>
      </p:sp>
      <p:sp>
        <p:nvSpPr>
          <p:cNvPr id="13" name="Rounded Rectangle 23">
            <a:extLst>
              <a:ext uri="{FF2B5EF4-FFF2-40B4-BE49-F238E27FC236}">
                <a16:creationId xmlns:a16="http://schemas.microsoft.com/office/drawing/2014/main" xmlns="" id="{40D6CBDE-7699-4B98-AEFC-C1F26CEF0537}"/>
              </a:ext>
            </a:extLst>
          </p:cNvPr>
          <p:cNvSpPr>
            <a:spLocks noChangeAspect="1"/>
          </p:cNvSpPr>
          <p:nvPr/>
        </p:nvSpPr>
        <p:spPr>
          <a:xfrm>
            <a:off x="8293831" y="2240381"/>
            <a:ext cx="534740" cy="534740"/>
          </a:xfrm>
          <a:prstGeom prst="roundRect">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20000"/>
              </a:lnSpc>
              <a:defRPr/>
            </a:pPr>
            <a:r>
              <a:rPr lang="en-US" altLang="zh-CN" sz="1600" dirty="0">
                <a:solidFill>
                  <a:schemeClr val="bg1">
                    <a:lumMod val="95000"/>
                  </a:schemeClr>
                </a:solidFill>
                <a:cs typeface="+mn-ea"/>
                <a:sym typeface="+mn-lt"/>
              </a:rPr>
              <a:t>02</a:t>
            </a:r>
            <a:endParaRPr lang="zh-CN" altLang="zh-CN" sz="1600" dirty="0">
              <a:solidFill>
                <a:schemeClr val="bg1">
                  <a:lumMod val="95000"/>
                </a:schemeClr>
              </a:solidFill>
              <a:cs typeface="+mn-ea"/>
              <a:sym typeface="+mn-lt"/>
            </a:endParaRPr>
          </a:p>
        </p:txBody>
      </p:sp>
      <p:sp>
        <p:nvSpPr>
          <p:cNvPr id="7" name="TextBox 6"/>
          <p:cNvSpPr txBox="1"/>
          <p:nvPr/>
        </p:nvSpPr>
        <p:spPr>
          <a:xfrm>
            <a:off x="1262761" y="235631"/>
            <a:ext cx="2576704"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CỦNG CỐ</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792495" y="1146167"/>
            <a:ext cx="6335805" cy="584775"/>
          </a:xfrm>
          <a:prstGeom prst="rect">
            <a:avLst/>
          </a:prstGeom>
          <a:noFill/>
        </p:spPr>
        <p:txBody>
          <a:bodyPr wrap="square" rtlCol="0">
            <a:spAutoFit/>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Tóm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lược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nội</a:t>
            </a:r>
            <a:r>
              <a:rPr lang="en-US" sz="3200" b="1" dirty="0" smtClean="0">
                <a:solidFill>
                  <a:srgbClr val="C00000"/>
                </a:solidFill>
                <a:latin typeface="Times New Roman" panose="02020603050405020304" pitchFamily="18" charset="0"/>
                <a:cs typeface="Times New Roman" panose="02020603050405020304" pitchFamily="18" charset="0"/>
              </a:rPr>
              <a:t> dung </a:t>
            </a:r>
            <a:r>
              <a:rPr lang="en-US" sz="3200" b="1" dirty="0" err="1" smtClean="0">
                <a:solidFill>
                  <a:srgbClr val="C00000"/>
                </a:solidFill>
                <a:latin typeface="Times New Roman" panose="02020603050405020304" pitchFamily="18" charset="0"/>
                <a:cs typeface="Times New Roman" panose="02020603050405020304" pitchFamily="18" charset="0"/>
              </a:rPr>
              <a:t>chủ</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đề</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3" name="矩形 10">
            <a:extLst>
              <a:ext uri="{FF2B5EF4-FFF2-40B4-BE49-F238E27FC236}">
                <a16:creationId xmlns:a16="http://schemas.microsoft.com/office/drawing/2014/main" xmlns="" id="{7B522D13-BCA1-43C5-8303-63A46CF0CEC7}"/>
              </a:ext>
            </a:extLst>
          </p:cNvPr>
          <p:cNvSpPr/>
          <p:nvPr/>
        </p:nvSpPr>
        <p:spPr>
          <a:xfrm>
            <a:off x="757327" y="1321915"/>
            <a:ext cx="3750707" cy="2265294"/>
          </a:xfrm>
          <a:prstGeom prst="rect">
            <a:avLst/>
          </a:prstGeom>
          <a:blipFill>
            <a:blip r:embed="rId6"/>
            <a:srcRect/>
            <a:stretch>
              <a:fillRect t="-29770" b="-1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cs typeface="+mn-ea"/>
                <a:sym typeface="+mn-lt"/>
              </a:rPr>
              <a:t>z</a:t>
            </a:r>
            <a:endParaRPr lang="zh-CN" altLang="en-US" dirty="0">
              <a:solidFill>
                <a:prstClr val="white"/>
              </a:solidFill>
              <a:cs typeface="+mn-ea"/>
              <a:sym typeface="+mn-lt"/>
            </a:endParaRPr>
          </a:p>
        </p:txBody>
      </p:sp>
      <p:sp>
        <p:nvSpPr>
          <p:cNvPr id="34" name="矩形 11">
            <a:extLst>
              <a:ext uri="{FF2B5EF4-FFF2-40B4-BE49-F238E27FC236}">
                <a16:creationId xmlns:a16="http://schemas.microsoft.com/office/drawing/2014/main" xmlns="" id="{AA4FE301-2C6F-4B60-9778-BF249E6DF06F}"/>
              </a:ext>
            </a:extLst>
          </p:cNvPr>
          <p:cNvSpPr/>
          <p:nvPr/>
        </p:nvSpPr>
        <p:spPr>
          <a:xfrm>
            <a:off x="757327" y="3930124"/>
            <a:ext cx="3750707" cy="2265294"/>
          </a:xfrm>
          <a:prstGeom prst="rect">
            <a:avLst/>
          </a:prstGeom>
          <a:blipFill>
            <a:blip r:embed="rId6"/>
            <a:srcRect/>
            <a:stretch>
              <a:fillRect t="-129770" b="-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a:solidFill>
                <a:prstClr val="white"/>
              </a:solidFill>
              <a:cs typeface="+mn-ea"/>
              <a:sym typeface="+mn-lt"/>
            </a:endParaRPr>
          </a:p>
        </p:txBody>
      </p:sp>
      <p:sp>
        <p:nvSpPr>
          <p:cNvPr id="9" name="Rectangle 8"/>
          <p:cNvSpPr/>
          <p:nvPr/>
        </p:nvSpPr>
        <p:spPr>
          <a:xfrm>
            <a:off x="5750611" y="2120776"/>
            <a:ext cx="2033202" cy="1938992"/>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9083121" y="2213109"/>
            <a:ext cx="2203578" cy="1569660"/>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a:t>
            </a:r>
          </a:p>
        </p:txBody>
      </p:sp>
      <p:sp>
        <p:nvSpPr>
          <p:cNvPr id="15" name="Rectangle 14"/>
          <p:cNvSpPr/>
          <p:nvPr/>
        </p:nvSpPr>
        <p:spPr>
          <a:xfrm>
            <a:off x="5245831" y="4966311"/>
            <a:ext cx="6096000" cy="830997"/>
          </a:xfrm>
          <a:prstGeom prst="rect">
            <a:avLst/>
          </a:prstGeom>
        </p:spPr>
        <p:txBody>
          <a:bodyPr>
            <a:spAutoFit/>
          </a:bodyPr>
          <a:lstStyle/>
          <a:p>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6936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1500"/>
                                        <p:tgtEl>
                                          <p:spTgt spid="10"/>
                                        </p:tgtEl>
                                      </p:cBhvr>
                                    </p:animEffect>
                                  </p:childTnLst>
                                </p:cTn>
                              </p:par>
                              <p:par>
                                <p:cTn id="11" presetID="14" presetClass="entr" presetSubtype="10" fill="hold" grpId="0" nodeType="withEffect">
                                  <p:stCondLst>
                                    <p:cond delay="350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1500"/>
                                        <p:tgtEl>
                                          <p:spTgt spid="11"/>
                                        </p:tgtEl>
                                      </p:cBhvr>
                                    </p:animEffect>
                                  </p:childTnLst>
                                </p:cTn>
                              </p:par>
                              <p:par>
                                <p:cTn id="14" presetID="14" presetClass="entr" presetSubtype="10" fill="hold" grpId="0" nodeType="withEffect">
                                  <p:stCondLst>
                                    <p:cond delay="350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1500"/>
                                        <p:tgtEl>
                                          <p:spTgt spid="13"/>
                                        </p:tgtEl>
                                      </p:cBhvr>
                                    </p:animEffect>
                                  </p:childTnLst>
                                </p:cTn>
                              </p:par>
                            </p:childTnLst>
                          </p:cTn>
                        </p:par>
                        <p:par>
                          <p:cTn id="17" fill="hold">
                            <p:stCondLst>
                              <p:cond delay="5000"/>
                            </p:stCondLst>
                            <p:childTnLst>
                              <p:par>
                                <p:cTn id="18" presetID="42"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par>
                          <p:cTn id="23" fill="hold">
                            <p:stCondLst>
                              <p:cond delay="6000"/>
                            </p:stCondLst>
                            <p:childTnLst>
                              <p:par>
                                <p:cTn id="24" presetID="42"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33" grpId="0" bldLvl="0" animBg="1"/>
      <p:bldP spid="3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9929249" y="53918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796854" y="28263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304705" y="325849"/>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4827780" y="1301538"/>
            <a:ext cx="5323765" cy="1472652"/>
            <a:chOff x="5063774" y="1287339"/>
            <a:chExt cx="3992824" cy="1104489"/>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6381624" y="239182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5063774" y="1287339"/>
              <a:ext cx="3992824" cy="992579"/>
            </a:xfrm>
            <a:prstGeom prst="rect">
              <a:avLst/>
            </a:prstGeom>
            <a:noFill/>
          </p:spPr>
          <p:txBody>
            <a:bodyPr wrap="none" lIns="91440" tIns="45720" rIns="91440" bIns="45720" rtlCol="0">
              <a:spAutoFit/>
            </a:bodyPr>
            <a:lstStyle/>
            <a:p>
              <a:r>
                <a:rPr lang="en-US" altLang="zh-CN" sz="8000" b="1" spc="400" dirty="0" smtClean="0">
                  <a:solidFill>
                    <a:schemeClr val="accent2">
                      <a:lumMod val="60000"/>
                      <a:lumOff val="40000"/>
                    </a:schemeClr>
                  </a:solidFill>
                  <a:cs typeface="+mn-ea"/>
                  <a:sym typeface="+mn-lt"/>
                </a:rPr>
                <a:t>VẬN DỤNG</a:t>
              </a:r>
              <a:endParaRPr lang="zh-CN" altLang="en-US" sz="80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30323181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xmlns="" id="{2F32BC23-3227-42FC-859A-A9B675B52AC8}"/>
              </a:ext>
            </a:extLst>
          </p:cNvPr>
          <p:cNvGrpSpPr/>
          <p:nvPr/>
        </p:nvGrpSpPr>
        <p:grpSpPr>
          <a:xfrm>
            <a:off x="-492795" y="0"/>
            <a:ext cx="12684795" cy="6858001"/>
            <a:chOff x="-489621" y="1"/>
            <a:chExt cx="12684795" cy="6858001"/>
          </a:xfrm>
        </p:grpSpPr>
        <p:pic>
          <p:nvPicPr>
            <p:cNvPr id="18" name="图片 17">
              <a:extLst>
                <a:ext uri="{FF2B5EF4-FFF2-40B4-BE49-F238E27FC236}">
                  <a16:creationId xmlns:a16="http://schemas.microsoft.com/office/drawing/2014/main" xmlns="" id="{4DCE2C36-7474-4481-8AE0-0478B38A8170}"/>
                </a:ext>
              </a:extLst>
            </p:cNvPr>
            <p:cNvPicPr>
              <a:picLocks noChangeAspect="1"/>
            </p:cNvPicPr>
            <p:nvPr/>
          </p:nvPicPr>
          <p:blipFill>
            <a:blip r:embed="rId3"/>
            <a:stretch>
              <a:fillRect/>
            </a:stretch>
          </p:blipFill>
          <p:spPr>
            <a:xfrm rot="5400000">
              <a:off x="2666998" y="-2666999"/>
              <a:ext cx="6858001" cy="12192001"/>
            </a:xfrm>
            <a:prstGeom prst="rect">
              <a:avLst/>
            </a:prstGeom>
          </p:spPr>
        </p:pic>
        <p:grpSp>
          <p:nvGrpSpPr>
            <p:cNvPr id="23" name="组合 22">
              <a:extLst>
                <a:ext uri="{FF2B5EF4-FFF2-40B4-BE49-F238E27FC236}">
                  <a16:creationId xmlns:a16="http://schemas.microsoft.com/office/drawing/2014/main" xmlns="" id="{153F98D1-7A58-4AA4-A3C1-C9D4483B4652}"/>
                </a:ext>
              </a:extLst>
            </p:cNvPr>
            <p:cNvGrpSpPr/>
            <p:nvPr/>
          </p:nvGrpSpPr>
          <p:grpSpPr>
            <a:xfrm flipV="1">
              <a:off x="0" y="304801"/>
              <a:ext cx="12195174" cy="417871"/>
              <a:chOff x="0" y="631103"/>
              <a:chExt cx="12195174" cy="334297"/>
            </a:xfrm>
            <a:solidFill>
              <a:schemeClr val="accent1"/>
            </a:solidFill>
          </p:grpSpPr>
          <p:sp>
            <p:nvSpPr>
              <p:cNvPr id="25" name="流程图: 数据 1">
                <a:extLst>
                  <a:ext uri="{FF2B5EF4-FFF2-40B4-BE49-F238E27FC236}">
                    <a16:creationId xmlns:a16="http://schemas.microsoft.com/office/drawing/2014/main" xmlns="" id="{B43B236A-7EF2-4E15-A061-99366F28EF79}"/>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
                <a:extLst>
                  <a:ext uri="{FF2B5EF4-FFF2-40B4-BE49-F238E27FC236}">
                    <a16:creationId xmlns:a16="http://schemas.microsoft.com/office/drawing/2014/main" xmlns="" id="{15D2C518-F97F-4FE8-B85F-E0334D072E11}"/>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0" name="Rectangle: Rounded Corners 43">
              <a:extLst>
                <a:ext uri="{FF2B5EF4-FFF2-40B4-BE49-F238E27FC236}">
                  <a16:creationId xmlns:a16="http://schemas.microsoft.com/office/drawing/2014/main" xmlns="" id="{47E14F24-2E85-4752-A000-198AC46BC8C9}"/>
                </a:ext>
              </a:extLst>
            </p:cNvPr>
            <p:cNvSpPr/>
            <p:nvPr/>
          </p:nvSpPr>
          <p:spPr>
            <a:xfrm>
              <a:off x="350785" y="919494"/>
              <a:ext cx="11580660" cy="5633706"/>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21" name="图片 20">
              <a:extLst>
                <a:ext uri="{FF2B5EF4-FFF2-40B4-BE49-F238E27FC236}">
                  <a16:creationId xmlns:a16="http://schemas.microsoft.com/office/drawing/2014/main" xmlns="" id="{3E8D9DB8-31E6-47FF-B52B-DDD8FA0FF429}"/>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22" name="图片 21">
              <a:extLst>
                <a:ext uri="{FF2B5EF4-FFF2-40B4-BE49-F238E27FC236}">
                  <a16:creationId xmlns:a16="http://schemas.microsoft.com/office/drawing/2014/main" xmlns="" id="{DCE2111D-D7C2-405B-9BAD-2C19F2EC9739}"/>
                </a:ext>
              </a:extLst>
            </p:cNvPr>
            <p:cNvPicPr>
              <a:picLocks noChangeAspect="1"/>
            </p:cNvPicPr>
            <p:nvPr/>
          </p:nvPicPr>
          <p:blipFill>
            <a:blip r:embed="rId5"/>
            <a:stretch>
              <a:fillRect/>
            </a:stretch>
          </p:blipFill>
          <p:spPr>
            <a:xfrm>
              <a:off x="-489621" y="5206786"/>
              <a:ext cx="2862591" cy="1613685"/>
            </a:xfrm>
            <a:prstGeom prst="rect">
              <a:avLst/>
            </a:prstGeom>
          </p:spPr>
        </p:pic>
      </p:grpSp>
      <p:sp>
        <p:nvSpPr>
          <p:cNvPr id="11" name="矩形 10">
            <a:extLst>
              <a:ext uri="{FF2B5EF4-FFF2-40B4-BE49-F238E27FC236}">
                <a16:creationId xmlns:a16="http://schemas.microsoft.com/office/drawing/2014/main" xmlns="" id="{7B522D13-BCA1-43C5-8303-63A46CF0CEC7}"/>
              </a:ext>
            </a:extLst>
          </p:cNvPr>
          <p:cNvSpPr/>
          <p:nvPr/>
        </p:nvSpPr>
        <p:spPr>
          <a:xfrm>
            <a:off x="1734004" y="1267554"/>
            <a:ext cx="3750707" cy="2265294"/>
          </a:xfrm>
          <a:prstGeom prst="rect">
            <a:avLst/>
          </a:prstGeom>
          <a:blipFill>
            <a:blip r:embed="rId6"/>
            <a:srcRect/>
            <a:stretch>
              <a:fillRect t="-29770" b="-1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r>
              <a:rPr lang="en-US" altLang="zh-CN" dirty="0">
                <a:solidFill>
                  <a:prstClr val="white"/>
                </a:solidFill>
                <a:cs typeface="+mn-ea"/>
                <a:sym typeface="+mn-lt"/>
              </a:rPr>
              <a:t>z</a:t>
            </a:r>
            <a:endParaRPr lang="zh-CN" altLang="en-US" dirty="0">
              <a:solidFill>
                <a:prstClr val="white"/>
              </a:solidFill>
              <a:cs typeface="+mn-ea"/>
              <a:sym typeface="+mn-lt"/>
            </a:endParaRPr>
          </a:p>
        </p:txBody>
      </p:sp>
      <p:sp>
        <p:nvSpPr>
          <p:cNvPr id="12" name="矩形 11">
            <a:extLst>
              <a:ext uri="{FF2B5EF4-FFF2-40B4-BE49-F238E27FC236}">
                <a16:creationId xmlns:a16="http://schemas.microsoft.com/office/drawing/2014/main" xmlns="" id="{AA4FE301-2C6F-4B60-9778-BF249E6DF06F}"/>
              </a:ext>
            </a:extLst>
          </p:cNvPr>
          <p:cNvSpPr/>
          <p:nvPr/>
        </p:nvSpPr>
        <p:spPr>
          <a:xfrm>
            <a:off x="1734004" y="3875763"/>
            <a:ext cx="3750707" cy="2265294"/>
          </a:xfrm>
          <a:prstGeom prst="rect">
            <a:avLst/>
          </a:prstGeom>
          <a:blipFill>
            <a:blip r:embed="rId6"/>
            <a:srcRect/>
            <a:stretch>
              <a:fillRect t="-129770" b="-230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a:solidFill>
                <a:prstClr val="white"/>
              </a:solidFill>
              <a:cs typeface="+mn-ea"/>
              <a:sym typeface="+mn-lt"/>
            </a:endParaRPr>
          </a:p>
        </p:txBody>
      </p:sp>
      <p:sp>
        <p:nvSpPr>
          <p:cNvPr id="13" name="Rectangle 12"/>
          <p:cNvSpPr/>
          <p:nvPr/>
        </p:nvSpPr>
        <p:spPr>
          <a:xfrm>
            <a:off x="6095998" y="1367384"/>
            <a:ext cx="5031273" cy="5016758"/>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khấu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em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latin typeface="Times New Roman" panose="02020603050405020304" pitchFamily="18" charset="0"/>
                <a:ea typeface="Calibri" panose="020F0502020204030204" pitchFamily="34" charset="0"/>
                <a:cs typeface="Times New Roman" panose="02020603050405020304" pitchFamily="18" charset="0"/>
              </a:rPr>
              <a:t> Web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quảng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Hà</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HS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nộp</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báo</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lấy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1324571" y="234243"/>
            <a:ext cx="2781420" cy="584775"/>
          </a:xfrm>
          <a:prstGeom prst="rect">
            <a:avLst/>
          </a:prstGeom>
          <a:noFill/>
        </p:spPr>
        <p:txBody>
          <a:bodyPr wrap="squar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VẬN DỤNG</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50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68B0117-3798-C849-A332-3917C2F6EE1C}"/>
              </a:ext>
            </a:extLst>
          </p:cNvPr>
          <p:cNvPicPr>
            <a:picLocks noChangeAspect="1"/>
          </p:cNvPicPr>
          <p:nvPr/>
        </p:nvPicPr>
        <p:blipFill>
          <a:blip r:embed="rId6"/>
          <a:stretch>
            <a:fillRect/>
          </a:stretch>
        </p:blipFill>
        <p:spPr>
          <a:xfrm rot="5400000">
            <a:off x="2666998" y="-2666999"/>
            <a:ext cx="6858001" cy="12192001"/>
          </a:xfrm>
          <a:prstGeom prst="rect">
            <a:avLst/>
          </a:prstGeom>
        </p:spPr>
      </p:pic>
      <p:pic>
        <p:nvPicPr>
          <p:cNvPr id="3" name="图片 2">
            <a:extLst>
              <a:ext uri="{FF2B5EF4-FFF2-40B4-BE49-F238E27FC236}">
                <a16:creationId xmlns:a16="http://schemas.microsoft.com/office/drawing/2014/main" xmlns="" id="{8C52E1F9-BAA7-C64F-8E59-7149E894305F}"/>
              </a:ext>
            </a:extLst>
          </p:cNvPr>
          <p:cNvPicPr>
            <a:picLocks noChangeAspect="1"/>
          </p:cNvPicPr>
          <p:nvPr/>
        </p:nvPicPr>
        <p:blipFill>
          <a:blip r:embed="rId7"/>
          <a:stretch>
            <a:fillRect/>
          </a:stretch>
        </p:blipFill>
        <p:spPr>
          <a:xfrm>
            <a:off x="0" y="5476874"/>
            <a:ext cx="12192000" cy="1381125"/>
          </a:xfrm>
          <a:prstGeom prst="rect">
            <a:avLst/>
          </a:prstGeom>
        </p:spPr>
      </p:pic>
      <p:pic>
        <p:nvPicPr>
          <p:cNvPr id="4" name="图片 3">
            <a:extLst>
              <a:ext uri="{FF2B5EF4-FFF2-40B4-BE49-F238E27FC236}">
                <a16:creationId xmlns:a16="http://schemas.microsoft.com/office/drawing/2014/main" xmlns="" id="{D9C67B42-98B0-4D40-B1AB-260E85E71E61}"/>
              </a:ext>
            </a:extLst>
          </p:cNvPr>
          <p:cNvPicPr>
            <a:picLocks noChangeAspect="1"/>
          </p:cNvPicPr>
          <p:nvPr/>
        </p:nvPicPr>
        <p:blipFill>
          <a:blip r:embed="rId8"/>
          <a:stretch>
            <a:fillRect/>
          </a:stretch>
        </p:blipFill>
        <p:spPr>
          <a:xfrm>
            <a:off x="-386383" y="4387379"/>
            <a:ext cx="2862591" cy="1613685"/>
          </a:xfrm>
          <a:prstGeom prst="rect">
            <a:avLst/>
          </a:prstGeom>
        </p:spPr>
      </p:pic>
      <p:pic>
        <p:nvPicPr>
          <p:cNvPr id="5" name="图片 4">
            <a:extLst>
              <a:ext uri="{FF2B5EF4-FFF2-40B4-BE49-F238E27FC236}">
                <a16:creationId xmlns:a16="http://schemas.microsoft.com/office/drawing/2014/main" xmlns="" id="{89EE2E20-0C9E-C744-9A52-960B1E320190}"/>
              </a:ext>
            </a:extLst>
          </p:cNvPr>
          <p:cNvPicPr>
            <a:picLocks noChangeAspect="1"/>
          </p:cNvPicPr>
          <p:nvPr/>
        </p:nvPicPr>
        <p:blipFill>
          <a:blip r:embed="rId9"/>
          <a:stretch>
            <a:fillRect/>
          </a:stretch>
        </p:blipFill>
        <p:spPr>
          <a:xfrm>
            <a:off x="10387392" y="510783"/>
            <a:ext cx="1247806" cy="999518"/>
          </a:xfrm>
          <a:prstGeom prst="rect">
            <a:avLst/>
          </a:prstGeom>
        </p:spPr>
      </p:pic>
      <p:pic>
        <p:nvPicPr>
          <p:cNvPr id="6" name="图片 5">
            <a:extLst>
              <a:ext uri="{FF2B5EF4-FFF2-40B4-BE49-F238E27FC236}">
                <a16:creationId xmlns:a16="http://schemas.microsoft.com/office/drawing/2014/main" xmlns="" id="{A2685D3F-ADD5-8746-B7AA-3ED66043CD19}"/>
              </a:ext>
            </a:extLst>
          </p:cNvPr>
          <p:cNvPicPr>
            <a:picLocks noChangeAspect="1"/>
          </p:cNvPicPr>
          <p:nvPr/>
        </p:nvPicPr>
        <p:blipFill>
          <a:blip r:embed="rId10"/>
          <a:stretch>
            <a:fillRect/>
          </a:stretch>
        </p:blipFill>
        <p:spPr>
          <a:xfrm>
            <a:off x="9166475" y="3247323"/>
            <a:ext cx="3799512" cy="1863286"/>
          </a:xfrm>
          <a:prstGeom prst="rect">
            <a:avLst/>
          </a:prstGeom>
        </p:spPr>
      </p:pic>
      <p:pic>
        <p:nvPicPr>
          <p:cNvPr id="7" name="图片 6">
            <a:extLst>
              <a:ext uri="{FF2B5EF4-FFF2-40B4-BE49-F238E27FC236}">
                <a16:creationId xmlns:a16="http://schemas.microsoft.com/office/drawing/2014/main" xmlns="" id="{746BB076-EBBA-8B49-9550-10CA46FFAD1C}"/>
              </a:ext>
            </a:extLst>
          </p:cNvPr>
          <p:cNvPicPr>
            <a:picLocks noChangeAspect="1"/>
          </p:cNvPicPr>
          <p:nvPr/>
        </p:nvPicPr>
        <p:blipFill>
          <a:blip r:embed="rId10"/>
          <a:stretch>
            <a:fillRect/>
          </a:stretch>
        </p:blipFill>
        <p:spPr>
          <a:xfrm>
            <a:off x="-593975" y="147903"/>
            <a:ext cx="2772096" cy="1359440"/>
          </a:xfrm>
          <a:prstGeom prst="rect">
            <a:avLst/>
          </a:prstGeom>
        </p:spPr>
      </p:pic>
      <p:sp>
        <p:nvSpPr>
          <p:cNvPr id="8" name="PA-任意多边形 11">
            <a:extLst>
              <a:ext uri="{FF2B5EF4-FFF2-40B4-BE49-F238E27FC236}">
                <a16:creationId xmlns:a16="http://schemas.microsoft.com/office/drawing/2014/main" xmlns="" id="{0555C80F-0EC4-9046-940C-ED59F93E6E19}"/>
              </a:ext>
            </a:extLst>
          </p:cNvPr>
          <p:cNvSpPr>
            <a:spLocks/>
          </p:cNvSpPr>
          <p:nvPr>
            <p:custDataLst>
              <p:tags r:id="rId1"/>
            </p:custDataLst>
          </p:nvPr>
        </p:nvSpPr>
        <p:spPr bwMode="auto">
          <a:xfrm>
            <a:off x="1182585" y="1417552"/>
            <a:ext cx="8681340" cy="371528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rgbClr val="B82F1D">
              <a:alpha val="83000"/>
            </a:srgbClr>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PA-任意多边形 11">
            <a:extLst>
              <a:ext uri="{FF2B5EF4-FFF2-40B4-BE49-F238E27FC236}">
                <a16:creationId xmlns:a16="http://schemas.microsoft.com/office/drawing/2014/main" xmlns="" id="{84F79355-94E5-7A4C-9F47-E7DAF126192F}"/>
              </a:ext>
            </a:extLst>
          </p:cNvPr>
          <p:cNvSpPr>
            <a:spLocks/>
          </p:cNvSpPr>
          <p:nvPr>
            <p:custDataLst>
              <p:tags r:id="rId2"/>
            </p:custDataLst>
          </p:nvPr>
        </p:nvSpPr>
        <p:spPr bwMode="auto">
          <a:xfrm>
            <a:off x="8523774" y="1074848"/>
            <a:ext cx="1715697" cy="73425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chemeClr val="accent2"/>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PA-任意多边形 11">
            <a:extLst>
              <a:ext uri="{FF2B5EF4-FFF2-40B4-BE49-F238E27FC236}">
                <a16:creationId xmlns:a16="http://schemas.microsoft.com/office/drawing/2014/main" xmlns="" id="{6F204FCF-90A1-5B45-AA27-6CE39F6993FD}"/>
              </a:ext>
            </a:extLst>
          </p:cNvPr>
          <p:cNvSpPr>
            <a:spLocks/>
          </p:cNvSpPr>
          <p:nvPr>
            <p:custDataLst>
              <p:tags r:id="rId3"/>
            </p:custDataLst>
          </p:nvPr>
        </p:nvSpPr>
        <p:spPr bwMode="auto">
          <a:xfrm>
            <a:off x="1632559" y="4613515"/>
            <a:ext cx="666361" cy="734253"/>
          </a:xfrm>
          <a:custGeom>
            <a:avLst/>
            <a:gdLst>
              <a:gd name="T0" fmla="*/ 4057 w 4057"/>
              <a:gd name="T1" fmla="*/ 3358 h 3839"/>
              <a:gd name="T2" fmla="*/ 0 w 4057"/>
              <a:gd name="T3" fmla="*/ 3839 h 3839"/>
              <a:gd name="T4" fmla="*/ 0 w 4057"/>
              <a:gd name="T5" fmla="*/ 481 h 3839"/>
              <a:gd name="T6" fmla="*/ 4057 w 4057"/>
              <a:gd name="T7" fmla="*/ 0 h 3839"/>
              <a:gd name="T8" fmla="*/ 4057 w 4057"/>
              <a:gd name="T9" fmla="*/ 3358 h 3839"/>
            </a:gdLst>
            <a:ahLst/>
            <a:cxnLst>
              <a:cxn ang="0">
                <a:pos x="T0" y="T1"/>
              </a:cxn>
              <a:cxn ang="0">
                <a:pos x="T2" y="T3"/>
              </a:cxn>
              <a:cxn ang="0">
                <a:pos x="T4" y="T5"/>
              </a:cxn>
              <a:cxn ang="0">
                <a:pos x="T6" y="T7"/>
              </a:cxn>
              <a:cxn ang="0">
                <a:pos x="T8" y="T9"/>
              </a:cxn>
            </a:cxnLst>
            <a:rect l="0" t="0" r="r" b="b"/>
            <a:pathLst>
              <a:path w="4057" h="3839">
                <a:moveTo>
                  <a:pt x="4057" y="3358"/>
                </a:moveTo>
                <a:lnTo>
                  <a:pt x="0" y="3839"/>
                </a:lnTo>
                <a:lnTo>
                  <a:pt x="0" y="481"/>
                </a:lnTo>
                <a:lnTo>
                  <a:pt x="4057" y="0"/>
                </a:lnTo>
                <a:lnTo>
                  <a:pt x="4057" y="3358"/>
                </a:lnTo>
                <a:close/>
              </a:path>
            </a:pathLst>
          </a:custGeom>
          <a:solidFill>
            <a:schemeClr val="accent2"/>
          </a:solidFill>
          <a:ln>
            <a:noFill/>
          </a:ln>
          <a:effectLst>
            <a:outerShdw blurRad="546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TextBox 13"/>
          <p:cNvSpPr txBox="1"/>
          <p:nvPr/>
        </p:nvSpPr>
        <p:spPr>
          <a:xfrm rot="21431880">
            <a:off x="3388273" y="2453447"/>
            <a:ext cx="4512160" cy="1015663"/>
          </a:xfrm>
          <a:prstGeom prst="rect">
            <a:avLst/>
          </a:prstGeom>
          <a:noFill/>
        </p:spPr>
        <p:txBody>
          <a:bodyPr wrap="square" rtlCol="0">
            <a:spAutoFit/>
          </a:bodyPr>
          <a:lstStyle/>
          <a:p>
            <a:r>
              <a:rPr lang="en-US" sz="6000" b="1" dirty="0">
                <a:solidFill>
                  <a:schemeClr val="bg1"/>
                </a:solidFill>
              </a:rPr>
              <a:t>THANK YOU</a:t>
            </a:r>
          </a:p>
        </p:txBody>
      </p:sp>
    </p:spTree>
    <p:extLst>
      <p:ext uri="{BB962C8B-B14F-4D97-AF65-F5344CB8AC3E}">
        <p14:creationId xmlns:p14="http://schemas.microsoft.com/office/powerpoint/2010/main" val="219286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800" fill="hold"/>
                                        <p:tgtEl>
                                          <p:spTgt spid="8"/>
                                        </p:tgtEl>
                                        <p:attrNameLst>
                                          <p:attrName>ppt_x</p:attrName>
                                        </p:attrNameLst>
                                      </p:cBhvr>
                                      <p:tavLst>
                                        <p:tav tm="0">
                                          <p:val>
                                            <p:strVal val="1+#ppt_w/2"/>
                                          </p:val>
                                        </p:tav>
                                        <p:tav tm="100000">
                                          <p:val>
                                            <p:strVal val="#ppt_x"/>
                                          </p:val>
                                        </p:tav>
                                      </p:tavLst>
                                    </p:anim>
                                    <p:anim calcmode="lin" valueType="num">
                                      <p:cBhvr additive="base">
                                        <p:cTn id="8" dur="8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800" fill="hold"/>
                                        <p:tgtEl>
                                          <p:spTgt spid="12"/>
                                        </p:tgtEl>
                                        <p:attrNameLst>
                                          <p:attrName>ppt_x</p:attrName>
                                        </p:attrNameLst>
                                      </p:cBhvr>
                                      <p:tavLst>
                                        <p:tav tm="0">
                                          <p:val>
                                            <p:strVal val="1+#ppt_w/2"/>
                                          </p:val>
                                        </p:tav>
                                        <p:tav tm="100000">
                                          <p:val>
                                            <p:strVal val="#ppt_x"/>
                                          </p:val>
                                        </p:tav>
                                      </p:tavLst>
                                    </p:anim>
                                    <p:anim calcmode="lin" valueType="num">
                                      <p:cBhvr additive="base">
                                        <p:cTn id="12" dur="8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00" fill="hold"/>
                                        <p:tgtEl>
                                          <p:spTgt spid="13"/>
                                        </p:tgtEl>
                                        <p:attrNameLst>
                                          <p:attrName>ppt_x</p:attrName>
                                        </p:attrNameLst>
                                      </p:cBhvr>
                                      <p:tavLst>
                                        <p:tav tm="0">
                                          <p:val>
                                            <p:strVal val="1+#ppt_w/2"/>
                                          </p:val>
                                        </p:tav>
                                        <p:tav tm="100000">
                                          <p:val>
                                            <p:strVal val="#ppt_x"/>
                                          </p:val>
                                        </p:tav>
                                      </p:tavLst>
                                    </p:anim>
                                    <p:anim calcmode="lin" valueType="num">
                                      <p:cBhvr additive="base">
                                        <p:cTn id="16" dur="8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BDB63AD7-B2FE-438F-AD41-9B7206780CAD}"/>
              </a:ext>
            </a:extLst>
          </p:cNvPr>
          <p:cNvGrpSpPr/>
          <p:nvPr/>
        </p:nvGrpSpPr>
        <p:grpSpPr>
          <a:xfrm>
            <a:off x="-460149" y="43894"/>
            <a:ext cx="12652149" cy="7307778"/>
            <a:chOff x="-489621" y="-487307"/>
            <a:chExt cx="12684795" cy="7307778"/>
          </a:xfrm>
        </p:grpSpPr>
        <p:pic>
          <p:nvPicPr>
            <p:cNvPr id="29" name="图片 28">
              <a:extLst>
                <a:ext uri="{FF2B5EF4-FFF2-40B4-BE49-F238E27FC236}">
                  <a16:creationId xmlns:a16="http://schemas.microsoft.com/office/drawing/2014/main" xmlns="" id="{7A582DE9-F910-41DD-B5AD-B26CB5510EC3}"/>
                </a:ext>
              </a:extLst>
            </p:cNvPr>
            <p:cNvPicPr>
              <a:picLocks noChangeAspect="1"/>
            </p:cNvPicPr>
            <p:nvPr/>
          </p:nvPicPr>
          <p:blipFill>
            <a:blip r:embed="rId3"/>
            <a:stretch>
              <a:fillRect/>
            </a:stretch>
          </p:blipFill>
          <p:spPr>
            <a:xfrm rot="5400000">
              <a:off x="2625703" y="-3154307"/>
              <a:ext cx="6858001" cy="12192001"/>
            </a:xfrm>
            <a:prstGeom prst="rect">
              <a:avLst/>
            </a:prstGeom>
          </p:spPr>
        </p:pic>
        <p:grpSp>
          <p:nvGrpSpPr>
            <p:cNvPr id="34" name="组合 33">
              <a:extLst>
                <a:ext uri="{FF2B5EF4-FFF2-40B4-BE49-F238E27FC236}">
                  <a16:creationId xmlns:a16="http://schemas.microsoft.com/office/drawing/2014/main" xmlns="" id="{BD95DAE6-BBB5-4678-8154-4E0857E9A2CB}"/>
                </a:ext>
              </a:extLst>
            </p:cNvPr>
            <p:cNvGrpSpPr/>
            <p:nvPr/>
          </p:nvGrpSpPr>
          <p:grpSpPr>
            <a:xfrm flipV="1">
              <a:off x="0" y="304801"/>
              <a:ext cx="12195174" cy="417871"/>
              <a:chOff x="0" y="631103"/>
              <a:chExt cx="12195174" cy="334297"/>
            </a:xfrm>
            <a:solidFill>
              <a:schemeClr val="accent1"/>
            </a:solidFill>
          </p:grpSpPr>
          <p:sp>
            <p:nvSpPr>
              <p:cNvPr id="36" name="流程图: 数据 1">
                <a:extLst>
                  <a:ext uri="{FF2B5EF4-FFF2-40B4-BE49-F238E27FC236}">
                    <a16:creationId xmlns:a16="http://schemas.microsoft.com/office/drawing/2014/main" xmlns="" id="{3EC67D94-0E21-4697-9F4A-24177E9BF0C8}"/>
                  </a:ext>
                </a:extLst>
              </p:cNvPr>
              <p:cNvSpPr/>
              <p:nvPr userDrawn="1"/>
            </p:nvSpPr>
            <p:spPr>
              <a:xfrm>
                <a:off x="0" y="631103"/>
                <a:ext cx="1068387" cy="334297"/>
              </a:xfrm>
              <a:custGeom>
                <a:avLst/>
                <a:gdLst/>
                <a:ahLst/>
                <a:cxnLst/>
                <a:rect l="l" t="t" r="r" b="b"/>
                <a:pathLst>
                  <a:path w="1068387" h="432000">
                    <a:moveTo>
                      <a:pt x="0" y="0"/>
                    </a:moveTo>
                    <a:lnTo>
                      <a:pt x="1068387" y="0"/>
                    </a:lnTo>
                    <a:lnTo>
                      <a:pt x="656907"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2">
                <a:extLst>
                  <a:ext uri="{FF2B5EF4-FFF2-40B4-BE49-F238E27FC236}">
                    <a16:creationId xmlns:a16="http://schemas.microsoft.com/office/drawing/2014/main" xmlns="" id="{ECE5A35B-A9A8-4735-8C9E-7AC15393BF88}"/>
                  </a:ext>
                </a:extLst>
              </p:cNvPr>
              <p:cNvSpPr/>
              <p:nvPr userDrawn="1"/>
            </p:nvSpPr>
            <p:spPr>
              <a:xfrm>
                <a:off x="4040188" y="631103"/>
                <a:ext cx="8154986" cy="334297"/>
              </a:xfrm>
              <a:custGeom>
                <a:avLst/>
                <a:gdLst/>
                <a:ahLst/>
                <a:cxnLst/>
                <a:rect l="l" t="t" r="r" b="b"/>
                <a:pathLst>
                  <a:path w="8154986" h="432000">
                    <a:moveTo>
                      <a:pt x="411480" y="0"/>
                    </a:moveTo>
                    <a:lnTo>
                      <a:pt x="1028699" y="0"/>
                    </a:lnTo>
                    <a:lnTo>
                      <a:pt x="2057399" y="0"/>
                    </a:lnTo>
                    <a:lnTo>
                      <a:pt x="8154986" y="0"/>
                    </a:lnTo>
                    <a:lnTo>
                      <a:pt x="8154986" y="432000"/>
                    </a:lnTo>
                    <a:lnTo>
                      <a:pt x="1645919" y="432000"/>
                    </a:lnTo>
                    <a:lnTo>
                      <a:pt x="1028699" y="432000"/>
                    </a:lnTo>
                    <a:lnTo>
                      <a:pt x="0" y="432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Rectangle: Rounded Corners 43">
              <a:extLst>
                <a:ext uri="{FF2B5EF4-FFF2-40B4-BE49-F238E27FC236}">
                  <a16:creationId xmlns:a16="http://schemas.microsoft.com/office/drawing/2014/main" xmlns="" id="{21072B16-EDEB-4FC3-9380-3E86BE1B3B43}"/>
                </a:ext>
              </a:extLst>
            </p:cNvPr>
            <p:cNvSpPr/>
            <p:nvPr/>
          </p:nvSpPr>
          <p:spPr>
            <a:xfrm>
              <a:off x="1109685" y="394998"/>
              <a:ext cx="10735350" cy="5821072"/>
            </a:xfrm>
            <a:prstGeom prst="roundRect">
              <a:avLst>
                <a:gd name="adj" fmla="val 1623"/>
              </a:avLst>
            </a:prstGeom>
            <a:solidFill>
              <a:schemeClr val="bg1">
                <a:lumMod val="95000"/>
              </a:schemeClr>
            </a:soli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cs typeface="+mn-ea"/>
                <a:sym typeface="+mn-lt"/>
              </a:endParaRPr>
            </a:p>
          </p:txBody>
        </p:sp>
        <p:pic>
          <p:nvPicPr>
            <p:cNvPr id="32" name="图片 31">
              <a:extLst>
                <a:ext uri="{FF2B5EF4-FFF2-40B4-BE49-F238E27FC236}">
                  <a16:creationId xmlns:a16="http://schemas.microsoft.com/office/drawing/2014/main" xmlns="" id="{B9C85DD8-6E4C-4F53-B26F-C4182F9E6CAA}"/>
                </a:ext>
              </a:extLst>
            </p:cNvPr>
            <p:cNvPicPr>
              <a:picLocks noChangeAspect="1"/>
            </p:cNvPicPr>
            <p:nvPr/>
          </p:nvPicPr>
          <p:blipFill>
            <a:blip r:embed="rId4"/>
            <a:stretch>
              <a:fillRect/>
            </a:stretch>
          </p:blipFill>
          <p:spPr>
            <a:xfrm>
              <a:off x="10234754" y="5206786"/>
              <a:ext cx="1826968" cy="1463439"/>
            </a:xfrm>
            <a:prstGeom prst="rect">
              <a:avLst/>
            </a:prstGeom>
          </p:spPr>
        </p:pic>
        <p:pic>
          <p:nvPicPr>
            <p:cNvPr id="33" name="图片 32">
              <a:extLst>
                <a:ext uri="{FF2B5EF4-FFF2-40B4-BE49-F238E27FC236}">
                  <a16:creationId xmlns:a16="http://schemas.microsoft.com/office/drawing/2014/main" xmlns="" id="{AF327507-E23C-4377-B352-66B198FD4CE7}"/>
                </a:ext>
              </a:extLst>
            </p:cNvPr>
            <p:cNvPicPr>
              <a:picLocks noChangeAspect="1"/>
            </p:cNvPicPr>
            <p:nvPr/>
          </p:nvPicPr>
          <p:blipFill>
            <a:blip r:embed="rId5"/>
            <a:stretch>
              <a:fillRect/>
            </a:stretch>
          </p:blipFill>
          <p:spPr>
            <a:xfrm>
              <a:off x="-489621" y="5206786"/>
              <a:ext cx="2862591" cy="1613685"/>
            </a:xfrm>
            <a:prstGeom prst="rect">
              <a:avLst/>
            </a:prstGeom>
          </p:spPr>
        </p:pic>
      </p:grpSp>
      <p:grpSp>
        <p:nvGrpSpPr>
          <p:cNvPr id="9" name="Group 31">
            <a:extLst>
              <a:ext uri="{FF2B5EF4-FFF2-40B4-BE49-F238E27FC236}">
                <a16:creationId xmlns:a16="http://schemas.microsoft.com/office/drawing/2014/main" xmlns="" id="{2B27B1B7-B08F-4982-A66B-9C82C4FAC64F}"/>
              </a:ext>
            </a:extLst>
          </p:cNvPr>
          <p:cNvGrpSpPr/>
          <p:nvPr/>
        </p:nvGrpSpPr>
        <p:grpSpPr>
          <a:xfrm>
            <a:off x="3310257" y="3400895"/>
            <a:ext cx="72000" cy="647511"/>
            <a:chOff x="2731003" y="2943231"/>
            <a:chExt cx="72000" cy="647511"/>
          </a:xfrm>
          <a:solidFill>
            <a:schemeClr val="bg1"/>
          </a:solidFill>
        </p:grpSpPr>
        <p:sp>
          <p:nvSpPr>
            <p:cNvPr id="10" name="Oval 15">
              <a:extLst>
                <a:ext uri="{FF2B5EF4-FFF2-40B4-BE49-F238E27FC236}">
                  <a16:creationId xmlns:a16="http://schemas.microsoft.com/office/drawing/2014/main" xmlns="" id="{996173BF-F06E-4E63-A65C-B4B4C16F6059}"/>
                </a:ext>
              </a:extLst>
            </p:cNvPr>
            <p:cNvSpPr/>
            <p:nvPr/>
          </p:nvSpPr>
          <p:spPr>
            <a:xfrm>
              <a:off x="2731003"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1" name="Oval 16">
              <a:extLst>
                <a:ext uri="{FF2B5EF4-FFF2-40B4-BE49-F238E27FC236}">
                  <a16:creationId xmlns:a16="http://schemas.microsoft.com/office/drawing/2014/main" xmlns="" id="{A3032A45-2684-4538-937D-1A7A39A188E8}"/>
                </a:ext>
              </a:extLst>
            </p:cNvPr>
            <p:cNvSpPr/>
            <p:nvPr/>
          </p:nvSpPr>
          <p:spPr>
            <a:xfrm>
              <a:off x="2731003"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2" name="Oval 17">
              <a:extLst>
                <a:ext uri="{FF2B5EF4-FFF2-40B4-BE49-F238E27FC236}">
                  <a16:creationId xmlns:a16="http://schemas.microsoft.com/office/drawing/2014/main" xmlns="" id="{4F95813A-A7EB-4541-8799-29A56212D5E6}"/>
                </a:ext>
              </a:extLst>
            </p:cNvPr>
            <p:cNvSpPr/>
            <p:nvPr/>
          </p:nvSpPr>
          <p:spPr>
            <a:xfrm>
              <a:off x="273100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15" name="Group 30">
            <a:extLst>
              <a:ext uri="{FF2B5EF4-FFF2-40B4-BE49-F238E27FC236}">
                <a16:creationId xmlns:a16="http://schemas.microsoft.com/office/drawing/2014/main" xmlns="" id="{BD0D3DF4-F187-451D-B0B6-B2D191FB4657}"/>
              </a:ext>
            </a:extLst>
          </p:cNvPr>
          <p:cNvGrpSpPr/>
          <p:nvPr/>
        </p:nvGrpSpPr>
        <p:grpSpPr>
          <a:xfrm>
            <a:off x="4629275" y="3400895"/>
            <a:ext cx="72000" cy="647511"/>
            <a:chOff x="3870290" y="2943231"/>
            <a:chExt cx="72000" cy="647511"/>
          </a:xfrm>
          <a:solidFill>
            <a:schemeClr val="bg1"/>
          </a:solidFill>
        </p:grpSpPr>
        <p:sp>
          <p:nvSpPr>
            <p:cNvPr id="16" name="Oval 19">
              <a:extLst>
                <a:ext uri="{FF2B5EF4-FFF2-40B4-BE49-F238E27FC236}">
                  <a16:creationId xmlns:a16="http://schemas.microsoft.com/office/drawing/2014/main" xmlns="" id="{143456FD-F235-4E29-ABDF-3AFEA8A34E4C}"/>
                </a:ext>
              </a:extLst>
            </p:cNvPr>
            <p:cNvSpPr/>
            <p:nvPr/>
          </p:nvSpPr>
          <p:spPr>
            <a:xfrm>
              <a:off x="3870290" y="294323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7" name="Oval 20">
              <a:extLst>
                <a:ext uri="{FF2B5EF4-FFF2-40B4-BE49-F238E27FC236}">
                  <a16:creationId xmlns:a16="http://schemas.microsoft.com/office/drawing/2014/main" xmlns="" id="{F56F2365-19A7-41DE-9630-4BD9367C8413}"/>
                </a:ext>
              </a:extLst>
            </p:cNvPr>
            <p:cNvSpPr/>
            <p:nvPr/>
          </p:nvSpPr>
          <p:spPr>
            <a:xfrm>
              <a:off x="3870290" y="3230986"/>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18" name="Oval 21">
              <a:extLst>
                <a:ext uri="{FF2B5EF4-FFF2-40B4-BE49-F238E27FC236}">
                  <a16:creationId xmlns:a16="http://schemas.microsoft.com/office/drawing/2014/main" xmlns="" id="{4DB44DF7-C767-4F70-B35D-2720E6AF6897}"/>
                </a:ext>
              </a:extLst>
            </p:cNvPr>
            <p:cNvSpPr/>
            <p:nvPr/>
          </p:nvSpPr>
          <p:spPr>
            <a:xfrm>
              <a:off x="3870290"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grpSp>
        <p:nvGrpSpPr>
          <p:cNvPr id="21" name="Group 29">
            <a:extLst>
              <a:ext uri="{FF2B5EF4-FFF2-40B4-BE49-F238E27FC236}">
                <a16:creationId xmlns:a16="http://schemas.microsoft.com/office/drawing/2014/main" xmlns="" id="{02837BF5-49F4-40D3-B581-EC82F4FADAFF}"/>
              </a:ext>
            </a:extLst>
          </p:cNvPr>
          <p:cNvGrpSpPr/>
          <p:nvPr/>
        </p:nvGrpSpPr>
        <p:grpSpPr>
          <a:xfrm>
            <a:off x="5948293" y="3688651"/>
            <a:ext cx="72000" cy="359755"/>
            <a:chOff x="5039693" y="3230987"/>
            <a:chExt cx="72000" cy="359755"/>
          </a:xfrm>
          <a:solidFill>
            <a:schemeClr val="bg1"/>
          </a:solidFill>
        </p:grpSpPr>
        <p:sp>
          <p:nvSpPr>
            <p:cNvPr id="22" name="Oval 23">
              <a:extLst>
                <a:ext uri="{FF2B5EF4-FFF2-40B4-BE49-F238E27FC236}">
                  <a16:creationId xmlns:a16="http://schemas.microsoft.com/office/drawing/2014/main" xmlns="" id="{C45A38EB-C8BA-4935-A4A7-42E371CBCABF}"/>
                </a:ext>
              </a:extLst>
            </p:cNvPr>
            <p:cNvSpPr/>
            <p:nvPr/>
          </p:nvSpPr>
          <p:spPr>
            <a:xfrm>
              <a:off x="5039693" y="3230987"/>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23" name="Oval 24">
              <a:extLst>
                <a:ext uri="{FF2B5EF4-FFF2-40B4-BE49-F238E27FC236}">
                  <a16:creationId xmlns:a16="http://schemas.microsoft.com/office/drawing/2014/main" xmlns="" id="{ECAF9926-BA05-47CC-9348-88D220C67D10}"/>
                </a:ext>
              </a:extLst>
            </p:cNvPr>
            <p:cNvSpPr/>
            <p:nvPr/>
          </p:nvSpPr>
          <p:spPr>
            <a:xfrm>
              <a:off x="5039693" y="3518742"/>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grpSp>
      <p:sp>
        <p:nvSpPr>
          <p:cNvPr id="30" name="TextBox 29">
            <a:extLst>
              <a:ext uri="{FF2B5EF4-FFF2-40B4-BE49-F238E27FC236}">
                <a16:creationId xmlns:a16="http://schemas.microsoft.com/office/drawing/2014/main" xmlns="" id="{85401EB1-A931-203F-EDE1-67827FEED5AF}"/>
              </a:ext>
            </a:extLst>
          </p:cNvPr>
          <p:cNvSpPr txBox="1"/>
          <p:nvPr/>
        </p:nvSpPr>
        <p:spPr>
          <a:xfrm>
            <a:off x="1255310" y="4588865"/>
            <a:ext cx="9836748" cy="2062103"/>
          </a:xfrm>
          <a:prstGeom prst="rect">
            <a:avLst/>
          </a:prstGeom>
          <a:noFill/>
        </p:spPr>
        <p:txBody>
          <a:bodyPr wrap="square">
            <a:spAutoFit/>
          </a:bodyPr>
          <a:lstStyle/>
          <a:p>
            <a:pPr marL="0" marR="0" indent="0" algn="l">
              <a:spcBef>
                <a:spcPts val="0"/>
              </a:spcBef>
              <a:spcAft>
                <a:spcPts val="0"/>
              </a:spcAft>
            </a:pPr>
            <a:r>
              <a:rPr lang="en-US" sz="3200" dirty="0">
                <a:effectLst/>
              </a:rPr>
              <a:t>HS </a:t>
            </a:r>
            <a:r>
              <a:rPr lang="en-US" sz="3200" dirty="0" err="1">
                <a:effectLst/>
              </a:rPr>
              <a:t>quan</a:t>
            </a:r>
            <a:r>
              <a:rPr lang="en-US" sz="3200" dirty="0">
                <a:effectLst/>
              </a:rPr>
              <a:t> </a:t>
            </a:r>
            <a:r>
              <a:rPr lang="en-US" sz="3200" dirty="0" err="1">
                <a:effectLst/>
              </a:rPr>
              <a:t>sát</a:t>
            </a:r>
            <a:r>
              <a:rPr lang="en-US" sz="3200" dirty="0">
                <a:effectLst/>
              </a:rPr>
              <a:t> video: https://youtu.be/AGaBfHidAvw</a:t>
            </a:r>
            <a:endParaRPr lang="en-US" sz="2400" dirty="0">
              <a:effectLst/>
            </a:endParaRPr>
          </a:p>
          <a:p>
            <a:pPr marL="0" marR="0" algn="l">
              <a:spcBef>
                <a:spcPts val="0"/>
              </a:spcBef>
              <a:spcAft>
                <a:spcPts val="1000"/>
              </a:spcAft>
            </a:pPr>
            <a:r>
              <a:rPr lang="en-US" sz="3200" dirty="0" err="1" smtClean="0">
                <a:effectLst/>
              </a:rPr>
              <a:t>Em</a:t>
            </a:r>
            <a:r>
              <a:rPr lang="en-US" sz="3200" dirty="0" smtClean="0">
                <a:effectLst/>
              </a:rPr>
              <a:t> </a:t>
            </a:r>
            <a:r>
              <a:rPr lang="en-US" sz="3200" dirty="0" err="1">
                <a:effectLst/>
              </a:rPr>
              <a:t>hãy</a:t>
            </a:r>
            <a:r>
              <a:rPr lang="en-US" sz="3200" dirty="0">
                <a:effectLst/>
              </a:rPr>
              <a:t> </a:t>
            </a:r>
            <a:r>
              <a:rPr lang="en-US" sz="3200" dirty="0" err="1">
                <a:effectLst/>
              </a:rPr>
              <a:t>cho</a:t>
            </a:r>
            <a:r>
              <a:rPr lang="en-US" sz="3200" dirty="0">
                <a:effectLst/>
              </a:rPr>
              <a:t> </a:t>
            </a:r>
            <a:r>
              <a:rPr lang="en-US" sz="3200" dirty="0" err="1">
                <a:effectLst/>
              </a:rPr>
              <a:t>biết</a:t>
            </a:r>
            <a:r>
              <a:rPr lang="en-US" sz="3200" dirty="0">
                <a:effectLst/>
              </a:rPr>
              <a:t> </a:t>
            </a:r>
            <a:r>
              <a:rPr lang="en-US" sz="3200" dirty="0" err="1">
                <a:effectLst/>
              </a:rPr>
              <a:t>chủ</a:t>
            </a:r>
            <a:r>
              <a:rPr lang="en-US" sz="3200" dirty="0">
                <a:effectLst/>
              </a:rPr>
              <a:t> </a:t>
            </a:r>
            <a:r>
              <a:rPr lang="en-US" sz="3200" dirty="0" err="1">
                <a:effectLst/>
              </a:rPr>
              <a:t>đề</a:t>
            </a:r>
            <a:r>
              <a:rPr lang="en-US" sz="3200" dirty="0">
                <a:effectLst/>
              </a:rPr>
              <a:t> </a:t>
            </a:r>
            <a:r>
              <a:rPr lang="en-US" sz="3200" dirty="0" err="1">
                <a:effectLst/>
              </a:rPr>
              <a:t>hôm</a:t>
            </a:r>
            <a:r>
              <a:rPr lang="en-US" sz="3200" dirty="0">
                <a:effectLst/>
              </a:rPr>
              <a:t> nay </a:t>
            </a:r>
            <a:r>
              <a:rPr lang="en-US" sz="3200" dirty="0" err="1">
                <a:effectLst/>
              </a:rPr>
              <a:t>chúng</a:t>
            </a:r>
            <a:r>
              <a:rPr lang="en-US" sz="3200" dirty="0">
                <a:effectLst/>
              </a:rPr>
              <a:t> ta </a:t>
            </a:r>
            <a:r>
              <a:rPr lang="en-US" sz="3200" dirty="0" err="1">
                <a:effectLst/>
              </a:rPr>
              <a:t>tìm</a:t>
            </a:r>
            <a:r>
              <a:rPr lang="en-US" sz="3200" dirty="0">
                <a:effectLst/>
              </a:rPr>
              <a:t> </a:t>
            </a:r>
            <a:r>
              <a:rPr lang="en-US" sz="3200" dirty="0" err="1">
                <a:effectLst/>
              </a:rPr>
              <a:t>hiểu</a:t>
            </a:r>
            <a:r>
              <a:rPr lang="en-US" sz="3200" dirty="0">
                <a:effectLst/>
              </a:rPr>
              <a:t> </a:t>
            </a:r>
            <a:r>
              <a:rPr lang="en-US" sz="3200" dirty="0" err="1">
                <a:effectLst/>
              </a:rPr>
              <a:t>là</a:t>
            </a:r>
            <a:r>
              <a:rPr lang="en-US" sz="3200" dirty="0">
                <a:effectLst/>
              </a:rPr>
              <a:t> </a:t>
            </a:r>
            <a:r>
              <a:rPr lang="en-US" sz="3200" dirty="0" err="1">
                <a:effectLst/>
              </a:rPr>
              <a:t>nghệ</a:t>
            </a:r>
            <a:r>
              <a:rPr lang="en-US" sz="3200" dirty="0">
                <a:effectLst/>
              </a:rPr>
              <a:t> </a:t>
            </a:r>
            <a:r>
              <a:rPr lang="en-US" sz="3200" dirty="0" err="1">
                <a:effectLst/>
              </a:rPr>
              <a:t>thuật</a:t>
            </a:r>
            <a:r>
              <a:rPr lang="en-US" sz="3200" dirty="0">
                <a:effectLst/>
              </a:rPr>
              <a:t> </a:t>
            </a:r>
            <a:r>
              <a:rPr lang="en-US" sz="3200" dirty="0" err="1">
                <a:effectLst/>
              </a:rPr>
              <a:t>truyền</a:t>
            </a:r>
            <a:r>
              <a:rPr lang="en-US" sz="3200" dirty="0">
                <a:effectLst/>
              </a:rPr>
              <a:t> </a:t>
            </a:r>
            <a:r>
              <a:rPr lang="en-US" sz="3200" dirty="0" err="1">
                <a:effectLst/>
              </a:rPr>
              <a:t>thống</a:t>
            </a:r>
            <a:r>
              <a:rPr lang="en-US" sz="3200" dirty="0">
                <a:effectLst/>
              </a:rPr>
              <a:t> </a:t>
            </a:r>
            <a:r>
              <a:rPr lang="en-US" sz="3200" dirty="0" err="1">
                <a:effectLst/>
              </a:rPr>
              <a:t>nào</a:t>
            </a:r>
            <a:r>
              <a:rPr lang="en-US" sz="3200" dirty="0">
                <a:effectLst/>
              </a:rPr>
              <a:t> </a:t>
            </a:r>
            <a:r>
              <a:rPr lang="en-US" sz="3200" dirty="0" err="1">
                <a:effectLst/>
              </a:rPr>
              <a:t>của</a:t>
            </a:r>
            <a:r>
              <a:rPr lang="en-US" sz="3200" dirty="0">
                <a:effectLst/>
              </a:rPr>
              <a:t> </a:t>
            </a:r>
            <a:r>
              <a:rPr lang="en-US" sz="3200" dirty="0" err="1">
                <a:effectLst/>
              </a:rPr>
              <a:t>Hải</a:t>
            </a:r>
            <a:r>
              <a:rPr lang="en-US" sz="3200" dirty="0">
                <a:effectLst/>
              </a:rPr>
              <a:t> </a:t>
            </a:r>
            <a:r>
              <a:rPr lang="en-US" sz="3200" dirty="0" err="1">
                <a:effectLst/>
              </a:rPr>
              <a:t>Phòng</a:t>
            </a:r>
            <a:r>
              <a:rPr lang="en-US" sz="3200" dirty="0">
                <a:effectLst/>
              </a:rPr>
              <a:t>? </a:t>
            </a:r>
            <a:r>
              <a:rPr lang="en-US" sz="3200" dirty="0" err="1">
                <a:effectLst/>
              </a:rPr>
              <a:t>Cảm</a:t>
            </a:r>
            <a:r>
              <a:rPr lang="en-US" sz="3200" dirty="0">
                <a:effectLst/>
              </a:rPr>
              <a:t> </a:t>
            </a:r>
            <a:r>
              <a:rPr lang="en-US" sz="3200" dirty="0" err="1">
                <a:effectLst/>
              </a:rPr>
              <a:t>nhận</a:t>
            </a:r>
            <a:r>
              <a:rPr lang="en-US" sz="3200" dirty="0">
                <a:effectLst/>
              </a:rPr>
              <a:t> </a:t>
            </a:r>
            <a:r>
              <a:rPr lang="en-US" sz="3200" dirty="0" err="1">
                <a:effectLst/>
              </a:rPr>
              <a:t>của</a:t>
            </a:r>
            <a:r>
              <a:rPr lang="en-US" sz="3200" dirty="0">
                <a:effectLst/>
              </a:rPr>
              <a:t> </a:t>
            </a:r>
            <a:r>
              <a:rPr lang="en-US" sz="3200" dirty="0" err="1">
                <a:effectLst/>
              </a:rPr>
              <a:t>em</a:t>
            </a:r>
            <a:r>
              <a:rPr lang="en-US" sz="3200" dirty="0">
                <a:effectLst/>
              </a:rPr>
              <a:t> </a:t>
            </a:r>
            <a:r>
              <a:rPr lang="en-US" sz="3200" dirty="0" err="1">
                <a:effectLst/>
              </a:rPr>
              <a:t>về</a:t>
            </a:r>
            <a:r>
              <a:rPr lang="en-US" sz="3200" dirty="0">
                <a:effectLst/>
              </a:rPr>
              <a:t> </a:t>
            </a:r>
            <a:r>
              <a:rPr lang="en-US" sz="3200" dirty="0" err="1">
                <a:effectLst/>
              </a:rPr>
              <a:t>nghệ</a:t>
            </a:r>
            <a:r>
              <a:rPr lang="en-US" sz="3200" dirty="0">
                <a:effectLst/>
              </a:rPr>
              <a:t> </a:t>
            </a:r>
            <a:r>
              <a:rPr lang="en-US" sz="3200" dirty="0" err="1">
                <a:effectLst/>
              </a:rPr>
              <a:t>thuật</a:t>
            </a:r>
            <a:r>
              <a:rPr lang="en-US" sz="3200" dirty="0">
                <a:effectLst/>
              </a:rPr>
              <a:t> </a:t>
            </a:r>
            <a:r>
              <a:rPr lang="en-US" sz="3200" dirty="0" err="1">
                <a:effectLst/>
              </a:rPr>
              <a:t>đó</a:t>
            </a:r>
            <a:r>
              <a:rPr lang="en-US" sz="3200" dirty="0">
                <a:effectLst/>
              </a:rPr>
              <a:t>?</a:t>
            </a:r>
            <a:endParaRPr lang="en-US" sz="3200" dirty="0"/>
          </a:p>
        </p:txBody>
      </p:sp>
      <p:pic>
        <p:nvPicPr>
          <p:cNvPr id="2" name="Picture 1">
            <a:hlinkClick r:id="rId6" action="ppaction://hlinkfile"/>
          </p:cNvPr>
          <p:cNvPicPr>
            <a:picLocks noChangeAspect="1"/>
          </p:cNvPicPr>
          <p:nvPr/>
        </p:nvPicPr>
        <p:blipFill>
          <a:blip r:embed="rId7"/>
          <a:stretch>
            <a:fillRect/>
          </a:stretch>
        </p:blipFill>
        <p:spPr>
          <a:xfrm>
            <a:off x="3470996" y="1071110"/>
            <a:ext cx="5750827" cy="3247526"/>
          </a:xfrm>
          <a:prstGeom prst="rect">
            <a:avLst/>
          </a:prstGeom>
        </p:spPr>
      </p:pic>
    </p:spTree>
    <p:extLst>
      <p:ext uri="{BB962C8B-B14F-4D97-AF65-F5344CB8AC3E}">
        <p14:creationId xmlns:p14="http://schemas.microsoft.com/office/powerpoint/2010/main" val="328920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1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ppt_x"/>
                                              </p:val>
                                            </p:tav>
                                            <p:tav tm="100000">
                                              <p:val>
                                                <p:strVal val="#ppt_x"/>
                                              </p:val>
                                            </p:tav>
                                          </p:tavLst>
                                        </p:anim>
                                        <p:anim calcmode="lin" valueType="num">
                                          <p:cBhvr additive="base">
                                            <p:cTn id="24" dur="1000" fill="hold"/>
                                            <p:tgtEl>
                                              <p:spTgt spid="20"/>
                                            </p:tgtEl>
                                            <p:attrNameLst>
                                              <p:attrName>ppt_y</p:attrName>
                                            </p:attrNameLst>
                                          </p:cBhvr>
                                          <p:tavLst>
                                            <p:tav tm="0">
                                              <p:val>
                                                <p:strVal val="1+#ppt_h/2"/>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par>
                                    <p:cTn id="28" presetID="22" presetClass="entr" presetSubtype="1" fill="hold" nodeType="withEffect">
                                      <p:stCondLst>
                                        <p:cond delay="150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par>
                                    <p:cTn id="34" presetID="22" presetClass="entr" presetSubtype="1" fill="hold" nodeType="withEffect">
                                      <p:stCondLst>
                                        <p:cond delay="150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20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p:bldP spid="8" grpId="0" animBg="1"/>
          <p:bldP spid="13" grpId="0"/>
          <p:bldP spid="14" grpId="0" animBg="1"/>
          <p:bldP spid="19" grpId="0"/>
          <p:bldP spid="20" grpId="0" animBg="1"/>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9" y="-2258862"/>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152747" y="203454"/>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2221916" y="344272"/>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1535449" y="16071"/>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2315845" y="2848846"/>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5040190" y="937272"/>
            <a:ext cx="5296643" cy="2129034"/>
            <a:chOff x="4242214" y="668440"/>
            <a:chExt cx="3581161" cy="1596778"/>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5430982" y="2265218"/>
              <a:ext cx="14893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4242214" y="668440"/>
              <a:ext cx="3581161" cy="1592746"/>
            </a:xfrm>
            <a:prstGeom prst="rect">
              <a:avLst/>
            </a:prstGeom>
            <a:noFill/>
          </p:spPr>
          <p:txBody>
            <a:bodyPr wrap="none" lIns="91440" tIns="45720" rIns="91440" bIns="45720" rtlCol="0">
              <a:spAutoFit/>
            </a:bodyPr>
            <a:lstStyle/>
            <a:p>
              <a:pPr algn="ctr"/>
              <a:r>
                <a:rPr lang="en-US" altLang="zh-CN" sz="6600" b="1" spc="400" dirty="0" smtClean="0">
                  <a:solidFill>
                    <a:schemeClr val="accent2">
                      <a:lumMod val="60000"/>
                      <a:lumOff val="40000"/>
                    </a:schemeClr>
                  </a:solidFill>
                  <a:cs typeface="+mn-ea"/>
                  <a:sym typeface="+mn-lt"/>
                </a:rPr>
                <a:t>HÌNH THÀNH</a:t>
              </a:r>
            </a:p>
            <a:p>
              <a:pPr algn="ctr"/>
              <a:r>
                <a:rPr lang="en-US" altLang="zh-CN" sz="6600" b="1" spc="400" dirty="0" smtClean="0">
                  <a:solidFill>
                    <a:schemeClr val="accent2">
                      <a:lumMod val="60000"/>
                      <a:lumOff val="40000"/>
                    </a:schemeClr>
                  </a:solidFill>
                  <a:cs typeface="+mn-ea"/>
                  <a:sym typeface="+mn-lt"/>
                </a:rPr>
                <a:t> KIẾN THỨC</a:t>
              </a:r>
              <a:endParaRPr lang="zh-CN" altLang="en-US" sz="6600" b="1" spc="400" dirty="0">
                <a:solidFill>
                  <a:schemeClr val="accent2">
                    <a:lumMod val="60000"/>
                    <a:lumOff val="40000"/>
                  </a:schemeClr>
                </a:solidFill>
                <a:cs typeface="+mn-ea"/>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1299984" y="4278066"/>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174795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0F02A39E-9D0E-1842-9C62-244881A8E940}"/>
              </a:ext>
            </a:extLst>
          </p:cNvPr>
          <p:cNvPicPr>
            <a:picLocks noChangeAspect="1"/>
          </p:cNvPicPr>
          <p:nvPr/>
        </p:nvPicPr>
        <p:blipFill>
          <a:blip r:embed="rId3"/>
          <a:stretch>
            <a:fillRect/>
          </a:stretch>
        </p:blipFill>
        <p:spPr>
          <a:xfrm rot="5400000">
            <a:off x="2666998" y="-2666999"/>
            <a:ext cx="6858001" cy="12192001"/>
          </a:xfrm>
          <a:prstGeom prst="rect">
            <a:avLst/>
          </a:prstGeom>
        </p:spPr>
      </p:pic>
      <p:pic>
        <p:nvPicPr>
          <p:cNvPr id="12" name="图片 11">
            <a:extLst>
              <a:ext uri="{FF2B5EF4-FFF2-40B4-BE49-F238E27FC236}">
                <a16:creationId xmlns:a16="http://schemas.microsoft.com/office/drawing/2014/main" xmlns="" id="{707153AB-617A-4346-800D-20CFEF40B0DC}"/>
              </a:ext>
            </a:extLst>
          </p:cNvPr>
          <p:cNvPicPr>
            <a:picLocks noChangeAspect="1"/>
          </p:cNvPicPr>
          <p:nvPr/>
        </p:nvPicPr>
        <p:blipFill>
          <a:blip r:embed="rId4"/>
          <a:stretch>
            <a:fillRect/>
          </a:stretch>
        </p:blipFill>
        <p:spPr>
          <a:xfrm>
            <a:off x="0" y="5476874"/>
            <a:ext cx="12192000" cy="1381125"/>
          </a:xfrm>
          <a:prstGeom prst="rect">
            <a:avLst/>
          </a:prstGeom>
        </p:spPr>
      </p:pic>
      <p:pic>
        <p:nvPicPr>
          <p:cNvPr id="13" name="图片 12">
            <a:extLst>
              <a:ext uri="{FF2B5EF4-FFF2-40B4-BE49-F238E27FC236}">
                <a16:creationId xmlns:a16="http://schemas.microsoft.com/office/drawing/2014/main" xmlns="" id="{F67F8FDD-6A4C-5944-9E47-2FB898C76D49}"/>
              </a:ext>
            </a:extLst>
          </p:cNvPr>
          <p:cNvPicPr>
            <a:picLocks noChangeAspect="1"/>
          </p:cNvPicPr>
          <p:nvPr/>
        </p:nvPicPr>
        <p:blipFill>
          <a:blip r:embed="rId5"/>
          <a:stretch>
            <a:fillRect/>
          </a:stretch>
        </p:blipFill>
        <p:spPr>
          <a:xfrm>
            <a:off x="-386383" y="4387379"/>
            <a:ext cx="2862591" cy="1613685"/>
          </a:xfrm>
          <a:prstGeom prst="rect">
            <a:avLst/>
          </a:prstGeom>
        </p:spPr>
      </p:pic>
      <p:pic>
        <p:nvPicPr>
          <p:cNvPr id="14" name="图片 13">
            <a:extLst>
              <a:ext uri="{FF2B5EF4-FFF2-40B4-BE49-F238E27FC236}">
                <a16:creationId xmlns:a16="http://schemas.microsoft.com/office/drawing/2014/main" xmlns="" id="{370B555F-3FEF-774D-A695-31B0864CAC6F}"/>
              </a:ext>
            </a:extLst>
          </p:cNvPr>
          <p:cNvPicPr>
            <a:picLocks noChangeAspect="1"/>
          </p:cNvPicPr>
          <p:nvPr/>
        </p:nvPicPr>
        <p:blipFill>
          <a:blip r:embed="rId6"/>
          <a:stretch>
            <a:fillRect/>
          </a:stretch>
        </p:blipFill>
        <p:spPr>
          <a:xfrm>
            <a:off x="10365032" y="-13108"/>
            <a:ext cx="1826968" cy="1463439"/>
          </a:xfrm>
          <a:prstGeom prst="rect">
            <a:avLst/>
          </a:prstGeom>
        </p:spPr>
      </p:pic>
      <p:pic>
        <p:nvPicPr>
          <p:cNvPr id="15" name="图片 14">
            <a:extLst>
              <a:ext uri="{FF2B5EF4-FFF2-40B4-BE49-F238E27FC236}">
                <a16:creationId xmlns:a16="http://schemas.microsoft.com/office/drawing/2014/main" xmlns="" id="{51FEF753-8EAE-1D44-B99B-9557BE0FE95D}"/>
              </a:ext>
            </a:extLst>
          </p:cNvPr>
          <p:cNvPicPr>
            <a:picLocks noChangeAspect="1"/>
          </p:cNvPicPr>
          <p:nvPr/>
        </p:nvPicPr>
        <p:blipFill>
          <a:blip r:embed="rId7"/>
          <a:stretch>
            <a:fillRect/>
          </a:stretch>
        </p:blipFill>
        <p:spPr>
          <a:xfrm>
            <a:off x="9166475" y="3247323"/>
            <a:ext cx="3799512" cy="1863286"/>
          </a:xfrm>
          <a:prstGeom prst="rect">
            <a:avLst/>
          </a:prstGeom>
        </p:spPr>
      </p:pic>
      <p:pic>
        <p:nvPicPr>
          <p:cNvPr id="16" name="图片 15">
            <a:extLst>
              <a:ext uri="{FF2B5EF4-FFF2-40B4-BE49-F238E27FC236}">
                <a16:creationId xmlns:a16="http://schemas.microsoft.com/office/drawing/2014/main" xmlns="" id="{1C12B9F0-AC51-BB4C-9E99-6EF352F724E3}"/>
              </a:ext>
            </a:extLst>
          </p:cNvPr>
          <p:cNvPicPr>
            <a:picLocks noChangeAspect="1"/>
          </p:cNvPicPr>
          <p:nvPr/>
        </p:nvPicPr>
        <p:blipFill>
          <a:blip r:embed="rId7"/>
          <a:stretch>
            <a:fillRect/>
          </a:stretch>
        </p:blipFill>
        <p:spPr>
          <a:xfrm>
            <a:off x="-593975" y="147903"/>
            <a:ext cx="2772096" cy="1359440"/>
          </a:xfrm>
          <a:prstGeom prst="rect">
            <a:avLst/>
          </a:prstGeom>
        </p:spPr>
      </p:pic>
      <p:sp>
        <p:nvSpPr>
          <p:cNvPr id="2" name="矩形: 圆角 15">
            <a:extLst>
              <a:ext uri="{FF2B5EF4-FFF2-40B4-BE49-F238E27FC236}">
                <a16:creationId xmlns:a16="http://schemas.microsoft.com/office/drawing/2014/main" xmlns="" id="{2849C367-B576-49D0-949B-20250A0C802B}"/>
              </a:ext>
            </a:extLst>
          </p:cNvPr>
          <p:cNvSpPr/>
          <p:nvPr/>
        </p:nvSpPr>
        <p:spPr>
          <a:xfrm rot="2098852">
            <a:off x="-3018233" y="418757"/>
            <a:ext cx="7458488" cy="3087072"/>
          </a:xfrm>
          <a:prstGeom prst="roundRect">
            <a:avLst>
              <a:gd name="adj" fmla="val 50000"/>
            </a:avLst>
          </a:prstGeom>
          <a:blipFill dpi="0" rotWithShape="0">
            <a:blip r:embed="rId8"/>
            <a:srcRect/>
            <a:stretch>
              <a:fillRect t="2212" b="-82690"/>
            </a:stretch>
          </a:blip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3" name="矩形: 圆角 16">
            <a:extLst>
              <a:ext uri="{FF2B5EF4-FFF2-40B4-BE49-F238E27FC236}">
                <a16:creationId xmlns:a16="http://schemas.microsoft.com/office/drawing/2014/main" xmlns="" id="{19B65A7B-C5E1-49FC-BF04-6F66F95C3BEC}"/>
              </a:ext>
            </a:extLst>
          </p:cNvPr>
          <p:cNvSpPr/>
          <p:nvPr/>
        </p:nvSpPr>
        <p:spPr>
          <a:xfrm rot="2098852">
            <a:off x="762184" y="325848"/>
            <a:ext cx="2473289" cy="675103"/>
          </a:xfrm>
          <a:prstGeom prst="roundRect">
            <a:avLst>
              <a:gd name="adj" fmla="val 50000"/>
            </a:avLst>
          </a:prstGeom>
          <a:solidFill>
            <a:schemeClr val="accent2">
              <a:lumMod val="60000"/>
              <a:lumOff val="40000"/>
            </a:schemeClr>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 name="矩形: 圆角 17">
            <a:extLst>
              <a:ext uri="{FF2B5EF4-FFF2-40B4-BE49-F238E27FC236}">
                <a16:creationId xmlns:a16="http://schemas.microsoft.com/office/drawing/2014/main" xmlns="" id="{E0D49332-06C3-4240-8BD3-6791B5F3EF81}"/>
              </a:ext>
            </a:extLst>
          </p:cNvPr>
          <p:cNvSpPr/>
          <p:nvPr/>
        </p:nvSpPr>
        <p:spPr>
          <a:xfrm rot="2098852">
            <a:off x="-1765758" y="3257071"/>
            <a:ext cx="4409860" cy="1683025"/>
          </a:xfrm>
          <a:prstGeom prst="roundRect">
            <a:avLst>
              <a:gd name="adj" fmla="val 50000"/>
            </a:avLst>
          </a:prstGeom>
          <a:solidFill>
            <a:schemeClr val="accent2"/>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a:extLst>
              <a:ext uri="{FF2B5EF4-FFF2-40B4-BE49-F238E27FC236}">
                <a16:creationId xmlns:a16="http://schemas.microsoft.com/office/drawing/2014/main" xmlns="" id="{535B5720-C873-452E-B82D-CCA1F9F0FD5B}"/>
              </a:ext>
            </a:extLst>
          </p:cNvPr>
          <p:cNvGrpSpPr/>
          <p:nvPr/>
        </p:nvGrpSpPr>
        <p:grpSpPr>
          <a:xfrm>
            <a:off x="3755270" y="1383674"/>
            <a:ext cx="7821372" cy="1754325"/>
            <a:chOff x="2734892" y="544025"/>
            <a:chExt cx="5866028" cy="1315745"/>
          </a:xfrm>
        </p:grpSpPr>
        <p:cxnSp>
          <p:nvCxnSpPr>
            <p:cNvPr id="8" name="直接连接符 21">
              <a:extLst>
                <a:ext uri="{FF2B5EF4-FFF2-40B4-BE49-F238E27FC236}">
                  <a16:creationId xmlns:a16="http://schemas.microsoft.com/office/drawing/2014/main" xmlns="" id="{317D2701-6C60-4E0E-82BF-9347C5E56F1D}"/>
                </a:ext>
              </a:extLst>
            </p:cNvPr>
            <p:cNvCxnSpPr/>
            <p:nvPr/>
          </p:nvCxnSpPr>
          <p:spPr>
            <a:xfrm>
              <a:off x="4490438" y="1777776"/>
              <a:ext cx="25486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87010B64-4D2D-4BCD-A4C1-AA46391715A5}"/>
                </a:ext>
              </a:extLst>
            </p:cNvPr>
            <p:cNvSpPr txBox="1"/>
            <p:nvPr/>
          </p:nvSpPr>
          <p:spPr>
            <a:xfrm>
              <a:off x="2734892" y="544025"/>
              <a:ext cx="5866028" cy="1315745"/>
            </a:xfrm>
            <a:prstGeom prst="rect">
              <a:avLst/>
            </a:prstGeom>
            <a:noFill/>
          </p:spPr>
          <p:txBody>
            <a:bodyPr wrap="none" lIns="91440" tIns="45720" rIns="91440" bIns="45720" rtlCol="0">
              <a:spAutoFit/>
            </a:bodyPr>
            <a:lstStyle/>
            <a:p>
              <a:pPr marL="857250" indent="-857250" algn="ctr">
                <a:buAutoNum type="romanUcPeriod"/>
              </a:pP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làng</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Bảo</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a:solidFill>
                    <a:schemeClr val="bg1"/>
                  </a:solidFill>
                  <a:latin typeface="Times New Roman" panose="02020603050405020304" pitchFamily="18" charset="0"/>
                  <a:cs typeface="Times New Roman" panose="02020603050405020304" pitchFamily="18" charset="0"/>
                  <a:sym typeface="+mn-lt"/>
                </a:rPr>
                <a:t>H</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à</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cái</a:t>
              </a:r>
              <a:r>
                <a:rPr lang="en-US" altLang="zh-CN" sz="3600" b="1" spc="400" dirty="0" smtClean="0">
                  <a:solidFill>
                    <a:schemeClr val="bg1"/>
                  </a:solidFill>
                  <a:latin typeface="Times New Roman" panose="02020603050405020304" pitchFamily="18" charset="0"/>
                  <a:cs typeface="Times New Roman" panose="02020603050405020304" pitchFamily="18" charset="0"/>
                  <a:sym typeface="+mn-lt"/>
                </a:rPr>
                <a:t> </a:t>
              </a:r>
              <a:r>
                <a:rPr lang="en-US" altLang="zh-CN" sz="3600" b="1" spc="400" dirty="0" err="1" smtClean="0">
                  <a:solidFill>
                    <a:schemeClr val="bg1"/>
                  </a:solidFill>
                  <a:latin typeface="Times New Roman" panose="02020603050405020304" pitchFamily="18" charset="0"/>
                  <a:cs typeface="Times New Roman" panose="02020603050405020304" pitchFamily="18" charset="0"/>
                  <a:sym typeface="+mn-lt"/>
                </a:rPr>
                <a:t>nôi</a:t>
              </a:r>
              <a:endParaRPr lang="en-US" altLang="zh-CN" sz="3600" b="1" spc="400" dirty="0">
                <a:solidFill>
                  <a:schemeClr val="bg1"/>
                </a:solidFill>
                <a:latin typeface="Times New Roman" panose="02020603050405020304" pitchFamily="18" charset="0"/>
                <a:cs typeface="Times New Roman" panose="02020603050405020304" pitchFamily="18" charset="0"/>
                <a:sym typeface="+mn-lt"/>
              </a:endParaRPr>
            </a:p>
            <a:p>
              <a:pPr algn="ct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tạc</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rối</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nam</a:t>
              </a:r>
              <a:endParaRPr lang="en-US" sz="28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zh-CN" altLang="en-US" sz="3600" b="1" spc="400" dirty="0">
                <a:solidFill>
                  <a:schemeClr val="bg1"/>
                </a:solidFill>
                <a:latin typeface="Times New Roman" panose="02020603050405020304" pitchFamily="18" charset="0"/>
                <a:cs typeface="Times New Roman" panose="02020603050405020304" pitchFamily="18" charset="0"/>
                <a:sym typeface="+mn-lt"/>
              </a:endParaRPr>
            </a:p>
          </p:txBody>
        </p:sp>
      </p:grpSp>
      <p:sp>
        <p:nvSpPr>
          <p:cNvPr id="10" name="矩形: 圆角 23">
            <a:extLst>
              <a:ext uri="{FF2B5EF4-FFF2-40B4-BE49-F238E27FC236}">
                <a16:creationId xmlns:a16="http://schemas.microsoft.com/office/drawing/2014/main" xmlns="" id="{37687C95-5831-406C-A876-72BE221E43E0}"/>
              </a:ext>
            </a:extLst>
          </p:cNvPr>
          <p:cNvSpPr/>
          <p:nvPr/>
        </p:nvSpPr>
        <p:spPr>
          <a:xfrm rot="2098852">
            <a:off x="-846544" y="4700013"/>
            <a:ext cx="2005991" cy="675103"/>
          </a:xfrm>
          <a:prstGeom prst="roundRect">
            <a:avLst>
              <a:gd name="adj" fmla="val 50000"/>
            </a:avLst>
          </a:prstGeom>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2943079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1352" y="0"/>
            <a:ext cx="5312674" cy="830697"/>
          </a:xfrm>
          <a:prstGeom prst="rect">
            <a:avLst/>
          </a:prstGeom>
          <a:noFill/>
        </p:spPr>
        <p:txBody>
          <a:bodyPr wrap="none" rtlCol="0">
            <a:spAutoFit/>
          </a:bodyPr>
          <a:lstStyle/>
          <a:p>
            <a:r>
              <a:rPr lang="en-US" sz="3999" b="1" dirty="0">
                <a:solidFill>
                  <a:srgbClr val="F79646">
                    <a:lumMod val="75000"/>
                  </a:srgbClr>
                </a:solidFill>
                <a:latin typeface="Times New Roman" panose="02020603050405020304" pitchFamily="18" charset="0"/>
                <a:cs typeface="Times New Roman" panose="02020603050405020304" pitchFamily="18" charset="0"/>
              </a:rPr>
              <a:t>NHIỆM</a:t>
            </a:r>
            <a:r>
              <a:rPr lang="en-US" sz="4799" b="1" dirty="0">
                <a:solidFill>
                  <a:srgbClr val="F79646">
                    <a:lumMod val="75000"/>
                  </a:srgbClr>
                </a:solidFill>
                <a:latin typeface="Times New Roman" panose="02020603050405020304" pitchFamily="18" charset="0"/>
                <a:cs typeface="Times New Roman" panose="02020603050405020304" pitchFamily="18" charset="0"/>
              </a:rPr>
              <a:t> </a:t>
            </a:r>
            <a:r>
              <a:rPr lang="en-US" sz="3999" b="1" dirty="0">
                <a:solidFill>
                  <a:srgbClr val="F79646">
                    <a:lumMod val="75000"/>
                  </a:srgbClr>
                </a:solidFill>
                <a:latin typeface="Times New Roman" panose="02020603050405020304" pitchFamily="18" charset="0"/>
                <a:cs typeface="Times New Roman" panose="02020603050405020304" pitchFamily="18" charset="0"/>
              </a:rPr>
              <a:t>VỤ HỌC TẬP</a:t>
            </a:r>
          </a:p>
        </p:txBody>
      </p:sp>
      <p:pic>
        <p:nvPicPr>
          <p:cNvPr id="5" name="Picture 4">
            <a:extLst>
              <a:ext uri="{FF2B5EF4-FFF2-40B4-BE49-F238E27FC236}">
                <a16:creationId xmlns:a16="http://schemas.microsoft.com/office/drawing/2014/main" xmlns="" id="{AE74209E-4C9D-4E89-A2FC-90AA95A409FB}"/>
              </a:ext>
            </a:extLst>
          </p:cNvPr>
          <p:cNvPicPr>
            <a:picLocks noChangeAspect="1"/>
          </p:cNvPicPr>
          <p:nvPr/>
        </p:nvPicPr>
        <p:blipFill rotWithShape="1">
          <a:blip r:embed="rId2"/>
          <a:srcRect l="23811" t="49918" r="67591" b="40164"/>
          <a:stretch/>
        </p:blipFill>
        <p:spPr>
          <a:xfrm>
            <a:off x="1336336" y="0"/>
            <a:ext cx="2252652" cy="1049996"/>
          </a:xfrm>
          <a:prstGeom prst="rect">
            <a:avLst/>
          </a:prstGeom>
        </p:spPr>
      </p:pic>
      <p:pic>
        <p:nvPicPr>
          <p:cNvPr id="8" name="Picture 2" descr="Think, Pair, Share | Think pair share, Positive good morning quotes,  Classroom communit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875" b="69271" l="0" r="100000">
                        <a14:foregroundMark x1="51172" y1="60938" x2="51172" y2="60938"/>
                        <a14:foregroundMark x1="55176" y1="49740" x2="55176" y2="49740"/>
                        <a14:foregroundMark x1="55664" y1="42448" x2="55664" y2="42448"/>
                        <a14:foregroundMark x1="40137" y1="45443" x2="40137" y2="45443"/>
                        <a14:foregroundMark x1="45020" y1="48177" x2="45996" y2="55469"/>
                        <a14:foregroundMark x1="42676" y1="45182" x2="40527" y2="45964"/>
                        <a14:foregroundMark x1="57422" y1="54948" x2="42480" y2="56771"/>
                        <a14:foregroundMark x1="25488" y1="39583" x2="24121" y2="60677"/>
                        <a14:foregroundMark x1="15234" y1="41276" x2="4102" y2="39193"/>
                        <a14:foregroundMark x1="17676" y1="39063" x2="6836" y2="40365"/>
                        <a14:foregroundMark x1="9473" y1="38802" x2="22754" y2="38672"/>
                        <a14:foregroundMark x1="12500" y1="37760" x2="23828" y2="37760"/>
                        <a14:foregroundMark x1="18457" y1="43229" x2="5176" y2="42188"/>
                        <a14:foregroundMark x1="9277" y1="37500" x2="26367" y2="36458"/>
                        <a14:foregroundMark x1="8105" y1="36849" x2="20703" y2="35677"/>
                        <a14:foregroundMark x1="6738" y1="44531" x2="20410" y2="43099"/>
                        <a14:foregroundMark x1="5957" y1="37630" x2="8691" y2="43099"/>
                        <a14:foregroundMark x1="89160" y1="39844" x2="95605" y2="37240"/>
                        <a14:foregroundMark x1="93457" y1="30990" x2="92578" y2="47005"/>
                        <a14:foregroundMark x1="89160" y1="30469" x2="97461" y2="41536"/>
                        <a14:foregroundMark x1="89160" y1="29036" x2="98633" y2="28906"/>
                        <a14:foregroundMark x1="97168" y1="28646" x2="97070" y2="39193"/>
                        <a14:foregroundMark x1="94629" y1="28646" x2="95313" y2="36198"/>
                        <a14:foregroundMark x1="25684" y1="45182" x2="31152" y2="48958"/>
                      </a14:backgroundRemoval>
                    </a14:imgEffect>
                  </a14:imgLayer>
                </a14:imgProps>
              </a:ext>
              <a:ext uri="{28A0092B-C50C-407E-A947-70E740481C1C}">
                <a14:useLocalDpi xmlns:a14="http://schemas.microsoft.com/office/drawing/2010/main" val="0"/>
              </a:ext>
            </a:extLst>
          </a:blip>
          <a:srcRect t="26307" b="25812"/>
          <a:stretch/>
        </p:blipFill>
        <p:spPr bwMode="auto">
          <a:xfrm>
            <a:off x="8061211" y="5459012"/>
            <a:ext cx="3742266" cy="15087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E762E2D-352A-FB08-B0E9-3B72AC7ECA5F}"/>
              </a:ext>
            </a:extLst>
          </p:cNvPr>
          <p:cNvSpPr txBox="1"/>
          <p:nvPr/>
        </p:nvSpPr>
        <p:spPr>
          <a:xfrm>
            <a:off x="575495" y="963566"/>
            <a:ext cx="10926392" cy="5894434"/>
          </a:xfrm>
          <a:prstGeom prst="rect">
            <a:avLst/>
          </a:prstGeom>
          <a:noFill/>
        </p:spPr>
        <p:txBody>
          <a:bodyPr wrap="square">
            <a:spAutoFit/>
          </a:bodyPr>
          <a:lstStyle/>
          <a:p>
            <a:pPr marL="0" marR="0" algn="ctr">
              <a:lnSpc>
                <a:spcPct val="115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HOẠT ĐỘNG DỰ ÁN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30000"/>
              </a:lnSpc>
              <a:spcBef>
                <a:spcPts val="300"/>
              </a:spcBef>
              <a:spcAft>
                <a:spcPts val="0"/>
              </a:spcAft>
            </a:pP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solidFill>
                  <a:srgbClr val="4F81B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Hà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video.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dung: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biểu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thống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5094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A57024C-21AE-FDC9-28CF-168122A3F2AF}"/>
              </a:ext>
            </a:extLst>
          </p:cNvPr>
          <p:cNvGraphicFramePr>
            <a:graphicFrameLocks noGrp="1"/>
          </p:cNvGraphicFramePr>
          <p:nvPr>
            <p:extLst>
              <p:ext uri="{D42A27DB-BD31-4B8C-83A1-F6EECF244321}">
                <p14:modId xmlns:p14="http://schemas.microsoft.com/office/powerpoint/2010/main" val="3822051293"/>
              </p:ext>
            </p:extLst>
          </p:nvPr>
        </p:nvGraphicFramePr>
        <p:xfrm>
          <a:off x="92015" y="86475"/>
          <a:ext cx="12007969" cy="6833401"/>
        </p:xfrm>
        <a:graphic>
          <a:graphicData uri="http://schemas.openxmlformats.org/drawingml/2006/table">
            <a:tbl>
              <a:tblPr firstRow="1" firstCol="1" bandRow="1">
                <a:tableStyleId>{5C22544A-7EE6-4342-B048-85BDC9FD1C3A}</a:tableStyleId>
              </a:tblPr>
              <a:tblGrid>
                <a:gridCol w="1892060">
                  <a:extLst>
                    <a:ext uri="{9D8B030D-6E8A-4147-A177-3AD203B41FA5}">
                      <a16:colId xmlns:a16="http://schemas.microsoft.com/office/drawing/2014/main" xmlns="" val="1827883928"/>
                    </a:ext>
                  </a:extLst>
                </a:gridCol>
                <a:gridCol w="6429555">
                  <a:extLst>
                    <a:ext uri="{9D8B030D-6E8A-4147-A177-3AD203B41FA5}">
                      <a16:colId xmlns:a16="http://schemas.microsoft.com/office/drawing/2014/main" xmlns="" val="1627290165"/>
                    </a:ext>
                  </a:extLst>
                </a:gridCol>
                <a:gridCol w="953856">
                  <a:extLst>
                    <a:ext uri="{9D8B030D-6E8A-4147-A177-3AD203B41FA5}">
                      <a16:colId xmlns:a16="http://schemas.microsoft.com/office/drawing/2014/main" xmlns="" val="2088884406"/>
                    </a:ext>
                  </a:extLst>
                </a:gridCol>
                <a:gridCol w="1214250">
                  <a:extLst>
                    <a:ext uri="{9D8B030D-6E8A-4147-A177-3AD203B41FA5}">
                      <a16:colId xmlns:a16="http://schemas.microsoft.com/office/drawing/2014/main" xmlns="" val="1581136972"/>
                    </a:ext>
                  </a:extLst>
                </a:gridCol>
                <a:gridCol w="1518248">
                  <a:extLst>
                    <a:ext uri="{9D8B030D-6E8A-4147-A177-3AD203B41FA5}">
                      <a16:colId xmlns:a16="http://schemas.microsoft.com/office/drawing/2014/main" xmlns="" val="3841649248"/>
                    </a:ext>
                  </a:extLst>
                </a:gridCol>
              </a:tblGrid>
              <a:tr h="1303918">
                <a:tc>
                  <a:txBody>
                    <a:bodyPr/>
                    <a:lstStyle/>
                    <a:p>
                      <a:pPr marL="0" marR="0">
                        <a:lnSpc>
                          <a:spcPct val="115000"/>
                        </a:lnSpc>
                        <a:spcBef>
                          <a:spcPts val="0"/>
                        </a:spcBef>
                        <a:spcAft>
                          <a:spcPts val="0"/>
                        </a:spcAft>
                      </a:pPr>
                      <a:r>
                        <a:rPr lang="en-US" sz="2000">
                          <a:effectLst/>
                        </a:rPr>
                        <a:t>NỘI DUNG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dirty="0">
                          <a:effectLst/>
                        </a:rPr>
                        <a:t>TIÊU CHÍ</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ĐIỂM</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ĐÁNH GIÁ CỦA HS</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ĐÁNH GIÁ CỦA GV</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extLst>
                  <a:ext uri="{0D108BD9-81ED-4DB2-BD59-A6C34878D82A}">
                    <a16:rowId xmlns:a16="http://schemas.microsoft.com/office/drawing/2014/main" xmlns="" val="2638758107"/>
                  </a:ext>
                </a:extLst>
              </a:tr>
              <a:tr h="395208">
                <a:tc rowSpan="2">
                  <a:txBody>
                    <a:bodyPr/>
                    <a:lstStyle/>
                    <a:p>
                      <a:pPr marL="0" marR="0">
                        <a:lnSpc>
                          <a:spcPct val="115000"/>
                        </a:lnSpc>
                        <a:spcBef>
                          <a:spcPts val="0"/>
                        </a:spcBef>
                        <a:spcAft>
                          <a:spcPts val="0"/>
                        </a:spcAft>
                      </a:pPr>
                      <a:r>
                        <a:rPr lang="en-US" sz="2000" dirty="0" err="1">
                          <a:effectLst/>
                        </a:rPr>
                        <a:t>Hình</a:t>
                      </a:r>
                      <a:r>
                        <a:rPr lang="en-US" sz="2000" dirty="0">
                          <a:effectLst/>
                        </a:rPr>
                        <a:t> </a:t>
                      </a:r>
                      <a:r>
                        <a:rPr lang="en-US" sz="2000" dirty="0" err="1">
                          <a:effectLst/>
                        </a:rPr>
                        <a:t>thức</a:t>
                      </a:r>
                      <a:r>
                        <a:rPr lang="en-US" sz="2000" dirty="0">
                          <a:effectLst/>
                        </a:rPr>
                        <a:t> </a:t>
                      </a:r>
                      <a:r>
                        <a:rPr lang="en-US" sz="2000" dirty="0" err="1">
                          <a:effectLst/>
                        </a:rPr>
                        <a:t>thể</a:t>
                      </a:r>
                      <a:r>
                        <a:rPr lang="en-US" sz="2000" dirty="0">
                          <a:effectLst/>
                        </a:rPr>
                        <a:t> </a:t>
                      </a:r>
                      <a:r>
                        <a:rPr lang="en-US" sz="2000" dirty="0" err="1">
                          <a:effectLst/>
                        </a:rPr>
                        <a:t>hiện</a:t>
                      </a: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Sáng tạo, hấp dẫn.</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1547413756"/>
                  </a:ext>
                </a:extLst>
              </a:tr>
              <a:tr h="622385">
                <a:tc vMerge="1">
                  <a:txBody>
                    <a:bodyPr/>
                    <a:lstStyle/>
                    <a:p>
                      <a:endParaRPr lang="en-US"/>
                    </a:p>
                  </a:txBody>
                  <a:tcPr/>
                </a:tc>
                <a:tc>
                  <a:txBody>
                    <a:bodyPr/>
                    <a:lstStyle/>
                    <a:p>
                      <a:pPr marL="0" marR="0">
                        <a:lnSpc>
                          <a:spcPct val="115000"/>
                        </a:lnSpc>
                        <a:spcBef>
                          <a:spcPts val="0"/>
                        </a:spcBef>
                        <a:spcAft>
                          <a:spcPts val="0"/>
                        </a:spcAft>
                      </a:pPr>
                      <a:r>
                        <a:rPr lang="en-US" sz="2000">
                          <a:effectLst/>
                        </a:rPr>
                        <a:t>- Kịch bản / cách thể hiện rõ ràng.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3315602349"/>
                  </a:ext>
                </a:extLst>
              </a:tr>
              <a:tr h="894305">
                <a:tc>
                  <a:txBody>
                    <a:bodyPr/>
                    <a:lstStyle/>
                    <a:p>
                      <a:pPr marL="0" marR="0">
                        <a:lnSpc>
                          <a:spcPct val="115000"/>
                        </a:lnSpc>
                        <a:spcBef>
                          <a:spcPts val="0"/>
                        </a:spcBef>
                        <a:spcAft>
                          <a:spcPts val="0"/>
                        </a:spcAft>
                      </a:pPr>
                      <a:r>
                        <a:rPr lang="en-US" sz="2000">
                          <a:effectLst/>
                        </a:rPr>
                        <a:t>Thời gian</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Thời gian chuẩn bị hợp lý</a:t>
                      </a:r>
                      <a:endParaRPr lang="en-US" sz="1600">
                        <a:effectLst/>
                      </a:endParaRPr>
                    </a:p>
                    <a:p>
                      <a:pPr marL="0" marR="0">
                        <a:lnSpc>
                          <a:spcPct val="115000"/>
                        </a:lnSpc>
                        <a:spcBef>
                          <a:spcPts val="0"/>
                        </a:spcBef>
                        <a:spcAft>
                          <a:spcPts val="0"/>
                        </a:spcAft>
                      </a:pPr>
                      <a:r>
                        <a:rPr lang="en-US" sz="2000">
                          <a:effectLst/>
                        </a:rPr>
                        <a:t>- Thời gian trình bày  theo quy định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4140841232"/>
                  </a:ext>
                </a:extLst>
              </a:tr>
              <a:tr h="395208">
                <a:tc rowSpan="2">
                  <a:txBody>
                    <a:bodyPr/>
                    <a:lstStyle/>
                    <a:p>
                      <a:pPr marL="0" marR="0">
                        <a:lnSpc>
                          <a:spcPct val="115000"/>
                        </a:lnSpc>
                        <a:spcBef>
                          <a:spcPts val="0"/>
                        </a:spcBef>
                        <a:spcAft>
                          <a:spcPts val="0"/>
                        </a:spcAft>
                      </a:pPr>
                      <a:r>
                        <a:rPr lang="en-US" sz="2000">
                          <a:effectLst/>
                        </a:rPr>
                        <a:t>Nội dung</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Phù hợp với chủ đề</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2847898361"/>
                  </a:ext>
                </a:extLst>
              </a:tr>
              <a:tr h="393862">
                <a:tc vMerge="1">
                  <a:txBody>
                    <a:bodyPr/>
                    <a:lstStyle/>
                    <a:p>
                      <a:endParaRPr lang="en-US"/>
                    </a:p>
                  </a:txBody>
                  <a:tcPr/>
                </a:tc>
                <a:tc>
                  <a:txBody>
                    <a:bodyPr/>
                    <a:lstStyle/>
                    <a:p>
                      <a:pPr marL="0" marR="0">
                        <a:lnSpc>
                          <a:spcPct val="115000"/>
                        </a:lnSpc>
                        <a:spcBef>
                          <a:spcPts val="0"/>
                        </a:spcBef>
                        <a:spcAft>
                          <a:spcPts val="0"/>
                        </a:spcAft>
                      </a:pPr>
                      <a:r>
                        <a:rPr lang="en-US" sz="2000">
                          <a:effectLst/>
                        </a:rPr>
                        <a:t>- Đảm bảo 5 yêu cầu cần đạt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2.0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1848660658"/>
                  </a:ext>
                </a:extLst>
              </a:tr>
              <a:tr h="849562">
                <a:tc rowSpan="2">
                  <a:txBody>
                    <a:bodyPr/>
                    <a:lstStyle/>
                    <a:p>
                      <a:pPr marL="0" marR="0">
                        <a:lnSpc>
                          <a:spcPct val="115000"/>
                        </a:lnSpc>
                        <a:spcBef>
                          <a:spcPts val="0"/>
                        </a:spcBef>
                        <a:spcAft>
                          <a:spcPts val="0"/>
                        </a:spcAft>
                      </a:pPr>
                      <a:r>
                        <a:rPr lang="en-US" sz="2000">
                          <a:effectLst/>
                        </a:rPr>
                        <a:t>Trình bày của HS</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dirty="0">
                          <a:effectLst/>
                        </a:rPr>
                        <a:t>- </a:t>
                      </a:r>
                      <a:r>
                        <a:rPr lang="en-US" sz="2000" dirty="0" err="1">
                          <a:effectLst/>
                        </a:rPr>
                        <a:t>Tự</a:t>
                      </a:r>
                      <a:r>
                        <a:rPr lang="en-US" sz="2000" dirty="0">
                          <a:effectLst/>
                        </a:rPr>
                        <a:t> tin, </a:t>
                      </a:r>
                      <a:r>
                        <a:rPr lang="en-US" sz="2000" dirty="0" err="1">
                          <a:effectLst/>
                        </a:rPr>
                        <a:t>trình</a:t>
                      </a:r>
                      <a:r>
                        <a:rPr lang="en-US" sz="2000" dirty="0">
                          <a:effectLst/>
                        </a:rPr>
                        <a:t> </a:t>
                      </a:r>
                      <a:r>
                        <a:rPr lang="en-US" sz="2000" dirty="0" err="1">
                          <a:effectLst/>
                        </a:rPr>
                        <a:t>bày</a:t>
                      </a:r>
                      <a:r>
                        <a:rPr lang="en-US" sz="2000" dirty="0">
                          <a:effectLst/>
                        </a:rPr>
                        <a:t> </a:t>
                      </a:r>
                      <a:r>
                        <a:rPr lang="en-US" sz="2000" dirty="0" err="1">
                          <a:effectLst/>
                        </a:rPr>
                        <a:t>rõ</a:t>
                      </a:r>
                      <a:r>
                        <a:rPr lang="en-US" sz="2000" dirty="0">
                          <a:effectLst/>
                        </a:rPr>
                        <a:t> </a:t>
                      </a:r>
                      <a:r>
                        <a:rPr lang="en-US" sz="2000" dirty="0" err="1">
                          <a:effectLst/>
                        </a:rPr>
                        <a:t>ràng</a:t>
                      </a:r>
                      <a:r>
                        <a:rPr lang="en-US" sz="2000" dirty="0">
                          <a:effectLst/>
                        </a:rPr>
                        <a:t>, </a:t>
                      </a:r>
                      <a:r>
                        <a:rPr lang="en-US" sz="2000" dirty="0" err="1">
                          <a:effectLst/>
                        </a:rPr>
                        <a:t>mạch</a:t>
                      </a:r>
                      <a:r>
                        <a:rPr lang="en-US" sz="2000" dirty="0">
                          <a:effectLst/>
                        </a:rPr>
                        <a:t> </a:t>
                      </a:r>
                      <a:r>
                        <a:rPr lang="en-US" sz="2000" dirty="0" err="1">
                          <a:effectLst/>
                        </a:rPr>
                        <a:t>lạc</a:t>
                      </a:r>
                      <a:r>
                        <a:rPr lang="en-US" sz="2000" dirty="0">
                          <a:effectLst/>
                        </a:rPr>
                        <a:t>, </a:t>
                      </a:r>
                      <a:r>
                        <a:rPr lang="en-US" sz="2000" dirty="0" err="1">
                          <a:effectLst/>
                        </a:rPr>
                        <a:t>có</a:t>
                      </a:r>
                      <a:r>
                        <a:rPr lang="en-US" sz="2000" dirty="0">
                          <a:effectLst/>
                        </a:rPr>
                        <a:t> </a:t>
                      </a:r>
                      <a:r>
                        <a:rPr lang="en-US" sz="2000" dirty="0" err="1">
                          <a:effectLst/>
                        </a:rPr>
                        <a:t>điểm</a:t>
                      </a:r>
                      <a:r>
                        <a:rPr lang="en-US" sz="2000" dirty="0">
                          <a:effectLst/>
                        </a:rPr>
                        <a:t> </a:t>
                      </a:r>
                      <a:r>
                        <a:rPr lang="en-US" sz="2000" dirty="0" err="1">
                          <a:effectLst/>
                        </a:rPr>
                        <a:t>nhấn</a:t>
                      </a:r>
                      <a:r>
                        <a:rPr lang="en-US" sz="2000" dirty="0">
                          <a:effectLst/>
                        </a:rPr>
                        <a:t>, </a:t>
                      </a:r>
                      <a:r>
                        <a:rPr lang="en-US" sz="2000" dirty="0" err="1">
                          <a:effectLst/>
                        </a:rPr>
                        <a:t>thu</a:t>
                      </a:r>
                      <a:r>
                        <a:rPr lang="en-US" sz="2000" dirty="0">
                          <a:effectLst/>
                        </a:rPr>
                        <a:t> </a:t>
                      </a:r>
                      <a:r>
                        <a:rPr lang="en-US" sz="2000" dirty="0" err="1">
                          <a:effectLst/>
                        </a:rPr>
                        <a:t>hút</a:t>
                      </a:r>
                      <a:r>
                        <a:rPr lang="en-US" sz="2000" dirty="0">
                          <a:effectLst/>
                        </a:rPr>
                        <a:t>.</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2916190750"/>
                  </a:ext>
                </a:extLst>
              </a:tr>
              <a:tr h="604980">
                <a:tc vMerge="1">
                  <a:txBody>
                    <a:bodyPr/>
                    <a:lstStyle/>
                    <a:p>
                      <a:endParaRPr lang="en-US"/>
                    </a:p>
                  </a:txBody>
                  <a:tcPr/>
                </a:tc>
                <a:tc>
                  <a:txBody>
                    <a:bodyPr/>
                    <a:lstStyle/>
                    <a:p>
                      <a:pPr marL="0" marR="0">
                        <a:lnSpc>
                          <a:spcPct val="115000"/>
                        </a:lnSpc>
                        <a:spcBef>
                          <a:spcPts val="0"/>
                        </a:spcBef>
                        <a:spcAft>
                          <a:spcPts val="0"/>
                        </a:spcAft>
                      </a:pPr>
                      <a:r>
                        <a:rPr lang="en-US" sz="2000">
                          <a:effectLst/>
                        </a:rPr>
                        <a:t>- Tương tác tốt với cô giáo và học sinh tham dự</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662431575"/>
                  </a:ext>
                </a:extLst>
              </a:tr>
              <a:tr h="395208">
                <a:tc gridSpan="2">
                  <a:txBody>
                    <a:bodyPr/>
                    <a:lstStyle/>
                    <a:p>
                      <a:pPr marL="0" marR="0">
                        <a:lnSpc>
                          <a:spcPct val="115000"/>
                        </a:lnSpc>
                        <a:spcBef>
                          <a:spcPts val="0"/>
                        </a:spcBef>
                        <a:spcAft>
                          <a:spcPts val="0"/>
                        </a:spcAft>
                      </a:pPr>
                      <a:r>
                        <a:rPr lang="en-US" sz="2000" dirty="0" err="1">
                          <a:effectLst/>
                        </a:rPr>
                        <a:t>Tổng</a:t>
                      </a:r>
                      <a:r>
                        <a:rPr lang="en-US" sz="2000" dirty="0">
                          <a:effectLst/>
                        </a:rPr>
                        <a:t> </a:t>
                      </a:r>
                      <a:r>
                        <a:rPr lang="en-US" sz="2000" dirty="0" err="1">
                          <a:effectLst/>
                        </a:rPr>
                        <a:t>điểm</a:t>
                      </a: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hMerge="1">
                  <a:txBody>
                    <a:bodyPr/>
                    <a:lstStyle/>
                    <a:p>
                      <a:endParaRPr lang="en-US"/>
                    </a:p>
                  </a:txBody>
                  <a:tcPr/>
                </a:tc>
                <a:tc>
                  <a:txBody>
                    <a:bodyPr/>
                    <a:lstStyle/>
                    <a:p>
                      <a:pPr marL="0" marR="0">
                        <a:lnSpc>
                          <a:spcPct val="115000"/>
                        </a:lnSpc>
                        <a:spcBef>
                          <a:spcPts val="0"/>
                        </a:spcBef>
                        <a:spcAft>
                          <a:spcPts val="0"/>
                        </a:spcAft>
                      </a:pPr>
                      <a:r>
                        <a:rPr lang="en-US" sz="2000">
                          <a:effectLst/>
                        </a:rPr>
                        <a:t>10</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nchor="ctr"/>
                </a:tc>
                <a:tc>
                  <a:txBody>
                    <a:bodyPr/>
                    <a:lstStyle/>
                    <a:p>
                      <a:pPr marL="0" marR="0">
                        <a:lnSpc>
                          <a:spcPct val="115000"/>
                        </a:lnSpc>
                        <a:spcBef>
                          <a:spcPts val="0"/>
                        </a:spcBef>
                        <a:spcAft>
                          <a:spcPts val="0"/>
                        </a:spcAft>
                      </a:pPr>
                      <a:r>
                        <a:rPr lang="en-US" sz="2000">
                          <a:effectLst/>
                        </a:rPr>
                        <a:t/>
                      </a:r>
                      <a:br>
                        <a:rPr lang="en-US" sz="2000">
                          <a:effectLst/>
                        </a:rPr>
                      </a:b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tc>
                  <a:txBody>
                    <a:bodyPr/>
                    <a:lstStyle/>
                    <a:p>
                      <a:pPr marL="0" marR="0">
                        <a:lnSpc>
                          <a:spcPct val="115000"/>
                        </a:lnSpc>
                        <a:spcBef>
                          <a:spcPts val="0"/>
                        </a:spcBef>
                        <a:spcAft>
                          <a:spcPts val="0"/>
                        </a:spcAft>
                      </a:pPr>
                      <a:r>
                        <a:rPr lang="en-US" sz="2000" dirty="0">
                          <a:effectLst/>
                        </a:rPr>
                        <a:t/>
                      </a:r>
                      <a:br>
                        <a:rPr lang="en-US" sz="2000" dirty="0">
                          <a:effectLst/>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960" marR="44960" marT="0" marB="0"/>
                </a:tc>
                <a:extLst>
                  <a:ext uri="{0D108BD9-81ED-4DB2-BD59-A6C34878D82A}">
                    <a16:rowId xmlns:a16="http://schemas.microsoft.com/office/drawing/2014/main" xmlns="" val="3976565494"/>
                  </a:ext>
                </a:extLst>
              </a:tr>
            </a:tbl>
          </a:graphicData>
        </a:graphic>
      </p:graphicFrame>
    </p:spTree>
    <p:extLst>
      <p:ext uri="{BB962C8B-B14F-4D97-AF65-F5344CB8AC3E}">
        <p14:creationId xmlns:p14="http://schemas.microsoft.com/office/powerpoint/2010/main" val="1785552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BF152EC-FB12-4B94-88FB-D75AA1EFCFD1}"/>
              </a:ext>
            </a:extLst>
          </p:cNvPr>
          <p:cNvSpPr/>
          <p:nvPr/>
        </p:nvSpPr>
        <p:spPr>
          <a:xfrm>
            <a:off x="7550" y="-5050"/>
            <a:ext cx="6088449" cy="6863050"/>
          </a:xfrm>
          <a:prstGeom prst="rect">
            <a:avLst/>
          </a:prstGeom>
          <a:blipFill>
            <a:blip r:embed="rId3"/>
            <a:srcRect/>
            <a:stretch>
              <a:fillRect t="-18446" b="-184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Shape 2540">
            <a:extLst>
              <a:ext uri="{FF2B5EF4-FFF2-40B4-BE49-F238E27FC236}">
                <a16:creationId xmlns:a16="http://schemas.microsoft.com/office/drawing/2014/main" xmlns="" id="{86289C1B-80FB-4FFF-BD2C-12B22B7CD923}"/>
              </a:ext>
            </a:extLst>
          </p:cNvPr>
          <p:cNvSpPr/>
          <p:nvPr/>
        </p:nvSpPr>
        <p:spPr>
          <a:xfrm>
            <a:off x="6111390" y="251503"/>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4" name="Shape 2540">
            <a:extLst>
              <a:ext uri="{FF2B5EF4-FFF2-40B4-BE49-F238E27FC236}">
                <a16:creationId xmlns:a16="http://schemas.microsoft.com/office/drawing/2014/main" xmlns="" id="{79B67D55-1D29-4CC3-AAC7-6789394CAF03}"/>
              </a:ext>
            </a:extLst>
          </p:cNvPr>
          <p:cNvSpPr/>
          <p:nvPr/>
        </p:nvSpPr>
        <p:spPr>
          <a:xfrm>
            <a:off x="6111389" y="1516000"/>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5" name="Shape 2540">
            <a:extLst>
              <a:ext uri="{FF2B5EF4-FFF2-40B4-BE49-F238E27FC236}">
                <a16:creationId xmlns:a16="http://schemas.microsoft.com/office/drawing/2014/main" xmlns="" id="{4A171476-FEF5-4D8A-81AC-D1CFAB40D51C}"/>
              </a:ext>
            </a:extLst>
          </p:cNvPr>
          <p:cNvSpPr/>
          <p:nvPr/>
        </p:nvSpPr>
        <p:spPr>
          <a:xfrm>
            <a:off x="6127011" y="2722084"/>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6" name="Rectangle 15">
            <a:extLst>
              <a:ext uri="{FF2B5EF4-FFF2-40B4-BE49-F238E27FC236}">
                <a16:creationId xmlns:a16="http://schemas.microsoft.com/office/drawing/2014/main" xmlns="" id="{6A16E78D-E615-4928-BA63-C98640A416E8}"/>
              </a:ext>
            </a:extLst>
          </p:cNvPr>
          <p:cNvSpPr/>
          <p:nvPr/>
        </p:nvSpPr>
        <p:spPr>
          <a:xfrm>
            <a:off x="-7841" y="1338168"/>
            <a:ext cx="6088449" cy="472876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mn-ea"/>
              <a:sym typeface="+mn-lt"/>
            </a:endParaRPr>
          </a:p>
        </p:txBody>
      </p:sp>
      <p:sp>
        <p:nvSpPr>
          <p:cNvPr id="7" name="Rectangle 17">
            <a:extLst>
              <a:ext uri="{FF2B5EF4-FFF2-40B4-BE49-F238E27FC236}">
                <a16:creationId xmlns:a16="http://schemas.microsoft.com/office/drawing/2014/main" xmlns="" id="{FA3697DE-9CCE-47BC-A12A-779778661C1A}"/>
              </a:ext>
            </a:extLst>
          </p:cNvPr>
          <p:cNvSpPr/>
          <p:nvPr/>
        </p:nvSpPr>
        <p:spPr>
          <a:xfrm>
            <a:off x="799996" y="5601596"/>
            <a:ext cx="4508125" cy="17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cs typeface="+mn-ea"/>
              <a:sym typeface="+mn-lt"/>
            </a:endParaRPr>
          </a:p>
        </p:txBody>
      </p:sp>
      <p:sp>
        <p:nvSpPr>
          <p:cNvPr id="8" name="TextBox 7">
            <a:extLst>
              <a:ext uri="{FF2B5EF4-FFF2-40B4-BE49-F238E27FC236}">
                <a16:creationId xmlns:a16="http://schemas.microsoft.com/office/drawing/2014/main" xmlns="" id="{E88192E1-0F2D-0869-AA6A-113A6B1AA0DD}"/>
              </a:ext>
            </a:extLst>
          </p:cNvPr>
          <p:cNvSpPr txBox="1"/>
          <p:nvPr/>
        </p:nvSpPr>
        <p:spPr>
          <a:xfrm>
            <a:off x="666983" y="2114360"/>
            <a:ext cx="4508125" cy="2879058"/>
          </a:xfrm>
          <a:prstGeom prst="rect">
            <a:avLst/>
          </a:prstGeom>
          <a:noFill/>
        </p:spPr>
        <p:txBody>
          <a:bodyPr wrap="square">
            <a:spAutoFit/>
          </a:bodyPr>
          <a:lstStyle/>
          <a:p>
            <a:pPr marL="0" marR="0" algn="just">
              <a:lnSpc>
                <a:spcPct val="115000"/>
              </a:lnSpc>
              <a:spcBef>
                <a:spcPts val="0"/>
              </a:spcBef>
              <a:spcAft>
                <a:spcPts val="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Hà -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tạc</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D35EEF94-5698-58C6-23F6-69BDA1961BBD}"/>
              </a:ext>
            </a:extLst>
          </p:cNvPr>
          <p:cNvSpPr txBox="1"/>
          <p:nvPr/>
        </p:nvSpPr>
        <p:spPr>
          <a:xfrm>
            <a:off x="6886420" y="178906"/>
            <a:ext cx="5196312" cy="914930"/>
          </a:xfrm>
          <a:prstGeom prst="rect">
            <a:avLst/>
          </a:prstGeom>
          <a:noFill/>
        </p:spPr>
        <p:txBody>
          <a:bodyPr wrap="square">
            <a:spAutoFit/>
          </a:bodyPr>
          <a:lstStyle/>
          <a:p>
            <a:pPr marL="0" marR="0">
              <a:lnSpc>
                <a:spcPct val="115000"/>
              </a:lnSpc>
              <a:spcBef>
                <a:spcPts val="0"/>
              </a:spcBef>
              <a:spcAft>
                <a:spcPts val="10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L</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Hà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XV</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D2BADFD9-B62F-3E90-AECF-6546E983ED56}"/>
              </a:ext>
            </a:extLst>
          </p:cNvPr>
          <p:cNvSpPr txBox="1"/>
          <p:nvPr/>
        </p:nvSpPr>
        <p:spPr>
          <a:xfrm>
            <a:off x="6800156" y="1333092"/>
            <a:ext cx="5196312" cy="914930"/>
          </a:xfrm>
          <a:prstGeom prst="rect">
            <a:avLst/>
          </a:prstGeom>
          <a:noFill/>
        </p:spPr>
        <p:txBody>
          <a:bodyPr wrap="square">
            <a:spAutoFit/>
          </a:bodyPr>
          <a:lstStyle/>
          <a:p>
            <a:pPr marL="0" marR="0">
              <a:lnSpc>
                <a:spcPct val="115000"/>
              </a:lnSpc>
              <a:spcBef>
                <a:spcPts val="0"/>
              </a:spcBef>
              <a:spcAft>
                <a:spcPts val="10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coi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45BD05A8-D9AD-F5D5-E82F-F54D9FB5D2AF}"/>
              </a:ext>
            </a:extLst>
          </p:cNvPr>
          <p:cNvSpPr txBox="1"/>
          <p:nvPr/>
        </p:nvSpPr>
        <p:spPr>
          <a:xfrm>
            <a:off x="6800156" y="2591362"/>
            <a:ext cx="5196312" cy="1569660"/>
          </a:xfrm>
          <a:prstGeom prst="rect">
            <a:avLst/>
          </a:prstGeom>
          <a:noFill/>
        </p:spPr>
        <p:txBody>
          <a:bodyPr wrap="square">
            <a:spAutoFit/>
          </a:bodyPr>
          <a:lstStyle/>
          <a:p>
            <a:pPr algn="just"/>
            <a:r>
              <a:rPr lang="en-US" sz="2400" dirty="0" err="1">
                <a:effectLst/>
                <a:latin typeface="Times New Roman" panose="02020603050405020304" pitchFamily="18" charset="0"/>
                <a:ea typeface="Calibri" panose="020F0502020204030204" pitchFamily="34" charset="0"/>
              </a:rPr>
              <a:t>Hơn</a:t>
            </a:r>
            <a:r>
              <a:rPr lang="en-US" sz="2400" dirty="0">
                <a:effectLst/>
                <a:latin typeface="Times New Roman" panose="02020603050405020304" pitchFamily="18" charset="0"/>
                <a:ea typeface="Calibri" panose="020F0502020204030204" pitchFamily="34" charset="0"/>
              </a:rPr>
              <a:t> 500 </a:t>
            </a:r>
            <a:r>
              <a:rPr lang="en-US" sz="2400" dirty="0" err="1">
                <a:effectLst/>
                <a:latin typeface="Times New Roman" panose="02020603050405020304" pitchFamily="18" charset="0"/>
                <a:ea typeface="Calibri" panose="020F0502020204030204" pitchFamily="34" charset="0"/>
              </a:rPr>
              <a:t>năm</a:t>
            </a:r>
            <a:r>
              <a:rPr lang="en-US" sz="2400" dirty="0">
                <a:effectLst/>
                <a:latin typeface="Times New Roman" panose="02020603050405020304" pitchFamily="18" charset="0"/>
                <a:ea typeface="Calibri" panose="020F0502020204030204" pitchFamily="34" charset="0"/>
              </a:rPr>
              <a:t> nay,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Hà </a:t>
            </a:r>
            <a:r>
              <a:rPr lang="en-US" sz="2400" dirty="0" err="1">
                <a:effectLst/>
                <a:latin typeface="Times New Roman" panose="02020603050405020304" pitchFamily="18" charset="0"/>
                <a:ea typeface="Calibri" panose="020F0502020204030204" pitchFamily="34" charset="0"/>
              </a:rPr>
              <a:t>vẫn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gọi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chuyên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thổi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hồn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tượng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đình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chùa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miền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Bắc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lưu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giữ</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múa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rối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sắc</a:t>
            </a:r>
            <a:endParaRPr lang="en-US" sz="2400" dirty="0"/>
          </a:p>
        </p:txBody>
      </p:sp>
      <p:sp>
        <p:nvSpPr>
          <p:cNvPr id="22" name="Shape 2540">
            <a:extLst>
              <a:ext uri="{FF2B5EF4-FFF2-40B4-BE49-F238E27FC236}">
                <a16:creationId xmlns:a16="http://schemas.microsoft.com/office/drawing/2014/main" xmlns="" id="{4CDCAB36-2C4F-45B8-4438-D8853D6D9CC4}"/>
              </a:ext>
            </a:extLst>
          </p:cNvPr>
          <p:cNvSpPr/>
          <p:nvPr/>
        </p:nvSpPr>
        <p:spPr>
          <a:xfrm>
            <a:off x="6102661" y="4525005"/>
            <a:ext cx="549115" cy="54911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9050">
            <a:noFill/>
            <a:miter lim="400000"/>
          </a:ln>
        </p:spPr>
        <p:txBody>
          <a:bodyPr lIns="38091" tIns="38091" rIns="38091" bIns="38091" anchor="ctr"/>
          <a:lstStyle/>
          <a:p>
            <a:pPr defTabSz="45705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cs typeface="+mn-ea"/>
              <a:sym typeface="+mn-lt"/>
            </a:endParaRPr>
          </a:p>
        </p:txBody>
      </p:sp>
      <p:sp>
        <p:nvSpPr>
          <p:cNvPr id="24" name="TextBox 23">
            <a:extLst>
              <a:ext uri="{FF2B5EF4-FFF2-40B4-BE49-F238E27FC236}">
                <a16:creationId xmlns:a16="http://schemas.microsoft.com/office/drawing/2014/main" xmlns="" id="{ACFC33CC-EAFF-A372-BF7F-273BA2B3125A}"/>
              </a:ext>
            </a:extLst>
          </p:cNvPr>
          <p:cNvSpPr txBox="1"/>
          <p:nvPr/>
        </p:nvSpPr>
        <p:spPr>
          <a:xfrm>
            <a:off x="6800156" y="4599346"/>
            <a:ext cx="5110048" cy="1384995"/>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cháu</a:t>
            </a:r>
            <a:r>
              <a:rPr lang="en-US" sz="2800" dirty="0">
                <a:effectLst/>
                <a:latin typeface="Times New Roman" panose="02020603050405020304" pitchFamily="18" charset="0"/>
                <a:ea typeface="Calibri" panose="020F0502020204030204" pitchFamily="34" charset="0"/>
              </a:rPr>
              <a:t> con </a:t>
            </a:r>
            <a:r>
              <a:rPr lang="en-US" sz="2800" dirty="0" err="1">
                <a:effectLst/>
                <a:latin typeface="Times New Roman" panose="02020603050405020304" pitchFamily="18" charset="0"/>
                <a:ea typeface="Calibri" panose="020F0502020204030204" pitchFamily="34" charset="0"/>
              </a:rPr>
              <a:t>sau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tục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nghề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tổ</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truyền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những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nổi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tiếng</a:t>
            </a:r>
            <a:endParaRPr lang="en-US" sz="2800" dirty="0"/>
          </a:p>
        </p:txBody>
      </p:sp>
    </p:spTree>
    <p:extLst>
      <p:ext uri="{BB962C8B-B14F-4D97-AF65-F5344CB8AC3E}">
        <p14:creationId xmlns:p14="http://schemas.microsoft.com/office/powerpoint/2010/main" val="122077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1" grpId="0"/>
      <p:bldP spid="19" grpId="0"/>
      <p:bldP spid="22" grpId="0" animBg="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267D943-AC31-4FD2-BAF8-84A543649CCA"/>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codi\Desktop\20190420包图\1"/>
  <p:tag name="ISPRING_PRESENTATION_TITLE" val="国·潮红色中国风创意项目策划PPT模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自定义 23">
      <a:dk1>
        <a:srgbClr val="000000"/>
      </a:dk1>
      <a:lt1>
        <a:srgbClr val="FFFFFF"/>
      </a:lt1>
      <a:dk2>
        <a:srgbClr val="44546A"/>
      </a:dk2>
      <a:lt2>
        <a:srgbClr val="E7E6E6"/>
      </a:lt2>
      <a:accent1>
        <a:srgbClr val="982C1E"/>
      </a:accent1>
      <a:accent2>
        <a:srgbClr val="D3852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1609</Words>
  <Application>Microsoft Office PowerPoint</Application>
  <PresentationFormat>Widescreen</PresentationFormat>
  <Paragraphs>226</Paragraphs>
  <Slides>39</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Gill Sans</vt:lpstr>
      <vt:lpstr>Noto Serif</vt:lpstr>
      <vt:lpstr>Times New Roman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国·潮红色中国风创意项目策划PPT模板</dc:title>
  <dc:creator>Administrater</dc:creator>
  <cp:lastModifiedBy>Microsoft account</cp:lastModifiedBy>
  <cp:revision>63</cp:revision>
  <dcterms:created xsi:type="dcterms:W3CDTF">2019-04-20T07:46:24Z</dcterms:created>
  <dcterms:modified xsi:type="dcterms:W3CDTF">2023-08-30T10:19:28Z</dcterms:modified>
</cp:coreProperties>
</file>