
<file path=[Content_Types].xml><?xml version="1.0" encoding="utf-8"?>
<Types xmlns="http://schemas.openxmlformats.org/package/2006/content-types">
  <Default Extension="bmp" ContentType="image/bmp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18" r:id="rId2"/>
    <p:sldId id="293" r:id="rId3"/>
    <p:sldId id="294" r:id="rId4"/>
    <p:sldId id="295" r:id="rId5"/>
    <p:sldId id="338" r:id="rId6"/>
    <p:sldId id="312" r:id="rId7"/>
    <p:sldId id="374" r:id="rId8"/>
    <p:sldId id="297" r:id="rId9"/>
    <p:sldId id="343" r:id="rId10"/>
    <p:sldId id="360" r:id="rId11"/>
    <p:sldId id="310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7" autoAdjust="0"/>
    <p:restoredTop sz="94356" autoAdjust="0"/>
  </p:normalViewPr>
  <p:slideViewPr>
    <p:cSldViewPr>
      <p:cViewPr varScale="1">
        <p:scale>
          <a:sx n="85" d="100"/>
          <a:sy n="85" d="100"/>
        </p:scale>
        <p:origin x="557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0.png"/><Relationship Id="rId3" Type="http://schemas.microsoft.com/office/2007/relationships/media" Target="../media/media4.wav"/><Relationship Id="rId21" Type="http://schemas.openxmlformats.org/officeDocument/2006/relationships/image" Target="../media/image1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8.gif"/><Relationship Id="rId20" Type="http://schemas.openxmlformats.org/officeDocument/2006/relationships/image" Target="../media/image1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1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6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4.png"/><Relationship Id="rId5" Type="http://schemas.microsoft.com/office/2007/relationships/media" Target="../media/media12.wav"/><Relationship Id="rId10" Type="http://schemas.openxmlformats.org/officeDocument/2006/relationships/image" Target="../media/image8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</a:t>
            </a:r>
          </a:p>
          <a:p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7183</TotalTime>
  <Words>226</Words>
  <Application>Microsoft Office PowerPoint</Application>
  <PresentationFormat>Widescreen</PresentationFormat>
  <Paragraphs>21</Paragraphs>
  <Slides>11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278</cp:revision>
  <dcterms:created xsi:type="dcterms:W3CDTF">2006-11-06T13:45:38Z</dcterms:created>
  <dcterms:modified xsi:type="dcterms:W3CDTF">2022-01-26T02:31:59Z</dcterms:modified>
</cp:coreProperties>
</file>