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1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9"/>
  </p:notesMasterIdLst>
  <p:sldIdLst>
    <p:sldId id="258" r:id="rId2"/>
    <p:sldId id="257" r:id="rId3"/>
    <p:sldId id="310" r:id="rId4"/>
    <p:sldId id="256" r:id="rId5"/>
    <p:sldId id="259" r:id="rId6"/>
    <p:sldId id="311" r:id="rId7"/>
    <p:sldId id="312" r:id="rId8"/>
    <p:sldId id="260" r:id="rId9"/>
    <p:sldId id="314" r:id="rId10"/>
    <p:sldId id="313" r:id="rId11"/>
    <p:sldId id="315" r:id="rId12"/>
    <p:sldId id="316" r:id="rId13"/>
    <p:sldId id="317" r:id="rId14"/>
    <p:sldId id="318" r:id="rId15"/>
    <p:sldId id="278" r:id="rId16"/>
    <p:sldId id="262" r:id="rId17"/>
    <p:sldId id="319" r:id="rId18"/>
    <p:sldId id="320" r:id="rId19"/>
    <p:sldId id="321" r:id="rId20"/>
    <p:sldId id="264" r:id="rId21"/>
    <p:sldId id="266" r:id="rId22"/>
    <p:sldId id="284" r:id="rId23"/>
    <p:sldId id="323" r:id="rId24"/>
    <p:sldId id="273" r:id="rId25"/>
    <p:sldId id="322" r:id="rId26"/>
    <p:sldId id="265" r:id="rId27"/>
    <p:sldId id="267" r:id="rId28"/>
  </p:sldIdLst>
  <p:sldSz cx="9144000" cy="5143500" type="screen16x9"/>
  <p:notesSz cx="6858000" cy="9144000"/>
  <p:embeddedFontLst>
    <p:embeddedFont>
      <p:font typeface="Barlow" panose="020B0604020202020204" pitchFamily="2" charset="0"/>
      <p:regular r:id="rId30"/>
      <p:bold r:id="rId31"/>
      <p:italic r:id="rId32"/>
      <p:boldItalic r:id="rId33"/>
    </p:embeddedFon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05FBD0-5DB2-4628-BB46-421CA5DAC3AC}">
  <a:tblStyle styleId="{B505FBD0-5DB2-4628-BB46-421CA5DAC3AC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7A39F4C-C484-49D2-A0BE-AF8E70581C5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565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653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d99e989f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d99e989f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387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d99e989f3d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d99e989f3d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960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d79891d2a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d79891d2a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278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d653c4c4a3_2_5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d653c4c4a3_2_5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6381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d653c4c4a3_2_5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d653c4c4a3_2_5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368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29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d7e76d2a32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d7e76d2a32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20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455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25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08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d7e76d2a32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d7e76d2a32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673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20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478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d9d9c7a20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d9d9c7a20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516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51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"/>
          <p:cNvSpPr txBox="1">
            <a:spLocks noGrp="1"/>
          </p:cNvSpPr>
          <p:nvPr>
            <p:ph type="title"/>
          </p:nvPr>
        </p:nvSpPr>
        <p:spPr>
          <a:xfrm>
            <a:off x="726425" y="1197250"/>
            <a:ext cx="2939100" cy="16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26425" y="2800150"/>
            <a:ext cx="2873700" cy="11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16"/>
          <p:cNvGrpSpPr/>
          <p:nvPr/>
        </p:nvGrpSpPr>
        <p:grpSpPr>
          <a:xfrm rot="5400000">
            <a:off x="1916265" y="-889414"/>
            <a:ext cx="4250548" cy="7274323"/>
            <a:chOff x="872085" y="-768404"/>
            <a:chExt cx="3255130" cy="5570779"/>
          </a:xfrm>
        </p:grpSpPr>
        <p:sp>
          <p:nvSpPr>
            <p:cNvPr id="302" name="Google Shape;302;p16"/>
            <p:cNvSpPr/>
            <p:nvPr/>
          </p:nvSpPr>
          <p:spPr>
            <a:xfrm rot="-5201321">
              <a:off x="3719125" y="2151195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9" name="Google Shape;30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175" y="248774"/>
            <a:ext cx="1597775" cy="7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726425" y="1188961"/>
            <a:ext cx="3059100" cy="9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1"/>
          </p:nvPr>
        </p:nvSpPr>
        <p:spPr>
          <a:xfrm>
            <a:off x="1076325" y="2196100"/>
            <a:ext cx="27093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7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7"/>
          <p:cNvSpPr/>
          <p:nvPr/>
        </p:nvSpPr>
        <p:spPr>
          <a:xfrm rot="198679">
            <a:off x="2657405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7"/>
          <p:cNvSpPr/>
          <p:nvPr/>
        </p:nvSpPr>
        <p:spPr>
          <a:xfrm rot="-4032399">
            <a:off x="2500320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"/>
          <p:cNvSpPr/>
          <p:nvPr/>
        </p:nvSpPr>
        <p:spPr>
          <a:xfrm rot="5400000">
            <a:off x="405212" y="2257986"/>
            <a:ext cx="95099" cy="8637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5400000">
            <a:off x="9878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5400000">
            <a:off x="74719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"/>
          <p:cNvSpPr/>
          <p:nvPr/>
        </p:nvSpPr>
        <p:spPr>
          <a:xfrm rot="684224">
            <a:off x="7459146" y="46827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7"/>
          <p:cNvSpPr/>
          <p:nvPr/>
        </p:nvSpPr>
        <p:spPr>
          <a:xfrm rot="1747020">
            <a:off x="542270" y="16398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7"/>
          <p:cNvSpPr/>
          <p:nvPr/>
        </p:nvSpPr>
        <p:spPr>
          <a:xfrm>
            <a:off x="8577576" y="24998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Google Shape;32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179775"/>
            <a:ext cx="1968100" cy="19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7548904" y="4"/>
            <a:ext cx="1595100" cy="159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58" y="108196"/>
            <a:ext cx="775715" cy="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9"/>
          <p:cNvSpPr txBox="1">
            <a:spLocks noGrp="1"/>
          </p:cNvSpPr>
          <p:nvPr>
            <p:ph type="title"/>
          </p:nvPr>
        </p:nvSpPr>
        <p:spPr>
          <a:xfrm>
            <a:off x="712325" y="1757176"/>
            <a:ext cx="35505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subTitle" idx="1"/>
          </p:nvPr>
        </p:nvSpPr>
        <p:spPr>
          <a:xfrm>
            <a:off x="712325" y="2372014"/>
            <a:ext cx="3550500" cy="10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9"/>
          <p:cNvSpPr/>
          <p:nvPr/>
        </p:nvSpPr>
        <p:spPr>
          <a:xfrm flipH="1">
            <a:off x="514146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9"/>
          <p:cNvSpPr/>
          <p:nvPr/>
        </p:nvSpPr>
        <p:spPr>
          <a:xfrm flipH="1">
            <a:off x="97865" y="268242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9"/>
          <p:cNvSpPr/>
          <p:nvPr/>
        </p:nvSpPr>
        <p:spPr>
          <a:xfrm flipH="1">
            <a:off x="5334980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9"/>
          <p:cNvSpPr/>
          <p:nvPr/>
        </p:nvSpPr>
        <p:spPr>
          <a:xfrm flipH="1">
            <a:off x="1466375" y="657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9"/>
          <p:cNvSpPr/>
          <p:nvPr/>
        </p:nvSpPr>
        <p:spPr>
          <a:xfrm flipH="1">
            <a:off x="8705655" y="12662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9"/>
          <p:cNvSpPr/>
          <p:nvPr/>
        </p:nvSpPr>
        <p:spPr>
          <a:xfrm rot="198679">
            <a:off x="3197749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9"/>
          <p:cNvSpPr/>
          <p:nvPr/>
        </p:nvSpPr>
        <p:spPr>
          <a:xfrm rot="-4032399">
            <a:off x="3040663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9"/>
          <p:cNvSpPr/>
          <p:nvPr/>
        </p:nvSpPr>
        <p:spPr>
          <a:xfrm rot="5400000">
            <a:off x="1408896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9"/>
          <p:cNvSpPr/>
          <p:nvPr/>
        </p:nvSpPr>
        <p:spPr>
          <a:xfrm rot="5400000">
            <a:off x="1528208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9"/>
          <p:cNvSpPr/>
          <p:nvPr/>
        </p:nvSpPr>
        <p:spPr>
          <a:xfrm rot="5400000">
            <a:off x="8012255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9"/>
          <p:cNvSpPr/>
          <p:nvPr/>
        </p:nvSpPr>
        <p:spPr>
          <a:xfrm rot="684224">
            <a:off x="7466090" y="44541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9"/>
          <p:cNvSpPr/>
          <p:nvPr/>
        </p:nvSpPr>
        <p:spPr>
          <a:xfrm rot="1747020">
            <a:off x="1082614" y="16398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6784" y="275154"/>
            <a:ext cx="1519097" cy="811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408" y="2062408"/>
            <a:ext cx="775715" cy="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 idx="2"/>
          </p:nvPr>
        </p:nvSpPr>
        <p:spPr>
          <a:xfrm>
            <a:off x="1606275" y="256695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subTitle" idx="1"/>
          </p:nvPr>
        </p:nvSpPr>
        <p:spPr>
          <a:xfrm>
            <a:off x="1606275" y="29857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1"/>
          <p:cNvSpPr txBox="1">
            <a:spLocks noGrp="1"/>
          </p:cNvSpPr>
          <p:nvPr>
            <p:ph type="title" idx="3"/>
          </p:nvPr>
        </p:nvSpPr>
        <p:spPr>
          <a:xfrm>
            <a:off x="1606275" y="36971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4"/>
          </p:nvPr>
        </p:nvSpPr>
        <p:spPr>
          <a:xfrm>
            <a:off x="1606275" y="411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title" idx="5"/>
          </p:nvPr>
        </p:nvSpPr>
        <p:spPr>
          <a:xfrm>
            <a:off x="1606275" y="14368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subTitle" idx="6"/>
          </p:nvPr>
        </p:nvSpPr>
        <p:spPr>
          <a:xfrm>
            <a:off x="1606275" y="1855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1"/>
          <p:cNvGrpSpPr/>
          <p:nvPr/>
        </p:nvGrpSpPr>
        <p:grpSpPr>
          <a:xfrm rot="5400000">
            <a:off x="2215446" y="-1611339"/>
            <a:ext cx="4783948" cy="8184773"/>
            <a:chOff x="463599" y="-1550381"/>
            <a:chExt cx="3663615" cy="6268014"/>
          </a:xfrm>
        </p:grpSpPr>
        <p:sp>
          <p:nvSpPr>
            <p:cNvPr id="388" name="Google Shape;388;p21"/>
            <p:cNvSpPr/>
            <p:nvPr/>
          </p:nvSpPr>
          <p:spPr>
            <a:xfrm rot="-5201321">
              <a:off x="2690723" y="-156200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230794" y="439550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1"/>
          <p:cNvGrpSpPr/>
          <p:nvPr/>
        </p:nvGrpSpPr>
        <p:grpSpPr>
          <a:xfrm>
            <a:off x="4805950" y="4436925"/>
            <a:ext cx="128450" cy="183475"/>
            <a:chOff x="-1054250" y="1432850"/>
            <a:chExt cx="128450" cy="183475"/>
          </a:xfrm>
        </p:grpSpPr>
        <p:sp>
          <p:nvSpPr>
            <p:cNvPr id="397" name="Google Shape;397;p21"/>
            <p:cNvSpPr/>
            <p:nvPr/>
          </p:nvSpPr>
          <p:spPr>
            <a:xfrm>
              <a:off x="-1054250" y="1432850"/>
              <a:ext cx="128450" cy="183475"/>
            </a:xfrm>
            <a:custGeom>
              <a:avLst/>
              <a:gdLst/>
              <a:ahLst/>
              <a:cxnLst/>
              <a:rect l="l" t="t" r="r" b="b"/>
              <a:pathLst>
                <a:path w="5138" h="7339" extrusionOk="0">
                  <a:moveTo>
                    <a:pt x="2436" y="2502"/>
                  </a:moveTo>
                  <a:cubicBezTo>
                    <a:pt x="2436" y="2502"/>
                    <a:pt x="2436" y="2535"/>
                    <a:pt x="2436" y="2535"/>
                  </a:cubicBezTo>
                  <a:cubicBezTo>
                    <a:pt x="2436" y="2569"/>
                    <a:pt x="2402" y="2569"/>
                    <a:pt x="2369" y="2569"/>
                  </a:cubicBezTo>
                  <a:cubicBezTo>
                    <a:pt x="2369" y="2569"/>
                    <a:pt x="2369" y="2535"/>
                    <a:pt x="2336" y="2535"/>
                  </a:cubicBezTo>
                  <a:cubicBezTo>
                    <a:pt x="2369" y="2535"/>
                    <a:pt x="2402" y="2502"/>
                    <a:pt x="2436" y="2502"/>
                  </a:cubicBezTo>
                  <a:close/>
                  <a:moveTo>
                    <a:pt x="3570" y="2702"/>
                  </a:moveTo>
                  <a:cubicBezTo>
                    <a:pt x="3570" y="2702"/>
                    <a:pt x="3570" y="2735"/>
                    <a:pt x="3603" y="2735"/>
                  </a:cubicBezTo>
                  <a:cubicBezTo>
                    <a:pt x="3537" y="2802"/>
                    <a:pt x="3470" y="2835"/>
                    <a:pt x="3370" y="2869"/>
                  </a:cubicBezTo>
                  <a:cubicBezTo>
                    <a:pt x="3336" y="2869"/>
                    <a:pt x="3270" y="2869"/>
                    <a:pt x="3203" y="2835"/>
                  </a:cubicBezTo>
                  <a:cubicBezTo>
                    <a:pt x="3203" y="2835"/>
                    <a:pt x="3203" y="2802"/>
                    <a:pt x="3203" y="2769"/>
                  </a:cubicBezTo>
                  <a:cubicBezTo>
                    <a:pt x="3303" y="2735"/>
                    <a:pt x="3437" y="2702"/>
                    <a:pt x="3570" y="2702"/>
                  </a:cubicBezTo>
                  <a:close/>
                  <a:moveTo>
                    <a:pt x="1502" y="3769"/>
                  </a:moveTo>
                  <a:cubicBezTo>
                    <a:pt x="1502" y="3803"/>
                    <a:pt x="1502" y="3803"/>
                    <a:pt x="1502" y="3803"/>
                  </a:cubicBezTo>
                  <a:cubicBezTo>
                    <a:pt x="1502" y="3836"/>
                    <a:pt x="1502" y="3870"/>
                    <a:pt x="1468" y="3903"/>
                  </a:cubicBezTo>
                  <a:cubicBezTo>
                    <a:pt x="1468" y="3870"/>
                    <a:pt x="1468" y="3870"/>
                    <a:pt x="1468" y="3870"/>
                  </a:cubicBezTo>
                  <a:cubicBezTo>
                    <a:pt x="1468" y="3836"/>
                    <a:pt x="1468" y="3803"/>
                    <a:pt x="1502" y="3769"/>
                  </a:cubicBezTo>
                  <a:close/>
                  <a:moveTo>
                    <a:pt x="568" y="4136"/>
                  </a:moveTo>
                  <a:cubicBezTo>
                    <a:pt x="568" y="4136"/>
                    <a:pt x="601" y="4170"/>
                    <a:pt x="668" y="4236"/>
                  </a:cubicBezTo>
                  <a:cubicBezTo>
                    <a:pt x="568" y="4203"/>
                    <a:pt x="501" y="4203"/>
                    <a:pt x="468" y="4203"/>
                  </a:cubicBezTo>
                  <a:cubicBezTo>
                    <a:pt x="501" y="4170"/>
                    <a:pt x="534" y="4136"/>
                    <a:pt x="568" y="4136"/>
                  </a:cubicBezTo>
                  <a:close/>
                  <a:moveTo>
                    <a:pt x="2436" y="0"/>
                  </a:moveTo>
                  <a:cubicBezTo>
                    <a:pt x="2202" y="33"/>
                    <a:pt x="2069" y="167"/>
                    <a:pt x="2036" y="467"/>
                  </a:cubicBezTo>
                  <a:cubicBezTo>
                    <a:pt x="2036" y="634"/>
                    <a:pt x="2036" y="801"/>
                    <a:pt x="2036" y="967"/>
                  </a:cubicBezTo>
                  <a:cubicBezTo>
                    <a:pt x="2002" y="1768"/>
                    <a:pt x="1569" y="2402"/>
                    <a:pt x="1268" y="3069"/>
                  </a:cubicBezTo>
                  <a:cubicBezTo>
                    <a:pt x="1168" y="3269"/>
                    <a:pt x="901" y="3403"/>
                    <a:pt x="701" y="3569"/>
                  </a:cubicBezTo>
                  <a:cubicBezTo>
                    <a:pt x="568" y="3636"/>
                    <a:pt x="401" y="3703"/>
                    <a:pt x="268" y="3803"/>
                  </a:cubicBezTo>
                  <a:cubicBezTo>
                    <a:pt x="1" y="4003"/>
                    <a:pt x="34" y="4370"/>
                    <a:pt x="368" y="4503"/>
                  </a:cubicBezTo>
                  <a:cubicBezTo>
                    <a:pt x="534" y="4570"/>
                    <a:pt x="735" y="4603"/>
                    <a:pt x="935" y="4670"/>
                  </a:cubicBezTo>
                  <a:cubicBezTo>
                    <a:pt x="1502" y="4870"/>
                    <a:pt x="1969" y="5237"/>
                    <a:pt x="2169" y="5838"/>
                  </a:cubicBezTo>
                  <a:cubicBezTo>
                    <a:pt x="2302" y="6171"/>
                    <a:pt x="2336" y="6538"/>
                    <a:pt x="2402" y="6905"/>
                  </a:cubicBezTo>
                  <a:cubicBezTo>
                    <a:pt x="2436" y="7139"/>
                    <a:pt x="2536" y="7339"/>
                    <a:pt x="2803" y="7339"/>
                  </a:cubicBezTo>
                  <a:cubicBezTo>
                    <a:pt x="3070" y="7339"/>
                    <a:pt x="3170" y="7239"/>
                    <a:pt x="3170" y="6872"/>
                  </a:cubicBezTo>
                  <a:cubicBezTo>
                    <a:pt x="3203" y="6038"/>
                    <a:pt x="3470" y="5304"/>
                    <a:pt x="4037" y="4670"/>
                  </a:cubicBezTo>
                  <a:cubicBezTo>
                    <a:pt x="4237" y="4470"/>
                    <a:pt x="4404" y="4303"/>
                    <a:pt x="4604" y="4103"/>
                  </a:cubicBezTo>
                  <a:cubicBezTo>
                    <a:pt x="4804" y="3903"/>
                    <a:pt x="5038" y="3536"/>
                    <a:pt x="5038" y="3403"/>
                  </a:cubicBezTo>
                  <a:cubicBezTo>
                    <a:pt x="5138" y="3169"/>
                    <a:pt x="4971" y="3069"/>
                    <a:pt x="4804" y="2969"/>
                  </a:cubicBezTo>
                  <a:cubicBezTo>
                    <a:pt x="4671" y="2936"/>
                    <a:pt x="4537" y="2902"/>
                    <a:pt x="4437" y="2869"/>
                  </a:cubicBezTo>
                  <a:cubicBezTo>
                    <a:pt x="3570" y="2602"/>
                    <a:pt x="3136" y="1968"/>
                    <a:pt x="2970" y="1134"/>
                  </a:cubicBezTo>
                  <a:cubicBezTo>
                    <a:pt x="2936" y="867"/>
                    <a:pt x="2903" y="634"/>
                    <a:pt x="2869" y="400"/>
                  </a:cubicBezTo>
                  <a:cubicBezTo>
                    <a:pt x="2836" y="134"/>
                    <a:pt x="2736" y="0"/>
                    <a:pt x="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-974175" y="1500400"/>
              <a:ext cx="10025" cy="4175"/>
            </a:xfrm>
            <a:custGeom>
              <a:avLst/>
              <a:gdLst/>
              <a:ahLst/>
              <a:cxnLst/>
              <a:rect l="l" t="t" r="r" b="b"/>
              <a:pathLst>
                <a:path w="401" h="167" extrusionOk="0">
                  <a:moveTo>
                    <a:pt x="367" y="0"/>
                  </a:moveTo>
                  <a:cubicBezTo>
                    <a:pt x="234" y="0"/>
                    <a:pt x="100" y="33"/>
                    <a:pt x="0" y="67"/>
                  </a:cubicBezTo>
                  <a:cubicBezTo>
                    <a:pt x="0" y="100"/>
                    <a:pt x="0" y="133"/>
                    <a:pt x="0" y="133"/>
                  </a:cubicBezTo>
                  <a:cubicBezTo>
                    <a:pt x="67" y="167"/>
                    <a:pt x="133" y="167"/>
                    <a:pt x="167" y="167"/>
                  </a:cubicBezTo>
                  <a:cubicBezTo>
                    <a:pt x="267" y="133"/>
                    <a:pt x="334" y="100"/>
                    <a:pt x="400" y="33"/>
                  </a:cubicBezTo>
                  <a:cubicBezTo>
                    <a:pt x="367" y="33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E9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-1042575" y="1536250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0"/>
                  </a:moveTo>
                  <a:cubicBezTo>
                    <a:pt x="67" y="0"/>
                    <a:pt x="34" y="34"/>
                    <a:pt x="1" y="67"/>
                  </a:cubicBezTo>
                  <a:cubicBezTo>
                    <a:pt x="34" y="67"/>
                    <a:pt x="101" y="67"/>
                    <a:pt x="201" y="100"/>
                  </a:cubicBezTo>
                  <a:cubicBezTo>
                    <a:pt x="134" y="34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EB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-1017550" y="1527075"/>
              <a:ext cx="850" cy="3350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34" y="0"/>
                  </a:moveTo>
                  <a:cubicBezTo>
                    <a:pt x="0" y="34"/>
                    <a:pt x="0" y="67"/>
                    <a:pt x="0" y="101"/>
                  </a:cubicBezTo>
                  <a:cubicBezTo>
                    <a:pt x="0" y="101"/>
                    <a:pt x="0" y="101"/>
                    <a:pt x="0" y="134"/>
                  </a:cubicBezTo>
                  <a:cubicBezTo>
                    <a:pt x="34" y="101"/>
                    <a:pt x="34" y="67"/>
                    <a:pt x="34" y="34"/>
                  </a:cubicBezTo>
                  <a:cubicBezTo>
                    <a:pt x="34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FEB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995875" y="14953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1" y="1"/>
                  </a:moveTo>
                  <a:cubicBezTo>
                    <a:pt x="67" y="1"/>
                    <a:pt x="34" y="34"/>
                    <a:pt x="1" y="34"/>
                  </a:cubicBezTo>
                  <a:cubicBezTo>
                    <a:pt x="34" y="34"/>
                    <a:pt x="34" y="68"/>
                    <a:pt x="34" y="68"/>
                  </a:cubicBezTo>
                  <a:cubicBezTo>
                    <a:pt x="67" y="68"/>
                    <a:pt x="101" y="68"/>
                    <a:pt x="101" y="34"/>
                  </a:cubicBezTo>
                  <a:cubicBezTo>
                    <a:pt x="101" y="34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FE9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402;p21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403" name="Google Shape;403;p21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" name="Google Shape;409;p21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410" name="Google Shape;410;p21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1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1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1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1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1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1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1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21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420" name="Google Shape;420;p21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1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1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23" name="Google Shape;4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959" y="2269942"/>
            <a:ext cx="1519097" cy="81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7825" y="3697100"/>
            <a:ext cx="1742525" cy="93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47">
            <a:off x="7408613" y="-284744"/>
            <a:ext cx="2686774" cy="126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70" name="Google Shape;570;p27"/>
          <p:cNvGrpSpPr/>
          <p:nvPr/>
        </p:nvGrpSpPr>
        <p:grpSpPr>
          <a:xfrm rot="5400000">
            <a:off x="2178720" y="-1610434"/>
            <a:ext cx="4685168" cy="8382444"/>
            <a:chOff x="539247" y="-768404"/>
            <a:chExt cx="3587968" cy="6419393"/>
          </a:xfrm>
        </p:grpSpPr>
        <p:sp>
          <p:nvSpPr>
            <p:cNvPr id="571" name="Google Shape;571;p27"/>
            <p:cNvSpPr/>
            <p:nvPr/>
          </p:nvSpPr>
          <p:spPr>
            <a:xfrm rot="-5201321">
              <a:off x="1472868" y="-722810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7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2668993" y="546494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3487907" y="5564539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 rot="-3652980">
              <a:off x="567200" y="503746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27"/>
          <p:cNvSpPr/>
          <p:nvPr/>
        </p:nvSpPr>
        <p:spPr>
          <a:xfrm rot="198691">
            <a:off x="6410955" y="4744553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27"/>
          <p:cNvGrpSpPr/>
          <p:nvPr/>
        </p:nvGrpSpPr>
        <p:grpSpPr>
          <a:xfrm>
            <a:off x="401875" y="673563"/>
            <a:ext cx="209350" cy="585425"/>
            <a:chOff x="-909975" y="1733900"/>
            <a:chExt cx="209350" cy="585425"/>
          </a:xfrm>
        </p:grpSpPr>
        <p:sp>
          <p:nvSpPr>
            <p:cNvPr id="580" name="Google Shape;580;p27"/>
            <p:cNvSpPr/>
            <p:nvPr/>
          </p:nvSpPr>
          <p:spPr>
            <a:xfrm>
              <a:off x="-814900" y="1879750"/>
              <a:ext cx="101750" cy="141875"/>
            </a:xfrm>
            <a:custGeom>
              <a:avLst/>
              <a:gdLst/>
              <a:ahLst/>
              <a:cxnLst/>
              <a:rect l="l" t="t" r="r" b="b"/>
              <a:pathLst>
                <a:path w="4070" h="5675" extrusionOk="0">
                  <a:moveTo>
                    <a:pt x="1868" y="2238"/>
                  </a:moveTo>
                  <a:cubicBezTo>
                    <a:pt x="1902" y="2238"/>
                    <a:pt x="1902" y="2272"/>
                    <a:pt x="1935" y="2305"/>
                  </a:cubicBezTo>
                  <a:cubicBezTo>
                    <a:pt x="1868" y="2339"/>
                    <a:pt x="1835" y="2339"/>
                    <a:pt x="1802" y="2339"/>
                  </a:cubicBezTo>
                  <a:cubicBezTo>
                    <a:pt x="1802" y="2339"/>
                    <a:pt x="1802" y="2305"/>
                    <a:pt x="1802" y="2272"/>
                  </a:cubicBezTo>
                  <a:cubicBezTo>
                    <a:pt x="1802" y="2238"/>
                    <a:pt x="1835" y="2238"/>
                    <a:pt x="1868" y="2238"/>
                  </a:cubicBezTo>
                  <a:close/>
                  <a:moveTo>
                    <a:pt x="1535" y="2939"/>
                  </a:moveTo>
                  <a:cubicBezTo>
                    <a:pt x="1535" y="2972"/>
                    <a:pt x="1568" y="3006"/>
                    <a:pt x="1568" y="3039"/>
                  </a:cubicBezTo>
                  <a:cubicBezTo>
                    <a:pt x="1535" y="3039"/>
                    <a:pt x="1535" y="3039"/>
                    <a:pt x="1535" y="3072"/>
                  </a:cubicBezTo>
                  <a:cubicBezTo>
                    <a:pt x="1501" y="3039"/>
                    <a:pt x="1501" y="3006"/>
                    <a:pt x="1501" y="2972"/>
                  </a:cubicBezTo>
                  <a:cubicBezTo>
                    <a:pt x="1501" y="2972"/>
                    <a:pt x="1535" y="2972"/>
                    <a:pt x="1535" y="2939"/>
                  </a:cubicBezTo>
                  <a:close/>
                  <a:moveTo>
                    <a:pt x="1885" y="0"/>
                  </a:moveTo>
                  <a:cubicBezTo>
                    <a:pt x="1869" y="0"/>
                    <a:pt x="1852" y="1"/>
                    <a:pt x="1835" y="4"/>
                  </a:cubicBezTo>
                  <a:cubicBezTo>
                    <a:pt x="1601" y="4"/>
                    <a:pt x="1501" y="204"/>
                    <a:pt x="1468" y="437"/>
                  </a:cubicBezTo>
                  <a:cubicBezTo>
                    <a:pt x="1468" y="471"/>
                    <a:pt x="1501" y="537"/>
                    <a:pt x="1501" y="571"/>
                  </a:cubicBezTo>
                  <a:cubicBezTo>
                    <a:pt x="1535" y="604"/>
                    <a:pt x="1568" y="604"/>
                    <a:pt x="1635" y="637"/>
                  </a:cubicBezTo>
                  <a:cubicBezTo>
                    <a:pt x="1568" y="637"/>
                    <a:pt x="1535" y="671"/>
                    <a:pt x="1468" y="671"/>
                  </a:cubicBezTo>
                  <a:cubicBezTo>
                    <a:pt x="1468" y="704"/>
                    <a:pt x="1435" y="737"/>
                    <a:pt x="1435" y="737"/>
                  </a:cubicBezTo>
                  <a:cubicBezTo>
                    <a:pt x="1234" y="1705"/>
                    <a:pt x="834" y="2539"/>
                    <a:pt x="34" y="3139"/>
                  </a:cubicBezTo>
                  <a:cubicBezTo>
                    <a:pt x="0" y="3139"/>
                    <a:pt x="0" y="3172"/>
                    <a:pt x="0" y="3206"/>
                  </a:cubicBezTo>
                  <a:cubicBezTo>
                    <a:pt x="0" y="3573"/>
                    <a:pt x="200" y="3673"/>
                    <a:pt x="501" y="3740"/>
                  </a:cubicBezTo>
                  <a:cubicBezTo>
                    <a:pt x="667" y="3773"/>
                    <a:pt x="834" y="3873"/>
                    <a:pt x="1001" y="3973"/>
                  </a:cubicBezTo>
                  <a:cubicBezTo>
                    <a:pt x="1435" y="4173"/>
                    <a:pt x="1468" y="4607"/>
                    <a:pt x="1635" y="4974"/>
                  </a:cubicBezTo>
                  <a:cubicBezTo>
                    <a:pt x="1768" y="5274"/>
                    <a:pt x="1935" y="5541"/>
                    <a:pt x="2235" y="5674"/>
                  </a:cubicBezTo>
                  <a:cubicBezTo>
                    <a:pt x="2669" y="5574"/>
                    <a:pt x="2702" y="5241"/>
                    <a:pt x="2736" y="4874"/>
                  </a:cubicBezTo>
                  <a:cubicBezTo>
                    <a:pt x="2802" y="4273"/>
                    <a:pt x="2936" y="3706"/>
                    <a:pt x="3503" y="3306"/>
                  </a:cubicBezTo>
                  <a:cubicBezTo>
                    <a:pt x="4070" y="2906"/>
                    <a:pt x="4003" y="2472"/>
                    <a:pt x="3436" y="2072"/>
                  </a:cubicBezTo>
                  <a:cubicBezTo>
                    <a:pt x="3169" y="1905"/>
                    <a:pt x="2936" y="1705"/>
                    <a:pt x="2736" y="1505"/>
                  </a:cubicBezTo>
                  <a:cubicBezTo>
                    <a:pt x="2435" y="1204"/>
                    <a:pt x="2235" y="871"/>
                    <a:pt x="2235" y="404"/>
                  </a:cubicBezTo>
                  <a:cubicBezTo>
                    <a:pt x="2235" y="217"/>
                    <a:pt x="2119" y="0"/>
                    <a:pt x="1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-898300" y="1733900"/>
              <a:ext cx="81750" cy="139275"/>
            </a:xfrm>
            <a:custGeom>
              <a:avLst/>
              <a:gdLst/>
              <a:ahLst/>
              <a:cxnLst/>
              <a:rect l="l" t="t" r="r" b="b"/>
              <a:pathLst>
                <a:path w="3270" h="5571" extrusionOk="0">
                  <a:moveTo>
                    <a:pt x="2235" y="2068"/>
                  </a:moveTo>
                  <a:cubicBezTo>
                    <a:pt x="2202" y="2168"/>
                    <a:pt x="2202" y="2235"/>
                    <a:pt x="2202" y="2302"/>
                  </a:cubicBezTo>
                  <a:lnTo>
                    <a:pt x="2135" y="2302"/>
                  </a:lnTo>
                  <a:lnTo>
                    <a:pt x="2135" y="2068"/>
                  </a:lnTo>
                  <a:close/>
                  <a:moveTo>
                    <a:pt x="1468" y="2035"/>
                  </a:moveTo>
                  <a:cubicBezTo>
                    <a:pt x="1568" y="2168"/>
                    <a:pt x="1635" y="2268"/>
                    <a:pt x="1735" y="2402"/>
                  </a:cubicBezTo>
                  <a:cubicBezTo>
                    <a:pt x="1710" y="2404"/>
                    <a:pt x="1688" y="2405"/>
                    <a:pt x="1667" y="2405"/>
                  </a:cubicBezTo>
                  <a:cubicBezTo>
                    <a:pt x="1411" y="2405"/>
                    <a:pt x="1468" y="2220"/>
                    <a:pt x="1468" y="2035"/>
                  </a:cubicBezTo>
                  <a:close/>
                  <a:moveTo>
                    <a:pt x="2069" y="2802"/>
                  </a:moveTo>
                  <a:cubicBezTo>
                    <a:pt x="2102" y="2835"/>
                    <a:pt x="2135" y="2869"/>
                    <a:pt x="2169" y="2869"/>
                  </a:cubicBezTo>
                  <a:cubicBezTo>
                    <a:pt x="2169" y="2902"/>
                    <a:pt x="2135" y="2935"/>
                    <a:pt x="2135" y="2935"/>
                  </a:cubicBezTo>
                  <a:cubicBezTo>
                    <a:pt x="2102" y="2935"/>
                    <a:pt x="2069" y="2902"/>
                    <a:pt x="2069" y="2902"/>
                  </a:cubicBezTo>
                  <a:cubicBezTo>
                    <a:pt x="2035" y="2869"/>
                    <a:pt x="2069" y="2835"/>
                    <a:pt x="2069" y="2802"/>
                  </a:cubicBezTo>
                  <a:close/>
                  <a:moveTo>
                    <a:pt x="1468" y="4236"/>
                  </a:moveTo>
                  <a:cubicBezTo>
                    <a:pt x="1468" y="4236"/>
                    <a:pt x="1502" y="4236"/>
                    <a:pt x="1502" y="4270"/>
                  </a:cubicBezTo>
                  <a:lnTo>
                    <a:pt x="1435" y="4270"/>
                  </a:lnTo>
                  <a:cubicBezTo>
                    <a:pt x="1435" y="4270"/>
                    <a:pt x="1402" y="4270"/>
                    <a:pt x="1402" y="4236"/>
                  </a:cubicBezTo>
                  <a:close/>
                  <a:moveTo>
                    <a:pt x="1535" y="0"/>
                  </a:moveTo>
                  <a:cubicBezTo>
                    <a:pt x="1435" y="33"/>
                    <a:pt x="1335" y="100"/>
                    <a:pt x="1301" y="200"/>
                  </a:cubicBezTo>
                  <a:cubicBezTo>
                    <a:pt x="1235" y="367"/>
                    <a:pt x="1201" y="567"/>
                    <a:pt x="1168" y="767"/>
                  </a:cubicBezTo>
                  <a:cubicBezTo>
                    <a:pt x="1101" y="1134"/>
                    <a:pt x="1035" y="1501"/>
                    <a:pt x="935" y="1868"/>
                  </a:cubicBezTo>
                  <a:cubicBezTo>
                    <a:pt x="768" y="2335"/>
                    <a:pt x="401" y="2635"/>
                    <a:pt x="34" y="2902"/>
                  </a:cubicBezTo>
                  <a:cubicBezTo>
                    <a:pt x="1" y="3269"/>
                    <a:pt x="134" y="3536"/>
                    <a:pt x="434" y="3636"/>
                  </a:cubicBezTo>
                  <a:cubicBezTo>
                    <a:pt x="801" y="3736"/>
                    <a:pt x="935" y="4003"/>
                    <a:pt x="1035" y="4303"/>
                  </a:cubicBezTo>
                  <a:cubicBezTo>
                    <a:pt x="1168" y="4603"/>
                    <a:pt x="1268" y="4870"/>
                    <a:pt x="1368" y="5170"/>
                  </a:cubicBezTo>
                  <a:cubicBezTo>
                    <a:pt x="1435" y="5304"/>
                    <a:pt x="1502" y="5437"/>
                    <a:pt x="1568" y="5571"/>
                  </a:cubicBezTo>
                  <a:cubicBezTo>
                    <a:pt x="2035" y="5404"/>
                    <a:pt x="2069" y="5371"/>
                    <a:pt x="2102" y="4970"/>
                  </a:cubicBezTo>
                  <a:cubicBezTo>
                    <a:pt x="2135" y="4437"/>
                    <a:pt x="2269" y="3936"/>
                    <a:pt x="2669" y="3536"/>
                  </a:cubicBezTo>
                  <a:cubicBezTo>
                    <a:pt x="2803" y="3369"/>
                    <a:pt x="2936" y="3169"/>
                    <a:pt x="3069" y="3002"/>
                  </a:cubicBezTo>
                  <a:cubicBezTo>
                    <a:pt x="3270" y="2802"/>
                    <a:pt x="3203" y="2602"/>
                    <a:pt x="3036" y="2402"/>
                  </a:cubicBezTo>
                  <a:cubicBezTo>
                    <a:pt x="2903" y="2302"/>
                    <a:pt x="2803" y="2235"/>
                    <a:pt x="2669" y="2168"/>
                  </a:cubicBezTo>
                  <a:cubicBezTo>
                    <a:pt x="2402" y="2001"/>
                    <a:pt x="2235" y="1801"/>
                    <a:pt x="2135" y="1501"/>
                  </a:cubicBezTo>
                  <a:cubicBezTo>
                    <a:pt x="2069" y="1234"/>
                    <a:pt x="2002" y="934"/>
                    <a:pt x="1935" y="634"/>
                  </a:cubicBezTo>
                  <a:cubicBezTo>
                    <a:pt x="1902" y="467"/>
                    <a:pt x="1869" y="300"/>
                    <a:pt x="1802" y="167"/>
                  </a:cubicBezTo>
                  <a:cubicBezTo>
                    <a:pt x="1768" y="100"/>
                    <a:pt x="1635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-909975" y="2074125"/>
              <a:ext cx="84250" cy="107750"/>
            </a:xfrm>
            <a:custGeom>
              <a:avLst/>
              <a:gdLst/>
              <a:ahLst/>
              <a:cxnLst/>
              <a:rect l="l" t="t" r="r" b="b"/>
              <a:pathLst>
                <a:path w="3370" h="4310" extrusionOk="0">
                  <a:moveTo>
                    <a:pt x="1568" y="2870"/>
                  </a:moveTo>
                  <a:lnTo>
                    <a:pt x="1835" y="3003"/>
                  </a:lnTo>
                  <a:cubicBezTo>
                    <a:pt x="1802" y="3036"/>
                    <a:pt x="1768" y="3070"/>
                    <a:pt x="1735" y="3103"/>
                  </a:cubicBezTo>
                  <a:cubicBezTo>
                    <a:pt x="1635" y="3070"/>
                    <a:pt x="1568" y="3036"/>
                    <a:pt x="1468" y="2970"/>
                  </a:cubicBezTo>
                  <a:cubicBezTo>
                    <a:pt x="1502" y="2936"/>
                    <a:pt x="1535" y="2903"/>
                    <a:pt x="1568" y="2870"/>
                  </a:cubicBezTo>
                  <a:close/>
                  <a:moveTo>
                    <a:pt x="1602" y="1"/>
                  </a:moveTo>
                  <a:cubicBezTo>
                    <a:pt x="1535" y="1"/>
                    <a:pt x="1502" y="1"/>
                    <a:pt x="1468" y="34"/>
                  </a:cubicBezTo>
                  <a:cubicBezTo>
                    <a:pt x="1435" y="201"/>
                    <a:pt x="1368" y="334"/>
                    <a:pt x="1335" y="501"/>
                  </a:cubicBezTo>
                  <a:cubicBezTo>
                    <a:pt x="1201" y="1235"/>
                    <a:pt x="935" y="1835"/>
                    <a:pt x="334" y="2269"/>
                  </a:cubicBezTo>
                  <a:cubicBezTo>
                    <a:pt x="1" y="2503"/>
                    <a:pt x="34" y="2870"/>
                    <a:pt x="401" y="3003"/>
                  </a:cubicBezTo>
                  <a:cubicBezTo>
                    <a:pt x="768" y="3170"/>
                    <a:pt x="1135" y="3337"/>
                    <a:pt x="1502" y="3503"/>
                  </a:cubicBezTo>
                  <a:cubicBezTo>
                    <a:pt x="1468" y="3537"/>
                    <a:pt x="1468" y="3537"/>
                    <a:pt x="1435" y="3570"/>
                  </a:cubicBezTo>
                  <a:cubicBezTo>
                    <a:pt x="1502" y="3770"/>
                    <a:pt x="1535" y="3970"/>
                    <a:pt x="1635" y="4137"/>
                  </a:cubicBezTo>
                  <a:cubicBezTo>
                    <a:pt x="1665" y="4197"/>
                    <a:pt x="1774" y="4309"/>
                    <a:pt x="1868" y="4309"/>
                  </a:cubicBezTo>
                  <a:cubicBezTo>
                    <a:pt x="1880" y="4309"/>
                    <a:pt x="1891" y="4307"/>
                    <a:pt x="1902" y="4304"/>
                  </a:cubicBezTo>
                  <a:cubicBezTo>
                    <a:pt x="2002" y="4304"/>
                    <a:pt x="2069" y="4170"/>
                    <a:pt x="2102" y="4070"/>
                  </a:cubicBezTo>
                  <a:cubicBezTo>
                    <a:pt x="2235" y="3703"/>
                    <a:pt x="2336" y="3303"/>
                    <a:pt x="2502" y="2970"/>
                  </a:cubicBezTo>
                  <a:cubicBezTo>
                    <a:pt x="2602" y="2769"/>
                    <a:pt x="2836" y="2569"/>
                    <a:pt x="3036" y="2403"/>
                  </a:cubicBezTo>
                  <a:cubicBezTo>
                    <a:pt x="3270" y="2269"/>
                    <a:pt x="3370" y="2136"/>
                    <a:pt x="3303" y="1869"/>
                  </a:cubicBezTo>
                  <a:cubicBezTo>
                    <a:pt x="2936" y="1802"/>
                    <a:pt x="2636" y="1669"/>
                    <a:pt x="2369" y="1368"/>
                  </a:cubicBezTo>
                  <a:cubicBezTo>
                    <a:pt x="2102" y="1068"/>
                    <a:pt x="1935" y="701"/>
                    <a:pt x="1835" y="301"/>
                  </a:cubicBezTo>
                  <a:cubicBezTo>
                    <a:pt x="1802" y="201"/>
                    <a:pt x="1668" y="101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-773200" y="2232450"/>
              <a:ext cx="72575" cy="86875"/>
            </a:xfrm>
            <a:custGeom>
              <a:avLst/>
              <a:gdLst/>
              <a:ahLst/>
              <a:cxnLst/>
              <a:rect l="l" t="t" r="r" b="b"/>
              <a:pathLst>
                <a:path w="2903" h="3475" extrusionOk="0">
                  <a:moveTo>
                    <a:pt x="1501" y="2107"/>
                  </a:moveTo>
                  <a:cubicBezTo>
                    <a:pt x="1501" y="2141"/>
                    <a:pt x="1535" y="2141"/>
                    <a:pt x="1535" y="2174"/>
                  </a:cubicBezTo>
                  <a:cubicBezTo>
                    <a:pt x="1535" y="2174"/>
                    <a:pt x="1501" y="2207"/>
                    <a:pt x="1501" y="2207"/>
                  </a:cubicBezTo>
                  <a:cubicBezTo>
                    <a:pt x="1501" y="2174"/>
                    <a:pt x="1468" y="2174"/>
                    <a:pt x="1468" y="2141"/>
                  </a:cubicBezTo>
                  <a:cubicBezTo>
                    <a:pt x="1468" y="2141"/>
                    <a:pt x="1501" y="2107"/>
                    <a:pt x="1501" y="2107"/>
                  </a:cubicBezTo>
                  <a:close/>
                  <a:moveTo>
                    <a:pt x="1358" y="0"/>
                  </a:moveTo>
                  <a:cubicBezTo>
                    <a:pt x="1349" y="0"/>
                    <a:pt x="1342" y="2"/>
                    <a:pt x="1334" y="6"/>
                  </a:cubicBezTo>
                  <a:cubicBezTo>
                    <a:pt x="1234" y="39"/>
                    <a:pt x="1134" y="106"/>
                    <a:pt x="1068" y="206"/>
                  </a:cubicBezTo>
                  <a:cubicBezTo>
                    <a:pt x="1001" y="406"/>
                    <a:pt x="1001" y="639"/>
                    <a:pt x="901" y="806"/>
                  </a:cubicBezTo>
                  <a:cubicBezTo>
                    <a:pt x="634" y="1106"/>
                    <a:pt x="334" y="1407"/>
                    <a:pt x="0" y="1740"/>
                  </a:cubicBezTo>
                  <a:cubicBezTo>
                    <a:pt x="0" y="1874"/>
                    <a:pt x="167" y="1907"/>
                    <a:pt x="334" y="1974"/>
                  </a:cubicBezTo>
                  <a:cubicBezTo>
                    <a:pt x="801" y="2107"/>
                    <a:pt x="1134" y="2407"/>
                    <a:pt x="1201" y="2908"/>
                  </a:cubicBezTo>
                  <a:cubicBezTo>
                    <a:pt x="1234" y="3075"/>
                    <a:pt x="1301" y="3241"/>
                    <a:pt x="1401" y="3475"/>
                  </a:cubicBezTo>
                  <a:cubicBezTo>
                    <a:pt x="1768" y="3241"/>
                    <a:pt x="1701" y="2941"/>
                    <a:pt x="1768" y="2708"/>
                  </a:cubicBezTo>
                  <a:cubicBezTo>
                    <a:pt x="1868" y="2241"/>
                    <a:pt x="2068" y="1874"/>
                    <a:pt x="2602" y="1774"/>
                  </a:cubicBezTo>
                  <a:cubicBezTo>
                    <a:pt x="2702" y="1740"/>
                    <a:pt x="2802" y="1607"/>
                    <a:pt x="2902" y="1507"/>
                  </a:cubicBezTo>
                  <a:cubicBezTo>
                    <a:pt x="2802" y="1407"/>
                    <a:pt x="2702" y="1273"/>
                    <a:pt x="2602" y="1240"/>
                  </a:cubicBezTo>
                  <a:cubicBezTo>
                    <a:pt x="2035" y="1106"/>
                    <a:pt x="1701" y="773"/>
                    <a:pt x="1535" y="206"/>
                  </a:cubicBezTo>
                  <a:cubicBezTo>
                    <a:pt x="1535" y="116"/>
                    <a:pt x="1428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-778225" y="1894000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1"/>
                  </a:moveTo>
                  <a:cubicBezTo>
                    <a:pt x="34" y="34"/>
                    <a:pt x="1" y="67"/>
                    <a:pt x="1" y="101"/>
                  </a:cubicBezTo>
                  <a:cubicBezTo>
                    <a:pt x="68" y="101"/>
                    <a:pt x="101" y="67"/>
                    <a:pt x="168" y="67"/>
                  </a:cubicBezTo>
                  <a:cubicBezTo>
                    <a:pt x="101" y="34"/>
                    <a:pt x="68" y="34"/>
                    <a:pt x="34" y="1"/>
                  </a:cubicBezTo>
                  <a:close/>
                </a:path>
              </a:pathLst>
            </a:custGeom>
            <a:solidFill>
              <a:srgbClr val="F9F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-769875" y="1935700"/>
              <a:ext cx="3350" cy="2525"/>
            </a:xfrm>
            <a:custGeom>
              <a:avLst/>
              <a:gdLst/>
              <a:ahLst/>
              <a:cxnLst/>
              <a:rect l="l" t="t" r="r" b="b"/>
              <a:pathLst>
                <a:path w="134" h="101" extrusionOk="0">
                  <a:moveTo>
                    <a:pt x="67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1" y="67"/>
                    <a:pt x="1" y="101"/>
                    <a:pt x="1" y="101"/>
                  </a:cubicBezTo>
                  <a:cubicBezTo>
                    <a:pt x="34" y="101"/>
                    <a:pt x="67" y="101"/>
                    <a:pt x="134" y="67"/>
                  </a:cubicBezTo>
                  <a:cubicBezTo>
                    <a:pt x="101" y="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-777375" y="1953200"/>
              <a:ext cx="1700" cy="3375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cubicBezTo>
                    <a:pt x="34" y="34"/>
                    <a:pt x="0" y="34"/>
                    <a:pt x="0" y="34"/>
                  </a:cubicBezTo>
                  <a:cubicBezTo>
                    <a:pt x="0" y="68"/>
                    <a:pt x="0" y="101"/>
                    <a:pt x="34" y="134"/>
                  </a:cubicBezTo>
                  <a:lnTo>
                    <a:pt x="67" y="101"/>
                  </a:lnTo>
                  <a:cubicBezTo>
                    <a:pt x="67" y="68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FCF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-863025" y="1784750"/>
              <a:ext cx="8125" cy="9300"/>
            </a:xfrm>
            <a:custGeom>
              <a:avLst/>
              <a:gdLst/>
              <a:ahLst/>
              <a:cxnLst/>
              <a:rect l="l" t="t" r="r" b="b"/>
              <a:pathLst>
                <a:path w="325" h="372" extrusionOk="0">
                  <a:moveTo>
                    <a:pt x="57" y="1"/>
                  </a:moveTo>
                  <a:cubicBezTo>
                    <a:pt x="57" y="186"/>
                    <a:pt x="0" y="371"/>
                    <a:pt x="256" y="371"/>
                  </a:cubicBezTo>
                  <a:cubicBezTo>
                    <a:pt x="277" y="371"/>
                    <a:pt x="299" y="370"/>
                    <a:pt x="324" y="368"/>
                  </a:cubicBezTo>
                  <a:cubicBezTo>
                    <a:pt x="224" y="234"/>
                    <a:pt x="157" y="134"/>
                    <a:pt x="57" y="1"/>
                  </a:cubicBezTo>
                  <a:close/>
                </a:path>
              </a:pathLst>
            </a:custGeom>
            <a:solidFill>
              <a:srgbClr val="F1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-844925" y="1785600"/>
              <a:ext cx="2525" cy="5850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0" y="0"/>
                  </a:moveTo>
                  <a:lnTo>
                    <a:pt x="0" y="234"/>
                  </a:lnTo>
                  <a:lnTo>
                    <a:pt x="67" y="234"/>
                  </a:lnTo>
                  <a:cubicBezTo>
                    <a:pt x="67" y="167"/>
                    <a:pt x="67" y="100"/>
                    <a:pt x="100" y="0"/>
                  </a:cubicBezTo>
                  <a:close/>
                </a:path>
              </a:pathLst>
            </a:custGeom>
            <a:solidFill>
              <a:srgbClr val="EE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-847425" y="18039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34" y="0"/>
                  </a:moveTo>
                  <a:cubicBezTo>
                    <a:pt x="34" y="33"/>
                    <a:pt x="0" y="67"/>
                    <a:pt x="34" y="100"/>
                  </a:cubicBezTo>
                  <a:cubicBezTo>
                    <a:pt x="34" y="100"/>
                    <a:pt x="67" y="133"/>
                    <a:pt x="100" y="133"/>
                  </a:cubicBezTo>
                  <a:cubicBezTo>
                    <a:pt x="100" y="133"/>
                    <a:pt x="134" y="100"/>
                    <a:pt x="134" y="67"/>
                  </a:cubicBezTo>
                  <a:cubicBezTo>
                    <a:pt x="100" y="67"/>
                    <a:pt x="67" y="33"/>
                    <a:pt x="34" y="0"/>
                  </a:cubicBezTo>
                  <a:close/>
                </a:path>
              </a:pathLst>
            </a:custGeom>
            <a:solidFill>
              <a:srgbClr val="ED1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-863275" y="1839800"/>
              <a:ext cx="2525" cy="85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01" y="34"/>
                  </a:lnTo>
                  <a:cubicBezTo>
                    <a:pt x="101" y="0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EF2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-873275" y="2145850"/>
              <a:ext cx="9200" cy="5850"/>
            </a:xfrm>
            <a:custGeom>
              <a:avLst/>
              <a:gdLst/>
              <a:ahLst/>
              <a:cxnLst/>
              <a:rect l="l" t="t" r="r" b="b"/>
              <a:pathLst>
                <a:path w="368" h="234" extrusionOk="0">
                  <a:moveTo>
                    <a:pt x="100" y="1"/>
                  </a:moveTo>
                  <a:cubicBezTo>
                    <a:pt x="67" y="34"/>
                    <a:pt x="34" y="67"/>
                    <a:pt x="0" y="101"/>
                  </a:cubicBezTo>
                  <a:cubicBezTo>
                    <a:pt x="100" y="167"/>
                    <a:pt x="167" y="201"/>
                    <a:pt x="267" y="234"/>
                  </a:cubicBezTo>
                  <a:cubicBezTo>
                    <a:pt x="300" y="201"/>
                    <a:pt x="334" y="167"/>
                    <a:pt x="367" y="1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-866600" y="214917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01"/>
                  </a:moveTo>
                  <a:cubicBezTo>
                    <a:pt x="33" y="68"/>
                    <a:pt x="67" y="34"/>
                    <a:pt x="100" y="1"/>
                  </a:cubicBezTo>
                  <a:cubicBezTo>
                    <a:pt x="67" y="34"/>
                    <a:pt x="33" y="68"/>
                    <a:pt x="0" y="101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-736525" y="2285125"/>
              <a:ext cx="1700" cy="2525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1" y="34"/>
                    <a:pt x="1" y="34"/>
                  </a:cubicBezTo>
                  <a:cubicBezTo>
                    <a:pt x="1" y="67"/>
                    <a:pt x="34" y="67"/>
                    <a:pt x="34" y="100"/>
                  </a:cubicBezTo>
                  <a:cubicBezTo>
                    <a:pt x="34" y="100"/>
                    <a:pt x="68" y="67"/>
                    <a:pt x="68" y="67"/>
                  </a:cubicBezTo>
                  <a:cubicBezTo>
                    <a:pt x="68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89B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27"/>
          <p:cNvGrpSpPr/>
          <p:nvPr/>
        </p:nvGrpSpPr>
        <p:grpSpPr>
          <a:xfrm>
            <a:off x="8424000" y="2571738"/>
            <a:ext cx="255200" cy="365325"/>
            <a:chOff x="-2425225" y="2045875"/>
            <a:chExt cx="255200" cy="365325"/>
          </a:xfrm>
        </p:grpSpPr>
        <p:sp>
          <p:nvSpPr>
            <p:cNvPr id="595" name="Google Shape;595;p27"/>
            <p:cNvSpPr/>
            <p:nvPr/>
          </p:nvSpPr>
          <p:spPr>
            <a:xfrm>
              <a:off x="-2425225" y="2166700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701" y="0"/>
                  </a:moveTo>
                  <a:lnTo>
                    <a:pt x="1" y="267"/>
                  </a:lnTo>
                  <a:lnTo>
                    <a:pt x="1" y="568"/>
                  </a:lnTo>
                  <a:cubicBezTo>
                    <a:pt x="34" y="568"/>
                    <a:pt x="67" y="568"/>
                    <a:pt x="101" y="534"/>
                  </a:cubicBezTo>
                  <a:cubicBezTo>
                    <a:pt x="167" y="434"/>
                    <a:pt x="234" y="334"/>
                    <a:pt x="334" y="234"/>
                  </a:cubicBezTo>
                  <a:cubicBezTo>
                    <a:pt x="434" y="134"/>
                    <a:pt x="568" y="67"/>
                    <a:pt x="701" y="0"/>
                  </a:cubicBezTo>
                  <a:close/>
                </a:path>
              </a:pathLst>
            </a:custGeom>
            <a:solidFill>
              <a:srgbClr val="F3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-2285125" y="2045875"/>
              <a:ext cx="115100" cy="142525"/>
            </a:xfrm>
            <a:custGeom>
              <a:avLst/>
              <a:gdLst/>
              <a:ahLst/>
              <a:cxnLst/>
              <a:rect l="l" t="t" r="r" b="b"/>
              <a:pathLst>
                <a:path w="4604" h="5701" extrusionOk="0">
                  <a:moveTo>
                    <a:pt x="3670" y="2732"/>
                  </a:moveTo>
                  <a:cubicBezTo>
                    <a:pt x="3670" y="2765"/>
                    <a:pt x="3703" y="2799"/>
                    <a:pt x="3703" y="2832"/>
                  </a:cubicBezTo>
                  <a:cubicBezTo>
                    <a:pt x="3670" y="2832"/>
                    <a:pt x="3637" y="2832"/>
                    <a:pt x="3603" y="2865"/>
                  </a:cubicBezTo>
                  <a:cubicBezTo>
                    <a:pt x="3603" y="2832"/>
                    <a:pt x="3603" y="2799"/>
                    <a:pt x="3603" y="2799"/>
                  </a:cubicBezTo>
                  <a:cubicBezTo>
                    <a:pt x="3603" y="2765"/>
                    <a:pt x="3637" y="2765"/>
                    <a:pt x="3670" y="2732"/>
                  </a:cubicBezTo>
                  <a:close/>
                  <a:moveTo>
                    <a:pt x="2536" y="4066"/>
                  </a:moveTo>
                  <a:cubicBezTo>
                    <a:pt x="2569" y="4066"/>
                    <a:pt x="2602" y="4066"/>
                    <a:pt x="2636" y="4100"/>
                  </a:cubicBezTo>
                  <a:lnTo>
                    <a:pt x="2602" y="4133"/>
                  </a:lnTo>
                  <a:cubicBezTo>
                    <a:pt x="2569" y="4100"/>
                    <a:pt x="2536" y="4100"/>
                    <a:pt x="2502" y="4100"/>
                  </a:cubicBezTo>
                  <a:cubicBezTo>
                    <a:pt x="2536" y="4066"/>
                    <a:pt x="2536" y="4066"/>
                    <a:pt x="2536" y="4066"/>
                  </a:cubicBezTo>
                  <a:close/>
                  <a:moveTo>
                    <a:pt x="2116" y="1"/>
                  </a:moveTo>
                  <a:cubicBezTo>
                    <a:pt x="2000" y="1"/>
                    <a:pt x="1888" y="76"/>
                    <a:pt x="1802" y="230"/>
                  </a:cubicBezTo>
                  <a:cubicBezTo>
                    <a:pt x="1735" y="330"/>
                    <a:pt x="1735" y="497"/>
                    <a:pt x="1702" y="630"/>
                  </a:cubicBezTo>
                  <a:cubicBezTo>
                    <a:pt x="1635" y="931"/>
                    <a:pt x="1568" y="1231"/>
                    <a:pt x="1468" y="1498"/>
                  </a:cubicBezTo>
                  <a:cubicBezTo>
                    <a:pt x="1435" y="1665"/>
                    <a:pt x="1402" y="1798"/>
                    <a:pt x="1368" y="1898"/>
                  </a:cubicBezTo>
                  <a:cubicBezTo>
                    <a:pt x="1101" y="2132"/>
                    <a:pt x="868" y="2332"/>
                    <a:pt x="634" y="2565"/>
                  </a:cubicBezTo>
                  <a:cubicBezTo>
                    <a:pt x="434" y="2765"/>
                    <a:pt x="1" y="2799"/>
                    <a:pt x="101" y="3266"/>
                  </a:cubicBezTo>
                  <a:cubicBezTo>
                    <a:pt x="401" y="3432"/>
                    <a:pt x="701" y="3599"/>
                    <a:pt x="1001" y="3733"/>
                  </a:cubicBezTo>
                  <a:cubicBezTo>
                    <a:pt x="1101" y="3799"/>
                    <a:pt x="1201" y="3799"/>
                    <a:pt x="1268" y="3833"/>
                  </a:cubicBezTo>
                  <a:cubicBezTo>
                    <a:pt x="1835" y="4133"/>
                    <a:pt x="2035" y="4667"/>
                    <a:pt x="2169" y="5234"/>
                  </a:cubicBezTo>
                  <a:cubicBezTo>
                    <a:pt x="2236" y="5467"/>
                    <a:pt x="2269" y="5701"/>
                    <a:pt x="2569" y="5701"/>
                  </a:cubicBezTo>
                  <a:cubicBezTo>
                    <a:pt x="2869" y="5701"/>
                    <a:pt x="2836" y="5467"/>
                    <a:pt x="2903" y="5267"/>
                  </a:cubicBezTo>
                  <a:cubicBezTo>
                    <a:pt x="3036" y="4467"/>
                    <a:pt x="3270" y="3733"/>
                    <a:pt x="3937" y="3199"/>
                  </a:cubicBezTo>
                  <a:cubicBezTo>
                    <a:pt x="4070" y="3099"/>
                    <a:pt x="4170" y="2965"/>
                    <a:pt x="4304" y="2832"/>
                  </a:cubicBezTo>
                  <a:cubicBezTo>
                    <a:pt x="4604" y="2498"/>
                    <a:pt x="4537" y="2198"/>
                    <a:pt x="4104" y="2065"/>
                  </a:cubicBezTo>
                  <a:cubicBezTo>
                    <a:pt x="3436" y="1865"/>
                    <a:pt x="2903" y="1498"/>
                    <a:pt x="2703" y="797"/>
                  </a:cubicBezTo>
                  <a:cubicBezTo>
                    <a:pt x="2669" y="564"/>
                    <a:pt x="2536" y="364"/>
                    <a:pt x="2436" y="197"/>
                  </a:cubicBezTo>
                  <a:cubicBezTo>
                    <a:pt x="2339" y="67"/>
                    <a:pt x="2226" y="1"/>
                    <a:pt x="2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-2422725" y="2119175"/>
              <a:ext cx="102600" cy="119275"/>
            </a:xfrm>
            <a:custGeom>
              <a:avLst/>
              <a:gdLst/>
              <a:ahLst/>
              <a:cxnLst/>
              <a:rect l="l" t="t" r="r" b="b"/>
              <a:pathLst>
                <a:path w="4104" h="4771" extrusionOk="0">
                  <a:moveTo>
                    <a:pt x="1802" y="1434"/>
                  </a:moveTo>
                  <a:cubicBezTo>
                    <a:pt x="1835" y="1434"/>
                    <a:pt x="1869" y="1434"/>
                    <a:pt x="1902" y="1468"/>
                  </a:cubicBezTo>
                  <a:cubicBezTo>
                    <a:pt x="1869" y="1501"/>
                    <a:pt x="1869" y="1535"/>
                    <a:pt x="1869" y="1535"/>
                  </a:cubicBezTo>
                  <a:cubicBezTo>
                    <a:pt x="1835" y="1535"/>
                    <a:pt x="1802" y="1535"/>
                    <a:pt x="1769" y="1501"/>
                  </a:cubicBezTo>
                  <a:cubicBezTo>
                    <a:pt x="1769" y="1468"/>
                    <a:pt x="1769" y="1434"/>
                    <a:pt x="1802" y="1434"/>
                  </a:cubicBezTo>
                  <a:close/>
                  <a:moveTo>
                    <a:pt x="2736" y="2202"/>
                  </a:moveTo>
                  <a:cubicBezTo>
                    <a:pt x="2803" y="2202"/>
                    <a:pt x="2836" y="2235"/>
                    <a:pt x="2836" y="2235"/>
                  </a:cubicBezTo>
                  <a:cubicBezTo>
                    <a:pt x="2836" y="2268"/>
                    <a:pt x="2803" y="2302"/>
                    <a:pt x="2803" y="2335"/>
                  </a:cubicBezTo>
                  <a:cubicBezTo>
                    <a:pt x="2803" y="2335"/>
                    <a:pt x="2736" y="2302"/>
                    <a:pt x="2736" y="2302"/>
                  </a:cubicBezTo>
                  <a:cubicBezTo>
                    <a:pt x="2736" y="2268"/>
                    <a:pt x="2736" y="2235"/>
                    <a:pt x="2736" y="2202"/>
                  </a:cubicBezTo>
                  <a:close/>
                  <a:moveTo>
                    <a:pt x="2136" y="2869"/>
                  </a:moveTo>
                  <a:cubicBezTo>
                    <a:pt x="2169" y="2902"/>
                    <a:pt x="2169" y="2902"/>
                    <a:pt x="2202" y="2902"/>
                  </a:cubicBezTo>
                  <a:cubicBezTo>
                    <a:pt x="2169" y="2969"/>
                    <a:pt x="2169" y="3036"/>
                    <a:pt x="2136" y="3102"/>
                  </a:cubicBezTo>
                  <a:cubicBezTo>
                    <a:pt x="2102" y="3069"/>
                    <a:pt x="2069" y="3069"/>
                    <a:pt x="2035" y="3036"/>
                  </a:cubicBezTo>
                  <a:cubicBezTo>
                    <a:pt x="2069" y="3002"/>
                    <a:pt x="2102" y="2936"/>
                    <a:pt x="2136" y="2869"/>
                  </a:cubicBezTo>
                  <a:close/>
                  <a:moveTo>
                    <a:pt x="1902" y="0"/>
                  </a:moveTo>
                  <a:cubicBezTo>
                    <a:pt x="1769" y="0"/>
                    <a:pt x="1635" y="134"/>
                    <a:pt x="1535" y="234"/>
                  </a:cubicBezTo>
                  <a:cubicBezTo>
                    <a:pt x="1468" y="300"/>
                    <a:pt x="1502" y="434"/>
                    <a:pt x="1468" y="534"/>
                  </a:cubicBezTo>
                  <a:cubicBezTo>
                    <a:pt x="1335" y="1068"/>
                    <a:pt x="1101" y="1568"/>
                    <a:pt x="601" y="1901"/>
                  </a:cubicBezTo>
                  <a:cubicBezTo>
                    <a:pt x="468" y="1968"/>
                    <a:pt x="334" y="2035"/>
                    <a:pt x="234" y="2135"/>
                  </a:cubicBezTo>
                  <a:cubicBezTo>
                    <a:pt x="134" y="2235"/>
                    <a:pt x="67" y="2335"/>
                    <a:pt x="1" y="2435"/>
                  </a:cubicBezTo>
                  <a:cubicBezTo>
                    <a:pt x="134" y="2535"/>
                    <a:pt x="201" y="2669"/>
                    <a:pt x="334" y="2702"/>
                  </a:cubicBezTo>
                  <a:cubicBezTo>
                    <a:pt x="1135" y="2936"/>
                    <a:pt x="1602" y="3403"/>
                    <a:pt x="1702" y="4270"/>
                  </a:cubicBezTo>
                  <a:cubicBezTo>
                    <a:pt x="1735" y="4470"/>
                    <a:pt x="1802" y="4703"/>
                    <a:pt x="2069" y="4770"/>
                  </a:cubicBezTo>
                  <a:cubicBezTo>
                    <a:pt x="2436" y="4603"/>
                    <a:pt x="2336" y="4236"/>
                    <a:pt x="2402" y="3970"/>
                  </a:cubicBezTo>
                  <a:cubicBezTo>
                    <a:pt x="2569" y="3202"/>
                    <a:pt x="2836" y="2569"/>
                    <a:pt x="3703" y="2435"/>
                  </a:cubicBezTo>
                  <a:cubicBezTo>
                    <a:pt x="3737" y="2435"/>
                    <a:pt x="3770" y="2435"/>
                    <a:pt x="3803" y="2402"/>
                  </a:cubicBezTo>
                  <a:cubicBezTo>
                    <a:pt x="4070" y="2268"/>
                    <a:pt x="4104" y="1968"/>
                    <a:pt x="3837" y="1801"/>
                  </a:cubicBezTo>
                  <a:cubicBezTo>
                    <a:pt x="3737" y="1768"/>
                    <a:pt x="3670" y="1735"/>
                    <a:pt x="3570" y="1701"/>
                  </a:cubicBezTo>
                  <a:cubicBezTo>
                    <a:pt x="3136" y="1635"/>
                    <a:pt x="2803" y="1401"/>
                    <a:pt x="2536" y="1068"/>
                  </a:cubicBezTo>
                  <a:cubicBezTo>
                    <a:pt x="2302" y="834"/>
                    <a:pt x="2202" y="601"/>
                    <a:pt x="2169" y="267"/>
                  </a:cubicBezTo>
                  <a:cubicBezTo>
                    <a:pt x="2136" y="167"/>
                    <a:pt x="1969" y="0"/>
                    <a:pt x="1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-2296800" y="2303475"/>
              <a:ext cx="82575" cy="107725"/>
            </a:xfrm>
            <a:custGeom>
              <a:avLst/>
              <a:gdLst/>
              <a:ahLst/>
              <a:cxnLst/>
              <a:rect l="l" t="t" r="r" b="b"/>
              <a:pathLst>
                <a:path w="3303" h="4309" extrusionOk="0">
                  <a:moveTo>
                    <a:pt x="1702" y="1234"/>
                  </a:moveTo>
                  <a:cubicBezTo>
                    <a:pt x="1769" y="1268"/>
                    <a:pt x="1869" y="1334"/>
                    <a:pt x="1935" y="1368"/>
                  </a:cubicBezTo>
                  <a:cubicBezTo>
                    <a:pt x="1902" y="1401"/>
                    <a:pt x="1869" y="1434"/>
                    <a:pt x="1835" y="1501"/>
                  </a:cubicBezTo>
                  <a:lnTo>
                    <a:pt x="1602" y="1334"/>
                  </a:lnTo>
                  <a:cubicBezTo>
                    <a:pt x="1635" y="1301"/>
                    <a:pt x="1668" y="1268"/>
                    <a:pt x="1702" y="1234"/>
                  </a:cubicBezTo>
                  <a:close/>
                  <a:moveTo>
                    <a:pt x="1535" y="0"/>
                  </a:moveTo>
                  <a:cubicBezTo>
                    <a:pt x="1468" y="100"/>
                    <a:pt x="1335" y="200"/>
                    <a:pt x="1302" y="334"/>
                  </a:cubicBezTo>
                  <a:cubicBezTo>
                    <a:pt x="1135" y="701"/>
                    <a:pt x="1035" y="1101"/>
                    <a:pt x="868" y="1468"/>
                  </a:cubicBezTo>
                  <a:cubicBezTo>
                    <a:pt x="768" y="1668"/>
                    <a:pt x="568" y="1801"/>
                    <a:pt x="401" y="1935"/>
                  </a:cubicBezTo>
                  <a:cubicBezTo>
                    <a:pt x="167" y="2068"/>
                    <a:pt x="1" y="2202"/>
                    <a:pt x="134" y="2468"/>
                  </a:cubicBezTo>
                  <a:cubicBezTo>
                    <a:pt x="534" y="2535"/>
                    <a:pt x="868" y="2702"/>
                    <a:pt x="1068" y="3036"/>
                  </a:cubicBezTo>
                  <a:cubicBezTo>
                    <a:pt x="1268" y="3369"/>
                    <a:pt x="1435" y="3669"/>
                    <a:pt x="1568" y="4003"/>
                  </a:cubicBezTo>
                  <a:cubicBezTo>
                    <a:pt x="1628" y="4182"/>
                    <a:pt x="1688" y="4308"/>
                    <a:pt x="1892" y="4308"/>
                  </a:cubicBezTo>
                  <a:cubicBezTo>
                    <a:pt x="1916" y="4308"/>
                    <a:pt x="1941" y="4307"/>
                    <a:pt x="1969" y="4303"/>
                  </a:cubicBezTo>
                  <a:cubicBezTo>
                    <a:pt x="2135" y="3336"/>
                    <a:pt x="2369" y="2402"/>
                    <a:pt x="3303" y="1935"/>
                  </a:cubicBezTo>
                  <a:cubicBezTo>
                    <a:pt x="3270" y="1434"/>
                    <a:pt x="3236" y="1401"/>
                    <a:pt x="2769" y="1268"/>
                  </a:cubicBezTo>
                  <a:cubicBezTo>
                    <a:pt x="2336" y="1134"/>
                    <a:pt x="1969" y="1001"/>
                    <a:pt x="1935" y="500"/>
                  </a:cubicBezTo>
                  <a:cubicBezTo>
                    <a:pt x="1935" y="400"/>
                    <a:pt x="1869" y="300"/>
                    <a:pt x="1802" y="234"/>
                  </a:cubicBezTo>
                  <a:cubicBezTo>
                    <a:pt x="1735" y="133"/>
                    <a:pt x="1635" y="67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-2195050" y="2114150"/>
              <a:ext cx="2525" cy="3375"/>
            </a:xfrm>
            <a:custGeom>
              <a:avLst/>
              <a:gdLst/>
              <a:ahLst/>
              <a:cxnLst/>
              <a:rect l="l" t="t" r="r" b="b"/>
              <a:pathLst>
                <a:path w="101" h="135" extrusionOk="0">
                  <a:moveTo>
                    <a:pt x="67" y="1"/>
                  </a:moveTo>
                  <a:cubicBezTo>
                    <a:pt x="34" y="34"/>
                    <a:pt x="0" y="34"/>
                    <a:pt x="0" y="68"/>
                  </a:cubicBezTo>
                  <a:cubicBezTo>
                    <a:pt x="0" y="68"/>
                    <a:pt x="0" y="101"/>
                    <a:pt x="0" y="134"/>
                  </a:cubicBezTo>
                  <a:cubicBezTo>
                    <a:pt x="34" y="101"/>
                    <a:pt x="67" y="101"/>
                    <a:pt x="100" y="101"/>
                  </a:cubicBezTo>
                  <a:cubicBezTo>
                    <a:pt x="100" y="68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FEA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-2222575" y="21475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34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34" y="34"/>
                    <a:pt x="67" y="34"/>
                    <a:pt x="100" y="67"/>
                  </a:cubicBezTo>
                  <a:cubicBezTo>
                    <a:pt x="100" y="34"/>
                    <a:pt x="100" y="34"/>
                    <a:pt x="134" y="34"/>
                  </a:cubicBezTo>
                  <a:cubicBezTo>
                    <a:pt x="100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FEB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-2371850" y="2190875"/>
              <a:ext cx="4200" cy="5875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01" y="1"/>
                  </a:moveTo>
                  <a:cubicBezTo>
                    <a:pt x="67" y="68"/>
                    <a:pt x="34" y="134"/>
                    <a:pt x="0" y="168"/>
                  </a:cubicBezTo>
                  <a:cubicBezTo>
                    <a:pt x="34" y="201"/>
                    <a:pt x="67" y="201"/>
                    <a:pt x="101" y="234"/>
                  </a:cubicBezTo>
                  <a:cubicBezTo>
                    <a:pt x="134" y="168"/>
                    <a:pt x="134" y="101"/>
                    <a:pt x="167" y="34"/>
                  </a:cubicBezTo>
                  <a:cubicBezTo>
                    <a:pt x="134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389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-2378525" y="2155025"/>
              <a:ext cx="3375" cy="2525"/>
            </a:xfrm>
            <a:custGeom>
              <a:avLst/>
              <a:gdLst/>
              <a:ahLst/>
              <a:cxnLst/>
              <a:rect l="l" t="t" r="r" b="b"/>
              <a:pathLst>
                <a:path w="135" h="101" extrusionOk="0">
                  <a:moveTo>
                    <a:pt x="34" y="0"/>
                  </a:moveTo>
                  <a:cubicBezTo>
                    <a:pt x="1" y="0"/>
                    <a:pt x="1" y="34"/>
                    <a:pt x="1" y="67"/>
                  </a:cubicBezTo>
                  <a:cubicBezTo>
                    <a:pt x="34" y="101"/>
                    <a:pt x="67" y="101"/>
                    <a:pt x="101" y="101"/>
                  </a:cubicBezTo>
                  <a:cubicBezTo>
                    <a:pt x="101" y="101"/>
                    <a:pt x="101" y="67"/>
                    <a:pt x="134" y="34"/>
                  </a:cubicBezTo>
                  <a:cubicBezTo>
                    <a:pt x="101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89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-2354350" y="2174200"/>
              <a:ext cx="2550" cy="3375"/>
            </a:xfrm>
            <a:custGeom>
              <a:avLst/>
              <a:gdLst/>
              <a:ahLst/>
              <a:cxnLst/>
              <a:rect l="l" t="t" r="r" b="b"/>
              <a:pathLst>
                <a:path w="102" h="135" extrusionOk="0">
                  <a:moveTo>
                    <a:pt x="1" y="1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1" y="101"/>
                    <a:pt x="68" y="134"/>
                    <a:pt x="68" y="134"/>
                  </a:cubicBezTo>
                  <a:cubicBezTo>
                    <a:pt x="68" y="101"/>
                    <a:pt x="101" y="67"/>
                    <a:pt x="101" y="34"/>
                  </a:cubicBezTo>
                  <a:cubicBezTo>
                    <a:pt x="101" y="34"/>
                    <a:pt x="68" y="1"/>
                    <a:pt x="1" y="1"/>
                  </a:cubicBezTo>
                  <a:close/>
                </a:path>
              </a:pathLst>
            </a:custGeom>
            <a:solidFill>
              <a:srgbClr val="35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-2256775" y="23343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lnTo>
                    <a:pt x="234" y="267"/>
                  </a:lnTo>
                  <a:cubicBezTo>
                    <a:pt x="268" y="200"/>
                    <a:pt x="301" y="167"/>
                    <a:pt x="334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-2256775" y="23343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cubicBezTo>
                    <a:pt x="34" y="67"/>
                    <a:pt x="67" y="34"/>
                    <a:pt x="101" y="0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6" name="Google Shape;6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000" y="3264950"/>
            <a:ext cx="1444675" cy="75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8525" y="21939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00850" y="-634350"/>
            <a:ext cx="2173509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4714" y="3582622"/>
            <a:ext cx="1500740" cy="10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7500" y="3289350"/>
            <a:ext cx="3091075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75">
            <a:off x="-1080706" y="154689"/>
            <a:ext cx="3437486" cy="162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92641">
            <a:off x="7547198" y="2579384"/>
            <a:ext cx="2631501" cy="124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">
            <a:off x="3027295" y="3737694"/>
            <a:ext cx="4086314" cy="19295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1388100" y="972750"/>
            <a:ext cx="6367800" cy="2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799655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043809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285808" y="36146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8"/>
          <p:cNvGrpSpPr/>
          <p:nvPr/>
        </p:nvGrpSpPr>
        <p:grpSpPr>
          <a:xfrm rot="5400000">
            <a:off x="2600023" y="-1154946"/>
            <a:ext cx="4250548" cy="7844887"/>
            <a:chOff x="872085" y="-1146995"/>
            <a:chExt cx="3255130" cy="6007725"/>
          </a:xfrm>
        </p:grpSpPr>
        <p:sp>
          <p:nvSpPr>
            <p:cNvPr id="141" name="Google Shape;141;p8"/>
            <p:cNvSpPr/>
            <p:nvPr/>
          </p:nvSpPr>
          <p:spPr>
            <a:xfrm rot="-5201321">
              <a:off x="3164819" y="298103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397895" y="4803985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 rot="-3652980">
              <a:off x="1526574" y="-114203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69820" y="196603"/>
            <a:ext cx="947962" cy="168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72" y="338176"/>
            <a:ext cx="1957203" cy="13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094750" y="1475000"/>
            <a:ext cx="4954500" cy="108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2170800" y="2571750"/>
            <a:ext cx="4797000" cy="13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"/>
          <p:cNvSpPr/>
          <p:nvPr/>
        </p:nvSpPr>
        <p:spPr>
          <a:xfrm rot="198679">
            <a:off x="2657405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-4032399">
            <a:off x="2500320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5400000">
            <a:off x="8685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 rot="5400000">
            <a:off x="9878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 rot="5400000">
            <a:off x="74719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 rot="684224">
            <a:off x="6011346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rot="1747020">
            <a:off x="1228070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808675" y="3382200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976" y="3936451"/>
            <a:ext cx="1233875" cy="8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0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6" r:id="rId14"/>
    <p:sldLayoutId id="2147483667" r:id="rId15"/>
    <p:sldLayoutId id="2147483673" r:id="rId16"/>
    <p:sldLayoutId id="2147483676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7491325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66725" y="-842125"/>
            <a:ext cx="943000" cy="35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37"/>
          <p:cNvSpPr/>
          <p:nvPr/>
        </p:nvSpPr>
        <p:spPr>
          <a:xfrm>
            <a:off x="4730458" y="2245075"/>
            <a:ext cx="365384" cy="29861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7" name="Google Shape;73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4600" y="311450"/>
            <a:ext cx="1673100" cy="11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575" y="3498100"/>
            <a:ext cx="1942325" cy="13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9871" y="1510672"/>
            <a:ext cx="8373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/>
              <a:t>ĐẾN VỚI TIẾT HỌC NGÀY HÔM NAY!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39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4385819" y="-881535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39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732027" y="560185"/>
            <a:ext cx="2179675" cy="45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KẾT LUẬN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1599" y="1544058"/>
            <a:ext cx="6751674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Tạo hình chữ có nhiều kiểu</a:t>
            </a:r>
            <a:r>
              <a:rPr lang="en-US" sz="2000" dirty="0"/>
              <a:t> </a:t>
            </a:r>
            <a:r>
              <a:rPr lang="vi-VN" sz="2000" dirty="0"/>
              <a:t>như: kiểu chữ kết hợp hoạ tiết hoa, kiểu chữ sử dụng hoạ tiết động vật để tạo hình, kiểu chữ sử dụng đường cong, chữ sử dụng đường thẳng.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Ngày nay rất phổ biến việc dùng hình ảnh thay cho chữ viết như các kí hiệu biển báo giao thông, cảnh báo nguy hiểm...</a:t>
            </a:r>
          </a:p>
        </p:txBody>
      </p:sp>
    </p:spTree>
    <p:extLst>
      <p:ext uri="{BB962C8B-B14F-4D97-AF65-F5344CB8AC3E}">
        <p14:creationId xmlns:p14="http://schemas.microsoft.com/office/powerpoint/2010/main" val="1197479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735" y="274186"/>
            <a:ext cx="7704000" cy="5727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Các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kiểu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chữ</a:t>
            </a:r>
            <a:endParaRPr 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t="14056" r="13437" b="14626"/>
          <a:stretch/>
        </p:blipFill>
        <p:spPr>
          <a:xfrm>
            <a:off x="297711" y="1233375"/>
            <a:ext cx="4735558" cy="2881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8486" r="6944" b="12017"/>
          <a:stretch/>
        </p:blipFill>
        <p:spPr>
          <a:xfrm>
            <a:off x="5252486" y="1681339"/>
            <a:ext cx="3583172" cy="18629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6299" y="4221125"/>
            <a:ext cx="2998381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đường</a:t>
            </a:r>
            <a:r>
              <a:rPr lang="en-US" sz="1800" dirty="0"/>
              <a:t> </a:t>
            </a:r>
            <a:r>
              <a:rPr lang="en-US" sz="1800" dirty="0" err="1"/>
              <a:t>cong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544881" y="3851793"/>
            <a:ext cx="2998381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đường</a:t>
            </a:r>
            <a:r>
              <a:rPr lang="en-US" sz="1800" dirty="0"/>
              <a:t> </a:t>
            </a:r>
            <a:r>
              <a:rPr lang="en-US" sz="1800" dirty="0" err="1"/>
              <a:t>thẳng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452554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79972" y="468207"/>
            <a:ext cx="3681313" cy="36933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họa</a:t>
            </a:r>
            <a:r>
              <a:rPr lang="en-US" sz="1800" dirty="0"/>
              <a:t> </a:t>
            </a:r>
            <a:r>
              <a:rPr lang="en-US" sz="1800" dirty="0" err="1"/>
              <a:t>tiết</a:t>
            </a:r>
            <a:r>
              <a:rPr lang="en-US" sz="1800" dirty="0"/>
              <a:t> </a:t>
            </a:r>
            <a:r>
              <a:rPr lang="en-US" sz="1800" dirty="0" err="1"/>
              <a:t>động</a:t>
            </a:r>
            <a:r>
              <a:rPr lang="en-US" sz="1800" dirty="0"/>
              <a:t> </a:t>
            </a:r>
            <a:r>
              <a:rPr lang="en-US" sz="1800" dirty="0" err="1"/>
              <a:t>vật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6" t="21006" r="25663" b="25187"/>
          <a:stretch/>
        </p:blipFill>
        <p:spPr>
          <a:xfrm>
            <a:off x="390418" y="1181528"/>
            <a:ext cx="2696350" cy="2496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15650" r="27459" b="23252"/>
          <a:stretch/>
        </p:blipFill>
        <p:spPr>
          <a:xfrm>
            <a:off x="3349375" y="1561672"/>
            <a:ext cx="2342508" cy="2496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6" t="17486" r="20927" b="20912"/>
          <a:stretch/>
        </p:blipFill>
        <p:spPr>
          <a:xfrm>
            <a:off x="5954490" y="2626331"/>
            <a:ext cx="2845942" cy="2517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82339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9" y="1616149"/>
            <a:ext cx="3924078" cy="2616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77" y="1616149"/>
            <a:ext cx="4251085" cy="2616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4308" y="446568"/>
            <a:ext cx="458263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Sử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hình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thay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chữ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báo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cảnh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báo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86075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0" y="1512870"/>
            <a:ext cx="5650786" cy="31785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26058" y="332521"/>
            <a:ext cx="5876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13" y="1898549"/>
            <a:ext cx="1938298" cy="289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53359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57"/>
          <p:cNvSpPr txBox="1"/>
          <p:nvPr/>
        </p:nvSpPr>
        <p:spPr>
          <a:xfrm>
            <a:off x="717115" y="1496475"/>
            <a:ext cx="3047378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lvl="0" algn="r">
              <a:lnSpc>
                <a:spcPct val="150000"/>
              </a:lnSpc>
            </a:pP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Bước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1: 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Chọn ý tưởng, nội dung thiết kế chữ </a:t>
            </a:r>
            <a:endParaRPr sz="2000" dirty="0">
              <a:solidFill>
                <a:schemeClr val="bg1">
                  <a:lumMod val="1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1216" name="Google Shape;121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0407">
            <a:off x="4627273" y="1769332"/>
            <a:ext cx="3407248" cy="160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772" y="2179849"/>
            <a:ext cx="1576273" cy="107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9449" y="2947042"/>
            <a:ext cx="2494551" cy="1332007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57"/>
          <p:cNvSpPr/>
          <p:nvPr/>
        </p:nvSpPr>
        <p:spPr>
          <a:xfrm>
            <a:off x="271044" y="2347549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57"/>
          <p:cNvSpPr/>
          <p:nvPr/>
        </p:nvSpPr>
        <p:spPr>
          <a:xfrm>
            <a:off x="445295" y="1960076"/>
            <a:ext cx="174251" cy="14240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23" name="Google Shape;1223;p57"/>
          <p:cNvCxnSpPr/>
          <p:nvPr/>
        </p:nvCxnSpPr>
        <p:spPr>
          <a:xfrm>
            <a:off x="3764492" y="1697325"/>
            <a:ext cx="1112400" cy="462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4" name="Google Shape;1224;p57"/>
          <p:cNvCxnSpPr/>
          <p:nvPr/>
        </p:nvCxnSpPr>
        <p:spPr>
          <a:xfrm>
            <a:off x="3705873" y="2622923"/>
            <a:ext cx="567900" cy="293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5" name="Google Shape;1225;p57"/>
          <p:cNvCxnSpPr/>
          <p:nvPr/>
        </p:nvCxnSpPr>
        <p:spPr>
          <a:xfrm>
            <a:off x="3795083" y="3684606"/>
            <a:ext cx="946500" cy="202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6" name="Google Shape;1226;p57"/>
          <p:cNvSpPr/>
          <p:nvPr/>
        </p:nvSpPr>
        <p:spPr>
          <a:xfrm>
            <a:off x="4798023" y="2116877"/>
            <a:ext cx="133169" cy="10886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57"/>
          <p:cNvSpPr/>
          <p:nvPr/>
        </p:nvSpPr>
        <p:spPr>
          <a:xfrm>
            <a:off x="4273773" y="2874277"/>
            <a:ext cx="133169" cy="10886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57"/>
          <p:cNvSpPr/>
          <p:nvPr/>
        </p:nvSpPr>
        <p:spPr>
          <a:xfrm>
            <a:off x="4694394" y="3839917"/>
            <a:ext cx="133169" cy="10886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9" name="Google Shape;1229;p57"/>
          <p:cNvGrpSpPr/>
          <p:nvPr/>
        </p:nvGrpSpPr>
        <p:grpSpPr>
          <a:xfrm>
            <a:off x="4734763" y="3301075"/>
            <a:ext cx="530501" cy="676976"/>
            <a:chOff x="4734763" y="3301075"/>
            <a:chExt cx="530501" cy="676976"/>
          </a:xfrm>
        </p:grpSpPr>
        <p:sp>
          <p:nvSpPr>
            <p:cNvPr id="1230" name="Google Shape;1230;p57"/>
            <p:cNvSpPr/>
            <p:nvPr/>
          </p:nvSpPr>
          <p:spPr>
            <a:xfrm>
              <a:off x="4734763" y="3301075"/>
              <a:ext cx="118668" cy="161661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7"/>
            <p:cNvSpPr/>
            <p:nvPr/>
          </p:nvSpPr>
          <p:spPr>
            <a:xfrm>
              <a:off x="4915317" y="3453251"/>
              <a:ext cx="118668" cy="161661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7"/>
            <p:cNvSpPr/>
            <p:nvPr/>
          </p:nvSpPr>
          <p:spPr>
            <a:xfrm>
              <a:off x="4751955" y="3624345"/>
              <a:ext cx="118668" cy="161661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7"/>
            <p:cNvSpPr/>
            <p:nvPr/>
          </p:nvSpPr>
          <p:spPr>
            <a:xfrm>
              <a:off x="5147446" y="3555578"/>
              <a:ext cx="117818" cy="161661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7"/>
            <p:cNvSpPr/>
            <p:nvPr/>
          </p:nvSpPr>
          <p:spPr>
            <a:xfrm>
              <a:off x="5063188" y="3301075"/>
              <a:ext cx="117818" cy="161661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7"/>
            <p:cNvSpPr/>
            <p:nvPr/>
          </p:nvSpPr>
          <p:spPr>
            <a:xfrm>
              <a:off x="4923530" y="3816042"/>
              <a:ext cx="117818" cy="161661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7"/>
            <p:cNvSpPr/>
            <p:nvPr/>
          </p:nvSpPr>
          <p:spPr>
            <a:xfrm>
              <a:off x="5147446" y="3816390"/>
              <a:ext cx="117818" cy="161661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784;p40"/>
          <p:cNvSpPr/>
          <p:nvPr/>
        </p:nvSpPr>
        <p:spPr>
          <a:xfrm>
            <a:off x="1881381" y="318663"/>
            <a:ext cx="1116285" cy="91911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786;p40"/>
          <p:cNvSpPr txBox="1">
            <a:spLocks/>
          </p:cNvSpPr>
          <p:nvPr/>
        </p:nvSpPr>
        <p:spPr>
          <a:xfrm>
            <a:off x="2024026" y="466655"/>
            <a:ext cx="830994" cy="623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000" dirty="0"/>
              <a:t>02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6023" y="495346"/>
            <a:ext cx="277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Á</a:t>
            </a:r>
            <a:r>
              <a:rPr lang="en-US" sz="3200" b="1" dirty="0">
                <a:solidFill>
                  <a:srgbClr val="00B050"/>
                </a:solidFill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G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Ạ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O</a:t>
            </a:r>
          </a:p>
        </p:txBody>
      </p:sp>
      <p:sp>
        <p:nvSpPr>
          <p:cNvPr id="34" name="Google Shape;1212;p57"/>
          <p:cNvSpPr txBox="1"/>
          <p:nvPr/>
        </p:nvSpPr>
        <p:spPr>
          <a:xfrm>
            <a:off x="-55362" y="2769473"/>
            <a:ext cx="3799721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Bước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2: </a:t>
            </a:r>
            <a:r>
              <a:rPr lang="fr-FR" sz="2000" dirty="0" err="1"/>
              <a:t>Chọn</a:t>
            </a:r>
            <a:r>
              <a:rPr lang="fr-FR" sz="2000" dirty="0"/>
              <a:t> </a:t>
            </a:r>
            <a:r>
              <a:rPr lang="fr-FR" sz="2000" dirty="0" err="1"/>
              <a:t>cỡ</a:t>
            </a:r>
            <a:r>
              <a:rPr lang="fr-FR" sz="2000" dirty="0"/>
              <a:t> </a:t>
            </a:r>
            <a:r>
              <a:rPr lang="fr-FR" sz="2000" dirty="0" err="1"/>
              <a:t>chữ</a:t>
            </a:r>
            <a:r>
              <a:rPr lang="fr-FR" sz="2000" dirty="0"/>
              <a:t> </a:t>
            </a:r>
            <a:r>
              <a:rPr lang="fr-FR" sz="2000" dirty="0" err="1"/>
              <a:t>và</a:t>
            </a:r>
            <a:r>
              <a:rPr lang="fr-FR" sz="2000" dirty="0"/>
              <a:t> </a:t>
            </a:r>
            <a:r>
              <a:rPr lang="fr-FR" sz="2000" dirty="0" err="1"/>
              <a:t>hình</a:t>
            </a:r>
            <a:r>
              <a:rPr lang="fr-FR" sz="2000" dirty="0"/>
              <a:t> </a:t>
            </a:r>
            <a:r>
              <a:rPr lang="fr-FR" sz="2000" dirty="0" err="1"/>
              <a:t>dáng</a:t>
            </a:r>
            <a:r>
              <a:rPr lang="fr-FR" sz="2000" dirty="0"/>
              <a:t> </a:t>
            </a:r>
            <a:r>
              <a:rPr lang="fr-FR" sz="2000" dirty="0" err="1"/>
              <a:t>phù</a:t>
            </a:r>
            <a:r>
              <a:rPr lang="fr-FR" sz="2000" dirty="0"/>
              <a:t> </a:t>
            </a:r>
            <a:r>
              <a:rPr lang="fr-FR" sz="2000" dirty="0" err="1"/>
              <a:t>hợp</a:t>
            </a:r>
            <a:r>
              <a:rPr lang="fr-FR" sz="2000" dirty="0"/>
              <a:t> </a:t>
            </a:r>
            <a:r>
              <a:rPr lang="fr-FR" sz="2000" dirty="0" err="1"/>
              <a:t>với</a:t>
            </a:r>
            <a:r>
              <a:rPr lang="fr-FR" sz="2000" dirty="0"/>
              <a:t> </a:t>
            </a:r>
            <a:r>
              <a:rPr lang="fr-FR" sz="2000" dirty="0" err="1"/>
              <a:t>nội</a:t>
            </a:r>
            <a:r>
              <a:rPr lang="fr-FR" sz="2000" dirty="0"/>
              <a:t> </a:t>
            </a:r>
            <a:r>
              <a:rPr lang="fr-FR" sz="2000" dirty="0" err="1"/>
              <a:t>dung</a:t>
            </a:r>
            <a:r>
              <a:rPr lang="fr-FR" sz="2000" dirty="0"/>
              <a:t> </a:t>
            </a:r>
            <a:endParaRPr lang="en-US" sz="20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bg1">
                  <a:lumMod val="1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1212;p57"/>
          <p:cNvSpPr txBox="1"/>
          <p:nvPr/>
        </p:nvSpPr>
        <p:spPr>
          <a:xfrm>
            <a:off x="853498" y="3694777"/>
            <a:ext cx="2885422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Bước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3: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Xác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định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cách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thực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hành</a:t>
            </a:r>
            <a:endParaRPr sz="2000" b="1" dirty="0">
              <a:solidFill>
                <a:schemeClr val="bg1">
                  <a:lumMod val="10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66473" y="1007875"/>
            <a:ext cx="1800865" cy="59650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</a:rPr>
              <a:t>Tìm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 ý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</a:rPr>
              <a:t>tưởng</a:t>
            </a:r>
            <a:endParaRPr lang="en-US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3068">
            <a:off x="7678275" y="910489"/>
            <a:ext cx="605013" cy="622217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" grpId="0"/>
      <p:bldP spid="34" grpId="0"/>
      <p:bldP spid="35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1"/>
          <p:cNvSpPr/>
          <p:nvPr/>
        </p:nvSpPr>
        <p:spPr>
          <a:xfrm>
            <a:off x="7957324" y="344309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1"/>
          <p:cNvSpPr/>
          <p:nvPr/>
        </p:nvSpPr>
        <p:spPr>
          <a:xfrm>
            <a:off x="7416350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1"/>
          <p:cNvSpPr/>
          <p:nvPr/>
        </p:nvSpPr>
        <p:spPr>
          <a:xfrm>
            <a:off x="799655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1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1"/>
          <p:cNvSpPr/>
          <p:nvPr/>
        </p:nvSpPr>
        <p:spPr>
          <a:xfrm>
            <a:off x="7043809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1"/>
          <p:cNvSpPr/>
          <p:nvPr/>
        </p:nvSpPr>
        <p:spPr>
          <a:xfrm>
            <a:off x="1285808" y="36146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37062" y="857492"/>
            <a:ext cx="288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hành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92276" y="415023"/>
            <a:ext cx="526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,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kiểu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46"/>
          <a:stretch/>
        </p:blipFill>
        <p:spPr>
          <a:xfrm rot="21254409">
            <a:off x="297604" y="1733257"/>
            <a:ext cx="2258787" cy="1647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b="5633"/>
          <a:stretch/>
        </p:blipFill>
        <p:spPr>
          <a:xfrm>
            <a:off x="2888952" y="1586051"/>
            <a:ext cx="6184331" cy="1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7" t="2990" r="899" b="2773"/>
          <a:stretch/>
        </p:blipFill>
        <p:spPr>
          <a:xfrm rot="384751">
            <a:off x="4484797" y="3580016"/>
            <a:ext cx="2199726" cy="1313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3" t="1834" r="37191" b="3930"/>
          <a:stretch/>
        </p:blipFill>
        <p:spPr>
          <a:xfrm rot="21313557">
            <a:off x="1129046" y="3581954"/>
            <a:ext cx="2279339" cy="1355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8669" y="380145"/>
            <a:ext cx="470556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kiểu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dựa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kiểu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giản</a:t>
            </a:r>
            <a:r>
              <a:rPr lang="en-US" sz="2000" dirty="0"/>
              <a:t> ban </a:t>
            </a:r>
            <a:r>
              <a:rPr lang="en-US" sz="2000" dirty="0" err="1"/>
              <a:t>đầu</a:t>
            </a:r>
            <a:r>
              <a:rPr lang="en-US" sz="2000" dirty="0"/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6970" r="49326"/>
          <a:stretch/>
        </p:blipFill>
        <p:spPr>
          <a:xfrm>
            <a:off x="801385" y="1582220"/>
            <a:ext cx="3750067" cy="166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5" t="8142" b="2689"/>
          <a:stretch/>
        </p:blipFill>
        <p:spPr>
          <a:xfrm>
            <a:off x="4643919" y="1582220"/>
            <a:ext cx="3852923" cy="166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66" y="3248833"/>
            <a:ext cx="3840171" cy="1677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4330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9894" y="1010967"/>
            <a:ext cx="6811020" cy="34547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42460" y="1370287"/>
            <a:ext cx="51780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Hãy bắt đầu bằng cách viết một nội dung chữ với kiêu chữ đơn giản.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 Nếu có sẵn đỏ dùng học tập như bút, thước kẻ, em có thể xếp, ghép chúng lại thành các kiểu chữ sáng tạo.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8744" y="707696"/>
            <a:ext cx="2445489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HƯỚNG DẪN</a:t>
            </a:r>
          </a:p>
        </p:txBody>
      </p:sp>
    </p:spTree>
    <p:extLst>
      <p:ext uri="{BB962C8B-B14F-4D97-AF65-F5344CB8AC3E}">
        <p14:creationId xmlns:p14="http://schemas.microsoft.com/office/powerpoint/2010/main" val="35828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9894" y="1010967"/>
            <a:ext cx="6811020" cy="34547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2460" y="1472632"/>
            <a:ext cx="51780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Các chữ cái giống nhau trong một câu, từ thì có thể tạo hình giống nhau nhưng thay đổi màu sắc.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Với nội </a:t>
            </a:r>
            <a:r>
              <a:rPr lang="en-US" sz="2000" dirty="0"/>
              <a:t>du</a:t>
            </a:r>
            <a:r>
              <a:rPr lang="vi-VN" sz="2000" dirty="0"/>
              <a:t>ng vui vẻ, em có thẻ sử dụng chữ có màu tươi sáng, rực rỡ.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8744" y="707696"/>
            <a:ext cx="2445489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HƯỚNG DẪN</a:t>
            </a:r>
          </a:p>
        </p:txBody>
      </p:sp>
    </p:spTree>
    <p:extLst>
      <p:ext uri="{BB962C8B-B14F-4D97-AF65-F5344CB8AC3E}">
        <p14:creationId xmlns:p14="http://schemas.microsoft.com/office/powerpoint/2010/main" val="411326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7224" y="236306"/>
            <a:ext cx="3801438" cy="82400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kiểu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tạp</a:t>
            </a:r>
            <a:r>
              <a:rPr lang="en-US" sz="2000" dirty="0"/>
              <a:t> </a:t>
            </a:r>
            <a:r>
              <a:rPr lang="en-US" sz="2000" dirty="0" err="1"/>
              <a:t>chí</a:t>
            </a:r>
            <a:r>
              <a:rPr lang="en-US" sz="2000" dirty="0"/>
              <a:t>, </a:t>
            </a:r>
            <a:r>
              <a:rPr lang="en-US" sz="2000" dirty="0" err="1"/>
              <a:t>biển</a:t>
            </a:r>
            <a:r>
              <a:rPr lang="en-US" sz="2000" dirty="0"/>
              <a:t> </a:t>
            </a:r>
            <a:r>
              <a:rPr lang="en-US" sz="2000" dirty="0" err="1"/>
              <a:t>quảng</a:t>
            </a:r>
            <a:r>
              <a:rPr lang="en-US" sz="2000" dirty="0"/>
              <a:t> </a:t>
            </a:r>
            <a:r>
              <a:rPr lang="en-US" sz="2000" dirty="0" err="1"/>
              <a:t>cáo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4" y="1370828"/>
            <a:ext cx="2465681" cy="3487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12" y="1370828"/>
            <a:ext cx="2872263" cy="3487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61" y="1370828"/>
            <a:ext cx="2571192" cy="3487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43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5" b="3340"/>
          <a:stretch/>
        </p:blipFill>
        <p:spPr>
          <a:xfrm>
            <a:off x="5067040" y="592856"/>
            <a:ext cx="3629690" cy="36157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8" name="Google Shape;818;p43"/>
          <p:cNvSpPr/>
          <p:nvPr/>
        </p:nvSpPr>
        <p:spPr>
          <a:xfrm>
            <a:off x="8331237" y="39602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3"/>
          <p:cNvSpPr/>
          <p:nvPr/>
        </p:nvSpPr>
        <p:spPr>
          <a:xfrm>
            <a:off x="8589651" y="16143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3"/>
          <p:cNvSpPr/>
          <p:nvPr/>
        </p:nvSpPr>
        <p:spPr>
          <a:xfrm>
            <a:off x="5728821" y="48965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43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2" name="Google Shape;82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30410">
            <a:off x="6895196" y="3616125"/>
            <a:ext cx="2684583" cy="12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43"/>
          <p:cNvSpPr/>
          <p:nvPr/>
        </p:nvSpPr>
        <p:spPr>
          <a:xfrm>
            <a:off x="393085" y="1161312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43"/>
          <p:cNvSpPr/>
          <p:nvPr/>
        </p:nvSpPr>
        <p:spPr>
          <a:xfrm>
            <a:off x="3691082" y="694724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5" name="Google Shape;82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3999" y="4603500"/>
            <a:ext cx="1309850" cy="8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390950" y="4254825"/>
            <a:ext cx="1597778" cy="8531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52678" y="592856"/>
            <a:ext cx="186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555920" y="1607168"/>
            <a:ext cx="4068651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S</a:t>
            </a:r>
            <a:r>
              <a:rPr lang="vi-VN" sz="2000" dirty="0"/>
              <a:t>áng tạo thiết kế một dòng chữ để trang trí báo tường của lớp nhân dịp kỉ niệm ngày 20/11 có sử dụng màu sắc vui tươi.</a:t>
            </a:r>
            <a:endParaRPr lang="en-US" sz="2000" dirty="0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629" y="2218487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682" y="2197937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3747" y="2640273"/>
            <a:ext cx="917875" cy="7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90966" y="2065089"/>
            <a:ext cx="775715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4463" y="2127067"/>
            <a:ext cx="1519097" cy="8111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784;p40"/>
          <p:cNvSpPr/>
          <p:nvPr/>
        </p:nvSpPr>
        <p:spPr>
          <a:xfrm>
            <a:off x="2189606" y="134994"/>
            <a:ext cx="1116285" cy="91911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86;p40"/>
          <p:cNvSpPr txBox="1">
            <a:spLocks/>
          </p:cNvSpPr>
          <p:nvPr/>
        </p:nvSpPr>
        <p:spPr>
          <a:xfrm>
            <a:off x="2332251" y="282986"/>
            <a:ext cx="830994" cy="623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000" dirty="0"/>
              <a:t>03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86990" y="409328"/>
            <a:ext cx="277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sz="3200" b="1" dirty="0">
                <a:solidFill>
                  <a:srgbClr val="00B050"/>
                </a:solidFill>
              </a:rPr>
              <a:t>Ả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O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8871" y="1116088"/>
            <a:ext cx="4077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 dirty="0" err="1"/>
              <a:t>Trưng</a:t>
            </a:r>
            <a:r>
              <a:rPr lang="en-US" sz="2000" b="1" i="1" dirty="0"/>
              <a:t> </a:t>
            </a:r>
            <a:r>
              <a:rPr lang="en-US" sz="2000" b="1" i="1" dirty="0" err="1"/>
              <a:t>bày</a:t>
            </a:r>
            <a:r>
              <a:rPr lang="en-US" sz="2000" b="1" i="1" dirty="0"/>
              <a:t> </a:t>
            </a:r>
            <a:r>
              <a:rPr lang="en-US" sz="2000" b="1" i="1" dirty="0" err="1"/>
              <a:t>sản</a:t>
            </a:r>
            <a:r>
              <a:rPr lang="en-US" sz="2000" b="1" i="1" dirty="0"/>
              <a:t> </a:t>
            </a:r>
            <a:r>
              <a:rPr lang="en-US" sz="2000" b="1" i="1" dirty="0" err="1"/>
              <a:t>phẩm</a:t>
            </a:r>
            <a:r>
              <a:rPr lang="en-US" sz="2000" b="1" i="1" dirty="0"/>
              <a:t> </a:t>
            </a:r>
            <a:r>
              <a:rPr lang="en-US" sz="2000" b="1" i="1" dirty="0" err="1"/>
              <a:t>và</a:t>
            </a:r>
            <a:r>
              <a:rPr lang="en-US" sz="2000" b="1" i="1" dirty="0"/>
              <a:t> chia </a:t>
            </a:r>
            <a:r>
              <a:rPr lang="en-US" sz="2000" b="1" i="1" dirty="0" err="1"/>
              <a:t>sẻ</a:t>
            </a:r>
            <a:r>
              <a:rPr lang="en-US" sz="2000" b="1" i="1" dirty="0"/>
              <a:t> </a:t>
            </a:r>
            <a:r>
              <a:rPr lang="en-US" sz="2000" b="1" i="1" dirty="0" err="1"/>
              <a:t>theo</a:t>
            </a:r>
            <a:r>
              <a:rPr lang="en-US" sz="2000" b="1" i="1" dirty="0"/>
              <a:t> </a:t>
            </a:r>
            <a:r>
              <a:rPr lang="en-US" sz="2000" b="1" i="1" dirty="0" err="1"/>
              <a:t>các</a:t>
            </a:r>
            <a:r>
              <a:rPr lang="en-US" sz="2000" b="1" i="1" dirty="0"/>
              <a:t> </a:t>
            </a:r>
            <a:r>
              <a:rPr lang="en-US" sz="2000" b="1" i="1" dirty="0" err="1"/>
              <a:t>gợi</a:t>
            </a:r>
            <a:r>
              <a:rPr lang="en-US" sz="2000" b="1" i="1" dirty="0"/>
              <a:t> ý </a:t>
            </a:r>
            <a:r>
              <a:rPr lang="en-US" sz="2000" b="1" i="1" dirty="0" err="1"/>
              <a:t>sau</a:t>
            </a:r>
            <a:r>
              <a:rPr lang="en-US" sz="2000" b="1" i="1" dirty="0"/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7442" y="3193196"/>
            <a:ext cx="30784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Các chữ cái được thiết kế theo ý tưởng nào?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6990" y="3193451"/>
            <a:ext cx="25807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Em thích nhất điều gì trên sản phẩm của mình, của bạn?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1409" y="3193196"/>
            <a:ext cx="2238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dirty="0">
                <a:latin typeface="+mn-lt"/>
                <a:ea typeface="Calibri" panose="020F0502020204030204" pitchFamily="34" charset="0"/>
              </a:rPr>
              <a:t>3. Em có suy nghĩ gì qua bài học tạo hình chữ?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63"/>
          <p:cNvSpPr/>
          <p:nvPr/>
        </p:nvSpPr>
        <p:spPr>
          <a:xfrm>
            <a:off x="7992269" y="17058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63"/>
          <p:cNvSpPr/>
          <p:nvPr/>
        </p:nvSpPr>
        <p:spPr>
          <a:xfrm>
            <a:off x="7635338" y="138531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63"/>
          <p:cNvSpPr/>
          <p:nvPr/>
        </p:nvSpPr>
        <p:spPr>
          <a:xfrm>
            <a:off x="1232994" y="2764588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63"/>
          <p:cNvSpPr/>
          <p:nvPr/>
        </p:nvSpPr>
        <p:spPr>
          <a:xfrm>
            <a:off x="1058745" y="2548175"/>
            <a:ext cx="174251" cy="14240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9" name="Google Shape;151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5474" y="2619379"/>
            <a:ext cx="2022978" cy="237301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784;p40"/>
          <p:cNvSpPr/>
          <p:nvPr/>
        </p:nvSpPr>
        <p:spPr>
          <a:xfrm>
            <a:off x="2189606" y="302164"/>
            <a:ext cx="1116285" cy="91911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86;p40"/>
          <p:cNvSpPr txBox="1">
            <a:spLocks/>
          </p:cNvSpPr>
          <p:nvPr/>
        </p:nvSpPr>
        <p:spPr>
          <a:xfrm>
            <a:off x="2260928" y="450156"/>
            <a:ext cx="973640" cy="623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000" dirty="0"/>
              <a:t>04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08439" y="469335"/>
            <a:ext cx="277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Ứ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sz="3200" b="1" dirty="0">
                <a:solidFill>
                  <a:srgbClr val="00B050"/>
                </a:solidFill>
              </a:rPr>
              <a:t>G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Ụ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07245" y="1221280"/>
            <a:ext cx="62056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/>
              <a:t>01. </a:t>
            </a:r>
            <a:r>
              <a:rPr lang="vi-VN" sz="2000" dirty="0"/>
              <a:t>Chữ tạo hình đẹp sẽ trở thành họa tiết trang trí</a:t>
            </a:r>
            <a:r>
              <a:rPr lang="en-US" sz="2000" dirty="0"/>
              <a:t>.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en-US" sz="2400" b="1" dirty="0"/>
              <a:t>02. </a:t>
            </a:r>
            <a:r>
              <a:rPr lang="vi-VN" sz="2000" dirty="0"/>
              <a:t>Ngày kỉ niệm, ngày vui của người thân và bạn bè sẽ trở nên ý nghĩa hơn nếu chúng ta tự trang trí và thiết kế chữ</a:t>
            </a:r>
            <a:r>
              <a:rPr lang="en-US" sz="2000" dirty="0"/>
              <a:t>.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en-US" sz="2400" b="1" dirty="0"/>
              <a:t>03. </a:t>
            </a:r>
            <a:r>
              <a:rPr lang="vi-VN" sz="2000" dirty="0"/>
              <a:t>Chữ thiết kế có thể trở thành logo đại diện cho 1 thương hiệu</a:t>
            </a:r>
            <a:r>
              <a:rPr lang="en-US" sz="2000" dirty="0"/>
              <a:t>.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7" y="339047"/>
            <a:ext cx="3900327" cy="390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01037" y="4428161"/>
            <a:ext cx="3226086" cy="40011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tặng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bè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06" y="1086855"/>
            <a:ext cx="4146070" cy="259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11964" y="503433"/>
            <a:ext cx="3964354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Logo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hiệu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03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52"/>
          <p:cNvSpPr/>
          <p:nvPr/>
        </p:nvSpPr>
        <p:spPr>
          <a:xfrm>
            <a:off x="1744800" y="2871048"/>
            <a:ext cx="5355525" cy="97475"/>
          </a:xfrm>
          <a:custGeom>
            <a:avLst/>
            <a:gdLst/>
            <a:ahLst/>
            <a:cxnLst/>
            <a:rect l="l" t="t" r="r" b="b"/>
            <a:pathLst>
              <a:path w="214221" h="3899" extrusionOk="0">
                <a:moveTo>
                  <a:pt x="0" y="831"/>
                </a:moveTo>
                <a:cubicBezTo>
                  <a:pt x="26724" y="831"/>
                  <a:pt x="53485" y="1367"/>
                  <a:pt x="80131" y="3416"/>
                </a:cubicBezTo>
                <a:cubicBezTo>
                  <a:pt x="97769" y="4772"/>
                  <a:pt x="115609" y="3009"/>
                  <a:pt x="133121" y="508"/>
                </a:cubicBezTo>
                <a:cubicBezTo>
                  <a:pt x="141337" y="-665"/>
                  <a:pt x="149751" y="561"/>
                  <a:pt x="158000" y="1477"/>
                </a:cubicBezTo>
                <a:cubicBezTo>
                  <a:pt x="176626" y="3546"/>
                  <a:pt x="195480" y="1154"/>
                  <a:pt x="214221" y="1154"/>
                </a:cubicBezTo>
              </a:path>
            </a:pathLst>
          </a:cu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5" name="Google Shape;975;p52"/>
          <p:cNvSpPr/>
          <p:nvPr/>
        </p:nvSpPr>
        <p:spPr>
          <a:xfrm>
            <a:off x="1374665" y="2386143"/>
            <a:ext cx="1167644" cy="95426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52"/>
          <p:cNvSpPr/>
          <p:nvPr/>
        </p:nvSpPr>
        <p:spPr>
          <a:xfrm>
            <a:off x="3835167" y="2393914"/>
            <a:ext cx="1167644" cy="95426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52"/>
          <p:cNvSpPr/>
          <p:nvPr/>
        </p:nvSpPr>
        <p:spPr>
          <a:xfrm>
            <a:off x="6121162" y="2393914"/>
            <a:ext cx="1167644" cy="95426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52"/>
          <p:cNvSpPr txBox="1"/>
          <p:nvPr/>
        </p:nvSpPr>
        <p:spPr>
          <a:xfrm>
            <a:off x="1199950" y="2623426"/>
            <a:ext cx="1517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4" name="Google Shape;984;p52"/>
          <p:cNvSpPr txBox="1"/>
          <p:nvPr/>
        </p:nvSpPr>
        <p:spPr>
          <a:xfrm>
            <a:off x="3660445" y="2631197"/>
            <a:ext cx="1517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5" name="Google Shape;985;p52"/>
          <p:cNvSpPr txBox="1"/>
          <p:nvPr/>
        </p:nvSpPr>
        <p:spPr>
          <a:xfrm>
            <a:off x="5964199" y="2631197"/>
            <a:ext cx="1517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0746" y="469796"/>
            <a:ext cx="224703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GHI NHỚ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319837" y="3441374"/>
            <a:ext cx="36665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vi-VN" sz="2000" dirty="0"/>
              <a:t>Từ xa xưa, chữ được tạo ra từ hình ảnh (chữ tượng hình).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581839" y="1300109"/>
            <a:ext cx="3539323" cy="818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vi-VN" sz="2000" dirty="0"/>
              <a:t>Chữ có thể trở thành hoạ tiết trang trí và biểu tượng.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287905" y="3460257"/>
            <a:ext cx="3222880" cy="824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vi-VN" sz="2000" dirty="0"/>
              <a:t>Chữ cần được thiết kế phù hợp với nội dung sử dụng. </a:t>
            </a:r>
            <a:endParaRPr lang="en-US" sz="20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5" grpId="0" animBg="1"/>
      <p:bldP spid="976" grpId="0" animBg="1"/>
      <p:bldP spid="977" grpId="0" animBg="1"/>
      <p:bldP spid="983" grpId="0"/>
      <p:bldP spid="984" grpId="0"/>
      <p:bldP spid="985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78;p52"/>
          <p:cNvSpPr/>
          <p:nvPr/>
        </p:nvSpPr>
        <p:spPr>
          <a:xfrm>
            <a:off x="1090531" y="1828800"/>
            <a:ext cx="1467734" cy="109036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86;p52"/>
          <p:cNvSpPr txBox="1"/>
          <p:nvPr/>
        </p:nvSpPr>
        <p:spPr>
          <a:xfrm>
            <a:off x="870897" y="2099925"/>
            <a:ext cx="1907002" cy="54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sz="28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0786" y="1527455"/>
            <a:ext cx="5645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khoắn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0746" y="469796"/>
            <a:ext cx="224703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GHI NHỚ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61" y="2947770"/>
            <a:ext cx="2284074" cy="22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3735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900" y="1514424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901" y="1594750"/>
            <a:ext cx="1302874" cy="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6746" y="1609640"/>
            <a:ext cx="1598774" cy="1588174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4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HƯỚNG DẪN VỀ NHÀ</a:t>
            </a:r>
            <a:endParaRPr sz="3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" name="Google Shape;839;p44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4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1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625" y="1514418"/>
            <a:ext cx="1424500" cy="969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2" name="Google Shape;842;p44"/>
          <p:cNvGrpSpPr/>
          <p:nvPr/>
        </p:nvGrpSpPr>
        <p:grpSpPr>
          <a:xfrm>
            <a:off x="2235083" y="2528648"/>
            <a:ext cx="1151585" cy="695699"/>
            <a:chOff x="2235072" y="2528648"/>
            <a:chExt cx="1151585" cy="695699"/>
          </a:xfrm>
        </p:grpSpPr>
        <p:grpSp>
          <p:nvGrpSpPr>
            <p:cNvPr id="843" name="Google Shape;843;p44"/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844" name="Google Shape;844;p44"/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4"/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4"/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4"/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4"/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4"/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4"/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6" name="Google Shape;856;p44"/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7" name="Google Shape;857;p44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44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 rot="198691">
            <a:off x="4739430" y="38768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4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4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459719" y="3205657"/>
            <a:ext cx="2813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13, SGK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35725" y="3195819"/>
            <a:ext cx="3118299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13.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46"/>
          <p:cNvSpPr/>
          <p:nvPr/>
        </p:nvSpPr>
        <p:spPr>
          <a:xfrm>
            <a:off x="7957324" y="344309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6"/>
          <p:cNvSpPr/>
          <p:nvPr/>
        </p:nvSpPr>
        <p:spPr>
          <a:xfrm>
            <a:off x="4429977" y="299444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46"/>
          <p:cNvSpPr/>
          <p:nvPr/>
        </p:nvSpPr>
        <p:spPr>
          <a:xfrm>
            <a:off x="5438320" y="880282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46"/>
          <p:cNvSpPr/>
          <p:nvPr/>
        </p:nvSpPr>
        <p:spPr>
          <a:xfrm>
            <a:off x="4860660" y="1111507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48741" y="1437065"/>
            <a:ext cx="7962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/>
              <a:t>ĐÃ LẮNG NGHE BÀI GIẢNG!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7224" y="236306"/>
            <a:ext cx="3801438" cy="82400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kiểu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tạp</a:t>
            </a:r>
            <a:r>
              <a:rPr lang="en-US" sz="2000" dirty="0"/>
              <a:t> </a:t>
            </a:r>
            <a:r>
              <a:rPr lang="en-US" sz="2000" dirty="0" err="1"/>
              <a:t>chí</a:t>
            </a:r>
            <a:r>
              <a:rPr lang="en-US" sz="2000" dirty="0"/>
              <a:t>, </a:t>
            </a:r>
            <a:r>
              <a:rPr lang="en-US" sz="2000" dirty="0" err="1"/>
              <a:t>biển</a:t>
            </a:r>
            <a:r>
              <a:rPr lang="en-US" sz="2000" dirty="0"/>
              <a:t> </a:t>
            </a:r>
            <a:r>
              <a:rPr lang="en-US" sz="2000" dirty="0" err="1"/>
              <a:t>quảng</a:t>
            </a:r>
            <a:r>
              <a:rPr lang="en-US" sz="2000" dirty="0"/>
              <a:t> </a:t>
            </a:r>
            <a:r>
              <a:rPr lang="en-US" sz="2000" dirty="0" err="1"/>
              <a:t>cáo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304816"/>
            <a:ext cx="3397107" cy="3397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3" y="1304816"/>
            <a:ext cx="4627942" cy="3397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5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5"/>
          <p:cNvSpPr/>
          <p:nvPr/>
        </p:nvSpPr>
        <p:spPr>
          <a:xfrm>
            <a:off x="3624250" y="2646475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3777" y="-15684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35665" y="747574"/>
            <a:ext cx="766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Chủ</a:t>
            </a:r>
            <a:r>
              <a:rPr lang="en-US" sz="3600" b="1" dirty="0"/>
              <a:t> </a:t>
            </a:r>
            <a:r>
              <a:rPr lang="en-US" sz="3600" b="1" dirty="0" err="1"/>
              <a:t>đề</a:t>
            </a:r>
            <a:r>
              <a:rPr lang="en-US" sz="3600" b="1" dirty="0"/>
              <a:t>: NHÀ THIẾT KẾ TÀI HOA 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7275" y="1921874"/>
            <a:ext cx="5380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/>
              <a:t>BÀI 12: TẠO HÌNH VÀ TRANG TRÍ CHỮ (2 </a:t>
            </a:r>
            <a:r>
              <a:rPr lang="en-US" sz="3200" b="1" dirty="0" err="1"/>
              <a:t>Tiết</a:t>
            </a:r>
            <a:r>
              <a:rPr lang="en-US" sz="3200" b="1" dirty="0"/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8"/>
          <p:cNvSpPr/>
          <p:nvPr/>
        </p:nvSpPr>
        <p:spPr>
          <a:xfrm>
            <a:off x="4295871" y="799425"/>
            <a:ext cx="948564" cy="77519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38"/>
          <p:cNvSpPr/>
          <p:nvPr/>
        </p:nvSpPr>
        <p:spPr>
          <a:xfrm>
            <a:off x="6851556" y="799425"/>
            <a:ext cx="948564" cy="77519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8"/>
          <p:cNvSpPr/>
          <p:nvPr/>
        </p:nvSpPr>
        <p:spPr>
          <a:xfrm>
            <a:off x="4295871" y="2670700"/>
            <a:ext cx="948564" cy="77519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8"/>
          <p:cNvSpPr/>
          <p:nvPr/>
        </p:nvSpPr>
        <p:spPr>
          <a:xfrm>
            <a:off x="6851556" y="2670700"/>
            <a:ext cx="948564" cy="77519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8"/>
          <p:cNvSpPr txBox="1">
            <a:spLocks noGrp="1"/>
          </p:cNvSpPr>
          <p:nvPr>
            <p:ph type="title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749" name="Google Shape;749;p38"/>
          <p:cNvSpPr txBox="1">
            <a:spLocks noGrp="1"/>
          </p:cNvSpPr>
          <p:nvPr>
            <p:ph type="title" idx="4"/>
          </p:nvPr>
        </p:nvSpPr>
        <p:spPr>
          <a:xfrm>
            <a:off x="4295853" y="858075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51" name="Google Shape;751;p38"/>
          <p:cNvSpPr txBox="1">
            <a:spLocks noGrp="1"/>
          </p:cNvSpPr>
          <p:nvPr>
            <p:ph type="title" idx="15"/>
          </p:nvPr>
        </p:nvSpPr>
        <p:spPr>
          <a:xfrm>
            <a:off x="6851537" y="858075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52" name="Google Shape;752;p38"/>
          <p:cNvSpPr txBox="1">
            <a:spLocks noGrp="1"/>
          </p:cNvSpPr>
          <p:nvPr>
            <p:ph type="title" idx="2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763" name="Google Shape;76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0402">
            <a:off x="-505128" y="2570516"/>
            <a:ext cx="4103333" cy="193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30850" y="3064900"/>
            <a:ext cx="1898300" cy="12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3075" y="3988825"/>
            <a:ext cx="3004175" cy="160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38"/>
          <p:cNvSpPr/>
          <p:nvPr/>
        </p:nvSpPr>
        <p:spPr>
          <a:xfrm>
            <a:off x="3381344" y="2922475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38"/>
          <p:cNvSpPr/>
          <p:nvPr/>
        </p:nvSpPr>
        <p:spPr>
          <a:xfrm>
            <a:off x="3024413" y="2601938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8"/>
          <p:cNvSpPr/>
          <p:nvPr/>
        </p:nvSpPr>
        <p:spPr>
          <a:xfrm>
            <a:off x="530883" y="13118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>
          <a:xfrm>
            <a:off x="580971" y="1109975"/>
            <a:ext cx="2558266" cy="577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56526" y="1687775"/>
            <a:ext cx="202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Khám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endParaRPr lang="en-US" sz="2800" dirty="0"/>
          </a:p>
        </p:txBody>
      </p:sp>
      <p:sp>
        <p:nvSpPr>
          <p:cNvPr id="56" name="TextBox 55"/>
          <p:cNvSpPr txBox="1"/>
          <p:nvPr/>
        </p:nvSpPr>
        <p:spPr>
          <a:xfrm>
            <a:off x="6313174" y="1687775"/>
            <a:ext cx="202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endParaRPr lang="en-US" sz="2800" dirty="0"/>
          </a:p>
        </p:txBody>
      </p:sp>
      <p:sp>
        <p:nvSpPr>
          <p:cNvPr id="57" name="TextBox 56"/>
          <p:cNvSpPr txBox="1"/>
          <p:nvPr/>
        </p:nvSpPr>
        <p:spPr>
          <a:xfrm>
            <a:off x="3888405" y="3601791"/>
            <a:ext cx="202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endParaRPr lang="en-US" sz="2800" dirty="0"/>
          </a:p>
        </p:txBody>
      </p:sp>
      <p:sp>
        <p:nvSpPr>
          <p:cNvPr id="58" name="TextBox 57"/>
          <p:cNvSpPr txBox="1"/>
          <p:nvPr/>
        </p:nvSpPr>
        <p:spPr>
          <a:xfrm>
            <a:off x="6468558" y="3601791"/>
            <a:ext cx="202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endParaRPr lang="en-US" sz="28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" grpId="0" animBg="1"/>
      <p:bldP spid="744" grpId="0" animBg="1"/>
      <p:bldP spid="745" grpId="0" animBg="1"/>
      <p:bldP spid="746" grpId="0" animBg="1"/>
      <p:bldP spid="748" grpId="0"/>
      <p:bldP spid="749" grpId="0"/>
      <p:bldP spid="751" grpId="0"/>
      <p:bldP spid="752" grpId="0"/>
      <p:bldP spid="21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4572" y="1260167"/>
            <a:ext cx="43089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 err="1"/>
              <a:t>Quan</a:t>
            </a:r>
            <a:r>
              <a:rPr lang="en-US" sz="1800" b="1" i="1" dirty="0"/>
              <a:t> </a:t>
            </a:r>
            <a:r>
              <a:rPr lang="en-US" sz="1800" b="1" i="1" dirty="0" err="1"/>
              <a:t>sát</a:t>
            </a:r>
            <a:r>
              <a:rPr lang="en-US" sz="1800" b="1" i="1" dirty="0"/>
              <a:t> </a:t>
            </a:r>
            <a:r>
              <a:rPr lang="en-US" sz="1800" b="1" i="1" dirty="0" err="1"/>
              <a:t>các</a:t>
            </a:r>
            <a:r>
              <a:rPr lang="en-US" sz="1800" b="1" i="1" dirty="0"/>
              <a:t> </a:t>
            </a:r>
            <a:r>
              <a:rPr lang="en-US" sz="1800" b="1" i="1" dirty="0" err="1"/>
              <a:t>hình</a:t>
            </a:r>
            <a:r>
              <a:rPr lang="en-US" sz="1800" b="1" i="1" dirty="0"/>
              <a:t> </a:t>
            </a:r>
            <a:r>
              <a:rPr lang="en-US" sz="1800" b="1" i="1" dirty="0" err="1"/>
              <a:t>ảnh</a:t>
            </a:r>
            <a:r>
              <a:rPr lang="en-US" sz="1800" b="1" i="1" dirty="0"/>
              <a:t> </a:t>
            </a:r>
            <a:r>
              <a:rPr lang="en-US" sz="1800" b="1" i="1" dirty="0" err="1"/>
              <a:t>trong</a:t>
            </a:r>
            <a:r>
              <a:rPr lang="en-US" sz="1800" b="1" i="1" dirty="0"/>
              <a:t> SGK, </a:t>
            </a:r>
            <a:r>
              <a:rPr lang="en-US" sz="1800" b="1" i="1" dirty="0" err="1"/>
              <a:t>hãy</a:t>
            </a:r>
            <a:r>
              <a:rPr lang="en-US" sz="1800" b="1" i="1" dirty="0"/>
              <a:t> </a:t>
            </a:r>
            <a:r>
              <a:rPr lang="en-US" sz="1800" b="1" i="1" dirty="0" err="1"/>
              <a:t>thảo</a:t>
            </a:r>
            <a:r>
              <a:rPr lang="en-US" sz="1800" b="1" i="1" dirty="0"/>
              <a:t> </a:t>
            </a:r>
            <a:r>
              <a:rPr lang="en-US" sz="1800" b="1" i="1" dirty="0" err="1"/>
              <a:t>luận</a:t>
            </a:r>
            <a:r>
              <a:rPr lang="en-US" sz="1800" b="1" i="1" dirty="0"/>
              <a:t> </a:t>
            </a:r>
            <a:r>
              <a:rPr lang="en-US" sz="1800" b="1" i="1" dirty="0" err="1"/>
              <a:t>và</a:t>
            </a:r>
            <a:r>
              <a:rPr lang="en-US" sz="1800" b="1" i="1" dirty="0"/>
              <a:t> </a:t>
            </a:r>
            <a:r>
              <a:rPr lang="en-US" sz="1800" b="1" i="1" dirty="0" err="1"/>
              <a:t>trả</a:t>
            </a:r>
            <a:r>
              <a:rPr lang="en-US" sz="1800" b="1" i="1" dirty="0"/>
              <a:t> </a:t>
            </a:r>
            <a:r>
              <a:rPr lang="en-US" sz="1800" b="1" i="1" dirty="0" err="1"/>
              <a:t>lời</a:t>
            </a:r>
            <a:r>
              <a:rPr lang="en-US" sz="1800" b="1" i="1" dirty="0"/>
              <a:t> </a:t>
            </a:r>
            <a:r>
              <a:rPr lang="en-US" sz="1800" b="1" i="1" dirty="0" err="1"/>
              <a:t>câu</a:t>
            </a:r>
            <a:r>
              <a:rPr lang="en-US" sz="1800" b="1" i="1" dirty="0"/>
              <a:t> </a:t>
            </a:r>
            <a:r>
              <a:rPr lang="en-US" sz="1800" b="1" i="1" dirty="0" err="1"/>
              <a:t>hỏi</a:t>
            </a:r>
            <a:r>
              <a:rPr lang="en-US" sz="1800" b="1" i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Em đã nhìn thấy những kiểu chữ này </a:t>
            </a:r>
            <a:r>
              <a:rPr lang="en-US" sz="1800" dirty="0" err="1"/>
              <a:t>bao</a:t>
            </a:r>
            <a:r>
              <a:rPr lang="en-US" sz="1800" dirty="0"/>
              <a:t> </a:t>
            </a:r>
            <a:r>
              <a:rPr lang="en-US" sz="1800" dirty="0" err="1"/>
              <a:t>giờ</a:t>
            </a:r>
            <a:r>
              <a:rPr lang="en-US" sz="1800" dirty="0"/>
              <a:t> </a:t>
            </a:r>
            <a:r>
              <a:rPr lang="vi-VN" sz="1800" dirty="0"/>
              <a:t>chưa?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Đây là chữ viết của quốc gia nào?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Chia sẻ về kiểu chữ tượng hình mà em biết.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Lịch sử chữ quốc ngữ của Việt Nam</a:t>
            </a:r>
            <a:r>
              <a:rPr lang="en-US" sz="1800" dirty="0"/>
              <a:t>?</a:t>
            </a:r>
            <a:endParaRPr lang="vi-VN" sz="1800" dirty="0"/>
          </a:p>
        </p:txBody>
      </p:sp>
      <p:pic>
        <p:nvPicPr>
          <p:cNvPr id="7" name="3 Minutes Countdown 4k Giant Clock - 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5486" y="4362703"/>
            <a:ext cx="1366463" cy="76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8" y="967799"/>
            <a:ext cx="2045727" cy="1075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44" y="2206644"/>
            <a:ext cx="1447911" cy="107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28" y="2206644"/>
            <a:ext cx="1808678" cy="1111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67" y="3481665"/>
            <a:ext cx="2255348" cy="1661835"/>
          </a:xfrm>
          <a:prstGeom prst="rect">
            <a:avLst/>
          </a:prstGeom>
        </p:spPr>
      </p:pic>
      <p:sp>
        <p:nvSpPr>
          <p:cNvPr id="13" name="Google Shape;784;p40"/>
          <p:cNvSpPr/>
          <p:nvPr/>
        </p:nvSpPr>
        <p:spPr>
          <a:xfrm>
            <a:off x="1051562" y="342509"/>
            <a:ext cx="1116285" cy="91911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86;p40"/>
          <p:cNvSpPr txBox="1">
            <a:spLocks/>
          </p:cNvSpPr>
          <p:nvPr/>
        </p:nvSpPr>
        <p:spPr>
          <a:xfrm>
            <a:off x="1194207" y="490501"/>
            <a:ext cx="830994" cy="623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000" dirty="0"/>
              <a:t>01</a:t>
            </a:r>
          </a:p>
        </p:txBody>
      </p:sp>
      <p:sp>
        <p:nvSpPr>
          <p:cNvPr id="15" name="Google Shape;785;p40"/>
          <p:cNvSpPr txBox="1">
            <a:spLocks noGrp="1"/>
          </p:cNvSpPr>
          <p:nvPr>
            <p:ph type="title"/>
          </p:nvPr>
        </p:nvSpPr>
        <p:spPr>
          <a:xfrm>
            <a:off x="2310492" y="546940"/>
            <a:ext cx="4037930" cy="4009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K</a:t>
            </a:r>
            <a:r>
              <a:rPr lang="en-US" sz="3200" dirty="0">
                <a:solidFill>
                  <a:srgbClr val="00B0F0"/>
                </a:solidFill>
                <a:latin typeface="+mn-lt"/>
              </a:rPr>
              <a:t>H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</a:t>
            </a:r>
            <a:r>
              <a:rPr lang="en-US" sz="32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P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Á</a:t>
            </a:r>
            <a:endParaRPr sz="32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9"/>
          <a:srcRect l="22346" t="36407"/>
          <a:stretch/>
        </p:blipFill>
        <p:spPr>
          <a:xfrm>
            <a:off x="5738717" y="295463"/>
            <a:ext cx="2568576" cy="5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4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7541" y="99069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 err="1"/>
              <a:t>Quan</a:t>
            </a:r>
            <a:r>
              <a:rPr lang="en-US" sz="1800" b="1" i="1" dirty="0"/>
              <a:t> </a:t>
            </a:r>
            <a:r>
              <a:rPr lang="en-US" sz="1800" b="1" i="1" dirty="0" err="1"/>
              <a:t>sát</a:t>
            </a:r>
            <a:r>
              <a:rPr lang="en-US" sz="1800" b="1" i="1" dirty="0"/>
              <a:t> </a:t>
            </a:r>
            <a:r>
              <a:rPr lang="en-US" sz="1800" b="1" i="1" dirty="0" err="1"/>
              <a:t>hình</a:t>
            </a:r>
            <a:r>
              <a:rPr lang="en-US" sz="1800" b="1" i="1" dirty="0"/>
              <a:t> </a:t>
            </a:r>
            <a:r>
              <a:rPr lang="en-US" sz="1800" b="1" i="1" dirty="0" err="1"/>
              <a:t>ảnh</a:t>
            </a:r>
            <a:r>
              <a:rPr lang="en-US" sz="1800" b="1" i="1" dirty="0"/>
              <a:t> </a:t>
            </a:r>
            <a:r>
              <a:rPr lang="en-US" sz="1800" b="1" i="1" dirty="0" err="1"/>
              <a:t>trong</a:t>
            </a:r>
            <a:r>
              <a:rPr lang="en-US" sz="1800" b="1" i="1" dirty="0"/>
              <a:t> SGK </a:t>
            </a:r>
            <a:r>
              <a:rPr lang="vi-VN" sz="1800" b="1" i="1" dirty="0"/>
              <a:t>và trả lời các nội dung: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Trình bày suy nghĩ của em về cách tạo hình và ý nghĩa thông điệp của chữ.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Theo em đâu là những yếu tố nổi bật thể hiện tính sáng tạo của các kiểu chữ</a:t>
            </a:r>
            <a:r>
              <a:rPr lang="en-US" sz="1800" dirty="0"/>
              <a:t>?</a:t>
            </a:r>
            <a:r>
              <a:rPr lang="vi-VN" sz="18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Em thích kiểu chữ nào? Em hãy chia sẻ ý tưởng của mình về kiểu </a:t>
            </a:r>
            <a:r>
              <a:rPr lang="en-US" sz="1800" dirty="0" err="1"/>
              <a:t>chữ</a:t>
            </a:r>
            <a:r>
              <a:rPr lang="vi-VN" sz="1800" dirty="0"/>
              <a:t> (nếu muốn).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0" y="2534468"/>
            <a:ext cx="3956483" cy="2109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0" y="1191539"/>
            <a:ext cx="3940044" cy="1109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79507" y="380143"/>
            <a:ext cx="288703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Hoạt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nhóm</a:t>
            </a:r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3 Minutes Countdown 4k Giant Clock - 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4510" y="-4174"/>
            <a:ext cx="1366463" cy="7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6775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39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4385819" y="-881535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39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536890" y="1681217"/>
            <a:ext cx="63152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2027" y="560185"/>
            <a:ext cx="2179675" cy="45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KẾT LUẬN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025" y="407028"/>
            <a:ext cx="4563900" cy="407400"/>
          </a:xfrm>
        </p:spPr>
        <p:txBody>
          <a:bodyPr/>
          <a:lstStyle/>
          <a:p>
            <a:r>
              <a:rPr lang="en-US" sz="2400" dirty="0" err="1">
                <a:solidFill>
                  <a:srgbClr val="7030A0"/>
                </a:solidFill>
                <a:latin typeface="+mn-lt"/>
              </a:rPr>
              <a:t>Một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+mn-lt"/>
              </a:rPr>
              <a:t>số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+mn-lt"/>
              </a:rPr>
              <a:t>chữ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+mn-lt"/>
              </a:rPr>
              <a:t>tượng</a:t>
            </a:r>
            <a:r>
              <a:rPr lang="en-US" sz="2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+mn-lt"/>
              </a:rPr>
              <a:t>hình</a:t>
            </a:r>
            <a:endParaRPr lang="en-US" sz="24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" y="1128933"/>
            <a:ext cx="2847975" cy="343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55" y="1128933"/>
            <a:ext cx="4610249" cy="345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7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856</Words>
  <Application>Microsoft Office PowerPoint</Application>
  <PresentationFormat>On-screen Show (16:9)</PresentationFormat>
  <Paragraphs>85</Paragraphs>
  <Slides>27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Wingdings</vt:lpstr>
      <vt:lpstr>Barlow</vt:lpstr>
      <vt:lpstr>Hind</vt:lpstr>
      <vt:lpstr>Arial</vt:lpstr>
      <vt:lpstr>Fira Sans Extra Condensed Medium</vt:lpstr>
      <vt:lpstr>Montserrat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03</vt:lpstr>
      <vt:lpstr>KHÁM PHÁ</vt:lpstr>
      <vt:lpstr>PowerPoint Presentation</vt:lpstr>
      <vt:lpstr>PowerPoint Presentation</vt:lpstr>
      <vt:lpstr>Một số chữ tượng hình</vt:lpstr>
      <vt:lpstr>PowerPoint Presentation</vt:lpstr>
      <vt:lpstr>Các kiểu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 THE RAINBOW</dc:title>
  <dc:creator>User</dc:creator>
  <cp:lastModifiedBy>Admin</cp:lastModifiedBy>
  <cp:revision>20</cp:revision>
  <dcterms:modified xsi:type="dcterms:W3CDTF">2026-01-27T10:02:17Z</dcterms:modified>
</cp:coreProperties>
</file>