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25"/>
  </p:notesMasterIdLst>
  <p:sldIdLst>
    <p:sldId id="260" r:id="rId3"/>
    <p:sldId id="347" r:id="rId4"/>
    <p:sldId id="267" r:id="rId5"/>
    <p:sldId id="307" r:id="rId6"/>
    <p:sldId id="310" r:id="rId7"/>
    <p:sldId id="298" r:id="rId8"/>
    <p:sldId id="309" r:id="rId9"/>
    <p:sldId id="311" r:id="rId10"/>
    <p:sldId id="312" r:id="rId11"/>
    <p:sldId id="316" r:id="rId12"/>
    <p:sldId id="322" r:id="rId13"/>
    <p:sldId id="319" r:id="rId14"/>
    <p:sldId id="348" r:id="rId15"/>
    <p:sldId id="321" r:id="rId16"/>
    <p:sldId id="326" r:id="rId17"/>
    <p:sldId id="313" r:id="rId18"/>
    <p:sldId id="324" r:id="rId19"/>
    <p:sldId id="327" r:id="rId20"/>
    <p:sldId id="328" r:id="rId21"/>
    <p:sldId id="349" r:id="rId22"/>
    <p:sldId id="350" r:id="rId23"/>
    <p:sldId id="3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0" autoAdjust="0"/>
    <p:restoredTop sz="94660"/>
  </p:normalViewPr>
  <p:slideViewPr>
    <p:cSldViewPr snapToGrid="0" showGuides="1">
      <p:cViewPr>
        <p:scale>
          <a:sx n="68" d="100"/>
          <a:sy n="68" d="100"/>
        </p:scale>
        <p:origin x="-750" y="-22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14">
            <a:extLst>
              <a:ext uri="{FF2B5EF4-FFF2-40B4-BE49-F238E27FC236}">
                <a16:creationId xmlns="" xmlns:a16="http://schemas.microsoft.com/office/drawing/2014/main" id="{2A921263-B14B-4578-8B20-3AC423CD7911}"/>
              </a:ext>
            </a:extLst>
          </p:cNvPr>
          <p:cNvGrpSpPr/>
          <p:nvPr userDrawn="1"/>
        </p:nvGrpSpPr>
        <p:grpSpPr>
          <a:xfrm>
            <a:off x="8758046" y="1910898"/>
            <a:ext cx="2357831" cy="4144944"/>
            <a:chOff x="445712" y="1449040"/>
            <a:chExt cx="2113018" cy="3924176"/>
          </a:xfrm>
        </p:grpSpPr>
        <p:sp>
          <p:nvSpPr>
            <p:cNvPr id="3" name="Rounded Rectangle 15">
              <a:extLst>
                <a:ext uri="{FF2B5EF4-FFF2-40B4-BE49-F238E27FC236}">
                  <a16:creationId xmlns="" xmlns:a16="http://schemas.microsoft.com/office/drawing/2014/main" id="{8C3C820B-CE00-4BAD-9573-FCBB3CE63C19}"/>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16">
              <a:extLst>
                <a:ext uri="{FF2B5EF4-FFF2-40B4-BE49-F238E27FC236}">
                  <a16:creationId xmlns="" xmlns:a16="http://schemas.microsoft.com/office/drawing/2014/main" id="{335E9A53-BA4A-4973-9374-66FEFEC737C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17">
              <a:extLst>
                <a:ext uri="{FF2B5EF4-FFF2-40B4-BE49-F238E27FC236}">
                  <a16:creationId xmlns="" xmlns:a16="http://schemas.microsoft.com/office/drawing/2014/main" id="{C1CEE9FC-3896-4BDC-9E67-DA76492461DB}"/>
                </a:ext>
              </a:extLst>
            </p:cNvPr>
            <p:cNvGrpSpPr/>
            <p:nvPr userDrawn="1"/>
          </p:nvGrpSpPr>
          <p:grpSpPr>
            <a:xfrm>
              <a:off x="1407705" y="5045834"/>
              <a:ext cx="211967" cy="211967"/>
              <a:chOff x="1549420" y="5712364"/>
              <a:chExt cx="312583" cy="312583"/>
            </a:xfrm>
          </p:grpSpPr>
          <p:sp>
            <p:nvSpPr>
              <p:cNvPr id="6" name="Oval 18">
                <a:extLst>
                  <a:ext uri="{FF2B5EF4-FFF2-40B4-BE49-F238E27FC236}">
                    <a16:creationId xmlns="" xmlns:a16="http://schemas.microsoft.com/office/drawing/2014/main" id="{2FC925BD-DB85-4C13-A07E-FCBC2C4EF69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9">
                <a:extLst>
                  <a:ext uri="{FF2B5EF4-FFF2-40B4-BE49-F238E27FC236}">
                    <a16:creationId xmlns="" xmlns:a16="http://schemas.microsoft.com/office/drawing/2014/main" id="{B608E06C-085B-438A-88EF-35841D5F7632}"/>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 xmlns:a16="http://schemas.microsoft.com/office/drawing/2014/main" id="{A08B97E3-9D87-44AD-9AA5-DB218399F068}"/>
              </a:ext>
            </a:extLst>
          </p:cNvPr>
          <p:cNvSpPr>
            <a:spLocks noGrp="1"/>
          </p:cNvSpPr>
          <p:nvPr>
            <p:ph type="pic" idx="12" hasCustomPrompt="1"/>
          </p:nvPr>
        </p:nvSpPr>
        <p:spPr>
          <a:xfrm>
            <a:off x="8924348" y="2256777"/>
            <a:ext cx="2025226" cy="3321372"/>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9" name="Text Placeholder 9">
            <a:extLst>
              <a:ext uri="{FF2B5EF4-FFF2-40B4-BE49-F238E27FC236}">
                <a16:creationId xmlns="" xmlns:a16="http://schemas.microsoft.com/office/drawing/2014/main" id="{549CFBFE-8441-461C-BFBA-38F9B1FD5C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53DBE4-6D66-4634-ACCB-7BF490605450}"/>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fld id="{0A42FB05-9D19-4066-A27E-1A31BD3AF269}" type="datetimeFigureOut">
              <a:rPr lang="en-US"/>
              <a:pPr>
                <a:defRPr/>
              </a:pPr>
              <a:t>9/15/2021</a:t>
            </a:fld>
            <a:endParaRPr lang="en-US"/>
          </a:p>
        </p:txBody>
      </p:sp>
      <p:sp>
        <p:nvSpPr>
          <p:cNvPr id="5" name="Footer Placeholder 4">
            <a:extLst>
              <a:ext uri="{FF2B5EF4-FFF2-40B4-BE49-F238E27FC236}">
                <a16:creationId xmlns:a16="http://schemas.microsoft.com/office/drawing/2014/main" xmlns="" id="{C290B215-2330-413D-A48D-7353C3F673C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631C799-A951-4B98-8173-4FB9B2E9747F}"/>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42445E8-1EFB-457C-B937-03B946DAD678}" type="slidenum">
              <a:rPr lang="en-US" altLang="en-US"/>
              <a:pPr>
                <a:defRPr/>
              </a:pPr>
              <a:t>‹#›</a:t>
            </a:fld>
            <a:endParaRPr lang="en-US" altLang="en-US"/>
          </a:p>
        </p:txBody>
      </p:sp>
    </p:spTree>
    <p:extLst>
      <p:ext uri="{BB962C8B-B14F-4D97-AF65-F5344CB8AC3E}">
        <p14:creationId xmlns:p14="http://schemas.microsoft.com/office/powerpoint/2010/main" val="4232335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lIns="121917" tIns="60958" rIns="121917" bIns="6095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lIns="121917" tIns="60958" rIns="121917" bIns="6095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Tree>
    <p:extLst>
      <p:ext uri="{BB962C8B-B14F-4D97-AF65-F5344CB8AC3E}">
        <p14:creationId xmlns:p14="http://schemas.microsoft.com/office/powerpoint/2010/main" val="1662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lIns="121917" tIns="60958" rIns="121917" bIns="60958"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lIns="121917" tIns="60958" rIns="121917" bIns="6095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lIns="121917" tIns="60958" rIns="121917" bIns="60958"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lIns="121917" tIns="60958" rIns="121917" bIns="60958"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ltLang="ko-KR" dirty="0"/>
              <a:t>Your Picture Here</a:t>
            </a:r>
            <a:endParaRPr lang="ko-KR" altLang="en-US" dirty="0"/>
          </a:p>
        </p:txBody>
      </p:sp>
    </p:spTree>
    <p:extLst>
      <p:ext uri="{BB962C8B-B14F-4D97-AF65-F5344CB8AC3E}">
        <p14:creationId xmlns:p14="http://schemas.microsoft.com/office/powerpoint/2010/main" val="97910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5" name="Arrow: Chevron 4">
            <a:extLst>
              <a:ext uri="{FF2B5EF4-FFF2-40B4-BE49-F238E27FC236}">
                <a16:creationId xmlns="" xmlns:a16="http://schemas.microsoft.com/office/drawing/2014/main" id="{F91D817D-42AC-406F-8992-462616433CC0}"/>
              </a:ext>
            </a:extLst>
          </p:cNvPr>
          <p:cNvSpPr/>
          <p:nvPr userDrawn="1"/>
        </p:nvSpPr>
        <p:spPr>
          <a:xfrm flipH="1">
            <a:off x="706744" y="1827783"/>
            <a:ext cx="2156579" cy="2692456"/>
          </a:xfrm>
          <a:prstGeom prst="chevron">
            <a:avLst>
              <a:gd name="adj" fmla="val 233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 xmlns:a16="http://schemas.microsoft.com/office/drawing/2014/main" id="{B25403C2-8B82-4969-AE72-6E497CE5EEEF}"/>
              </a:ext>
            </a:extLst>
          </p:cNvPr>
          <p:cNvSpPr/>
          <p:nvPr userDrawn="1"/>
        </p:nvSpPr>
        <p:spPr>
          <a:xfrm flipH="1">
            <a:off x="3455827" y="1827783"/>
            <a:ext cx="2156579" cy="2692456"/>
          </a:xfrm>
          <a:prstGeom prst="chevron">
            <a:avLst>
              <a:gd name="adj" fmla="val 233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 xmlns:a16="http://schemas.microsoft.com/office/drawing/2014/main" id="{D3AC05D6-8180-4CE8-A0E8-F9872B179B12}"/>
              </a:ext>
            </a:extLst>
          </p:cNvPr>
          <p:cNvSpPr/>
          <p:nvPr userDrawn="1"/>
        </p:nvSpPr>
        <p:spPr>
          <a:xfrm flipH="1">
            <a:off x="6204910" y="1827783"/>
            <a:ext cx="2156579" cy="2692456"/>
          </a:xfrm>
          <a:prstGeom prst="chevron">
            <a:avLst>
              <a:gd name="adj" fmla="val 2333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 xmlns:a16="http://schemas.microsoft.com/office/drawing/2014/main" id="{F62E6301-BF9F-403B-8314-60195D054878}"/>
              </a:ext>
            </a:extLst>
          </p:cNvPr>
          <p:cNvSpPr/>
          <p:nvPr userDrawn="1"/>
        </p:nvSpPr>
        <p:spPr>
          <a:xfrm flipH="1">
            <a:off x="8953992" y="1827783"/>
            <a:ext cx="2156579" cy="2692456"/>
          </a:xfrm>
          <a:prstGeom prst="chevron">
            <a:avLst>
              <a:gd name="adj" fmla="val 233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9">
            <a:extLst>
              <a:ext uri="{FF2B5EF4-FFF2-40B4-BE49-F238E27FC236}">
                <a16:creationId xmlns=""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9" name="Rectangle 8">
            <a:extLst>
              <a:ext uri="{FF2B5EF4-FFF2-40B4-BE49-F238E27FC236}">
                <a16:creationId xmlns="" xmlns:a16="http://schemas.microsoft.com/office/drawing/2014/main" id="{56C10C1C-79E5-4295-B426-8F2C929EE511}"/>
              </a:ext>
            </a:extLst>
          </p:cNvPr>
          <p:cNvSpPr/>
          <p:nvPr userDrawn="1"/>
        </p:nvSpPr>
        <p:spPr>
          <a:xfrm>
            <a:off x="0" y="2456886"/>
            <a:ext cx="12192000" cy="14342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 xmlns:a16="http://schemas.microsoft.com/office/drawing/2014/main" id="{489F4AA7-ECDF-4958-8870-F7868FC79F32}"/>
              </a:ext>
            </a:extLst>
          </p:cNvPr>
          <p:cNvGrpSpPr/>
          <p:nvPr userDrawn="1"/>
        </p:nvGrpSpPr>
        <p:grpSpPr>
          <a:xfrm>
            <a:off x="1215508" y="1827783"/>
            <a:ext cx="2164227" cy="2692456"/>
            <a:chOff x="3487166" y="1850315"/>
            <a:chExt cx="1781307" cy="2216076"/>
          </a:xfrm>
        </p:grpSpPr>
        <p:sp>
          <p:nvSpPr>
            <p:cNvPr id="14" name="Arrow: Chevron 13">
              <a:extLst>
                <a:ext uri="{FF2B5EF4-FFF2-40B4-BE49-F238E27FC236}">
                  <a16:creationId xmlns="" xmlns:a16="http://schemas.microsoft.com/office/drawing/2014/main" id="{C9960CBA-7FBA-4310-95D8-EBCE652C09AE}"/>
                </a:ext>
              </a:extLst>
            </p:cNvPr>
            <p:cNvSpPr/>
            <p:nvPr/>
          </p:nvSpPr>
          <p:spPr>
            <a:xfrm>
              <a:off x="3487166" y="1850315"/>
              <a:ext cx="1775013" cy="2216076"/>
            </a:xfrm>
            <a:prstGeom prst="chevron">
              <a:avLst>
                <a:gd name="adj" fmla="val 233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allelogram 14">
              <a:extLst>
                <a:ext uri="{FF2B5EF4-FFF2-40B4-BE49-F238E27FC236}">
                  <a16:creationId xmlns="" xmlns:a16="http://schemas.microsoft.com/office/drawing/2014/main" id="{4EFA4637-95F3-4F02-AF64-2DCDD3E2DE57}"/>
                </a:ext>
              </a:extLst>
            </p:cNvPr>
            <p:cNvSpPr/>
            <p:nvPr/>
          </p:nvSpPr>
          <p:spPr>
            <a:xfrm flipH="1">
              <a:off x="3493461" y="1850315"/>
              <a:ext cx="1775012" cy="1123794"/>
            </a:xfrm>
            <a:prstGeom prst="parallelogram">
              <a:avLst>
                <a:gd name="adj" fmla="val 3722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 xmlns:a16="http://schemas.microsoft.com/office/drawing/2014/main" id="{314EFE26-466B-4A45-9AD1-3BFD06B10144}"/>
              </a:ext>
            </a:extLst>
          </p:cNvPr>
          <p:cNvGrpSpPr/>
          <p:nvPr userDrawn="1"/>
        </p:nvGrpSpPr>
        <p:grpSpPr>
          <a:xfrm>
            <a:off x="3967140" y="1827783"/>
            <a:ext cx="2161678" cy="2692456"/>
            <a:chOff x="5417867" y="1850315"/>
            <a:chExt cx="1779209" cy="2216076"/>
          </a:xfrm>
        </p:grpSpPr>
        <p:sp>
          <p:nvSpPr>
            <p:cNvPr id="17" name="Arrow: Chevron 16">
              <a:extLst>
                <a:ext uri="{FF2B5EF4-FFF2-40B4-BE49-F238E27FC236}">
                  <a16:creationId xmlns="" xmlns:a16="http://schemas.microsoft.com/office/drawing/2014/main" id="{39781837-3ED6-4351-99BA-9A1DAFE710E5}"/>
                </a:ext>
              </a:extLst>
            </p:cNvPr>
            <p:cNvSpPr/>
            <p:nvPr/>
          </p:nvSpPr>
          <p:spPr>
            <a:xfrm>
              <a:off x="5417867" y="1850315"/>
              <a:ext cx="1775013" cy="2216076"/>
            </a:xfrm>
            <a:prstGeom prst="chevron">
              <a:avLst>
                <a:gd name="adj" fmla="val 2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arallelogram 17">
              <a:extLst>
                <a:ext uri="{FF2B5EF4-FFF2-40B4-BE49-F238E27FC236}">
                  <a16:creationId xmlns="" xmlns:a16="http://schemas.microsoft.com/office/drawing/2014/main" id="{C49DE6DC-76E9-4C44-B94C-B17CDDD4873D}"/>
                </a:ext>
              </a:extLst>
            </p:cNvPr>
            <p:cNvSpPr/>
            <p:nvPr/>
          </p:nvSpPr>
          <p:spPr>
            <a:xfrm flipH="1">
              <a:off x="5422064" y="1850315"/>
              <a:ext cx="1775012" cy="1123794"/>
            </a:xfrm>
            <a:prstGeom prst="parallelogram">
              <a:avLst>
                <a:gd name="adj" fmla="val 3722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 xmlns:a16="http://schemas.microsoft.com/office/drawing/2014/main" id="{5AED15D2-D741-4DDB-BFB5-D04808F7CC74}"/>
              </a:ext>
            </a:extLst>
          </p:cNvPr>
          <p:cNvGrpSpPr/>
          <p:nvPr userDrawn="1"/>
        </p:nvGrpSpPr>
        <p:grpSpPr>
          <a:xfrm>
            <a:off x="6716223" y="1827783"/>
            <a:ext cx="2159129" cy="2692456"/>
            <a:chOff x="7348568" y="1850315"/>
            <a:chExt cx="1777111" cy="2216076"/>
          </a:xfrm>
        </p:grpSpPr>
        <p:sp>
          <p:nvSpPr>
            <p:cNvPr id="20" name="Arrow: Chevron 19">
              <a:extLst>
                <a:ext uri="{FF2B5EF4-FFF2-40B4-BE49-F238E27FC236}">
                  <a16:creationId xmlns="" xmlns:a16="http://schemas.microsoft.com/office/drawing/2014/main" id="{ED50CA78-1F5E-4AD7-B4B4-90B2A0BC0AB5}"/>
                </a:ext>
              </a:extLst>
            </p:cNvPr>
            <p:cNvSpPr/>
            <p:nvPr/>
          </p:nvSpPr>
          <p:spPr>
            <a:xfrm>
              <a:off x="7348568" y="1850315"/>
              <a:ext cx="1775013" cy="2216076"/>
            </a:xfrm>
            <a:prstGeom prst="chevron">
              <a:avLst>
                <a:gd name="adj" fmla="val 233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 xmlns:a16="http://schemas.microsoft.com/office/drawing/2014/main" id="{62FEE9DF-D5EF-4A52-9FCE-9947107046DE}"/>
                </a:ext>
              </a:extLst>
            </p:cNvPr>
            <p:cNvSpPr/>
            <p:nvPr/>
          </p:nvSpPr>
          <p:spPr>
            <a:xfrm flipH="1">
              <a:off x="7350667" y="1850315"/>
              <a:ext cx="1775012" cy="1123794"/>
            </a:xfrm>
            <a:prstGeom prst="parallelogram">
              <a:avLst>
                <a:gd name="adj" fmla="val 3722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 xmlns:a16="http://schemas.microsoft.com/office/drawing/2014/main" id="{375B5629-C87D-454E-8AD6-034D2D75D9F0}"/>
              </a:ext>
            </a:extLst>
          </p:cNvPr>
          <p:cNvGrpSpPr/>
          <p:nvPr userDrawn="1"/>
        </p:nvGrpSpPr>
        <p:grpSpPr>
          <a:xfrm>
            <a:off x="9462756" y="1827783"/>
            <a:ext cx="2156580" cy="2692456"/>
            <a:chOff x="9279270" y="1850315"/>
            <a:chExt cx="1775013" cy="2216076"/>
          </a:xfrm>
        </p:grpSpPr>
        <p:sp>
          <p:nvSpPr>
            <p:cNvPr id="23" name="Arrow: Chevron 22">
              <a:extLst>
                <a:ext uri="{FF2B5EF4-FFF2-40B4-BE49-F238E27FC236}">
                  <a16:creationId xmlns="" xmlns:a16="http://schemas.microsoft.com/office/drawing/2014/main" id="{BE20F662-8C83-43D8-B88A-F2DF00833E32}"/>
                </a:ext>
              </a:extLst>
            </p:cNvPr>
            <p:cNvSpPr/>
            <p:nvPr/>
          </p:nvSpPr>
          <p:spPr>
            <a:xfrm>
              <a:off x="9279270" y="1850315"/>
              <a:ext cx="1775013" cy="2216076"/>
            </a:xfrm>
            <a:prstGeom prst="chevron">
              <a:avLst>
                <a:gd name="adj" fmla="val 2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arallelogram 23">
              <a:extLst>
                <a:ext uri="{FF2B5EF4-FFF2-40B4-BE49-F238E27FC236}">
                  <a16:creationId xmlns="" xmlns:a16="http://schemas.microsoft.com/office/drawing/2014/main" id="{097D1647-C0E5-4A68-8D71-C07F4CF7D4CC}"/>
                </a:ext>
              </a:extLst>
            </p:cNvPr>
            <p:cNvSpPr/>
            <p:nvPr/>
          </p:nvSpPr>
          <p:spPr>
            <a:xfrm flipH="1">
              <a:off x="9279271" y="1850315"/>
              <a:ext cx="1775012" cy="1123794"/>
            </a:xfrm>
            <a:prstGeom prst="parallelogram">
              <a:avLst>
                <a:gd name="adj" fmla="val 3722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Picture Placeholder 48">
            <a:extLst>
              <a:ext uri="{FF2B5EF4-FFF2-40B4-BE49-F238E27FC236}">
                <a16:creationId xmlns="" xmlns:a16="http://schemas.microsoft.com/office/drawing/2014/main" id="{C6E031D4-7C96-4991-960F-15488A1643FE}"/>
              </a:ext>
            </a:extLst>
          </p:cNvPr>
          <p:cNvSpPr>
            <a:spLocks noGrp="1"/>
          </p:cNvSpPr>
          <p:nvPr userDrawn="1">
            <p:ph type="pic" sz="quarter" idx="14" hasCustomPrompt="1"/>
          </p:nvPr>
        </p:nvSpPr>
        <p:spPr>
          <a:xfrm>
            <a:off x="1296297"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0" name="Picture Placeholder 49">
            <a:extLst>
              <a:ext uri="{FF2B5EF4-FFF2-40B4-BE49-F238E27FC236}">
                <a16:creationId xmlns="" xmlns:a16="http://schemas.microsoft.com/office/drawing/2014/main" id="{ED74A7CE-680E-450D-BA13-E6BAAE8C5DC3}"/>
              </a:ext>
            </a:extLst>
          </p:cNvPr>
          <p:cNvSpPr>
            <a:spLocks noGrp="1"/>
          </p:cNvSpPr>
          <p:nvPr userDrawn="1">
            <p:ph type="pic" sz="quarter" idx="15" hasCustomPrompt="1"/>
          </p:nvPr>
        </p:nvSpPr>
        <p:spPr>
          <a:xfrm>
            <a:off x="4046113"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1" name="Picture Placeholder 50">
            <a:extLst>
              <a:ext uri="{FF2B5EF4-FFF2-40B4-BE49-F238E27FC236}">
                <a16:creationId xmlns="" xmlns:a16="http://schemas.microsoft.com/office/drawing/2014/main" id="{A1B08C67-8E64-40CA-915D-A094C01A2458}"/>
              </a:ext>
            </a:extLst>
          </p:cNvPr>
          <p:cNvSpPr>
            <a:spLocks noGrp="1"/>
          </p:cNvSpPr>
          <p:nvPr userDrawn="1">
            <p:ph type="pic" sz="quarter" idx="16" hasCustomPrompt="1"/>
          </p:nvPr>
        </p:nvSpPr>
        <p:spPr>
          <a:xfrm>
            <a:off x="6795929"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2" name="Picture Placeholder 51">
            <a:extLst>
              <a:ext uri="{FF2B5EF4-FFF2-40B4-BE49-F238E27FC236}">
                <a16:creationId xmlns="" xmlns:a16="http://schemas.microsoft.com/office/drawing/2014/main" id="{E135FB35-8423-4DC2-B6E0-A84848A40487}"/>
              </a:ext>
            </a:extLst>
          </p:cNvPr>
          <p:cNvSpPr>
            <a:spLocks noGrp="1"/>
          </p:cNvSpPr>
          <p:nvPr userDrawn="1">
            <p:ph type="pic" sz="quarter" idx="17" hasCustomPrompt="1"/>
          </p:nvPr>
        </p:nvSpPr>
        <p:spPr>
          <a:xfrm>
            <a:off x="9545745"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 xmlns:a16="http://schemas.microsoft.com/office/drawing/2014/main" id="{16EE34E5-ADA6-4EE7-BC24-98C8E9A86B83}"/>
              </a:ext>
            </a:extLst>
          </p:cNvPr>
          <p:cNvSpPr>
            <a:spLocks noGrp="1"/>
          </p:cNvSpPr>
          <p:nvPr>
            <p:ph type="pic" idx="13" hasCustomPrompt="1"/>
          </p:nvPr>
        </p:nvSpPr>
        <p:spPr>
          <a:xfrm>
            <a:off x="661852" y="653142"/>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 xmlns:a16="http://schemas.microsoft.com/office/drawing/2014/main" id="{6FDE143D-2918-4056-AC94-92DF81A575B9}"/>
              </a:ext>
            </a:extLst>
          </p:cNvPr>
          <p:cNvSpPr>
            <a:spLocks noGrp="1"/>
          </p:cNvSpPr>
          <p:nvPr>
            <p:ph type="pic" idx="14" hasCustomPrompt="1"/>
          </p:nvPr>
        </p:nvSpPr>
        <p:spPr>
          <a:xfrm>
            <a:off x="3705502" y="2576900"/>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4" name="Picture Placeholder 2">
            <a:extLst>
              <a:ext uri="{FF2B5EF4-FFF2-40B4-BE49-F238E27FC236}">
                <a16:creationId xmlns="" xmlns:a16="http://schemas.microsoft.com/office/drawing/2014/main" id="{1334882F-9259-4D67-9996-302AE17E5F75}"/>
              </a:ext>
            </a:extLst>
          </p:cNvPr>
          <p:cNvSpPr>
            <a:spLocks noGrp="1"/>
          </p:cNvSpPr>
          <p:nvPr>
            <p:ph type="pic" idx="15" hasCustomPrompt="1"/>
          </p:nvPr>
        </p:nvSpPr>
        <p:spPr>
          <a:xfrm>
            <a:off x="2183677" y="4500658"/>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53443185"/>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 xmlns:a16="http://schemas.microsoft.com/office/drawing/2014/main" id="{2AE845BB-8A29-4779-8B43-B934E6DDFB8B}"/>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 xmlns:a16="http://schemas.microsoft.com/office/drawing/2014/main" id="{D7F19DBF-5292-43E5-94EE-D6AB60DDA78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 xmlns:a16="http://schemas.microsoft.com/office/drawing/2014/main" id="{2FA08303-7450-4465-89B5-546560128F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 xmlns:a16="http://schemas.microsoft.com/office/drawing/2014/main" id="{A112214A-ECD6-47B6-B65C-5EF7FE51EF1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 xmlns:a16="http://schemas.microsoft.com/office/drawing/2014/main" id="{7C2EA0A9-6A68-4C40-88D6-04895709446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 xmlns:a16="http://schemas.microsoft.com/office/drawing/2014/main" id="{D6F68883-C3B7-4C94-BD31-32F98D8BE1A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 xmlns:a16="http://schemas.microsoft.com/office/drawing/2014/main" id="{ABDEA13E-D294-4005-85D1-E56FE964E04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 xmlns:a16="http://schemas.microsoft.com/office/drawing/2014/main" id="{7AC12858-C367-4E68-B947-5BEE6E2C134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F8AD4EFD-83E4-4211-9083-D69FFAF1094D}"/>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 xmlns:a16="http://schemas.microsoft.com/office/drawing/2014/main" id="{5EED995C-31D2-4B3D-8F59-FF50BED6369B}"/>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 xmlns:a16="http://schemas.microsoft.com/office/drawing/2014/main" id="{0EE93CA1-2CCC-43DD-A5A9-685B033F3F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90" r:id="rId5"/>
    <p:sldLayoutId id="2147483678" r:id="rId6"/>
    <p:sldLayoutId id="2147483679" r:id="rId7"/>
    <p:sldLayoutId id="2147483680" r:id="rId8"/>
    <p:sldLayoutId id="2147483682" r:id="rId9"/>
    <p:sldLayoutId id="2147483683" r:id="rId10"/>
    <p:sldLayoutId id="2147483684" r:id="rId11"/>
    <p:sldLayoutId id="2147483686" r:id="rId12"/>
    <p:sldLayoutId id="2147483687" r:id="rId13"/>
    <p:sldLayoutId id="2147483688" r:id="rId14"/>
    <p:sldLayoutId id="2147483671" r:id="rId15"/>
    <p:sldLayoutId id="2147483672" r:id="rId16"/>
    <p:sldLayoutId id="2147483694" r:id="rId17"/>
    <p:sldLayoutId id="2147483695" r:id="rId18"/>
    <p:sldLayoutId id="214748369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18.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343"/>
            <a:ext cx="12192000" cy="232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4453"/>
            <a:ext cx="12192000" cy="346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Placeholder 58"/>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9499600" y="3590925"/>
            <a:ext cx="2106613" cy="1414463"/>
          </a:xfrm>
        </p:spPr>
      </p:pic>
      <p:pic>
        <p:nvPicPr>
          <p:cNvPr id="43" name="Picture Placeholder 4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799" r="6799"/>
          <a:stretch>
            <a:fillRect/>
          </a:stretch>
        </p:blipFill>
        <p:spPr>
          <a:xfrm>
            <a:off x="3989388" y="3578225"/>
            <a:ext cx="2106612" cy="1414463"/>
          </a:xfrm>
        </p:spPr>
      </p:pic>
      <p:pic>
        <p:nvPicPr>
          <p:cNvPr id="41" name="Picture Placeholder 40"/>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1246188" y="3602038"/>
            <a:ext cx="2106612" cy="1414462"/>
          </a:xfrm>
        </p:spPr>
      </p:pic>
      <p:pic>
        <p:nvPicPr>
          <p:cNvPr id="58" name="Picture Placeholder 57"/>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3992" b="3992"/>
          <a:stretch>
            <a:fillRect/>
          </a:stretch>
        </p:blipFill>
        <p:spPr>
          <a:xfrm>
            <a:off x="6721475" y="3602038"/>
            <a:ext cx="2106613" cy="1414462"/>
          </a:xfrm>
        </p:spPr>
      </p:pic>
      <p:sp>
        <p:nvSpPr>
          <p:cNvPr id="57" name="Text Placeholder 1">
            <a:extLst>
              <a:ext uri="{FF2B5EF4-FFF2-40B4-BE49-F238E27FC236}">
                <a16:creationId xmlns="" xmlns:a16="http://schemas.microsoft.com/office/drawing/2014/main" id="{21BB3ACD-39D6-4B07-B165-F979837486AA}"/>
              </a:ext>
            </a:extLst>
          </p:cNvPr>
          <p:cNvSpPr txBox="1">
            <a:spLocks/>
          </p:cNvSpPr>
          <p:nvPr/>
        </p:nvSpPr>
        <p:spPr>
          <a:xfrm>
            <a:off x="309401" y="141721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4000" b="1" smtClean="0">
                <a:solidFill>
                  <a:schemeClr val="accent3">
                    <a:lumMod val="75000"/>
                  </a:schemeClr>
                </a:solidFill>
              </a:rPr>
              <a:t>CHÀO MỪNG CÁC EM </a:t>
            </a:r>
          </a:p>
          <a:p>
            <a:pPr>
              <a:lnSpc>
                <a:spcPct val="150000"/>
              </a:lnSpc>
            </a:pPr>
            <a:r>
              <a:rPr lang="en-US" sz="4000" b="1" smtClean="0">
                <a:solidFill>
                  <a:schemeClr val="accent3">
                    <a:lumMod val="75000"/>
                  </a:schemeClr>
                </a:solidFill>
              </a:rPr>
              <a:t>ĐẾN VỚI BÀI HỌC HÔM NAY!</a:t>
            </a:r>
            <a:endParaRPr lang="en-US" sz="4000" b="1" dirty="0">
              <a:solidFill>
                <a:schemeClr val="accent3">
                  <a:lumMod val="75000"/>
                </a:schemeClr>
              </a:solidFill>
            </a:endParaRPr>
          </a:p>
        </p:txBody>
      </p:sp>
    </p:spTree>
    <p:extLst>
      <p:ext uri="{BB962C8B-B14F-4D97-AF65-F5344CB8AC3E}">
        <p14:creationId xmlns:p14="http://schemas.microsoft.com/office/powerpoint/2010/main" val="1410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 xmlns:a16="http://schemas.microsoft.com/office/drawing/2014/main" id="{D056F437-2DAB-47C3-A560-34CD210A8576}"/>
              </a:ext>
            </a:extLst>
          </p:cNvPr>
          <p:cNvSpPr/>
          <p:nvPr/>
        </p:nvSpPr>
        <p:spPr>
          <a:xfrm>
            <a:off x="0" y="4562986"/>
            <a:ext cx="12192000" cy="2301562"/>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05" y="0"/>
            <a:ext cx="9842694" cy="4562986"/>
          </a:xfrm>
          <a:prstGeom prst="rect">
            <a:avLst/>
          </a:prstGeom>
        </p:spPr>
      </p:pic>
      <p:pic>
        <p:nvPicPr>
          <p:cNvPr id="3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9069" y="1790713"/>
            <a:ext cx="2101503" cy="2772273"/>
          </a:xfrm>
          <a:prstGeom prst="rect">
            <a:avLst/>
          </a:prstGeom>
        </p:spPr>
      </p:pic>
      <p:sp>
        <p:nvSpPr>
          <p:cNvPr id="40" name="Rounded Rectangle 39"/>
          <p:cNvSpPr/>
          <p:nvPr/>
        </p:nvSpPr>
        <p:spPr>
          <a:xfrm>
            <a:off x="931175" y="4876559"/>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1. Đúng</a:t>
            </a:r>
            <a:endParaRPr lang="en-US" sz="2800"/>
          </a:p>
        </p:txBody>
      </p:sp>
      <p:sp>
        <p:nvSpPr>
          <p:cNvPr id="41" name="Rounded Rectangle 40"/>
          <p:cNvSpPr/>
          <p:nvPr/>
        </p:nvSpPr>
        <p:spPr>
          <a:xfrm>
            <a:off x="4499316" y="4876558"/>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2. </a:t>
            </a:r>
            <a:r>
              <a:rPr lang="en-US" sz="2800"/>
              <a:t>Đúng</a:t>
            </a:r>
            <a:endParaRPr lang="en-US" sz="2800"/>
          </a:p>
        </p:txBody>
      </p:sp>
      <p:sp>
        <p:nvSpPr>
          <p:cNvPr id="42" name="Rounded Rectangle 41"/>
          <p:cNvSpPr/>
          <p:nvPr/>
        </p:nvSpPr>
        <p:spPr>
          <a:xfrm>
            <a:off x="8231945" y="4876559"/>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3. Sai</a:t>
            </a:r>
            <a:endParaRPr lang="en-US" sz="2800"/>
          </a:p>
        </p:txBody>
      </p:sp>
      <p:sp>
        <p:nvSpPr>
          <p:cNvPr id="43" name="Rounded Rectangle 42"/>
          <p:cNvSpPr/>
          <p:nvPr/>
        </p:nvSpPr>
        <p:spPr>
          <a:xfrm>
            <a:off x="7364437" y="5713766"/>
            <a:ext cx="4543865" cy="11442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solidFill>
                  <a:schemeClr val="accent4">
                    <a:lumMod val="75000"/>
                  </a:schemeClr>
                </a:solidFill>
              </a:rPr>
              <a:t>Tất cả mọi người cần bảo vệ thông tin cá nhân của mình.</a:t>
            </a:r>
            <a:endParaRPr lang="en-US" sz="2400">
              <a:solidFill>
                <a:schemeClr val="accent4">
                  <a:lumMod val="75000"/>
                </a:schemeClr>
              </a:solidFill>
            </a:endParaRPr>
          </a:p>
        </p:txBody>
      </p:sp>
    </p:spTree>
    <p:extLst>
      <p:ext uri="{BB962C8B-B14F-4D97-AF65-F5344CB8AC3E}">
        <p14:creationId xmlns:p14="http://schemas.microsoft.com/office/powerpoint/2010/main" val="418460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 xmlns:a16="http://schemas.microsoft.com/office/drawing/2014/main" id="{4402515F-98CD-43EB-8C86-32FF8A9D1B85}"/>
              </a:ext>
            </a:extLst>
          </p:cNvPr>
          <p:cNvGrpSpPr/>
          <p:nvPr/>
        </p:nvGrpSpPr>
        <p:grpSpPr>
          <a:xfrm>
            <a:off x="1289732" y="6312276"/>
            <a:ext cx="9575022" cy="320419"/>
            <a:chOff x="1310235" y="3405158"/>
            <a:chExt cx="9575022" cy="640838"/>
          </a:xfrm>
        </p:grpSpPr>
        <p:sp>
          <p:nvSpPr>
            <p:cNvPr id="4" name="Chevron 2">
              <a:extLst>
                <a:ext uri="{FF2B5EF4-FFF2-40B4-BE49-F238E27FC236}">
                  <a16:creationId xmlns="" xmlns:a16="http://schemas.microsoft.com/office/drawing/2014/main" id="{AB2707A5-BE69-4927-BF06-C5A9B98B5858}"/>
                </a:ext>
              </a:extLst>
            </p:cNvPr>
            <p:cNvSpPr/>
            <p:nvPr/>
          </p:nvSpPr>
          <p:spPr>
            <a:xfrm>
              <a:off x="1310235" y="3405158"/>
              <a:ext cx="549290" cy="6408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6" name="Chevron 3">
              <a:extLst>
                <a:ext uri="{FF2B5EF4-FFF2-40B4-BE49-F238E27FC236}">
                  <a16:creationId xmlns="" xmlns:a16="http://schemas.microsoft.com/office/drawing/2014/main" id="{94D62379-9DEB-459D-9B71-36FAB2B6D7A0}"/>
                </a:ext>
              </a:extLst>
            </p:cNvPr>
            <p:cNvSpPr/>
            <p:nvPr/>
          </p:nvSpPr>
          <p:spPr>
            <a:xfrm>
              <a:off x="2058429"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8" name="Chevron 4">
              <a:extLst>
                <a:ext uri="{FF2B5EF4-FFF2-40B4-BE49-F238E27FC236}">
                  <a16:creationId xmlns="" xmlns:a16="http://schemas.microsoft.com/office/drawing/2014/main" id="{C02C7444-28FD-4D36-B6E9-E26C6B2D7EEB}"/>
                </a:ext>
              </a:extLst>
            </p:cNvPr>
            <p:cNvSpPr/>
            <p:nvPr/>
          </p:nvSpPr>
          <p:spPr>
            <a:xfrm>
              <a:off x="2623525"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0" name="Chevron 5">
              <a:extLst>
                <a:ext uri="{FF2B5EF4-FFF2-40B4-BE49-F238E27FC236}">
                  <a16:creationId xmlns="" xmlns:a16="http://schemas.microsoft.com/office/drawing/2014/main" id="{941E9EFD-5382-4184-84E2-5E5A6C19A972}"/>
                </a:ext>
              </a:extLst>
            </p:cNvPr>
            <p:cNvSpPr/>
            <p:nvPr/>
          </p:nvSpPr>
          <p:spPr>
            <a:xfrm>
              <a:off x="3188621"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2" name="Chevron 6">
              <a:extLst>
                <a:ext uri="{FF2B5EF4-FFF2-40B4-BE49-F238E27FC236}">
                  <a16:creationId xmlns="" xmlns:a16="http://schemas.microsoft.com/office/drawing/2014/main" id="{F560AD6D-6000-4DF6-8123-BB9144093D66}"/>
                </a:ext>
              </a:extLst>
            </p:cNvPr>
            <p:cNvSpPr/>
            <p:nvPr/>
          </p:nvSpPr>
          <p:spPr>
            <a:xfrm>
              <a:off x="4318813" y="3405158"/>
              <a:ext cx="549290" cy="64083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4" name="Chevron 7">
              <a:extLst>
                <a:ext uri="{FF2B5EF4-FFF2-40B4-BE49-F238E27FC236}">
                  <a16:creationId xmlns="" xmlns:a16="http://schemas.microsoft.com/office/drawing/2014/main" id="{3F735BDB-FB50-432D-9AAC-0BAC9A1F2E65}"/>
                </a:ext>
              </a:extLst>
            </p:cNvPr>
            <p:cNvSpPr/>
            <p:nvPr/>
          </p:nvSpPr>
          <p:spPr>
            <a:xfrm>
              <a:off x="5067007"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6" name="Chevron 8">
              <a:extLst>
                <a:ext uri="{FF2B5EF4-FFF2-40B4-BE49-F238E27FC236}">
                  <a16:creationId xmlns="" xmlns:a16="http://schemas.microsoft.com/office/drawing/2014/main" id="{0E78DFCD-777E-454A-B692-17D9A31929C7}"/>
                </a:ext>
              </a:extLst>
            </p:cNvPr>
            <p:cNvSpPr/>
            <p:nvPr/>
          </p:nvSpPr>
          <p:spPr>
            <a:xfrm>
              <a:off x="5632103"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8" name="Chevron 9">
              <a:extLst>
                <a:ext uri="{FF2B5EF4-FFF2-40B4-BE49-F238E27FC236}">
                  <a16:creationId xmlns="" xmlns:a16="http://schemas.microsoft.com/office/drawing/2014/main" id="{7978B55F-1CAC-4198-B420-66A98928BE39}"/>
                </a:ext>
              </a:extLst>
            </p:cNvPr>
            <p:cNvSpPr/>
            <p:nvPr/>
          </p:nvSpPr>
          <p:spPr>
            <a:xfrm>
              <a:off x="6197199"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0" name="Chevron 10">
              <a:extLst>
                <a:ext uri="{FF2B5EF4-FFF2-40B4-BE49-F238E27FC236}">
                  <a16:creationId xmlns="" xmlns:a16="http://schemas.microsoft.com/office/drawing/2014/main" id="{442A9D96-839F-4E85-8A9C-273D096B96E8}"/>
                </a:ext>
              </a:extLst>
            </p:cNvPr>
            <p:cNvSpPr/>
            <p:nvPr/>
          </p:nvSpPr>
          <p:spPr>
            <a:xfrm>
              <a:off x="7327391" y="3405158"/>
              <a:ext cx="549290" cy="64083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2" name="Chevron 11">
              <a:extLst>
                <a:ext uri="{FF2B5EF4-FFF2-40B4-BE49-F238E27FC236}">
                  <a16:creationId xmlns="" xmlns:a16="http://schemas.microsoft.com/office/drawing/2014/main" id="{DE8AEC51-756C-43EA-9229-F157825DEB3C}"/>
                </a:ext>
              </a:extLst>
            </p:cNvPr>
            <p:cNvSpPr/>
            <p:nvPr/>
          </p:nvSpPr>
          <p:spPr>
            <a:xfrm>
              <a:off x="8075585"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4" name="Chevron 12">
              <a:extLst>
                <a:ext uri="{FF2B5EF4-FFF2-40B4-BE49-F238E27FC236}">
                  <a16:creationId xmlns="" xmlns:a16="http://schemas.microsoft.com/office/drawing/2014/main" id="{B5D9A907-438F-4786-8384-F3610FE96F7A}"/>
                </a:ext>
              </a:extLst>
            </p:cNvPr>
            <p:cNvSpPr/>
            <p:nvPr/>
          </p:nvSpPr>
          <p:spPr>
            <a:xfrm>
              <a:off x="8640681"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6" name="Chevron 13">
              <a:extLst>
                <a:ext uri="{FF2B5EF4-FFF2-40B4-BE49-F238E27FC236}">
                  <a16:creationId xmlns="" xmlns:a16="http://schemas.microsoft.com/office/drawing/2014/main" id="{0B173FEA-82DA-4CC2-8356-B2B7487F1A58}"/>
                </a:ext>
              </a:extLst>
            </p:cNvPr>
            <p:cNvSpPr/>
            <p:nvPr/>
          </p:nvSpPr>
          <p:spPr>
            <a:xfrm>
              <a:off x="9205777"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8" name="Chevron 14">
              <a:extLst>
                <a:ext uri="{FF2B5EF4-FFF2-40B4-BE49-F238E27FC236}">
                  <a16:creationId xmlns="" xmlns:a16="http://schemas.microsoft.com/office/drawing/2014/main" id="{52319822-D25F-4E7A-AA0C-602AE34F5EEE}"/>
                </a:ext>
              </a:extLst>
            </p:cNvPr>
            <p:cNvSpPr/>
            <p:nvPr/>
          </p:nvSpPr>
          <p:spPr>
            <a:xfrm>
              <a:off x="10335967" y="3405158"/>
              <a:ext cx="549290" cy="6408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0" name="Chevron 5">
              <a:extLst>
                <a:ext uri="{FF2B5EF4-FFF2-40B4-BE49-F238E27FC236}">
                  <a16:creationId xmlns="" xmlns:a16="http://schemas.microsoft.com/office/drawing/2014/main" id="{58843560-4B24-4C7D-A3EF-55A707DBFBB2}"/>
                </a:ext>
              </a:extLst>
            </p:cNvPr>
            <p:cNvSpPr/>
            <p:nvPr/>
          </p:nvSpPr>
          <p:spPr>
            <a:xfrm>
              <a:off x="3753717" y="3511965"/>
              <a:ext cx="366192" cy="427224"/>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2" name="Chevron 9">
              <a:extLst>
                <a:ext uri="{FF2B5EF4-FFF2-40B4-BE49-F238E27FC236}">
                  <a16:creationId xmlns="" xmlns:a16="http://schemas.microsoft.com/office/drawing/2014/main" id="{4B252277-8886-4EBC-9080-646F0C67E9F7}"/>
                </a:ext>
              </a:extLst>
            </p:cNvPr>
            <p:cNvSpPr/>
            <p:nvPr/>
          </p:nvSpPr>
          <p:spPr>
            <a:xfrm>
              <a:off x="6762295" y="3511965"/>
              <a:ext cx="366192" cy="427224"/>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4" name="Chevron 12">
              <a:extLst>
                <a:ext uri="{FF2B5EF4-FFF2-40B4-BE49-F238E27FC236}">
                  <a16:creationId xmlns="" xmlns:a16="http://schemas.microsoft.com/office/drawing/2014/main" id="{F5AC6F94-959A-41D9-A20B-FC67712A345D}"/>
                </a:ext>
              </a:extLst>
            </p:cNvPr>
            <p:cNvSpPr/>
            <p:nvPr/>
          </p:nvSpPr>
          <p:spPr>
            <a:xfrm>
              <a:off x="9770873" y="3511965"/>
              <a:ext cx="366192" cy="427224"/>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75" name="Rectangle 74"/>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27689" y="199111"/>
            <a:ext cx="6697199" cy="830997"/>
          </a:xfrm>
          <a:prstGeom prst="rect">
            <a:avLst/>
          </a:prstGeom>
        </p:spPr>
        <p:txBody>
          <a:bodyPr wrap="square">
            <a:spAutoFit/>
          </a:bodyPr>
          <a:lstStyle/>
          <a:p>
            <a:pPr algn="ctr">
              <a:lnSpc>
                <a:spcPct val="150000"/>
              </a:lnSpc>
            </a:pPr>
            <a:r>
              <a:rPr lang="en-US" altLang="ko-KR" sz="3200" b="1">
                <a:solidFill>
                  <a:schemeClr val="accent4">
                    <a:lumMod val="75000"/>
                  </a:schemeClr>
                </a:solidFill>
                <a:cs typeface="Arial" pitchFamily="34" charset="0"/>
              </a:rPr>
              <a:t>2. BẢO VỆ THÔNG </a:t>
            </a:r>
            <a:r>
              <a:rPr lang="en-US" altLang="ko-KR" sz="3200" b="1">
                <a:solidFill>
                  <a:schemeClr val="accent4">
                    <a:lumMod val="75000"/>
                  </a:schemeClr>
                </a:solidFill>
                <a:cs typeface="Arial" pitchFamily="34" charset="0"/>
              </a:rPr>
              <a:t>TIN </a:t>
            </a:r>
            <a:r>
              <a:rPr lang="en-US" altLang="ko-KR" sz="3200" b="1" smtClean="0">
                <a:solidFill>
                  <a:schemeClr val="accent4">
                    <a:lumMod val="75000"/>
                  </a:schemeClr>
                </a:solidFill>
                <a:cs typeface="Arial" pitchFamily="34" charset="0"/>
              </a:rPr>
              <a:t>CÁ </a:t>
            </a:r>
            <a:r>
              <a:rPr lang="en-US" altLang="ko-KR" sz="3200" b="1">
                <a:solidFill>
                  <a:schemeClr val="accent4">
                    <a:lumMod val="75000"/>
                  </a:schemeClr>
                </a:solidFill>
                <a:cs typeface="Arial" pitchFamily="34" charset="0"/>
              </a:rPr>
              <a:t>NHÂN</a:t>
            </a:r>
            <a:endParaRPr lang="ko-KR" altLang="en-US" sz="3200" b="1" dirty="0">
              <a:solidFill>
                <a:schemeClr val="accent4">
                  <a:lumMod val="75000"/>
                </a:schemeClr>
              </a:solidFill>
              <a:cs typeface="Arial" pitchFamily="34" charset="0"/>
            </a:endParaRPr>
          </a:p>
        </p:txBody>
      </p:sp>
      <p:sp>
        <p:nvSpPr>
          <p:cNvPr id="79" name="Rectangle 78"/>
          <p:cNvSpPr/>
          <p:nvPr/>
        </p:nvSpPr>
        <p:spPr>
          <a:xfrm>
            <a:off x="311141" y="1025332"/>
            <a:ext cx="11730804" cy="1200329"/>
          </a:xfrm>
          <a:prstGeom prst="rect">
            <a:avLst/>
          </a:prstGeom>
        </p:spPr>
        <p:txBody>
          <a:bodyPr wrap="square">
            <a:spAutoFit/>
          </a:bodyPr>
          <a:lstStyle/>
          <a:p>
            <a:pPr>
              <a:lnSpc>
                <a:spcPct val="150000"/>
              </a:lnSpc>
            </a:pPr>
            <a:r>
              <a:rPr lang="en-US" sz="2400"/>
              <a:t>Q</a:t>
            </a:r>
            <a:r>
              <a:rPr lang="en-US" sz="2400" smtClean="0"/>
              <a:t>uan </a:t>
            </a:r>
            <a:r>
              <a:rPr lang="en-US" sz="2400"/>
              <a:t>sát hình 2 và hình 3 sgk</a:t>
            </a:r>
            <a:r>
              <a:rPr lang="en-US" sz="2400"/>
              <a:t>, </a:t>
            </a:r>
            <a:r>
              <a:rPr lang="en-US" sz="2400" smtClean="0"/>
              <a:t>trả lời câu hỏi</a:t>
            </a:r>
            <a:r>
              <a:rPr lang="en-US" sz="2400"/>
              <a:t>: </a:t>
            </a:r>
            <a:r>
              <a:rPr lang="en-US" sz="2400" i="1"/>
              <a:t>Hình nào có sự bảo mật thông tin cao hơn? Tại sao?</a:t>
            </a:r>
            <a:endParaRPr lang="en-US" sz="2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57" y="2323543"/>
            <a:ext cx="5537969" cy="29518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764" y="2225662"/>
            <a:ext cx="4411578" cy="3049724"/>
          </a:xfrm>
          <a:prstGeom prst="rect">
            <a:avLst/>
          </a:prstGeom>
        </p:spPr>
      </p:pic>
      <p:pic>
        <p:nvPicPr>
          <p:cNvPr id="85" name="Picture 84"/>
          <p:cNvPicPr>
            <a:picLocks noChangeAspect="1"/>
          </p:cNvPicPr>
          <p:nvPr/>
        </p:nvPicPr>
        <p:blipFill>
          <a:blip r:embed="rId4"/>
          <a:srcRect/>
          <a:stretch>
            <a:fillRect/>
          </a:stretch>
        </p:blipFill>
        <p:spPr>
          <a:xfrm>
            <a:off x="2294680" y="5312944"/>
            <a:ext cx="999022" cy="999022"/>
          </a:xfrm>
          <a:prstGeom prst="rect">
            <a:avLst/>
          </a:prstGeom>
        </p:spPr>
      </p:pic>
      <p:pic>
        <p:nvPicPr>
          <p:cNvPr id="86" name="Picture 85"/>
          <p:cNvPicPr>
            <a:picLocks noChangeAspect="1"/>
          </p:cNvPicPr>
          <p:nvPr/>
        </p:nvPicPr>
        <p:blipFill>
          <a:blip r:embed="rId5"/>
          <a:srcRect/>
          <a:stretch>
            <a:fillRect/>
          </a:stretch>
        </p:blipFill>
        <p:spPr>
          <a:xfrm>
            <a:off x="8360230" y="5273321"/>
            <a:ext cx="1038645" cy="1038645"/>
          </a:xfrm>
          <a:prstGeom prst="rect">
            <a:avLst/>
          </a:prstGeom>
        </p:spPr>
      </p:pic>
    </p:spTree>
    <p:extLst>
      <p:ext uri="{BB962C8B-B14F-4D97-AF65-F5344CB8AC3E}">
        <p14:creationId xmlns:p14="http://schemas.microsoft.com/office/powerpoint/2010/main" val="1847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down)">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par>
                                <p:cTn id="26" presetID="22" presetClass="entr" presetSubtype="4"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down)">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6">
            <a:extLst>
              <a:ext uri="{FF2B5EF4-FFF2-40B4-BE49-F238E27FC236}">
                <a16:creationId xmlns="" xmlns:a16="http://schemas.microsoft.com/office/drawing/2014/main" id="{EDD3B9B9-2CA7-422B-97CC-965639F7FBED}"/>
              </a:ext>
            </a:extLst>
          </p:cNvPr>
          <p:cNvSpPr/>
          <p:nvPr/>
        </p:nvSpPr>
        <p:spPr>
          <a:xfrm>
            <a:off x="3057976"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Không tùy tiện tiết lộ thông tin cá nhân</a:t>
            </a:r>
          </a:p>
        </p:txBody>
      </p:sp>
      <p:sp>
        <p:nvSpPr>
          <p:cNvPr id="19" name="Flowchart: Document 18">
            <a:extLst>
              <a:ext uri="{FF2B5EF4-FFF2-40B4-BE49-F238E27FC236}">
                <a16:creationId xmlns="" xmlns:a16="http://schemas.microsoft.com/office/drawing/2014/main" id="{B1FE066F-6BD0-4351-A064-B67056902499}"/>
              </a:ext>
            </a:extLst>
          </p:cNvPr>
          <p:cNvSpPr/>
          <p:nvPr/>
        </p:nvSpPr>
        <p:spPr>
          <a:xfrm>
            <a:off x="5339582"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Sử dụng mật khẩu mạnh.</a:t>
            </a:r>
          </a:p>
        </p:txBody>
      </p:sp>
      <p:sp>
        <p:nvSpPr>
          <p:cNvPr id="25" name="Flowchart: Document 24">
            <a:extLst>
              <a:ext uri="{FF2B5EF4-FFF2-40B4-BE49-F238E27FC236}">
                <a16:creationId xmlns="" xmlns:a16="http://schemas.microsoft.com/office/drawing/2014/main" id="{C99E8C4C-487A-4AD8-9ECA-BA62B84FB507}"/>
              </a:ext>
            </a:extLst>
          </p:cNvPr>
          <p:cNvSpPr/>
          <p:nvPr/>
        </p:nvSpPr>
        <p:spPr>
          <a:xfrm>
            <a:off x="7813853" y="2826887"/>
            <a:ext cx="2990135" cy="3391034"/>
          </a:xfrm>
          <a:prstGeom prst="flowChartDocumen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Không nhập mật khẩu khi có </a:t>
            </a:r>
            <a:r>
              <a:rPr lang="en-US" sz="2400">
                <a:solidFill>
                  <a:srgbClr val="002060"/>
                </a:solidFill>
              </a:rPr>
              <a:t>người </a:t>
            </a:r>
            <a:r>
              <a:rPr lang="en-US" sz="2400" smtClean="0">
                <a:solidFill>
                  <a:srgbClr val="002060"/>
                </a:solidFill>
              </a:rPr>
              <a:t>nhìn </a:t>
            </a:r>
            <a:r>
              <a:rPr lang="en-US" sz="2400">
                <a:solidFill>
                  <a:srgbClr val="002060"/>
                </a:solidFill>
              </a:rPr>
              <a:t>trộm hoặc máy không để chế độ ẩn mật khẩu.</a:t>
            </a:r>
            <a:endParaRPr lang="ko-KR" altLang="en-US" sz="2400">
              <a:solidFill>
                <a:srgbClr val="002060"/>
              </a:solidFill>
            </a:endParaRPr>
          </a:p>
        </p:txBody>
      </p:sp>
      <p:sp>
        <p:nvSpPr>
          <p:cNvPr id="31" name="Flowchart: Document 30">
            <a:extLst>
              <a:ext uri="{FF2B5EF4-FFF2-40B4-BE49-F238E27FC236}">
                <a16:creationId xmlns="" xmlns:a16="http://schemas.microsoft.com/office/drawing/2014/main" id="{8F33C71D-72CE-4784-A7E6-5D0E40893A12}"/>
              </a:ext>
            </a:extLst>
          </p:cNvPr>
          <p:cNvSpPr/>
          <p:nvPr/>
        </p:nvSpPr>
        <p:spPr>
          <a:xfrm>
            <a:off x="980042" y="2826886"/>
            <a:ext cx="1905573" cy="3391035"/>
          </a:xfrm>
          <a:prstGeom prst="flowChartDocumen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2060"/>
                </a:solidFill>
              </a:rPr>
              <a:t>Cài đặt phần mềm chống virus</a:t>
            </a:r>
            <a:endParaRPr lang="ko-KR" altLang="en-US" sz="2400">
              <a:solidFill>
                <a:srgbClr val="002060"/>
              </a:solidFill>
            </a:endParaRPr>
          </a:p>
        </p:txBody>
      </p:sp>
      <p:sp>
        <p:nvSpPr>
          <p:cNvPr id="33" name="Rectangle 32"/>
          <p:cNvSpPr/>
          <p:nvPr/>
        </p:nvSpPr>
        <p:spPr>
          <a:xfrm>
            <a:off x="2881356" y="490862"/>
            <a:ext cx="6697199" cy="739754"/>
          </a:xfrm>
          <a:prstGeom prst="rect">
            <a:avLst/>
          </a:prstGeom>
        </p:spPr>
        <p:txBody>
          <a:bodyPr wrap="square">
            <a:spAutoFit/>
          </a:bodyPr>
          <a:lstStyle/>
          <a:p>
            <a:pPr algn="ctr">
              <a:lnSpc>
                <a:spcPct val="150000"/>
              </a:lnSpc>
            </a:pPr>
            <a:r>
              <a:rPr lang="en-US" altLang="ko-KR" sz="3200" b="1">
                <a:solidFill>
                  <a:schemeClr val="accent4">
                    <a:lumMod val="75000"/>
                  </a:schemeClr>
                </a:solidFill>
                <a:cs typeface="Arial" pitchFamily="34" charset="0"/>
              </a:rPr>
              <a:t>2. BẢO VỆ THÔNG </a:t>
            </a:r>
            <a:r>
              <a:rPr lang="en-US" altLang="ko-KR" sz="3200" b="1">
                <a:solidFill>
                  <a:schemeClr val="accent4">
                    <a:lumMod val="75000"/>
                  </a:schemeClr>
                </a:solidFill>
                <a:cs typeface="Arial" pitchFamily="34" charset="0"/>
              </a:rPr>
              <a:t>TIN </a:t>
            </a:r>
            <a:r>
              <a:rPr lang="en-US" altLang="ko-KR" sz="3200" b="1" smtClean="0">
                <a:solidFill>
                  <a:schemeClr val="accent4">
                    <a:lumMod val="75000"/>
                  </a:schemeClr>
                </a:solidFill>
                <a:cs typeface="Arial" pitchFamily="34" charset="0"/>
              </a:rPr>
              <a:t>CÁ </a:t>
            </a:r>
            <a:r>
              <a:rPr lang="en-US" altLang="ko-KR" sz="3200" b="1">
                <a:solidFill>
                  <a:schemeClr val="accent4">
                    <a:lumMod val="75000"/>
                  </a:schemeClr>
                </a:solidFill>
                <a:cs typeface="Arial" pitchFamily="34" charset="0"/>
              </a:rPr>
              <a:t>NHÂN</a:t>
            </a:r>
            <a:endParaRPr lang="ko-KR" altLang="en-US" sz="3200" b="1" dirty="0">
              <a:solidFill>
                <a:schemeClr val="accent4">
                  <a:lumMod val="75000"/>
                </a:schemeClr>
              </a:solidFill>
              <a:cs typeface="Arial" pitchFamily="34" charset="0"/>
            </a:endParaRPr>
          </a:p>
        </p:txBody>
      </p:sp>
      <p:sp>
        <p:nvSpPr>
          <p:cNvPr id="35" name="Rounded Rectangle 34"/>
          <p:cNvSpPr/>
          <p:nvPr/>
        </p:nvSpPr>
        <p:spPr>
          <a:xfrm>
            <a:off x="980042" y="2067951"/>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1</a:t>
            </a:r>
            <a:endParaRPr lang="en-US" b="1"/>
          </a:p>
        </p:txBody>
      </p:sp>
      <p:sp>
        <p:nvSpPr>
          <p:cNvPr id="36" name="Rounded Rectangle 35"/>
          <p:cNvSpPr/>
          <p:nvPr/>
        </p:nvSpPr>
        <p:spPr>
          <a:xfrm>
            <a:off x="3038015" y="2067950"/>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2</a:t>
            </a:r>
            <a:endParaRPr lang="en-US" sz="2800" b="1"/>
          </a:p>
        </p:txBody>
      </p:sp>
      <p:sp>
        <p:nvSpPr>
          <p:cNvPr id="37" name="Rounded Rectangle 36"/>
          <p:cNvSpPr/>
          <p:nvPr/>
        </p:nvSpPr>
        <p:spPr>
          <a:xfrm>
            <a:off x="5339581" y="2067949"/>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3</a:t>
            </a:r>
            <a:endParaRPr lang="en-US" b="1"/>
          </a:p>
        </p:txBody>
      </p:sp>
      <p:sp>
        <p:nvSpPr>
          <p:cNvPr id="38" name="Rounded Rectangle 37"/>
          <p:cNvSpPr/>
          <p:nvPr/>
        </p:nvSpPr>
        <p:spPr>
          <a:xfrm>
            <a:off x="7813853" y="2067948"/>
            <a:ext cx="2990135"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4</a:t>
            </a:r>
            <a:endParaRPr lang="en-US" b="1"/>
          </a:p>
        </p:txBody>
      </p:sp>
      <p:sp>
        <p:nvSpPr>
          <p:cNvPr id="39" name="Rectangle 38"/>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391508" y="1448972"/>
            <a:ext cx="7047122" cy="461665"/>
          </a:xfrm>
          <a:prstGeom prst="rect">
            <a:avLst/>
          </a:prstGeom>
          <a:noFill/>
        </p:spPr>
        <p:txBody>
          <a:bodyPr wrap="none" rtlCol="0">
            <a:spAutoFit/>
          </a:bodyPr>
          <a:lstStyle/>
          <a:p>
            <a:r>
              <a:rPr lang="en-US" sz="2400" smtClean="0">
                <a:solidFill>
                  <a:srgbClr val="002060"/>
                </a:solidFill>
              </a:rPr>
              <a:t>Theo em, cần làm gì để bảo vệ thông tin cá nhân?</a:t>
            </a:r>
            <a:endParaRPr lang="en-US" sz="2400">
              <a:solidFill>
                <a:srgbClr val="002060"/>
              </a:solidFill>
            </a:endParaRPr>
          </a:p>
        </p:txBody>
      </p:sp>
    </p:spTree>
    <p:extLst>
      <p:ext uri="{BB962C8B-B14F-4D97-AF65-F5344CB8AC3E}">
        <p14:creationId xmlns:p14="http://schemas.microsoft.com/office/powerpoint/2010/main" val="16931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0"/>
                                        </p:tgtEl>
                                        <p:attrNameLst>
                                          <p:attrName>ppt_x</p:attrName>
                                        </p:attrNameLst>
                                      </p:cBhvr>
                                      <p:tavLst>
                                        <p:tav tm="0">
                                          <p:val>
                                            <p:strVal val="ppt_x"/>
                                          </p:val>
                                        </p:tav>
                                        <p:tav tm="100000">
                                          <p:val>
                                            <p:strVal val="ppt_x"/>
                                          </p:val>
                                        </p:tav>
                                      </p:tavLst>
                                    </p:anim>
                                    <p:anim calcmode="lin" valueType="num">
                                      <p:cBhvr additive="base">
                                        <p:cTn id="12" dur="500"/>
                                        <p:tgtEl>
                                          <p:spTgt spid="40"/>
                                        </p:tgtEl>
                                        <p:attrNameLst>
                                          <p:attrName>ppt_y</p:attrName>
                                        </p:attrNameLst>
                                      </p:cBhvr>
                                      <p:tavLst>
                                        <p:tav tm="0">
                                          <p:val>
                                            <p:strVal val="ppt_y"/>
                                          </p:val>
                                        </p:tav>
                                        <p:tav tm="100000">
                                          <p:val>
                                            <p:strVal val="1+ppt_h/2"/>
                                          </p:val>
                                        </p:tav>
                                      </p:tavLst>
                                    </p:anim>
                                    <p:set>
                                      <p:cBhvr>
                                        <p:cTn id="13" dur="1" fill="hold">
                                          <p:stCondLst>
                                            <p:cond delay="499"/>
                                          </p:stCondLst>
                                        </p:cTn>
                                        <p:tgtEl>
                                          <p:spTgt spid="4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5" grpId="0" animBg="1"/>
      <p:bldP spid="31" grpId="0" animBg="1"/>
      <p:bldP spid="35" grpId="0" animBg="1"/>
      <p:bldP spid="36" grpId="0" animBg="1"/>
      <p:bldP spid="37" grpId="0" animBg="1"/>
      <p:bldP spid="38" grpId="0" animBg="1"/>
      <p:bldP spid="40" grpId="0"/>
      <p:bldP spid="4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 xmlns:a16="http://schemas.microsoft.com/office/drawing/2014/main" id="{D056F437-2DAB-47C3-A560-34CD210A8576}"/>
              </a:ext>
            </a:extLst>
          </p:cNvPr>
          <p:cNvSpPr/>
          <p:nvPr/>
        </p:nvSpPr>
        <p:spPr>
          <a:xfrm>
            <a:off x="0" y="4014347"/>
            <a:ext cx="12192000" cy="2850201"/>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pic>
        <p:nvPicPr>
          <p:cNvPr id="3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9069" y="1242074"/>
            <a:ext cx="2101503" cy="2772273"/>
          </a:xfrm>
          <a:prstGeom prst="rect">
            <a:avLst/>
          </a:prstGeom>
        </p:spPr>
      </p:pic>
      <p:sp>
        <p:nvSpPr>
          <p:cNvPr id="40" name="Rounded Rectangle 39"/>
          <p:cNvSpPr/>
          <p:nvPr/>
        </p:nvSpPr>
        <p:spPr>
          <a:xfrm>
            <a:off x="931175" y="4674861"/>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1. Đúng</a:t>
            </a:r>
            <a:endParaRPr lang="en-US" sz="2800"/>
          </a:p>
        </p:txBody>
      </p:sp>
      <p:sp>
        <p:nvSpPr>
          <p:cNvPr id="41" name="Rounded Rectangle 40"/>
          <p:cNvSpPr/>
          <p:nvPr/>
        </p:nvSpPr>
        <p:spPr>
          <a:xfrm>
            <a:off x="4499316" y="4674862"/>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2. Sai</a:t>
            </a:r>
            <a:endParaRPr lang="en-US" sz="2800"/>
          </a:p>
        </p:txBody>
      </p:sp>
      <p:sp>
        <p:nvSpPr>
          <p:cNvPr id="42" name="Rounded Rectangle 41"/>
          <p:cNvSpPr/>
          <p:nvPr/>
        </p:nvSpPr>
        <p:spPr>
          <a:xfrm>
            <a:off x="8231945" y="4674862"/>
            <a:ext cx="2658794" cy="6752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3. Đúng</a:t>
            </a:r>
            <a:endParaRPr lang="en-US" sz="2800"/>
          </a:p>
        </p:txBody>
      </p:sp>
      <p:sp>
        <p:nvSpPr>
          <p:cNvPr id="43" name="Rounded Rectangle 42"/>
          <p:cNvSpPr/>
          <p:nvPr/>
        </p:nvSpPr>
        <p:spPr>
          <a:xfrm>
            <a:off x="3828755" y="5650277"/>
            <a:ext cx="4246100" cy="11442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solidFill>
                  <a:schemeClr val="accent4">
                    <a:lumMod val="75000"/>
                  </a:schemeClr>
                </a:solidFill>
              </a:rPr>
              <a:t>Đăng nhập ở hình 2 dễ bị người khác biết mật khẩu</a:t>
            </a:r>
            <a:endParaRPr lang="en-US" sz="2400">
              <a:solidFill>
                <a:schemeClr val="accent4">
                  <a:lumMod val="75000"/>
                </a:schemeClr>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2609" y="112542"/>
            <a:ext cx="9849391" cy="3901805"/>
          </a:xfrm>
          <a:prstGeom prst="rect">
            <a:avLst/>
          </a:prstGeom>
        </p:spPr>
      </p:pic>
    </p:spTree>
    <p:extLst>
      <p:ext uri="{BB962C8B-B14F-4D97-AF65-F5344CB8AC3E}">
        <p14:creationId xmlns:p14="http://schemas.microsoft.com/office/powerpoint/2010/main" val="22062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86715" y="188072"/>
            <a:ext cx="11573197" cy="724247"/>
          </a:xfrm>
        </p:spPr>
        <p:txBody>
          <a:bodyPr/>
          <a:lstStyle/>
          <a:p>
            <a:r>
              <a:rPr lang="en-US" sz="3200" b="1" smtClean="0">
                <a:solidFill>
                  <a:srgbClr val="7030A0"/>
                </a:solidFill>
              </a:rPr>
              <a:t>3. </a:t>
            </a:r>
            <a:r>
              <a:rPr lang="en-US" sz="3200" b="1">
                <a:solidFill>
                  <a:srgbClr val="7030A0"/>
                </a:solidFill>
              </a:rPr>
              <a:t>Chia sẻ thông tin một cách an toàn và hợp pháp</a:t>
            </a:r>
            <a:endParaRPr lang="en-US" sz="3200" b="1" dirty="0">
              <a:solidFill>
                <a:srgbClr val="7030A0"/>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59" y="1012863"/>
            <a:ext cx="5007083" cy="338293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314" y="912319"/>
            <a:ext cx="5460668" cy="3483484"/>
          </a:xfrm>
          <a:prstGeom prst="rect">
            <a:avLst/>
          </a:prstGeom>
        </p:spPr>
      </p:pic>
      <p:sp>
        <p:nvSpPr>
          <p:cNvPr id="25" name="Rounded Rectangle 24"/>
          <p:cNvSpPr/>
          <p:nvPr/>
        </p:nvSpPr>
        <p:spPr>
          <a:xfrm>
            <a:off x="1119060" y="4515027"/>
            <a:ext cx="4627479" cy="18295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Chia sẻ thông tin không đúng sự thật -&gt; Gây hoang mang -&gt; Vi phạm pháp luật -&gt; Xử phạt</a:t>
            </a:r>
            <a:endParaRPr lang="en-US" sz="2000"/>
          </a:p>
        </p:txBody>
      </p:sp>
      <p:sp>
        <p:nvSpPr>
          <p:cNvPr id="26" name="Rounded Rectangle 25"/>
          <p:cNvSpPr/>
          <p:nvPr/>
        </p:nvSpPr>
        <p:spPr>
          <a:xfrm>
            <a:off x="6173315" y="4494276"/>
            <a:ext cx="5362192" cy="18502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Chia sẻ những thông tin chính thống, có nguồn gốc , đúng sự thật -&gt; Kêu gọi mọi người cùng hưởng ứng -&gt; Đẩy lùi dịch bệnh</a:t>
            </a:r>
            <a:endParaRPr lang="en-US" sz="2000"/>
          </a:p>
        </p:txBody>
      </p:sp>
    </p:spTree>
    <p:extLst>
      <p:ext uri="{BB962C8B-B14F-4D97-AF65-F5344CB8AC3E}">
        <p14:creationId xmlns:p14="http://schemas.microsoft.com/office/powerpoint/2010/main" val="848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5">
            <a:extLst>
              <a:ext uri="{FF2B5EF4-FFF2-40B4-BE49-F238E27FC236}">
                <a16:creationId xmlns="" xmlns:a16="http://schemas.microsoft.com/office/drawing/2014/main" id="{0E5BC41A-0DFB-4FD4-A426-DF6F621E1AF3}"/>
              </a:ext>
            </a:extLst>
          </p:cNvPr>
          <p:cNvSpPr/>
          <p:nvPr/>
        </p:nvSpPr>
        <p:spPr>
          <a:xfrm flipH="1">
            <a:off x="196948" y="1941341"/>
            <a:ext cx="8567382" cy="1469047"/>
          </a:xfrm>
          <a:prstGeom prst="rightArrow">
            <a:avLst>
              <a:gd name="adj1" fmla="val 66050"/>
              <a:gd name="adj2" fmla="val 7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en-US" sz="2000">
                <a:solidFill>
                  <a:srgbClr val="002060"/>
                </a:solidFill>
                <a:latin typeface="+mj-lt"/>
                <a:cs typeface="Times New Roman" panose="02020603050405020304" pitchFamily="18" charset="0"/>
                <a:sym typeface="Wingdings" panose="05000000000000000000" pitchFamily="2" charset="2"/>
              </a:rPr>
              <a:t>Kiểm chứng kĩ lương thông tin để đảm bảo thông tin không bị sai lệch hoặc thông tin có nội dung xấu và nội dung vi phạm pháp luật</a:t>
            </a:r>
            <a:endParaRPr lang="ko-KR" altLang="en-US" sz="2400">
              <a:solidFill>
                <a:srgbClr val="002060"/>
              </a:solidFill>
              <a:latin typeface="+mj-lt"/>
            </a:endParaRPr>
          </a:p>
        </p:txBody>
      </p:sp>
      <p:sp>
        <p:nvSpPr>
          <p:cNvPr id="37" name="Right Arrow 54">
            <a:extLst>
              <a:ext uri="{FF2B5EF4-FFF2-40B4-BE49-F238E27FC236}">
                <a16:creationId xmlns="" xmlns:a16="http://schemas.microsoft.com/office/drawing/2014/main" id="{15B8590C-96FB-4E60-9FB1-6311B4DBE638}"/>
              </a:ext>
            </a:extLst>
          </p:cNvPr>
          <p:cNvSpPr/>
          <p:nvPr/>
        </p:nvSpPr>
        <p:spPr>
          <a:xfrm flipH="1">
            <a:off x="647114" y="3410388"/>
            <a:ext cx="8110930" cy="1330424"/>
          </a:xfrm>
          <a:prstGeom prst="rightArrow">
            <a:avLst>
              <a:gd name="adj1" fmla="val 66050"/>
              <a:gd name="adj2" fmla="val 75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ct val="0"/>
              </a:spcBef>
            </a:pPr>
            <a:r>
              <a:rPr lang="vi-VN" altLang="en-US" sz="2000" smtClean="0">
                <a:solidFill>
                  <a:srgbClr val="002060"/>
                </a:solidFill>
                <a:latin typeface="+mj-lt"/>
                <a:cs typeface="Times New Roman" panose="02020603050405020304" pitchFamily="18" charset="0"/>
                <a:sym typeface="Wingdings" panose="05000000000000000000" pitchFamily="2" charset="2"/>
              </a:rPr>
              <a:t>Tính </a:t>
            </a:r>
            <a:r>
              <a:rPr lang="vi-VN" altLang="en-US" sz="2000">
                <a:solidFill>
                  <a:srgbClr val="002060"/>
                </a:solidFill>
                <a:latin typeface="+mj-lt"/>
                <a:cs typeface="Times New Roman" panose="02020603050405020304" pitchFamily="18" charset="0"/>
                <a:sym typeface="Wingdings" panose="05000000000000000000" pitchFamily="2" charset="2"/>
              </a:rPr>
              <a:t>hợp pháp và sự an toàn khi gửi mail, đăng ý kiến cá nhân, đưa thông tin người khác lên mạng xã hội và các diền đàn.</a:t>
            </a:r>
            <a:endParaRPr lang="vi-VN" altLang="en-US" sz="2000">
              <a:solidFill>
                <a:srgbClr val="002060"/>
              </a:solidFill>
              <a:latin typeface="+mj-lt"/>
              <a:cs typeface="Times New Roman" panose="02020603050405020304" pitchFamily="18" charset="0"/>
              <a:sym typeface="Wingdings" panose="05000000000000000000" pitchFamily="2" charset="2"/>
            </a:endParaRPr>
          </a:p>
        </p:txBody>
      </p:sp>
      <p:sp>
        <p:nvSpPr>
          <p:cNvPr id="38" name="Right Arrow 55">
            <a:extLst>
              <a:ext uri="{FF2B5EF4-FFF2-40B4-BE49-F238E27FC236}">
                <a16:creationId xmlns="" xmlns:a16="http://schemas.microsoft.com/office/drawing/2014/main" id="{E8FB8E64-424E-4C1E-9342-1EE057E52629}"/>
              </a:ext>
            </a:extLst>
          </p:cNvPr>
          <p:cNvSpPr/>
          <p:nvPr/>
        </p:nvSpPr>
        <p:spPr>
          <a:xfrm flipH="1">
            <a:off x="1575576" y="4714455"/>
            <a:ext cx="7182461" cy="1178130"/>
          </a:xfrm>
          <a:prstGeom prst="rightArrow">
            <a:avLst>
              <a:gd name="adj1" fmla="val 66050"/>
              <a:gd name="adj2" fmla="val 756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Tránh vi phạm bản quyền.</a:t>
            </a:r>
            <a:endParaRPr lang="ko-KR" altLang="en-US" sz="2000">
              <a:solidFill>
                <a:srgbClr val="002060"/>
              </a:solidFill>
            </a:endParaRPr>
          </a:p>
        </p:txBody>
      </p:sp>
      <p:pic>
        <p:nvPicPr>
          <p:cNvPr id="4" name="Picture Placeholder 3"/>
          <p:cNvPicPr>
            <a:picLocks noGrp="1" noChangeAspect="1"/>
          </p:cNvPicPr>
          <p:nvPr>
            <p:ph type="pic" idx="12"/>
          </p:nvPr>
        </p:nvPicPr>
        <p:blipFill>
          <a:blip r:embed="rId2">
            <a:extLst>
              <a:ext uri="{28A0092B-C50C-407E-A947-70E740481C1C}">
                <a14:useLocalDpi xmlns:a14="http://schemas.microsoft.com/office/drawing/2010/main" val="0"/>
              </a:ext>
            </a:extLst>
          </a:blip>
          <a:srcRect l="31927" r="31927"/>
          <a:stretch>
            <a:fillRect/>
          </a:stretch>
        </p:blipFill>
        <p:spPr/>
      </p:pic>
      <p:sp>
        <p:nvSpPr>
          <p:cNvPr id="25"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62392" y="441291"/>
            <a:ext cx="11573197" cy="724247"/>
          </a:xfrm>
        </p:spPr>
        <p:txBody>
          <a:bodyPr/>
          <a:lstStyle/>
          <a:p>
            <a:r>
              <a:rPr lang="en-US" sz="3200" b="1" smtClean="0">
                <a:solidFill>
                  <a:srgbClr val="7030A0"/>
                </a:solidFill>
              </a:rPr>
              <a:t>3. </a:t>
            </a:r>
            <a:r>
              <a:rPr lang="en-US" sz="3200" b="1">
                <a:solidFill>
                  <a:srgbClr val="7030A0"/>
                </a:solidFill>
              </a:rPr>
              <a:t>Chia sẻ thông tin một cách an toàn và hợp pháp</a:t>
            </a:r>
            <a:endParaRPr lang="en-US" sz="3200" b="1" dirty="0">
              <a:solidFill>
                <a:srgbClr val="7030A0"/>
              </a:solidFill>
            </a:endParaRPr>
          </a:p>
        </p:txBody>
      </p:sp>
    </p:spTree>
    <p:extLst>
      <p:ext uri="{BB962C8B-B14F-4D97-AF65-F5344CB8AC3E}">
        <p14:creationId xmlns:p14="http://schemas.microsoft.com/office/powerpoint/2010/main" val="24735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32847" y="170696"/>
            <a:ext cx="11573197" cy="724247"/>
          </a:xfrm>
        </p:spPr>
        <p:txBody>
          <a:bodyPr/>
          <a:lstStyle/>
          <a:p>
            <a:r>
              <a:rPr lang="en-US" sz="3200" b="1" u="sng" smtClean="0">
                <a:solidFill>
                  <a:srgbClr val="7030A0"/>
                </a:solidFill>
              </a:rPr>
              <a:t>LUYỆN TẬP</a:t>
            </a:r>
            <a:endParaRPr lang="en-US" sz="3200" b="1" u="sng" dirty="0">
              <a:solidFill>
                <a:srgbClr val="7030A0"/>
              </a:solidFill>
            </a:endParaRPr>
          </a:p>
        </p:txBody>
      </p:sp>
      <p:sp>
        <p:nvSpPr>
          <p:cNvPr id="3" name="Rounded Rectangle 3">
            <a:extLst>
              <a:ext uri="{FF2B5EF4-FFF2-40B4-BE49-F238E27FC236}">
                <a16:creationId xmlns="" xmlns:a16="http://schemas.microsoft.com/office/drawing/2014/main" id="{89B78595-D9B9-41AB-B7EE-BC95272C2AA5}"/>
              </a:ext>
            </a:extLst>
          </p:cNvPr>
          <p:cNvSpPr/>
          <p:nvPr/>
        </p:nvSpPr>
        <p:spPr>
          <a:xfrm>
            <a:off x="7774745" y="970669"/>
            <a:ext cx="3929957" cy="56130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7" name="Rounded Rectangle 5">
            <a:extLst>
              <a:ext uri="{FF2B5EF4-FFF2-40B4-BE49-F238E27FC236}">
                <a16:creationId xmlns="" xmlns:a16="http://schemas.microsoft.com/office/drawing/2014/main" id="{31DCFCC8-D0B9-47F6-B6E6-50D7A17A5785}"/>
              </a:ext>
            </a:extLst>
          </p:cNvPr>
          <p:cNvSpPr/>
          <p:nvPr/>
        </p:nvSpPr>
        <p:spPr>
          <a:xfrm flipH="1">
            <a:off x="6662546" y="43609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 Same Side Corner Rectangle 11">
            <a:extLst>
              <a:ext uri="{FF2B5EF4-FFF2-40B4-BE49-F238E27FC236}">
                <a16:creationId xmlns="" xmlns:a16="http://schemas.microsoft.com/office/drawing/2014/main" id="{67131DF0-F04A-4D46-B36E-61F2E0EACFC2}"/>
              </a:ext>
            </a:extLst>
          </p:cNvPr>
          <p:cNvSpPr>
            <a:spLocks noChangeAspect="1"/>
          </p:cNvSpPr>
          <p:nvPr/>
        </p:nvSpPr>
        <p:spPr>
          <a:xfrm rot="9900000">
            <a:off x="6660386" y="3208700"/>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ed Rectangle 39"/>
          <p:cNvSpPr/>
          <p:nvPr/>
        </p:nvSpPr>
        <p:spPr>
          <a:xfrm>
            <a:off x="253217" y="970671"/>
            <a:ext cx="7104186" cy="561300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i="1"/>
              <a:t>Bài 1. Mỗi hoạt động chia sẻ thông tin sau đây có an toàn và hợp pháp </a:t>
            </a:r>
            <a:r>
              <a:rPr lang="vi-VN" sz="2000" b="1" i="1"/>
              <a:t>hay </a:t>
            </a:r>
            <a:r>
              <a:rPr lang="vi-VN" sz="2000" b="1" i="1" smtClean="0"/>
              <a:t>không?</a:t>
            </a:r>
            <a:r>
              <a:rPr lang="en-US" sz="2000" b="1" i="1" smtClean="0"/>
              <a:t> </a:t>
            </a:r>
            <a:r>
              <a:rPr lang="vi-VN" sz="2000" b="1" i="1" smtClean="0"/>
              <a:t>Hãy </a:t>
            </a:r>
            <a:r>
              <a:rPr lang="vi-VN" sz="2000" b="1" i="1"/>
              <a:t>giải thích </a:t>
            </a:r>
            <a:r>
              <a:rPr lang="vi-VN" sz="2000" b="1" i="1"/>
              <a:t>lí </a:t>
            </a:r>
            <a:r>
              <a:rPr lang="vi-VN" sz="2000" b="1" i="1" smtClean="0"/>
              <a:t>do</a:t>
            </a:r>
            <a:r>
              <a:rPr lang="en-US" sz="2000" b="1" i="1"/>
              <a:t>?</a:t>
            </a:r>
            <a:endParaRPr lang="vi-VN" sz="2000" b="1" i="1"/>
          </a:p>
          <a:p>
            <a:pPr>
              <a:lnSpc>
                <a:spcPct val="150000"/>
              </a:lnSpc>
            </a:pPr>
            <a:r>
              <a:rPr lang="vi-VN" sz="2000"/>
              <a:t>1) Nam và Minh là bạn thân. Vì </a:t>
            </a:r>
            <a:r>
              <a:rPr lang="vi-VN" sz="2000"/>
              <a:t>Minh </a:t>
            </a:r>
            <a:r>
              <a:rPr lang="vi-VN" sz="2000" smtClean="0"/>
              <a:t>c</a:t>
            </a:r>
            <a:r>
              <a:rPr lang="en-US" sz="2000" smtClean="0"/>
              <a:t>ầ</a:t>
            </a:r>
            <a:r>
              <a:rPr lang="vi-VN" sz="2000" smtClean="0"/>
              <a:t>n</a:t>
            </a:r>
            <a:r>
              <a:rPr lang="en-US" sz="2000" smtClean="0"/>
              <a:t> </a:t>
            </a:r>
            <a:r>
              <a:rPr lang="vi-VN" sz="2000" smtClean="0"/>
              <a:t>g</a:t>
            </a:r>
            <a:r>
              <a:rPr lang="en-US" sz="2000" smtClean="0"/>
              <a:t>ấ</a:t>
            </a:r>
            <a:r>
              <a:rPr lang="vi-VN" sz="2000" smtClean="0"/>
              <a:t>p</a:t>
            </a:r>
            <a:r>
              <a:rPr lang="vi-VN" sz="2000"/>
              <a:t>, Nam cho Minh mượn dùng </a:t>
            </a:r>
            <a:r>
              <a:rPr lang="vi-VN" sz="2000"/>
              <a:t>tài </a:t>
            </a:r>
            <a:r>
              <a:rPr lang="vi-VN" sz="2000" smtClean="0"/>
              <a:t>khoản</a:t>
            </a:r>
            <a:r>
              <a:rPr lang="en-US" sz="2000" smtClean="0"/>
              <a:t> </a:t>
            </a:r>
            <a:r>
              <a:rPr lang="vi-VN" sz="2000" smtClean="0"/>
              <a:t>mạng </a:t>
            </a:r>
            <a:r>
              <a:rPr lang="vi-VN" sz="2000"/>
              <a:t>xã hội của mình bằng cách </a:t>
            </a:r>
            <a:r>
              <a:rPr lang="vi-VN" sz="2000"/>
              <a:t>gửi </a:t>
            </a:r>
            <a:r>
              <a:rPr lang="vi-VN" sz="2000" smtClean="0"/>
              <a:t>mật</a:t>
            </a:r>
            <a:r>
              <a:rPr lang="en-US" sz="2000" smtClean="0"/>
              <a:t> </a:t>
            </a:r>
            <a:r>
              <a:rPr lang="vi-VN" sz="2000" smtClean="0"/>
              <a:t>kh</a:t>
            </a:r>
            <a:r>
              <a:rPr lang="en-US" sz="2000" smtClean="0"/>
              <a:t>ẩ</a:t>
            </a:r>
            <a:r>
              <a:rPr lang="vi-VN" sz="2000" smtClean="0"/>
              <a:t>u </a:t>
            </a:r>
            <a:r>
              <a:rPr lang="vi-VN" sz="2000"/>
              <a:t>đăng nhập cho Minh qua </a:t>
            </a:r>
            <a:r>
              <a:rPr lang="vi-VN" sz="2000"/>
              <a:t>email</a:t>
            </a:r>
            <a:r>
              <a:rPr lang="vi-VN" sz="2000" smtClean="0"/>
              <a:t>.</a:t>
            </a:r>
            <a:endParaRPr lang="vi-VN" sz="2000"/>
          </a:p>
          <a:p>
            <a:pPr>
              <a:lnSpc>
                <a:spcPct val="150000"/>
              </a:lnSpc>
            </a:pPr>
            <a:r>
              <a:rPr lang="vi-VN" sz="2000"/>
              <a:t>2) Nam và Minh là bạn thân. Nam có </a:t>
            </a:r>
            <a:r>
              <a:rPr lang="vi-VN" sz="2000"/>
              <a:t>em </a:t>
            </a:r>
            <a:r>
              <a:rPr lang="vi-VN" sz="2000" smtClean="0"/>
              <a:t>nhỏ</a:t>
            </a:r>
            <a:r>
              <a:rPr lang="en-US" sz="2000" smtClean="0"/>
              <a:t> </a:t>
            </a:r>
            <a:r>
              <a:rPr lang="vi-VN" sz="2000" smtClean="0"/>
              <a:t>bị </a:t>
            </a:r>
            <a:r>
              <a:rPr lang="vi-VN" sz="2000"/>
              <a:t>lạc. Với mong muôn </a:t>
            </a:r>
            <a:r>
              <a:rPr lang="vi-VN" sz="2000"/>
              <a:t>giúp </a:t>
            </a:r>
            <a:r>
              <a:rPr lang="vi-VN" sz="2000" smtClean="0"/>
              <a:t>tìm</a:t>
            </a:r>
            <a:r>
              <a:rPr lang="en-US" sz="2000" smtClean="0"/>
              <a:t> </a:t>
            </a:r>
            <a:r>
              <a:rPr lang="vi-VN" sz="2000" smtClean="0"/>
              <a:t>được </a:t>
            </a:r>
            <a:r>
              <a:rPr lang="vi-VN" sz="2000"/>
              <a:t>em </a:t>
            </a:r>
            <a:r>
              <a:rPr lang="vi-VN" sz="2000" smtClean="0"/>
              <a:t>của</a:t>
            </a:r>
            <a:r>
              <a:rPr lang="en-US" sz="2000" smtClean="0"/>
              <a:t> </a:t>
            </a:r>
            <a:r>
              <a:rPr lang="vi-VN" sz="2000" smtClean="0"/>
              <a:t>Nam</a:t>
            </a:r>
            <a:r>
              <a:rPr lang="vi-VN" sz="2000"/>
              <a:t>, Minh tự ý đăng lên mạng xã </a:t>
            </a:r>
            <a:r>
              <a:rPr lang="vi-VN" sz="2000"/>
              <a:t>hội </a:t>
            </a:r>
            <a:r>
              <a:rPr lang="vi-VN" sz="2000" smtClean="0"/>
              <a:t>tin</a:t>
            </a:r>
            <a:r>
              <a:rPr lang="en-US" sz="2000" smtClean="0"/>
              <a:t> </a:t>
            </a:r>
            <a:r>
              <a:rPr lang="vi-VN" sz="2000" smtClean="0"/>
              <a:t>nh</a:t>
            </a:r>
            <a:r>
              <a:rPr lang="en-US" sz="2000" smtClean="0"/>
              <a:t>ắ</a:t>
            </a:r>
            <a:r>
              <a:rPr lang="vi-VN" sz="2000" smtClean="0"/>
              <a:t>n </a:t>
            </a:r>
            <a:r>
              <a:rPr lang="vi-VN" sz="2000"/>
              <a:t>tìm trẻ lạc, </a:t>
            </a:r>
            <a:r>
              <a:rPr lang="vi-VN" sz="2000"/>
              <a:t>trong </a:t>
            </a:r>
            <a:r>
              <a:rPr lang="vi-VN" sz="2000" smtClean="0"/>
              <a:t>đó</a:t>
            </a:r>
            <a:r>
              <a:rPr lang="en-US" sz="2000" smtClean="0"/>
              <a:t> </a:t>
            </a:r>
            <a:r>
              <a:rPr lang="vi-VN" sz="2000" smtClean="0"/>
              <a:t>có </a:t>
            </a:r>
            <a:r>
              <a:rPr lang="vi-VN" sz="2000"/>
              <a:t>ảnh em của Nam, địa chỉ nhà, số điện thoại và địa chỉ email của Nam.</a:t>
            </a:r>
            <a:endParaRPr lang="en-US" sz="2000"/>
          </a:p>
        </p:txBody>
      </p:sp>
      <p:sp>
        <p:nvSpPr>
          <p:cNvPr id="52" name="Rectangle 51"/>
          <p:cNvSpPr/>
          <p:nvPr/>
        </p:nvSpPr>
        <p:spPr>
          <a:xfrm>
            <a:off x="8035188" y="1550533"/>
            <a:ext cx="3409070" cy="4190314"/>
          </a:xfrm>
          <a:prstGeom prst="rect">
            <a:avLst/>
          </a:prstGeom>
        </p:spPr>
        <p:txBody>
          <a:bodyPr wrap="square">
            <a:spAutoFit/>
          </a:bodyPr>
          <a:lstStyle/>
          <a:p>
            <a:pPr algn="just">
              <a:lnSpc>
                <a:spcPct val="150000"/>
              </a:lnSpc>
            </a:pPr>
            <a:r>
              <a:rPr lang="nl-NL" sz="2000" smtClean="0">
                <a:solidFill>
                  <a:schemeClr val="bg1"/>
                </a:solidFill>
              </a:rPr>
              <a:t>1. Không </a:t>
            </a:r>
            <a:r>
              <a:rPr lang="nl-NL" sz="2000">
                <a:solidFill>
                  <a:schemeClr val="bg1"/>
                </a:solidFill>
              </a:rPr>
              <a:t>an toàn. Nếu tài khoản email của Minh bị kẻ xuất nắm  được thì email của Nam sẽ bị đọc trộm và vì vậy mật khẩu đăng nhập mạng xã hội của Nam cũng sẽ lọt vào tay kẻ xấu. Không nên chia sẻ mật khẩu với người khác.</a:t>
            </a:r>
            <a:endParaRPr lang="en-US" sz="2000">
              <a:solidFill>
                <a:schemeClr val="bg1"/>
              </a:solidFill>
            </a:endParaRPr>
          </a:p>
        </p:txBody>
      </p:sp>
      <p:sp>
        <p:nvSpPr>
          <p:cNvPr id="55" name="Rectangle 54"/>
          <p:cNvSpPr/>
          <p:nvPr/>
        </p:nvSpPr>
        <p:spPr>
          <a:xfrm>
            <a:off x="8035188" y="1360075"/>
            <a:ext cx="3609729" cy="3323987"/>
          </a:xfrm>
          <a:prstGeom prst="rect">
            <a:avLst/>
          </a:prstGeom>
        </p:spPr>
        <p:txBody>
          <a:bodyPr wrap="square">
            <a:spAutoFit/>
          </a:bodyPr>
          <a:lstStyle/>
          <a:p>
            <a:pPr>
              <a:lnSpc>
                <a:spcPct val="150000"/>
              </a:lnSpc>
            </a:pPr>
            <a:r>
              <a:rPr lang="nl-NL" sz="2000" smtClean="0">
                <a:solidFill>
                  <a:schemeClr val="bg1"/>
                </a:solidFill>
              </a:rPr>
              <a:t>2. Việc </a:t>
            </a:r>
            <a:r>
              <a:rPr lang="nl-NL" sz="2000">
                <a:solidFill>
                  <a:schemeClr val="bg1"/>
                </a:solidFill>
              </a:rPr>
              <a:t>Minh đăng </a:t>
            </a:r>
            <a:r>
              <a:rPr lang="nl-NL" sz="2000">
                <a:solidFill>
                  <a:schemeClr val="bg1"/>
                </a:solidFill>
              </a:rPr>
              <a:t>tin </a:t>
            </a:r>
            <a:r>
              <a:rPr lang="nl-NL" sz="2000" smtClean="0">
                <a:solidFill>
                  <a:schemeClr val="bg1"/>
                </a:solidFill>
              </a:rPr>
              <a:t>là </a:t>
            </a:r>
            <a:r>
              <a:rPr lang="nl-NL" sz="2000">
                <a:solidFill>
                  <a:schemeClr val="bg1"/>
                </a:solidFill>
              </a:rPr>
              <a:t>không hợp pháp nếu chưa được sự đồng ý của Nam. Dù mục đích của Minh là tốt nhưng việc công khai thông tin cá nhân của người khác mà họ chưa đồng ý là vi phạm pháp luật. </a:t>
            </a:r>
            <a:endParaRPr lang="en-US" sz="2000">
              <a:solidFill>
                <a:schemeClr val="bg1"/>
              </a:solidFill>
            </a:endParaRPr>
          </a:p>
        </p:txBody>
      </p:sp>
      <p:sp>
        <p:nvSpPr>
          <p:cNvPr id="56" name="Rectangle 55"/>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2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52"/>
                                        </p:tgtEl>
                                        <p:attrNameLst>
                                          <p:attrName>ppt_x</p:attrName>
                                        </p:attrNameLst>
                                      </p:cBhvr>
                                      <p:tavLst>
                                        <p:tav tm="0">
                                          <p:val>
                                            <p:strVal val="ppt_x"/>
                                          </p:val>
                                        </p:tav>
                                        <p:tav tm="100000">
                                          <p:val>
                                            <p:strVal val="ppt_x"/>
                                          </p:val>
                                        </p:tav>
                                      </p:tavLst>
                                    </p:anim>
                                    <p:anim calcmode="lin" valueType="num">
                                      <p:cBhvr additive="base">
                                        <p:cTn id="27" dur="500"/>
                                        <p:tgtEl>
                                          <p:spTgt spid="52"/>
                                        </p:tgtEl>
                                        <p:attrNameLst>
                                          <p:attrName>ppt_y</p:attrName>
                                        </p:attrNameLst>
                                      </p:cBhvr>
                                      <p:tavLst>
                                        <p:tav tm="0">
                                          <p:val>
                                            <p:strVal val="ppt_y"/>
                                          </p:val>
                                        </p:tav>
                                        <p:tav tm="100000">
                                          <p:val>
                                            <p:strVal val="1+ppt_h/2"/>
                                          </p:val>
                                        </p:tav>
                                      </p:tavLst>
                                    </p:anim>
                                    <p:set>
                                      <p:cBhvr>
                                        <p:cTn id="28" dur="1" fill="hold">
                                          <p:stCondLst>
                                            <p:cond delay="499"/>
                                          </p:stCondLst>
                                        </p:cTn>
                                        <p:tgtEl>
                                          <p:spTgt spid="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arn(inVertical)">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0" grpId="0" animBg="1"/>
      <p:bldP spid="52" grpId="0"/>
      <p:bldP spid="52" grpId="1"/>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9">
            <a:extLst>
              <a:ext uri="{FF2B5EF4-FFF2-40B4-BE49-F238E27FC236}">
                <a16:creationId xmlns="" xmlns:a16="http://schemas.microsoft.com/office/drawing/2014/main" id="{B613A3FD-BDAC-46DB-A3D6-4D1F1A175E87}"/>
              </a:ext>
            </a:extLst>
          </p:cNvPr>
          <p:cNvSpPr/>
          <p:nvPr/>
        </p:nvSpPr>
        <p:spPr>
          <a:xfrm>
            <a:off x="3702728" y="1859542"/>
            <a:ext cx="2391955" cy="863815"/>
          </a:xfrm>
          <a:prstGeom prst="chevron">
            <a:avLst>
              <a:gd name="adj" fmla="val 555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8" name="Chevron 10">
            <a:extLst>
              <a:ext uri="{FF2B5EF4-FFF2-40B4-BE49-F238E27FC236}">
                <a16:creationId xmlns="" xmlns:a16="http://schemas.microsoft.com/office/drawing/2014/main" id="{F6733589-1AB3-4574-8CB1-3C9461C2E12C}"/>
              </a:ext>
            </a:extLst>
          </p:cNvPr>
          <p:cNvSpPr/>
          <p:nvPr/>
        </p:nvSpPr>
        <p:spPr>
          <a:xfrm>
            <a:off x="5599909" y="1859543"/>
            <a:ext cx="2391955" cy="863815"/>
          </a:xfrm>
          <a:prstGeom prst="chevron">
            <a:avLst>
              <a:gd name="adj" fmla="val 5550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 name="Chevron 11">
            <a:extLst>
              <a:ext uri="{FF2B5EF4-FFF2-40B4-BE49-F238E27FC236}">
                <a16:creationId xmlns="" xmlns:a16="http://schemas.microsoft.com/office/drawing/2014/main" id="{014B4DB9-9C3B-4634-A419-F0DD235E7C6F}"/>
              </a:ext>
            </a:extLst>
          </p:cNvPr>
          <p:cNvSpPr/>
          <p:nvPr/>
        </p:nvSpPr>
        <p:spPr>
          <a:xfrm>
            <a:off x="7487310" y="1859544"/>
            <a:ext cx="2391955" cy="863815"/>
          </a:xfrm>
          <a:prstGeom prst="chevron">
            <a:avLst>
              <a:gd name="adj" fmla="val 555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56" name="Chevron 9">
            <a:extLst>
              <a:ext uri="{FF2B5EF4-FFF2-40B4-BE49-F238E27FC236}">
                <a16:creationId xmlns="" xmlns:a16="http://schemas.microsoft.com/office/drawing/2014/main" id="{2C8FC7FD-B8F1-4851-B7D0-CA84F85B0945}"/>
              </a:ext>
            </a:extLst>
          </p:cNvPr>
          <p:cNvSpPr/>
          <p:nvPr/>
        </p:nvSpPr>
        <p:spPr>
          <a:xfrm>
            <a:off x="1814265" y="1859541"/>
            <a:ext cx="2391955" cy="863815"/>
          </a:xfrm>
          <a:prstGeom prst="chevron">
            <a:avLst>
              <a:gd name="adj" fmla="val 555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68" name="Text Placeholder 1">
            <a:extLst>
              <a:ext uri="{FF2B5EF4-FFF2-40B4-BE49-F238E27FC236}">
                <a16:creationId xmlns="" xmlns:a16="http://schemas.microsoft.com/office/drawing/2014/main" id="{D735F7F3-C1B5-4B60-A00A-4EB618DDFB5A}"/>
              </a:ext>
            </a:extLst>
          </p:cNvPr>
          <p:cNvSpPr txBox="1">
            <a:spLocks/>
          </p:cNvSpPr>
          <p:nvPr/>
        </p:nvSpPr>
        <p:spPr>
          <a:xfrm>
            <a:off x="332847" y="170696"/>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smtClean="0">
                <a:solidFill>
                  <a:srgbClr val="7030A0"/>
                </a:solidFill>
              </a:rPr>
              <a:t>LUYỆN TẬP</a:t>
            </a:r>
            <a:endParaRPr lang="en-US" sz="3200" b="1" u="sng" dirty="0">
              <a:solidFill>
                <a:srgbClr val="7030A0"/>
              </a:solidFill>
            </a:endParaRPr>
          </a:p>
        </p:txBody>
      </p:sp>
      <p:sp>
        <p:nvSpPr>
          <p:cNvPr id="70" name="Rectangle 69"/>
          <p:cNvSpPr/>
          <p:nvPr/>
        </p:nvSpPr>
        <p:spPr>
          <a:xfrm>
            <a:off x="721865" y="894943"/>
            <a:ext cx="11071272" cy="646331"/>
          </a:xfrm>
          <a:prstGeom prst="rect">
            <a:avLst/>
          </a:prstGeom>
        </p:spPr>
        <p:txBody>
          <a:bodyPr wrap="square">
            <a:spAutoFit/>
          </a:bodyPr>
          <a:lstStyle/>
          <a:p>
            <a:pPr>
              <a:lnSpc>
                <a:spcPct val="150000"/>
              </a:lnSpc>
            </a:pPr>
            <a:r>
              <a:rPr lang="vi-VN" sz="2400" b="1">
                <a:solidFill>
                  <a:srgbClr val="002060"/>
                </a:solidFill>
              </a:rPr>
              <a:t>Bài 2. </a:t>
            </a:r>
            <a:r>
              <a:rPr lang="vi-VN" sz="2400">
                <a:solidFill>
                  <a:srgbClr val="002060"/>
                </a:solidFill>
              </a:rPr>
              <a:t>Nên áp dụng những biện pháp nào sau đây đề bảo vệ thông tin </a:t>
            </a:r>
            <a:r>
              <a:rPr lang="vi-VN" sz="2400">
                <a:solidFill>
                  <a:srgbClr val="002060"/>
                </a:solidFill>
              </a:rPr>
              <a:t>cá </a:t>
            </a:r>
            <a:r>
              <a:rPr lang="vi-VN" sz="2400" smtClean="0">
                <a:solidFill>
                  <a:srgbClr val="002060"/>
                </a:solidFill>
              </a:rPr>
              <a:t>nhân</a:t>
            </a:r>
            <a:r>
              <a:rPr lang="en-US" sz="2400" smtClean="0">
                <a:solidFill>
                  <a:srgbClr val="002060"/>
                </a:solidFill>
              </a:rPr>
              <a:t>?</a:t>
            </a:r>
            <a:endParaRPr lang="en-US" sz="2400">
              <a:solidFill>
                <a:srgbClr val="002060"/>
              </a:solidFill>
            </a:endParaRPr>
          </a:p>
        </p:txBody>
      </p:sp>
      <p:sp>
        <p:nvSpPr>
          <p:cNvPr id="74" name="Rectangle 73"/>
          <p:cNvSpPr/>
          <p:nvPr/>
        </p:nvSpPr>
        <p:spPr>
          <a:xfrm>
            <a:off x="1814265" y="2723359"/>
            <a:ext cx="1888463" cy="35508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11446" y="2723355"/>
            <a:ext cx="1888463" cy="3550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599909" y="2723359"/>
            <a:ext cx="1888463" cy="35508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488372" y="2723359"/>
            <a:ext cx="1888463" cy="35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870769" y="2590509"/>
            <a:ext cx="1775454" cy="3785652"/>
          </a:xfrm>
          <a:prstGeom prst="rect">
            <a:avLst/>
          </a:prstGeom>
        </p:spPr>
        <p:txBody>
          <a:bodyPr wrap="square">
            <a:spAutoFit/>
          </a:bodyPr>
          <a:lstStyle/>
          <a:p>
            <a:pPr algn="ctr">
              <a:lnSpc>
                <a:spcPct val="150000"/>
              </a:lnSpc>
            </a:pPr>
            <a:r>
              <a:rPr lang="vi-VN" sz="2000" smtClean="0">
                <a:solidFill>
                  <a:srgbClr val="002060"/>
                </a:solidFill>
              </a:rPr>
              <a:t>1</a:t>
            </a:r>
            <a:r>
              <a:rPr lang="en-US" sz="2000" smtClean="0">
                <a:solidFill>
                  <a:srgbClr val="002060"/>
                </a:solidFill>
              </a:rPr>
              <a:t>.</a:t>
            </a:r>
            <a:r>
              <a:rPr lang="vi-VN" sz="2000" smtClean="0">
                <a:solidFill>
                  <a:srgbClr val="002060"/>
                </a:solidFill>
              </a:rPr>
              <a:t> </a:t>
            </a:r>
            <a:r>
              <a:rPr lang="vi-VN" sz="2000">
                <a:solidFill>
                  <a:srgbClr val="002060"/>
                </a:solidFill>
              </a:rPr>
              <a:t>Cảnh giác khi đột nhiên xuất hiện một cửa sô từ một trang web lạ với yêu cầu điện thông tin cá nhân</a:t>
            </a:r>
            <a:r>
              <a:rPr lang="vi-VN" sz="2000">
                <a:solidFill>
                  <a:schemeClr val="bg1"/>
                </a:solidFill>
              </a:rPr>
              <a:t>.</a:t>
            </a:r>
            <a:endParaRPr lang="en-US" sz="2000">
              <a:solidFill>
                <a:schemeClr val="bg1"/>
              </a:solidFill>
            </a:endParaRPr>
          </a:p>
        </p:txBody>
      </p:sp>
      <p:sp>
        <p:nvSpPr>
          <p:cNvPr id="79" name="Rectangle 78"/>
          <p:cNvSpPr/>
          <p:nvPr/>
        </p:nvSpPr>
        <p:spPr>
          <a:xfrm>
            <a:off x="3730324" y="2723355"/>
            <a:ext cx="1850705" cy="3323987"/>
          </a:xfrm>
          <a:prstGeom prst="rect">
            <a:avLst/>
          </a:prstGeom>
        </p:spPr>
        <p:txBody>
          <a:bodyPr wrap="square">
            <a:spAutoFit/>
          </a:bodyPr>
          <a:lstStyle/>
          <a:p>
            <a:pPr algn="ctr">
              <a:lnSpc>
                <a:spcPct val="150000"/>
              </a:lnSpc>
            </a:pPr>
            <a:r>
              <a:rPr lang="vi-VN" sz="2000" smtClean="0">
                <a:solidFill>
                  <a:srgbClr val="002060"/>
                </a:solidFill>
              </a:rPr>
              <a:t>2</a:t>
            </a:r>
            <a:r>
              <a:rPr lang="en-US" sz="2000" smtClean="0">
                <a:solidFill>
                  <a:srgbClr val="002060"/>
                </a:solidFill>
              </a:rPr>
              <a:t>.</a:t>
            </a:r>
            <a:r>
              <a:rPr lang="vi-VN" sz="2000" smtClean="0">
                <a:solidFill>
                  <a:srgbClr val="002060"/>
                </a:solidFill>
              </a:rPr>
              <a:t> </a:t>
            </a:r>
            <a:r>
              <a:rPr lang="vi-VN" sz="2000">
                <a:solidFill>
                  <a:srgbClr val="002060"/>
                </a:solidFill>
              </a:rPr>
              <a:t>Không nên lưu lại mật khẩu trên trình duyệt web với mục đích lần sau dễ dàng đăng nhập</a:t>
            </a:r>
            <a:endParaRPr lang="en-US" sz="2000">
              <a:solidFill>
                <a:srgbClr val="002060"/>
              </a:solidFill>
            </a:endParaRPr>
          </a:p>
        </p:txBody>
      </p:sp>
      <p:sp>
        <p:nvSpPr>
          <p:cNvPr id="80" name="Rectangle 79"/>
          <p:cNvSpPr/>
          <p:nvPr/>
        </p:nvSpPr>
        <p:spPr>
          <a:xfrm>
            <a:off x="5781823" y="2747502"/>
            <a:ext cx="1453870" cy="1477328"/>
          </a:xfrm>
          <a:prstGeom prst="rect">
            <a:avLst/>
          </a:prstGeom>
        </p:spPr>
        <p:txBody>
          <a:bodyPr wrap="square">
            <a:spAutoFit/>
          </a:bodyPr>
          <a:lstStyle/>
          <a:p>
            <a:pPr>
              <a:lnSpc>
                <a:spcPct val="150000"/>
              </a:lnSpc>
            </a:pPr>
            <a:r>
              <a:rPr lang="vi-VN" sz="2000" smtClean="0">
                <a:solidFill>
                  <a:srgbClr val="002060"/>
                </a:solidFill>
              </a:rPr>
              <a:t>3</a:t>
            </a:r>
            <a:r>
              <a:rPr lang="en-US" sz="2000" smtClean="0">
                <a:solidFill>
                  <a:srgbClr val="002060"/>
                </a:solidFill>
              </a:rPr>
              <a:t>. </a:t>
            </a:r>
            <a:r>
              <a:rPr lang="vi-VN" sz="2000" smtClean="0">
                <a:solidFill>
                  <a:srgbClr val="002060"/>
                </a:solidFill>
              </a:rPr>
              <a:t>Thay </a:t>
            </a:r>
            <a:r>
              <a:rPr lang="vi-VN" sz="2000">
                <a:solidFill>
                  <a:srgbClr val="002060"/>
                </a:solidFill>
              </a:rPr>
              <a:t>đổi mật khẩu hăng ngày.</a:t>
            </a:r>
            <a:endParaRPr lang="en-US" sz="2000">
              <a:solidFill>
                <a:srgbClr val="002060"/>
              </a:solidFill>
            </a:endParaRPr>
          </a:p>
        </p:txBody>
      </p:sp>
      <p:sp>
        <p:nvSpPr>
          <p:cNvPr id="81" name="Rectangle 80"/>
          <p:cNvSpPr/>
          <p:nvPr/>
        </p:nvSpPr>
        <p:spPr>
          <a:xfrm>
            <a:off x="7487310" y="2793669"/>
            <a:ext cx="1850705" cy="2862322"/>
          </a:xfrm>
          <a:prstGeom prst="rect">
            <a:avLst/>
          </a:prstGeom>
        </p:spPr>
        <p:txBody>
          <a:bodyPr wrap="square">
            <a:spAutoFit/>
          </a:bodyPr>
          <a:lstStyle/>
          <a:p>
            <a:pPr algn="ctr">
              <a:lnSpc>
                <a:spcPct val="150000"/>
              </a:lnSpc>
            </a:pPr>
            <a:r>
              <a:rPr lang="vi-VN" sz="2000" smtClean="0"/>
              <a:t>4</a:t>
            </a:r>
            <a:r>
              <a:rPr lang="en-US" sz="2000" smtClean="0"/>
              <a:t>.</a:t>
            </a:r>
            <a:r>
              <a:rPr lang="vi-VN" sz="2000" smtClean="0"/>
              <a:t> </a:t>
            </a:r>
            <a:r>
              <a:rPr lang="vi-VN" sz="2000"/>
              <a:t>Hạn chế đăng nhập ở các máy tính công cộng hay sử dụng Wifi công cộng.</a:t>
            </a:r>
            <a:endParaRPr lang="en-US" sz="2000"/>
          </a:p>
        </p:txBody>
      </p:sp>
      <p:sp>
        <p:nvSpPr>
          <p:cNvPr id="82" name="TextBox 81"/>
          <p:cNvSpPr txBox="1"/>
          <p:nvPr/>
        </p:nvSpPr>
        <p:spPr>
          <a:xfrm>
            <a:off x="2675054" y="2059596"/>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3" name="TextBox 82"/>
          <p:cNvSpPr txBox="1"/>
          <p:nvPr/>
        </p:nvSpPr>
        <p:spPr>
          <a:xfrm>
            <a:off x="4431171" y="2062964"/>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4" name="TextBox 83"/>
          <p:cNvSpPr txBox="1"/>
          <p:nvPr/>
        </p:nvSpPr>
        <p:spPr>
          <a:xfrm>
            <a:off x="6094683" y="2059596"/>
            <a:ext cx="1526380" cy="400110"/>
          </a:xfrm>
          <a:prstGeom prst="rect">
            <a:avLst/>
          </a:prstGeom>
          <a:noFill/>
        </p:spPr>
        <p:txBody>
          <a:bodyPr wrap="none" rtlCol="0">
            <a:spAutoFit/>
          </a:bodyPr>
          <a:lstStyle/>
          <a:p>
            <a:r>
              <a:rPr lang="en-US" sz="2000" b="1" smtClean="0">
                <a:solidFill>
                  <a:schemeClr val="bg1"/>
                </a:solidFill>
              </a:rPr>
              <a:t>Không nên</a:t>
            </a:r>
            <a:endParaRPr lang="en-US" sz="2000" b="1">
              <a:solidFill>
                <a:schemeClr val="bg1"/>
              </a:solidFill>
            </a:endParaRPr>
          </a:p>
        </p:txBody>
      </p:sp>
      <p:sp>
        <p:nvSpPr>
          <p:cNvPr id="85" name="TextBox 84"/>
          <p:cNvSpPr txBox="1"/>
          <p:nvPr/>
        </p:nvSpPr>
        <p:spPr>
          <a:xfrm>
            <a:off x="8348099" y="2011941"/>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Tree>
    <p:extLst>
      <p:ext uri="{BB962C8B-B14F-4D97-AF65-F5344CB8AC3E}">
        <p14:creationId xmlns:p14="http://schemas.microsoft.com/office/powerpoint/2010/main" val="11934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barn(inVertical)">
                                      <p:cBhvr>
                                        <p:cTn id="7" dur="5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inVertical)">
                                      <p:cBhvr>
                                        <p:cTn id="29" dur="500"/>
                                        <p:tgtEl>
                                          <p:spTgt spid="8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barn(inVertical)">
                                      <p:cBhvr>
                                        <p:cTn id="35" dur="500"/>
                                        <p:tgtEl>
                                          <p:spTgt spid="7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arn(inVertical)">
                                      <p:cBhvr>
                                        <p:cTn id="38" dur="500"/>
                                        <p:tgtEl>
                                          <p:spTgt spid="7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barn(inVertical)">
                                      <p:cBhvr>
                                        <p:cTn id="41" dur="500"/>
                                        <p:tgtEl>
                                          <p:spTgt spid="7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barn(inVertical)">
                                      <p:cBhvr>
                                        <p:cTn id="44" dur="500"/>
                                        <p:tgtEl>
                                          <p:spTgt spid="7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arn(inVertical)">
                                      <p:cBhvr>
                                        <p:cTn id="47" dur="500"/>
                                        <p:tgtEl>
                                          <p:spTgt spid="8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arn(inVertical)">
                                      <p:cBhvr>
                                        <p:cTn id="50" dur="5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down)">
                                      <p:cBhvr>
                                        <p:cTn id="55" dur="5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wipe(down)">
                                      <p:cBhvr>
                                        <p:cTn id="60" dur="500"/>
                                        <p:tgtEl>
                                          <p:spTgt spid="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down)">
                                      <p:cBhvr>
                                        <p:cTn id="65" dur="5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down)">
                                      <p:cBhvr>
                                        <p:cTn id="7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6" grpId="0" animBg="1"/>
      <p:bldP spid="68" grpId="0" build="p"/>
      <p:bldP spid="70" grpId="0"/>
      <p:bldP spid="74" grpId="0" animBg="1"/>
      <p:bldP spid="75" grpId="0" animBg="1"/>
      <p:bldP spid="76" grpId="0" animBg="1"/>
      <p:bldP spid="77" grpId="0" animBg="1"/>
      <p:bldP spid="78" grpId="0"/>
      <p:bldP spid="79" grpId="0"/>
      <p:bldP spid="80" grpId="0"/>
      <p:bldP spid="81" grpId="0"/>
      <p:bldP spid="82" grpId="0"/>
      <p:bldP spid="83" grpId="0"/>
      <p:bldP spid="84" grpId="0"/>
      <p:bldP spid="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sz="3200" b="1" u="sng" smtClean="0">
                <a:solidFill>
                  <a:srgbClr val="7030A0"/>
                </a:solidFill>
              </a:rPr>
              <a:t>VẬN DỤNG</a:t>
            </a:r>
            <a:endParaRPr lang="en-US" sz="3200" b="1" u="sng" dirty="0">
              <a:solidFill>
                <a:srgbClr val="7030A0"/>
              </a:solidFill>
            </a:endParaRPr>
          </a:p>
        </p:txBody>
      </p:sp>
      <p:cxnSp>
        <p:nvCxnSpPr>
          <p:cNvPr id="39" name="Straight Connector 38">
            <a:extLst>
              <a:ext uri="{FF2B5EF4-FFF2-40B4-BE49-F238E27FC236}">
                <a16:creationId xmlns="" xmlns:a16="http://schemas.microsoft.com/office/drawing/2014/main" id="{1EE1402F-8686-4E2C-82C5-AD7834C75E4B}"/>
              </a:ext>
            </a:extLst>
          </p:cNvPr>
          <p:cNvCxnSpPr>
            <a:cxnSpLocks/>
          </p:cNvCxnSpPr>
          <p:nvPr/>
        </p:nvCxnSpPr>
        <p:spPr>
          <a:xfrm>
            <a:off x="914401" y="5311800"/>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Teardrop 39">
            <a:extLst>
              <a:ext uri="{FF2B5EF4-FFF2-40B4-BE49-F238E27FC236}">
                <a16:creationId xmlns="" xmlns:a16="http://schemas.microsoft.com/office/drawing/2014/main" id="{4BEECB1F-EDAB-4063-A3BC-385807958416}"/>
              </a:ext>
            </a:extLst>
          </p:cNvPr>
          <p:cNvSpPr/>
          <p:nvPr/>
        </p:nvSpPr>
        <p:spPr>
          <a:xfrm rot="18900000">
            <a:off x="1311919" y="5081457"/>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2" name="Oval 41">
            <a:extLst>
              <a:ext uri="{FF2B5EF4-FFF2-40B4-BE49-F238E27FC236}">
                <a16:creationId xmlns="" xmlns:a16="http://schemas.microsoft.com/office/drawing/2014/main" id="{E43CD37D-F48E-41AE-A440-C52437F35347}"/>
              </a:ext>
            </a:extLst>
          </p:cNvPr>
          <p:cNvSpPr/>
          <p:nvPr/>
        </p:nvSpPr>
        <p:spPr>
          <a:xfrm>
            <a:off x="1425418"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3" name="Teardrop 42">
            <a:extLst>
              <a:ext uri="{FF2B5EF4-FFF2-40B4-BE49-F238E27FC236}">
                <a16:creationId xmlns="" xmlns:a16="http://schemas.microsoft.com/office/drawing/2014/main" id="{39BA694E-E127-4D4F-8CB5-A0C732DE34C7}"/>
              </a:ext>
            </a:extLst>
          </p:cNvPr>
          <p:cNvSpPr/>
          <p:nvPr/>
        </p:nvSpPr>
        <p:spPr>
          <a:xfrm rot="18900000">
            <a:off x="3031161" y="5081457"/>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5" name="Oval 44">
            <a:extLst>
              <a:ext uri="{FF2B5EF4-FFF2-40B4-BE49-F238E27FC236}">
                <a16:creationId xmlns="" xmlns:a16="http://schemas.microsoft.com/office/drawing/2014/main" id="{421FCE92-7DDD-4C10-8921-E7BF23544EF1}"/>
              </a:ext>
            </a:extLst>
          </p:cNvPr>
          <p:cNvSpPr/>
          <p:nvPr/>
        </p:nvSpPr>
        <p:spPr>
          <a:xfrm>
            <a:off x="314466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6" name="Teardrop 45">
            <a:extLst>
              <a:ext uri="{FF2B5EF4-FFF2-40B4-BE49-F238E27FC236}">
                <a16:creationId xmlns="" xmlns:a16="http://schemas.microsoft.com/office/drawing/2014/main" id="{360FBCAF-8621-4D52-8B00-A075A4F4FD71}"/>
              </a:ext>
            </a:extLst>
          </p:cNvPr>
          <p:cNvSpPr/>
          <p:nvPr/>
        </p:nvSpPr>
        <p:spPr>
          <a:xfrm rot="18900000">
            <a:off x="4750403" y="5081457"/>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8" name="Oval 47">
            <a:extLst>
              <a:ext uri="{FF2B5EF4-FFF2-40B4-BE49-F238E27FC236}">
                <a16:creationId xmlns="" xmlns:a16="http://schemas.microsoft.com/office/drawing/2014/main" id="{E4FE1230-6D6F-4176-96E8-F3FC480B5497}"/>
              </a:ext>
            </a:extLst>
          </p:cNvPr>
          <p:cNvSpPr/>
          <p:nvPr/>
        </p:nvSpPr>
        <p:spPr>
          <a:xfrm>
            <a:off x="4863902"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9" name="Teardrop 48">
            <a:extLst>
              <a:ext uri="{FF2B5EF4-FFF2-40B4-BE49-F238E27FC236}">
                <a16:creationId xmlns="" xmlns:a16="http://schemas.microsoft.com/office/drawing/2014/main" id="{DF32DFB5-65F9-49B6-B965-7B4FB6CBA1F9}"/>
              </a:ext>
            </a:extLst>
          </p:cNvPr>
          <p:cNvSpPr/>
          <p:nvPr/>
        </p:nvSpPr>
        <p:spPr>
          <a:xfrm rot="18900000">
            <a:off x="6469645" y="5081457"/>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1" name="Oval 50">
            <a:extLst>
              <a:ext uri="{FF2B5EF4-FFF2-40B4-BE49-F238E27FC236}">
                <a16:creationId xmlns="" xmlns:a16="http://schemas.microsoft.com/office/drawing/2014/main" id="{437F5A47-BB0D-4ECD-B7E6-AE3BA86A1714}"/>
              </a:ext>
            </a:extLst>
          </p:cNvPr>
          <p:cNvSpPr/>
          <p:nvPr/>
        </p:nvSpPr>
        <p:spPr>
          <a:xfrm>
            <a:off x="6583144"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2" name="Teardrop 51">
            <a:extLst>
              <a:ext uri="{FF2B5EF4-FFF2-40B4-BE49-F238E27FC236}">
                <a16:creationId xmlns="" xmlns:a16="http://schemas.microsoft.com/office/drawing/2014/main" id="{73054CA6-FE59-45CA-A5FF-845511FBA32E}"/>
              </a:ext>
            </a:extLst>
          </p:cNvPr>
          <p:cNvSpPr/>
          <p:nvPr/>
        </p:nvSpPr>
        <p:spPr>
          <a:xfrm rot="18900000">
            <a:off x="8188887" y="5081457"/>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4" name="Oval 53">
            <a:extLst>
              <a:ext uri="{FF2B5EF4-FFF2-40B4-BE49-F238E27FC236}">
                <a16:creationId xmlns="" xmlns:a16="http://schemas.microsoft.com/office/drawing/2014/main" id="{D1FF7CF2-6844-436B-9098-2215C4B30168}"/>
              </a:ext>
            </a:extLst>
          </p:cNvPr>
          <p:cNvSpPr/>
          <p:nvPr/>
        </p:nvSpPr>
        <p:spPr>
          <a:xfrm>
            <a:off x="8302386"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5" name="Teardrop 54">
            <a:extLst>
              <a:ext uri="{FF2B5EF4-FFF2-40B4-BE49-F238E27FC236}">
                <a16:creationId xmlns="" xmlns:a16="http://schemas.microsoft.com/office/drawing/2014/main" id="{0C2B0CAC-259F-4D21-84A2-3BACF4DA6C2B}"/>
              </a:ext>
            </a:extLst>
          </p:cNvPr>
          <p:cNvSpPr/>
          <p:nvPr/>
        </p:nvSpPr>
        <p:spPr>
          <a:xfrm rot="18900000">
            <a:off x="9908131" y="5081457"/>
            <a:ext cx="432048" cy="432048"/>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7" name="Oval 56">
            <a:extLst>
              <a:ext uri="{FF2B5EF4-FFF2-40B4-BE49-F238E27FC236}">
                <a16:creationId xmlns="" xmlns:a16="http://schemas.microsoft.com/office/drawing/2014/main" id="{B8ED1B4E-8A58-40FC-B177-36704E60B176}"/>
              </a:ext>
            </a:extLst>
          </p:cNvPr>
          <p:cNvSpPr/>
          <p:nvPr/>
        </p:nvSpPr>
        <p:spPr>
          <a:xfrm>
            <a:off x="1002163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8" name="Rounded Rectangle 51">
            <a:extLst>
              <a:ext uri="{FF2B5EF4-FFF2-40B4-BE49-F238E27FC236}">
                <a16:creationId xmlns="" xmlns:a16="http://schemas.microsoft.com/office/drawing/2014/main" id="{E38B2AF9-08E3-4605-9C2B-8BBB5985DB24}"/>
              </a:ext>
            </a:extLst>
          </p:cNvPr>
          <p:cNvSpPr/>
          <p:nvPr/>
        </p:nvSpPr>
        <p:spPr>
          <a:xfrm>
            <a:off x="1498206" y="4304714"/>
            <a:ext cx="3365695" cy="8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Rounded Rectangle 53">
            <a:extLst>
              <a:ext uri="{FF2B5EF4-FFF2-40B4-BE49-F238E27FC236}">
                <a16:creationId xmlns="" xmlns:a16="http://schemas.microsoft.com/office/drawing/2014/main" id="{3618E357-DE72-4DD8-B832-D99E2FA18560}"/>
              </a:ext>
            </a:extLst>
          </p:cNvPr>
          <p:cNvSpPr/>
          <p:nvPr/>
        </p:nvSpPr>
        <p:spPr>
          <a:xfrm>
            <a:off x="5181638" y="4028114"/>
            <a:ext cx="3221355"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2" name="Rounded Rectangle 55">
            <a:extLst>
              <a:ext uri="{FF2B5EF4-FFF2-40B4-BE49-F238E27FC236}">
                <a16:creationId xmlns="" xmlns:a16="http://schemas.microsoft.com/office/drawing/2014/main" id="{AB641D42-95E7-4B54-A18F-C23D554E1FD0}"/>
              </a:ext>
            </a:extLst>
          </p:cNvPr>
          <p:cNvSpPr/>
          <p:nvPr/>
        </p:nvSpPr>
        <p:spPr>
          <a:xfrm>
            <a:off x="8865071" y="3632069"/>
            <a:ext cx="2614166" cy="8310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 name="Rounded Rectangle 2"/>
          <p:cNvSpPr/>
          <p:nvPr/>
        </p:nvSpPr>
        <p:spPr>
          <a:xfrm>
            <a:off x="612824" y="1111348"/>
            <a:ext cx="10986868" cy="1505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t>Em hãy kể tên một số trang báo điện tử bằng tiếng việt cung cấp những thông tin đáng tin cậy?</a:t>
            </a:r>
            <a:endParaRPr lang="en-US" sz="2400"/>
          </a:p>
        </p:txBody>
      </p:sp>
      <p:sp>
        <p:nvSpPr>
          <p:cNvPr id="4" name="Rectangle 3"/>
          <p:cNvSpPr/>
          <p:nvPr/>
        </p:nvSpPr>
        <p:spPr>
          <a:xfrm>
            <a:off x="2068083" y="3738004"/>
            <a:ext cx="2483372" cy="523220"/>
          </a:xfrm>
          <a:prstGeom prst="rect">
            <a:avLst/>
          </a:prstGeom>
        </p:spPr>
        <p:txBody>
          <a:bodyPr wrap="none">
            <a:spAutoFit/>
          </a:bodyPr>
          <a:lstStyle/>
          <a:p>
            <a:r>
              <a:rPr lang="nl-NL" sz="2800" i="1">
                <a:solidFill>
                  <a:srgbClr val="7030A0"/>
                </a:solidFill>
              </a:rPr>
              <a:t>Vnexpress.net</a:t>
            </a:r>
            <a:endParaRPr lang="en-US" sz="2800">
              <a:solidFill>
                <a:srgbClr val="7030A0"/>
              </a:solidFill>
            </a:endParaRPr>
          </a:p>
        </p:txBody>
      </p:sp>
      <p:sp>
        <p:nvSpPr>
          <p:cNvPr id="5" name="Rectangle 4"/>
          <p:cNvSpPr/>
          <p:nvPr/>
        </p:nvSpPr>
        <p:spPr>
          <a:xfrm>
            <a:off x="5611881" y="3401236"/>
            <a:ext cx="2476897" cy="523220"/>
          </a:xfrm>
          <a:prstGeom prst="rect">
            <a:avLst/>
          </a:prstGeom>
        </p:spPr>
        <p:txBody>
          <a:bodyPr wrap="none">
            <a:spAutoFit/>
          </a:bodyPr>
          <a:lstStyle/>
          <a:p>
            <a:r>
              <a:rPr lang="nl-NL" sz="2800" i="1" smtClean="0">
                <a:solidFill>
                  <a:srgbClr val="7030A0"/>
                </a:solidFill>
              </a:rPr>
              <a:t>Vietnamnet.vn</a:t>
            </a:r>
            <a:endParaRPr lang="en-US" sz="2800">
              <a:solidFill>
                <a:srgbClr val="7030A0"/>
              </a:solidFill>
            </a:endParaRPr>
          </a:p>
        </p:txBody>
      </p:sp>
      <p:sp>
        <p:nvSpPr>
          <p:cNvPr id="83" name="Rectangle 82"/>
          <p:cNvSpPr/>
          <p:nvPr/>
        </p:nvSpPr>
        <p:spPr>
          <a:xfrm>
            <a:off x="8970543" y="3058345"/>
            <a:ext cx="2403222" cy="523220"/>
          </a:xfrm>
          <a:prstGeom prst="rect">
            <a:avLst/>
          </a:prstGeom>
        </p:spPr>
        <p:txBody>
          <a:bodyPr wrap="none">
            <a:spAutoFit/>
          </a:bodyPr>
          <a:lstStyle/>
          <a:p>
            <a:r>
              <a:rPr lang="nl-NL" sz="2800" i="1" smtClean="0">
                <a:solidFill>
                  <a:srgbClr val="7030A0"/>
                </a:solidFill>
              </a:rPr>
              <a:t>Dantri.com.vn</a:t>
            </a:r>
            <a:endParaRPr lang="en-US" sz="2800">
              <a:solidFill>
                <a:srgbClr val="7030A0"/>
              </a:solidFill>
            </a:endParaRPr>
          </a:p>
        </p:txBody>
      </p:sp>
      <p:sp>
        <p:nvSpPr>
          <p:cNvPr id="84" name="Rectangle 83"/>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inVertical)">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arn(inVertical)">
                                      <p:cBhvr>
                                        <p:cTn id="33" dur="500"/>
                                        <p:tgtEl>
                                          <p:spTgt spid="8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arn(inVertical)">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8" grpId="0" animBg="1"/>
      <p:bldP spid="60" grpId="0" animBg="1"/>
      <p:bldP spid="62" grpId="0" animBg="1"/>
      <p:bldP spid="3" grpId="0" animBg="1"/>
      <p:bldP spid="4" grpId="0"/>
      <p:bldP spid="5"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18778" y="182880"/>
            <a:ext cx="11573197" cy="724247"/>
          </a:xfrm>
        </p:spPr>
        <p:txBody>
          <a:bodyPr/>
          <a:lstStyle/>
          <a:p>
            <a:r>
              <a:rPr lang="en-US" sz="3200" b="1" smtClean="0">
                <a:solidFill>
                  <a:srgbClr val="7030A0"/>
                </a:solidFill>
              </a:rPr>
              <a:t>TỰ KIỂM TRA</a:t>
            </a:r>
            <a:endParaRPr lang="en-US" sz="3200" b="1" dirty="0">
              <a:solidFill>
                <a:srgbClr val="7030A0"/>
              </a:solidFill>
            </a:endParaRPr>
          </a:p>
        </p:txBody>
      </p:sp>
      <p:sp>
        <p:nvSpPr>
          <p:cNvPr id="27" name="Rectangle 26"/>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5421" y="619109"/>
            <a:ext cx="11619913" cy="6001643"/>
          </a:xfrm>
          <a:prstGeom prst="rect">
            <a:avLst/>
          </a:prstGeom>
        </p:spPr>
        <p:txBody>
          <a:bodyPr wrap="square">
            <a:spAutoFit/>
          </a:bodyPr>
          <a:lstStyle/>
          <a:p>
            <a:pPr>
              <a:lnSpc>
                <a:spcPct val="200000"/>
              </a:lnSpc>
            </a:pPr>
            <a:r>
              <a:rPr lang="vi-VN" sz="2400" b="1"/>
              <a:t>Câu 1</a:t>
            </a:r>
            <a:r>
              <a:rPr lang="vi-VN" sz="2400"/>
              <a:t>. Tên môn thể thao, tên bài hát và tên thú cưng mình yêu thích, thông </a:t>
            </a:r>
            <a:r>
              <a:rPr lang="vi-VN" sz="2400"/>
              <a:t>tin </a:t>
            </a:r>
            <a:r>
              <a:rPr lang="vi-VN" sz="2400" smtClean="0"/>
              <a:t>dùng</a:t>
            </a:r>
            <a:r>
              <a:rPr lang="en-US" sz="2400" smtClean="0"/>
              <a:t> </a:t>
            </a:r>
            <a:r>
              <a:rPr lang="vi-VN" sz="2400" smtClean="0"/>
              <a:t>làm </a:t>
            </a:r>
            <a:r>
              <a:rPr lang="vi-VN" sz="2400"/>
              <a:t>tên đăng nhập cho tài khoản email có phải là những thông tin cá nhân hay không?</a:t>
            </a:r>
          </a:p>
          <a:p>
            <a:pPr>
              <a:lnSpc>
                <a:spcPct val="200000"/>
              </a:lnSpc>
            </a:pPr>
            <a:r>
              <a:rPr lang="vi-VN" sz="2400" b="1"/>
              <a:t>Câu 2. </a:t>
            </a:r>
            <a:r>
              <a:rPr lang="vi-VN" sz="2400"/>
              <a:t>Trong bản thông báo danh sách các em thiếu niên tham gia biểu diễn </a:t>
            </a:r>
            <a:r>
              <a:rPr lang="vi-VN" sz="2400"/>
              <a:t>văn </a:t>
            </a:r>
            <a:r>
              <a:rPr lang="vi-VN" sz="2400" smtClean="0"/>
              <a:t>nghệ</a:t>
            </a:r>
            <a:r>
              <a:rPr lang="en-US" sz="2400" smtClean="0"/>
              <a:t> </a:t>
            </a:r>
            <a:r>
              <a:rPr lang="vi-VN" sz="2400" smtClean="0"/>
              <a:t>ở </a:t>
            </a:r>
            <a:r>
              <a:rPr lang="vi-VN" sz="2400"/>
              <a:t>địa phương có họ tên phụ huynh, địa chỉ nhà. Theo em điều này có </a:t>
            </a:r>
            <a:r>
              <a:rPr lang="vi-VN" sz="2400"/>
              <a:t>làm </a:t>
            </a:r>
            <a:r>
              <a:rPr lang="vi-VN" sz="2400" smtClean="0"/>
              <a:t>lộ</a:t>
            </a:r>
            <a:r>
              <a:rPr lang="en-US" sz="2400" smtClean="0"/>
              <a:t> </a:t>
            </a:r>
            <a:r>
              <a:rPr lang="vi-VN" sz="2400" smtClean="0"/>
              <a:t>thông tin</a:t>
            </a:r>
            <a:r>
              <a:rPr lang="en-US" sz="2400" smtClean="0"/>
              <a:t> </a:t>
            </a:r>
            <a:r>
              <a:rPr lang="vi-VN" sz="2400" smtClean="0"/>
              <a:t>cá </a:t>
            </a:r>
            <a:r>
              <a:rPr lang="vi-VN" sz="2400"/>
              <a:t>nhân hay </a:t>
            </a:r>
            <a:r>
              <a:rPr lang="vi-VN" sz="2400"/>
              <a:t>không</a:t>
            </a:r>
            <a:r>
              <a:rPr lang="vi-VN" sz="2400" smtClean="0"/>
              <a:t>?</a:t>
            </a:r>
            <a:endParaRPr lang="vi-VN" sz="2400"/>
          </a:p>
          <a:p>
            <a:pPr>
              <a:lnSpc>
                <a:spcPct val="200000"/>
              </a:lnSpc>
            </a:pPr>
            <a:r>
              <a:rPr lang="vi-VN" sz="2400" b="1"/>
              <a:t>Câu 3</a:t>
            </a:r>
            <a:r>
              <a:rPr lang="vi-VN" sz="2400"/>
              <a:t>. Em có tán thành cách làm sau đây không: “Tìm một mật khẩu mạnh </a:t>
            </a:r>
            <a:r>
              <a:rPr lang="vi-VN" sz="2400"/>
              <a:t>rồi </a:t>
            </a:r>
            <a:r>
              <a:rPr lang="vi-VN" sz="2400" smtClean="0"/>
              <a:t>dùng</a:t>
            </a:r>
            <a:r>
              <a:rPr lang="en-US" sz="2400" smtClean="0"/>
              <a:t> </a:t>
            </a:r>
            <a:r>
              <a:rPr lang="vi-VN" sz="2400" smtClean="0"/>
              <a:t>mật</a:t>
            </a:r>
            <a:r>
              <a:rPr lang="en-US" sz="2400" smtClean="0"/>
              <a:t> </a:t>
            </a:r>
            <a:r>
              <a:rPr lang="vi-VN" sz="2400" smtClean="0"/>
              <a:t>khẩu </a:t>
            </a:r>
            <a:r>
              <a:rPr lang="vi-VN" sz="2400"/>
              <a:t>đó cho mọi tài khoản cá nhân của mình một cách lâu dài”?</a:t>
            </a:r>
            <a:endParaRPr lang="en-US" sz="2400"/>
          </a:p>
        </p:txBody>
      </p:sp>
    </p:spTree>
    <p:extLst>
      <p:ext uri="{BB962C8B-B14F-4D97-AF65-F5344CB8AC3E}">
        <p14:creationId xmlns:p14="http://schemas.microsoft.com/office/powerpoint/2010/main" val="13097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2">
            <a:extLst>
              <a:ext uri="{FF2B5EF4-FFF2-40B4-BE49-F238E27FC236}">
                <a16:creationId xmlns:a16="http://schemas.microsoft.com/office/drawing/2014/main" xmlns="" id="{BEE3D219-0D0C-4AEC-8BF8-F5953F8A25FF}"/>
              </a:ext>
            </a:extLst>
          </p:cNvPr>
          <p:cNvSpPr>
            <a:spLocks noChangeArrowheads="1"/>
          </p:cNvSpPr>
          <p:nvPr/>
        </p:nvSpPr>
        <p:spPr bwMode="auto">
          <a:xfrm>
            <a:off x="419099" y="1143001"/>
            <a:ext cx="794751" cy="567231"/>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1</a:t>
            </a:r>
          </a:p>
        </p:txBody>
      </p:sp>
      <p:sp>
        <p:nvSpPr>
          <p:cNvPr id="9" name="Oval 3">
            <a:extLst>
              <a:ext uri="{FF2B5EF4-FFF2-40B4-BE49-F238E27FC236}">
                <a16:creationId xmlns:a16="http://schemas.microsoft.com/office/drawing/2014/main" xmlns="" id="{C6068B1E-6FB4-494C-9166-1652B266D414}"/>
              </a:ext>
            </a:extLst>
          </p:cNvPr>
          <p:cNvSpPr>
            <a:spLocks noChangeArrowheads="1"/>
          </p:cNvSpPr>
          <p:nvPr/>
        </p:nvSpPr>
        <p:spPr bwMode="auto">
          <a:xfrm>
            <a:off x="419100" y="1828800"/>
            <a:ext cx="794749" cy="589190"/>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2</a:t>
            </a:r>
          </a:p>
        </p:txBody>
      </p:sp>
      <p:sp>
        <p:nvSpPr>
          <p:cNvPr id="10" name="Oval 4">
            <a:extLst>
              <a:ext uri="{FF2B5EF4-FFF2-40B4-BE49-F238E27FC236}">
                <a16:creationId xmlns:a16="http://schemas.microsoft.com/office/drawing/2014/main" xmlns="" id="{F52166E0-AAE6-4D43-9BEB-E36E924D6909}"/>
              </a:ext>
            </a:extLst>
          </p:cNvPr>
          <p:cNvSpPr>
            <a:spLocks noChangeArrowheads="1"/>
          </p:cNvSpPr>
          <p:nvPr/>
        </p:nvSpPr>
        <p:spPr bwMode="auto">
          <a:xfrm>
            <a:off x="391541" y="2538306"/>
            <a:ext cx="827660" cy="585895"/>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3</a:t>
            </a:r>
          </a:p>
        </p:txBody>
      </p:sp>
      <p:sp>
        <p:nvSpPr>
          <p:cNvPr id="11" name="Oval 5">
            <a:extLst>
              <a:ext uri="{FF2B5EF4-FFF2-40B4-BE49-F238E27FC236}">
                <a16:creationId xmlns:a16="http://schemas.microsoft.com/office/drawing/2014/main" xmlns="" id="{E3DF6BAD-DD2E-4984-9C38-2CFE0C69BFE2}"/>
              </a:ext>
            </a:extLst>
          </p:cNvPr>
          <p:cNvSpPr>
            <a:spLocks noChangeArrowheads="1"/>
          </p:cNvSpPr>
          <p:nvPr/>
        </p:nvSpPr>
        <p:spPr bwMode="auto">
          <a:xfrm>
            <a:off x="391053" y="3238027"/>
            <a:ext cx="828147" cy="571973"/>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4</a:t>
            </a:r>
          </a:p>
        </p:txBody>
      </p:sp>
      <p:sp>
        <p:nvSpPr>
          <p:cNvPr id="12" name="Oval 6">
            <a:extLst>
              <a:ext uri="{FF2B5EF4-FFF2-40B4-BE49-F238E27FC236}">
                <a16:creationId xmlns:a16="http://schemas.microsoft.com/office/drawing/2014/main" xmlns="" id="{CA9906E6-202B-4FCF-950C-BFF3732501E4}"/>
              </a:ext>
            </a:extLst>
          </p:cNvPr>
          <p:cNvSpPr>
            <a:spLocks noChangeArrowheads="1"/>
          </p:cNvSpPr>
          <p:nvPr/>
        </p:nvSpPr>
        <p:spPr bwMode="auto">
          <a:xfrm>
            <a:off x="387407" y="3920014"/>
            <a:ext cx="794751" cy="575787"/>
          </a:xfrm>
          <a:prstGeom prst="ellipse">
            <a:avLst/>
          </a:prstGeom>
          <a:gradFill rotWithShape="1">
            <a:gsLst>
              <a:gs pos="0">
                <a:srgbClr val="FFFF00"/>
              </a:gs>
              <a:gs pos="100000">
                <a:srgbClr val="FF6600">
                  <a:alpha val="98000"/>
                </a:srgbClr>
              </a:gs>
            </a:gsLst>
            <a:path path="shape">
              <a:fillToRect l="50000" t="50000" r="50000" b="50000"/>
            </a:path>
          </a:gra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336600"/>
                </a:solidFill>
                <a:latin typeface="Times New Roman" panose="02020603050405020304" pitchFamily="18" charset="0"/>
              </a:rPr>
              <a:t>5</a:t>
            </a:r>
          </a:p>
        </p:txBody>
      </p:sp>
      <p:grpSp>
        <p:nvGrpSpPr>
          <p:cNvPr id="17419" name="Group 7">
            <a:extLst>
              <a:ext uri="{FF2B5EF4-FFF2-40B4-BE49-F238E27FC236}">
                <a16:creationId xmlns:a16="http://schemas.microsoft.com/office/drawing/2014/main" xmlns="" id="{2BF7D31F-1F84-4A07-B01D-8E66F29E6F14}"/>
              </a:ext>
            </a:extLst>
          </p:cNvPr>
          <p:cNvGrpSpPr>
            <a:grpSpLocks/>
          </p:cNvGrpSpPr>
          <p:nvPr/>
        </p:nvGrpSpPr>
        <p:grpSpPr bwMode="auto">
          <a:xfrm>
            <a:off x="2556934" y="1860101"/>
            <a:ext cx="6616993" cy="588940"/>
            <a:chOff x="2831" y="2635"/>
            <a:chExt cx="2586" cy="279"/>
          </a:xfrm>
        </p:grpSpPr>
        <p:sp>
          <p:nvSpPr>
            <p:cNvPr id="17604" name="AutoShape 8">
              <a:extLst>
                <a:ext uri="{FF2B5EF4-FFF2-40B4-BE49-F238E27FC236}">
                  <a16:creationId xmlns:a16="http://schemas.microsoft.com/office/drawing/2014/main" xmlns="" id="{6AD05685-AC1D-4D55-B056-E0AD2316D466}"/>
                </a:ext>
              </a:extLst>
            </p:cNvPr>
            <p:cNvSpPr>
              <a:spLocks noChangeArrowheads="1"/>
            </p:cNvSpPr>
            <p:nvPr/>
          </p:nvSpPr>
          <p:spPr bwMode="auto">
            <a:xfrm>
              <a:off x="2831" y="263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5" name="AutoShape 9">
              <a:extLst>
                <a:ext uri="{FF2B5EF4-FFF2-40B4-BE49-F238E27FC236}">
                  <a16:creationId xmlns:a16="http://schemas.microsoft.com/office/drawing/2014/main" xmlns="" id="{1D3DC39C-1C3C-45E9-9B64-7CEC761DCD0C}"/>
                </a:ext>
              </a:extLst>
            </p:cNvPr>
            <p:cNvSpPr>
              <a:spLocks noChangeArrowheads="1"/>
            </p:cNvSpPr>
            <p:nvPr/>
          </p:nvSpPr>
          <p:spPr bwMode="auto">
            <a:xfrm>
              <a:off x="3408"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6" name="AutoShape 10">
              <a:extLst>
                <a:ext uri="{FF2B5EF4-FFF2-40B4-BE49-F238E27FC236}">
                  <a16:creationId xmlns:a16="http://schemas.microsoft.com/office/drawing/2014/main" xmlns="" id="{1FD6F2AE-A333-4B4C-9CBC-A3DC43085E63}"/>
                </a:ext>
              </a:extLst>
            </p:cNvPr>
            <p:cNvSpPr>
              <a:spLocks noChangeArrowheads="1"/>
            </p:cNvSpPr>
            <p:nvPr/>
          </p:nvSpPr>
          <p:spPr bwMode="auto">
            <a:xfrm>
              <a:off x="3991" y="2635"/>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7" name="AutoShape 11">
              <a:extLst>
                <a:ext uri="{FF2B5EF4-FFF2-40B4-BE49-F238E27FC236}">
                  <a16:creationId xmlns:a16="http://schemas.microsoft.com/office/drawing/2014/main" xmlns="" id="{7C058696-C0C5-4866-B203-40452B3F8677}"/>
                </a:ext>
              </a:extLst>
            </p:cNvPr>
            <p:cNvSpPr>
              <a:spLocks noChangeArrowheads="1"/>
            </p:cNvSpPr>
            <p:nvPr/>
          </p:nvSpPr>
          <p:spPr bwMode="auto">
            <a:xfrm>
              <a:off x="3696"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8" name="AutoShape 12">
              <a:extLst>
                <a:ext uri="{FF2B5EF4-FFF2-40B4-BE49-F238E27FC236}">
                  <a16:creationId xmlns:a16="http://schemas.microsoft.com/office/drawing/2014/main" xmlns="" id="{7DA027DA-3D54-4CE8-AAD3-FE5F234E60CB}"/>
                </a:ext>
              </a:extLst>
            </p:cNvPr>
            <p:cNvSpPr>
              <a:spLocks noChangeArrowheads="1"/>
            </p:cNvSpPr>
            <p:nvPr/>
          </p:nvSpPr>
          <p:spPr bwMode="auto">
            <a:xfrm>
              <a:off x="4282"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9" name="AutoShape 13">
              <a:extLst>
                <a:ext uri="{FF2B5EF4-FFF2-40B4-BE49-F238E27FC236}">
                  <a16:creationId xmlns:a16="http://schemas.microsoft.com/office/drawing/2014/main" xmlns="" id="{B55DBF45-2DA8-4B61-89AF-E69619FF770C}"/>
                </a:ext>
              </a:extLst>
            </p:cNvPr>
            <p:cNvSpPr>
              <a:spLocks noChangeArrowheads="1"/>
            </p:cNvSpPr>
            <p:nvPr/>
          </p:nvSpPr>
          <p:spPr bwMode="auto">
            <a:xfrm>
              <a:off x="3119" y="263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0" name="AutoShape 14">
              <a:extLst>
                <a:ext uri="{FF2B5EF4-FFF2-40B4-BE49-F238E27FC236}">
                  <a16:creationId xmlns:a16="http://schemas.microsoft.com/office/drawing/2014/main" xmlns="" id="{9D9B3C14-EE43-4674-AD29-84AD1CFD70BB}"/>
                </a:ext>
              </a:extLst>
            </p:cNvPr>
            <p:cNvSpPr>
              <a:spLocks noChangeArrowheads="1"/>
            </p:cNvSpPr>
            <p:nvPr/>
          </p:nvSpPr>
          <p:spPr bwMode="auto">
            <a:xfrm>
              <a:off x="4569" y="264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1" name="AutoShape 15">
              <a:extLst>
                <a:ext uri="{FF2B5EF4-FFF2-40B4-BE49-F238E27FC236}">
                  <a16:creationId xmlns:a16="http://schemas.microsoft.com/office/drawing/2014/main" xmlns="" id="{0280D2C3-D53D-4CAF-ABD0-96A7913BFFA7}"/>
                </a:ext>
              </a:extLst>
            </p:cNvPr>
            <p:cNvSpPr>
              <a:spLocks noChangeArrowheads="1"/>
            </p:cNvSpPr>
            <p:nvPr/>
          </p:nvSpPr>
          <p:spPr bwMode="auto">
            <a:xfrm>
              <a:off x="5146"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12" name="AutoShape 16">
              <a:extLst>
                <a:ext uri="{FF2B5EF4-FFF2-40B4-BE49-F238E27FC236}">
                  <a16:creationId xmlns:a16="http://schemas.microsoft.com/office/drawing/2014/main" xmlns="" id="{634B1479-E0A6-4DAE-8523-16F497D669FE}"/>
                </a:ext>
              </a:extLst>
            </p:cNvPr>
            <p:cNvSpPr>
              <a:spLocks noChangeArrowheads="1"/>
            </p:cNvSpPr>
            <p:nvPr/>
          </p:nvSpPr>
          <p:spPr bwMode="auto">
            <a:xfrm>
              <a:off x="4857" y="264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17420" name="Group 17">
            <a:extLst>
              <a:ext uri="{FF2B5EF4-FFF2-40B4-BE49-F238E27FC236}">
                <a16:creationId xmlns:a16="http://schemas.microsoft.com/office/drawing/2014/main" xmlns="" id="{DA3485D7-7218-4B69-B5E0-AB786488B1A5}"/>
              </a:ext>
            </a:extLst>
          </p:cNvPr>
          <p:cNvGrpSpPr>
            <a:grpSpLocks/>
          </p:cNvGrpSpPr>
          <p:nvPr/>
        </p:nvGrpSpPr>
        <p:grpSpPr bwMode="auto">
          <a:xfrm>
            <a:off x="2762250" y="1041311"/>
            <a:ext cx="4544959" cy="712404"/>
            <a:chOff x="2073" y="847"/>
            <a:chExt cx="1483" cy="276"/>
          </a:xfrm>
        </p:grpSpPr>
        <p:sp>
          <p:nvSpPr>
            <p:cNvPr id="17599" name="AutoShape 18">
              <a:extLst>
                <a:ext uri="{FF2B5EF4-FFF2-40B4-BE49-F238E27FC236}">
                  <a16:creationId xmlns:a16="http://schemas.microsoft.com/office/drawing/2014/main" xmlns="" id="{7FE29A3B-DBAA-422B-8EDE-B4ABF986BC8B}"/>
                </a:ext>
              </a:extLst>
            </p:cNvPr>
            <p:cNvSpPr>
              <a:spLocks noChangeArrowheads="1"/>
            </p:cNvSpPr>
            <p:nvPr/>
          </p:nvSpPr>
          <p:spPr bwMode="auto">
            <a:xfrm>
              <a:off x="2674"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0" name="AutoShape 19">
              <a:extLst>
                <a:ext uri="{FF2B5EF4-FFF2-40B4-BE49-F238E27FC236}">
                  <a16:creationId xmlns:a16="http://schemas.microsoft.com/office/drawing/2014/main" xmlns="" id="{7FAF695B-9D95-41A9-BD90-899499D4BEA5}"/>
                </a:ext>
              </a:extLst>
            </p:cNvPr>
            <p:cNvSpPr>
              <a:spLocks noChangeArrowheads="1"/>
            </p:cNvSpPr>
            <p:nvPr/>
          </p:nvSpPr>
          <p:spPr bwMode="auto">
            <a:xfrm>
              <a:off x="2376"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1" name="AutoShape 20">
              <a:extLst>
                <a:ext uri="{FF2B5EF4-FFF2-40B4-BE49-F238E27FC236}">
                  <a16:creationId xmlns:a16="http://schemas.microsoft.com/office/drawing/2014/main" xmlns="" id="{94236003-D951-48F0-923B-56112828A929}"/>
                </a:ext>
              </a:extLst>
            </p:cNvPr>
            <p:cNvSpPr>
              <a:spLocks noChangeArrowheads="1"/>
            </p:cNvSpPr>
            <p:nvPr/>
          </p:nvSpPr>
          <p:spPr bwMode="auto">
            <a:xfrm>
              <a:off x="2073"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2" name="AutoShape 21">
              <a:extLst>
                <a:ext uri="{FF2B5EF4-FFF2-40B4-BE49-F238E27FC236}">
                  <a16:creationId xmlns:a16="http://schemas.microsoft.com/office/drawing/2014/main" xmlns="" id="{F010174C-8249-48C8-AF04-E87F53DBFC49}"/>
                </a:ext>
              </a:extLst>
            </p:cNvPr>
            <p:cNvSpPr>
              <a:spLocks noChangeArrowheads="1"/>
            </p:cNvSpPr>
            <p:nvPr/>
          </p:nvSpPr>
          <p:spPr bwMode="auto">
            <a:xfrm>
              <a:off x="3285" y="84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603" name="AutoShape 22">
              <a:extLst>
                <a:ext uri="{FF2B5EF4-FFF2-40B4-BE49-F238E27FC236}">
                  <a16:creationId xmlns:a16="http://schemas.microsoft.com/office/drawing/2014/main" xmlns="" id="{E6725FC6-DBBD-46CC-8560-F3E285199A6F}"/>
                </a:ext>
              </a:extLst>
            </p:cNvPr>
            <p:cNvSpPr>
              <a:spLocks noChangeArrowheads="1"/>
            </p:cNvSpPr>
            <p:nvPr/>
          </p:nvSpPr>
          <p:spPr bwMode="auto">
            <a:xfrm>
              <a:off x="2979" y="851"/>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29" name="Group 23">
            <a:extLst>
              <a:ext uri="{FF2B5EF4-FFF2-40B4-BE49-F238E27FC236}">
                <a16:creationId xmlns:a16="http://schemas.microsoft.com/office/drawing/2014/main" xmlns="" id="{99E06626-C6F7-4797-9BE2-40B71F465D98}"/>
              </a:ext>
            </a:extLst>
          </p:cNvPr>
          <p:cNvGrpSpPr>
            <a:grpSpLocks/>
          </p:cNvGrpSpPr>
          <p:nvPr/>
        </p:nvGrpSpPr>
        <p:grpSpPr bwMode="auto">
          <a:xfrm>
            <a:off x="2772833" y="990600"/>
            <a:ext cx="4544956" cy="761446"/>
            <a:chOff x="720" y="384"/>
            <a:chExt cx="1483" cy="295"/>
          </a:xfrm>
        </p:grpSpPr>
        <p:sp>
          <p:nvSpPr>
            <p:cNvPr id="17589" name="AutoShape 24">
              <a:extLst>
                <a:ext uri="{FF2B5EF4-FFF2-40B4-BE49-F238E27FC236}">
                  <a16:creationId xmlns:a16="http://schemas.microsoft.com/office/drawing/2014/main" xmlns="" id="{906B1FE1-EB7F-4CDC-9563-47E64114CBDB}"/>
                </a:ext>
              </a:extLst>
            </p:cNvPr>
            <p:cNvSpPr>
              <a:spLocks noChangeArrowheads="1"/>
            </p:cNvSpPr>
            <p:nvPr/>
          </p:nvSpPr>
          <p:spPr bwMode="auto">
            <a:xfrm>
              <a:off x="1021" y="40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0" name="AutoShape 25">
              <a:extLst>
                <a:ext uri="{FF2B5EF4-FFF2-40B4-BE49-F238E27FC236}">
                  <a16:creationId xmlns:a16="http://schemas.microsoft.com/office/drawing/2014/main" xmlns="" id="{B88D256B-ADB6-41A0-96CF-B2FAF49C0297}"/>
                </a:ext>
              </a:extLst>
            </p:cNvPr>
            <p:cNvSpPr>
              <a:spLocks noChangeArrowheads="1"/>
            </p:cNvSpPr>
            <p:nvPr/>
          </p:nvSpPr>
          <p:spPr bwMode="auto">
            <a:xfrm>
              <a:off x="720" y="40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1" name="AutoShape 26">
              <a:extLst>
                <a:ext uri="{FF2B5EF4-FFF2-40B4-BE49-F238E27FC236}">
                  <a16:creationId xmlns:a16="http://schemas.microsoft.com/office/drawing/2014/main" xmlns="" id="{CD594F4C-DAB9-4640-8A22-2CBFB79DD4F9}"/>
                </a:ext>
              </a:extLst>
            </p:cNvPr>
            <p:cNvSpPr>
              <a:spLocks noChangeArrowheads="1"/>
            </p:cNvSpPr>
            <p:nvPr/>
          </p:nvSpPr>
          <p:spPr bwMode="auto">
            <a:xfrm>
              <a:off x="1320" y="40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2" name="AutoShape 27">
              <a:extLst>
                <a:ext uri="{FF2B5EF4-FFF2-40B4-BE49-F238E27FC236}">
                  <a16:creationId xmlns:a16="http://schemas.microsoft.com/office/drawing/2014/main" xmlns="" id="{A06FD5EC-7C81-4352-954E-777465212590}"/>
                </a:ext>
              </a:extLst>
            </p:cNvPr>
            <p:cNvSpPr>
              <a:spLocks noChangeArrowheads="1"/>
            </p:cNvSpPr>
            <p:nvPr/>
          </p:nvSpPr>
          <p:spPr bwMode="auto">
            <a:xfrm>
              <a:off x="1932" y="40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3" name="Text Box 28">
              <a:extLst>
                <a:ext uri="{FF2B5EF4-FFF2-40B4-BE49-F238E27FC236}">
                  <a16:creationId xmlns:a16="http://schemas.microsoft.com/office/drawing/2014/main" xmlns="" id="{1012E143-6D1F-452F-97B0-6EB3EA331AC1}"/>
                </a:ext>
              </a:extLst>
            </p:cNvPr>
            <p:cNvSpPr txBox="1">
              <a:spLocks noChangeArrowheads="1"/>
            </p:cNvSpPr>
            <p:nvPr/>
          </p:nvSpPr>
          <p:spPr bwMode="auto">
            <a:xfrm>
              <a:off x="1031"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4" name="Text Box 29">
              <a:extLst>
                <a:ext uri="{FF2B5EF4-FFF2-40B4-BE49-F238E27FC236}">
                  <a16:creationId xmlns:a16="http://schemas.microsoft.com/office/drawing/2014/main" xmlns="" id="{93750B99-52FE-4B5A-AF34-8822ACC47C5B}"/>
                </a:ext>
              </a:extLst>
            </p:cNvPr>
            <p:cNvSpPr txBox="1">
              <a:spLocks noChangeArrowheads="1"/>
            </p:cNvSpPr>
            <p:nvPr/>
          </p:nvSpPr>
          <p:spPr bwMode="auto">
            <a:xfrm>
              <a:off x="1329"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5" name="Text Box 30">
              <a:extLst>
                <a:ext uri="{FF2B5EF4-FFF2-40B4-BE49-F238E27FC236}">
                  <a16:creationId xmlns:a16="http://schemas.microsoft.com/office/drawing/2014/main" xmlns="" id="{A7819C6D-8826-498C-BFC1-0CD590E06991}"/>
                </a:ext>
              </a:extLst>
            </p:cNvPr>
            <p:cNvSpPr txBox="1">
              <a:spLocks noChangeArrowheads="1"/>
            </p:cNvSpPr>
            <p:nvPr/>
          </p:nvSpPr>
          <p:spPr bwMode="auto">
            <a:xfrm>
              <a:off x="728" y="384"/>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6" name="Text Box 31">
              <a:extLst>
                <a:ext uri="{FF2B5EF4-FFF2-40B4-BE49-F238E27FC236}">
                  <a16:creationId xmlns:a16="http://schemas.microsoft.com/office/drawing/2014/main" xmlns="" id="{7A7F3B12-4CDE-4B49-AD6B-C228BFBFE935}"/>
                </a:ext>
              </a:extLst>
            </p:cNvPr>
            <p:cNvSpPr txBox="1">
              <a:spLocks noChangeArrowheads="1"/>
            </p:cNvSpPr>
            <p:nvPr/>
          </p:nvSpPr>
          <p:spPr bwMode="auto">
            <a:xfrm>
              <a:off x="1932" y="393"/>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97" name="AutoShape 32">
              <a:extLst>
                <a:ext uri="{FF2B5EF4-FFF2-40B4-BE49-F238E27FC236}">
                  <a16:creationId xmlns:a16="http://schemas.microsoft.com/office/drawing/2014/main" xmlns="" id="{B034F009-581C-4814-B56D-B4D3AC65823D}"/>
                </a:ext>
              </a:extLst>
            </p:cNvPr>
            <p:cNvSpPr>
              <a:spLocks noChangeArrowheads="1"/>
            </p:cNvSpPr>
            <p:nvPr/>
          </p:nvSpPr>
          <p:spPr bwMode="auto">
            <a:xfrm>
              <a:off x="1625" y="40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98" name="Text Box 33">
              <a:extLst>
                <a:ext uri="{FF2B5EF4-FFF2-40B4-BE49-F238E27FC236}">
                  <a16:creationId xmlns:a16="http://schemas.microsoft.com/office/drawing/2014/main" xmlns="" id="{2990FC5E-9F7C-48CE-92E2-6592E7517181}"/>
                </a:ext>
              </a:extLst>
            </p:cNvPr>
            <p:cNvSpPr txBox="1">
              <a:spLocks noChangeArrowheads="1"/>
            </p:cNvSpPr>
            <p:nvPr/>
          </p:nvSpPr>
          <p:spPr bwMode="auto">
            <a:xfrm>
              <a:off x="1626" y="393"/>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40" name="Group 34">
            <a:extLst>
              <a:ext uri="{FF2B5EF4-FFF2-40B4-BE49-F238E27FC236}">
                <a16:creationId xmlns:a16="http://schemas.microsoft.com/office/drawing/2014/main" xmlns="" id="{C1F18336-44BB-4C2E-99F5-5E75267EDD74}"/>
              </a:ext>
            </a:extLst>
          </p:cNvPr>
          <p:cNvGrpSpPr>
            <a:grpSpLocks/>
          </p:cNvGrpSpPr>
          <p:nvPr/>
        </p:nvGrpSpPr>
        <p:grpSpPr bwMode="auto">
          <a:xfrm>
            <a:off x="2743200" y="1042413"/>
            <a:ext cx="4538827" cy="714984"/>
            <a:chOff x="3447" y="2197"/>
            <a:chExt cx="1481" cy="277"/>
          </a:xfrm>
        </p:grpSpPr>
        <p:sp>
          <p:nvSpPr>
            <p:cNvPr id="17579" name="AutoShape 35">
              <a:extLst>
                <a:ext uri="{FF2B5EF4-FFF2-40B4-BE49-F238E27FC236}">
                  <a16:creationId xmlns:a16="http://schemas.microsoft.com/office/drawing/2014/main" xmlns="" id="{E0932FF2-9DD0-45CF-B222-028C4E9CCD8A}"/>
                </a:ext>
              </a:extLst>
            </p:cNvPr>
            <p:cNvSpPr>
              <a:spLocks noChangeArrowheads="1"/>
            </p:cNvSpPr>
            <p:nvPr/>
          </p:nvSpPr>
          <p:spPr bwMode="auto">
            <a:xfrm>
              <a:off x="3756" y="219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0" name="Text Box 36">
              <a:extLst>
                <a:ext uri="{FF2B5EF4-FFF2-40B4-BE49-F238E27FC236}">
                  <a16:creationId xmlns:a16="http://schemas.microsoft.com/office/drawing/2014/main" xmlns="" id="{6F60674D-AE48-4414-B907-4DD0CD749EF6}"/>
                </a:ext>
              </a:extLst>
            </p:cNvPr>
            <p:cNvSpPr txBox="1">
              <a:spLocks noChangeArrowheads="1"/>
            </p:cNvSpPr>
            <p:nvPr/>
          </p:nvSpPr>
          <p:spPr bwMode="auto">
            <a:xfrm>
              <a:off x="3748"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Ả</a:t>
              </a:r>
            </a:p>
          </p:txBody>
        </p:sp>
        <p:sp>
          <p:nvSpPr>
            <p:cNvPr id="17581" name="AutoShape 37">
              <a:extLst>
                <a:ext uri="{FF2B5EF4-FFF2-40B4-BE49-F238E27FC236}">
                  <a16:creationId xmlns:a16="http://schemas.microsoft.com/office/drawing/2014/main" xmlns="" id="{E08CD109-9580-4B4F-B13B-0A72B9D783F0}"/>
                </a:ext>
              </a:extLst>
            </p:cNvPr>
            <p:cNvSpPr>
              <a:spLocks noChangeArrowheads="1"/>
            </p:cNvSpPr>
            <p:nvPr/>
          </p:nvSpPr>
          <p:spPr bwMode="auto">
            <a:xfrm>
              <a:off x="4054" y="219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2" name="Text Box 38">
              <a:extLst>
                <a:ext uri="{FF2B5EF4-FFF2-40B4-BE49-F238E27FC236}">
                  <a16:creationId xmlns:a16="http://schemas.microsoft.com/office/drawing/2014/main" xmlns="" id="{CAB0191B-B524-4C44-8519-341DE915C379}"/>
                </a:ext>
              </a:extLst>
            </p:cNvPr>
            <p:cNvSpPr txBox="1">
              <a:spLocks noChangeArrowheads="1"/>
            </p:cNvSpPr>
            <p:nvPr/>
          </p:nvSpPr>
          <p:spPr bwMode="auto">
            <a:xfrm>
              <a:off x="4054"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O</a:t>
              </a:r>
            </a:p>
          </p:txBody>
        </p:sp>
        <p:sp>
          <p:nvSpPr>
            <p:cNvPr id="17583" name="AutoShape 39">
              <a:extLst>
                <a:ext uri="{FF2B5EF4-FFF2-40B4-BE49-F238E27FC236}">
                  <a16:creationId xmlns:a16="http://schemas.microsoft.com/office/drawing/2014/main" xmlns="" id="{661B7B4A-6019-4B2E-B9CE-69E737D7BA5B}"/>
                </a:ext>
              </a:extLst>
            </p:cNvPr>
            <p:cNvSpPr>
              <a:spLocks noChangeArrowheads="1"/>
            </p:cNvSpPr>
            <p:nvPr/>
          </p:nvSpPr>
          <p:spPr bwMode="auto">
            <a:xfrm>
              <a:off x="3456" y="220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4" name="Text Box 40">
              <a:extLst>
                <a:ext uri="{FF2B5EF4-FFF2-40B4-BE49-F238E27FC236}">
                  <a16:creationId xmlns:a16="http://schemas.microsoft.com/office/drawing/2014/main" xmlns="" id="{35B81881-4EF2-4072-B681-324DDE2D9E36}"/>
                </a:ext>
              </a:extLst>
            </p:cNvPr>
            <p:cNvSpPr txBox="1">
              <a:spLocks noChangeArrowheads="1"/>
            </p:cNvSpPr>
            <p:nvPr/>
          </p:nvSpPr>
          <p:spPr bwMode="auto">
            <a:xfrm>
              <a:off x="3447"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585" name="AutoShape 41">
              <a:extLst>
                <a:ext uri="{FF2B5EF4-FFF2-40B4-BE49-F238E27FC236}">
                  <a16:creationId xmlns:a16="http://schemas.microsoft.com/office/drawing/2014/main" xmlns="" id="{E8487B4E-0D5F-43C1-AE95-0C1E4E2B6AA4}"/>
                </a:ext>
              </a:extLst>
            </p:cNvPr>
            <p:cNvSpPr>
              <a:spLocks noChangeArrowheads="1"/>
            </p:cNvSpPr>
            <p:nvPr/>
          </p:nvSpPr>
          <p:spPr bwMode="auto">
            <a:xfrm>
              <a:off x="4657" y="21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6" name="Text Box 42">
              <a:extLst>
                <a:ext uri="{FF2B5EF4-FFF2-40B4-BE49-F238E27FC236}">
                  <a16:creationId xmlns:a16="http://schemas.microsoft.com/office/drawing/2014/main" xmlns="" id="{34AE5EC2-9ED0-4C3C-8C4C-78C33AEBFC9D}"/>
                </a:ext>
              </a:extLst>
            </p:cNvPr>
            <p:cNvSpPr txBox="1">
              <a:spLocks noChangeArrowheads="1"/>
            </p:cNvSpPr>
            <p:nvPr/>
          </p:nvSpPr>
          <p:spPr bwMode="auto">
            <a:xfrm>
              <a:off x="4638" y="2212"/>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Ệ</a:t>
              </a:r>
            </a:p>
          </p:txBody>
        </p:sp>
        <p:sp>
          <p:nvSpPr>
            <p:cNvPr id="17587" name="AutoShape 43">
              <a:extLst>
                <a:ext uri="{FF2B5EF4-FFF2-40B4-BE49-F238E27FC236}">
                  <a16:creationId xmlns:a16="http://schemas.microsoft.com/office/drawing/2014/main" xmlns="" id="{47508374-0F51-467C-BBA8-60BA19943DBE}"/>
                </a:ext>
              </a:extLst>
            </p:cNvPr>
            <p:cNvSpPr>
              <a:spLocks noChangeArrowheads="1"/>
            </p:cNvSpPr>
            <p:nvPr/>
          </p:nvSpPr>
          <p:spPr bwMode="auto">
            <a:xfrm>
              <a:off x="4359" y="2202"/>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88" name="Text Box 44">
              <a:extLst>
                <a:ext uri="{FF2B5EF4-FFF2-40B4-BE49-F238E27FC236}">
                  <a16:creationId xmlns:a16="http://schemas.microsoft.com/office/drawing/2014/main" xmlns="" id="{D21B3DE3-8C48-4B49-AFDC-06C326747B2D}"/>
                </a:ext>
              </a:extLst>
            </p:cNvPr>
            <p:cNvSpPr txBox="1">
              <a:spLocks noChangeArrowheads="1"/>
            </p:cNvSpPr>
            <p:nvPr/>
          </p:nvSpPr>
          <p:spPr bwMode="auto">
            <a:xfrm>
              <a:off x="4360" y="2216"/>
              <a:ext cx="28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V</a:t>
              </a:r>
            </a:p>
          </p:txBody>
        </p:sp>
      </p:grpSp>
      <p:grpSp>
        <p:nvGrpSpPr>
          <p:cNvPr id="17423" name="Group 45">
            <a:extLst>
              <a:ext uri="{FF2B5EF4-FFF2-40B4-BE49-F238E27FC236}">
                <a16:creationId xmlns:a16="http://schemas.microsoft.com/office/drawing/2014/main" xmlns="" id="{BA8F800B-1E4E-4F4C-91E0-50B4EBA7FB0F}"/>
              </a:ext>
            </a:extLst>
          </p:cNvPr>
          <p:cNvGrpSpPr>
            <a:grpSpLocks/>
          </p:cNvGrpSpPr>
          <p:nvPr/>
        </p:nvGrpSpPr>
        <p:grpSpPr bwMode="auto">
          <a:xfrm>
            <a:off x="4763120" y="4152436"/>
            <a:ext cx="2450481" cy="619116"/>
            <a:chOff x="2001" y="2231"/>
            <a:chExt cx="888" cy="276"/>
          </a:xfrm>
        </p:grpSpPr>
        <p:sp>
          <p:nvSpPr>
            <p:cNvPr id="17576" name="AutoShape 46">
              <a:extLst>
                <a:ext uri="{FF2B5EF4-FFF2-40B4-BE49-F238E27FC236}">
                  <a16:creationId xmlns:a16="http://schemas.microsoft.com/office/drawing/2014/main" xmlns="" id="{C6FDD46C-F5F5-4670-81B2-6BC7E11CB246}"/>
                </a:ext>
              </a:extLst>
            </p:cNvPr>
            <p:cNvSpPr>
              <a:spLocks noChangeArrowheads="1"/>
            </p:cNvSpPr>
            <p:nvPr/>
          </p:nvSpPr>
          <p:spPr bwMode="auto">
            <a:xfrm>
              <a:off x="2310" y="2231"/>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7" name="AutoShape 47">
              <a:extLst>
                <a:ext uri="{FF2B5EF4-FFF2-40B4-BE49-F238E27FC236}">
                  <a16:creationId xmlns:a16="http://schemas.microsoft.com/office/drawing/2014/main" xmlns="" id="{BCB75971-4A97-46A9-BB1E-359491DAE818}"/>
                </a:ext>
              </a:extLst>
            </p:cNvPr>
            <p:cNvSpPr>
              <a:spLocks noChangeArrowheads="1"/>
            </p:cNvSpPr>
            <p:nvPr/>
          </p:nvSpPr>
          <p:spPr bwMode="auto">
            <a:xfrm>
              <a:off x="2618" y="2233"/>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8" name="AutoShape 48">
              <a:extLst>
                <a:ext uri="{FF2B5EF4-FFF2-40B4-BE49-F238E27FC236}">
                  <a16:creationId xmlns:a16="http://schemas.microsoft.com/office/drawing/2014/main" xmlns="" id="{2AC1C071-0005-4D5B-9BD7-8AB89F0261EE}"/>
                </a:ext>
              </a:extLst>
            </p:cNvPr>
            <p:cNvSpPr>
              <a:spLocks noChangeArrowheads="1"/>
            </p:cNvSpPr>
            <p:nvPr/>
          </p:nvSpPr>
          <p:spPr bwMode="auto">
            <a:xfrm>
              <a:off x="2001" y="223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55" name="Group 49">
            <a:extLst>
              <a:ext uri="{FF2B5EF4-FFF2-40B4-BE49-F238E27FC236}">
                <a16:creationId xmlns:a16="http://schemas.microsoft.com/office/drawing/2014/main" xmlns="" id="{A517913B-BE09-46AF-8FA6-36ABD02A656C}"/>
              </a:ext>
            </a:extLst>
          </p:cNvPr>
          <p:cNvGrpSpPr>
            <a:grpSpLocks/>
          </p:cNvGrpSpPr>
          <p:nvPr/>
        </p:nvGrpSpPr>
        <p:grpSpPr bwMode="auto">
          <a:xfrm>
            <a:off x="4789964" y="4093354"/>
            <a:ext cx="2389771" cy="666223"/>
            <a:chOff x="759" y="2496"/>
            <a:chExt cx="866" cy="297"/>
          </a:xfrm>
        </p:grpSpPr>
        <p:sp>
          <p:nvSpPr>
            <p:cNvPr id="17570" name="AutoShape 50">
              <a:extLst>
                <a:ext uri="{FF2B5EF4-FFF2-40B4-BE49-F238E27FC236}">
                  <a16:creationId xmlns:a16="http://schemas.microsoft.com/office/drawing/2014/main" xmlns="" id="{6687B8A7-44CC-45F1-AD88-96E495BA9BE8}"/>
                </a:ext>
              </a:extLst>
            </p:cNvPr>
            <p:cNvSpPr>
              <a:spLocks noChangeArrowheads="1"/>
            </p:cNvSpPr>
            <p:nvPr/>
          </p:nvSpPr>
          <p:spPr bwMode="auto">
            <a:xfrm>
              <a:off x="1056" y="251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1" name="AutoShape 51">
              <a:extLst>
                <a:ext uri="{FF2B5EF4-FFF2-40B4-BE49-F238E27FC236}">
                  <a16:creationId xmlns:a16="http://schemas.microsoft.com/office/drawing/2014/main" xmlns="" id="{4B6B0F54-1DCD-4E30-B01F-4CE547B6F11A}"/>
                </a:ext>
              </a:extLst>
            </p:cNvPr>
            <p:cNvSpPr>
              <a:spLocks noChangeArrowheads="1"/>
            </p:cNvSpPr>
            <p:nvPr/>
          </p:nvSpPr>
          <p:spPr bwMode="auto">
            <a:xfrm>
              <a:off x="1354" y="252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2" name="AutoShape 52">
              <a:extLst>
                <a:ext uri="{FF2B5EF4-FFF2-40B4-BE49-F238E27FC236}">
                  <a16:creationId xmlns:a16="http://schemas.microsoft.com/office/drawing/2014/main" xmlns="" id="{C6E8B600-81F1-4677-A79D-A5D9B56DCBC9}"/>
                </a:ext>
              </a:extLst>
            </p:cNvPr>
            <p:cNvSpPr>
              <a:spLocks noChangeArrowheads="1"/>
            </p:cNvSpPr>
            <p:nvPr/>
          </p:nvSpPr>
          <p:spPr bwMode="auto">
            <a:xfrm>
              <a:off x="759" y="252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73" name="Text Box 53">
              <a:extLst>
                <a:ext uri="{FF2B5EF4-FFF2-40B4-BE49-F238E27FC236}">
                  <a16:creationId xmlns:a16="http://schemas.microsoft.com/office/drawing/2014/main" xmlns="" id="{744B16A0-69D6-4EAA-97D4-665EEB02C968}"/>
                </a:ext>
              </a:extLst>
            </p:cNvPr>
            <p:cNvSpPr txBox="1">
              <a:spLocks noChangeArrowheads="1"/>
            </p:cNvSpPr>
            <p:nvPr/>
          </p:nvSpPr>
          <p:spPr bwMode="auto">
            <a:xfrm>
              <a:off x="1077"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74" name="Text Box 54">
              <a:extLst>
                <a:ext uri="{FF2B5EF4-FFF2-40B4-BE49-F238E27FC236}">
                  <a16:creationId xmlns:a16="http://schemas.microsoft.com/office/drawing/2014/main" xmlns="" id="{AC3B7332-8091-4BA7-8E4D-9F7A72CEAF75}"/>
                </a:ext>
              </a:extLst>
            </p:cNvPr>
            <p:cNvSpPr txBox="1">
              <a:spLocks noChangeArrowheads="1"/>
            </p:cNvSpPr>
            <p:nvPr/>
          </p:nvSpPr>
          <p:spPr bwMode="auto">
            <a:xfrm>
              <a:off x="780"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75" name="Text Box 55">
              <a:extLst>
                <a:ext uri="{FF2B5EF4-FFF2-40B4-BE49-F238E27FC236}">
                  <a16:creationId xmlns:a16="http://schemas.microsoft.com/office/drawing/2014/main" xmlns="" id="{96AB495F-7047-4AD6-87D8-5A9858888D17}"/>
                </a:ext>
              </a:extLst>
            </p:cNvPr>
            <p:cNvSpPr txBox="1">
              <a:spLocks noChangeArrowheads="1"/>
            </p:cNvSpPr>
            <p:nvPr/>
          </p:nvSpPr>
          <p:spPr bwMode="auto">
            <a:xfrm>
              <a:off x="1374" y="2496"/>
              <a:ext cx="24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62" name="Group 56">
            <a:extLst>
              <a:ext uri="{FF2B5EF4-FFF2-40B4-BE49-F238E27FC236}">
                <a16:creationId xmlns:a16="http://schemas.microsoft.com/office/drawing/2014/main" xmlns="" id="{59CF9EB0-9922-4EA1-9678-AD44B2425263}"/>
              </a:ext>
            </a:extLst>
          </p:cNvPr>
          <p:cNvGrpSpPr>
            <a:grpSpLocks/>
          </p:cNvGrpSpPr>
          <p:nvPr/>
        </p:nvGrpSpPr>
        <p:grpSpPr bwMode="auto">
          <a:xfrm>
            <a:off x="4733862" y="4075891"/>
            <a:ext cx="2467039" cy="666223"/>
            <a:chOff x="3390" y="2256"/>
            <a:chExt cx="894" cy="297"/>
          </a:xfrm>
        </p:grpSpPr>
        <p:sp>
          <p:nvSpPr>
            <p:cNvPr id="17564" name="AutoShape 57">
              <a:extLst>
                <a:ext uri="{FF2B5EF4-FFF2-40B4-BE49-F238E27FC236}">
                  <a16:creationId xmlns:a16="http://schemas.microsoft.com/office/drawing/2014/main" xmlns="" id="{9296C795-F8CA-4077-8210-08C795E359C5}"/>
                </a:ext>
              </a:extLst>
            </p:cNvPr>
            <p:cNvSpPr>
              <a:spLocks noChangeArrowheads="1"/>
            </p:cNvSpPr>
            <p:nvPr/>
          </p:nvSpPr>
          <p:spPr bwMode="auto">
            <a:xfrm>
              <a:off x="3702" y="227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5" name="AutoShape 58">
              <a:extLst>
                <a:ext uri="{FF2B5EF4-FFF2-40B4-BE49-F238E27FC236}">
                  <a16:creationId xmlns:a16="http://schemas.microsoft.com/office/drawing/2014/main" xmlns="" id="{86609FAB-5061-40B2-ABE0-96B11FA447B2}"/>
                </a:ext>
              </a:extLst>
            </p:cNvPr>
            <p:cNvSpPr>
              <a:spLocks noChangeArrowheads="1"/>
            </p:cNvSpPr>
            <p:nvPr/>
          </p:nvSpPr>
          <p:spPr bwMode="auto">
            <a:xfrm>
              <a:off x="4003" y="228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6" name="AutoShape 59">
              <a:extLst>
                <a:ext uri="{FF2B5EF4-FFF2-40B4-BE49-F238E27FC236}">
                  <a16:creationId xmlns:a16="http://schemas.microsoft.com/office/drawing/2014/main" xmlns="" id="{0437886D-C74F-4B27-8110-6D50FA5CEFAF}"/>
                </a:ext>
              </a:extLst>
            </p:cNvPr>
            <p:cNvSpPr>
              <a:spLocks noChangeArrowheads="1"/>
            </p:cNvSpPr>
            <p:nvPr/>
          </p:nvSpPr>
          <p:spPr bwMode="auto">
            <a:xfrm>
              <a:off x="3396" y="228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7" name="Text Box 60">
              <a:extLst>
                <a:ext uri="{FF2B5EF4-FFF2-40B4-BE49-F238E27FC236}">
                  <a16:creationId xmlns:a16="http://schemas.microsoft.com/office/drawing/2014/main" xmlns="" id="{7EAD2592-CB8D-43C9-99A1-B592AD19FAA8}"/>
                </a:ext>
              </a:extLst>
            </p:cNvPr>
            <p:cNvSpPr txBox="1">
              <a:spLocks noChangeArrowheads="1"/>
            </p:cNvSpPr>
            <p:nvPr/>
          </p:nvSpPr>
          <p:spPr bwMode="auto">
            <a:xfrm>
              <a:off x="3696"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S</a:t>
              </a:r>
            </a:p>
          </p:txBody>
        </p:sp>
        <p:sp>
          <p:nvSpPr>
            <p:cNvPr id="17568" name="Text Box 61">
              <a:extLst>
                <a:ext uri="{FF2B5EF4-FFF2-40B4-BE49-F238E27FC236}">
                  <a16:creationId xmlns:a16="http://schemas.microsoft.com/office/drawing/2014/main" xmlns="" id="{24FEEAE4-A43F-4F6C-B89E-335572F103AD}"/>
                </a:ext>
              </a:extLst>
            </p:cNvPr>
            <p:cNvSpPr txBox="1">
              <a:spLocks noChangeArrowheads="1"/>
            </p:cNvSpPr>
            <p:nvPr/>
          </p:nvSpPr>
          <p:spPr bwMode="auto">
            <a:xfrm>
              <a:off x="3996"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569" name="Text Box 62">
              <a:extLst>
                <a:ext uri="{FF2B5EF4-FFF2-40B4-BE49-F238E27FC236}">
                  <a16:creationId xmlns:a16="http://schemas.microsoft.com/office/drawing/2014/main" xmlns="" id="{0760D7FD-0FB4-4BD2-8EE8-0391441E4523}"/>
                </a:ext>
              </a:extLst>
            </p:cNvPr>
            <p:cNvSpPr txBox="1">
              <a:spLocks noChangeArrowheads="1"/>
            </p:cNvSpPr>
            <p:nvPr/>
          </p:nvSpPr>
          <p:spPr bwMode="auto">
            <a:xfrm>
              <a:off x="3390" y="2256"/>
              <a:ext cx="28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U</a:t>
              </a:r>
            </a:p>
          </p:txBody>
        </p:sp>
      </p:grpSp>
      <p:grpSp>
        <p:nvGrpSpPr>
          <p:cNvPr id="17426" name="Group 63">
            <a:extLst>
              <a:ext uri="{FF2B5EF4-FFF2-40B4-BE49-F238E27FC236}">
                <a16:creationId xmlns:a16="http://schemas.microsoft.com/office/drawing/2014/main" xmlns="" id="{F998839F-0F77-440B-8EEF-FDE3C8201AB0}"/>
              </a:ext>
            </a:extLst>
          </p:cNvPr>
          <p:cNvGrpSpPr>
            <a:grpSpLocks/>
          </p:cNvGrpSpPr>
          <p:nvPr/>
        </p:nvGrpSpPr>
        <p:grpSpPr bwMode="auto">
          <a:xfrm>
            <a:off x="1801764" y="3350692"/>
            <a:ext cx="4452968" cy="641432"/>
            <a:chOff x="912" y="1968"/>
            <a:chExt cx="1720" cy="275"/>
          </a:xfrm>
        </p:grpSpPr>
        <p:sp>
          <p:nvSpPr>
            <p:cNvPr id="17558" name="AutoShape 64">
              <a:extLst>
                <a:ext uri="{FF2B5EF4-FFF2-40B4-BE49-F238E27FC236}">
                  <a16:creationId xmlns:a16="http://schemas.microsoft.com/office/drawing/2014/main" xmlns="" id="{17267018-0A36-4D55-84F7-A40998AD1973}"/>
                </a:ext>
              </a:extLst>
            </p:cNvPr>
            <p:cNvSpPr>
              <a:spLocks noChangeArrowheads="1"/>
            </p:cNvSpPr>
            <p:nvPr/>
          </p:nvSpPr>
          <p:spPr bwMode="auto">
            <a:xfrm>
              <a:off x="912" y="197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9" name="AutoShape 65">
              <a:extLst>
                <a:ext uri="{FF2B5EF4-FFF2-40B4-BE49-F238E27FC236}">
                  <a16:creationId xmlns:a16="http://schemas.microsoft.com/office/drawing/2014/main" xmlns="" id="{FE8A17AE-C6AF-4240-8A63-D2666E5DB19C}"/>
                </a:ext>
              </a:extLst>
            </p:cNvPr>
            <p:cNvSpPr>
              <a:spLocks noChangeArrowheads="1"/>
            </p:cNvSpPr>
            <p:nvPr/>
          </p:nvSpPr>
          <p:spPr bwMode="auto">
            <a:xfrm>
              <a:off x="2361"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0" name="AutoShape 66">
              <a:extLst>
                <a:ext uri="{FF2B5EF4-FFF2-40B4-BE49-F238E27FC236}">
                  <a16:creationId xmlns:a16="http://schemas.microsoft.com/office/drawing/2014/main" xmlns="" id="{56F730D9-76B8-414D-8997-DE2E5AAF7033}"/>
                </a:ext>
              </a:extLst>
            </p:cNvPr>
            <p:cNvSpPr>
              <a:spLocks noChangeArrowheads="1"/>
            </p:cNvSpPr>
            <p:nvPr/>
          </p:nvSpPr>
          <p:spPr bwMode="auto">
            <a:xfrm>
              <a:off x="1209" y="197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1" name="AutoShape 67">
              <a:extLst>
                <a:ext uri="{FF2B5EF4-FFF2-40B4-BE49-F238E27FC236}">
                  <a16:creationId xmlns:a16="http://schemas.microsoft.com/office/drawing/2014/main" xmlns="" id="{DB83785F-8EB2-4096-B00B-A115DB624B7B}"/>
                </a:ext>
              </a:extLst>
            </p:cNvPr>
            <p:cNvSpPr>
              <a:spLocks noChangeArrowheads="1"/>
            </p:cNvSpPr>
            <p:nvPr/>
          </p:nvSpPr>
          <p:spPr bwMode="auto">
            <a:xfrm>
              <a:off x="1494"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2" name="AutoShape 68">
              <a:extLst>
                <a:ext uri="{FF2B5EF4-FFF2-40B4-BE49-F238E27FC236}">
                  <a16:creationId xmlns:a16="http://schemas.microsoft.com/office/drawing/2014/main" xmlns="" id="{CD0DB22A-58DF-4233-96A8-61C555BC7A00}"/>
                </a:ext>
              </a:extLst>
            </p:cNvPr>
            <p:cNvSpPr>
              <a:spLocks noChangeArrowheads="1"/>
            </p:cNvSpPr>
            <p:nvPr/>
          </p:nvSpPr>
          <p:spPr bwMode="auto">
            <a:xfrm>
              <a:off x="1785"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63" name="AutoShape 69">
              <a:extLst>
                <a:ext uri="{FF2B5EF4-FFF2-40B4-BE49-F238E27FC236}">
                  <a16:creationId xmlns:a16="http://schemas.microsoft.com/office/drawing/2014/main" xmlns="" id="{7F2F1A40-6CBF-4841-A440-27FD72878BD9}"/>
                </a:ext>
              </a:extLst>
            </p:cNvPr>
            <p:cNvSpPr>
              <a:spLocks noChangeArrowheads="1"/>
            </p:cNvSpPr>
            <p:nvPr/>
          </p:nvSpPr>
          <p:spPr bwMode="auto">
            <a:xfrm>
              <a:off x="2070" y="19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76" name="Group 70">
            <a:extLst>
              <a:ext uri="{FF2B5EF4-FFF2-40B4-BE49-F238E27FC236}">
                <a16:creationId xmlns:a16="http://schemas.microsoft.com/office/drawing/2014/main" xmlns="" id="{36EDB85C-7571-4405-B816-CDD8C9A8637A}"/>
              </a:ext>
            </a:extLst>
          </p:cNvPr>
          <p:cNvGrpSpPr>
            <a:grpSpLocks/>
          </p:cNvGrpSpPr>
          <p:nvPr/>
        </p:nvGrpSpPr>
        <p:grpSpPr bwMode="auto">
          <a:xfrm>
            <a:off x="1820815" y="3309808"/>
            <a:ext cx="4460735" cy="699744"/>
            <a:chOff x="912" y="3351"/>
            <a:chExt cx="1723" cy="300"/>
          </a:xfrm>
        </p:grpSpPr>
        <p:sp>
          <p:nvSpPr>
            <p:cNvPr id="17546" name="AutoShape 71">
              <a:extLst>
                <a:ext uri="{FF2B5EF4-FFF2-40B4-BE49-F238E27FC236}">
                  <a16:creationId xmlns:a16="http://schemas.microsoft.com/office/drawing/2014/main" xmlns="" id="{4D5D14F7-D575-4CAD-A14C-2AE7E500E81A}"/>
                </a:ext>
              </a:extLst>
            </p:cNvPr>
            <p:cNvSpPr>
              <a:spLocks noChangeArrowheads="1"/>
            </p:cNvSpPr>
            <p:nvPr/>
          </p:nvSpPr>
          <p:spPr bwMode="auto">
            <a:xfrm>
              <a:off x="912" y="337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7" name="AutoShape 72">
              <a:extLst>
                <a:ext uri="{FF2B5EF4-FFF2-40B4-BE49-F238E27FC236}">
                  <a16:creationId xmlns:a16="http://schemas.microsoft.com/office/drawing/2014/main" xmlns="" id="{4547F942-B51A-4EAF-87A5-CFF6DB5A29A3}"/>
                </a:ext>
              </a:extLst>
            </p:cNvPr>
            <p:cNvSpPr>
              <a:spLocks noChangeArrowheads="1"/>
            </p:cNvSpPr>
            <p:nvPr/>
          </p:nvSpPr>
          <p:spPr bwMode="auto">
            <a:xfrm>
              <a:off x="1489" y="337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8" name="AutoShape 73">
              <a:extLst>
                <a:ext uri="{FF2B5EF4-FFF2-40B4-BE49-F238E27FC236}">
                  <a16:creationId xmlns:a16="http://schemas.microsoft.com/office/drawing/2014/main" xmlns="" id="{F1B9E2C5-87E2-4BFF-AA3A-ACE533861122}"/>
                </a:ext>
              </a:extLst>
            </p:cNvPr>
            <p:cNvSpPr>
              <a:spLocks noChangeArrowheads="1"/>
            </p:cNvSpPr>
            <p:nvPr/>
          </p:nvSpPr>
          <p:spPr bwMode="auto">
            <a:xfrm>
              <a:off x="2364" y="3368"/>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9" name="AutoShape 74">
              <a:extLst>
                <a:ext uri="{FF2B5EF4-FFF2-40B4-BE49-F238E27FC236}">
                  <a16:creationId xmlns:a16="http://schemas.microsoft.com/office/drawing/2014/main" xmlns="" id="{25921BAC-C261-40E2-9519-CE81BEF74245}"/>
                </a:ext>
              </a:extLst>
            </p:cNvPr>
            <p:cNvSpPr>
              <a:spLocks noChangeArrowheads="1"/>
            </p:cNvSpPr>
            <p:nvPr/>
          </p:nvSpPr>
          <p:spPr bwMode="auto">
            <a:xfrm>
              <a:off x="1777" y="337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0" name="AutoShape 75">
              <a:extLst>
                <a:ext uri="{FF2B5EF4-FFF2-40B4-BE49-F238E27FC236}">
                  <a16:creationId xmlns:a16="http://schemas.microsoft.com/office/drawing/2014/main" xmlns="" id="{F94C60FD-A32C-4D6E-8466-AD06FD8062CF}"/>
                </a:ext>
              </a:extLst>
            </p:cNvPr>
            <p:cNvSpPr>
              <a:spLocks noChangeArrowheads="1"/>
            </p:cNvSpPr>
            <p:nvPr/>
          </p:nvSpPr>
          <p:spPr bwMode="auto">
            <a:xfrm>
              <a:off x="2068" y="336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1" name="AutoShape 76">
              <a:extLst>
                <a:ext uri="{FF2B5EF4-FFF2-40B4-BE49-F238E27FC236}">
                  <a16:creationId xmlns:a16="http://schemas.microsoft.com/office/drawing/2014/main" xmlns="" id="{1D13CA92-4617-4615-AE9F-90AAB14383D4}"/>
                </a:ext>
              </a:extLst>
            </p:cNvPr>
            <p:cNvSpPr>
              <a:spLocks noChangeArrowheads="1"/>
            </p:cNvSpPr>
            <p:nvPr/>
          </p:nvSpPr>
          <p:spPr bwMode="auto">
            <a:xfrm>
              <a:off x="1200" y="337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52" name="Text Box 77">
              <a:extLst>
                <a:ext uri="{FF2B5EF4-FFF2-40B4-BE49-F238E27FC236}">
                  <a16:creationId xmlns:a16="http://schemas.microsoft.com/office/drawing/2014/main" xmlns="" id="{D494038B-39EF-4077-9E0E-4C123868F2D9}"/>
                </a:ext>
              </a:extLst>
            </p:cNvPr>
            <p:cNvSpPr txBox="1">
              <a:spLocks noChangeArrowheads="1"/>
            </p:cNvSpPr>
            <p:nvPr/>
          </p:nvSpPr>
          <p:spPr bwMode="auto">
            <a:xfrm>
              <a:off x="913"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3" name="Text Box 78">
              <a:extLst>
                <a:ext uri="{FF2B5EF4-FFF2-40B4-BE49-F238E27FC236}">
                  <a16:creationId xmlns:a16="http://schemas.microsoft.com/office/drawing/2014/main" xmlns="" id="{591BFF95-0D65-4751-A50F-56267EE50E87}"/>
                </a:ext>
              </a:extLst>
            </p:cNvPr>
            <p:cNvSpPr txBox="1">
              <a:spLocks noChangeArrowheads="1"/>
            </p:cNvSpPr>
            <p:nvPr/>
          </p:nvSpPr>
          <p:spPr bwMode="auto">
            <a:xfrm>
              <a:off x="2365" y="3354"/>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4" name="Text Box 79">
              <a:extLst>
                <a:ext uri="{FF2B5EF4-FFF2-40B4-BE49-F238E27FC236}">
                  <a16:creationId xmlns:a16="http://schemas.microsoft.com/office/drawing/2014/main" xmlns="" id="{D730C0AB-3FA9-4485-9E39-2000E3D4719F}"/>
                </a:ext>
              </a:extLst>
            </p:cNvPr>
            <p:cNvSpPr txBox="1">
              <a:spLocks noChangeArrowheads="1"/>
            </p:cNvSpPr>
            <p:nvPr/>
          </p:nvSpPr>
          <p:spPr bwMode="auto">
            <a:xfrm>
              <a:off x="1489"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5" name="Text Box 80">
              <a:extLst>
                <a:ext uri="{FF2B5EF4-FFF2-40B4-BE49-F238E27FC236}">
                  <a16:creationId xmlns:a16="http://schemas.microsoft.com/office/drawing/2014/main" xmlns="" id="{C3874BF0-9901-46E7-A1CB-004986C9DC06}"/>
                </a:ext>
              </a:extLst>
            </p:cNvPr>
            <p:cNvSpPr txBox="1">
              <a:spLocks noChangeArrowheads="1"/>
            </p:cNvSpPr>
            <p:nvPr/>
          </p:nvSpPr>
          <p:spPr bwMode="auto">
            <a:xfrm>
              <a:off x="1786" y="3360"/>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6" name="Text Box 81">
              <a:extLst>
                <a:ext uri="{FF2B5EF4-FFF2-40B4-BE49-F238E27FC236}">
                  <a16:creationId xmlns:a16="http://schemas.microsoft.com/office/drawing/2014/main" xmlns="" id="{FC804C27-5481-4FF6-B288-BC3644154706}"/>
                </a:ext>
              </a:extLst>
            </p:cNvPr>
            <p:cNvSpPr txBox="1">
              <a:spLocks noChangeArrowheads="1"/>
            </p:cNvSpPr>
            <p:nvPr/>
          </p:nvSpPr>
          <p:spPr bwMode="auto">
            <a:xfrm>
              <a:off x="1209" y="3363"/>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57" name="Text Box 82">
              <a:extLst>
                <a:ext uri="{FF2B5EF4-FFF2-40B4-BE49-F238E27FC236}">
                  <a16:creationId xmlns:a16="http://schemas.microsoft.com/office/drawing/2014/main" xmlns="" id="{63880A7C-2D81-4902-A829-C5D3CB22F213}"/>
                </a:ext>
              </a:extLst>
            </p:cNvPr>
            <p:cNvSpPr txBox="1">
              <a:spLocks noChangeArrowheads="1"/>
            </p:cNvSpPr>
            <p:nvPr/>
          </p:nvSpPr>
          <p:spPr bwMode="auto">
            <a:xfrm>
              <a:off x="2076" y="3351"/>
              <a:ext cx="24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89" name="Group 83">
            <a:extLst>
              <a:ext uri="{FF2B5EF4-FFF2-40B4-BE49-F238E27FC236}">
                <a16:creationId xmlns:a16="http://schemas.microsoft.com/office/drawing/2014/main" xmlns="" id="{BB8BA515-48B0-4299-9797-C268D1D6BC8B}"/>
              </a:ext>
            </a:extLst>
          </p:cNvPr>
          <p:cNvGrpSpPr>
            <a:grpSpLocks/>
          </p:cNvGrpSpPr>
          <p:nvPr/>
        </p:nvGrpSpPr>
        <p:grpSpPr bwMode="auto">
          <a:xfrm>
            <a:off x="1822931" y="3267757"/>
            <a:ext cx="4476269" cy="718402"/>
            <a:chOff x="816" y="2448"/>
            <a:chExt cx="1729" cy="308"/>
          </a:xfrm>
        </p:grpSpPr>
        <p:sp>
          <p:nvSpPr>
            <p:cNvPr id="17534" name="AutoShape 84">
              <a:extLst>
                <a:ext uri="{FF2B5EF4-FFF2-40B4-BE49-F238E27FC236}">
                  <a16:creationId xmlns:a16="http://schemas.microsoft.com/office/drawing/2014/main" xmlns="" id="{5575C55D-93C6-4476-9D02-F0BC5496F368}"/>
                </a:ext>
              </a:extLst>
            </p:cNvPr>
            <p:cNvSpPr>
              <a:spLocks noChangeArrowheads="1"/>
            </p:cNvSpPr>
            <p:nvPr/>
          </p:nvSpPr>
          <p:spPr bwMode="auto">
            <a:xfrm>
              <a:off x="816" y="248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5" name="AutoShape 85">
              <a:extLst>
                <a:ext uri="{FF2B5EF4-FFF2-40B4-BE49-F238E27FC236}">
                  <a16:creationId xmlns:a16="http://schemas.microsoft.com/office/drawing/2014/main" xmlns="" id="{A4074209-8DFF-433D-8FCF-AB12A7BB6829}"/>
                </a:ext>
              </a:extLst>
            </p:cNvPr>
            <p:cNvSpPr>
              <a:spLocks noChangeArrowheads="1"/>
            </p:cNvSpPr>
            <p:nvPr/>
          </p:nvSpPr>
          <p:spPr bwMode="auto">
            <a:xfrm>
              <a:off x="1681"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6" name="AutoShape 86">
              <a:extLst>
                <a:ext uri="{FF2B5EF4-FFF2-40B4-BE49-F238E27FC236}">
                  <a16:creationId xmlns:a16="http://schemas.microsoft.com/office/drawing/2014/main" xmlns="" id="{913A11E8-4754-4188-9D4C-6B5922FAA3EE}"/>
                </a:ext>
              </a:extLst>
            </p:cNvPr>
            <p:cNvSpPr>
              <a:spLocks noChangeArrowheads="1"/>
            </p:cNvSpPr>
            <p:nvPr/>
          </p:nvSpPr>
          <p:spPr bwMode="auto">
            <a:xfrm>
              <a:off x="1966" y="248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7" name="AutoShape 87">
              <a:extLst>
                <a:ext uri="{FF2B5EF4-FFF2-40B4-BE49-F238E27FC236}">
                  <a16:creationId xmlns:a16="http://schemas.microsoft.com/office/drawing/2014/main" xmlns="" id="{D28D315F-FC1D-4B37-9688-41DF1F9DFC5C}"/>
                </a:ext>
              </a:extLst>
            </p:cNvPr>
            <p:cNvSpPr>
              <a:spLocks noChangeArrowheads="1"/>
            </p:cNvSpPr>
            <p:nvPr/>
          </p:nvSpPr>
          <p:spPr bwMode="auto">
            <a:xfrm>
              <a:off x="1107"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8" name="AutoShape 88">
              <a:extLst>
                <a:ext uri="{FF2B5EF4-FFF2-40B4-BE49-F238E27FC236}">
                  <a16:creationId xmlns:a16="http://schemas.microsoft.com/office/drawing/2014/main" xmlns="" id="{D26CE086-B6E4-4905-929A-9EC5D5D63979}"/>
                </a:ext>
              </a:extLst>
            </p:cNvPr>
            <p:cNvSpPr>
              <a:spLocks noChangeArrowheads="1"/>
            </p:cNvSpPr>
            <p:nvPr/>
          </p:nvSpPr>
          <p:spPr bwMode="auto">
            <a:xfrm>
              <a:off x="1393" y="248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9" name="Text Box 89">
              <a:extLst>
                <a:ext uri="{FF2B5EF4-FFF2-40B4-BE49-F238E27FC236}">
                  <a16:creationId xmlns:a16="http://schemas.microsoft.com/office/drawing/2014/main" xmlns="" id="{4683404E-5740-4CE5-AE1A-521DE8A50D44}"/>
                </a:ext>
              </a:extLst>
            </p:cNvPr>
            <p:cNvSpPr txBox="1">
              <a:spLocks noChangeArrowheads="1"/>
            </p:cNvSpPr>
            <p:nvPr/>
          </p:nvSpPr>
          <p:spPr bwMode="auto">
            <a:xfrm>
              <a:off x="1393" y="244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O</a:t>
              </a:r>
            </a:p>
          </p:txBody>
        </p:sp>
        <p:sp>
          <p:nvSpPr>
            <p:cNvPr id="17540" name="AutoShape 90">
              <a:extLst>
                <a:ext uri="{FF2B5EF4-FFF2-40B4-BE49-F238E27FC236}">
                  <a16:creationId xmlns:a16="http://schemas.microsoft.com/office/drawing/2014/main" xmlns="" id="{18B59304-DE51-49B5-8B11-28EB1D159A17}"/>
                </a:ext>
              </a:extLst>
            </p:cNvPr>
            <p:cNvSpPr>
              <a:spLocks noChangeArrowheads="1"/>
            </p:cNvSpPr>
            <p:nvPr/>
          </p:nvSpPr>
          <p:spPr bwMode="auto">
            <a:xfrm>
              <a:off x="2256" y="2480"/>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41" name="Text Box 91">
              <a:extLst>
                <a:ext uri="{FF2B5EF4-FFF2-40B4-BE49-F238E27FC236}">
                  <a16:creationId xmlns:a16="http://schemas.microsoft.com/office/drawing/2014/main" xmlns="" id="{F7002631-929F-46B5-8EFD-A4D66A709A8E}"/>
                </a:ext>
              </a:extLst>
            </p:cNvPr>
            <p:cNvSpPr txBox="1">
              <a:spLocks noChangeArrowheads="1"/>
            </p:cNvSpPr>
            <p:nvPr/>
          </p:nvSpPr>
          <p:spPr bwMode="auto">
            <a:xfrm>
              <a:off x="1098" y="2457"/>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A</a:t>
              </a:r>
            </a:p>
          </p:txBody>
        </p:sp>
        <p:sp>
          <p:nvSpPr>
            <p:cNvPr id="17542" name="Text Box 92">
              <a:extLst>
                <a:ext uri="{FF2B5EF4-FFF2-40B4-BE49-F238E27FC236}">
                  <a16:creationId xmlns:a16="http://schemas.microsoft.com/office/drawing/2014/main" xmlns="" id="{B7817F10-B7DF-4DBD-86CA-0B635DC3D7EB}"/>
                </a:ext>
              </a:extLst>
            </p:cNvPr>
            <p:cNvSpPr txBox="1">
              <a:spLocks noChangeArrowheads="1"/>
            </p:cNvSpPr>
            <p:nvPr/>
          </p:nvSpPr>
          <p:spPr bwMode="auto">
            <a:xfrm>
              <a:off x="1965" y="246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Ư</a:t>
              </a:r>
            </a:p>
          </p:txBody>
        </p:sp>
        <p:sp>
          <p:nvSpPr>
            <p:cNvPr id="17543" name="Text Box 93">
              <a:extLst>
                <a:ext uri="{FF2B5EF4-FFF2-40B4-BE49-F238E27FC236}">
                  <a16:creationId xmlns:a16="http://schemas.microsoft.com/office/drawing/2014/main" xmlns="" id="{4210A4A3-DB8B-479F-A04C-E75BE9F9C2D1}"/>
                </a:ext>
              </a:extLst>
            </p:cNvPr>
            <p:cNvSpPr txBox="1">
              <a:spLocks noChangeArrowheads="1"/>
            </p:cNvSpPr>
            <p:nvPr/>
          </p:nvSpPr>
          <p:spPr bwMode="auto">
            <a:xfrm>
              <a:off x="1690" y="2459"/>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L</a:t>
              </a:r>
            </a:p>
          </p:txBody>
        </p:sp>
        <p:sp>
          <p:nvSpPr>
            <p:cNvPr id="17544" name="Text Box 94">
              <a:extLst>
                <a:ext uri="{FF2B5EF4-FFF2-40B4-BE49-F238E27FC236}">
                  <a16:creationId xmlns:a16="http://schemas.microsoft.com/office/drawing/2014/main" xmlns="" id="{43BC9452-930E-44AD-804F-7B28E438F8AF}"/>
                </a:ext>
              </a:extLst>
            </p:cNvPr>
            <p:cNvSpPr txBox="1">
              <a:spLocks noChangeArrowheads="1"/>
            </p:cNvSpPr>
            <p:nvPr/>
          </p:nvSpPr>
          <p:spPr bwMode="auto">
            <a:xfrm>
              <a:off x="817" y="2459"/>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S</a:t>
              </a:r>
            </a:p>
          </p:txBody>
        </p:sp>
        <p:sp>
          <p:nvSpPr>
            <p:cNvPr id="17545" name="Text Box 95">
              <a:extLst>
                <a:ext uri="{FF2B5EF4-FFF2-40B4-BE49-F238E27FC236}">
                  <a16:creationId xmlns:a16="http://schemas.microsoft.com/office/drawing/2014/main" xmlns="" id="{884165B3-1B68-44D3-9044-C778BF94B69A}"/>
                </a:ext>
              </a:extLst>
            </p:cNvPr>
            <p:cNvSpPr txBox="1">
              <a:spLocks noChangeArrowheads="1"/>
            </p:cNvSpPr>
            <p:nvPr/>
          </p:nvSpPr>
          <p:spPr bwMode="auto">
            <a:xfrm>
              <a:off x="2257" y="2448"/>
              <a:ext cx="28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U</a:t>
              </a:r>
            </a:p>
          </p:txBody>
        </p:sp>
      </p:grpSp>
      <p:grpSp>
        <p:nvGrpSpPr>
          <p:cNvPr id="102" name="Group 96">
            <a:extLst>
              <a:ext uri="{FF2B5EF4-FFF2-40B4-BE49-F238E27FC236}">
                <a16:creationId xmlns:a16="http://schemas.microsoft.com/office/drawing/2014/main" xmlns="" id="{1B7EDE85-6608-40DC-B9DD-AEAFD85AA6DE}"/>
              </a:ext>
            </a:extLst>
          </p:cNvPr>
          <p:cNvGrpSpPr>
            <a:grpSpLocks/>
          </p:cNvGrpSpPr>
          <p:nvPr/>
        </p:nvGrpSpPr>
        <p:grpSpPr bwMode="auto">
          <a:xfrm>
            <a:off x="2556933" y="1820617"/>
            <a:ext cx="6611876" cy="618491"/>
            <a:chOff x="1706" y="3813"/>
            <a:chExt cx="2584" cy="293"/>
          </a:xfrm>
        </p:grpSpPr>
        <p:sp>
          <p:nvSpPr>
            <p:cNvPr id="17516" name="AutoShape 97">
              <a:extLst>
                <a:ext uri="{FF2B5EF4-FFF2-40B4-BE49-F238E27FC236}">
                  <a16:creationId xmlns:a16="http://schemas.microsoft.com/office/drawing/2014/main" xmlns="" id="{7FB1C122-97CF-4F0B-B0D0-E70E3B9A8395}"/>
                </a:ext>
              </a:extLst>
            </p:cNvPr>
            <p:cNvSpPr>
              <a:spLocks noChangeArrowheads="1"/>
            </p:cNvSpPr>
            <p:nvPr/>
          </p:nvSpPr>
          <p:spPr bwMode="auto">
            <a:xfrm>
              <a:off x="1706" y="382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7" name="AutoShape 98">
              <a:extLst>
                <a:ext uri="{FF2B5EF4-FFF2-40B4-BE49-F238E27FC236}">
                  <a16:creationId xmlns:a16="http://schemas.microsoft.com/office/drawing/2014/main" xmlns="" id="{A85571DE-DD56-4C08-8B03-F69533A43DDA}"/>
                </a:ext>
              </a:extLst>
            </p:cNvPr>
            <p:cNvSpPr>
              <a:spLocks noChangeArrowheads="1"/>
            </p:cNvSpPr>
            <p:nvPr/>
          </p:nvSpPr>
          <p:spPr bwMode="auto">
            <a:xfrm>
              <a:off x="2283"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8" name="AutoShape 99">
              <a:extLst>
                <a:ext uri="{FF2B5EF4-FFF2-40B4-BE49-F238E27FC236}">
                  <a16:creationId xmlns:a16="http://schemas.microsoft.com/office/drawing/2014/main" xmlns="" id="{A64B76F3-0D2B-4D44-987E-25E45B23A352}"/>
                </a:ext>
              </a:extLst>
            </p:cNvPr>
            <p:cNvSpPr>
              <a:spLocks noChangeArrowheads="1"/>
            </p:cNvSpPr>
            <p:nvPr/>
          </p:nvSpPr>
          <p:spPr bwMode="auto">
            <a:xfrm>
              <a:off x="2863" y="383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19" name="AutoShape 100">
              <a:extLst>
                <a:ext uri="{FF2B5EF4-FFF2-40B4-BE49-F238E27FC236}">
                  <a16:creationId xmlns:a16="http://schemas.microsoft.com/office/drawing/2014/main" xmlns="" id="{78733E05-0D6C-4EAE-8D39-CF86A118DC35}"/>
                </a:ext>
              </a:extLst>
            </p:cNvPr>
            <p:cNvSpPr>
              <a:spLocks noChangeArrowheads="1"/>
            </p:cNvSpPr>
            <p:nvPr/>
          </p:nvSpPr>
          <p:spPr bwMode="auto">
            <a:xfrm>
              <a:off x="2571"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0" name="AutoShape 101">
              <a:extLst>
                <a:ext uri="{FF2B5EF4-FFF2-40B4-BE49-F238E27FC236}">
                  <a16:creationId xmlns:a16="http://schemas.microsoft.com/office/drawing/2014/main" xmlns="" id="{A57737EA-1AAE-4653-9003-28E5C4E761A6}"/>
                </a:ext>
              </a:extLst>
            </p:cNvPr>
            <p:cNvSpPr>
              <a:spLocks noChangeArrowheads="1"/>
            </p:cNvSpPr>
            <p:nvPr/>
          </p:nvSpPr>
          <p:spPr bwMode="auto">
            <a:xfrm>
              <a:off x="3444" y="383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1" name="Text Box 102">
              <a:extLst>
                <a:ext uri="{FF2B5EF4-FFF2-40B4-BE49-F238E27FC236}">
                  <a16:creationId xmlns:a16="http://schemas.microsoft.com/office/drawing/2014/main" xmlns="" id="{27920273-D321-45BA-8478-98D08D95CC30}"/>
                </a:ext>
              </a:extLst>
            </p:cNvPr>
            <p:cNvSpPr txBox="1">
              <a:spLocks noChangeArrowheads="1"/>
            </p:cNvSpPr>
            <p:nvPr/>
          </p:nvSpPr>
          <p:spPr bwMode="auto">
            <a:xfrm>
              <a:off x="1707"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2" name="Text Box 103">
              <a:extLst>
                <a:ext uri="{FF2B5EF4-FFF2-40B4-BE49-F238E27FC236}">
                  <a16:creationId xmlns:a16="http://schemas.microsoft.com/office/drawing/2014/main" xmlns="" id="{BBB776C2-0F9B-43CF-B94F-54D78C7F21E2}"/>
                </a:ext>
              </a:extLst>
            </p:cNvPr>
            <p:cNvSpPr txBox="1">
              <a:spLocks noChangeArrowheads="1"/>
            </p:cNvSpPr>
            <p:nvPr/>
          </p:nvSpPr>
          <p:spPr bwMode="auto">
            <a:xfrm>
              <a:off x="2864" y="3820"/>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3" name="Text Box 104">
              <a:extLst>
                <a:ext uri="{FF2B5EF4-FFF2-40B4-BE49-F238E27FC236}">
                  <a16:creationId xmlns:a16="http://schemas.microsoft.com/office/drawing/2014/main" xmlns="" id="{7392CEF8-B492-450A-AF2C-78641560107C}"/>
                </a:ext>
              </a:extLst>
            </p:cNvPr>
            <p:cNvSpPr txBox="1">
              <a:spLocks noChangeArrowheads="1"/>
            </p:cNvSpPr>
            <p:nvPr/>
          </p:nvSpPr>
          <p:spPr bwMode="auto">
            <a:xfrm>
              <a:off x="2283"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4" name="Text Box 105">
              <a:extLst>
                <a:ext uri="{FF2B5EF4-FFF2-40B4-BE49-F238E27FC236}">
                  <a16:creationId xmlns:a16="http://schemas.microsoft.com/office/drawing/2014/main" xmlns="" id="{49695E86-EBFE-4070-B4D6-E05BCFF70E0C}"/>
                </a:ext>
              </a:extLst>
            </p:cNvPr>
            <p:cNvSpPr txBox="1">
              <a:spLocks noChangeArrowheads="1"/>
            </p:cNvSpPr>
            <p:nvPr/>
          </p:nvSpPr>
          <p:spPr bwMode="auto">
            <a:xfrm>
              <a:off x="2580"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5" name="Text Box 106">
              <a:extLst>
                <a:ext uri="{FF2B5EF4-FFF2-40B4-BE49-F238E27FC236}">
                  <a16:creationId xmlns:a16="http://schemas.microsoft.com/office/drawing/2014/main" xmlns="" id="{2AE763F2-59AB-43CF-AD7D-F9A2B594BA3D}"/>
                </a:ext>
              </a:extLst>
            </p:cNvPr>
            <p:cNvSpPr txBox="1">
              <a:spLocks noChangeArrowheads="1"/>
            </p:cNvSpPr>
            <p:nvPr/>
          </p:nvSpPr>
          <p:spPr bwMode="auto">
            <a:xfrm>
              <a:off x="3444" y="3817"/>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6" name="AutoShape 107">
              <a:extLst>
                <a:ext uri="{FF2B5EF4-FFF2-40B4-BE49-F238E27FC236}">
                  <a16:creationId xmlns:a16="http://schemas.microsoft.com/office/drawing/2014/main" xmlns="" id="{9B1218E4-7A4B-4316-B218-FF61F8CD06D5}"/>
                </a:ext>
              </a:extLst>
            </p:cNvPr>
            <p:cNvSpPr>
              <a:spLocks noChangeArrowheads="1"/>
            </p:cNvSpPr>
            <p:nvPr/>
          </p:nvSpPr>
          <p:spPr bwMode="auto">
            <a:xfrm>
              <a:off x="3731" y="382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7" name="AutoShape 108">
              <a:extLst>
                <a:ext uri="{FF2B5EF4-FFF2-40B4-BE49-F238E27FC236}">
                  <a16:creationId xmlns:a16="http://schemas.microsoft.com/office/drawing/2014/main" xmlns="" id="{8F00CB4F-0383-4972-AAA5-1BE8CABF8F4D}"/>
                </a:ext>
              </a:extLst>
            </p:cNvPr>
            <p:cNvSpPr>
              <a:spLocks noChangeArrowheads="1"/>
            </p:cNvSpPr>
            <p:nvPr/>
          </p:nvSpPr>
          <p:spPr bwMode="auto">
            <a:xfrm>
              <a:off x="4019" y="382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28" name="Text Box 109">
              <a:extLst>
                <a:ext uri="{FF2B5EF4-FFF2-40B4-BE49-F238E27FC236}">
                  <a16:creationId xmlns:a16="http://schemas.microsoft.com/office/drawing/2014/main" xmlns="" id="{5D9B0E8A-970C-4AF2-A3BD-6B0262D93958}"/>
                </a:ext>
              </a:extLst>
            </p:cNvPr>
            <p:cNvSpPr txBox="1">
              <a:spLocks noChangeArrowheads="1"/>
            </p:cNvSpPr>
            <p:nvPr/>
          </p:nvSpPr>
          <p:spPr bwMode="auto">
            <a:xfrm>
              <a:off x="3731"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29" name="Text Box 110">
              <a:extLst>
                <a:ext uri="{FF2B5EF4-FFF2-40B4-BE49-F238E27FC236}">
                  <a16:creationId xmlns:a16="http://schemas.microsoft.com/office/drawing/2014/main" xmlns="" id="{6B14D8D3-9FA5-4BD3-A808-D3A34DA6C154}"/>
                </a:ext>
              </a:extLst>
            </p:cNvPr>
            <p:cNvSpPr txBox="1">
              <a:spLocks noChangeArrowheads="1"/>
            </p:cNvSpPr>
            <p:nvPr/>
          </p:nvSpPr>
          <p:spPr bwMode="auto">
            <a:xfrm>
              <a:off x="4028"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30" name="AutoShape 111">
              <a:extLst>
                <a:ext uri="{FF2B5EF4-FFF2-40B4-BE49-F238E27FC236}">
                  <a16:creationId xmlns:a16="http://schemas.microsoft.com/office/drawing/2014/main" xmlns="" id="{A02EBBBA-229D-401C-9881-FA6B904D296A}"/>
                </a:ext>
              </a:extLst>
            </p:cNvPr>
            <p:cNvSpPr>
              <a:spLocks noChangeArrowheads="1"/>
            </p:cNvSpPr>
            <p:nvPr/>
          </p:nvSpPr>
          <p:spPr bwMode="auto">
            <a:xfrm>
              <a:off x="1994" y="382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1" name="Text Box 112">
              <a:extLst>
                <a:ext uri="{FF2B5EF4-FFF2-40B4-BE49-F238E27FC236}">
                  <a16:creationId xmlns:a16="http://schemas.microsoft.com/office/drawing/2014/main" xmlns="" id="{5F26162B-6038-4D34-9FCC-25E1A2D5B6B0}"/>
                </a:ext>
              </a:extLst>
            </p:cNvPr>
            <p:cNvSpPr txBox="1">
              <a:spLocks noChangeArrowheads="1"/>
            </p:cNvSpPr>
            <p:nvPr/>
          </p:nvSpPr>
          <p:spPr bwMode="auto">
            <a:xfrm>
              <a:off x="1995" y="3813"/>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532" name="AutoShape 113">
              <a:extLst>
                <a:ext uri="{FF2B5EF4-FFF2-40B4-BE49-F238E27FC236}">
                  <a16:creationId xmlns:a16="http://schemas.microsoft.com/office/drawing/2014/main" xmlns="" id="{09F232D0-F45A-4345-8499-7B97FFEDF198}"/>
                </a:ext>
              </a:extLst>
            </p:cNvPr>
            <p:cNvSpPr>
              <a:spLocks noChangeArrowheads="1"/>
            </p:cNvSpPr>
            <p:nvPr/>
          </p:nvSpPr>
          <p:spPr bwMode="auto">
            <a:xfrm>
              <a:off x="3155" y="382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33" name="Text Box 114">
              <a:extLst>
                <a:ext uri="{FF2B5EF4-FFF2-40B4-BE49-F238E27FC236}">
                  <a16:creationId xmlns:a16="http://schemas.microsoft.com/office/drawing/2014/main" xmlns="" id="{9B6C00E6-C305-423D-96D6-B4E57B9D5909}"/>
                </a:ext>
              </a:extLst>
            </p:cNvPr>
            <p:cNvSpPr txBox="1">
              <a:spLocks noChangeArrowheads="1"/>
            </p:cNvSpPr>
            <p:nvPr/>
          </p:nvSpPr>
          <p:spPr bwMode="auto">
            <a:xfrm>
              <a:off x="3156" y="3814"/>
              <a:ext cx="2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121" name="Group 115">
            <a:extLst>
              <a:ext uri="{FF2B5EF4-FFF2-40B4-BE49-F238E27FC236}">
                <a16:creationId xmlns:a16="http://schemas.microsoft.com/office/drawing/2014/main" xmlns="" id="{2DA0DF8F-EBDB-41A7-8F5D-622643D98AB9}"/>
              </a:ext>
            </a:extLst>
          </p:cNvPr>
          <p:cNvGrpSpPr>
            <a:grpSpLocks/>
          </p:cNvGrpSpPr>
          <p:nvPr/>
        </p:nvGrpSpPr>
        <p:grpSpPr bwMode="auto">
          <a:xfrm>
            <a:off x="2540001" y="1779429"/>
            <a:ext cx="6750049" cy="650155"/>
            <a:chOff x="2400" y="3465"/>
            <a:chExt cx="2638" cy="308"/>
          </a:xfrm>
        </p:grpSpPr>
        <p:sp>
          <p:nvSpPr>
            <p:cNvPr id="17498" name="AutoShape 116">
              <a:extLst>
                <a:ext uri="{FF2B5EF4-FFF2-40B4-BE49-F238E27FC236}">
                  <a16:creationId xmlns:a16="http://schemas.microsoft.com/office/drawing/2014/main" xmlns="" id="{4F6AA560-21F7-4837-8B13-5CD6541D6C91}"/>
                </a:ext>
              </a:extLst>
            </p:cNvPr>
            <p:cNvSpPr>
              <a:spLocks noChangeArrowheads="1"/>
            </p:cNvSpPr>
            <p:nvPr/>
          </p:nvSpPr>
          <p:spPr bwMode="auto">
            <a:xfrm>
              <a:off x="2400" y="348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9" name="AutoShape 117">
              <a:extLst>
                <a:ext uri="{FF2B5EF4-FFF2-40B4-BE49-F238E27FC236}">
                  <a16:creationId xmlns:a16="http://schemas.microsoft.com/office/drawing/2014/main" xmlns="" id="{589F7C1E-3484-485B-824E-04A65AF19E64}"/>
                </a:ext>
              </a:extLst>
            </p:cNvPr>
            <p:cNvSpPr>
              <a:spLocks noChangeArrowheads="1"/>
            </p:cNvSpPr>
            <p:nvPr/>
          </p:nvSpPr>
          <p:spPr bwMode="auto">
            <a:xfrm>
              <a:off x="3274"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0" name="AutoShape 118">
              <a:extLst>
                <a:ext uri="{FF2B5EF4-FFF2-40B4-BE49-F238E27FC236}">
                  <a16:creationId xmlns:a16="http://schemas.microsoft.com/office/drawing/2014/main" xmlns="" id="{6CE2C088-A459-4878-A32A-34F36AB14BD2}"/>
                </a:ext>
              </a:extLst>
            </p:cNvPr>
            <p:cNvSpPr>
              <a:spLocks noChangeArrowheads="1"/>
            </p:cNvSpPr>
            <p:nvPr/>
          </p:nvSpPr>
          <p:spPr bwMode="auto">
            <a:xfrm>
              <a:off x="3869"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1" name="AutoShape 119">
              <a:extLst>
                <a:ext uri="{FF2B5EF4-FFF2-40B4-BE49-F238E27FC236}">
                  <a16:creationId xmlns:a16="http://schemas.microsoft.com/office/drawing/2014/main" xmlns="" id="{E0CD6BF0-3FB6-4656-9D13-73B63E4E6FD2}"/>
                </a:ext>
              </a:extLst>
            </p:cNvPr>
            <p:cNvSpPr>
              <a:spLocks noChangeArrowheads="1"/>
            </p:cNvSpPr>
            <p:nvPr/>
          </p:nvSpPr>
          <p:spPr bwMode="auto">
            <a:xfrm>
              <a:off x="2691" y="3490"/>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2" name="AutoShape 120">
              <a:extLst>
                <a:ext uri="{FF2B5EF4-FFF2-40B4-BE49-F238E27FC236}">
                  <a16:creationId xmlns:a16="http://schemas.microsoft.com/office/drawing/2014/main" xmlns="" id="{CDF3FF72-54AB-4EC8-8CC2-A284060FF42A}"/>
                </a:ext>
              </a:extLst>
            </p:cNvPr>
            <p:cNvSpPr>
              <a:spLocks noChangeArrowheads="1"/>
            </p:cNvSpPr>
            <p:nvPr/>
          </p:nvSpPr>
          <p:spPr bwMode="auto">
            <a:xfrm>
              <a:off x="4156"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3" name="AutoShape 121">
              <a:extLst>
                <a:ext uri="{FF2B5EF4-FFF2-40B4-BE49-F238E27FC236}">
                  <a16:creationId xmlns:a16="http://schemas.microsoft.com/office/drawing/2014/main" xmlns="" id="{3B2BB95F-0414-422B-9E5C-19B5B82E6D30}"/>
                </a:ext>
              </a:extLst>
            </p:cNvPr>
            <p:cNvSpPr>
              <a:spLocks noChangeArrowheads="1"/>
            </p:cNvSpPr>
            <p:nvPr/>
          </p:nvSpPr>
          <p:spPr bwMode="auto">
            <a:xfrm>
              <a:off x="4742"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4" name="AutoShape 122">
              <a:extLst>
                <a:ext uri="{FF2B5EF4-FFF2-40B4-BE49-F238E27FC236}">
                  <a16:creationId xmlns:a16="http://schemas.microsoft.com/office/drawing/2014/main" xmlns="" id="{FB25B3B9-2011-4A45-B3D9-A8B521D0D9EA}"/>
                </a:ext>
              </a:extLst>
            </p:cNvPr>
            <p:cNvSpPr>
              <a:spLocks noChangeArrowheads="1"/>
            </p:cNvSpPr>
            <p:nvPr/>
          </p:nvSpPr>
          <p:spPr bwMode="auto">
            <a:xfrm>
              <a:off x="2977" y="349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5" name="Text Box 123">
              <a:extLst>
                <a:ext uri="{FF2B5EF4-FFF2-40B4-BE49-F238E27FC236}">
                  <a16:creationId xmlns:a16="http://schemas.microsoft.com/office/drawing/2014/main" xmlns="" id="{1D2BC9D7-E56B-4683-A311-CAFF22E55258}"/>
                </a:ext>
              </a:extLst>
            </p:cNvPr>
            <p:cNvSpPr txBox="1">
              <a:spLocks noChangeArrowheads="1"/>
            </p:cNvSpPr>
            <p:nvPr/>
          </p:nvSpPr>
          <p:spPr bwMode="auto">
            <a:xfrm>
              <a:off x="2977"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Ư</a:t>
              </a:r>
            </a:p>
          </p:txBody>
        </p:sp>
        <p:sp>
          <p:nvSpPr>
            <p:cNvPr id="17506" name="AutoShape 124">
              <a:extLst>
                <a:ext uri="{FF2B5EF4-FFF2-40B4-BE49-F238E27FC236}">
                  <a16:creationId xmlns:a16="http://schemas.microsoft.com/office/drawing/2014/main" xmlns="" id="{86889622-3403-4553-B9BD-D476A8615254}"/>
                </a:ext>
              </a:extLst>
            </p:cNvPr>
            <p:cNvSpPr>
              <a:spLocks noChangeArrowheads="1"/>
            </p:cNvSpPr>
            <p:nvPr/>
          </p:nvSpPr>
          <p:spPr bwMode="auto">
            <a:xfrm>
              <a:off x="3569" y="349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7" name="AutoShape 125">
              <a:extLst>
                <a:ext uri="{FF2B5EF4-FFF2-40B4-BE49-F238E27FC236}">
                  <a16:creationId xmlns:a16="http://schemas.microsoft.com/office/drawing/2014/main" xmlns="" id="{E94F0823-DBAC-46CA-B9FE-03AE0A8B3456}"/>
                </a:ext>
              </a:extLst>
            </p:cNvPr>
            <p:cNvSpPr>
              <a:spLocks noChangeArrowheads="1"/>
            </p:cNvSpPr>
            <p:nvPr/>
          </p:nvSpPr>
          <p:spPr bwMode="auto">
            <a:xfrm>
              <a:off x="4453" y="3501"/>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508" name="Text Box 126">
              <a:extLst>
                <a:ext uri="{FF2B5EF4-FFF2-40B4-BE49-F238E27FC236}">
                  <a16:creationId xmlns:a16="http://schemas.microsoft.com/office/drawing/2014/main" xmlns="" id="{D9C35C66-1D9F-40E0-A0AE-264FDE2B6E68}"/>
                </a:ext>
              </a:extLst>
            </p:cNvPr>
            <p:cNvSpPr txBox="1">
              <a:spLocks noChangeArrowheads="1"/>
            </p:cNvSpPr>
            <p:nvPr/>
          </p:nvSpPr>
          <p:spPr bwMode="auto">
            <a:xfrm>
              <a:off x="4444" y="3474"/>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509" name="Text Box 127">
              <a:extLst>
                <a:ext uri="{FF2B5EF4-FFF2-40B4-BE49-F238E27FC236}">
                  <a16:creationId xmlns:a16="http://schemas.microsoft.com/office/drawing/2014/main" xmlns="" id="{787CC625-875E-4798-9761-8B15D8951FEE}"/>
                </a:ext>
              </a:extLst>
            </p:cNvPr>
            <p:cNvSpPr txBox="1">
              <a:spLocks noChangeArrowheads="1"/>
            </p:cNvSpPr>
            <p:nvPr/>
          </p:nvSpPr>
          <p:spPr bwMode="auto">
            <a:xfrm>
              <a:off x="2682"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H</a:t>
              </a:r>
            </a:p>
          </p:txBody>
        </p:sp>
        <p:sp>
          <p:nvSpPr>
            <p:cNvPr id="17510" name="Text Box 128">
              <a:extLst>
                <a:ext uri="{FF2B5EF4-FFF2-40B4-BE49-F238E27FC236}">
                  <a16:creationId xmlns:a16="http://schemas.microsoft.com/office/drawing/2014/main" xmlns="" id="{7CE7CA62-5537-48B2-B9B2-6497A4F1F510}"/>
                </a:ext>
              </a:extLst>
            </p:cNvPr>
            <p:cNvSpPr txBox="1">
              <a:spLocks noChangeArrowheads="1"/>
            </p:cNvSpPr>
            <p:nvPr/>
          </p:nvSpPr>
          <p:spPr bwMode="auto">
            <a:xfrm>
              <a:off x="3868" y="348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Ệ</a:t>
              </a:r>
            </a:p>
          </p:txBody>
        </p:sp>
        <p:sp>
          <p:nvSpPr>
            <p:cNvPr id="17511" name="Text Box 129">
              <a:extLst>
                <a:ext uri="{FF2B5EF4-FFF2-40B4-BE49-F238E27FC236}">
                  <a16:creationId xmlns:a16="http://schemas.microsoft.com/office/drawing/2014/main" xmlns="" id="{EEE0CF84-8019-4888-8F56-8A6ED0DCAB8D}"/>
                </a:ext>
              </a:extLst>
            </p:cNvPr>
            <p:cNvSpPr txBox="1">
              <a:spLocks noChangeArrowheads="1"/>
            </p:cNvSpPr>
            <p:nvPr/>
          </p:nvSpPr>
          <p:spPr bwMode="auto">
            <a:xfrm>
              <a:off x="4147" y="3476"/>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N</a:t>
              </a:r>
            </a:p>
          </p:txBody>
        </p:sp>
        <p:sp>
          <p:nvSpPr>
            <p:cNvPr id="17512" name="Text Box 130">
              <a:extLst>
                <a:ext uri="{FF2B5EF4-FFF2-40B4-BE49-F238E27FC236}">
                  <a16:creationId xmlns:a16="http://schemas.microsoft.com/office/drawing/2014/main" xmlns="" id="{F46253AD-979D-41E2-BFF7-EA18A76D212E}"/>
                </a:ext>
              </a:extLst>
            </p:cNvPr>
            <p:cNvSpPr txBox="1">
              <a:spLocks noChangeArrowheads="1"/>
            </p:cNvSpPr>
            <p:nvPr/>
          </p:nvSpPr>
          <p:spPr bwMode="auto">
            <a:xfrm>
              <a:off x="3283" y="3476"/>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Đ</a:t>
              </a:r>
            </a:p>
          </p:txBody>
        </p:sp>
        <p:sp>
          <p:nvSpPr>
            <p:cNvPr id="17513" name="Text Box 131">
              <a:extLst>
                <a:ext uri="{FF2B5EF4-FFF2-40B4-BE49-F238E27FC236}">
                  <a16:creationId xmlns:a16="http://schemas.microsoft.com/office/drawing/2014/main" xmlns="" id="{5FD593BF-E7DB-4E1D-88AC-D58091E3F09B}"/>
                </a:ext>
              </a:extLst>
            </p:cNvPr>
            <p:cNvSpPr txBox="1">
              <a:spLocks noChangeArrowheads="1"/>
            </p:cNvSpPr>
            <p:nvPr/>
          </p:nvSpPr>
          <p:spPr bwMode="auto">
            <a:xfrm>
              <a:off x="2401" y="3467"/>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514" name="Text Box 132">
              <a:extLst>
                <a:ext uri="{FF2B5EF4-FFF2-40B4-BE49-F238E27FC236}">
                  <a16:creationId xmlns:a16="http://schemas.microsoft.com/office/drawing/2014/main" xmlns="" id="{58F95129-3E65-4F31-9880-2798EBF50F2E}"/>
                </a:ext>
              </a:extLst>
            </p:cNvPr>
            <p:cNvSpPr txBox="1">
              <a:spLocks noChangeArrowheads="1"/>
            </p:cNvSpPr>
            <p:nvPr/>
          </p:nvSpPr>
          <p:spPr bwMode="auto">
            <a:xfrm>
              <a:off x="4750" y="348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Ử</a:t>
              </a:r>
            </a:p>
          </p:txBody>
        </p:sp>
        <p:sp>
          <p:nvSpPr>
            <p:cNvPr id="17515" name="Text Box 133">
              <a:extLst>
                <a:ext uri="{FF2B5EF4-FFF2-40B4-BE49-F238E27FC236}">
                  <a16:creationId xmlns:a16="http://schemas.microsoft.com/office/drawing/2014/main" xmlns="" id="{4366ABB3-BCFF-4235-BDFB-F7026980B932}"/>
                </a:ext>
              </a:extLst>
            </p:cNvPr>
            <p:cNvSpPr txBox="1">
              <a:spLocks noChangeArrowheads="1"/>
            </p:cNvSpPr>
            <p:nvPr/>
          </p:nvSpPr>
          <p:spPr bwMode="auto">
            <a:xfrm>
              <a:off x="3579" y="3465"/>
              <a:ext cx="2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I</a:t>
              </a:r>
            </a:p>
          </p:txBody>
        </p:sp>
      </p:grpSp>
      <p:grpSp>
        <p:nvGrpSpPr>
          <p:cNvPr id="17432" name="Group 137">
            <a:extLst>
              <a:ext uri="{FF2B5EF4-FFF2-40B4-BE49-F238E27FC236}">
                <a16:creationId xmlns:a16="http://schemas.microsoft.com/office/drawing/2014/main" xmlns="" id="{5AA02E77-B341-4797-AA08-08CB22CE7AFD}"/>
              </a:ext>
            </a:extLst>
          </p:cNvPr>
          <p:cNvGrpSpPr>
            <a:grpSpLocks/>
          </p:cNvGrpSpPr>
          <p:nvPr/>
        </p:nvGrpSpPr>
        <p:grpSpPr bwMode="auto">
          <a:xfrm>
            <a:off x="4978401" y="2600401"/>
            <a:ext cx="6694207" cy="688427"/>
            <a:chOff x="2706" y="1509"/>
            <a:chExt cx="2877" cy="282"/>
          </a:xfrm>
        </p:grpSpPr>
        <p:sp>
          <p:nvSpPr>
            <p:cNvPr id="17488" name="AutoShape 138">
              <a:extLst>
                <a:ext uri="{FF2B5EF4-FFF2-40B4-BE49-F238E27FC236}">
                  <a16:creationId xmlns:a16="http://schemas.microsoft.com/office/drawing/2014/main" xmlns="" id="{5E282C1E-BAAF-4C42-861D-0490A686DC7D}"/>
                </a:ext>
              </a:extLst>
            </p:cNvPr>
            <p:cNvSpPr>
              <a:spLocks noChangeArrowheads="1"/>
            </p:cNvSpPr>
            <p:nvPr/>
          </p:nvSpPr>
          <p:spPr bwMode="auto">
            <a:xfrm>
              <a:off x="2706" y="151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9" name="AutoShape 139">
              <a:extLst>
                <a:ext uri="{FF2B5EF4-FFF2-40B4-BE49-F238E27FC236}">
                  <a16:creationId xmlns:a16="http://schemas.microsoft.com/office/drawing/2014/main" xmlns="" id="{2CC8C173-78D7-4182-8C69-2E82F1EB2A08}"/>
                </a:ext>
              </a:extLst>
            </p:cNvPr>
            <p:cNvSpPr>
              <a:spLocks noChangeArrowheads="1"/>
            </p:cNvSpPr>
            <p:nvPr/>
          </p:nvSpPr>
          <p:spPr bwMode="auto">
            <a:xfrm>
              <a:off x="3292" y="151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0" name="AutoShape 140">
              <a:extLst>
                <a:ext uri="{FF2B5EF4-FFF2-40B4-BE49-F238E27FC236}">
                  <a16:creationId xmlns:a16="http://schemas.microsoft.com/office/drawing/2014/main" xmlns="" id="{376E7BCA-68EB-484F-8988-274F077595B1}"/>
                </a:ext>
              </a:extLst>
            </p:cNvPr>
            <p:cNvSpPr>
              <a:spLocks noChangeArrowheads="1"/>
            </p:cNvSpPr>
            <p:nvPr/>
          </p:nvSpPr>
          <p:spPr bwMode="auto">
            <a:xfrm>
              <a:off x="3577" y="151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1" name="AutoShape 141">
              <a:extLst>
                <a:ext uri="{FF2B5EF4-FFF2-40B4-BE49-F238E27FC236}">
                  <a16:creationId xmlns:a16="http://schemas.microsoft.com/office/drawing/2014/main" xmlns="" id="{E7BA9AD3-BF65-4B57-B8CD-8F9A2661BE77}"/>
                </a:ext>
              </a:extLst>
            </p:cNvPr>
            <p:cNvSpPr>
              <a:spLocks noChangeArrowheads="1"/>
            </p:cNvSpPr>
            <p:nvPr/>
          </p:nvSpPr>
          <p:spPr bwMode="auto">
            <a:xfrm>
              <a:off x="3004" y="1515"/>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2" name="AutoShape 142">
              <a:extLst>
                <a:ext uri="{FF2B5EF4-FFF2-40B4-BE49-F238E27FC236}">
                  <a16:creationId xmlns:a16="http://schemas.microsoft.com/office/drawing/2014/main" xmlns="" id="{EE401EAC-4358-484C-AC43-19D7B96D2772}"/>
                </a:ext>
              </a:extLst>
            </p:cNvPr>
            <p:cNvSpPr>
              <a:spLocks noChangeArrowheads="1"/>
            </p:cNvSpPr>
            <p:nvPr/>
          </p:nvSpPr>
          <p:spPr bwMode="auto">
            <a:xfrm>
              <a:off x="4157" y="151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3" name="AutoShape 143">
              <a:extLst>
                <a:ext uri="{FF2B5EF4-FFF2-40B4-BE49-F238E27FC236}">
                  <a16:creationId xmlns:a16="http://schemas.microsoft.com/office/drawing/2014/main" xmlns="" id="{260B0E30-FF62-47BA-B5F5-2B79FA40D9F3}"/>
                </a:ext>
              </a:extLst>
            </p:cNvPr>
            <p:cNvSpPr>
              <a:spLocks noChangeArrowheads="1"/>
            </p:cNvSpPr>
            <p:nvPr/>
          </p:nvSpPr>
          <p:spPr bwMode="auto">
            <a:xfrm>
              <a:off x="3868" y="151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4" name="AutoShape 144">
              <a:extLst>
                <a:ext uri="{FF2B5EF4-FFF2-40B4-BE49-F238E27FC236}">
                  <a16:creationId xmlns:a16="http://schemas.microsoft.com/office/drawing/2014/main" xmlns="" id="{9C664165-FD07-4647-AD7A-694133F37CCC}"/>
                </a:ext>
              </a:extLst>
            </p:cNvPr>
            <p:cNvSpPr>
              <a:spLocks noChangeArrowheads="1"/>
            </p:cNvSpPr>
            <p:nvPr/>
          </p:nvSpPr>
          <p:spPr bwMode="auto">
            <a:xfrm>
              <a:off x="4437" y="1515"/>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5" name="AutoShape 145">
              <a:extLst>
                <a:ext uri="{FF2B5EF4-FFF2-40B4-BE49-F238E27FC236}">
                  <a16:creationId xmlns:a16="http://schemas.microsoft.com/office/drawing/2014/main" xmlns="" id="{AFD2E27B-A09A-45B1-AAC0-2DFF06020A2B}"/>
                </a:ext>
              </a:extLst>
            </p:cNvPr>
            <p:cNvSpPr>
              <a:spLocks noChangeArrowheads="1"/>
            </p:cNvSpPr>
            <p:nvPr/>
          </p:nvSpPr>
          <p:spPr bwMode="auto">
            <a:xfrm>
              <a:off x="5014" y="151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6" name="AutoShape 146">
              <a:extLst>
                <a:ext uri="{FF2B5EF4-FFF2-40B4-BE49-F238E27FC236}">
                  <a16:creationId xmlns:a16="http://schemas.microsoft.com/office/drawing/2014/main" xmlns="" id="{82312506-87F6-4600-896F-68D7EAF57AAB}"/>
                </a:ext>
              </a:extLst>
            </p:cNvPr>
            <p:cNvSpPr>
              <a:spLocks noChangeArrowheads="1"/>
            </p:cNvSpPr>
            <p:nvPr/>
          </p:nvSpPr>
          <p:spPr bwMode="auto">
            <a:xfrm>
              <a:off x="4725" y="1517"/>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97" name="AutoShape 147">
              <a:extLst>
                <a:ext uri="{FF2B5EF4-FFF2-40B4-BE49-F238E27FC236}">
                  <a16:creationId xmlns:a16="http://schemas.microsoft.com/office/drawing/2014/main" xmlns="" id="{F89DB6FD-33D4-44A1-BB46-AC5DBBE5C787}"/>
                </a:ext>
              </a:extLst>
            </p:cNvPr>
            <p:cNvSpPr>
              <a:spLocks noChangeArrowheads="1"/>
            </p:cNvSpPr>
            <p:nvPr/>
          </p:nvSpPr>
          <p:spPr bwMode="auto">
            <a:xfrm>
              <a:off x="5312" y="150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grpSp>
      <p:grpSp>
        <p:nvGrpSpPr>
          <p:cNvPr id="152" name="Group 148">
            <a:extLst>
              <a:ext uri="{FF2B5EF4-FFF2-40B4-BE49-F238E27FC236}">
                <a16:creationId xmlns:a16="http://schemas.microsoft.com/office/drawing/2014/main" xmlns="" id="{19FBE8B1-BA7A-479A-A784-34B7F1366C9E}"/>
              </a:ext>
            </a:extLst>
          </p:cNvPr>
          <p:cNvGrpSpPr>
            <a:grpSpLocks/>
          </p:cNvGrpSpPr>
          <p:nvPr/>
        </p:nvGrpSpPr>
        <p:grpSpPr bwMode="auto">
          <a:xfrm>
            <a:off x="4997450" y="2560502"/>
            <a:ext cx="6666285" cy="725046"/>
            <a:chOff x="1920" y="1344"/>
            <a:chExt cx="2865" cy="297"/>
          </a:xfrm>
        </p:grpSpPr>
        <p:sp>
          <p:nvSpPr>
            <p:cNvPr id="17468" name="AutoShape 149">
              <a:extLst>
                <a:ext uri="{FF2B5EF4-FFF2-40B4-BE49-F238E27FC236}">
                  <a16:creationId xmlns:a16="http://schemas.microsoft.com/office/drawing/2014/main" xmlns="" id="{2AD2493F-F30C-4F4D-B185-9CB3E510B68D}"/>
                </a:ext>
              </a:extLst>
            </p:cNvPr>
            <p:cNvSpPr>
              <a:spLocks noChangeArrowheads="1"/>
            </p:cNvSpPr>
            <p:nvPr/>
          </p:nvSpPr>
          <p:spPr bwMode="auto">
            <a:xfrm>
              <a:off x="1920" y="1362"/>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9" name="AutoShape 150">
              <a:extLst>
                <a:ext uri="{FF2B5EF4-FFF2-40B4-BE49-F238E27FC236}">
                  <a16:creationId xmlns:a16="http://schemas.microsoft.com/office/drawing/2014/main" xmlns="" id="{EE638726-7E22-46D7-848D-C5B46154DABA}"/>
                </a:ext>
              </a:extLst>
            </p:cNvPr>
            <p:cNvSpPr>
              <a:spLocks noChangeArrowheads="1"/>
            </p:cNvSpPr>
            <p:nvPr/>
          </p:nvSpPr>
          <p:spPr bwMode="auto">
            <a:xfrm>
              <a:off x="2497" y="136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0" name="AutoShape 151">
              <a:extLst>
                <a:ext uri="{FF2B5EF4-FFF2-40B4-BE49-F238E27FC236}">
                  <a16:creationId xmlns:a16="http://schemas.microsoft.com/office/drawing/2014/main" xmlns="" id="{12CE3284-927D-4579-808A-B7011E04D12C}"/>
                </a:ext>
              </a:extLst>
            </p:cNvPr>
            <p:cNvSpPr>
              <a:spLocks noChangeArrowheads="1"/>
            </p:cNvSpPr>
            <p:nvPr/>
          </p:nvSpPr>
          <p:spPr bwMode="auto">
            <a:xfrm>
              <a:off x="2784" y="1368"/>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1" name="AutoShape 152">
              <a:extLst>
                <a:ext uri="{FF2B5EF4-FFF2-40B4-BE49-F238E27FC236}">
                  <a16:creationId xmlns:a16="http://schemas.microsoft.com/office/drawing/2014/main" xmlns="" id="{37F6567B-A637-4015-A9DA-DB35F282E872}"/>
                </a:ext>
              </a:extLst>
            </p:cNvPr>
            <p:cNvSpPr>
              <a:spLocks noChangeArrowheads="1"/>
            </p:cNvSpPr>
            <p:nvPr/>
          </p:nvSpPr>
          <p:spPr bwMode="auto">
            <a:xfrm>
              <a:off x="2211" y="136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2" name="AutoShape 153">
              <a:extLst>
                <a:ext uri="{FF2B5EF4-FFF2-40B4-BE49-F238E27FC236}">
                  <a16:creationId xmlns:a16="http://schemas.microsoft.com/office/drawing/2014/main" xmlns="" id="{A3654056-1A6E-414D-840C-1D63D31C65DB}"/>
                </a:ext>
              </a:extLst>
            </p:cNvPr>
            <p:cNvSpPr>
              <a:spLocks noChangeArrowheads="1"/>
            </p:cNvSpPr>
            <p:nvPr/>
          </p:nvSpPr>
          <p:spPr bwMode="auto">
            <a:xfrm>
              <a:off x="3362"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3" name="AutoShape 154">
              <a:extLst>
                <a:ext uri="{FF2B5EF4-FFF2-40B4-BE49-F238E27FC236}">
                  <a16:creationId xmlns:a16="http://schemas.microsoft.com/office/drawing/2014/main" xmlns="" id="{480C3E44-F79C-452B-A279-746539F043C1}"/>
                </a:ext>
              </a:extLst>
            </p:cNvPr>
            <p:cNvSpPr>
              <a:spLocks noChangeArrowheads="1"/>
            </p:cNvSpPr>
            <p:nvPr/>
          </p:nvSpPr>
          <p:spPr bwMode="auto">
            <a:xfrm>
              <a:off x="3073"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74" name="Text Box 155">
              <a:extLst>
                <a:ext uri="{FF2B5EF4-FFF2-40B4-BE49-F238E27FC236}">
                  <a16:creationId xmlns:a16="http://schemas.microsoft.com/office/drawing/2014/main" xmlns="" id="{95107548-37C2-4DA1-8056-6477A5282407}"/>
                </a:ext>
              </a:extLst>
            </p:cNvPr>
            <p:cNvSpPr txBox="1">
              <a:spLocks noChangeArrowheads="1"/>
            </p:cNvSpPr>
            <p:nvPr/>
          </p:nvSpPr>
          <p:spPr bwMode="auto">
            <a:xfrm>
              <a:off x="193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5" name="Text Box 156">
              <a:extLst>
                <a:ext uri="{FF2B5EF4-FFF2-40B4-BE49-F238E27FC236}">
                  <a16:creationId xmlns:a16="http://schemas.microsoft.com/office/drawing/2014/main" xmlns="" id="{1D3D1CCA-714D-4EE6-AE27-0680496F555E}"/>
                </a:ext>
              </a:extLst>
            </p:cNvPr>
            <p:cNvSpPr txBox="1">
              <a:spLocks noChangeArrowheads="1"/>
            </p:cNvSpPr>
            <p:nvPr/>
          </p:nvSpPr>
          <p:spPr bwMode="auto">
            <a:xfrm>
              <a:off x="2794" y="1348"/>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6" name="Text Box 157">
              <a:extLst>
                <a:ext uri="{FF2B5EF4-FFF2-40B4-BE49-F238E27FC236}">
                  <a16:creationId xmlns:a16="http://schemas.microsoft.com/office/drawing/2014/main" xmlns="" id="{9B067902-9F11-46DC-A95F-1D04BA4F39C7}"/>
                </a:ext>
              </a:extLst>
            </p:cNvPr>
            <p:cNvSpPr txBox="1">
              <a:spLocks noChangeArrowheads="1"/>
            </p:cNvSpPr>
            <p:nvPr/>
          </p:nvSpPr>
          <p:spPr bwMode="auto">
            <a:xfrm>
              <a:off x="2506"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7" name="Text Box 158">
              <a:extLst>
                <a:ext uri="{FF2B5EF4-FFF2-40B4-BE49-F238E27FC236}">
                  <a16:creationId xmlns:a16="http://schemas.microsoft.com/office/drawing/2014/main" xmlns="" id="{F4F4C985-0D64-4EE9-ABEE-D566C77FD77B}"/>
                </a:ext>
              </a:extLst>
            </p:cNvPr>
            <p:cNvSpPr txBox="1">
              <a:spLocks noChangeArrowheads="1"/>
            </p:cNvSpPr>
            <p:nvPr/>
          </p:nvSpPr>
          <p:spPr bwMode="auto">
            <a:xfrm>
              <a:off x="222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8" name="Text Box 159">
              <a:extLst>
                <a:ext uri="{FF2B5EF4-FFF2-40B4-BE49-F238E27FC236}">
                  <a16:creationId xmlns:a16="http://schemas.microsoft.com/office/drawing/2014/main" xmlns="" id="{C124AFCA-7FFD-4E68-AFD2-CE30F5C4ADF6}"/>
                </a:ext>
              </a:extLst>
            </p:cNvPr>
            <p:cNvSpPr txBox="1">
              <a:spLocks noChangeArrowheads="1"/>
            </p:cNvSpPr>
            <p:nvPr/>
          </p:nvSpPr>
          <p:spPr bwMode="auto">
            <a:xfrm>
              <a:off x="3082"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79" name="Text Box 160">
              <a:extLst>
                <a:ext uri="{FF2B5EF4-FFF2-40B4-BE49-F238E27FC236}">
                  <a16:creationId xmlns:a16="http://schemas.microsoft.com/office/drawing/2014/main" xmlns="" id="{03393243-5991-47F8-B6BC-2FBC6F968390}"/>
                </a:ext>
              </a:extLst>
            </p:cNvPr>
            <p:cNvSpPr txBox="1">
              <a:spLocks noChangeArrowheads="1"/>
            </p:cNvSpPr>
            <p:nvPr/>
          </p:nvSpPr>
          <p:spPr bwMode="auto">
            <a:xfrm>
              <a:off x="3370"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0" name="AutoShape 161">
              <a:extLst>
                <a:ext uri="{FF2B5EF4-FFF2-40B4-BE49-F238E27FC236}">
                  <a16:creationId xmlns:a16="http://schemas.microsoft.com/office/drawing/2014/main" xmlns="" id="{1D3E11BF-BD80-43FD-92BE-A4C6706B2264}"/>
                </a:ext>
              </a:extLst>
            </p:cNvPr>
            <p:cNvSpPr>
              <a:spLocks noChangeArrowheads="1"/>
            </p:cNvSpPr>
            <p:nvPr/>
          </p:nvSpPr>
          <p:spPr bwMode="auto">
            <a:xfrm>
              <a:off x="3648" y="136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1" name="Text Box 162">
              <a:extLst>
                <a:ext uri="{FF2B5EF4-FFF2-40B4-BE49-F238E27FC236}">
                  <a16:creationId xmlns:a16="http://schemas.microsoft.com/office/drawing/2014/main" xmlns="" id="{96D63420-42ED-4885-A7C7-5E530AE267A2}"/>
                </a:ext>
              </a:extLst>
            </p:cNvPr>
            <p:cNvSpPr txBox="1">
              <a:spLocks noChangeArrowheads="1"/>
            </p:cNvSpPr>
            <p:nvPr/>
          </p:nvSpPr>
          <p:spPr bwMode="auto">
            <a:xfrm>
              <a:off x="3656" y="1344"/>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2" name="AutoShape 163">
              <a:extLst>
                <a:ext uri="{FF2B5EF4-FFF2-40B4-BE49-F238E27FC236}">
                  <a16:creationId xmlns:a16="http://schemas.microsoft.com/office/drawing/2014/main" xmlns="" id="{4E3BD7A3-C7B0-4122-815F-64F3B71F95FF}"/>
                </a:ext>
              </a:extLst>
            </p:cNvPr>
            <p:cNvSpPr>
              <a:spLocks noChangeArrowheads="1"/>
            </p:cNvSpPr>
            <p:nvPr/>
          </p:nvSpPr>
          <p:spPr bwMode="auto">
            <a:xfrm>
              <a:off x="4228"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3" name="AutoShape 164">
              <a:extLst>
                <a:ext uri="{FF2B5EF4-FFF2-40B4-BE49-F238E27FC236}">
                  <a16:creationId xmlns:a16="http://schemas.microsoft.com/office/drawing/2014/main" xmlns="" id="{77FF8858-B6C8-445C-8E45-92ACFF920C4C}"/>
                </a:ext>
              </a:extLst>
            </p:cNvPr>
            <p:cNvSpPr>
              <a:spLocks noChangeArrowheads="1"/>
            </p:cNvSpPr>
            <p:nvPr/>
          </p:nvSpPr>
          <p:spPr bwMode="auto">
            <a:xfrm>
              <a:off x="3939"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4" name="Text Box 165">
              <a:extLst>
                <a:ext uri="{FF2B5EF4-FFF2-40B4-BE49-F238E27FC236}">
                  <a16:creationId xmlns:a16="http://schemas.microsoft.com/office/drawing/2014/main" xmlns="" id="{CF65811B-1287-4441-AB09-03420D47E290}"/>
                </a:ext>
              </a:extLst>
            </p:cNvPr>
            <p:cNvSpPr txBox="1">
              <a:spLocks noChangeArrowheads="1"/>
            </p:cNvSpPr>
            <p:nvPr/>
          </p:nvSpPr>
          <p:spPr bwMode="auto">
            <a:xfrm>
              <a:off x="3948"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5" name="Text Box 166">
              <a:extLst>
                <a:ext uri="{FF2B5EF4-FFF2-40B4-BE49-F238E27FC236}">
                  <a16:creationId xmlns:a16="http://schemas.microsoft.com/office/drawing/2014/main" xmlns="" id="{9EF057C5-3725-4F41-BAC9-80D76C92E292}"/>
                </a:ext>
              </a:extLst>
            </p:cNvPr>
            <p:cNvSpPr txBox="1">
              <a:spLocks noChangeArrowheads="1"/>
            </p:cNvSpPr>
            <p:nvPr/>
          </p:nvSpPr>
          <p:spPr bwMode="auto">
            <a:xfrm>
              <a:off x="4236"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sp>
          <p:nvSpPr>
            <p:cNvPr id="17486" name="AutoShape 167">
              <a:extLst>
                <a:ext uri="{FF2B5EF4-FFF2-40B4-BE49-F238E27FC236}">
                  <a16:creationId xmlns:a16="http://schemas.microsoft.com/office/drawing/2014/main" xmlns="" id="{1C520AB6-B231-4614-B52A-6241FCA91D57}"/>
                </a:ext>
              </a:extLst>
            </p:cNvPr>
            <p:cNvSpPr>
              <a:spLocks noChangeArrowheads="1"/>
            </p:cNvSpPr>
            <p:nvPr/>
          </p:nvSpPr>
          <p:spPr bwMode="auto">
            <a:xfrm>
              <a:off x="4514" y="136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87" name="Text Box 168">
              <a:extLst>
                <a:ext uri="{FF2B5EF4-FFF2-40B4-BE49-F238E27FC236}">
                  <a16:creationId xmlns:a16="http://schemas.microsoft.com/office/drawing/2014/main" xmlns="" id="{94FFCE36-8A24-4943-B727-02E0CE2E2418}"/>
                </a:ext>
              </a:extLst>
            </p:cNvPr>
            <p:cNvSpPr txBox="1">
              <a:spLocks noChangeArrowheads="1"/>
            </p:cNvSpPr>
            <p:nvPr/>
          </p:nvSpPr>
          <p:spPr bwMode="auto">
            <a:xfrm>
              <a:off x="4522" y="1347"/>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a:latin typeface="Times New Roman" panose="02020603050405020304" pitchFamily="18" charset="0"/>
                </a:rPr>
                <a:t>?</a:t>
              </a:r>
            </a:p>
          </p:txBody>
        </p:sp>
      </p:grpSp>
      <p:grpSp>
        <p:nvGrpSpPr>
          <p:cNvPr id="173" name="Group 169">
            <a:extLst>
              <a:ext uri="{FF2B5EF4-FFF2-40B4-BE49-F238E27FC236}">
                <a16:creationId xmlns:a16="http://schemas.microsoft.com/office/drawing/2014/main" xmlns="" id="{7FFBA92E-CBB5-4248-A99A-B1799DBE67B4}"/>
              </a:ext>
            </a:extLst>
          </p:cNvPr>
          <p:cNvGrpSpPr>
            <a:grpSpLocks/>
          </p:cNvGrpSpPr>
          <p:nvPr/>
        </p:nvGrpSpPr>
        <p:grpSpPr bwMode="auto">
          <a:xfrm>
            <a:off x="4911358" y="2546454"/>
            <a:ext cx="6696533" cy="725046"/>
            <a:chOff x="1104" y="924"/>
            <a:chExt cx="2878" cy="297"/>
          </a:xfrm>
        </p:grpSpPr>
        <p:sp>
          <p:nvSpPr>
            <p:cNvPr id="17448" name="AutoShape 170">
              <a:extLst>
                <a:ext uri="{FF2B5EF4-FFF2-40B4-BE49-F238E27FC236}">
                  <a16:creationId xmlns:a16="http://schemas.microsoft.com/office/drawing/2014/main" xmlns="" id="{726961A8-86ED-402C-B1A0-A71DA52C2310}"/>
                </a:ext>
              </a:extLst>
            </p:cNvPr>
            <p:cNvSpPr>
              <a:spLocks noChangeArrowheads="1"/>
            </p:cNvSpPr>
            <p:nvPr/>
          </p:nvSpPr>
          <p:spPr bwMode="auto">
            <a:xfrm>
              <a:off x="1104" y="944"/>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9" name="Text Box 171">
              <a:extLst>
                <a:ext uri="{FF2B5EF4-FFF2-40B4-BE49-F238E27FC236}">
                  <a16:creationId xmlns:a16="http://schemas.microsoft.com/office/drawing/2014/main" xmlns="" id="{CB096FC9-9BBA-440D-93F3-C7DF77F3C27E}"/>
                </a:ext>
              </a:extLst>
            </p:cNvPr>
            <p:cNvSpPr txBox="1">
              <a:spLocks noChangeArrowheads="1"/>
            </p:cNvSpPr>
            <p:nvPr/>
          </p:nvSpPr>
          <p:spPr bwMode="auto">
            <a:xfrm>
              <a:off x="1105"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T</a:t>
              </a:r>
            </a:p>
          </p:txBody>
        </p:sp>
        <p:sp>
          <p:nvSpPr>
            <p:cNvPr id="17450" name="AutoShape 172">
              <a:extLst>
                <a:ext uri="{FF2B5EF4-FFF2-40B4-BE49-F238E27FC236}">
                  <a16:creationId xmlns:a16="http://schemas.microsoft.com/office/drawing/2014/main" xmlns="" id="{45B21988-69FA-472E-95EA-7699008DA87F}"/>
                </a:ext>
              </a:extLst>
            </p:cNvPr>
            <p:cNvSpPr>
              <a:spLocks noChangeArrowheads="1"/>
            </p:cNvSpPr>
            <p:nvPr/>
          </p:nvSpPr>
          <p:spPr bwMode="auto">
            <a:xfrm>
              <a:off x="1985"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1" name="Text Box 173">
              <a:extLst>
                <a:ext uri="{FF2B5EF4-FFF2-40B4-BE49-F238E27FC236}">
                  <a16:creationId xmlns:a16="http://schemas.microsoft.com/office/drawing/2014/main" xmlns="" id="{09C94A5D-7796-4B0B-9DFB-EFFAD4920E4B}"/>
                </a:ext>
              </a:extLst>
            </p:cNvPr>
            <p:cNvSpPr txBox="1">
              <a:spLocks noChangeArrowheads="1"/>
            </p:cNvSpPr>
            <p:nvPr/>
          </p:nvSpPr>
          <p:spPr bwMode="auto">
            <a:xfrm>
              <a:off x="1977"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Y</a:t>
              </a:r>
            </a:p>
          </p:txBody>
        </p:sp>
        <p:sp>
          <p:nvSpPr>
            <p:cNvPr id="17452" name="AutoShape 174">
              <a:extLst>
                <a:ext uri="{FF2B5EF4-FFF2-40B4-BE49-F238E27FC236}">
                  <a16:creationId xmlns:a16="http://schemas.microsoft.com/office/drawing/2014/main" xmlns="" id="{F76638C9-5098-45FE-9DFD-18A824DD152A}"/>
                </a:ext>
              </a:extLst>
            </p:cNvPr>
            <p:cNvSpPr>
              <a:spLocks noChangeArrowheads="1"/>
            </p:cNvSpPr>
            <p:nvPr/>
          </p:nvSpPr>
          <p:spPr bwMode="auto">
            <a:xfrm>
              <a:off x="1690"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3" name="Text Box 175">
              <a:extLst>
                <a:ext uri="{FF2B5EF4-FFF2-40B4-BE49-F238E27FC236}">
                  <a16:creationId xmlns:a16="http://schemas.microsoft.com/office/drawing/2014/main" xmlns="" id="{4926CCE4-4CF2-4FB0-8759-6E30E6BB6536}"/>
                </a:ext>
              </a:extLst>
            </p:cNvPr>
            <p:cNvSpPr txBox="1">
              <a:spLocks noChangeArrowheads="1"/>
            </p:cNvSpPr>
            <p:nvPr/>
          </p:nvSpPr>
          <p:spPr bwMode="auto">
            <a:xfrm>
              <a:off x="1690"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U</a:t>
              </a:r>
            </a:p>
          </p:txBody>
        </p:sp>
        <p:sp>
          <p:nvSpPr>
            <p:cNvPr id="17454" name="AutoShape 176">
              <a:extLst>
                <a:ext uri="{FF2B5EF4-FFF2-40B4-BE49-F238E27FC236}">
                  <a16:creationId xmlns:a16="http://schemas.microsoft.com/office/drawing/2014/main" xmlns="" id="{22DE8C21-9FD3-430E-9236-85CA04ECD535}"/>
                </a:ext>
              </a:extLst>
            </p:cNvPr>
            <p:cNvSpPr>
              <a:spLocks noChangeArrowheads="1"/>
            </p:cNvSpPr>
            <p:nvPr/>
          </p:nvSpPr>
          <p:spPr bwMode="auto">
            <a:xfrm>
              <a:off x="1401" y="94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5" name="Text Box 177">
              <a:extLst>
                <a:ext uri="{FF2B5EF4-FFF2-40B4-BE49-F238E27FC236}">
                  <a16:creationId xmlns:a16="http://schemas.microsoft.com/office/drawing/2014/main" xmlns="" id="{305A12ED-B8FB-4F95-9C93-501E84619BCC}"/>
                </a:ext>
              </a:extLst>
            </p:cNvPr>
            <p:cNvSpPr txBox="1">
              <a:spLocks noChangeArrowheads="1"/>
            </p:cNvSpPr>
            <p:nvPr/>
          </p:nvSpPr>
          <p:spPr bwMode="auto">
            <a:xfrm>
              <a:off x="1392" y="924"/>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R</a:t>
              </a:r>
            </a:p>
          </p:txBody>
        </p:sp>
        <p:sp>
          <p:nvSpPr>
            <p:cNvPr id="17456" name="AutoShape 178">
              <a:extLst>
                <a:ext uri="{FF2B5EF4-FFF2-40B4-BE49-F238E27FC236}">
                  <a16:creationId xmlns:a16="http://schemas.microsoft.com/office/drawing/2014/main" xmlns="" id="{3C4A11AA-7A81-4ECC-AFC1-18B254A6D592}"/>
                </a:ext>
              </a:extLst>
            </p:cNvPr>
            <p:cNvSpPr>
              <a:spLocks noChangeArrowheads="1"/>
            </p:cNvSpPr>
            <p:nvPr/>
          </p:nvSpPr>
          <p:spPr bwMode="auto">
            <a:xfrm>
              <a:off x="2851"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7" name="Text Box 179">
              <a:extLst>
                <a:ext uri="{FF2B5EF4-FFF2-40B4-BE49-F238E27FC236}">
                  <a16:creationId xmlns:a16="http://schemas.microsoft.com/office/drawing/2014/main" xmlns="" id="{3E51679D-1DDA-42C8-AC2B-920D3697DA52}"/>
                </a:ext>
              </a:extLst>
            </p:cNvPr>
            <p:cNvSpPr txBox="1">
              <a:spLocks noChangeArrowheads="1"/>
            </p:cNvSpPr>
            <p:nvPr/>
          </p:nvSpPr>
          <p:spPr bwMode="auto">
            <a:xfrm>
              <a:off x="2857"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P</a:t>
              </a:r>
            </a:p>
          </p:txBody>
        </p:sp>
        <p:sp>
          <p:nvSpPr>
            <p:cNvPr id="17458" name="AutoShape 180">
              <a:extLst>
                <a:ext uri="{FF2B5EF4-FFF2-40B4-BE49-F238E27FC236}">
                  <a16:creationId xmlns:a16="http://schemas.microsoft.com/office/drawing/2014/main" xmlns="" id="{0340A37F-7D29-40F5-93E6-206ADFFF8D5C}"/>
                </a:ext>
              </a:extLst>
            </p:cNvPr>
            <p:cNvSpPr>
              <a:spLocks noChangeArrowheads="1"/>
            </p:cNvSpPr>
            <p:nvPr/>
          </p:nvSpPr>
          <p:spPr bwMode="auto">
            <a:xfrm>
              <a:off x="2279" y="943"/>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59" name="Text Box 181">
              <a:extLst>
                <a:ext uri="{FF2B5EF4-FFF2-40B4-BE49-F238E27FC236}">
                  <a16:creationId xmlns:a16="http://schemas.microsoft.com/office/drawing/2014/main" xmlns="" id="{1D07FAA4-7AD4-4D9A-B02F-418798FFE2EF}"/>
                </a:ext>
              </a:extLst>
            </p:cNvPr>
            <p:cNvSpPr txBox="1">
              <a:spLocks noChangeArrowheads="1"/>
            </p:cNvSpPr>
            <p:nvPr/>
          </p:nvSpPr>
          <p:spPr bwMode="auto">
            <a:xfrm>
              <a:off x="2271"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C</a:t>
              </a:r>
            </a:p>
          </p:txBody>
        </p:sp>
        <p:sp>
          <p:nvSpPr>
            <p:cNvPr id="17460" name="AutoShape 182">
              <a:extLst>
                <a:ext uri="{FF2B5EF4-FFF2-40B4-BE49-F238E27FC236}">
                  <a16:creationId xmlns:a16="http://schemas.microsoft.com/office/drawing/2014/main" xmlns="" id="{307D3F8E-28AF-4B1D-B24C-6AC5856C6EFD}"/>
                </a:ext>
              </a:extLst>
            </p:cNvPr>
            <p:cNvSpPr>
              <a:spLocks noChangeArrowheads="1"/>
            </p:cNvSpPr>
            <p:nvPr/>
          </p:nvSpPr>
          <p:spPr bwMode="auto">
            <a:xfrm>
              <a:off x="2564"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1" name="Text Box 183">
              <a:extLst>
                <a:ext uri="{FF2B5EF4-FFF2-40B4-BE49-F238E27FC236}">
                  <a16:creationId xmlns:a16="http://schemas.microsoft.com/office/drawing/2014/main" xmlns="" id="{8A0B55C3-5CCC-4706-A387-A46B8E8E02CF}"/>
                </a:ext>
              </a:extLst>
            </p:cNvPr>
            <p:cNvSpPr txBox="1">
              <a:spLocks noChangeArrowheads="1"/>
            </p:cNvSpPr>
            <p:nvPr/>
          </p:nvSpPr>
          <p:spPr bwMode="auto">
            <a:xfrm>
              <a:off x="2556"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Ậ</a:t>
              </a:r>
            </a:p>
          </p:txBody>
        </p:sp>
        <p:sp>
          <p:nvSpPr>
            <p:cNvPr id="17462" name="AutoShape 184">
              <a:extLst>
                <a:ext uri="{FF2B5EF4-FFF2-40B4-BE49-F238E27FC236}">
                  <a16:creationId xmlns:a16="http://schemas.microsoft.com/office/drawing/2014/main" xmlns="" id="{CD37890D-A370-4127-BCBB-6748F748C1AF}"/>
                </a:ext>
              </a:extLst>
            </p:cNvPr>
            <p:cNvSpPr>
              <a:spLocks noChangeArrowheads="1"/>
            </p:cNvSpPr>
            <p:nvPr/>
          </p:nvSpPr>
          <p:spPr bwMode="auto">
            <a:xfrm>
              <a:off x="3711" y="94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3" name="Text Box 185">
              <a:extLst>
                <a:ext uri="{FF2B5EF4-FFF2-40B4-BE49-F238E27FC236}">
                  <a16:creationId xmlns:a16="http://schemas.microsoft.com/office/drawing/2014/main" xmlns="" id="{F29ECCA0-5336-48D5-A283-CC0DB963F5CC}"/>
                </a:ext>
              </a:extLst>
            </p:cNvPr>
            <p:cNvSpPr txBox="1">
              <a:spLocks noChangeArrowheads="1"/>
            </p:cNvSpPr>
            <p:nvPr/>
          </p:nvSpPr>
          <p:spPr bwMode="auto">
            <a:xfrm>
              <a:off x="3680"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B</a:t>
              </a:r>
            </a:p>
          </p:txBody>
        </p:sp>
        <p:sp>
          <p:nvSpPr>
            <p:cNvPr id="17464" name="AutoShape 186">
              <a:extLst>
                <a:ext uri="{FF2B5EF4-FFF2-40B4-BE49-F238E27FC236}">
                  <a16:creationId xmlns:a16="http://schemas.microsoft.com/office/drawing/2014/main" xmlns="" id="{295F49DA-FD3C-4B34-9715-15B15F6C878C}"/>
                </a:ext>
              </a:extLst>
            </p:cNvPr>
            <p:cNvSpPr>
              <a:spLocks noChangeArrowheads="1"/>
            </p:cNvSpPr>
            <p:nvPr/>
          </p:nvSpPr>
          <p:spPr bwMode="auto">
            <a:xfrm>
              <a:off x="3139" y="946"/>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5" name="Text Box 187">
              <a:extLst>
                <a:ext uri="{FF2B5EF4-FFF2-40B4-BE49-F238E27FC236}">
                  <a16:creationId xmlns:a16="http://schemas.microsoft.com/office/drawing/2014/main" xmlns="" id="{D8F40C20-3E2A-4B5B-8DD7-2D51EF5AABFE}"/>
                </a:ext>
              </a:extLst>
            </p:cNvPr>
            <p:cNvSpPr txBox="1">
              <a:spLocks noChangeArrowheads="1"/>
            </p:cNvSpPr>
            <p:nvPr/>
          </p:nvSpPr>
          <p:spPr bwMode="auto">
            <a:xfrm>
              <a:off x="3113"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W</a:t>
              </a:r>
            </a:p>
          </p:txBody>
        </p:sp>
        <p:sp>
          <p:nvSpPr>
            <p:cNvPr id="17466" name="AutoShape 188">
              <a:extLst>
                <a:ext uri="{FF2B5EF4-FFF2-40B4-BE49-F238E27FC236}">
                  <a16:creationId xmlns:a16="http://schemas.microsoft.com/office/drawing/2014/main" xmlns="" id="{00EFD3CE-2A93-4C87-A5C6-E1BA18CC9FCA}"/>
                </a:ext>
              </a:extLst>
            </p:cNvPr>
            <p:cNvSpPr>
              <a:spLocks noChangeArrowheads="1"/>
            </p:cNvSpPr>
            <p:nvPr/>
          </p:nvSpPr>
          <p:spPr bwMode="auto">
            <a:xfrm>
              <a:off x="3424" y="949"/>
              <a:ext cx="271" cy="272"/>
            </a:xfrm>
            <a:prstGeom prst="bevel">
              <a:avLst>
                <a:gd name="adj" fmla="val 12500"/>
              </a:avLst>
            </a:prstGeom>
            <a:gradFill rotWithShape="1">
              <a:gsLst>
                <a:gs pos="0">
                  <a:srgbClr val="0000FF"/>
                </a:gs>
                <a:gs pos="50000">
                  <a:srgbClr val="CCFFFF"/>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67" name="Text Box 189">
              <a:extLst>
                <a:ext uri="{FF2B5EF4-FFF2-40B4-BE49-F238E27FC236}">
                  <a16:creationId xmlns:a16="http://schemas.microsoft.com/office/drawing/2014/main" xmlns="" id="{4049ACC6-1A8A-473C-9919-144D9459CC34}"/>
                </a:ext>
              </a:extLst>
            </p:cNvPr>
            <p:cNvSpPr txBox="1">
              <a:spLocks noChangeArrowheads="1"/>
            </p:cNvSpPr>
            <p:nvPr/>
          </p:nvSpPr>
          <p:spPr bwMode="auto">
            <a:xfrm>
              <a:off x="3416" y="952"/>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000000"/>
                  </a:solidFill>
                  <a:latin typeface="Times New Roman" panose="02020603050405020304" pitchFamily="18" charset="0"/>
                </a:rPr>
                <a:t>E</a:t>
              </a:r>
            </a:p>
          </p:txBody>
        </p:sp>
      </p:grpSp>
      <p:grpSp>
        <p:nvGrpSpPr>
          <p:cNvPr id="194" name="Group 192">
            <a:extLst>
              <a:ext uri="{FF2B5EF4-FFF2-40B4-BE49-F238E27FC236}">
                <a16:creationId xmlns:a16="http://schemas.microsoft.com/office/drawing/2014/main" xmlns="" id="{9D3E2E18-C922-4EDD-B42C-D6812965B272}"/>
              </a:ext>
            </a:extLst>
          </p:cNvPr>
          <p:cNvGrpSpPr>
            <a:grpSpLocks/>
          </p:cNvGrpSpPr>
          <p:nvPr/>
        </p:nvGrpSpPr>
        <p:grpSpPr bwMode="auto">
          <a:xfrm>
            <a:off x="5562941" y="1037753"/>
            <a:ext cx="837860" cy="3662739"/>
            <a:chOff x="720" y="144"/>
            <a:chExt cx="297" cy="1627"/>
          </a:xfrm>
        </p:grpSpPr>
        <p:sp>
          <p:nvSpPr>
            <p:cNvPr id="17438" name="AutoShape 193">
              <a:extLst>
                <a:ext uri="{FF2B5EF4-FFF2-40B4-BE49-F238E27FC236}">
                  <a16:creationId xmlns:a16="http://schemas.microsoft.com/office/drawing/2014/main" xmlns="" id="{A6EA78B4-F58A-4332-A765-CFAD08B8AE40}"/>
                </a:ext>
              </a:extLst>
            </p:cNvPr>
            <p:cNvSpPr>
              <a:spLocks noChangeArrowheads="1"/>
            </p:cNvSpPr>
            <p:nvPr/>
          </p:nvSpPr>
          <p:spPr bwMode="auto">
            <a:xfrm>
              <a:off x="729" y="164"/>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39" name="AutoShape 194">
              <a:extLst>
                <a:ext uri="{FF2B5EF4-FFF2-40B4-BE49-F238E27FC236}">
                  <a16:creationId xmlns:a16="http://schemas.microsoft.com/office/drawing/2014/main" xmlns="" id="{F77B27F1-ED11-4E7B-9691-00A10189898F}"/>
                </a:ext>
              </a:extLst>
            </p:cNvPr>
            <p:cNvSpPr>
              <a:spLocks noChangeArrowheads="1"/>
            </p:cNvSpPr>
            <p:nvPr/>
          </p:nvSpPr>
          <p:spPr bwMode="auto">
            <a:xfrm>
              <a:off x="728" y="507"/>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0" name="AutoShape 195">
              <a:extLst>
                <a:ext uri="{FF2B5EF4-FFF2-40B4-BE49-F238E27FC236}">
                  <a16:creationId xmlns:a16="http://schemas.microsoft.com/office/drawing/2014/main" xmlns="" id="{AA8CFC03-32F8-4A3F-8ED9-30E8E162FD29}"/>
                </a:ext>
              </a:extLst>
            </p:cNvPr>
            <p:cNvSpPr>
              <a:spLocks noChangeArrowheads="1"/>
            </p:cNvSpPr>
            <p:nvPr/>
          </p:nvSpPr>
          <p:spPr bwMode="auto">
            <a:xfrm>
              <a:off x="729" y="843"/>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1" name="AutoShape 196">
              <a:extLst>
                <a:ext uri="{FF2B5EF4-FFF2-40B4-BE49-F238E27FC236}">
                  <a16:creationId xmlns:a16="http://schemas.microsoft.com/office/drawing/2014/main" xmlns="" id="{60FE56B3-D628-409C-8F34-CFA1E5DED435}"/>
                </a:ext>
              </a:extLst>
            </p:cNvPr>
            <p:cNvSpPr>
              <a:spLocks noChangeArrowheads="1"/>
            </p:cNvSpPr>
            <p:nvPr/>
          </p:nvSpPr>
          <p:spPr bwMode="auto">
            <a:xfrm>
              <a:off x="730" y="1172"/>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2" name="AutoShape 197">
              <a:extLst>
                <a:ext uri="{FF2B5EF4-FFF2-40B4-BE49-F238E27FC236}">
                  <a16:creationId xmlns:a16="http://schemas.microsoft.com/office/drawing/2014/main" xmlns="" id="{E98A2DD0-F049-43A0-909D-69BA47CD4299}"/>
                </a:ext>
              </a:extLst>
            </p:cNvPr>
            <p:cNvSpPr>
              <a:spLocks noChangeArrowheads="1"/>
            </p:cNvSpPr>
            <p:nvPr/>
          </p:nvSpPr>
          <p:spPr bwMode="auto">
            <a:xfrm>
              <a:off x="730" y="1499"/>
              <a:ext cx="271" cy="272"/>
            </a:xfrm>
            <a:prstGeom prst="bevel">
              <a:avLst>
                <a:gd name="adj" fmla="val 12500"/>
              </a:avLst>
            </a:prstGeom>
            <a:gradFill rotWithShape="1">
              <a:gsLst>
                <a:gs pos="0">
                  <a:srgbClr val="0000FF"/>
                </a:gs>
                <a:gs pos="50000">
                  <a:srgbClr val="CCFFFF"/>
                </a:gs>
                <a:gs pos="100000">
                  <a:srgbClr val="0000FF"/>
                </a:gs>
              </a:gsLst>
              <a:lin ang="5400000" scaled="1"/>
            </a:gradFill>
            <a:ln w="15875">
              <a:solidFill>
                <a:srgbClr val="FF00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latin typeface="Times New Roman" panose="02020603050405020304" pitchFamily="18" charset="0"/>
              </a:endParaRPr>
            </a:p>
          </p:txBody>
        </p:sp>
        <p:sp>
          <p:nvSpPr>
            <p:cNvPr id="17443" name="Text Box 198">
              <a:extLst>
                <a:ext uri="{FF2B5EF4-FFF2-40B4-BE49-F238E27FC236}">
                  <a16:creationId xmlns:a16="http://schemas.microsoft.com/office/drawing/2014/main" xmlns="" id="{2BCFD278-0247-4D7F-B661-15EC5333B3C3}"/>
                </a:ext>
              </a:extLst>
            </p:cNvPr>
            <p:cNvSpPr txBox="1">
              <a:spLocks noChangeArrowheads="1"/>
            </p:cNvSpPr>
            <p:nvPr/>
          </p:nvSpPr>
          <p:spPr bwMode="auto">
            <a:xfrm>
              <a:off x="720" y="144"/>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V</a:t>
              </a:r>
            </a:p>
          </p:txBody>
        </p:sp>
        <p:sp>
          <p:nvSpPr>
            <p:cNvPr id="17444" name="Text Box 199">
              <a:extLst>
                <a:ext uri="{FF2B5EF4-FFF2-40B4-BE49-F238E27FC236}">
                  <a16:creationId xmlns:a16="http://schemas.microsoft.com/office/drawing/2014/main" xmlns="" id="{AE54B02A-1991-4608-B29D-882230D2C89C}"/>
                </a:ext>
              </a:extLst>
            </p:cNvPr>
            <p:cNvSpPr txBox="1">
              <a:spLocks noChangeArrowheads="1"/>
            </p:cNvSpPr>
            <p:nvPr/>
          </p:nvSpPr>
          <p:spPr bwMode="auto">
            <a:xfrm>
              <a:off x="729" y="499"/>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I</a:t>
              </a:r>
            </a:p>
          </p:txBody>
        </p:sp>
        <p:sp>
          <p:nvSpPr>
            <p:cNvPr id="17445" name="Text Box 200">
              <a:extLst>
                <a:ext uri="{FF2B5EF4-FFF2-40B4-BE49-F238E27FC236}">
                  <a16:creationId xmlns:a16="http://schemas.microsoft.com/office/drawing/2014/main" xmlns="" id="{1E8E113A-7AED-45B5-A7C6-C7065173633B}"/>
                </a:ext>
              </a:extLst>
            </p:cNvPr>
            <p:cNvSpPr txBox="1">
              <a:spLocks noChangeArrowheads="1"/>
            </p:cNvSpPr>
            <p:nvPr/>
          </p:nvSpPr>
          <p:spPr bwMode="auto">
            <a:xfrm>
              <a:off x="720" y="824"/>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R</a:t>
              </a:r>
            </a:p>
          </p:txBody>
        </p:sp>
        <p:sp>
          <p:nvSpPr>
            <p:cNvPr id="17446" name="Text Box 201">
              <a:extLst>
                <a:ext uri="{FF2B5EF4-FFF2-40B4-BE49-F238E27FC236}">
                  <a16:creationId xmlns:a16="http://schemas.microsoft.com/office/drawing/2014/main" xmlns="" id="{921FD2E8-2387-4EDF-A569-592D926B9711}"/>
                </a:ext>
              </a:extLst>
            </p:cNvPr>
            <p:cNvSpPr txBox="1">
              <a:spLocks noChangeArrowheads="1"/>
            </p:cNvSpPr>
            <p:nvPr/>
          </p:nvSpPr>
          <p:spPr bwMode="auto">
            <a:xfrm>
              <a:off x="729" y="1147"/>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U</a:t>
              </a:r>
            </a:p>
          </p:txBody>
        </p:sp>
        <p:sp>
          <p:nvSpPr>
            <p:cNvPr id="17447" name="Text Box 202">
              <a:extLst>
                <a:ext uri="{FF2B5EF4-FFF2-40B4-BE49-F238E27FC236}">
                  <a16:creationId xmlns:a16="http://schemas.microsoft.com/office/drawing/2014/main" xmlns="" id="{31C3BF52-C926-47B7-A805-843CF7DF7FBE}"/>
                </a:ext>
              </a:extLst>
            </p:cNvPr>
            <p:cNvSpPr txBox="1">
              <a:spLocks noChangeArrowheads="1"/>
            </p:cNvSpPr>
            <p:nvPr/>
          </p:nvSpPr>
          <p:spPr bwMode="auto">
            <a:xfrm>
              <a:off x="720" y="1483"/>
              <a:ext cx="2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FF3300"/>
                  </a:solidFill>
                  <a:latin typeface="Times New Roman" panose="02020603050405020304" pitchFamily="18" charset="0"/>
                </a:rPr>
                <a:t>S</a:t>
              </a:r>
            </a:p>
          </p:txBody>
        </p:sp>
      </p:grpSp>
      <p:sp>
        <p:nvSpPr>
          <p:cNvPr id="205" name="AutoShape 203">
            <a:extLst>
              <a:ext uri="{FF2B5EF4-FFF2-40B4-BE49-F238E27FC236}">
                <a16:creationId xmlns:a16="http://schemas.microsoft.com/office/drawing/2014/main" xmlns="" id="{8C5A0C26-A624-4204-89B7-63912BDA7750}"/>
              </a:ext>
            </a:extLst>
          </p:cNvPr>
          <p:cNvSpPr>
            <a:spLocks noChangeArrowheads="1"/>
          </p:cNvSpPr>
          <p:nvPr/>
        </p:nvSpPr>
        <p:spPr bwMode="auto">
          <a:xfrm>
            <a:off x="9006092" y="3876712"/>
            <a:ext cx="2133600" cy="469900"/>
          </a:xfrm>
          <a:prstGeom prst="bevel">
            <a:avLst>
              <a:gd name="adj" fmla="val 12500"/>
            </a:avLst>
          </a:prstGeom>
          <a:gradFill rotWithShape="1">
            <a:gsLst>
              <a:gs pos="0">
                <a:srgbClr val="0000FF"/>
              </a:gs>
              <a:gs pos="50000">
                <a:schemeClr val="bg1"/>
              </a:gs>
              <a:gs pos="100000">
                <a:srgbClr val="0000FF"/>
              </a:gs>
            </a:gsLst>
            <a:lin ang="5400000" scaled="1"/>
          </a:gradFill>
          <a:ln w="9525">
            <a:noFill/>
            <a:miter lim="800000"/>
            <a:headEnd/>
            <a:tailEnd/>
          </a:ln>
          <a:effectLst/>
        </p:spPr>
        <p:txBody>
          <a:bodyPr wrap="none" anchor="ctr"/>
          <a:lstStyle/>
          <a:p>
            <a:pPr algn="ctr" eaLnBrk="1" hangingPunct="1">
              <a:defRPr/>
            </a:pPr>
            <a:r>
              <a:rPr lang="en-US" sz="2800" err="1">
                <a:latin typeface="Times New Roman" pitchFamily="18" charset="0"/>
              </a:rPr>
              <a:t>Từ</a:t>
            </a:r>
            <a:r>
              <a:rPr lang="en-US" sz="2800">
                <a:latin typeface="Times New Roman" pitchFamily="18" charset="0"/>
              </a:rPr>
              <a:t> </a:t>
            </a:r>
            <a:r>
              <a:rPr lang="en-US" sz="2800" err="1">
                <a:latin typeface="Times New Roman" pitchFamily="18" charset="0"/>
              </a:rPr>
              <a:t>khóa</a:t>
            </a:r>
            <a:endParaRPr lang="en-US" sz="2800">
              <a:latin typeface="Times New Roman" pitchFamily="18" charset="0"/>
            </a:endParaRPr>
          </a:p>
        </p:txBody>
      </p:sp>
      <p:sp>
        <p:nvSpPr>
          <p:cNvPr id="2" name="TextBox 1"/>
          <p:cNvSpPr txBox="1"/>
          <p:nvPr/>
        </p:nvSpPr>
        <p:spPr>
          <a:xfrm>
            <a:off x="3316806" y="293077"/>
            <a:ext cx="5237331" cy="523220"/>
          </a:xfrm>
          <a:prstGeom prst="rect">
            <a:avLst/>
          </a:prstGeom>
          <a:noFill/>
        </p:spPr>
        <p:txBody>
          <a:bodyPr wrap="none" rtlCol="0">
            <a:spAutoFit/>
          </a:bodyPr>
          <a:lstStyle/>
          <a:p>
            <a:r>
              <a:rPr lang="en-US" sz="2800" b="1" smtClean="0">
                <a:solidFill>
                  <a:srgbClr val="FF0000"/>
                </a:solidFill>
              </a:rPr>
              <a:t>TRÒ CHƠI: “GIẢI MÃ Ô CHỮ”</a:t>
            </a:r>
            <a:endParaRPr lang="en-US" sz="2800" b="1">
              <a:solidFill>
                <a:srgbClr val="FF0000"/>
              </a:solidFill>
            </a:endParaRPr>
          </a:p>
        </p:txBody>
      </p:sp>
      <p:sp>
        <p:nvSpPr>
          <p:cNvPr id="206" name="AutoShape 136">
            <a:extLst>
              <a:ext uri="{FF2B5EF4-FFF2-40B4-BE49-F238E27FC236}">
                <a16:creationId xmlns:a16="http://schemas.microsoft.com/office/drawing/2014/main" xmlns="" id="{610BF56C-4603-4BC0-8B19-DAF0DCE38753}"/>
              </a:ext>
            </a:extLst>
          </p:cNvPr>
          <p:cNvSpPr>
            <a:spLocks noChangeArrowheads="1"/>
          </p:cNvSpPr>
          <p:nvPr/>
        </p:nvSpPr>
        <p:spPr bwMode="auto">
          <a:xfrm>
            <a:off x="231579" y="5188112"/>
            <a:ext cx="11785600"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smtClean="0">
                <a:latin typeface="+mj-lt"/>
              </a:rPr>
              <a:t>1. </a:t>
            </a:r>
            <a:r>
              <a:rPr lang="es-ES" altLang="en-US" sz="2400" err="1">
                <a:latin typeface="+mj-lt"/>
              </a:rPr>
              <a:t>Có</a:t>
            </a:r>
            <a:r>
              <a:rPr lang="es-ES" altLang="en-US" sz="2400">
                <a:latin typeface="+mj-lt"/>
              </a:rPr>
              <a:t> </a:t>
            </a:r>
            <a:r>
              <a:rPr lang="es-ES" altLang="en-US" sz="2400" smtClean="0">
                <a:latin typeface="+mj-lt"/>
              </a:rPr>
              <a:t>5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eaLnBrk="1" hangingPunct="1">
              <a:lnSpc>
                <a:spcPct val="150000"/>
              </a:lnSpc>
              <a:spcBef>
                <a:spcPct val="0"/>
              </a:spcBef>
              <a:buFontTx/>
              <a:buNone/>
            </a:pPr>
            <a:r>
              <a:rPr lang="en-US" altLang="en-US" sz="2400" smtClean="0">
                <a:latin typeface="+mj-lt"/>
              </a:rPr>
              <a:t>Điền từ còn thiếu vào chỗ chấm: “Chúng ta cần phải …. an toàn dữ liệu máy tính?</a:t>
            </a:r>
            <a:endParaRPr lang="vi-VN" altLang="en-US" sz="2400">
              <a:latin typeface="+mj-lt"/>
            </a:endParaRPr>
          </a:p>
        </p:txBody>
      </p:sp>
      <p:sp>
        <p:nvSpPr>
          <p:cNvPr id="207" name="AutoShape 135">
            <a:extLst>
              <a:ext uri="{FF2B5EF4-FFF2-40B4-BE49-F238E27FC236}">
                <a16:creationId xmlns:a16="http://schemas.microsoft.com/office/drawing/2014/main" xmlns="" id="{F27F175C-6F34-4D4C-A1FC-840782ADCF33}"/>
              </a:ext>
            </a:extLst>
          </p:cNvPr>
          <p:cNvSpPr>
            <a:spLocks noChangeArrowheads="1"/>
          </p:cNvSpPr>
          <p:nvPr/>
        </p:nvSpPr>
        <p:spPr bwMode="auto">
          <a:xfrm>
            <a:off x="166514" y="5188111"/>
            <a:ext cx="11850665"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a:latin typeface="+mj-lt"/>
              </a:rPr>
              <a:t>2. </a:t>
            </a:r>
            <a:r>
              <a:rPr lang="en-US" altLang="en-US" sz="2400" err="1">
                <a:latin typeface="+mj-lt"/>
              </a:rPr>
              <a:t>Có</a:t>
            </a:r>
            <a:r>
              <a:rPr lang="en-US" altLang="en-US" sz="2400">
                <a:latin typeface="+mj-lt"/>
              </a:rPr>
              <a:t> 9 </a:t>
            </a:r>
            <a:r>
              <a:rPr lang="en-US" altLang="en-US" sz="2400" err="1">
                <a:latin typeface="+mj-lt"/>
              </a:rPr>
              <a:t>chữ</a:t>
            </a:r>
            <a:r>
              <a:rPr lang="en-US" altLang="en-US" sz="2400">
                <a:latin typeface="+mj-lt"/>
              </a:rPr>
              <a:t> </a:t>
            </a:r>
            <a:r>
              <a:rPr lang="en-US" altLang="en-US" sz="2400" err="1">
                <a:latin typeface="+mj-lt"/>
              </a:rPr>
              <a:t>cái</a:t>
            </a:r>
            <a:r>
              <a:rPr lang="en-US" altLang="en-US" sz="2400">
                <a:latin typeface="+mj-lt"/>
              </a:rPr>
              <a:t>: </a:t>
            </a:r>
            <a:r>
              <a:rPr lang="en-US" altLang="en-US" sz="2400" err="1">
                <a:latin typeface="+mj-lt"/>
              </a:rPr>
              <a:t>Để</a:t>
            </a:r>
            <a:r>
              <a:rPr lang="en-US" altLang="en-US" sz="2400">
                <a:latin typeface="+mj-lt"/>
              </a:rPr>
              <a:t> </a:t>
            </a:r>
            <a:r>
              <a:rPr lang="en-US" altLang="en-US" sz="2400" err="1">
                <a:latin typeface="+mj-lt"/>
              </a:rPr>
              <a:t>trao</a:t>
            </a:r>
            <a:r>
              <a:rPr lang="en-US" altLang="en-US" sz="2400">
                <a:latin typeface="+mj-lt"/>
              </a:rPr>
              <a:t> </a:t>
            </a:r>
            <a:r>
              <a:rPr lang="en-US" altLang="en-US" sz="2400" err="1">
                <a:latin typeface="+mj-lt"/>
              </a:rPr>
              <a:t>đổi</a:t>
            </a:r>
            <a:r>
              <a:rPr lang="en-US" altLang="en-US" sz="2400">
                <a:latin typeface="+mj-lt"/>
              </a:rPr>
              <a:t> </a:t>
            </a:r>
            <a:r>
              <a:rPr lang="en-US" altLang="en-US" sz="2400" err="1">
                <a:latin typeface="+mj-lt"/>
              </a:rPr>
              <a:t>thông</a:t>
            </a:r>
            <a:r>
              <a:rPr lang="en-US" altLang="en-US" sz="2400">
                <a:latin typeface="+mj-lt"/>
              </a:rPr>
              <a:t> tin </a:t>
            </a:r>
            <a:r>
              <a:rPr lang="en-US" altLang="en-US" sz="2400" err="1">
                <a:latin typeface="+mj-lt"/>
              </a:rPr>
              <a:t>nhanh</a:t>
            </a:r>
            <a:r>
              <a:rPr lang="en-US" altLang="en-US" sz="2400">
                <a:latin typeface="+mj-lt"/>
              </a:rPr>
              <a:t> </a:t>
            </a:r>
            <a:r>
              <a:rPr lang="en-US" altLang="en-US" sz="2400" err="1">
                <a:latin typeface="+mj-lt"/>
              </a:rPr>
              <a:t>chóng</a:t>
            </a:r>
            <a:r>
              <a:rPr lang="en-US" altLang="en-US" sz="2400">
                <a:latin typeface="+mj-lt"/>
              </a:rPr>
              <a:t>, </a:t>
            </a:r>
            <a:r>
              <a:rPr lang="en-US" altLang="en-US" sz="2400" err="1">
                <a:latin typeface="+mj-lt"/>
              </a:rPr>
              <a:t>dễ</a:t>
            </a:r>
            <a:r>
              <a:rPr lang="en-US" altLang="en-US" sz="2400">
                <a:latin typeface="+mj-lt"/>
              </a:rPr>
              <a:t> </a:t>
            </a:r>
            <a:r>
              <a:rPr lang="en-US" altLang="en-US" sz="2400" smtClean="0">
                <a:latin typeface="+mj-lt"/>
              </a:rPr>
              <a:t>dàng,chi </a:t>
            </a:r>
            <a:r>
              <a:rPr lang="en-US" altLang="en-US" sz="2400" err="1">
                <a:latin typeface="+mj-lt"/>
              </a:rPr>
              <a:t>phí</a:t>
            </a:r>
            <a:r>
              <a:rPr lang="en-US" altLang="en-US" sz="2400">
                <a:latin typeface="+mj-lt"/>
              </a:rPr>
              <a:t> </a:t>
            </a:r>
            <a:r>
              <a:rPr lang="en-US" altLang="en-US" sz="2400" err="1">
                <a:latin typeface="+mj-lt"/>
              </a:rPr>
              <a:t>thấp</a:t>
            </a:r>
            <a:r>
              <a:rPr lang="en-US" altLang="en-US" sz="2400">
                <a:latin typeface="+mj-lt"/>
              </a:rPr>
              <a:t>, </a:t>
            </a:r>
            <a:r>
              <a:rPr lang="en-US" altLang="en-US" sz="2400" err="1">
                <a:latin typeface="+mj-lt"/>
              </a:rPr>
              <a:t>chúng</a:t>
            </a:r>
            <a:r>
              <a:rPr lang="en-US" altLang="en-US" sz="2400">
                <a:latin typeface="+mj-lt"/>
              </a:rPr>
              <a:t> ta </a:t>
            </a:r>
            <a:r>
              <a:rPr lang="en-US" altLang="en-US" sz="2400" err="1">
                <a:latin typeface="+mj-lt"/>
              </a:rPr>
              <a:t>sử</a:t>
            </a:r>
            <a:r>
              <a:rPr lang="en-US" altLang="en-US" sz="2400">
                <a:latin typeface="+mj-lt"/>
              </a:rPr>
              <a:t> </a:t>
            </a:r>
            <a:endParaRPr lang="en-US" altLang="en-US" sz="2400" smtClean="0">
              <a:latin typeface="+mj-lt"/>
            </a:endParaRPr>
          </a:p>
          <a:p>
            <a:pPr algn="ctr" eaLnBrk="1" hangingPunct="1">
              <a:lnSpc>
                <a:spcPct val="150000"/>
              </a:lnSpc>
              <a:spcBef>
                <a:spcPct val="0"/>
              </a:spcBef>
              <a:buFontTx/>
              <a:buNone/>
            </a:pPr>
            <a:r>
              <a:rPr lang="en-US" altLang="en-US" sz="2400" smtClean="0">
                <a:latin typeface="+mj-lt"/>
              </a:rPr>
              <a:t>dụng </a:t>
            </a:r>
            <a:r>
              <a:rPr lang="en-US" altLang="en-US" sz="2400" err="1">
                <a:latin typeface="+mj-lt"/>
              </a:rPr>
              <a:t>dịch</a:t>
            </a:r>
            <a:r>
              <a:rPr lang="en-US" altLang="en-US" sz="2400">
                <a:latin typeface="+mj-lt"/>
              </a:rPr>
              <a:t> </a:t>
            </a:r>
            <a:r>
              <a:rPr lang="en-US" altLang="en-US" sz="2400" err="1">
                <a:latin typeface="+mj-lt"/>
              </a:rPr>
              <a:t>vụ</a:t>
            </a:r>
            <a:r>
              <a:rPr lang="en-US" altLang="en-US" sz="2400">
                <a:latin typeface="+mj-lt"/>
              </a:rPr>
              <a:t> </a:t>
            </a:r>
            <a:r>
              <a:rPr lang="en-US" altLang="en-US" sz="2400" err="1">
                <a:latin typeface="+mj-lt"/>
              </a:rPr>
              <a:t>này</a:t>
            </a:r>
            <a:r>
              <a:rPr lang="en-US" altLang="en-US" sz="2400">
                <a:latin typeface="+mj-lt"/>
              </a:rPr>
              <a:t> </a:t>
            </a:r>
            <a:r>
              <a:rPr lang="en-US" altLang="en-US" sz="2400" err="1">
                <a:latin typeface="+mj-lt"/>
              </a:rPr>
              <a:t>trên</a:t>
            </a:r>
            <a:r>
              <a:rPr lang="en-US" altLang="en-US" sz="2400">
                <a:latin typeface="+mj-lt"/>
              </a:rPr>
              <a:t> </a:t>
            </a:r>
            <a:r>
              <a:rPr lang="en-US" altLang="en-US" sz="2400" smtClean="0">
                <a:latin typeface="+mj-lt"/>
              </a:rPr>
              <a:t>Internet</a:t>
            </a:r>
            <a:r>
              <a:rPr lang="en-US" altLang="en-US" sz="2400">
                <a:latin typeface="+mj-lt"/>
              </a:rPr>
              <a:t>?</a:t>
            </a:r>
          </a:p>
        </p:txBody>
      </p:sp>
      <p:sp>
        <p:nvSpPr>
          <p:cNvPr id="208" name="AutoShape 136">
            <a:extLst>
              <a:ext uri="{FF2B5EF4-FFF2-40B4-BE49-F238E27FC236}">
                <a16:creationId xmlns:a16="http://schemas.microsoft.com/office/drawing/2014/main" xmlns="" id="{610BF56C-4603-4BC0-8B19-DAF0DCE38753}"/>
              </a:ext>
            </a:extLst>
          </p:cNvPr>
          <p:cNvSpPr>
            <a:spLocks noChangeArrowheads="1"/>
          </p:cNvSpPr>
          <p:nvPr/>
        </p:nvSpPr>
        <p:spPr bwMode="auto">
          <a:xfrm>
            <a:off x="152982" y="5175687"/>
            <a:ext cx="11837590" cy="132802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a:latin typeface="+mj-lt"/>
              </a:rPr>
              <a:t>3. </a:t>
            </a:r>
            <a:r>
              <a:rPr lang="es-ES" altLang="en-US" sz="2400" err="1">
                <a:latin typeface="+mj-lt"/>
              </a:rPr>
              <a:t>Có</a:t>
            </a:r>
            <a:r>
              <a:rPr lang="es-ES" altLang="en-US" sz="2400">
                <a:latin typeface="+mj-lt"/>
              </a:rPr>
              <a:t> 10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algn="ctr" eaLnBrk="1" hangingPunct="1">
              <a:lnSpc>
                <a:spcPct val="150000"/>
              </a:lnSpc>
              <a:spcBef>
                <a:spcPct val="0"/>
              </a:spcBef>
              <a:buFontTx/>
              <a:buNone/>
            </a:pPr>
            <a:r>
              <a:rPr lang="vi-VN" altLang="en-US" sz="2400">
                <a:latin typeface="+mj-lt"/>
              </a:rPr>
              <a:t>           Trình duyệt web là phần mềm được dùng để làm gì? </a:t>
            </a:r>
          </a:p>
        </p:txBody>
      </p:sp>
      <p:sp>
        <p:nvSpPr>
          <p:cNvPr id="209" name="AutoShape 190">
            <a:extLst>
              <a:ext uri="{FF2B5EF4-FFF2-40B4-BE49-F238E27FC236}">
                <a16:creationId xmlns:a16="http://schemas.microsoft.com/office/drawing/2014/main" xmlns="" id="{7EBB01CD-64E5-4CD8-B90E-0BDEA4EF369F}"/>
              </a:ext>
            </a:extLst>
          </p:cNvPr>
          <p:cNvSpPr>
            <a:spLocks noChangeArrowheads="1"/>
          </p:cNvSpPr>
          <p:nvPr/>
        </p:nvSpPr>
        <p:spPr bwMode="auto">
          <a:xfrm>
            <a:off x="138168" y="4971375"/>
            <a:ext cx="11879011" cy="1940957"/>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a:latin typeface="+mj-lt"/>
              </a:rPr>
              <a:t>4. </a:t>
            </a:r>
            <a:r>
              <a:rPr lang="en-US" altLang="en-US" sz="2400" err="1">
                <a:latin typeface="+mj-lt"/>
              </a:rPr>
              <a:t>Có</a:t>
            </a:r>
            <a:r>
              <a:rPr lang="en-US" altLang="en-US" sz="2400">
                <a:latin typeface="+mj-lt"/>
              </a:rPr>
              <a:t> 6 </a:t>
            </a:r>
            <a:r>
              <a:rPr lang="en-US" altLang="en-US" sz="2400" err="1">
                <a:latin typeface="+mj-lt"/>
              </a:rPr>
              <a:t>chữ</a:t>
            </a:r>
            <a:r>
              <a:rPr lang="en-US" altLang="en-US" sz="2400">
                <a:latin typeface="+mj-lt"/>
              </a:rPr>
              <a:t> </a:t>
            </a:r>
            <a:r>
              <a:rPr lang="en-US" altLang="en-US" sz="2400" err="1">
                <a:latin typeface="+mj-lt"/>
              </a:rPr>
              <a:t>cái</a:t>
            </a:r>
            <a:r>
              <a:rPr lang="en-US" altLang="en-US" sz="2400">
                <a:latin typeface="+mj-lt"/>
              </a:rPr>
              <a:t>: </a:t>
            </a:r>
            <a:r>
              <a:rPr lang="en-US" altLang="en-US" sz="2400" err="1">
                <a:latin typeface="+mj-lt"/>
              </a:rPr>
              <a:t>điền</a:t>
            </a:r>
            <a:r>
              <a:rPr lang="en-US" altLang="en-US" sz="2400">
                <a:latin typeface="+mj-lt"/>
              </a:rPr>
              <a:t> </a:t>
            </a:r>
            <a:r>
              <a:rPr lang="en-US" altLang="en-US" sz="2400" err="1">
                <a:latin typeface="+mj-lt"/>
              </a:rPr>
              <a:t>từ</a:t>
            </a:r>
            <a:r>
              <a:rPr lang="en-US" altLang="en-US" sz="2400">
                <a:latin typeface="+mj-lt"/>
              </a:rPr>
              <a:t> </a:t>
            </a:r>
            <a:r>
              <a:rPr lang="en-US" altLang="en-US" sz="2400" err="1">
                <a:latin typeface="+mj-lt"/>
              </a:rPr>
              <a:t>thích</a:t>
            </a:r>
            <a:r>
              <a:rPr lang="en-US" altLang="en-US" sz="2400">
                <a:latin typeface="+mj-lt"/>
              </a:rPr>
              <a:t> </a:t>
            </a:r>
            <a:r>
              <a:rPr lang="en-US" altLang="en-US" sz="2400" err="1">
                <a:latin typeface="+mj-lt"/>
              </a:rPr>
              <a:t>hợp</a:t>
            </a:r>
            <a:r>
              <a:rPr lang="en-US" altLang="en-US" sz="2400">
                <a:latin typeface="+mj-lt"/>
              </a:rPr>
              <a:t> </a:t>
            </a:r>
            <a:r>
              <a:rPr lang="en-US" altLang="en-US" sz="2400" err="1">
                <a:latin typeface="+mj-lt"/>
              </a:rPr>
              <a:t>vào</a:t>
            </a:r>
            <a:r>
              <a:rPr lang="en-US" altLang="en-US" sz="2400">
                <a:latin typeface="+mj-lt"/>
              </a:rPr>
              <a:t> ô </a:t>
            </a:r>
            <a:r>
              <a:rPr lang="en-US" altLang="en-US" sz="2400" err="1">
                <a:latin typeface="+mj-lt"/>
              </a:rPr>
              <a:t>trống</a:t>
            </a:r>
            <a:endParaRPr lang="en-US" altLang="en-US" sz="2400">
              <a:latin typeface="+mj-lt"/>
            </a:endParaRPr>
          </a:p>
          <a:p>
            <a:pPr algn="ctr" eaLnBrk="1" hangingPunct="1">
              <a:lnSpc>
                <a:spcPct val="150000"/>
              </a:lnSpc>
              <a:spcBef>
                <a:spcPct val="0"/>
              </a:spcBef>
              <a:buFontTx/>
              <a:buNone/>
            </a:pPr>
            <a:r>
              <a:rPr lang="en-US" altLang="en-US" sz="2400" smtClean="0">
                <a:latin typeface="+mj-lt"/>
              </a:rPr>
              <a:t>Cần </a:t>
            </a:r>
            <a:r>
              <a:rPr lang="en-US" altLang="en-US" sz="2400" err="1">
                <a:latin typeface="+mj-lt"/>
              </a:rPr>
              <a:t>tạo</a:t>
            </a:r>
            <a:r>
              <a:rPr lang="en-US" altLang="en-US" sz="2400">
                <a:latin typeface="+mj-lt"/>
              </a:rPr>
              <a:t> </a:t>
            </a:r>
            <a:r>
              <a:rPr lang="en-US" altLang="en-US" sz="2400" err="1">
                <a:latin typeface="+mj-lt"/>
              </a:rPr>
              <a:t>thói</a:t>
            </a:r>
            <a:r>
              <a:rPr lang="en-US" altLang="en-US" sz="2400">
                <a:latin typeface="+mj-lt"/>
              </a:rPr>
              <a:t> </a:t>
            </a:r>
            <a:r>
              <a:rPr lang="en-US" altLang="en-US" sz="2400" err="1">
                <a:latin typeface="+mj-lt"/>
              </a:rPr>
              <a:t>quen</a:t>
            </a:r>
            <a:r>
              <a:rPr lang="en-US" altLang="en-US" sz="2400">
                <a:latin typeface="+mj-lt"/>
              </a:rPr>
              <a:t> …… </a:t>
            </a:r>
            <a:r>
              <a:rPr lang="en-US" altLang="en-US" sz="2400" err="1">
                <a:latin typeface="+mj-lt"/>
              </a:rPr>
              <a:t>dữ</a:t>
            </a:r>
            <a:r>
              <a:rPr lang="en-US" altLang="en-US" sz="2400">
                <a:latin typeface="+mj-lt"/>
              </a:rPr>
              <a:t> </a:t>
            </a:r>
            <a:r>
              <a:rPr lang="en-US" altLang="en-US" sz="2400" err="1">
                <a:latin typeface="+mj-lt"/>
              </a:rPr>
              <a:t>liệu</a:t>
            </a:r>
            <a:r>
              <a:rPr lang="en-US" altLang="en-US" sz="2400">
                <a:latin typeface="+mj-lt"/>
              </a:rPr>
              <a:t> </a:t>
            </a:r>
            <a:r>
              <a:rPr lang="en-US" altLang="en-US" sz="2400" err="1">
                <a:latin typeface="+mj-lt"/>
              </a:rPr>
              <a:t>và</a:t>
            </a:r>
            <a:r>
              <a:rPr lang="en-US" altLang="en-US" sz="2400">
                <a:latin typeface="+mj-lt"/>
              </a:rPr>
              <a:t> </a:t>
            </a:r>
            <a:r>
              <a:rPr lang="en-US" altLang="en-US" sz="2400" err="1">
                <a:latin typeface="+mj-lt"/>
              </a:rPr>
              <a:t>phòng</a:t>
            </a:r>
            <a:r>
              <a:rPr lang="en-US" altLang="en-US" sz="2400">
                <a:latin typeface="+mj-lt"/>
              </a:rPr>
              <a:t> </a:t>
            </a:r>
            <a:r>
              <a:rPr lang="en-US" altLang="en-US" sz="2400" err="1">
                <a:latin typeface="+mj-lt"/>
              </a:rPr>
              <a:t>chống</a:t>
            </a:r>
            <a:r>
              <a:rPr lang="en-US" altLang="en-US" sz="2400">
                <a:latin typeface="+mj-lt"/>
              </a:rPr>
              <a:t> virus </a:t>
            </a:r>
            <a:r>
              <a:rPr lang="en-US" altLang="en-US" sz="2400" err="1">
                <a:latin typeface="+mj-lt"/>
              </a:rPr>
              <a:t>để</a:t>
            </a:r>
            <a:r>
              <a:rPr lang="en-US" altLang="en-US" sz="2400">
                <a:latin typeface="+mj-lt"/>
              </a:rPr>
              <a:t> </a:t>
            </a:r>
            <a:r>
              <a:rPr lang="en-US" altLang="en-US" sz="2400" err="1">
                <a:latin typeface="+mj-lt"/>
              </a:rPr>
              <a:t>bảo</a:t>
            </a:r>
            <a:r>
              <a:rPr lang="en-US" altLang="en-US" sz="2400">
                <a:latin typeface="+mj-lt"/>
              </a:rPr>
              <a:t> </a:t>
            </a:r>
            <a:r>
              <a:rPr lang="en-US" altLang="en-US" sz="2400" err="1">
                <a:latin typeface="+mj-lt"/>
              </a:rPr>
              <a:t>vệ</a:t>
            </a:r>
            <a:r>
              <a:rPr lang="en-US" altLang="en-US" sz="2400">
                <a:latin typeface="+mj-lt"/>
              </a:rPr>
              <a:t> </a:t>
            </a:r>
            <a:r>
              <a:rPr lang="en-US" altLang="en-US" sz="2400" err="1">
                <a:latin typeface="+mj-lt"/>
              </a:rPr>
              <a:t>thông</a:t>
            </a:r>
            <a:r>
              <a:rPr lang="en-US" altLang="en-US" sz="2400">
                <a:latin typeface="+mj-lt"/>
              </a:rPr>
              <a:t> </a:t>
            </a:r>
            <a:r>
              <a:rPr lang="en-US" altLang="en-US" sz="2400" smtClean="0">
                <a:latin typeface="+mj-lt"/>
              </a:rPr>
              <a:t>tin </a:t>
            </a:r>
          </a:p>
          <a:p>
            <a:pPr algn="ctr" eaLnBrk="1" hangingPunct="1">
              <a:lnSpc>
                <a:spcPct val="150000"/>
              </a:lnSpc>
              <a:spcBef>
                <a:spcPct val="0"/>
              </a:spcBef>
              <a:buFontTx/>
              <a:buNone/>
            </a:pPr>
            <a:r>
              <a:rPr lang="en-US" altLang="en-US" sz="2400" smtClean="0">
                <a:latin typeface="+mj-lt"/>
              </a:rPr>
              <a:t>trong </a:t>
            </a:r>
            <a:r>
              <a:rPr lang="en-US" altLang="en-US" sz="2400" err="1">
                <a:latin typeface="+mj-lt"/>
              </a:rPr>
              <a:t>máy</a:t>
            </a:r>
            <a:r>
              <a:rPr lang="en-US" altLang="en-US" sz="2400">
                <a:latin typeface="+mj-lt"/>
              </a:rPr>
              <a:t> </a:t>
            </a:r>
            <a:r>
              <a:rPr lang="en-US" altLang="en-US" sz="2400" smtClean="0">
                <a:latin typeface="+mj-lt"/>
              </a:rPr>
              <a:t>tính.</a:t>
            </a:r>
            <a:endParaRPr lang="en-US" altLang="en-US" sz="2400">
              <a:latin typeface="+mj-lt"/>
            </a:endParaRPr>
          </a:p>
        </p:txBody>
      </p:sp>
      <p:sp>
        <p:nvSpPr>
          <p:cNvPr id="210" name="AutoShape 191">
            <a:extLst>
              <a:ext uri="{FF2B5EF4-FFF2-40B4-BE49-F238E27FC236}">
                <a16:creationId xmlns:a16="http://schemas.microsoft.com/office/drawing/2014/main" xmlns="" id="{9C0E664E-A067-4490-A72A-08CFE13A8AA5}"/>
              </a:ext>
            </a:extLst>
          </p:cNvPr>
          <p:cNvSpPr>
            <a:spLocks noChangeArrowheads="1"/>
          </p:cNvSpPr>
          <p:nvPr/>
        </p:nvSpPr>
        <p:spPr bwMode="auto">
          <a:xfrm>
            <a:off x="178977" y="4857967"/>
            <a:ext cx="11838202" cy="2043113"/>
          </a:xfrm>
          <a:prstGeom prst="flowChartAlternateProcess">
            <a:avLst/>
          </a:prstGeom>
          <a:gradFill rotWithShape="1">
            <a:gsLst>
              <a:gs pos="0">
                <a:srgbClr val="FF9900"/>
              </a:gs>
              <a:gs pos="50000">
                <a:srgbClr val="FFFF99"/>
              </a:gs>
              <a:gs pos="100000">
                <a:srgbClr val="FF9900"/>
              </a:gs>
            </a:gsLst>
            <a:lin ang="5400000" scaled="1"/>
          </a:gradFill>
          <a:ln w="19050">
            <a:solidFill>
              <a:srgbClr val="FF6600"/>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s-ES" altLang="en-US" sz="2400">
                <a:latin typeface="+mj-lt"/>
              </a:rPr>
              <a:t>5. </a:t>
            </a:r>
            <a:r>
              <a:rPr lang="es-ES" altLang="en-US" sz="2400" err="1">
                <a:latin typeface="+mj-lt"/>
              </a:rPr>
              <a:t>Có</a:t>
            </a:r>
            <a:r>
              <a:rPr lang="es-ES" altLang="en-US" sz="2400">
                <a:latin typeface="+mj-lt"/>
              </a:rPr>
              <a:t> 3 </a:t>
            </a:r>
            <a:r>
              <a:rPr lang="es-ES" altLang="en-US" sz="2400" err="1">
                <a:latin typeface="+mj-lt"/>
              </a:rPr>
              <a:t>chữ</a:t>
            </a:r>
            <a:r>
              <a:rPr lang="es-ES" altLang="en-US" sz="2400">
                <a:latin typeface="+mj-lt"/>
              </a:rPr>
              <a:t> </a:t>
            </a:r>
            <a:r>
              <a:rPr lang="es-ES" altLang="en-US" sz="2400" err="1">
                <a:latin typeface="+mj-lt"/>
              </a:rPr>
              <a:t>cái</a:t>
            </a:r>
            <a:r>
              <a:rPr lang="es-ES" altLang="en-US" sz="2400">
                <a:latin typeface="+mj-lt"/>
              </a:rPr>
              <a:t>:</a:t>
            </a:r>
          </a:p>
          <a:p>
            <a:pPr algn="ctr" eaLnBrk="1" hangingPunct="1">
              <a:lnSpc>
                <a:spcPct val="150000"/>
              </a:lnSpc>
              <a:spcBef>
                <a:spcPct val="0"/>
              </a:spcBef>
              <a:buFontTx/>
              <a:buNone/>
            </a:pPr>
            <a:r>
              <a:rPr lang="en-US" altLang="en-US" sz="2400">
                <a:latin typeface="+mj-lt"/>
              </a:rPr>
              <a:t>  </a:t>
            </a:r>
            <a:r>
              <a:rPr lang="en-US" altLang="en-US" sz="2400" err="1">
                <a:latin typeface="+mj-lt"/>
              </a:rPr>
              <a:t>Đây</a:t>
            </a:r>
            <a:r>
              <a:rPr lang="en-US" altLang="en-US" sz="2400">
                <a:latin typeface="+mj-lt"/>
              </a:rPr>
              <a:t> </a:t>
            </a:r>
            <a:r>
              <a:rPr lang="en-US" altLang="en-US" sz="2400" err="1">
                <a:latin typeface="+mj-lt"/>
              </a:rPr>
              <a:t>là</a:t>
            </a:r>
            <a:r>
              <a:rPr lang="en-US" altLang="en-US" sz="2400">
                <a:latin typeface="+mj-lt"/>
              </a:rPr>
              <a:t> </a:t>
            </a:r>
            <a:r>
              <a:rPr lang="en-US" altLang="en-US" sz="2400" err="1">
                <a:latin typeface="+mj-lt"/>
              </a:rPr>
              <a:t>thiết</a:t>
            </a:r>
            <a:r>
              <a:rPr lang="en-US" altLang="en-US" sz="2400">
                <a:latin typeface="+mj-lt"/>
              </a:rPr>
              <a:t> </a:t>
            </a:r>
            <a:r>
              <a:rPr lang="en-US" altLang="en-US" sz="2400" err="1">
                <a:latin typeface="+mj-lt"/>
              </a:rPr>
              <a:t>bị</a:t>
            </a:r>
            <a:r>
              <a:rPr lang="en-US" altLang="en-US" sz="2400">
                <a:latin typeface="+mj-lt"/>
              </a:rPr>
              <a:t> </a:t>
            </a:r>
            <a:r>
              <a:rPr lang="en-US" altLang="en-US" sz="2400" err="1">
                <a:latin typeface="+mj-lt"/>
              </a:rPr>
              <a:t>dùng</a:t>
            </a:r>
            <a:r>
              <a:rPr lang="en-US" altLang="en-US" sz="2400">
                <a:latin typeface="+mj-lt"/>
              </a:rPr>
              <a:t> </a:t>
            </a:r>
            <a:r>
              <a:rPr lang="en-US" altLang="en-US" sz="2400" err="1">
                <a:latin typeface="+mj-lt"/>
              </a:rPr>
              <a:t>để</a:t>
            </a:r>
            <a:r>
              <a:rPr lang="en-US" altLang="en-US" sz="2400">
                <a:latin typeface="+mj-lt"/>
              </a:rPr>
              <a:t> </a:t>
            </a:r>
            <a:r>
              <a:rPr lang="en-US" altLang="en-US" sz="2400" err="1">
                <a:latin typeface="+mj-lt"/>
              </a:rPr>
              <a:t>trao</a:t>
            </a:r>
            <a:r>
              <a:rPr lang="en-US" altLang="en-US" sz="2400">
                <a:latin typeface="+mj-lt"/>
              </a:rPr>
              <a:t> </a:t>
            </a:r>
            <a:r>
              <a:rPr lang="en-US" altLang="en-US" sz="2400" err="1">
                <a:latin typeface="+mj-lt"/>
              </a:rPr>
              <a:t>đổi</a:t>
            </a:r>
            <a:r>
              <a:rPr lang="en-US" altLang="en-US" sz="2400">
                <a:latin typeface="+mj-lt"/>
              </a:rPr>
              <a:t> </a:t>
            </a:r>
            <a:r>
              <a:rPr lang="en-US" altLang="en-US" sz="2400" err="1">
                <a:latin typeface="+mj-lt"/>
              </a:rPr>
              <a:t>dữ</a:t>
            </a:r>
            <a:r>
              <a:rPr lang="en-US" altLang="en-US" sz="2400">
                <a:latin typeface="+mj-lt"/>
              </a:rPr>
              <a:t> </a:t>
            </a:r>
            <a:r>
              <a:rPr lang="en-US" altLang="en-US" sz="2400" err="1">
                <a:latin typeface="+mj-lt"/>
              </a:rPr>
              <a:t>liệu</a:t>
            </a:r>
            <a:r>
              <a:rPr lang="en-US" altLang="en-US" sz="2400">
                <a:latin typeface="+mj-lt"/>
              </a:rPr>
              <a:t> hay </a:t>
            </a:r>
            <a:r>
              <a:rPr lang="en-US" altLang="en-US" sz="2400" err="1">
                <a:latin typeface="+mj-lt"/>
              </a:rPr>
              <a:t>phần</a:t>
            </a:r>
            <a:r>
              <a:rPr lang="en-US" altLang="en-US" sz="2400">
                <a:latin typeface="+mj-lt"/>
              </a:rPr>
              <a:t> </a:t>
            </a:r>
            <a:r>
              <a:rPr lang="en-US" altLang="en-US" sz="2400" err="1">
                <a:latin typeface="+mj-lt"/>
              </a:rPr>
              <a:t>mềm</a:t>
            </a:r>
            <a:r>
              <a:rPr lang="en-US" altLang="en-US" sz="2400">
                <a:latin typeface="+mj-lt"/>
              </a:rPr>
              <a:t> </a:t>
            </a:r>
            <a:r>
              <a:rPr lang="vi-VN" altLang="en-US" sz="2400">
                <a:latin typeface="+mj-lt"/>
              </a:rPr>
              <a:t>giữa các máy tính </a:t>
            </a:r>
            <a:endParaRPr lang="en-US" altLang="en-US" sz="2400" smtClean="0">
              <a:latin typeface="+mj-lt"/>
            </a:endParaRPr>
          </a:p>
          <a:p>
            <a:pPr algn="ctr" eaLnBrk="1" hangingPunct="1">
              <a:lnSpc>
                <a:spcPct val="150000"/>
              </a:lnSpc>
              <a:spcBef>
                <a:spcPct val="0"/>
              </a:spcBef>
              <a:buFontTx/>
              <a:buNone/>
            </a:pPr>
            <a:r>
              <a:rPr lang="vi-VN" altLang="en-US" sz="2400" smtClean="0">
                <a:latin typeface="+mj-lt"/>
              </a:rPr>
              <a:t>đơn </a:t>
            </a:r>
            <a:r>
              <a:rPr lang="vi-VN" altLang="en-US" sz="2400">
                <a:latin typeface="+mj-lt"/>
              </a:rPr>
              <a:t>lẻ với nhau</a:t>
            </a:r>
            <a:r>
              <a:rPr lang="vi-VN" altLang="en-US" sz="2800">
                <a:latin typeface="+mj-lt"/>
              </a:rPr>
              <a:t>? </a:t>
            </a:r>
          </a:p>
        </p:txBody>
      </p:sp>
    </p:spTree>
    <p:extLst>
      <p:ext uri="{BB962C8B-B14F-4D97-AF65-F5344CB8AC3E}">
        <p14:creationId xmlns:p14="http://schemas.microsoft.com/office/powerpoint/2010/main" val="39588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barn(inVertical)">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barn(inVertical)">
                                      <p:cBhvr>
                                        <p:cTn id="17" dur="500"/>
                                        <p:tgtEl>
                                          <p:spTgt spid="20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barn(inVertical)">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barn(inVertical)">
                                      <p:cBhvr>
                                        <p:cTn id="27" dur="500"/>
                                        <p:tgtEl>
                                          <p:spTgt spid="20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barn(inVertical)">
                                      <p:cBhvr>
                                        <p:cTn id="32" dur="500"/>
                                        <p:tgtEl>
                                          <p:spTgt spid="17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9"/>
                                        </p:tgtEl>
                                        <p:attrNameLst>
                                          <p:attrName>style.visibility</p:attrName>
                                        </p:attrNameLst>
                                      </p:cBhvr>
                                      <p:to>
                                        <p:strVal val="visible"/>
                                      </p:to>
                                    </p:set>
                                    <p:animEffect transition="in" filter="barn(inVertical)">
                                      <p:cBhvr>
                                        <p:cTn id="37" dur="500"/>
                                        <p:tgtEl>
                                          <p:spTgt spid="20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barn(inVertical)">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barn(inVertical)">
                                      <p:cBhvr>
                                        <p:cTn id="47" dur="500"/>
                                        <p:tgtEl>
                                          <p:spTgt spid="2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barn(inVertical)">
                                      <p:cBhvr>
                                        <p:cTn id="5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208" grpId="0" animBg="1"/>
      <p:bldP spid="209" grpId="0" animBg="1"/>
      <p:bldP spid="2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290642" y="302693"/>
            <a:ext cx="11573197" cy="724247"/>
          </a:xfrm>
        </p:spPr>
        <p:txBody>
          <a:bodyPr/>
          <a:lstStyle/>
          <a:p>
            <a:r>
              <a:rPr lang="en-US" sz="3200" b="1" smtClean="0">
                <a:solidFill>
                  <a:srgbClr val="7030A0"/>
                </a:solidFill>
              </a:rPr>
              <a:t>TỰ KIỂM TRA</a:t>
            </a:r>
            <a:endParaRPr lang="en-US" sz="3200" b="1" dirty="0">
              <a:solidFill>
                <a:srgbClr val="7030A0"/>
              </a:solidFill>
            </a:endParaRPr>
          </a:p>
        </p:txBody>
      </p:sp>
      <p:sp>
        <p:nvSpPr>
          <p:cNvPr id="27" name="Rectangle 26"/>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64233" y="1026940"/>
            <a:ext cx="11226019" cy="1385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400" b="1"/>
              <a:t>Câu 1:</a:t>
            </a:r>
            <a:r>
              <a:rPr lang="nl-NL" sz="2400"/>
              <a:t> Đó đều là những thông tin cá nhân. Những thông tin đó hỗ trợ việc tìm kiếm, phân biệt, định danh một cá nhân.</a:t>
            </a:r>
            <a:endParaRPr lang="en-US" sz="2400"/>
          </a:p>
        </p:txBody>
      </p:sp>
      <p:sp>
        <p:nvSpPr>
          <p:cNvPr id="7" name="Rounded Rectangle 6"/>
          <p:cNvSpPr/>
          <p:nvPr/>
        </p:nvSpPr>
        <p:spPr>
          <a:xfrm>
            <a:off x="464233" y="2729132"/>
            <a:ext cx="11226019" cy="104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a:t>Câu 2:</a:t>
            </a:r>
            <a:r>
              <a:rPr lang="nl-NL" sz="2400"/>
              <a:t> Họ tên phụ huynh và địa chỉ nhà là những thông tin </a:t>
            </a:r>
            <a:r>
              <a:rPr lang="nl-NL" sz="2400"/>
              <a:t>cá </a:t>
            </a:r>
            <a:r>
              <a:rPr lang="nl-NL" sz="2400" smtClean="0"/>
              <a:t>nhân</a:t>
            </a:r>
            <a:endParaRPr lang="en-US" sz="2400"/>
          </a:p>
        </p:txBody>
      </p:sp>
      <p:sp>
        <p:nvSpPr>
          <p:cNvPr id="8" name="Rounded Rectangle 7"/>
          <p:cNvSpPr/>
          <p:nvPr/>
        </p:nvSpPr>
        <p:spPr>
          <a:xfrm>
            <a:off x="464232" y="4138245"/>
            <a:ext cx="11226019" cy="18827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2400" b="1"/>
              <a:t>Câu 3:</a:t>
            </a:r>
            <a:r>
              <a:rPr lang="nl-NL" sz="2400"/>
              <a:t> Mật khẩu tuy mạnh nhưng nếu dùng để đăng nhập cho nhiều tài khoản khác nhau sẽ khiến cho mật khẩu dễ bị khám phá hơn. Nếu mật khẩu bị lộ thì tất cả những tài khoản dùng mật khẩu đó đều bị chiếm đoạt.</a:t>
            </a:r>
            <a:endParaRPr lang="en-US" sz="2400"/>
          </a:p>
        </p:txBody>
      </p:sp>
    </p:spTree>
    <p:extLst>
      <p:ext uri="{BB962C8B-B14F-4D97-AF65-F5344CB8AC3E}">
        <p14:creationId xmlns:p14="http://schemas.microsoft.com/office/powerpoint/2010/main" val="12535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5624"/>
            <a:ext cx="12192000" cy="3977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grpSp>
        <p:nvGrpSpPr>
          <p:cNvPr id="306" name="그룹 305">
            <a:extLst>
              <a:ext uri="{FF2B5EF4-FFF2-40B4-BE49-F238E27FC236}">
                <a16:creationId xmlns:a16="http://schemas.microsoft.com/office/drawing/2014/main" xmlns="" id="{ECE61CD3-8F4B-4A40-BC31-D5BBB3A6BA29}"/>
              </a:ext>
            </a:extLst>
          </p:cNvPr>
          <p:cNvGrpSpPr/>
          <p:nvPr/>
        </p:nvGrpSpPr>
        <p:grpSpPr>
          <a:xfrm>
            <a:off x="506957" y="2342805"/>
            <a:ext cx="4434779" cy="2587180"/>
            <a:chOff x="635000" y="1382713"/>
            <a:chExt cx="7869238" cy="4572000"/>
          </a:xfrm>
          <a:solidFill>
            <a:schemeClr val="bg1"/>
          </a:solidFill>
        </p:grpSpPr>
        <p:sp>
          <p:nvSpPr>
            <p:cNvPr id="307" name="Freeform 8">
              <a:extLst>
                <a:ext uri="{FF2B5EF4-FFF2-40B4-BE49-F238E27FC236}">
                  <a16:creationId xmlns:a16="http://schemas.microsoft.com/office/drawing/2014/main" xmlns=""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8" name="Freeform 9">
              <a:extLst>
                <a:ext uri="{FF2B5EF4-FFF2-40B4-BE49-F238E27FC236}">
                  <a16:creationId xmlns:a16="http://schemas.microsoft.com/office/drawing/2014/main" xmlns=""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9" name="Freeform 10">
              <a:extLst>
                <a:ext uri="{FF2B5EF4-FFF2-40B4-BE49-F238E27FC236}">
                  <a16:creationId xmlns:a16="http://schemas.microsoft.com/office/drawing/2014/main" xmlns=""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0" name="Freeform 11">
              <a:extLst>
                <a:ext uri="{FF2B5EF4-FFF2-40B4-BE49-F238E27FC236}">
                  <a16:creationId xmlns:a16="http://schemas.microsoft.com/office/drawing/2014/main" xmlns=""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644691"/>
            <a:ext cx="12192000" cy="768085"/>
          </a:xfrm>
        </p:spPr>
        <p:txBody>
          <a:bodyPr/>
          <a:lstStyle/>
          <a:p>
            <a:r>
              <a:rPr lang="en-US" altLang="ko-KR" sz="3200" b="1">
                <a:solidFill>
                  <a:srgbClr val="7030A0"/>
                </a:solidFill>
              </a:rPr>
              <a:t>HƯỚNG DẪN VỀ NHÀ</a:t>
            </a:r>
            <a:endParaRPr lang="ko-KR" altLang="en-US" sz="3200" b="1" dirty="0">
              <a:solidFill>
                <a:srgbClr val="7030A0"/>
              </a:solidFill>
            </a:endParaRPr>
          </a:p>
        </p:txBody>
      </p:sp>
      <p:sp>
        <p:nvSpPr>
          <p:cNvPr id="5" name="Oval 4"/>
          <p:cNvSpPr/>
          <p:nvPr/>
        </p:nvSpPr>
        <p:spPr>
          <a:xfrm>
            <a:off x="5480736" y="2349140"/>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1</a:t>
            </a:r>
            <a:endParaRPr lang="ko-KR" altLang="en-US" b="1">
              <a:solidFill>
                <a:srgbClr val="002060"/>
              </a:solidFill>
            </a:endParaRPr>
          </a:p>
        </p:txBody>
      </p:sp>
      <p:sp>
        <p:nvSpPr>
          <p:cNvPr id="12" name="Oval 11"/>
          <p:cNvSpPr/>
          <p:nvPr/>
        </p:nvSpPr>
        <p:spPr>
          <a:xfrm>
            <a:off x="8043737" y="2342805"/>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2</a:t>
            </a:r>
            <a:endParaRPr lang="ko-KR" altLang="en-US" b="1">
              <a:solidFill>
                <a:srgbClr val="002060"/>
              </a:solidFill>
            </a:endParaRPr>
          </a:p>
        </p:txBody>
      </p:sp>
      <p:sp>
        <p:nvSpPr>
          <p:cNvPr id="14" name="Oval 13"/>
          <p:cNvSpPr/>
          <p:nvPr/>
        </p:nvSpPr>
        <p:spPr>
          <a:xfrm>
            <a:off x="10468888" y="2369536"/>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ko-KR" sz="2800" b="1" smtClean="0">
                <a:solidFill>
                  <a:srgbClr val="002060"/>
                </a:solidFill>
              </a:rPr>
              <a:t>3</a:t>
            </a:r>
            <a:endParaRPr lang="ko-KR" altLang="en-US" b="1">
              <a:solidFill>
                <a:srgbClr val="002060"/>
              </a:solidFill>
            </a:endParaRPr>
          </a:p>
        </p:txBody>
      </p:sp>
      <p:sp>
        <p:nvSpPr>
          <p:cNvPr id="24" name="TextBox 23"/>
          <p:cNvSpPr txBox="1"/>
          <p:nvPr/>
        </p:nvSpPr>
        <p:spPr>
          <a:xfrm>
            <a:off x="4759175" y="3327991"/>
            <a:ext cx="2307217" cy="1231102"/>
          </a:xfrm>
          <a:prstGeom prst="rect">
            <a:avLst/>
          </a:prstGeom>
          <a:noFill/>
        </p:spPr>
        <p:txBody>
          <a:bodyPr wrap="square" lIns="121917" tIns="60958" rIns="121917" bIns="60958" rtlCol="0">
            <a:spAutoFit/>
          </a:bodyPr>
          <a:lstStyle/>
          <a:p>
            <a:pPr algn="ctr">
              <a:lnSpc>
                <a:spcPct val="150000"/>
              </a:lnSpc>
            </a:pPr>
            <a:r>
              <a:rPr lang="en-US" altLang="ko-KR" sz="2400" b="1" smtClean="0">
                <a:solidFill>
                  <a:schemeClr val="bg1"/>
                </a:solidFill>
                <a:cs typeface="Arial" pitchFamily="34" charset="0"/>
              </a:rPr>
              <a:t>Xem lại nội dung bài học</a:t>
            </a:r>
            <a:endParaRPr lang="ko-KR" altLang="en-US" sz="2400" b="1" dirty="0">
              <a:solidFill>
                <a:schemeClr val="bg1"/>
              </a:solidFill>
              <a:cs typeface="Arial" pitchFamily="34" charset="0"/>
            </a:endParaRPr>
          </a:p>
        </p:txBody>
      </p:sp>
      <p:sp>
        <p:nvSpPr>
          <p:cNvPr id="27" name="TextBox 26"/>
          <p:cNvSpPr txBox="1"/>
          <p:nvPr/>
        </p:nvSpPr>
        <p:spPr>
          <a:xfrm>
            <a:off x="7216727" y="3333260"/>
            <a:ext cx="2518116" cy="1231102"/>
          </a:xfrm>
          <a:prstGeom prst="rect">
            <a:avLst/>
          </a:prstGeom>
          <a:noFill/>
        </p:spPr>
        <p:txBody>
          <a:bodyPr wrap="square" lIns="121917" tIns="60958" rIns="121917" bIns="60958" rtlCol="0">
            <a:spAutoFit/>
          </a:bodyPr>
          <a:lstStyle/>
          <a:p>
            <a:pPr algn="ctr">
              <a:lnSpc>
                <a:spcPct val="150000"/>
              </a:lnSpc>
            </a:pPr>
            <a:r>
              <a:rPr lang="en-US" altLang="ko-KR" sz="2400" b="1">
                <a:solidFill>
                  <a:schemeClr val="bg1"/>
                </a:solidFill>
                <a:cs typeface="Arial" pitchFamily="34" charset="0"/>
              </a:rPr>
              <a:t>Hoàn thành bài tập sgk và sbt</a:t>
            </a:r>
            <a:endParaRPr lang="ko-KR" altLang="en-US" sz="2400" b="1" dirty="0">
              <a:solidFill>
                <a:schemeClr val="bg1"/>
              </a:solidFill>
              <a:cs typeface="Arial" pitchFamily="34" charset="0"/>
            </a:endParaRPr>
          </a:p>
        </p:txBody>
      </p:sp>
      <p:sp>
        <p:nvSpPr>
          <p:cNvPr id="30" name="TextBox 29"/>
          <p:cNvSpPr txBox="1"/>
          <p:nvPr/>
        </p:nvSpPr>
        <p:spPr>
          <a:xfrm>
            <a:off x="9734842" y="3333261"/>
            <a:ext cx="2457157" cy="1231102"/>
          </a:xfrm>
          <a:prstGeom prst="rect">
            <a:avLst/>
          </a:prstGeom>
          <a:noFill/>
        </p:spPr>
        <p:txBody>
          <a:bodyPr wrap="square" lIns="121917" tIns="60958" rIns="121917" bIns="60958" rtlCol="0">
            <a:spAutoFit/>
          </a:bodyPr>
          <a:lstStyle/>
          <a:p>
            <a:pPr algn="ctr">
              <a:lnSpc>
                <a:spcPct val="150000"/>
              </a:lnSpc>
            </a:pPr>
            <a:r>
              <a:rPr lang="en-US" altLang="ko-KR" sz="2400" b="1">
                <a:solidFill>
                  <a:schemeClr val="bg1"/>
                </a:solidFill>
                <a:cs typeface="Arial" pitchFamily="34" charset="0"/>
              </a:rPr>
              <a:t>Xem trước nội dung </a:t>
            </a:r>
            <a:r>
              <a:rPr lang="en-US" altLang="ko-KR" sz="2400" b="1">
                <a:solidFill>
                  <a:schemeClr val="bg1"/>
                </a:solidFill>
                <a:cs typeface="Arial" pitchFamily="34" charset="0"/>
              </a:rPr>
              <a:t>bài </a:t>
            </a:r>
            <a:r>
              <a:rPr lang="en-US" altLang="ko-KR" sz="2400" b="1" smtClean="0">
                <a:solidFill>
                  <a:schemeClr val="bg1"/>
                </a:solidFill>
                <a:cs typeface="Arial" pitchFamily="34" charset="0"/>
              </a:rPr>
              <a:t>3</a:t>
            </a:r>
            <a:endParaRPr lang="ko-KR" altLang="en-US" sz="2400" b="1" dirty="0">
              <a:solidFill>
                <a:schemeClr val="bg1"/>
              </a:solidFill>
              <a:cs typeface="Arial" pitchFamily="34" charset="0"/>
            </a:endParaRPr>
          </a:p>
        </p:txBody>
      </p:sp>
    </p:spTree>
    <p:extLst>
      <p:ext uri="{BB962C8B-B14F-4D97-AF65-F5344CB8AC3E}">
        <p14:creationId xmlns:p14="http://schemas.microsoft.com/office/powerpoint/2010/main" val="32867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2" grpId="0" animBg="1"/>
      <p:bldP spid="14" grpId="0" animBg="1"/>
      <p:bldP spid="24" grpId="0"/>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Fullppt\PNG이미지\핸드폰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92" y="1504176"/>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flipH="1">
            <a:off x="7828248"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1" name="Oval 20"/>
          <p:cNvSpPr/>
          <p:nvPr/>
        </p:nvSpPr>
        <p:spPr>
          <a:xfrm flipH="1">
            <a:off x="913163"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2" name="Oval 21"/>
          <p:cNvSpPr/>
          <p:nvPr/>
        </p:nvSpPr>
        <p:spPr>
          <a:xfrm flipH="1">
            <a:off x="4370705" y="5677932"/>
            <a:ext cx="673968" cy="673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
        <p:nvSpPr>
          <p:cNvPr id="23" name="Rectangle 9"/>
          <p:cNvSpPr/>
          <p:nvPr/>
        </p:nvSpPr>
        <p:spPr>
          <a:xfrm flipH="1">
            <a:off x="1082374" y="5857866"/>
            <a:ext cx="335548" cy="3141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24" name="Rectangle 16"/>
          <p:cNvSpPr/>
          <p:nvPr/>
        </p:nvSpPr>
        <p:spPr>
          <a:xfrm rot="18900000" flipH="1">
            <a:off x="8027411" y="5787037"/>
            <a:ext cx="254215" cy="45576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ko-KR" altLang="en-US"/>
          </a:p>
        </p:txBody>
      </p:sp>
      <p:sp>
        <p:nvSpPr>
          <p:cNvPr id="25" name="Round Same Side Corner Rectangle 6"/>
          <p:cNvSpPr>
            <a:spLocks noChangeAspect="1"/>
          </p:cNvSpPr>
          <p:nvPr/>
        </p:nvSpPr>
        <p:spPr>
          <a:xfrm rot="18900000" flipH="1">
            <a:off x="4650782" y="5804688"/>
            <a:ext cx="113817" cy="456309"/>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pic>
        <p:nvPicPr>
          <p:cNvPr id="19" name="Picture Placeholder 18"/>
          <p:cNvPicPr>
            <a:picLocks noGrp="1" noChangeAspect="1"/>
          </p:cNvPicPr>
          <p:nvPr>
            <p:ph type="pic" idx="1"/>
          </p:nvPr>
        </p:nvPicPr>
        <p:blipFill>
          <a:blip r:embed="rId3">
            <a:extLst>
              <a:ext uri="{28A0092B-C50C-407E-A947-70E740481C1C}">
                <a14:useLocalDpi xmlns:a14="http://schemas.microsoft.com/office/drawing/2010/main" val="0"/>
              </a:ext>
            </a:extLst>
          </a:blip>
          <a:srcRect l="39658" r="39658"/>
          <a:stretch>
            <a:fillRect/>
          </a:stretch>
        </p:blipFill>
        <p:spPr/>
      </p:pic>
      <p:pic>
        <p:nvPicPr>
          <p:cNvPr id="18" name="Picture Placeholder 17"/>
          <p:cNvPicPr>
            <a:picLocks noGrp="1" noChangeAspect="1"/>
          </p:cNvPicPr>
          <p:nvPr>
            <p:ph type="pic" idx="12"/>
          </p:nvPr>
        </p:nvPicPr>
        <p:blipFill>
          <a:blip r:embed="rId4">
            <a:extLst>
              <a:ext uri="{28A0092B-C50C-407E-A947-70E740481C1C}">
                <a14:useLocalDpi xmlns:a14="http://schemas.microsoft.com/office/drawing/2010/main" val="0"/>
              </a:ext>
            </a:extLst>
          </a:blip>
          <a:stretch>
            <a:fillRect/>
          </a:stretch>
        </p:blipFill>
        <p:spPr>
          <a:xfrm>
            <a:off x="7536160" y="1631852"/>
            <a:ext cx="2206355" cy="3446585"/>
          </a:xfrm>
        </p:spPr>
      </p:pic>
      <p:sp>
        <p:nvSpPr>
          <p:cNvPr id="37" name="TextBox 36"/>
          <p:cNvSpPr txBox="1"/>
          <p:nvPr/>
        </p:nvSpPr>
        <p:spPr>
          <a:xfrm>
            <a:off x="239350" y="3601277"/>
            <a:ext cx="7096388" cy="615553"/>
          </a:xfrm>
          <a:prstGeom prst="rect">
            <a:avLst/>
          </a:prstGeom>
          <a:noFill/>
        </p:spPr>
        <p:txBody>
          <a:bodyPr wrap="none" lIns="121917" tIns="60958" rIns="121917" bIns="60958" rtlCol="0">
            <a:spAutoFit/>
          </a:bodyPr>
          <a:lstStyle/>
          <a:p>
            <a:r>
              <a:rPr lang="en-US" sz="3200" b="1">
                <a:solidFill>
                  <a:schemeClr val="bg1"/>
                </a:solidFill>
              </a:rPr>
              <a:t>CẢM ƠN CÁC EM ĐÃ LẮNG NGHE!</a:t>
            </a:r>
            <a:endParaRPr lang="en-US" sz="3200" b="1">
              <a:solidFill>
                <a:schemeClr val="bg1"/>
              </a:solidFill>
            </a:endParaRPr>
          </a:p>
        </p:txBody>
      </p:sp>
      <p:grpSp>
        <p:nvGrpSpPr>
          <p:cNvPr id="12" name="그룹 305">
            <a:extLst>
              <a:ext uri="{FF2B5EF4-FFF2-40B4-BE49-F238E27FC236}">
                <a16:creationId xmlns:a16="http://schemas.microsoft.com/office/drawing/2014/main" xmlns="" id="{ECE61CD3-8F4B-4A40-BC31-D5BBB3A6BA29}"/>
              </a:ext>
            </a:extLst>
          </p:cNvPr>
          <p:cNvGrpSpPr/>
          <p:nvPr/>
        </p:nvGrpSpPr>
        <p:grpSpPr>
          <a:xfrm>
            <a:off x="1688553" y="52072"/>
            <a:ext cx="4434779" cy="2587180"/>
            <a:chOff x="635000" y="1382713"/>
            <a:chExt cx="7869238" cy="4572000"/>
          </a:xfrm>
          <a:solidFill>
            <a:schemeClr val="accent1">
              <a:lumMod val="60000"/>
              <a:lumOff val="40000"/>
            </a:schemeClr>
          </a:solidFill>
        </p:grpSpPr>
        <p:sp>
          <p:nvSpPr>
            <p:cNvPr id="13" name="Freeform 8">
              <a:extLst>
                <a:ext uri="{FF2B5EF4-FFF2-40B4-BE49-F238E27FC236}">
                  <a16:creationId xmlns:a16="http://schemas.microsoft.com/office/drawing/2014/main" xmlns="" id="{6BBF56F4-E711-416E-A076-208EC9A119F9}"/>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4" name="Freeform 9">
              <a:extLst>
                <a:ext uri="{FF2B5EF4-FFF2-40B4-BE49-F238E27FC236}">
                  <a16:creationId xmlns:a16="http://schemas.microsoft.com/office/drawing/2014/main" xmlns="" id="{735AC350-C62C-4F99-B83E-2F75A304D664}"/>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6" name="Freeform 10">
              <a:extLst>
                <a:ext uri="{FF2B5EF4-FFF2-40B4-BE49-F238E27FC236}">
                  <a16:creationId xmlns:a16="http://schemas.microsoft.com/office/drawing/2014/main" xmlns="" id="{B8852F81-1CAE-4872-BB07-90E21A8BA3FC}"/>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7" name="Freeform 11">
              <a:extLst>
                <a:ext uri="{FF2B5EF4-FFF2-40B4-BE49-F238E27FC236}">
                  <a16:creationId xmlns:a16="http://schemas.microsoft.com/office/drawing/2014/main" xmlns="" id="{F5E1AC79-EBC7-403F-9B0C-E002749EE9D5}"/>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28206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4"/>
          </p:nvPr>
        </p:nvPicPr>
        <p:blipFill>
          <a:blip r:embed="rId2">
            <a:extLst>
              <a:ext uri="{28A0092B-C50C-407E-A947-70E740481C1C}">
                <a14:useLocalDpi xmlns:a14="http://schemas.microsoft.com/office/drawing/2010/main" val="0"/>
              </a:ext>
            </a:extLst>
          </a:blip>
          <a:srcRect t="20941" b="20941"/>
          <a:stretch>
            <a:fillRect/>
          </a:stretch>
        </p:blipFill>
        <p:spPr>
          <a:xfrm>
            <a:off x="2943225" y="2649538"/>
            <a:ext cx="4454525" cy="1889125"/>
          </a:xfrm>
        </p:spPr>
      </p:pic>
      <p:pic>
        <p:nvPicPr>
          <p:cNvPr id="4" name="Picture Placeholder 3"/>
          <p:cNvPicPr>
            <a:picLocks noGrp="1" noChangeAspect="1"/>
          </p:cNvPicPr>
          <p:nvPr>
            <p:ph type="pic" idx="13"/>
          </p:nvPr>
        </p:nvPicPr>
        <p:blipFill>
          <a:blip r:embed="rId3">
            <a:extLst>
              <a:ext uri="{28A0092B-C50C-407E-A947-70E740481C1C}">
                <a14:useLocalDpi xmlns:a14="http://schemas.microsoft.com/office/drawing/2010/main" val="0"/>
              </a:ext>
            </a:extLst>
          </a:blip>
          <a:srcRect l="5213" r="5213"/>
          <a:stretch>
            <a:fillRect/>
          </a:stretch>
        </p:blipFill>
        <p:spPr>
          <a:xfrm>
            <a:off x="661988" y="474663"/>
            <a:ext cx="4454525" cy="1890712"/>
          </a:xfrm>
        </p:spPr>
      </p:pic>
      <p:pic>
        <p:nvPicPr>
          <p:cNvPr id="8" name="Picture Placeholder 7"/>
          <p:cNvPicPr>
            <a:picLocks noGrp="1" noChangeAspect="1"/>
          </p:cNvPicPr>
          <p:nvPr>
            <p:ph type="pic" idx="15"/>
          </p:nvPr>
        </p:nvPicPr>
        <p:blipFill>
          <a:blip r:embed="rId3">
            <a:extLst>
              <a:ext uri="{28A0092B-C50C-407E-A947-70E740481C1C}">
                <a14:useLocalDpi xmlns:a14="http://schemas.microsoft.com/office/drawing/2010/main" val="0"/>
              </a:ext>
            </a:extLst>
          </a:blip>
          <a:srcRect l="3737" r="3737"/>
          <a:stretch>
            <a:fillRect/>
          </a:stretch>
        </p:blipFill>
        <p:spPr>
          <a:xfrm>
            <a:off x="554038" y="4840288"/>
            <a:ext cx="4454525" cy="1830387"/>
          </a:xfrm>
        </p:spPr>
      </p:pic>
      <p:sp>
        <p:nvSpPr>
          <p:cNvPr id="2" name="Rectangle 1"/>
          <p:cNvSpPr/>
          <p:nvPr/>
        </p:nvSpPr>
        <p:spPr>
          <a:xfrm>
            <a:off x="5439505" y="796389"/>
            <a:ext cx="6576647" cy="1478418"/>
          </a:xfrm>
          <a:prstGeom prst="rect">
            <a:avLst/>
          </a:prstGeom>
        </p:spPr>
        <p:txBody>
          <a:bodyPr wrap="square">
            <a:spAutoFit/>
          </a:bodyPr>
          <a:lstStyle/>
          <a:p>
            <a:pPr algn="ctr">
              <a:lnSpc>
                <a:spcPct val="150000"/>
              </a:lnSpc>
            </a:pPr>
            <a:r>
              <a:rPr lang="nl-NL" sz="3200" b="1">
                <a:solidFill>
                  <a:schemeClr val="accent3">
                    <a:lumMod val="75000"/>
                  </a:schemeClr>
                </a:solidFill>
              </a:rPr>
              <a:t>BÀI 2. SỰ AN TOÀN VÀ HỢP PHÁP KHI SỬ DỤNG THÔNG TIN </a:t>
            </a:r>
            <a:endParaRPr lang="en-US" sz="3200" b="1">
              <a:solidFill>
                <a:schemeClr val="accent3">
                  <a:lumMod val="75000"/>
                </a:schemeClr>
              </a:solidFill>
            </a:endParaRPr>
          </a:p>
        </p:txBody>
      </p:sp>
      <p:grpSp>
        <p:nvGrpSpPr>
          <p:cNvPr id="23" name="Group 22">
            <a:extLst>
              <a:ext uri="{FF2B5EF4-FFF2-40B4-BE49-F238E27FC236}">
                <a16:creationId xmlns="" xmlns:a16="http://schemas.microsoft.com/office/drawing/2014/main" id="{715FB048-E238-434D-9D84-F66A9B36D367}"/>
              </a:ext>
            </a:extLst>
          </p:cNvPr>
          <p:cNvGrpSpPr/>
          <p:nvPr/>
        </p:nvGrpSpPr>
        <p:grpSpPr>
          <a:xfrm>
            <a:off x="6711522" y="2532184"/>
            <a:ext cx="3470030" cy="4003972"/>
            <a:chOff x="794796" y="1552872"/>
            <a:chExt cx="4243140" cy="4286977"/>
          </a:xfrm>
        </p:grpSpPr>
        <p:sp>
          <p:nvSpPr>
            <p:cNvPr id="24" name="Curved Up Arrow 1">
              <a:extLst>
                <a:ext uri="{FF2B5EF4-FFF2-40B4-BE49-F238E27FC236}">
                  <a16:creationId xmlns="" xmlns:a16="http://schemas.microsoft.com/office/drawing/2014/main" id="{D5053CAE-AC97-490F-B4A0-31C363BC833A}"/>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5" name="Curved Up Arrow 1">
              <a:extLst>
                <a:ext uri="{FF2B5EF4-FFF2-40B4-BE49-F238E27FC236}">
                  <a16:creationId xmlns="" xmlns:a16="http://schemas.microsoft.com/office/drawing/2014/main" id="{FB244DBA-2DCD-437F-8696-462FEDB1332E}"/>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8" name="Curved Up Arrow 1">
              <a:extLst>
                <a:ext uri="{FF2B5EF4-FFF2-40B4-BE49-F238E27FC236}">
                  <a16:creationId xmlns="" xmlns:a16="http://schemas.microsoft.com/office/drawing/2014/main" id="{DF2B3BD0-E465-4D3E-8D1D-268EB4B3F769}"/>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9" name="Curved Up Arrow 1">
              <a:extLst>
                <a:ext uri="{FF2B5EF4-FFF2-40B4-BE49-F238E27FC236}">
                  <a16:creationId xmlns="" xmlns:a16="http://schemas.microsoft.com/office/drawing/2014/main" id="{ED56DC70-04B6-4261-8B7A-50723B58157E}"/>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Tree>
    <p:extLst>
      <p:ext uri="{BB962C8B-B14F-4D97-AF65-F5344CB8AC3E}">
        <p14:creationId xmlns:p14="http://schemas.microsoft.com/office/powerpoint/2010/main" val="746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a:xfrm>
            <a:off x="323529" y="749817"/>
            <a:ext cx="11573197" cy="724247"/>
          </a:xfrm>
        </p:spPr>
        <p:txBody>
          <a:bodyPr/>
          <a:lstStyle/>
          <a:p>
            <a:r>
              <a:rPr lang="en-US" sz="4000" b="1" u="sng" smtClean="0">
                <a:solidFill>
                  <a:schemeClr val="accent3">
                    <a:lumMod val="75000"/>
                  </a:schemeClr>
                </a:solidFill>
              </a:rPr>
              <a:t>NỘI DUNG BÀI HỌC</a:t>
            </a:r>
            <a:endParaRPr lang="en-US" sz="4000" b="1" u="sng" dirty="0">
              <a:solidFill>
                <a:schemeClr val="accent3">
                  <a:lumMod val="75000"/>
                </a:schemeClr>
              </a:solidFill>
            </a:endParaRPr>
          </a:p>
        </p:txBody>
      </p:sp>
      <p:sp>
        <p:nvSpPr>
          <p:cNvPr id="22" name="Rounded Rectangle 21"/>
          <p:cNvSpPr/>
          <p:nvPr/>
        </p:nvSpPr>
        <p:spPr>
          <a:xfrm>
            <a:off x="8039385" y="2998988"/>
            <a:ext cx="2370705"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bg1"/>
                </a:solidFill>
              </a:rPr>
              <a:t>Chia sẻ thông tin một cách an toàn và hợp pháp</a:t>
            </a:r>
            <a:endParaRPr lang="ko-KR" altLang="en-US" sz="2400" b="1" dirty="0">
              <a:solidFill>
                <a:schemeClr val="bg1"/>
              </a:solidFill>
              <a:cs typeface="Arial" pitchFamily="34" charset="0"/>
            </a:endParaRPr>
          </a:p>
        </p:txBody>
      </p:sp>
      <p:sp>
        <p:nvSpPr>
          <p:cNvPr id="40" name="Rounded Rectangle 39"/>
          <p:cNvSpPr/>
          <p:nvPr/>
        </p:nvSpPr>
        <p:spPr>
          <a:xfrm>
            <a:off x="5175850" y="2998987"/>
            <a:ext cx="2255544"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ko-KR" sz="2400" b="1">
                <a:solidFill>
                  <a:schemeClr val="bg1"/>
                </a:solidFill>
                <a:cs typeface="Arial" pitchFamily="34" charset="0"/>
              </a:rPr>
              <a:t>Bảo vệ thông tin cá nhân</a:t>
            </a:r>
            <a:endParaRPr lang="ko-KR" altLang="en-US" sz="2400" b="1" dirty="0">
              <a:solidFill>
                <a:schemeClr val="bg1"/>
              </a:solidFill>
              <a:cs typeface="Arial" pitchFamily="34" charset="0"/>
            </a:endParaRPr>
          </a:p>
        </p:txBody>
      </p:sp>
      <p:sp>
        <p:nvSpPr>
          <p:cNvPr id="41" name="Rounded Rectangle 40"/>
          <p:cNvSpPr/>
          <p:nvPr/>
        </p:nvSpPr>
        <p:spPr>
          <a:xfrm>
            <a:off x="2220637" y="2998986"/>
            <a:ext cx="2293769" cy="2801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ko-KR" sz="2400" b="1">
                <a:solidFill>
                  <a:schemeClr val="bg1"/>
                </a:solidFill>
                <a:cs typeface="Arial" pitchFamily="34" charset="0"/>
              </a:rPr>
              <a:t>Thông tin cá nhân và tập thể</a:t>
            </a:r>
            <a:endParaRPr lang="ko-KR" altLang="en-US" sz="2400" b="1" dirty="0">
              <a:solidFill>
                <a:schemeClr val="bg1"/>
              </a:solidFill>
              <a:cs typeface="Arial" pitchFamily="34" charset="0"/>
            </a:endParaRPr>
          </a:p>
        </p:txBody>
      </p:sp>
      <p:grpSp>
        <p:nvGrpSpPr>
          <p:cNvPr id="43" name="Group 42">
            <a:extLst>
              <a:ext uri="{FF2B5EF4-FFF2-40B4-BE49-F238E27FC236}">
                <a16:creationId xmlns="" xmlns:a16="http://schemas.microsoft.com/office/drawing/2014/main" id="{BFE5DE85-8478-4EFF-AAE2-076C8DCF6C7F}"/>
              </a:ext>
            </a:extLst>
          </p:cNvPr>
          <p:cNvGrpSpPr/>
          <p:nvPr/>
        </p:nvGrpSpPr>
        <p:grpSpPr>
          <a:xfrm>
            <a:off x="2803162" y="1819017"/>
            <a:ext cx="1133271" cy="1098834"/>
            <a:chOff x="7838393" y="1733625"/>
            <a:chExt cx="1133271" cy="1098834"/>
          </a:xfrm>
        </p:grpSpPr>
        <p:sp>
          <p:nvSpPr>
            <p:cNvPr id="44" name="Freeform: Shape 52">
              <a:extLst>
                <a:ext uri="{FF2B5EF4-FFF2-40B4-BE49-F238E27FC236}">
                  <a16:creationId xmlns=""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smtClean="0">
                  <a:solidFill>
                    <a:srgbClr val="002060"/>
                  </a:solidFill>
                </a:rPr>
                <a:t>1</a:t>
              </a:r>
              <a:endParaRPr lang="en-US" sz="3200" b="1">
                <a:solidFill>
                  <a:srgbClr val="002060"/>
                </a:solidFill>
              </a:endParaRPr>
            </a:p>
          </p:txBody>
        </p:sp>
        <p:sp>
          <p:nvSpPr>
            <p:cNvPr id="45" name="Freeform: Shape 55">
              <a:extLst>
                <a:ext uri="{FF2B5EF4-FFF2-40B4-BE49-F238E27FC236}">
                  <a16:creationId xmlns=""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grpSp>
        <p:nvGrpSpPr>
          <p:cNvPr id="66" name="Group 65">
            <a:extLst>
              <a:ext uri="{FF2B5EF4-FFF2-40B4-BE49-F238E27FC236}">
                <a16:creationId xmlns="" xmlns:a16="http://schemas.microsoft.com/office/drawing/2014/main" id="{BFE5DE85-8478-4EFF-AAE2-076C8DCF6C7F}"/>
              </a:ext>
            </a:extLst>
          </p:cNvPr>
          <p:cNvGrpSpPr/>
          <p:nvPr/>
        </p:nvGrpSpPr>
        <p:grpSpPr>
          <a:xfrm>
            <a:off x="5736987" y="1819017"/>
            <a:ext cx="1133271" cy="1098834"/>
            <a:chOff x="7838393" y="1733625"/>
            <a:chExt cx="1133271" cy="1098834"/>
          </a:xfrm>
        </p:grpSpPr>
        <p:sp>
          <p:nvSpPr>
            <p:cNvPr id="67" name="Freeform: Shape 52">
              <a:extLst>
                <a:ext uri="{FF2B5EF4-FFF2-40B4-BE49-F238E27FC236}">
                  <a16:creationId xmlns=""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a:solidFill>
                    <a:srgbClr val="002060"/>
                  </a:solidFill>
                </a:rPr>
                <a:t>2</a:t>
              </a:r>
            </a:p>
          </p:txBody>
        </p:sp>
        <p:sp>
          <p:nvSpPr>
            <p:cNvPr id="68" name="Freeform: Shape 55">
              <a:extLst>
                <a:ext uri="{FF2B5EF4-FFF2-40B4-BE49-F238E27FC236}">
                  <a16:creationId xmlns=""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grpSp>
        <p:nvGrpSpPr>
          <p:cNvPr id="69" name="Group 68">
            <a:extLst>
              <a:ext uri="{FF2B5EF4-FFF2-40B4-BE49-F238E27FC236}">
                <a16:creationId xmlns="" xmlns:a16="http://schemas.microsoft.com/office/drawing/2014/main" id="{BFE5DE85-8478-4EFF-AAE2-076C8DCF6C7F}"/>
              </a:ext>
            </a:extLst>
          </p:cNvPr>
          <p:cNvGrpSpPr/>
          <p:nvPr/>
        </p:nvGrpSpPr>
        <p:grpSpPr>
          <a:xfrm>
            <a:off x="8658103" y="1819017"/>
            <a:ext cx="1133271" cy="1098834"/>
            <a:chOff x="7838393" y="1733625"/>
            <a:chExt cx="1133271" cy="1098834"/>
          </a:xfrm>
        </p:grpSpPr>
        <p:sp>
          <p:nvSpPr>
            <p:cNvPr id="70" name="Freeform: Shape 52">
              <a:extLst>
                <a:ext uri="{FF2B5EF4-FFF2-40B4-BE49-F238E27FC236}">
                  <a16:creationId xmlns="" xmlns:a16="http://schemas.microsoft.com/office/drawing/2014/main" id="{0D0F2C5C-2209-4B0C-8FEC-A0EA2BB5D9FB}"/>
                </a:ext>
              </a:extLst>
            </p:cNvPr>
            <p:cNvSpPr/>
            <p:nvPr/>
          </p:nvSpPr>
          <p:spPr>
            <a:xfrm>
              <a:off x="7964063" y="1858790"/>
              <a:ext cx="877381" cy="973669"/>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smtClean="0">
                  <a:solidFill>
                    <a:srgbClr val="002060"/>
                  </a:solidFill>
                </a:rPr>
                <a:t>3</a:t>
              </a:r>
              <a:endParaRPr lang="en-US" sz="3200" b="1">
                <a:solidFill>
                  <a:srgbClr val="002060"/>
                </a:solidFill>
              </a:endParaRPr>
            </a:p>
          </p:txBody>
        </p:sp>
        <p:sp>
          <p:nvSpPr>
            <p:cNvPr id="71" name="Freeform: Shape 55">
              <a:extLst>
                <a:ext uri="{FF2B5EF4-FFF2-40B4-BE49-F238E27FC236}">
                  <a16:creationId xmlns="" xmlns:a16="http://schemas.microsoft.com/office/drawing/2014/main" id="{9C71FB46-698D-4F2F-A068-0DA62E0AEAAF}"/>
                </a:ext>
              </a:extLst>
            </p:cNvPr>
            <p:cNvSpPr/>
            <p:nvPr/>
          </p:nvSpPr>
          <p:spPr>
            <a:xfrm>
              <a:off x="7838393" y="1733625"/>
              <a:ext cx="1133271" cy="415219"/>
            </a:xfrm>
            <a:custGeom>
              <a:avLst/>
              <a:gdLst>
                <a:gd name="connsiteX0" fmla="*/ 2010027 w 2267320"/>
                <a:gd name="connsiteY0" fmla="*/ 742715 h 830724"/>
                <a:gd name="connsiteX1" fmla="*/ 1159635 w 2267320"/>
                <a:gd name="connsiteY1" fmla="*/ 262083 h 830724"/>
                <a:gd name="connsiteX2" fmla="*/ 1108867 w 2267320"/>
                <a:gd name="connsiteY2" fmla="*/ 261226 h 830724"/>
                <a:gd name="connsiteX3" fmla="*/ 255998 w 2267320"/>
                <a:gd name="connsiteY3" fmla="*/ 744143 h 830724"/>
                <a:gd name="connsiteX4" fmla="*/ 111504 w 2267320"/>
                <a:gd name="connsiteY4" fmla="*/ 824534 h 830724"/>
                <a:gd name="connsiteX5" fmla="*/ 77690 w 2267320"/>
                <a:gd name="connsiteY5" fmla="*/ 813581 h 830724"/>
                <a:gd name="connsiteX6" fmla="*/ 5967 w 2267320"/>
                <a:gd name="connsiteY6" fmla="*/ 668515 h 830724"/>
                <a:gd name="connsiteX7" fmla="*/ 18635 w 2267320"/>
                <a:gd name="connsiteY7" fmla="*/ 628605 h 830724"/>
                <a:gd name="connsiteX8" fmla="*/ 714437 w 2267320"/>
                <a:gd name="connsiteY8" fmla="*/ 236366 h 830724"/>
                <a:gd name="connsiteX9" fmla="*/ 1121154 w 2267320"/>
                <a:gd name="connsiteY9" fmla="*/ 5003 h 830724"/>
                <a:gd name="connsiteX10" fmla="*/ 1145538 w 2267320"/>
                <a:gd name="connsiteY10" fmla="*/ 3479 h 830724"/>
                <a:gd name="connsiteX11" fmla="*/ 1772283 w 2267320"/>
                <a:gd name="connsiteY11" fmla="*/ 360000 h 830724"/>
                <a:gd name="connsiteX12" fmla="*/ 2250438 w 2267320"/>
                <a:gd name="connsiteY12" fmla="*/ 629653 h 830724"/>
                <a:gd name="connsiteX13" fmla="*/ 2261487 w 2267320"/>
                <a:gd name="connsiteY13" fmla="*/ 666896 h 830724"/>
                <a:gd name="connsiteX14" fmla="*/ 2188716 w 2267320"/>
                <a:gd name="connsiteY14" fmla="*/ 815295 h 830724"/>
                <a:gd name="connsiteX15" fmla="*/ 2157379 w 2267320"/>
                <a:gd name="connsiteY15" fmla="*/ 825106 h 830724"/>
                <a:gd name="connsiteX16" fmla="*/ 2010027 w 2267320"/>
                <a:gd name="connsiteY16" fmla="*/ 742715 h 8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320" h="830724">
                  <a:moveTo>
                    <a:pt x="2010027" y="742715"/>
                  </a:moveTo>
                  <a:cubicBezTo>
                    <a:pt x="1726468" y="582695"/>
                    <a:pt x="1442813" y="422770"/>
                    <a:pt x="1159635" y="262083"/>
                  </a:cubicBezTo>
                  <a:cubicBezTo>
                    <a:pt x="1141062" y="251606"/>
                    <a:pt x="1127536" y="250653"/>
                    <a:pt x="1108867" y="261226"/>
                  </a:cubicBezTo>
                  <a:cubicBezTo>
                    <a:pt x="824831" y="422579"/>
                    <a:pt x="540415" y="583266"/>
                    <a:pt x="255998" y="744143"/>
                  </a:cubicBezTo>
                  <a:cubicBezTo>
                    <a:pt x="207707" y="770813"/>
                    <a:pt x="158939" y="796531"/>
                    <a:pt x="111504" y="824534"/>
                  </a:cubicBezTo>
                  <a:cubicBezTo>
                    <a:pt x="93407" y="835202"/>
                    <a:pt x="86168" y="831583"/>
                    <a:pt x="77690" y="813581"/>
                  </a:cubicBezTo>
                  <a:cubicBezTo>
                    <a:pt x="54926" y="764717"/>
                    <a:pt x="31399" y="716140"/>
                    <a:pt x="5967" y="668515"/>
                  </a:cubicBezTo>
                  <a:cubicBezTo>
                    <a:pt x="-4891" y="648131"/>
                    <a:pt x="-1081" y="639559"/>
                    <a:pt x="18635" y="628605"/>
                  </a:cubicBezTo>
                  <a:cubicBezTo>
                    <a:pt x="250855" y="498398"/>
                    <a:pt x="482693" y="367430"/>
                    <a:pt x="714437" y="236366"/>
                  </a:cubicBezTo>
                  <a:cubicBezTo>
                    <a:pt x="850168" y="159594"/>
                    <a:pt x="985899" y="82632"/>
                    <a:pt x="1121154" y="5003"/>
                  </a:cubicBezTo>
                  <a:cubicBezTo>
                    <a:pt x="1130489" y="-331"/>
                    <a:pt x="1135537" y="-2236"/>
                    <a:pt x="1145538" y="3479"/>
                  </a:cubicBezTo>
                  <a:cubicBezTo>
                    <a:pt x="1354326" y="122637"/>
                    <a:pt x="1563209" y="241414"/>
                    <a:pt x="1772283" y="360000"/>
                  </a:cubicBezTo>
                  <a:cubicBezTo>
                    <a:pt x="1931446" y="450297"/>
                    <a:pt x="2090704" y="540499"/>
                    <a:pt x="2250438" y="629653"/>
                  </a:cubicBezTo>
                  <a:cubicBezTo>
                    <a:pt x="2269298" y="640130"/>
                    <a:pt x="2271393" y="648036"/>
                    <a:pt x="2261487" y="666896"/>
                  </a:cubicBezTo>
                  <a:cubicBezTo>
                    <a:pt x="2235770" y="715568"/>
                    <a:pt x="2212053" y="765384"/>
                    <a:pt x="2188716" y="815295"/>
                  </a:cubicBezTo>
                  <a:cubicBezTo>
                    <a:pt x="2181001" y="831869"/>
                    <a:pt x="2174143" y="835012"/>
                    <a:pt x="2157379" y="825106"/>
                  </a:cubicBezTo>
                  <a:cubicBezTo>
                    <a:pt x="2108897" y="796626"/>
                    <a:pt x="2059272" y="770051"/>
                    <a:pt x="2010027" y="742715"/>
                  </a:cubicBezTo>
                  <a:close/>
                </a:path>
              </a:pathLst>
            </a:custGeom>
            <a:solidFill>
              <a:schemeClr val="accent1"/>
            </a:solidFill>
            <a:ln w="9525" cap="flat">
              <a:noFill/>
              <a:prstDash val="solid"/>
              <a:miter/>
            </a:ln>
          </p:spPr>
          <p:txBody>
            <a:bodyPr rtlCol="0" anchor="ctr"/>
            <a:lstStyle/>
            <a:p>
              <a:endParaRPr lang="en-US"/>
            </a:p>
          </p:txBody>
        </p:sp>
      </p:grpSp>
      <p:cxnSp>
        <p:nvCxnSpPr>
          <p:cNvPr id="72" name="Straight Connector 71">
            <a:extLst>
              <a:ext uri="{FF2B5EF4-FFF2-40B4-BE49-F238E27FC236}">
                <a16:creationId xmlns="" xmlns:a16="http://schemas.microsoft.com/office/drawing/2014/main" id="{1EE1402F-8686-4E2C-82C5-AD7834C75E4B}"/>
              </a:ext>
            </a:extLst>
          </p:cNvPr>
          <p:cNvCxnSpPr>
            <a:cxnSpLocks/>
          </p:cNvCxnSpPr>
          <p:nvPr/>
        </p:nvCxnSpPr>
        <p:spPr>
          <a:xfrm>
            <a:off x="1109489" y="6425492"/>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Teardrop 72">
            <a:extLst>
              <a:ext uri="{FF2B5EF4-FFF2-40B4-BE49-F238E27FC236}">
                <a16:creationId xmlns="" xmlns:a16="http://schemas.microsoft.com/office/drawing/2014/main" id="{4BEECB1F-EDAB-4063-A3BC-385807958416}"/>
              </a:ext>
            </a:extLst>
          </p:cNvPr>
          <p:cNvSpPr/>
          <p:nvPr/>
        </p:nvSpPr>
        <p:spPr>
          <a:xfrm rot="18900000">
            <a:off x="1812511" y="6209468"/>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4" name="Teardrop 73">
            <a:extLst>
              <a:ext uri="{FF2B5EF4-FFF2-40B4-BE49-F238E27FC236}">
                <a16:creationId xmlns="" xmlns:a16="http://schemas.microsoft.com/office/drawing/2014/main" id="{39BA694E-E127-4D4F-8CB5-A0C732DE34C7}"/>
              </a:ext>
            </a:extLst>
          </p:cNvPr>
          <p:cNvSpPr/>
          <p:nvPr/>
        </p:nvSpPr>
        <p:spPr>
          <a:xfrm rot="18900000">
            <a:off x="3531753" y="6209468"/>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5" name="Teardrop 74">
            <a:extLst>
              <a:ext uri="{FF2B5EF4-FFF2-40B4-BE49-F238E27FC236}">
                <a16:creationId xmlns="" xmlns:a16="http://schemas.microsoft.com/office/drawing/2014/main" id="{360FBCAF-8621-4D52-8B00-A075A4F4FD71}"/>
              </a:ext>
            </a:extLst>
          </p:cNvPr>
          <p:cNvSpPr/>
          <p:nvPr/>
        </p:nvSpPr>
        <p:spPr>
          <a:xfrm rot="18900000">
            <a:off x="5250995" y="6209468"/>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6" name="Teardrop 75">
            <a:extLst>
              <a:ext uri="{FF2B5EF4-FFF2-40B4-BE49-F238E27FC236}">
                <a16:creationId xmlns="" xmlns:a16="http://schemas.microsoft.com/office/drawing/2014/main" id="{DF32DFB5-65F9-49B6-B965-7B4FB6CBA1F9}"/>
              </a:ext>
            </a:extLst>
          </p:cNvPr>
          <p:cNvSpPr/>
          <p:nvPr/>
        </p:nvSpPr>
        <p:spPr>
          <a:xfrm rot="18900000">
            <a:off x="6970237" y="6209468"/>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7" name="Teardrop 76">
            <a:extLst>
              <a:ext uri="{FF2B5EF4-FFF2-40B4-BE49-F238E27FC236}">
                <a16:creationId xmlns="" xmlns:a16="http://schemas.microsoft.com/office/drawing/2014/main" id="{73054CA6-FE59-45CA-A5FF-845511FBA32E}"/>
              </a:ext>
            </a:extLst>
          </p:cNvPr>
          <p:cNvSpPr/>
          <p:nvPr/>
        </p:nvSpPr>
        <p:spPr>
          <a:xfrm rot="18900000">
            <a:off x="8689479" y="6209468"/>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8" name="Teardrop 77">
            <a:extLst>
              <a:ext uri="{FF2B5EF4-FFF2-40B4-BE49-F238E27FC236}">
                <a16:creationId xmlns="" xmlns:a16="http://schemas.microsoft.com/office/drawing/2014/main" id="{0C2B0CAC-259F-4D21-84A2-3BACF4DA6C2B}"/>
              </a:ext>
            </a:extLst>
          </p:cNvPr>
          <p:cNvSpPr/>
          <p:nvPr/>
        </p:nvSpPr>
        <p:spPr>
          <a:xfrm rot="18900000">
            <a:off x="10408723" y="6209468"/>
            <a:ext cx="432048" cy="432048"/>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Tree>
    <p:extLst>
      <p:ext uri="{BB962C8B-B14F-4D97-AF65-F5344CB8AC3E}">
        <p14:creationId xmlns:p14="http://schemas.microsoft.com/office/powerpoint/2010/main" val="34231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barn(inVertical)">
                                      <p:cBhvr>
                                        <p:cTn id="15" dur="500"/>
                                        <p:tgtEl>
                                          <p:spTgt spid="7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arn(inVertical)">
                                      <p:cBhvr>
                                        <p:cTn id="18" dur="500"/>
                                        <p:tgtEl>
                                          <p:spTgt spid="7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arn(inVertical)">
                                      <p:cBhvr>
                                        <p:cTn id="21" dur="500"/>
                                        <p:tgtEl>
                                          <p:spTgt spid="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barn(inVertical)">
                                      <p:cBhvr>
                                        <p:cTn id="24" dur="500"/>
                                        <p:tgtEl>
                                          <p:spTgt spid="7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arn(inVertical)">
                                      <p:cBhvr>
                                        <p:cTn id="30" dur="500"/>
                                        <p:tgtEl>
                                          <p:spTgt spid="7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par>
                                <p:cTn id="34" presetID="16" presetClass="entr" presetSubtype="2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arn(inVertical)">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barn(inVertical)">
                                      <p:cBhvr>
                                        <p:cTn id="41" dur="500"/>
                                        <p:tgtEl>
                                          <p:spTgt spid="6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animBg="1"/>
      <p:bldP spid="40" grpId="0" animBg="1"/>
      <p:bldP spid="41" grpId="0" animBg="1"/>
      <p:bldP spid="73" grpId="0" animBg="1"/>
      <p:bldP spid="74" grpId="0" animBg="1"/>
      <p:bldP spid="75" grpId="0" animBg="1"/>
      <p:bldP spid="76" grpId="0" animBg="1"/>
      <p:bldP spid="77" grpId="0"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735F7F3-C1B5-4B60-A00A-4EB618DDFB5A}"/>
              </a:ext>
            </a:extLst>
          </p:cNvPr>
          <p:cNvSpPr>
            <a:spLocks noGrp="1"/>
          </p:cNvSpPr>
          <p:nvPr>
            <p:ph type="body" sz="quarter" idx="10"/>
          </p:nvPr>
        </p:nvSpPr>
        <p:spPr/>
        <p:txBody>
          <a:bodyPr/>
          <a:lstStyle/>
          <a:p>
            <a:r>
              <a:rPr lang="en-US" dirty="0"/>
              <a:t>Infographic Style</a:t>
            </a:r>
          </a:p>
        </p:txBody>
      </p:sp>
      <p:sp>
        <p:nvSpPr>
          <p:cNvPr id="3" name="Cube 2">
            <a:extLst>
              <a:ext uri="{FF2B5EF4-FFF2-40B4-BE49-F238E27FC236}">
                <a16:creationId xmlns="" xmlns:a16="http://schemas.microsoft.com/office/drawing/2014/main" id="{0DA5AC96-DC5A-4037-8A95-3F0DC9126E47}"/>
              </a:ext>
            </a:extLst>
          </p:cNvPr>
          <p:cNvSpPr/>
          <p:nvPr/>
        </p:nvSpPr>
        <p:spPr>
          <a:xfrm>
            <a:off x="975948" y="3476276"/>
            <a:ext cx="2192702" cy="529958"/>
          </a:xfrm>
          <a:prstGeom prst="cube">
            <a:avLst>
              <a:gd name="adj" fmla="val 173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Cube 3">
            <a:extLst>
              <a:ext uri="{FF2B5EF4-FFF2-40B4-BE49-F238E27FC236}">
                <a16:creationId xmlns="" xmlns:a16="http://schemas.microsoft.com/office/drawing/2014/main" id="{B4A623CE-68F4-43B8-BAD3-20FA400A2AA3}"/>
              </a:ext>
            </a:extLst>
          </p:cNvPr>
          <p:cNvSpPr/>
          <p:nvPr/>
        </p:nvSpPr>
        <p:spPr>
          <a:xfrm>
            <a:off x="3646136" y="3476276"/>
            <a:ext cx="2192702" cy="529958"/>
          </a:xfrm>
          <a:prstGeom prst="cube">
            <a:avLst>
              <a:gd name="adj" fmla="val 173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Cube 4">
            <a:extLst>
              <a:ext uri="{FF2B5EF4-FFF2-40B4-BE49-F238E27FC236}">
                <a16:creationId xmlns="" xmlns:a16="http://schemas.microsoft.com/office/drawing/2014/main" id="{E114A6F8-64A2-4B92-BC40-3A3C1FCA7CFB}"/>
              </a:ext>
            </a:extLst>
          </p:cNvPr>
          <p:cNvSpPr/>
          <p:nvPr/>
        </p:nvSpPr>
        <p:spPr>
          <a:xfrm>
            <a:off x="6316324" y="3476276"/>
            <a:ext cx="2192702" cy="529958"/>
          </a:xfrm>
          <a:prstGeom prst="cube">
            <a:avLst>
              <a:gd name="adj" fmla="val 173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Cube 5">
            <a:extLst>
              <a:ext uri="{FF2B5EF4-FFF2-40B4-BE49-F238E27FC236}">
                <a16:creationId xmlns="" xmlns:a16="http://schemas.microsoft.com/office/drawing/2014/main" id="{A587E6D9-A51D-4845-A88A-AA461C393B80}"/>
              </a:ext>
            </a:extLst>
          </p:cNvPr>
          <p:cNvSpPr/>
          <p:nvPr/>
        </p:nvSpPr>
        <p:spPr>
          <a:xfrm>
            <a:off x="8986514" y="3476276"/>
            <a:ext cx="2192702" cy="529958"/>
          </a:xfrm>
          <a:prstGeom prst="cube">
            <a:avLst>
              <a:gd name="adj" fmla="val 17308"/>
            </a:avLst>
          </a:prstGeom>
          <a:solidFill>
            <a:schemeClr val="accent4"/>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ardrop 12">
            <a:extLst>
              <a:ext uri="{FF2B5EF4-FFF2-40B4-BE49-F238E27FC236}">
                <a16:creationId xmlns="" xmlns:a16="http://schemas.microsoft.com/office/drawing/2014/main" id="{89E37DE1-E201-4F5E-857C-7D445258DB3B}"/>
              </a:ext>
            </a:extLst>
          </p:cNvPr>
          <p:cNvSpPr/>
          <p:nvPr/>
        </p:nvSpPr>
        <p:spPr>
          <a:xfrm rot="8100000">
            <a:off x="1467799" y="1887226"/>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Teardrop 12">
            <a:extLst>
              <a:ext uri="{FF2B5EF4-FFF2-40B4-BE49-F238E27FC236}">
                <a16:creationId xmlns="" xmlns:a16="http://schemas.microsoft.com/office/drawing/2014/main" id="{0B525869-D9E3-41A8-9AFD-71AB07AF1B98}"/>
              </a:ext>
            </a:extLst>
          </p:cNvPr>
          <p:cNvSpPr/>
          <p:nvPr/>
        </p:nvSpPr>
        <p:spPr>
          <a:xfrm rot="8100000">
            <a:off x="4137988" y="1887225"/>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Teardrop 12">
            <a:extLst>
              <a:ext uri="{FF2B5EF4-FFF2-40B4-BE49-F238E27FC236}">
                <a16:creationId xmlns="" xmlns:a16="http://schemas.microsoft.com/office/drawing/2014/main" id="{27120948-4045-4306-B22F-1F0C240DDEE8}"/>
              </a:ext>
            </a:extLst>
          </p:cNvPr>
          <p:cNvSpPr/>
          <p:nvPr/>
        </p:nvSpPr>
        <p:spPr>
          <a:xfrm rot="8100000">
            <a:off x="6808177" y="1887224"/>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Teardrop 12">
            <a:extLst>
              <a:ext uri="{FF2B5EF4-FFF2-40B4-BE49-F238E27FC236}">
                <a16:creationId xmlns="" xmlns:a16="http://schemas.microsoft.com/office/drawing/2014/main" id="{3593FEA9-9BD2-44EA-8E5C-1B865D54FCC3}"/>
              </a:ext>
            </a:extLst>
          </p:cNvPr>
          <p:cNvSpPr/>
          <p:nvPr/>
        </p:nvSpPr>
        <p:spPr>
          <a:xfrm rot="8100000">
            <a:off x="9478365" y="1887223"/>
            <a:ext cx="1239172" cy="1239172"/>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4"/>
          </a:solidFill>
          <a:ln>
            <a:noFill/>
          </a:ln>
          <a:scene3d>
            <a:camera prst="orthographicFront"/>
            <a:lightRig rig="threePt" dir="t"/>
          </a:scene3d>
          <a:sp3d extrusionH="76200">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10">
            <a:extLst>
              <a:ext uri="{FF2B5EF4-FFF2-40B4-BE49-F238E27FC236}">
                <a16:creationId xmlns="" xmlns:a16="http://schemas.microsoft.com/office/drawing/2014/main" id="{BA41481E-DA29-48EE-8FCD-BE9AA782F181}"/>
              </a:ext>
            </a:extLst>
          </p:cNvPr>
          <p:cNvGrpSpPr/>
          <p:nvPr/>
        </p:nvGrpSpPr>
        <p:grpSpPr>
          <a:xfrm>
            <a:off x="8966966" y="4135488"/>
            <a:ext cx="2231800" cy="1846659"/>
            <a:chOff x="5889060" y="3872747"/>
            <a:chExt cx="2527679" cy="1846659"/>
          </a:xfrm>
        </p:grpSpPr>
        <p:sp>
          <p:nvSpPr>
            <p:cNvPr id="12" name="TextBox 11">
              <a:extLst>
                <a:ext uri="{FF2B5EF4-FFF2-40B4-BE49-F238E27FC236}">
                  <a16:creationId xmlns="" xmlns:a16="http://schemas.microsoft.com/office/drawing/2014/main" id="{BE73798A-669D-4160-85B0-C692D54A7E2F}"/>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3" name="TextBox 12">
              <a:extLst>
                <a:ext uri="{FF2B5EF4-FFF2-40B4-BE49-F238E27FC236}">
                  <a16:creationId xmlns="" xmlns:a16="http://schemas.microsoft.com/office/drawing/2014/main" id="{BCF22D9F-6ACA-40FB-AC80-4C2273B94C3C}"/>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14" name="Group 13">
            <a:extLst>
              <a:ext uri="{FF2B5EF4-FFF2-40B4-BE49-F238E27FC236}">
                <a16:creationId xmlns="" xmlns:a16="http://schemas.microsoft.com/office/drawing/2014/main" id="{52F123F1-C8D3-4A66-9945-9086A471B317}"/>
              </a:ext>
            </a:extLst>
          </p:cNvPr>
          <p:cNvGrpSpPr/>
          <p:nvPr/>
        </p:nvGrpSpPr>
        <p:grpSpPr>
          <a:xfrm>
            <a:off x="6296777" y="4135488"/>
            <a:ext cx="2231800" cy="1846659"/>
            <a:chOff x="5889060" y="3872747"/>
            <a:chExt cx="2527679" cy="1846659"/>
          </a:xfrm>
        </p:grpSpPr>
        <p:sp>
          <p:nvSpPr>
            <p:cNvPr id="15" name="TextBox 14">
              <a:extLst>
                <a:ext uri="{FF2B5EF4-FFF2-40B4-BE49-F238E27FC236}">
                  <a16:creationId xmlns="" xmlns:a16="http://schemas.microsoft.com/office/drawing/2014/main" id="{9A3A978F-8F31-4A2E-AAF5-93EA9E4EF30F}"/>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6" name="TextBox 15">
              <a:extLst>
                <a:ext uri="{FF2B5EF4-FFF2-40B4-BE49-F238E27FC236}">
                  <a16:creationId xmlns="" xmlns:a16="http://schemas.microsoft.com/office/drawing/2014/main" id="{BA8F69F5-DE61-4684-9F37-0222ECEFBB22}"/>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17" name="Group 16">
            <a:extLst>
              <a:ext uri="{FF2B5EF4-FFF2-40B4-BE49-F238E27FC236}">
                <a16:creationId xmlns="" xmlns:a16="http://schemas.microsoft.com/office/drawing/2014/main" id="{87DEED63-D0A3-4630-8529-D71683BA9A00}"/>
              </a:ext>
            </a:extLst>
          </p:cNvPr>
          <p:cNvGrpSpPr/>
          <p:nvPr/>
        </p:nvGrpSpPr>
        <p:grpSpPr>
          <a:xfrm>
            <a:off x="3626589" y="4135488"/>
            <a:ext cx="2231800" cy="1846659"/>
            <a:chOff x="5889060" y="3872747"/>
            <a:chExt cx="2527679" cy="1846659"/>
          </a:xfrm>
        </p:grpSpPr>
        <p:sp>
          <p:nvSpPr>
            <p:cNvPr id="18" name="TextBox 17">
              <a:extLst>
                <a:ext uri="{FF2B5EF4-FFF2-40B4-BE49-F238E27FC236}">
                  <a16:creationId xmlns="" xmlns:a16="http://schemas.microsoft.com/office/drawing/2014/main" id="{A8ED9B98-DEE9-4176-99BA-B9110F52B080}"/>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19" name="TextBox 18">
              <a:extLst>
                <a:ext uri="{FF2B5EF4-FFF2-40B4-BE49-F238E27FC236}">
                  <a16:creationId xmlns="" xmlns:a16="http://schemas.microsoft.com/office/drawing/2014/main" id="{BE4816ED-C369-430F-AC5D-B2BC8C716B2A}"/>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grpSp>
        <p:nvGrpSpPr>
          <p:cNvPr id="20" name="Group 19">
            <a:extLst>
              <a:ext uri="{FF2B5EF4-FFF2-40B4-BE49-F238E27FC236}">
                <a16:creationId xmlns="" xmlns:a16="http://schemas.microsoft.com/office/drawing/2014/main" id="{279A0D10-B029-49CF-910E-105EC30A7ECE}"/>
              </a:ext>
            </a:extLst>
          </p:cNvPr>
          <p:cNvGrpSpPr/>
          <p:nvPr/>
        </p:nvGrpSpPr>
        <p:grpSpPr>
          <a:xfrm>
            <a:off x="956401" y="4135488"/>
            <a:ext cx="2231800" cy="1846659"/>
            <a:chOff x="5889060" y="3872747"/>
            <a:chExt cx="2527679" cy="1846659"/>
          </a:xfrm>
        </p:grpSpPr>
        <p:sp>
          <p:nvSpPr>
            <p:cNvPr id="21" name="TextBox 20">
              <a:extLst>
                <a:ext uri="{FF2B5EF4-FFF2-40B4-BE49-F238E27FC236}">
                  <a16:creationId xmlns="" xmlns:a16="http://schemas.microsoft.com/office/drawing/2014/main" id="{602F619F-F84B-411C-9A5C-3BA82D377854}"/>
                </a:ext>
              </a:extLst>
            </p:cNvPr>
            <p:cNvSpPr txBox="1"/>
            <p:nvPr/>
          </p:nvSpPr>
          <p:spPr>
            <a:xfrm>
              <a:off x="5889060" y="4149746"/>
              <a:ext cx="2527679" cy="1569660"/>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You can simply impress your audience and add a unique zing and appeal to  your Presentations. I hope and I believe that this Template will your Time, Money and Reputation. Easy to change colors, photos.  </a:t>
              </a:r>
              <a:endParaRPr lang="ko-KR" altLang="en-US" sz="1200" dirty="0">
                <a:solidFill>
                  <a:schemeClr val="tx1">
                    <a:lumMod val="65000"/>
                    <a:lumOff val="35000"/>
                  </a:schemeClr>
                </a:solidFill>
                <a:cs typeface="Arial" pitchFamily="34" charset="0"/>
              </a:endParaRPr>
            </a:p>
          </p:txBody>
        </p:sp>
        <p:sp>
          <p:nvSpPr>
            <p:cNvPr id="22" name="TextBox 21">
              <a:extLst>
                <a:ext uri="{FF2B5EF4-FFF2-40B4-BE49-F238E27FC236}">
                  <a16:creationId xmlns="" xmlns:a16="http://schemas.microsoft.com/office/drawing/2014/main" id="{2AB1703B-FB2C-4DB9-8521-3B0BCC2E8CB5}"/>
                </a:ext>
              </a:extLst>
            </p:cNvPr>
            <p:cNvSpPr txBox="1"/>
            <p:nvPr/>
          </p:nvSpPr>
          <p:spPr>
            <a:xfrm>
              <a:off x="5889060" y="3872747"/>
              <a:ext cx="2527679"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 ere</a:t>
              </a:r>
              <a:endParaRPr lang="ko-KR" altLang="en-US" sz="1200" b="1" dirty="0">
                <a:solidFill>
                  <a:schemeClr val="tx1">
                    <a:lumMod val="65000"/>
                    <a:lumOff val="35000"/>
                  </a:schemeClr>
                </a:solidFill>
                <a:cs typeface="Arial" pitchFamily="34" charset="0"/>
              </a:endParaRPr>
            </a:p>
          </p:txBody>
        </p:sp>
      </p:grpSp>
      <p:sp>
        <p:nvSpPr>
          <p:cNvPr id="23" name="TextBox 22">
            <a:extLst>
              <a:ext uri="{FF2B5EF4-FFF2-40B4-BE49-F238E27FC236}">
                <a16:creationId xmlns="" xmlns:a16="http://schemas.microsoft.com/office/drawing/2014/main" id="{11BF06E5-48E0-40E5-9A2F-F92F39FB8168}"/>
              </a:ext>
            </a:extLst>
          </p:cNvPr>
          <p:cNvSpPr txBox="1"/>
          <p:nvPr/>
        </p:nvSpPr>
        <p:spPr>
          <a:xfrm>
            <a:off x="1243014"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4" name="TextBox 23">
            <a:extLst>
              <a:ext uri="{FF2B5EF4-FFF2-40B4-BE49-F238E27FC236}">
                <a16:creationId xmlns="" xmlns:a16="http://schemas.microsoft.com/office/drawing/2014/main" id="{0C907B96-A7C7-4173-A636-CD4A65C176A2}"/>
              </a:ext>
            </a:extLst>
          </p:cNvPr>
          <p:cNvSpPr txBox="1"/>
          <p:nvPr/>
        </p:nvSpPr>
        <p:spPr>
          <a:xfrm>
            <a:off x="3911522"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5" name="TextBox 24">
            <a:extLst>
              <a:ext uri="{FF2B5EF4-FFF2-40B4-BE49-F238E27FC236}">
                <a16:creationId xmlns="" xmlns:a16="http://schemas.microsoft.com/office/drawing/2014/main" id="{9D55152F-C507-4C1E-8030-C69BCA05888A}"/>
              </a:ext>
            </a:extLst>
          </p:cNvPr>
          <p:cNvSpPr txBox="1"/>
          <p:nvPr/>
        </p:nvSpPr>
        <p:spPr>
          <a:xfrm>
            <a:off x="6580030"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6" name="TextBox 25">
            <a:extLst>
              <a:ext uri="{FF2B5EF4-FFF2-40B4-BE49-F238E27FC236}">
                <a16:creationId xmlns="" xmlns:a16="http://schemas.microsoft.com/office/drawing/2014/main" id="{D9D8A133-4E8E-47A0-91A7-AD36FD744813}"/>
              </a:ext>
            </a:extLst>
          </p:cNvPr>
          <p:cNvSpPr txBox="1"/>
          <p:nvPr/>
        </p:nvSpPr>
        <p:spPr>
          <a:xfrm>
            <a:off x="9248536" y="3615942"/>
            <a:ext cx="1591542" cy="307777"/>
          </a:xfrm>
          <a:prstGeom prst="rect">
            <a:avLst/>
          </a:prstGeom>
          <a:noFill/>
        </p:spPr>
        <p:txBody>
          <a:bodyPr wrap="square" rtlCol="0">
            <a:spAutoFit/>
          </a:bodyPr>
          <a:lstStyle/>
          <a:p>
            <a:pPr algn="ctr"/>
            <a:r>
              <a:rPr lang="en-US" altLang="ko-KR" sz="1400" b="1" dirty="0">
                <a:solidFill>
                  <a:schemeClr val="bg1"/>
                </a:solidFill>
                <a:cs typeface="Arial" pitchFamily="34" charset="0"/>
              </a:rPr>
              <a:t>Add Text</a:t>
            </a:r>
            <a:endParaRPr lang="ko-KR" altLang="en-US" sz="1400" b="1" dirty="0">
              <a:solidFill>
                <a:schemeClr val="bg1"/>
              </a:solidFill>
              <a:cs typeface="Arial" pitchFamily="34" charset="0"/>
            </a:endParaRPr>
          </a:p>
        </p:txBody>
      </p:sp>
      <p:sp>
        <p:nvSpPr>
          <p:cNvPr id="27" name="Isosceles Triangle 51">
            <a:extLst>
              <a:ext uri="{FF2B5EF4-FFF2-40B4-BE49-F238E27FC236}">
                <a16:creationId xmlns="" xmlns:a16="http://schemas.microsoft.com/office/drawing/2014/main" id="{760661DB-27E6-46D8-918A-389DA3BDF891}"/>
              </a:ext>
            </a:extLst>
          </p:cNvPr>
          <p:cNvSpPr/>
          <p:nvPr/>
        </p:nvSpPr>
        <p:spPr>
          <a:xfrm>
            <a:off x="1878446" y="2335853"/>
            <a:ext cx="416351" cy="30531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ectangle 15">
            <a:extLst>
              <a:ext uri="{FF2B5EF4-FFF2-40B4-BE49-F238E27FC236}">
                <a16:creationId xmlns="" xmlns:a16="http://schemas.microsoft.com/office/drawing/2014/main" id="{82F4C6F7-C8C0-4668-BF88-C4CB8396FE14}"/>
              </a:ext>
            </a:extLst>
          </p:cNvPr>
          <p:cNvSpPr/>
          <p:nvPr/>
        </p:nvSpPr>
        <p:spPr>
          <a:xfrm rot="5400000">
            <a:off x="7237503" y="2238300"/>
            <a:ext cx="403133" cy="40259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ounded Rectangle 5">
            <a:extLst>
              <a:ext uri="{FF2B5EF4-FFF2-40B4-BE49-F238E27FC236}">
                <a16:creationId xmlns="" xmlns:a16="http://schemas.microsoft.com/office/drawing/2014/main" id="{494052AA-7D41-4802-A427-4C08BE20617F}"/>
              </a:ext>
            </a:extLst>
          </p:cNvPr>
          <p:cNvSpPr/>
          <p:nvPr/>
        </p:nvSpPr>
        <p:spPr>
          <a:xfrm flipH="1">
            <a:off x="4488504" y="2271977"/>
            <a:ext cx="489660" cy="40394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16">
            <a:extLst>
              <a:ext uri="{FF2B5EF4-FFF2-40B4-BE49-F238E27FC236}">
                <a16:creationId xmlns="" xmlns:a16="http://schemas.microsoft.com/office/drawing/2014/main" id="{3D611415-7A41-4062-904D-B32F6D5418C2}"/>
              </a:ext>
            </a:extLst>
          </p:cNvPr>
          <p:cNvSpPr/>
          <p:nvPr/>
        </p:nvSpPr>
        <p:spPr>
          <a:xfrm>
            <a:off x="9891020" y="2290457"/>
            <a:ext cx="492705" cy="323813"/>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31" name="BAO-VE-THONG-TIN-CA-NHAN.wm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7309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1"/>
                                        </p:tgtEl>
                                      </p:cBhvr>
                                    </p:cmd>
                                  </p:childTnLst>
                                </p:cTn>
                              </p:par>
                            </p:childTnLst>
                          </p:cTn>
                        </p:par>
                      </p:childTnLst>
                    </p:cTn>
                  </p:par>
                </p:childTnLst>
              </p:cTn>
              <p:nextCondLst>
                <p:cond evt="onClick" delay="0">
                  <p:tgtEl>
                    <p:spTgt spid="31"/>
                  </p:tgtEl>
                </p:cond>
              </p:nextCondLst>
            </p:seq>
            <p:video>
              <p:cMediaNode vol="80000">
                <p:cTn id="7" fill="hold" display="0">
                  <p:stCondLst>
                    <p:cond delay="indefinite"/>
                  </p:stCondLst>
                </p:cTn>
                <p:tgtEl>
                  <p:spTgt spid="3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8">
            <a:extLst>
              <a:ext uri="{FF2B5EF4-FFF2-40B4-BE49-F238E27FC236}">
                <a16:creationId xmlns="" xmlns:a16="http://schemas.microsoft.com/office/drawing/2014/main" id="{ECB8419A-443D-428D-837C-52112D54AE98}"/>
              </a:ext>
            </a:extLst>
          </p:cNvPr>
          <p:cNvSpPr/>
          <p:nvPr/>
        </p:nvSpPr>
        <p:spPr>
          <a:xfrm>
            <a:off x="3363310" y="3271935"/>
            <a:ext cx="1140973" cy="307777"/>
          </a:xfrm>
          <a:prstGeom prst="rect">
            <a:avLst/>
          </a:prstGeom>
        </p:spPr>
        <p:txBody>
          <a:bodyPr wrap="square">
            <a:spAutoFit/>
          </a:bodyPr>
          <a:lstStyle/>
          <a:p>
            <a:pPr algn="ctr"/>
            <a:r>
              <a:rPr lang="en-US" altLang="ko-KR" sz="1400" b="1" dirty="0">
                <a:solidFill>
                  <a:schemeClr val="bg1"/>
                </a:solidFill>
              </a:rPr>
              <a:t>Contents</a:t>
            </a:r>
            <a:endParaRPr lang="ko-KR" altLang="en-US" sz="1400" b="1" dirty="0">
              <a:solidFill>
                <a:schemeClr val="bg1"/>
              </a:solidFill>
            </a:endParaRPr>
          </a:p>
        </p:txBody>
      </p:sp>
      <p:sp>
        <p:nvSpPr>
          <p:cNvPr id="108" name="Rectangle 18">
            <a:extLst>
              <a:ext uri="{FF2B5EF4-FFF2-40B4-BE49-F238E27FC236}">
                <a16:creationId xmlns="" xmlns:a16="http://schemas.microsoft.com/office/drawing/2014/main" id="{AE0E5535-38F7-480C-9934-84F3AF56A9DD}"/>
              </a:ext>
            </a:extLst>
          </p:cNvPr>
          <p:cNvSpPr/>
          <p:nvPr/>
        </p:nvSpPr>
        <p:spPr>
          <a:xfrm>
            <a:off x="7629812" y="3271934"/>
            <a:ext cx="1140973" cy="307777"/>
          </a:xfrm>
          <a:prstGeom prst="rect">
            <a:avLst/>
          </a:prstGeom>
        </p:spPr>
        <p:txBody>
          <a:bodyPr wrap="square">
            <a:spAutoFit/>
          </a:bodyPr>
          <a:lstStyle/>
          <a:p>
            <a:pPr algn="ctr"/>
            <a:r>
              <a:rPr lang="en-US" altLang="ko-KR" sz="1400" b="1" dirty="0">
                <a:solidFill>
                  <a:schemeClr val="bg1"/>
                </a:solidFill>
              </a:rPr>
              <a:t>Contents</a:t>
            </a:r>
            <a:endParaRPr lang="ko-KR" altLang="en-US" sz="1400" b="1" dirty="0">
              <a:solidFill>
                <a:schemeClr val="bg1"/>
              </a:solidFill>
            </a:endParaRPr>
          </a:p>
        </p:txBody>
      </p:sp>
      <p:sp>
        <p:nvSpPr>
          <p:cNvPr id="138" name="Rounded Rectangle 25">
            <a:extLst>
              <a:ext uri="{FF2B5EF4-FFF2-40B4-BE49-F238E27FC236}">
                <a16:creationId xmlns="" xmlns:a16="http://schemas.microsoft.com/office/drawing/2014/main" id="{6EEADF75-4539-41EF-9574-CF52222CD8C8}"/>
              </a:ext>
            </a:extLst>
          </p:cNvPr>
          <p:cNvSpPr/>
          <p:nvPr/>
        </p:nvSpPr>
        <p:spPr>
          <a:xfrm>
            <a:off x="7824473" y="6119612"/>
            <a:ext cx="477765" cy="350126"/>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39" name="Trapezoid 22">
            <a:extLst>
              <a:ext uri="{FF2B5EF4-FFF2-40B4-BE49-F238E27FC236}">
                <a16:creationId xmlns="" xmlns:a16="http://schemas.microsoft.com/office/drawing/2014/main" id="{2EF3F032-3C4D-4ED9-8F5B-87DDF4A1E783}"/>
              </a:ext>
            </a:extLst>
          </p:cNvPr>
          <p:cNvSpPr>
            <a:spLocks noChangeAspect="1"/>
          </p:cNvSpPr>
          <p:nvPr/>
        </p:nvSpPr>
        <p:spPr>
          <a:xfrm>
            <a:off x="6046534" y="6119612"/>
            <a:ext cx="507761" cy="258308"/>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40" name="Freeform 53">
            <a:extLst>
              <a:ext uri="{FF2B5EF4-FFF2-40B4-BE49-F238E27FC236}">
                <a16:creationId xmlns="" xmlns:a16="http://schemas.microsoft.com/office/drawing/2014/main" id="{31831226-64EB-4EA6-8E92-195C6A4CA578}"/>
              </a:ext>
            </a:extLst>
          </p:cNvPr>
          <p:cNvSpPr/>
          <p:nvPr/>
        </p:nvSpPr>
        <p:spPr>
          <a:xfrm>
            <a:off x="4352497" y="6092527"/>
            <a:ext cx="382784" cy="392454"/>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80220 w 2296986"/>
              <a:gd name="connsiteY0" fmla="*/ 1747818 h 2354521"/>
              <a:gd name="connsiteX1" fmla="*/ 1828126 w 2296986"/>
              <a:gd name="connsiteY1" fmla="*/ 1826304 h 2354521"/>
              <a:gd name="connsiteX2" fmla="*/ 1955684 w 2296986"/>
              <a:gd name="connsiteY2" fmla="*/ 2095900 h 2354521"/>
              <a:gd name="connsiteX3" fmla="*/ 1683117 w 2296986"/>
              <a:gd name="connsiteY3" fmla="*/ 1962549 h 2354521"/>
              <a:gd name="connsiteX4" fmla="*/ 1529193 w 2296986"/>
              <a:gd name="connsiteY4" fmla="*/ 2354521 h 2354521"/>
              <a:gd name="connsiteX5" fmla="*/ 1381062 w 2296986"/>
              <a:gd name="connsiteY5" fmla="*/ 2120816 h 2354521"/>
              <a:gd name="connsiteX6" fmla="*/ 1496122 w 2296986"/>
              <a:gd name="connsiteY6" fmla="*/ 1788127 h 2354521"/>
              <a:gd name="connsiteX7" fmla="*/ 910069 w 2296986"/>
              <a:gd name="connsiteY7" fmla="*/ 1225390 h 2354521"/>
              <a:gd name="connsiteX8" fmla="*/ 415531 w 2296986"/>
              <a:gd name="connsiteY8" fmla="*/ 2322212 h 2354521"/>
              <a:gd name="connsiteX9" fmla="*/ 293764 w 2296986"/>
              <a:gd name="connsiteY9" fmla="*/ 2052845 h 2354521"/>
              <a:gd name="connsiteX10" fmla="*/ 497994 w 2296986"/>
              <a:gd name="connsiteY10" fmla="*/ 836420 h 2354521"/>
              <a:gd name="connsiteX11" fmla="*/ 11747 w 2296986"/>
              <a:gd name="connsiteY11" fmla="*/ 5505 h 2354521"/>
              <a:gd name="connsiteX12" fmla="*/ 772299 w 2296986"/>
              <a:gd name="connsiteY12" fmla="*/ 578452 h 2354521"/>
              <a:gd name="connsiteX13" fmla="*/ 2042020 w 2296986"/>
              <a:gd name="connsiteY13" fmla="*/ 514597 h 2354521"/>
              <a:gd name="connsiteX14" fmla="*/ 2296986 w 2296986"/>
              <a:gd name="connsiteY14" fmla="*/ 662729 h 2354521"/>
              <a:gd name="connsiteX15" fmla="*/ 1125486 w 2296986"/>
              <a:gd name="connsiteY15" fmla="*/ 1004182 h 2354521"/>
              <a:gd name="connsiteX16" fmla="*/ 1677097 w 2296986"/>
              <a:gd name="connsiteY16" fmla="*/ 1608523 h 2354521"/>
              <a:gd name="connsiteX17" fmla="*/ 2095511 w 2296986"/>
              <a:gd name="connsiteY17" fmla="*/ 1557316 h 2354521"/>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910069 w 2296986"/>
              <a:gd name="connsiteY7" fmla="*/ 1225483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209809 w 2296986"/>
              <a:gd name="connsiteY15" fmla="*/ 996610 h 2354614"/>
              <a:gd name="connsiteX16" fmla="*/ 1677097 w 2296986"/>
              <a:gd name="connsiteY16" fmla="*/ 1608616 h 2354614"/>
              <a:gd name="connsiteX17" fmla="*/ 2095511 w 2296986"/>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63683 w 2296594"/>
              <a:gd name="connsiteY7" fmla="*/ 1325138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56016 w 2296594"/>
              <a:gd name="connsiteY7" fmla="*/ 1302141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594" h="2354614">
                <a:moveTo>
                  <a:pt x="2279828" y="1747911"/>
                </a:moveTo>
                <a:lnTo>
                  <a:pt x="1827734" y="1826397"/>
                </a:lnTo>
                <a:cubicBezTo>
                  <a:pt x="1873911" y="1907728"/>
                  <a:pt x="1985925" y="2047581"/>
                  <a:pt x="1955292" y="2095993"/>
                </a:cubicBezTo>
                <a:cubicBezTo>
                  <a:pt x="1897354" y="2139325"/>
                  <a:pt x="1773581" y="2007092"/>
                  <a:pt x="1682725" y="1962642"/>
                </a:cubicBezTo>
                <a:lnTo>
                  <a:pt x="1528801" y="2354614"/>
                </a:lnTo>
                <a:lnTo>
                  <a:pt x="1380670" y="2120909"/>
                </a:lnTo>
                <a:lnTo>
                  <a:pt x="1495730" y="1788220"/>
                </a:lnTo>
                <a:lnTo>
                  <a:pt x="856016" y="1302141"/>
                </a:lnTo>
                <a:lnTo>
                  <a:pt x="415139" y="2322305"/>
                </a:lnTo>
                <a:lnTo>
                  <a:pt x="293372" y="2052938"/>
                </a:lnTo>
                <a:cubicBezTo>
                  <a:pt x="369114" y="1624466"/>
                  <a:pt x="437192" y="1303314"/>
                  <a:pt x="512934" y="874842"/>
                </a:cubicBezTo>
                <a:cubicBezTo>
                  <a:pt x="317583" y="650129"/>
                  <a:pt x="-71270" y="102295"/>
                  <a:pt x="11355" y="5598"/>
                </a:cubicBezTo>
                <a:cubicBezTo>
                  <a:pt x="111253" y="-52136"/>
                  <a:pt x="623957" y="350637"/>
                  <a:pt x="840899" y="570880"/>
                </a:cubicBezTo>
                <a:lnTo>
                  <a:pt x="2041628" y="514690"/>
                </a:lnTo>
                <a:lnTo>
                  <a:pt x="2296594" y="662822"/>
                </a:lnTo>
                <a:lnTo>
                  <a:pt x="1209417" y="996610"/>
                </a:lnTo>
                <a:lnTo>
                  <a:pt x="1676705" y="1608616"/>
                </a:lnTo>
                <a:cubicBezTo>
                  <a:pt x="1795450" y="1589109"/>
                  <a:pt x="2095119" y="1557409"/>
                  <a:pt x="2095119" y="1557409"/>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 name="Rounded Rectangle 3"/>
          <p:cNvSpPr/>
          <p:nvPr/>
        </p:nvSpPr>
        <p:spPr>
          <a:xfrm>
            <a:off x="221993" y="623085"/>
            <a:ext cx="3280861" cy="5311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21993" y="1502220"/>
            <a:ext cx="3280861" cy="4154984"/>
          </a:xfrm>
          <a:prstGeom prst="rect">
            <a:avLst/>
          </a:prstGeom>
        </p:spPr>
        <p:txBody>
          <a:bodyPr wrap="square">
            <a:spAutoFit/>
          </a:bodyPr>
          <a:lstStyle/>
          <a:p>
            <a:pPr>
              <a:lnSpc>
                <a:spcPct val="150000"/>
              </a:lnSpc>
            </a:pPr>
            <a:r>
              <a:rPr lang="en-US" altLang="en-US" sz="2200">
                <a:ln w="0"/>
                <a:solidFill>
                  <a:schemeClr val="bg1"/>
                </a:solidFill>
                <a:latin typeface="+mj-lt"/>
                <a:cs typeface="Times New Roman" panose="02020603050405020304" pitchFamily="18" charset="0"/>
              </a:rPr>
              <a:t>Chia 3 nhóm, mỗi nhóm chỉ có một cây bút và bảng phụ (bảng phụ đã chuẩn bị sẵn), các bạn trong nhóm thay nhau cầm bút điền vào bảng sao cho hoàn thành đúng </a:t>
            </a:r>
            <a:r>
              <a:rPr lang="en-US" altLang="en-US" sz="2200">
                <a:ln w="0"/>
                <a:solidFill>
                  <a:schemeClr val="bg1"/>
                </a:solidFill>
                <a:latin typeface="+mj-lt"/>
                <a:cs typeface="Times New Roman" panose="02020603050405020304" pitchFamily="18" charset="0"/>
              </a:rPr>
              <a:t>yêu </a:t>
            </a:r>
            <a:r>
              <a:rPr lang="en-US" altLang="en-US" sz="2200" smtClean="0">
                <a:ln w="0"/>
                <a:solidFill>
                  <a:schemeClr val="bg1"/>
                </a:solidFill>
                <a:latin typeface="+mj-lt"/>
                <a:cs typeface="Times New Roman" panose="02020603050405020304" pitchFamily="18" charset="0"/>
              </a:rPr>
              <a:t>cầu.</a:t>
            </a:r>
            <a:endParaRPr lang="en-US" sz="2200">
              <a:solidFill>
                <a:schemeClr val="bg1"/>
              </a:solidFill>
              <a:latin typeface="+mj-lt"/>
            </a:endParaRPr>
          </a:p>
        </p:txBody>
      </p:sp>
      <p:sp>
        <p:nvSpPr>
          <p:cNvPr id="5" name="TextBox 4"/>
          <p:cNvSpPr txBox="1"/>
          <p:nvPr/>
        </p:nvSpPr>
        <p:spPr>
          <a:xfrm>
            <a:off x="837483" y="879715"/>
            <a:ext cx="1656223" cy="461665"/>
          </a:xfrm>
          <a:prstGeom prst="rect">
            <a:avLst/>
          </a:prstGeom>
          <a:noFill/>
        </p:spPr>
        <p:txBody>
          <a:bodyPr wrap="none" rtlCol="0">
            <a:spAutoFit/>
          </a:bodyPr>
          <a:lstStyle/>
          <a:p>
            <a:r>
              <a:rPr lang="en-US" sz="2400" b="1" u="sng" smtClean="0">
                <a:solidFill>
                  <a:schemeClr val="bg1"/>
                </a:solidFill>
              </a:rPr>
              <a:t>HĐ NHÓM</a:t>
            </a:r>
            <a:endParaRPr lang="en-US" sz="2400" b="1" u="sng">
              <a:solidFill>
                <a:schemeClr val="bg1"/>
              </a:solidFill>
            </a:endParaRPr>
          </a:p>
        </p:txBody>
      </p:sp>
      <p:sp>
        <p:nvSpPr>
          <p:cNvPr id="6" name="Rectangle 5"/>
          <p:cNvSpPr/>
          <p:nvPr/>
        </p:nvSpPr>
        <p:spPr>
          <a:xfrm>
            <a:off x="3685735" y="533467"/>
            <a:ext cx="8328073" cy="1615827"/>
          </a:xfrm>
          <a:prstGeom prst="rect">
            <a:avLst/>
          </a:prstGeom>
        </p:spPr>
        <p:txBody>
          <a:bodyPr wrap="square">
            <a:spAutoFit/>
          </a:bodyPr>
          <a:lstStyle/>
          <a:p>
            <a:pPr>
              <a:lnSpc>
                <a:spcPct val="150000"/>
              </a:lnSpc>
              <a:spcBef>
                <a:spcPct val="0"/>
              </a:spcBef>
            </a:pPr>
            <a:r>
              <a:rPr lang="en-US" altLang="en-US" sz="2200" smtClean="0">
                <a:latin typeface="+mj-lt"/>
                <a:cs typeface="Times New Roman" panose="02020603050405020304" pitchFamily="18" charset="0"/>
              </a:rPr>
              <a:t>Em </a:t>
            </a:r>
            <a:r>
              <a:rPr lang="en-US" altLang="en-US" sz="2200">
                <a:latin typeface="+mj-lt"/>
                <a:cs typeface="Times New Roman" panose="02020603050405020304" pitchFamily="18" charset="0"/>
              </a:rPr>
              <a:t>hãy cho biết trong đoạn video trên người lạ lấy những thông tin gì của người khác? nêu được các nguy cơ gây hại khi khai báo thông tin cá nhân cho người lạ?</a:t>
            </a:r>
            <a:endParaRPr lang="en-US" altLang="en-US" sz="2200">
              <a:latin typeface="+mj-lt"/>
              <a:cs typeface="Times New Roman" panose="02020603050405020304" pitchFamily="18" charset="0"/>
            </a:endParaRPr>
          </a:p>
        </p:txBody>
      </p:sp>
      <p:graphicFrame>
        <p:nvGraphicFramePr>
          <p:cNvPr id="44" name="Table 43">
            <a:extLst>
              <a:ext uri="{FF2B5EF4-FFF2-40B4-BE49-F238E27FC236}">
                <a16:creationId xmlns:a16="http://schemas.microsoft.com/office/drawing/2014/main" xmlns="" id="{F5F3D3C8-1579-4467-A92A-C29A54EAAD3A}"/>
              </a:ext>
            </a:extLst>
          </p:cNvPr>
          <p:cNvGraphicFramePr>
            <a:graphicFrameLocks noGrp="1"/>
          </p:cNvGraphicFramePr>
          <p:nvPr>
            <p:extLst>
              <p:ext uri="{D42A27DB-BD31-4B8C-83A1-F6EECF244321}">
                <p14:modId xmlns:p14="http://schemas.microsoft.com/office/powerpoint/2010/main" val="2423543908"/>
              </p:ext>
            </p:extLst>
          </p:nvPr>
        </p:nvGraphicFramePr>
        <p:xfrm>
          <a:off x="3777278" y="2323160"/>
          <a:ext cx="8144986" cy="3611810"/>
        </p:xfrm>
        <a:graphic>
          <a:graphicData uri="http://schemas.openxmlformats.org/drawingml/2006/table">
            <a:tbl>
              <a:tblPr firstRow="1" bandRow="1">
                <a:tableStyleId>{5940675A-B579-460E-94D1-54222C63F5DA}</a:tableStyleId>
              </a:tblPr>
              <a:tblGrid>
                <a:gridCol w="4763426">
                  <a:extLst>
                    <a:ext uri="{9D8B030D-6E8A-4147-A177-3AD203B41FA5}">
                      <a16:colId xmlns:a16="http://schemas.microsoft.com/office/drawing/2014/main" xmlns="" val="20000"/>
                    </a:ext>
                  </a:extLst>
                </a:gridCol>
                <a:gridCol w="3381560">
                  <a:extLst>
                    <a:ext uri="{9D8B030D-6E8A-4147-A177-3AD203B41FA5}">
                      <a16:colId xmlns:a16="http://schemas.microsoft.com/office/drawing/2014/main" xmlns="" val="20001"/>
                    </a:ext>
                  </a:extLst>
                </a:gridCol>
              </a:tblGrid>
              <a:tr h="722362">
                <a:tc>
                  <a:txBody>
                    <a:bodyPr/>
                    <a:lstStyle/>
                    <a:p>
                      <a:pPr algn="ctr">
                        <a:lnSpc>
                          <a:spcPct val="150000"/>
                        </a:lnSpc>
                      </a:pPr>
                      <a:r>
                        <a:rPr lang="en-US" sz="2200" b="1" err="1"/>
                        <a:t>Thông</a:t>
                      </a:r>
                      <a:r>
                        <a:rPr lang="en-US" sz="2200" b="1"/>
                        <a:t> tin </a:t>
                      </a:r>
                      <a:r>
                        <a:rPr lang="en-US" sz="2200" b="1" err="1"/>
                        <a:t>có</a:t>
                      </a:r>
                      <a:r>
                        <a:rPr lang="en-US" sz="2200" b="1"/>
                        <a:t> </a:t>
                      </a:r>
                      <a:r>
                        <a:rPr lang="en-US" sz="2200" b="1" err="1"/>
                        <a:t>trong</a:t>
                      </a:r>
                      <a:r>
                        <a:rPr lang="en-US" sz="2200" b="1"/>
                        <a:t> video</a:t>
                      </a:r>
                      <a:endParaRPr lang="en-US" sz="2200" b="1">
                        <a:solidFill>
                          <a:srgbClr val="C00000"/>
                        </a:solidFill>
                      </a:endParaRPr>
                    </a:p>
                  </a:txBody>
                  <a:tcPr/>
                </a:tc>
                <a:tc>
                  <a:txBody>
                    <a:bodyPr/>
                    <a:lstStyle/>
                    <a:p>
                      <a:pPr algn="ctr">
                        <a:lnSpc>
                          <a:spcPct val="150000"/>
                        </a:lnSpc>
                      </a:pPr>
                      <a:r>
                        <a:rPr lang="en-US" sz="2200" b="1" err="1"/>
                        <a:t>Tác</a:t>
                      </a:r>
                      <a:r>
                        <a:rPr lang="en-US" sz="2200" b="1"/>
                        <a:t> </a:t>
                      </a:r>
                      <a:r>
                        <a:rPr lang="en-US" sz="2200" b="1" err="1"/>
                        <a:t>hại</a:t>
                      </a:r>
                      <a:endParaRPr lang="en-US" sz="2200" b="1">
                        <a:solidFill>
                          <a:srgbClr val="C00000"/>
                        </a:solidFill>
                      </a:endParaRPr>
                    </a:p>
                  </a:txBody>
                  <a:tcPr/>
                </a:tc>
                <a:extLst>
                  <a:ext uri="{0D108BD9-81ED-4DB2-BD59-A6C34878D82A}">
                    <a16:rowId xmlns:a16="http://schemas.microsoft.com/office/drawing/2014/main" xmlns="" val="10000"/>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0001"/>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0002"/>
                  </a:ext>
                </a:extLst>
              </a:tr>
              <a:tr h="722362">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0003"/>
                  </a:ext>
                </a:extLst>
              </a:tr>
              <a:tr h="722362">
                <a:tc>
                  <a:txBody>
                    <a:bodyPr/>
                    <a:lstStyle/>
                    <a:p>
                      <a:r>
                        <a:rPr lang="en-US" sz="2000"/>
                        <a:t>...</a:t>
                      </a:r>
                    </a:p>
                  </a:txBody>
                  <a:tcPr/>
                </a:tc>
                <a:tc>
                  <a:txBody>
                    <a:bodyPr/>
                    <a:lstStyle/>
                    <a:p>
                      <a:r>
                        <a:rPr lang="en-US" sz="2000"/>
                        <a:t>...</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3794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down)">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8" y="759656"/>
            <a:ext cx="11009981" cy="5387925"/>
          </a:xfrm>
          <a:prstGeom prst="rect">
            <a:avLst/>
          </a:prstGeom>
        </p:spPr>
      </p:pic>
      <p:sp>
        <p:nvSpPr>
          <p:cNvPr id="50" name="Rectangle 49"/>
          <p:cNvSpPr/>
          <p:nvPr/>
        </p:nvSpPr>
        <p:spPr>
          <a:xfrm>
            <a:off x="754966" y="2188310"/>
            <a:ext cx="6096000" cy="1131848"/>
          </a:xfrm>
          <a:prstGeom prst="rect">
            <a:avLst/>
          </a:prstGeom>
        </p:spPr>
        <p:txBody>
          <a:bodyPr>
            <a:spAutoFit/>
          </a:bodyPr>
          <a:lstStyle/>
          <a:p>
            <a:pPr>
              <a:lnSpc>
                <a:spcPct val="150000"/>
              </a:lnSpc>
              <a:defRPr/>
            </a:pPr>
            <a:r>
              <a:rPr lang="nl-NL" sz="2400">
                <a:solidFill>
                  <a:srgbClr val="002060"/>
                </a:solidFill>
              </a:rPr>
              <a:t>Thông tin cá nhân: Họ và tên, nghề nghiệp, số điện thoại, nơi ở,..</a:t>
            </a:r>
            <a:endParaRPr lang="en-US" sz="2400">
              <a:solidFill>
                <a:srgbClr val="002060"/>
              </a:solidFill>
            </a:endParaRPr>
          </a:p>
        </p:txBody>
      </p:sp>
      <p:sp>
        <p:nvSpPr>
          <p:cNvPr id="52" name="Rectangle 51"/>
          <p:cNvSpPr/>
          <p:nvPr/>
        </p:nvSpPr>
        <p:spPr>
          <a:xfrm>
            <a:off x="754966" y="3863313"/>
            <a:ext cx="5421677" cy="461665"/>
          </a:xfrm>
          <a:prstGeom prst="rect">
            <a:avLst/>
          </a:prstGeom>
        </p:spPr>
        <p:txBody>
          <a:bodyPr wrap="none">
            <a:spAutoFit/>
          </a:bodyPr>
          <a:lstStyle/>
          <a:p>
            <a:pPr>
              <a:defRPr/>
            </a:pPr>
            <a:r>
              <a:rPr lang="nl-NL" sz="2400">
                <a:solidFill>
                  <a:srgbClr val="002060"/>
                </a:solidFill>
              </a:rPr>
              <a:t>Tình trạng mua bán thông tin trái phép</a:t>
            </a:r>
            <a:endParaRPr lang="en-US" sz="2400">
              <a:solidFill>
                <a:srgbClr val="002060"/>
              </a:solidFill>
            </a:endParaRPr>
          </a:p>
        </p:txBody>
      </p:sp>
      <p:sp>
        <p:nvSpPr>
          <p:cNvPr id="81" name="Rectangle 80"/>
          <p:cNvSpPr/>
          <p:nvPr/>
        </p:nvSpPr>
        <p:spPr>
          <a:xfrm>
            <a:off x="7127637" y="2201913"/>
            <a:ext cx="4581703" cy="1133580"/>
          </a:xfrm>
          <a:prstGeom prst="rect">
            <a:avLst/>
          </a:prstGeom>
        </p:spPr>
        <p:txBody>
          <a:bodyPr wrap="none">
            <a:spAutoFit/>
          </a:bodyPr>
          <a:lstStyle/>
          <a:p>
            <a:pPr>
              <a:lnSpc>
                <a:spcPct val="150000"/>
              </a:lnSpc>
              <a:defRPr/>
            </a:pPr>
            <a:r>
              <a:rPr lang="nl-NL" sz="2400" smtClean="0">
                <a:solidFill>
                  <a:srgbClr val="002060"/>
                </a:solidFill>
              </a:rPr>
              <a:t>Bị làm </a:t>
            </a:r>
            <a:r>
              <a:rPr lang="nl-NL" sz="2400">
                <a:solidFill>
                  <a:srgbClr val="002060"/>
                </a:solidFill>
              </a:rPr>
              <a:t>phiền bởi các quảng </a:t>
            </a:r>
            <a:r>
              <a:rPr lang="nl-NL" sz="2400">
                <a:solidFill>
                  <a:srgbClr val="002060"/>
                </a:solidFill>
              </a:rPr>
              <a:t>cáo </a:t>
            </a:r>
            <a:endParaRPr lang="nl-NL" sz="2400" smtClean="0">
              <a:solidFill>
                <a:srgbClr val="002060"/>
              </a:solidFill>
            </a:endParaRPr>
          </a:p>
          <a:p>
            <a:pPr>
              <a:lnSpc>
                <a:spcPct val="150000"/>
              </a:lnSpc>
              <a:defRPr/>
            </a:pPr>
            <a:r>
              <a:rPr lang="nl-NL" sz="2400" smtClean="0">
                <a:solidFill>
                  <a:srgbClr val="002060"/>
                </a:solidFill>
              </a:rPr>
              <a:t>không </a:t>
            </a:r>
            <a:r>
              <a:rPr lang="nl-NL" sz="2400">
                <a:solidFill>
                  <a:srgbClr val="002060"/>
                </a:solidFill>
              </a:rPr>
              <a:t>mong muốn</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052771" y="3493980"/>
            <a:ext cx="4731434" cy="1200329"/>
          </a:xfrm>
          <a:prstGeom prst="rect">
            <a:avLst/>
          </a:prstGeom>
        </p:spPr>
        <p:txBody>
          <a:bodyPr wrap="square">
            <a:spAutoFit/>
          </a:bodyPr>
          <a:lstStyle/>
          <a:p>
            <a:pPr>
              <a:lnSpc>
                <a:spcPct val="150000"/>
              </a:lnSpc>
            </a:pPr>
            <a:r>
              <a:rPr lang="nl-NL" sz="2400">
                <a:solidFill>
                  <a:srgbClr val="002060"/>
                </a:solidFill>
              </a:rPr>
              <a:t>Bị đánh cắp thông tin cá </a:t>
            </a:r>
            <a:r>
              <a:rPr lang="nl-NL" sz="2400">
                <a:solidFill>
                  <a:srgbClr val="002060"/>
                </a:solidFill>
              </a:rPr>
              <a:t>nhân  </a:t>
            </a:r>
            <a:endParaRPr lang="nl-NL" sz="2400" smtClean="0">
              <a:solidFill>
                <a:srgbClr val="002060"/>
              </a:solidFill>
            </a:endParaRPr>
          </a:p>
          <a:p>
            <a:pPr>
              <a:lnSpc>
                <a:spcPct val="150000"/>
              </a:lnSpc>
            </a:pPr>
            <a:r>
              <a:rPr lang="nl-NL" sz="2400" smtClean="0">
                <a:solidFill>
                  <a:srgbClr val="002060"/>
                </a:solidFill>
              </a:rPr>
              <a:t>để </a:t>
            </a:r>
            <a:r>
              <a:rPr lang="nl-NL" sz="2400">
                <a:solidFill>
                  <a:srgbClr val="002060"/>
                </a:solidFill>
              </a:rPr>
              <a:t>lừa đảo chiếm đoạn tài </a:t>
            </a:r>
            <a:r>
              <a:rPr lang="nl-NL" sz="2400">
                <a:solidFill>
                  <a:srgbClr val="002060"/>
                </a:solidFill>
              </a:rPr>
              <a:t>sản</a:t>
            </a:r>
            <a:r>
              <a:rPr lang="nl-NL" sz="2400" smtClean="0">
                <a:solidFill>
                  <a:srgbClr val="002060"/>
                </a:solidFill>
              </a:rPr>
              <a:t>,...</a:t>
            </a:r>
            <a:endParaRPr lang="en-US" sz="2400">
              <a:solidFill>
                <a:srgbClr val="002060"/>
              </a:solidFill>
            </a:endParaRPr>
          </a:p>
        </p:txBody>
      </p:sp>
    </p:spTree>
    <p:extLst>
      <p:ext uri="{BB962C8B-B14F-4D97-AF65-F5344CB8AC3E}">
        <p14:creationId xmlns:p14="http://schemas.microsoft.com/office/powerpoint/2010/main" val="42012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ppt_x"/>
                                          </p:val>
                                        </p:tav>
                                        <p:tav tm="100000">
                                          <p:val>
                                            <p:strVal val="#ppt_x"/>
                                          </p:val>
                                        </p:tav>
                                      </p:tavLst>
                                    </p:anim>
                                    <p:anim calcmode="lin" valueType="num">
                                      <p:cBhvr additive="base">
                                        <p:cTn id="19"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fill="hold"/>
                                        <p:tgtEl>
                                          <p:spTgt spid="52"/>
                                        </p:tgtEl>
                                        <p:attrNameLst>
                                          <p:attrName>ppt_x</p:attrName>
                                        </p:attrNameLst>
                                      </p:cBhvr>
                                      <p:tavLst>
                                        <p:tav tm="0">
                                          <p:val>
                                            <p:strVal val="#ppt_x"/>
                                          </p:val>
                                        </p:tav>
                                        <p:tav tm="100000">
                                          <p:val>
                                            <p:strVal val="#ppt_x"/>
                                          </p:val>
                                        </p:tav>
                                      </p:tavLst>
                                    </p:anim>
                                    <p:anim calcmode="lin" valueType="num">
                                      <p:cBhvr additive="base">
                                        <p:cTn id="2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자유형: 도형 13">
            <a:extLst>
              <a:ext uri="{FF2B5EF4-FFF2-40B4-BE49-F238E27FC236}">
                <a16:creationId xmlns="" xmlns:a16="http://schemas.microsoft.com/office/drawing/2014/main" id="{B826D103-3BA7-4EF4-A9A6-E3D67B0273AC}"/>
              </a:ext>
            </a:extLst>
          </p:cNvPr>
          <p:cNvSpPr/>
          <p:nvPr/>
        </p:nvSpPr>
        <p:spPr>
          <a:xfrm>
            <a:off x="2848245" y="545002"/>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8" name="자유형: 도형 14">
            <a:extLst>
              <a:ext uri="{FF2B5EF4-FFF2-40B4-BE49-F238E27FC236}">
                <a16:creationId xmlns="" xmlns:a16="http://schemas.microsoft.com/office/drawing/2014/main" id="{C561320C-1667-4303-89E9-54BCF9732C6A}"/>
              </a:ext>
            </a:extLst>
          </p:cNvPr>
          <p:cNvSpPr/>
          <p:nvPr/>
        </p:nvSpPr>
        <p:spPr>
          <a:xfrm rot="10800000">
            <a:off x="11369406" y="940274"/>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7" name="Text Placeholder 1">
            <a:extLst>
              <a:ext uri="{FF2B5EF4-FFF2-40B4-BE49-F238E27FC236}">
                <a16:creationId xmlns="" xmlns:a16="http://schemas.microsoft.com/office/drawing/2014/main" id="{D735F7F3-C1B5-4B60-A00A-4EB618DDFB5A}"/>
              </a:ext>
            </a:extLst>
          </p:cNvPr>
          <p:cNvSpPr txBox="1">
            <a:spLocks/>
          </p:cNvSpPr>
          <p:nvPr/>
        </p:nvSpPr>
        <p:spPr>
          <a:xfrm>
            <a:off x="3537707" y="454491"/>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4000" b="1" smtClean="0">
                <a:solidFill>
                  <a:schemeClr val="accent4">
                    <a:lumMod val="75000"/>
                  </a:schemeClr>
                </a:solidFill>
              </a:rPr>
              <a:t>1. Thông tin cá nhân và tập thể</a:t>
            </a:r>
            <a:endParaRPr lang="ko-KR" altLang="en-US" sz="4000" b="1" dirty="0">
              <a:solidFill>
                <a:schemeClr val="accent4">
                  <a:lumMod val="75000"/>
                </a:schemeClr>
              </a:solidFill>
            </a:endParaRPr>
          </a:p>
        </p:txBody>
      </p:sp>
    </p:spTree>
    <p:extLst>
      <p:ext uri="{BB962C8B-B14F-4D97-AF65-F5344CB8AC3E}">
        <p14:creationId xmlns:p14="http://schemas.microsoft.com/office/powerpoint/2010/main" val="2498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11">
            <a:extLst>
              <a:ext uri="{FF2B5EF4-FFF2-40B4-BE49-F238E27FC236}">
                <a16:creationId xmlns="" xmlns:a16="http://schemas.microsoft.com/office/drawing/2014/main" id="{D056F437-2DAB-47C3-A560-34CD210A8576}"/>
              </a:ext>
            </a:extLst>
          </p:cNvPr>
          <p:cNvSpPr/>
          <p:nvPr/>
        </p:nvSpPr>
        <p:spPr>
          <a:xfrm>
            <a:off x="0" y="6302326"/>
            <a:ext cx="12192000" cy="562222"/>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sp>
        <p:nvSpPr>
          <p:cNvPr id="72" name="Text Placeholder 1">
            <a:extLst>
              <a:ext uri="{FF2B5EF4-FFF2-40B4-BE49-F238E27FC236}">
                <a16:creationId xmlns="" xmlns:a16="http://schemas.microsoft.com/office/drawing/2014/main" id="{D735F7F3-C1B5-4B60-A00A-4EB618DDFB5A}"/>
              </a:ext>
            </a:extLst>
          </p:cNvPr>
          <p:cNvSpPr txBox="1">
            <a:spLocks/>
          </p:cNvSpPr>
          <p:nvPr/>
        </p:nvSpPr>
        <p:spPr>
          <a:xfrm>
            <a:off x="112542" y="182880"/>
            <a:ext cx="11573197" cy="72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ko-KR" sz="3200" b="1" smtClean="0">
                <a:solidFill>
                  <a:schemeClr val="accent4">
                    <a:lumMod val="75000"/>
                  </a:schemeClr>
                </a:solidFill>
              </a:rPr>
              <a:t>1. Thông tin cá nhân và tập thể</a:t>
            </a:r>
            <a:endParaRPr lang="ko-KR" altLang="en-US" sz="3200" b="1" dirty="0">
              <a:solidFill>
                <a:schemeClr val="accent4">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490" y="1080577"/>
            <a:ext cx="5589650" cy="33085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080577"/>
            <a:ext cx="5620181" cy="3308543"/>
          </a:xfrm>
          <a:prstGeom prst="rect">
            <a:avLst/>
          </a:prstGeom>
        </p:spPr>
      </p:pic>
      <p:sp>
        <p:nvSpPr>
          <p:cNvPr id="7" name="Rectangle 6"/>
          <p:cNvSpPr/>
          <p:nvPr/>
        </p:nvSpPr>
        <p:spPr>
          <a:xfrm>
            <a:off x="309490" y="4502691"/>
            <a:ext cx="5589650" cy="1477328"/>
          </a:xfrm>
          <a:prstGeom prst="rect">
            <a:avLst/>
          </a:prstGeom>
        </p:spPr>
        <p:txBody>
          <a:bodyPr wrap="square">
            <a:spAutoFit/>
          </a:bodyPr>
          <a:lstStyle/>
          <a:p>
            <a:pPr>
              <a:lnSpc>
                <a:spcPct val="150000"/>
              </a:lnSpc>
            </a:pPr>
            <a:r>
              <a:rPr lang="en-US" sz="2000" smtClean="0"/>
              <a:t>Cần </a:t>
            </a:r>
            <a:r>
              <a:rPr lang="en-US" sz="2000"/>
              <a:t>bảo mật không chỉ thông tin cá nhân của mình mà còn phải có ý thức bảo vệ thông tin cá nhân của người khác.</a:t>
            </a:r>
            <a:endParaRPr lang="en-US" sz="2000"/>
          </a:p>
        </p:txBody>
      </p:sp>
      <p:sp>
        <p:nvSpPr>
          <p:cNvPr id="8" name="Rectangle 7"/>
          <p:cNvSpPr/>
          <p:nvPr/>
        </p:nvSpPr>
        <p:spPr>
          <a:xfrm>
            <a:off x="6096000" y="4389120"/>
            <a:ext cx="5620180" cy="1938992"/>
          </a:xfrm>
          <a:prstGeom prst="rect">
            <a:avLst/>
          </a:prstGeom>
        </p:spPr>
        <p:txBody>
          <a:bodyPr wrap="square">
            <a:spAutoFit/>
          </a:bodyPr>
          <a:lstStyle/>
          <a:p>
            <a:pPr>
              <a:lnSpc>
                <a:spcPct val="150000"/>
              </a:lnSpc>
            </a:pPr>
            <a:r>
              <a:rPr lang="en-US" sz="2000" i="1"/>
              <a:t>Các cơ quan hay tổ chức cũng có những thông tin định danh như tên, địa chỉ giao dịch, tài khoản </a:t>
            </a:r>
            <a:r>
              <a:rPr lang="en-US" sz="2000" i="1"/>
              <a:t>ngân </a:t>
            </a:r>
            <a:r>
              <a:rPr lang="en-US" sz="2000" i="1" smtClean="0"/>
              <a:t>hàng…Những </a:t>
            </a:r>
            <a:r>
              <a:rPr lang="en-US" sz="2000" i="1"/>
              <a:t>thông tin đó cũng được pháp luật bảo vệ.</a:t>
            </a:r>
            <a:endParaRPr lang="en-US" sz="2000"/>
          </a:p>
        </p:txBody>
      </p:sp>
    </p:spTree>
    <p:extLst>
      <p:ext uri="{BB962C8B-B14F-4D97-AF65-F5344CB8AC3E}">
        <p14:creationId xmlns:p14="http://schemas.microsoft.com/office/powerpoint/2010/main" val="12792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Contents Slide Master">
  <a:themeElements>
    <a:clrScheme name="ALLPPT-221">
      <a:dk1>
        <a:srgbClr val="000000"/>
      </a:dk1>
      <a:lt1>
        <a:sysClr val="window" lastClr="FFFFFF"/>
      </a:lt1>
      <a:dk2>
        <a:srgbClr val="1F497D"/>
      </a:dk2>
      <a:lt2>
        <a:srgbClr val="EEECE1"/>
      </a:lt2>
      <a:accent1>
        <a:srgbClr val="4FC1CF"/>
      </a:accent1>
      <a:accent2>
        <a:srgbClr val="EBC149"/>
      </a:accent2>
      <a:accent3>
        <a:srgbClr val="F26122"/>
      </a:accent3>
      <a:accent4>
        <a:srgbClr val="6F1F51"/>
      </a:accent4>
      <a:accent5>
        <a:srgbClr val="2C2F45"/>
      </a:accent5>
      <a:accent6>
        <a:srgbClr val="2C2F45"/>
      </a:accent6>
      <a:hlink>
        <a:srgbClr val="0000FF"/>
      </a:hlink>
      <a:folHlink>
        <a:srgbClr val="800080"/>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213">
      <a:dk1>
        <a:sysClr val="windowText" lastClr="000000"/>
      </a:dk1>
      <a:lt1>
        <a:sysClr val="window" lastClr="FFFFFF"/>
      </a:lt1>
      <a:dk2>
        <a:srgbClr val="1F497D"/>
      </a:dk2>
      <a:lt2>
        <a:srgbClr val="EEECE1"/>
      </a:lt2>
      <a:accent1>
        <a:srgbClr val="F78C0E"/>
      </a:accent1>
      <a:accent2>
        <a:srgbClr val="F9CD3F"/>
      </a:accent2>
      <a:accent3>
        <a:srgbClr val="80BE5A"/>
      </a:accent3>
      <a:accent4>
        <a:srgbClr val="9646AA"/>
      </a:accent4>
      <a:accent5>
        <a:srgbClr val="EF4630"/>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5353</TotalTime>
  <Words>1611</Words>
  <Application>Microsoft Office PowerPoint</Application>
  <PresentationFormat>Custom</PresentationFormat>
  <Paragraphs>196</Paragraphs>
  <Slides>22</Slides>
  <Notes>0</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HDLAPTOP</cp:lastModifiedBy>
  <cp:revision>99</cp:revision>
  <dcterms:created xsi:type="dcterms:W3CDTF">2020-01-20T05:08:25Z</dcterms:created>
  <dcterms:modified xsi:type="dcterms:W3CDTF">2021-09-15T04:00:45Z</dcterms:modified>
</cp:coreProperties>
</file>