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25" r:id="rId3"/>
    <p:sldMasterId id="2147483927" r:id="rId4"/>
    <p:sldMasterId id="2147483952" r:id="rId5"/>
    <p:sldMasterId id="2147483995" r:id="rId6"/>
    <p:sldMasterId id="2147484007" r:id="rId7"/>
    <p:sldMasterId id="2147484019" r:id="rId8"/>
    <p:sldMasterId id="2147484031" r:id="rId9"/>
    <p:sldMasterId id="2147484043" r:id="rId10"/>
  </p:sldMasterIdLst>
  <p:notesMasterIdLst>
    <p:notesMasterId r:id="rId32"/>
  </p:notesMasterIdLst>
  <p:sldIdLst>
    <p:sldId id="282" r:id="rId11"/>
    <p:sldId id="257" r:id="rId12"/>
    <p:sldId id="258" r:id="rId13"/>
    <p:sldId id="259" r:id="rId14"/>
    <p:sldId id="260" r:id="rId15"/>
    <p:sldId id="261" r:id="rId16"/>
    <p:sldId id="262" r:id="rId17"/>
    <p:sldId id="280" r:id="rId18"/>
    <p:sldId id="450" r:id="rId19"/>
    <p:sldId id="310" r:id="rId20"/>
    <p:sldId id="451" r:id="rId21"/>
    <p:sldId id="311" r:id="rId22"/>
    <p:sldId id="452" r:id="rId23"/>
    <p:sldId id="457" r:id="rId24"/>
    <p:sldId id="353" r:id="rId25"/>
    <p:sldId id="347" r:id="rId26"/>
    <p:sldId id="348" r:id="rId27"/>
    <p:sldId id="349" r:id="rId28"/>
    <p:sldId id="350" r:id="rId29"/>
    <p:sldId id="456" r:id="rId30"/>
    <p:sldId id="45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0" d="100"/>
          <a:sy n="60" d="100"/>
        </p:scale>
        <p:origin x="8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F5966-4C32-4217-989D-6347E6D40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580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59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5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963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023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18/02/2025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748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18/02/2025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924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18/02/2025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507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18/02/2025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749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18/02/2025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741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18/02/2025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616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18/02/2025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914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38D8-2250-E47A-8859-02DD8AA52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C23519-9040-C645-164F-D102D2B45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ED13E-9D06-D3B5-38BE-E82ED4A3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8DAB4-216F-FA8F-2A9A-EA4D941F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85B8C-9819-28CD-1224-CC38E8A27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697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2D2E4-5305-BE96-53B7-0F577923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5A499-4D95-45DE-C4AB-ADF00599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150B1-CCFF-BFEA-641B-0F3D700F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4040B-604E-D2AF-F1F6-A81869278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0EF1D-EEFF-2DA3-69A0-0BB2184D8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7595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AB1FC-A56F-C696-963C-6F460C1F1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26B36-AA18-FC19-4786-70FCFD59F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1566F-0F0C-573E-E11D-A4AA76CAF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F6A63-0EA7-33C2-758E-71E0FF04F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400C5-2D6C-F335-8B86-BEB8A263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79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D7773-73A5-8CF0-FAEE-B62B33077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70F22-A93A-6174-17A3-42F01D94A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8C203D-BDD4-387C-B56B-EF0448CDA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CDE4C-A65C-E7BC-471C-84C576768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77E32-CBA6-FB58-6F49-DE3C379A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E1130-662E-CDA5-CA69-15E2CCD5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342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8D9AF-CE0C-30BA-C3EA-4E617363A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ED60B-F735-5AB1-C832-670ADEBA0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94A90-B8DB-71FD-5A2B-126A95129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FD8FF-A653-025D-5337-06F2B8EBBF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FDB170-0163-17E7-D2A7-DE6F2FDFB0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3507ED-4E3E-4E18-A13C-95F909E9C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BA337F-9F1D-A876-0A5D-8886E509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554CBE-309C-03FA-B3AD-1335BE51C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5481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BF903-C75D-5BEC-03B8-4A7BE1DA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276BF3-F964-6E37-C769-C2EE118A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58392-ED1E-BDC1-A49C-3DA2D1638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AD235-78DB-F9CE-4C84-A105C095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98157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24F68C-C55E-3B0E-3AA9-06D046730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2E2FEE-7DE7-2F06-3558-05885BE50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5B95E-8A44-B2DF-3179-8F1C1DAC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5113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6E35-1802-5312-9563-AB8662AEB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CF96A-C70A-D41B-1D3D-CB0DC4D63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E4E56-02F4-2EC5-AE48-85CB03EFE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4F11A-AFFB-F9FD-F2FD-73F3B3E2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C5A93-58CD-F5C9-CB3D-2338EAFB8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54748-D0F4-A740-E18C-64EA0F98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5478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3F3C2-AD78-D729-7387-9414BECE9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3DDF5B-D2F1-54EC-C900-CE57AD95A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AAFC0D-E973-D7D3-60E6-C900C00BA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E141D-88D0-F62A-AF85-D72F5F3E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5E83E-B769-05B2-225A-38EEB1ACB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F05E6-B92D-4367-E698-1D4934206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889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8A23-B379-891B-C7F6-2F4542827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66D4A-2870-CBED-C6EA-2ED64FD0A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9548F-CFE0-ABF8-D2DE-DC4C54126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5D4A3-7324-F211-2DB6-662680E6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7230B-CE72-9DB5-23BF-FB8100310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493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0C8EE6-5DDE-8798-C60F-D4F521B536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47B823-7487-9ABB-DBD2-7511CC2A1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89532-19EE-9850-581C-ECBE5F4BF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70428-4993-8A5C-83E7-A5861C15A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0756B-6956-B7C1-4710-1E379806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3398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0040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96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4743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36433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5083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8597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4342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4310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6230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301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8627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711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0235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84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905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8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5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77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4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016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6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389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32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3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4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67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3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3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352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151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07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680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89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8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1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64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7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2/18/2025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1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957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7556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5632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4135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79422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801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235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011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345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55049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01091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595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0703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77453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756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77941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736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1124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3640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355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19888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580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6636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08043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609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88108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000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627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359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520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022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827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6408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996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889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799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141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A6CCB-EA3F-47F7-960F-E85E3E9E10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6DAA45-F267-4651-9E9C-14BF444FC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4B7B7-5DEF-456C-A7AE-1E46F0D7A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4CB15-DA9B-4630-A541-A96073726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FCE86-D37C-4887-B167-20A553B9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426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99B12-8772-42D6-90CC-86BCE6C30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C697F-D93E-4199-A54D-5E89DDAA7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992FB-A2C2-4626-84B3-7A2F57C52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ABEB6-066F-4701-AD5F-45FCFD426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1E2-B1F7-4E17-8C77-949A84846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1179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47B5C-420B-42D8-976D-08D1FC794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76324-9D5E-4FBA-A9C2-1CF8FB0D4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A3635-5EC4-496C-944C-601E93D86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94175-F201-42EE-A509-1124DCBF4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B69ED-4D7F-4C1C-A466-AC404BE5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233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2D245-50BE-47AF-8D03-A25E9AA17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DB0D7-EE20-41D4-B7BA-8ECC24FE2A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E2510F-2991-4174-8FE1-F9BC018A6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9669FD-0109-4FFB-ADCA-03E5D84C5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76D5C-AACF-4469-B5D4-2FA343CE0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970DE-2663-40F0-874D-9FE141C3F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1503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D35F-9DBC-49C3-B3F3-8AF1DA519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B87559-D15F-4EA1-B190-FE754A072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FF451D-A6BC-48E0-A6DB-B792F097A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C521ED-1AB3-4E3A-B17C-AD534639BA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8D87B5-7AC3-4C4D-A036-4ECC32DD0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C772F9-9BA3-43E1-8DFE-B7D6AF1AD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484BBB-9E8D-4C35-9A7F-7D184E304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43C216-9C74-43E3-8083-219F643F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42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68E30-674F-4AB4-9E4C-32786EEF2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6D268D-047A-4B64-A5D6-9F583185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2BD712-3980-4548-9F80-ABB958653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E2BDAF-0932-4299-A72C-17C244DD6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466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B601F0-0ACA-4DFA-820D-877FB8FF4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8BE76D-E5DB-4992-80B5-E35B909E0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98030A-1714-4BA5-94E1-D507CD7E1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78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FBD54-C0DD-44D0-AD91-0846E7E5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6D7B8-090A-4B9D-A18B-8C00D2868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F23D91-049F-4930-B6E4-D51F364C7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AB73D7-D72E-4787-B6A8-C6AE4ADEB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18DDF-5DBC-4C87-A876-1723727D3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A0647-F3E6-45BD-A3D4-176B52DF8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030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428FD-6F7E-4EC5-93B8-B13C7D271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C6BDD4-8C28-44F3-A130-1C5F5F09EE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6670B-B44E-40A0-8DF1-97EF8B2FBF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35060B-7382-4E74-BD3E-138FFEB57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121F8C-8CEB-4129-8784-ABB7CA3AC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20A0A-93A6-45FE-8C0B-A3F743950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680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40575-BEB7-46DD-8784-FBDD747C6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E318A9-4285-487D-8B48-A91799A905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6D5E8-89C5-4ABD-BE32-1C439331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C76DC-CFC4-43B4-8B7A-775A58346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BA280-F42C-4FD2-853B-9F8596037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173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A03E78-8551-4A0B-AE5E-F4F968A6C2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DC7259-548E-4D80-A7C6-CE17A68CB1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C385A-1557-49E9-84F7-53E53C562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238B8-8146-4F55-B5A6-2871C02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7195C-EB41-490C-AC89-54D697236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8333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4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12" name="Rounded Rectangle 11"/>
          <p:cNvSpPr/>
          <p:nvPr userDrawn="1"/>
        </p:nvSpPr>
        <p:spPr>
          <a:xfrm>
            <a:off x="1027289" y="2009421"/>
            <a:ext cx="10137422" cy="4447823"/>
          </a:xfrm>
          <a:prstGeom prst="roundRect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20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372533" y="414867"/>
            <a:ext cx="11446934" cy="6028266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411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18/02/2025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281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image" Target="../media/image6.jpeg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image" Target="../media/image1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35B15CF-8609-6779-1CD8-53D06D52F4D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8" y="-76559"/>
            <a:ext cx="1435022" cy="143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5" r:id="rId12"/>
    <p:sldLayoutId id="214748405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410C4A9-165E-6EC3-15BB-A0F3BB60B05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8" y="-76559"/>
            <a:ext cx="1435022" cy="143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06775B56-5559-66B7-B1FE-4457B526C1B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日落, 彩虹&#10;&#10;描述已自动生成">
              <a:extLst>
                <a:ext uri="{FF2B5EF4-FFF2-40B4-BE49-F238E27FC236}">
                  <a16:creationId xmlns:a16="http://schemas.microsoft.com/office/drawing/2014/main" id="{F4E96451-958E-D251-5BA5-A1647A21E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7" b="202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48458"/>
                <a:gd name="connsiteY0" fmla="*/ 0 h 6843486"/>
                <a:gd name="connsiteX1" fmla="*/ 12148458 w 12148458"/>
                <a:gd name="connsiteY1" fmla="*/ 0 h 6843486"/>
                <a:gd name="connsiteX2" fmla="*/ 12148458 w 12148458"/>
                <a:gd name="connsiteY2" fmla="*/ 6843486 h 6843486"/>
                <a:gd name="connsiteX3" fmla="*/ 0 w 12148458"/>
                <a:gd name="connsiteY3" fmla="*/ 6843486 h 6843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8458" h="6843486">
                  <a:moveTo>
                    <a:pt x="0" y="0"/>
                  </a:moveTo>
                  <a:lnTo>
                    <a:pt x="12148458" y="0"/>
                  </a:lnTo>
                  <a:lnTo>
                    <a:pt x="12148458" y="6843486"/>
                  </a:lnTo>
                  <a:lnTo>
                    <a:pt x="0" y="6843486"/>
                  </a:lnTo>
                  <a:close/>
                </a:path>
              </a:pathLst>
            </a:custGeom>
          </p:spPr>
        </p:pic>
        <p:pic>
          <p:nvPicPr>
            <p:cNvPr id="9" name="图片 8" descr="卡通人物&#10;&#10;中度可信度描述已自动生成">
              <a:extLst>
                <a:ext uri="{FF2B5EF4-FFF2-40B4-BE49-F238E27FC236}">
                  <a16:creationId xmlns:a16="http://schemas.microsoft.com/office/drawing/2014/main" id="{A110BE37-71E7-33FC-6F7E-BE0B82EF5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7" t="66668"/>
            <a:stretch/>
          </p:blipFill>
          <p:spPr>
            <a:xfrm>
              <a:off x="9187542" y="4572000"/>
              <a:ext cx="3004457" cy="2285677"/>
            </a:xfrm>
            <a:prstGeom prst="rect">
              <a:avLst/>
            </a:prstGeom>
          </p:spPr>
        </p:pic>
        <p:pic>
          <p:nvPicPr>
            <p:cNvPr id="10" name="图片 9" descr="卡通人物&#10;&#10;中度可信度描述已自动生成">
              <a:extLst>
                <a:ext uri="{FF2B5EF4-FFF2-40B4-BE49-F238E27FC236}">
                  <a16:creationId xmlns:a16="http://schemas.microsoft.com/office/drawing/2014/main" id="{E0A17A26-27DF-4D4C-2A8E-9F19238FEA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910" r="77143"/>
            <a:stretch/>
          </p:blipFill>
          <p:spPr>
            <a:xfrm>
              <a:off x="0" y="3628571"/>
              <a:ext cx="2786743" cy="3229106"/>
            </a:xfrm>
            <a:prstGeom prst="rect">
              <a:avLst/>
            </a:prstGeom>
          </p:spPr>
        </p:pic>
        <p:pic>
          <p:nvPicPr>
            <p:cNvPr id="11" name="图片 10" descr="雪地里走&#10;&#10;中度可信度描述已自动生成">
              <a:extLst>
                <a:ext uri="{FF2B5EF4-FFF2-40B4-BE49-F238E27FC236}">
                  <a16:creationId xmlns:a16="http://schemas.microsoft.com/office/drawing/2014/main" id="{7C9E5B72-5A90-D8F2-4CE8-65ABE07D1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3" t="7583" r="7943" b="758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51DCCE3-4158-AAE8-B974-9C32F95DB6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8" y="-76559"/>
            <a:ext cx="1435022" cy="143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55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43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42" r:id="rId15"/>
    <p:sldLayoutId id="2147483943" r:id="rId16"/>
    <p:sldLayoutId id="2147483944" r:id="rId17"/>
    <p:sldLayoutId id="2147483945" r:id="rId18"/>
    <p:sldLayoutId id="2147483946" r:id="rId19"/>
    <p:sldLayoutId id="2147483947" r:id="rId20"/>
    <p:sldLayoutId id="2147483948" r:id="rId21"/>
    <p:sldLayoutId id="2147483949" r:id="rId22"/>
    <p:sldLayoutId id="2147483950" r:id="rId23"/>
    <p:sldLayoutId id="2147483951" r:id="rId2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740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5" r:id="rId13"/>
    <p:sldLayoutId id="2147483966" r:id="rId14"/>
    <p:sldLayoutId id="2147483967" r:id="rId15"/>
    <p:sldLayoutId id="2147483968" r:id="rId16"/>
    <p:sldLayoutId id="2147483969" r:id="rId17"/>
    <p:sldLayoutId id="2147483970" r:id="rId18"/>
    <p:sldLayoutId id="2147483971" r:id="rId19"/>
    <p:sldLayoutId id="2147483972" r:id="rId20"/>
    <p:sldLayoutId id="2147483973" r:id="rId21"/>
    <p:sldLayoutId id="2147483974" r:id="rId22"/>
    <p:sldLayoutId id="2147483975" r:id="rId23"/>
    <p:sldLayoutId id="2147483976" r:id="rId24"/>
    <p:sldLayoutId id="2147483977" r:id="rId25"/>
    <p:sldLayoutId id="214748397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2896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FA89DD-5A4A-4E4F-AA63-28A9BC8A3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23A04-8C66-4F26-B834-54B3CAB56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E5B1D-DC9A-4511-857A-5F2AC97FC8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B4135-796F-4755-B919-5E3E87E5ACEA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0070A-47B7-4426-BB6F-B66AF102BA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E70E4-D682-4178-91A5-11F55A9D9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8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068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5C6645-E717-730C-7F46-73A34F2B4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ED27B-1C5E-09B1-3419-76E831C72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FCB8A-7159-28B6-E410-9CC163A9B4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73117-776F-48A7-B171-2DEB4A58230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AD61B-1D53-39E5-F6F2-13B2E4FB9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CC670-B9C2-D79A-277B-9B1646034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C1EF2-2072-35B5-220B-E96F15EB260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51988"/>
            <a:ext cx="3920068" cy="506012"/>
          </a:xfrm>
          <a:prstGeom prst="rect">
            <a:avLst/>
          </a:prstGeom>
        </p:spPr>
      </p:pic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055E8A7-54C9-6B53-ED30-8570ED4CBBA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191" y="-5943600"/>
            <a:ext cx="2024762" cy="202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21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8.xml"/><Relationship Id="rId13" Type="http://schemas.openxmlformats.org/officeDocument/2006/relationships/slideLayout" Target="../slideLayouts/slideLayout53.xml"/><Relationship Id="rId18" Type="http://schemas.openxmlformats.org/officeDocument/2006/relationships/image" Target="../media/image46.wmf"/><Relationship Id="rId3" Type="http://schemas.openxmlformats.org/officeDocument/2006/relationships/control" Target="../activeX/activeX3.xml"/><Relationship Id="rId7" Type="http://schemas.openxmlformats.org/officeDocument/2006/relationships/control" Target="../activeX/activeX7.xml"/><Relationship Id="rId12" Type="http://schemas.openxmlformats.org/officeDocument/2006/relationships/control" Target="../activeX/activeX12.xml"/><Relationship Id="rId17" Type="http://schemas.openxmlformats.org/officeDocument/2006/relationships/image" Target="../media/image45.png"/><Relationship Id="rId2" Type="http://schemas.openxmlformats.org/officeDocument/2006/relationships/control" Target="../activeX/activeX2.xml"/><Relationship Id="rId16" Type="http://schemas.openxmlformats.org/officeDocument/2006/relationships/image" Target="../media/image44.png"/><Relationship Id="rId1" Type="http://schemas.openxmlformats.org/officeDocument/2006/relationships/control" Target="../activeX/activeX1.xml"/><Relationship Id="rId6" Type="http://schemas.openxmlformats.org/officeDocument/2006/relationships/control" Target="../activeX/activeX6.xml"/><Relationship Id="rId11" Type="http://schemas.openxmlformats.org/officeDocument/2006/relationships/control" Target="../activeX/activeX11.xml"/><Relationship Id="rId5" Type="http://schemas.openxmlformats.org/officeDocument/2006/relationships/control" Target="../activeX/activeX5.xml"/><Relationship Id="rId15" Type="http://schemas.openxmlformats.org/officeDocument/2006/relationships/image" Target="../media/image43.png"/><Relationship Id="rId10" Type="http://schemas.openxmlformats.org/officeDocument/2006/relationships/control" Target="../activeX/activeX10.xml"/><Relationship Id="rId4" Type="http://schemas.openxmlformats.org/officeDocument/2006/relationships/control" Target="../activeX/activeX4.xml"/><Relationship Id="rId9" Type="http://schemas.openxmlformats.org/officeDocument/2006/relationships/control" Target="../activeX/activeX9.xml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7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80.png"/><Relationship Id="rId11" Type="http://schemas.openxmlformats.org/officeDocument/2006/relationships/image" Target="../media/image55.png"/><Relationship Id="rId10" Type="http://schemas.openxmlformats.org/officeDocument/2006/relationships/image" Target="../media/image54.pn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3.xml"/><Relationship Id="rId6" Type="http://schemas.microsoft.com/office/2007/relationships/hdphoto" Target="../media/hdphoto3.wdp"/><Relationship Id="rId5" Type="http://schemas.openxmlformats.org/officeDocument/2006/relationships/image" Target="../media/image48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slideLayout" Target="../slideLayouts/slideLayout108.xml"/><Relationship Id="rId7" Type="http://schemas.openxmlformats.org/officeDocument/2006/relationships/image" Target="../media/image58.png"/><Relationship Id="rId12" Type="http://schemas.openxmlformats.org/officeDocument/2006/relationships/image" Target="../media/image6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7.png"/><Relationship Id="rId11" Type="http://schemas.openxmlformats.org/officeDocument/2006/relationships/image" Target="../media/image62.gif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0.svg"/><Relationship Id="rId1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slide" Target="slide17.xml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68.svg"/><Relationship Id="rId11" Type="http://schemas.openxmlformats.org/officeDocument/2006/relationships/slide" Target="slide19.xml"/><Relationship Id="rId5" Type="http://schemas.openxmlformats.org/officeDocument/2006/relationships/image" Target="../media/image67.png"/><Relationship Id="rId15" Type="http://schemas.openxmlformats.org/officeDocument/2006/relationships/image" Target="../media/image62.gif"/><Relationship Id="rId10" Type="http://schemas.openxmlformats.org/officeDocument/2006/relationships/slide" Target="slide18.xml"/><Relationship Id="rId4" Type="http://schemas.openxmlformats.org/officeDocument/2006/relationships/image" Target="../media/image66.svg"/><Relationship Id="rId9" Type="http://schemas.openxmlformats.org/officeDocument/2006/relationships/image" Target="../media/image60.svg"/><Relationship Id="rId14" Type="http://schemas.openxmlformats.org/officeDocument/2006/relationships/slide" Target="slide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72.png"/><Relationship Id="rId5" Type="http://schemas.openxmlformats.org/officeDocument/2006/relationships/image" Target="../media/image70.png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72.png"/><Relationship Id="rId5" Type="http://schemas.openxmlformats.org/officeDocument/2006/relationships/image" Target="../media/image70.png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72.png"/><Relationship Id="rId5" Type="http://schemas.openxmlformats.org/officeDocument/2006/relationships/image" Target="../media/image70.png"/><Relationship Id="rId4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80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8.png"/><Relationship Id="rId5" Type="http://schemas.openxmlformats.org/officeDocument/2006/relationships/slide" Target="slide7.xml"/><Relationship Id="rId4" Type="http://schemas.openxmlformats.org/officeDocument/2006/relationships/image" Target="../media/image21.jpe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8.png"/><Relationship Id="rId5" Type="http://schemas.openxmlformats.org/officeDocument/2006/relationships/slide" Target="slide7.xml"/><Relationship Id="rId4" Type="http://schemas.openxmlformats.org/officeDocument/2006/relationships/image" Target="../media/image21.jpe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8.png"/><Relationship Id="rId5" Type="http://schemas.openxmlformats.org/officeDocument/2006/relationships/slide" Target="slide7.xml"/><Relationship Id="rId10" Type="http://schemas.openxmlformats.org/officeDocument/2006/relationships/image" Target="../media/image37.png"/><Relationship Id="rId4" Type="http://schemas.openxmlformats.org/officeDocument/2006/relationships/image" Target="../media/image21.jpe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8.png"/><Relationship Id="rId5" Type="http://schemas.openxmlformats.org/officeDocument/2006/relationships/slide" Target="slide7.xml"/><Relationship Id="rId4" Type="http://schemas.openxmlformats.org/officeDocument/2006/relationships/image" Target="../media/image21.jpe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3A6515BC-51DD-1D65-CAF6-29A2A4F1D1BF}"/>
              </a:ext>
            </a:extLst>
          </p:cNvPr>
          <p:cNvGrpSpPr/>
          <p:nvPr/>
        </p:nvGrpSpPr>
        <p:grpSpPr>
          <a:xfrm>
            <a:off x="568430" y="593839"/>
            <a:ext cx="7385400" cy="6533185"/>
            <a:chOff x="4378430" y="1354027"/>
            <a:chExt cx="7539310" cy="653318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2F42F9D-6EA9-4E7F-DADD-E444D6613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78430" y="1354027"/>
              <a:ext cx="7539310" cy="6533185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CA0B8116-8A2D-EDFF-DD31-2A61D9C65E05}"/>
                </a:ext>
              </a:extLst>
            </p:cNvPr>
            <p:cNvSpPr txBox="1"/>
            <p:nvPr/>
          </p:nvSpPr>
          <p:spPr>
            <a:xfrm>
              <a:off x="5639473" y="3646658"/>
              <a:ext cx="5017223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KHỞI ĐỘNG</a:t>
              </a:r>
              <a:endPara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8376C69C-622B-6B55-FC8A-2F1949417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2192" y="2044430"/>
            <a:ext cx="4484848" cy="4484848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0B8DFE4-8CAD-BC2F-5CF5-94C4EEB85847}"/>
              </a:ext>
            </a:extLst>
          </p:cNvPr>
          <p:cNvGrpSpPr/>
          <p:nvPr/>
        </p:nvGrpSpPr>
        <p:grpSpPr>
          <a:xfrm>
            <a:off x="3004457" y="246355"/>
            <a:ext cx="5428342" cy="1592339"/>
            <a:chOff x="3004457" y="246355"/>
            <a:chExt cx="5428342" cy="1592339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31A7B97-EBA6-2395-5BAF-18EA929F2E90}"/>
                </a:ext>
              </a:extLst>
            </p:cNvPr>
            <p:cNvSpPr txBox="1"/>
            <p:nvPr/>
          </p:nvSpPr>
          <p:spPr>
            <a:xfrm>
              <a:off x="4666342" y="246355"/>
              <a:ext cx="267062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D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01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mbria" panose="02040503050406030204" pitchFamily="18" charset="0"/>
                <a:ea typeface="胡晓波真帅体" panose="02010600030101010101" pitchFamily="2" charset="-122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6" name="图片 5" descr="形状&#10;&#10;中度可信度描述已自动生成">
              <a:extLst>
                <a:ext uri="{FF2B5EF4-FFF2-40B4-BE49-F238E27FC236}">
                  <a16:creationId xmlns:a16="http://schemas.microsoft.com/office/drawing/2014/main" id="{49F235CD-930F-A869-62CB-D75417DC5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4457" y="1005450"/>
              <a:ext cx="5428342" cy="833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903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4160270D-D75E-497A-A32D-DA2A8C3C5E89}"/>
              </a:ext>
            </a:extLst>
          </p:cNvPr>
          <p:cNvSpPr/>
          <p:nvPr/>
        </p:nvSpPr>
        <p:spPr>
          <a:xfrm>
            <a:off x="2996122" y="64352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E2C659-C709-4893-878C-7064848B5D80}"/>
              </a:ext>
            </a:extLst>
          </p:cNvPr>
          <p:cNvSpPr txBox="1"/>
          <p:nvPr/>
        </p:nvSpPr>
        <p:spPr>
          <a:xfrm>
            <a:off x="3433444" y="643520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 nhẩm.</a:t>
            </a:r>
          </a:p>
        </p:txBody>
      </p:sp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id="{83876C17-307E-421F-81D7-F1FA2598A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D3D60664-3A18-46CA-BB9A-6BEF50DE45D0}"/>
              </a:ext>
            </a:extLst>
          </p:cNvPr>
          <p:cNvGrpSpPr/>
          <p:nvPr/>
        </p:nvGrpSpPr>
        <p:grpSpPr>
          <a:xfrm>
            <a:off x="403239" y="1471508"/>
            <a:ext cx="3301222" cy="2557971"/>
            <a:chOff x="1232711" y="1646577"/>
            <a:chExt cx="3301222" cy="2557971"/>
          </a:xfrm>
          <a:solidFill>
            <a:srgbClr val="92D050"/>
          </a:solidFill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29B670D-B218-415B-B808-D55BE4461561}"/>
                </a:ext>
              </a:extLst>
            </p:cNvPr>
            <p:cNvGrpSpPr/>
            <p:nvPr/>
          </p:nvGrpSpPr>
          <p:grpSpPr>
            <a:xfrm>
              <a:off x="1646661" y="1819276"/>
              <a:ext cx="2731291" cy="2280094"/>
              <a:chOff x="827462" y="4533899"/>
              <a:chExt cx="2050521" cy="1736545"/>
            </a:xfrm>
            <a:grpFill/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281344B6-3BFB-445E-94E7-9D033545E0F1}"/>
                  </a:ext>
                </a:extLst>
              </p:cNvPr>
              <p:cNvSpPr/>
              <p:nvPr/>
            </p:nvSpPr>
            <p:spPr>
              <a:xfrm>
                <a:off x="827462" y="4533899"/>
                <a:ext cx="2050521" cy="1736545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3200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E5C25B8-27A5-4096-A277-821F3F2F8A74}"/>
                  </a:ext>
                </a:extLst>
              </p:cNvPr>
              <p:cNvSpPr txBox="1"/>
              <p:nvPr/>
            </p:nvSpPr>
            <p:spPr>
              <a:xfrm>
                <a:off x="1015867" y="4579399"/>
                <a:ext cx="1279185" cy="1688555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2 x 3 =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6 : 2 =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 : 3 = </a:t>
                </a:r>
                <a:endParaRPr lang="en-US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EE4B745-2962-42D0-869F-DB3A56C89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/>
            <a:stretch/>
          </p:blipFill>
          <p:spPr>
            <a:xfrm flipH="1">
              <a:off x="1232711" y="3667086"/>
              <a:ext cx="770750" cy="537462"/>
            </a:xfrm>
            <a:prstGeom prst="rect">
              <a:avLst/>
            </a:prstGeom>
            <a:noFill/>
          </p:spPr>
        </p:pic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2D31EB2-F1E1-41EF-8756-40A69C64595F}"/>
                </a:ext>
              </a:extLst>
            </p:cNvPr>
            <p:cNvSpPr/>
            <p:nvPr/>
          </p:nvSpPr>
          <p:spPr>
            <a:xfrm rot="1558595">
              <a:off x="3906199" y="1646577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33CC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713E1C2-25EE-41AF-BAD1-CD99423B3219}"/>
              </a:ext>
            </a:extLst>
          </p:cNvPr>
          <p:cNvGrpSpPr/>
          <p:nvPr/>
        </p:nvGrpSpPr>
        <p:grpSpPr>
          <a:xfrm>
            <a:off x="3887534" y="1471508"/>
            <a:ext cx="3537580" cy="2743738"/>
            <a:chOff x="-1105949" y="1605477"/>
            <a:chExt cx="3537580" cy="2743738"/>
          </a:xfrm>
          <a:solidFill>
            <a:srgbClr val="92D050"/>
          </a:solidFill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9F5B712-1343-49C8-B780-73D5921E3A6F}"/>
                </a:ext>
              </a:extLst>
            </p:cNvPr>
            <p:cNvGrpSpPr/>
            <p:nvPr/>
          </p:nvGrpSpPr>
          <p:grpSpPr>
            <a:xfrm>
              <a:off x="-655569" y="1735365"/>
              <a:ext cx="2877394" cy="2389579"/>
              <a:chOff x="-900941" y="4469991"/>
              <a:chExt cx="2160208" cy="1819930"/>
            </a:xfrm>
            <a:grpFill/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C5241715-D356-4579-936F-1DA242096404}"/>
                  </a:ext>
                </a:extLst>
              </p:cNvPr>
              <p:cNvSpPr/>
              <p:nvPr/>
            </p:nvSpPr>
            <p:spPr>
              <a:xfrm>
                <a:off x="-900941" y="4469991"/>
                <a:ext cx="2160208" cy="181993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3200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5831CF6-9ABF-49D4-BFE1-5DE20E29EB64}"/>
                  </a:ext>
                </a:extLst>
              </p:cNvPr>
              <p:cNvSpPr txBox="1"/>
              <p:nvPr/>
            </p:nvSpPr>
            <p:spPr>
              <a:xfrm>
                <a:off x="-651035" y="4481962"/>
                <a:ext cx="1284028" cy="1805757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 x 4 =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 : 5 =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 : 4 = </a:t>
                </a: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FDC33DC-7E2C-48B7-A243-C06D2C53D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105949" y="3615390"/>
              <a:ext cx="733825" cy="733825"/>
            </a:xfrm>
            <a:prstGeom prst="rect">
              <a:avLst/>
            </a:prstGeom>
            <a:noFill/>
          </p:spPr>
        </p:pic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9C997F2-F577-4ED6-B374-AC340DFB9868}"/>
                </a:ext>
              </a:extLst>
            </p:cNvPr>
            <p:cNvSpPr/>
            <p:nvPr/>
          </p:nvSpPr>
          <p:spPr>
            <a:xfrm rot="1558595">
              <a:off x="1803897" y="1605477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33CC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US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C6B368-B89D-4377-927D-0679046D431E}"/>
              </a:ext>
            </a:extLst>
          </p:cNvPr>
          <p:cNvGrpSpPr/>
          <p:nvPr/>
        </p:nvGrpSpPr>
        <p:grpSpPr>
          <a:xfrm>
            <a:off x="7811867" y="1373462"/>
            <a:ext cx="3463191" cy="2850559"/>
            <a:chOff x="1293511" y="1666937"/>
            <a:chExt cx="3463191" cy="2850559"/>
          </a:xfrm>
          <a:solidFill>
            <a:srgbClr val="92D050"/>
          </a:solidFill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BA3A808-6740-41EB-AE6D-6FD9EB8EBB81}"/>
                </a:ext>
              </a:extLst>
            </p:cNvPr>
            <p:cNvGrpSpPr/>
            <p:nvPr/>
          </p:nvGrpSpPr>
          <p:grpSpPr>
            <a:xfrm>
              <a:off x="1646661" y="1793326"/>
              <a:ext cx="2877395" cy="2453026"/>
              <a:chOff x="827462" y="4514136"/>
              <a:chExt cx="2160209" cy="1868252"/>
            </a:xfrm>
            <a:grpFill/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61479DF9-E2DF-4131-9031-2BC810B6D37C}"/>
                  </a:ext>
                </a:extLst>
              </p:cNvPr>
              <p:cNvSpPr/>
              <p:nvPr/>
            </p:nvSpPr>
            <p:spPr>
              <a:xfrm>
                <a:off x="827462" y="4533900"/>
                <a:ext cx="2160209" cy="1848488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3200" dirty="0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2BC04C6-5758-4B04-92F0-A558A6D0EEEE}"/>
                  </a:ext>
                </a:extLst>
              </p:cNvPr>
              <p:cNvSpPr txBox="1"/>
              <p:nvPr/>
            </p:nvSpPr>
            <p:spPr>
              <a:xfrm>
                <a:off x="1116205" y="4514136"/>
                <a:ext cx="1358494" cy="1688555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x 1 =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: 2 =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: 1 = </a:t>
                </a: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61F1C17-4D31-4C4C-A1C5-65C9FCBD5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293511" y="3755846"/>
              <a:ext cx="757088" cy="761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17009E-56CE-4FDB-8940-70D2070800F7}"/>
                </a:ext>
              </a:extLst>
            </p:cNvPr>
            <p:cNvSpPr/>
            <p:nvPr/>
          </p:nvSpPr>
          <p:spPr>
            <a:xfrm rot="1558595">
              <a:off x="4128968" y="1666937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33CC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US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99A526F-D26D-4692-8DA2-A27C14CCA4E0}"/>
              </a:ext>
            </a:extLst>
          </p:cNvPr>
          <p:cNvSpPr txBox="1"/>
          <p:nvPr/>
        </p:nvSpPr>
        <p:spPr>
          <a:xfrm>
            <a:off x="809625" y="2114550"/>
            <a:ext cx="504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B593228-F239-46AC-9326-957FCFEDCDF9}"/>
              </a:ext>
            </a:extLst>
          </p:cNvPr>
          <p:cNvSpPr txBox="1"/>
          <p:nvPr/>
        </p:nvSpPr>
        <p:spPr>
          <a:xfrm>
            <a:off x="4419600" y="2133600"/>
            <a:ext cx="504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CC30570-C488-4E0E-8F90-2BE314B478C4}"/>
              </a:ext>
            </a:extLst>
          </p:cNvPr>
          <p:cNvSpPr txBox="1"/>
          <p:nvPr/>
        </p:nvSpPr>
        <p:spPr>
          <a:xfrm>
            <a:off x="8201025" y="2057400"/>
            <a:ext cx="504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c)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B85A15B-7569-4BEE-8B00-C68E3B2AB30A}"/>
              </a:ext>
            </a:extLst>
          </p:cNvPr>
          <p:cNvGrpSpPr/>
          <p:nvPr/>
        </p:nvGrpSpPr>
        <p:grpSpPr>
          <a:xfrm>
            <a:off x="4154267" y="4107137"/>
            <a:ext cx="3463191" cy="2850559"/>
            <a:chOff x="1293511" y="1666937"/>
            <a:chExt cx="3463191" cy="2850559"/>
          </a:xfrm>
          <a:solidFill>
            <a:srgbClr val="92D050"/>
          </a:solidFill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510D3B4-B00C-4F8F-A659-2F1C02508D15}"/>
                </a:ext>
              </a:extLst>
            </p:cNvPr>
            <p:cNvGrpSpPr/>
            <p:nvPr/>
          </p:nvGrpSpPr>
          <p:grpSpPr>
            <a:xfrm>
              <a:off x="1646661" y="1793326"/>
              <a:ext cx="2877395" cy="2453026"/>
              <a:chOff x="827462" y="4514136"/>
              <a:chExt cx="2160209" cy="1868252"/>
            </a:xfrm>
            <a:grpFill/>
          </p:grpSpPr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5AAD5591-EB02-483C-BFE9-00C778DA01F6}"/>
                  </a:ext>
                </a:extLst>
              </p:cNvPr>
              <p:cNvSpPr/>
              <p:nvPr/>
            </p:nvSpPr>
            <p:spPr>
              <a:xfrm>
                <a:off x="827462" y="4533900"/>
                <a:ext cx="2160209" cy="1848488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3200" dirty="0"/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FE2B09AD-7CB0-4EC5-8078-40CE80A5F610}"/>
                  </a:ext>
                </a:extLst>
              </p:cNvPr>
              <p:cNvSpPr txBox="1"/>
              <p:nvPr/>
            </p:nvSpPr>
            <p:spPr>
              <a:xfrm>
                <a:off x="1116205" y="4514136"/>
                <a:ext cx="1358494" cy="1688555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x 1 =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: 5 =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: 1 = </a:t>
                </a:r>
              </a:p>
            </p:txBody>
          </p:sp>
        </p:grp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F97AB70A-5400-4052-B739-9A4C21FAE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293511" y="3755846"/>
              <a:ext cx="757088" cy="761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AC14A3B-4A15-48DD-8E2B-FBF9D4776DC9}"/>
                </a:ext>
              </a:extLst>
            </p:cNvPr>
            <p:cNvSpPr/>
            <p:nvPr/>
          </p:nvSpPr>
          <p:spPr>
            <a:xfrm rot="1558595">
              <a:off x="4128968" y="1666937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33CC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US" dirty="0"/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CAE38EF1-BABB-429D-B03A-5B1D53134B54}"/>
              </a:ext>
            </a:extLst>
          </p:cNvPr>
          <p:cNvSpPr txBox="1"/>
          <p:nvPr/>
        </p:nvSpPr>
        <p:spPr>
          <a:xfrm>
            <a:off x="4543425" y="4791075"/>
            <a:ext cx="504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d)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62CAD2E6-EA80-4755-8F27-AD83238DDAA6}"/>
              </a:ext>
            </a:extLst>
          </p:cNvPr>
          <p:cNvSpPr/>
          <p:nvPr/>
        </p:nvSpPr>
        <p:spPr>
          <a:xfrm>
            <a:off x="6524625" y="361950"/>
            <a:ext cx="4210050" cy="638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GV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trực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622440" imgH="533520"/>
        </mc:Choice>
        <mc:Fallback>
          <p:control name="TextBox1" r:id="rId1" imgW="622440" imgH="533520">
            <p:pic>
              <p:nvPicPr>
                <p:cNvPr id="48" name="TextBox1">
                  <a:extLst>
                    <a:ext uri="{FF2B5EF4-FFF2-40B4-BE49-F238E27FC236}">
                      <a16:creationId xmlns:a16="http://schemas.microsoft.com/office/drawing/2014/main" id="{4A1DCB31-F924-47BA-B99F-DDB64C28EE7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569593" y="1878299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622440" imgH="533520"/>
        </mc:Choice>
        <mc:Fallback>
          <p:control name="TextBox2" r:id="rId2" imgW="622440" imgH="533520">
            <p:pic>
              <p:nvPicPr>
                <p:cNvPr id="49" name="TextBox2">
                  <a:extLst>
                    <a:ext uri="{FF2B5EF4-FFF2-40B4-BE49-F238E27FC236}">
                      <a16:creationId xmlns:a16="http://schemas.microsoft.com/office/drawing/2014/main" id="{B6DC64CF-A45A-47CF-8C10-EA25124694D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571293" y="2547740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3" imgW="622440" imgH="533520"/>
        </mc:Choice>
        <mc:Fallback>
          <p:control name="TextBox4" r:id="rId3" imgW="622440" imgH="533520">
            <p:pic>
              <p:nvPicPr>
                <p:cNvPr id="50" name="TextBox4">
                  <a:extLst>
                    <a:ext uri="{FF2B5EF4-FFF2-40B4-BE49-F238E27FC236}">
                      <a16:creationId xmlns:a16="http://schemas.microsoft.com/office/drawing/2014/main" id="{7AF9E71D-EBE2-4753-BE9B-04877A91B87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246789" y="1766916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6" r:id="rId4" imgW="622440" imgH="533520"/>
        </mc:Choice>
        <mc:Fallback>
          <p:control name="TextBox6" r:id="rId4" imgW="622440" imgH="533520">
            <p:pic>
              <p:nvPicPr>
                <p:cNvPr id="51" name="TextBox6">
                  <a:extLst>
                    <a:ext uri="{FF2B5EF4-FFF2-40B4-BE49-F238E27FC236}">
                      <a16:creationId xmlns:a16="http://schemas.microsoft.com/office/drawing/2014/main" id="{889100BD-7522-4DC0-A4B9-F47069DA8E2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229669" y="2586723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7" r:id="rId5" imgW="622440" imgH="533520"/>
        </mc:Choice>
        <mc:Fallback>
          <p:control name="TextBox7" r:id="rId5" imgW="622440" imgH="533520">
            <p:pic>
              <p:nvPicPr>
                <p:cNvPr id="52" name="TextBox7">
                  <a:extLst>
                    <a:ext uri="{FF2B5EF4-FFF2-40B4-BE49-F238E27FC236}">
                      <a16:creationId xmlns:a16="http://schemas.microsoft.com/office/drawing/2014/main" id="{9344386E-7C66-4FC1-8132-B7FB61150BF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015442" y="1641493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9" r:id="rId6" imgW="622440" imgH="533520"/>
        </mc:Choice>
        <mc:Fallback>
          <p:control name="TextBox9" r:id="rId6" imgW="622440" imgH="533520">
            <p:pic>
              <p:nvPicPr>
                <p:cNvPr id="53" name="TextBox9">
                  <a:extLst>
                    <a:ext uri="{FF2B5EF4-FFF2-40B4-BE49-F238E27FC236}">
                      <a16:creationId xmlns:a16="http://schemas.microsoft.com/office/drawing/2014/main" id="{2816ED58-6496-4866-831E-CFE6D9480A7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010360" y="2393370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7" imgW="622440" imgH="533520"/>
        </mc:Choice>
        <mc:Fallback>
          <p:control name="TextBox3" r:id="rId7" imgW="622440" imgH="533520">
            <p:pic>
              <p:nvPicPr>
                <p:cNvPr id="54" name="TextBox3">
                  <a:extLst>
                    <a:ext uri="{FF2B5EF4-FFF2-40B4-BE49-F238E27FC236}">
                      <a16:creationId xmlns:a16="http://schemas.microsoft.com/office/drawing/2014/main" id="{3DC5C6DC-9251-46E1-A383-A41A1EF78C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552243" y="3281165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8" imgW="622440" imgH="533520"/>
        </mc:Choice>
        <mc:Fallback>
          <p:control name="TextBox5" r:id="rId8" imgW="622440" imgH="533520">
            <p:pic>
              <p:nvPicPr>
                <p:cNvPr id="57" name="TextBox5">
                  <a:extLst>
                    <a:ext uri="{FF2B5EF4-FFF2-40B4-BE49-F238E27FC236}">
                      <a16:creationId xmlns:a16="http://schemas.microsoft.com/office/drawing/2014/main" id="{AD7D6B80-007D-4305-BBB9-40B0BB1A26C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210619" y="3272523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8" r:id="rId9" imgW="622440" imgH="533520"/>
        </mc:Choice>
        <mc:Fallback>
          <p:control name="TextBox8" r:id="rId9" imgW="622440" imgH="533520">
            <p:pic>
              <p:nvPicPr>
                <p:cNvPr id="58" name="TextBox8">
                  <a:extLst>
                    <a:ext uri="{FF2B5EF4-FFF2-40B4-BE49-F238E27FC236}">
                      <a16:creationId xmlns:a16="http://schemas.microsoft.com/office/drawing/2014/main" id="{1ABFD29F-11F8-4A02-8D16-A438E4852C5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057985" y="3079170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0" r:id="rId10" imgW="622440" imgH="533520"/>
        </mc:Choice>
        <mc:Fallback>
          <p:control name="TextBox10" r:id="rId10" imgW="622440" imgH="533520">
            <p:pic>
              <p:nvPicPr>
                <p:cNvPr id="65" name="TextBox10">
                  <a:extLst>
                    <a:ext uri="{FF2B5EF4-FFF2-40B4-BE49-F238E27FC236}">
                      <a16:creationId xmlns:a16="http://schemas.microsoft.com/office/drawing/2014/main" id="{DBD1F9F6-B2A7-471D-B517-719F28D0A13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357842" y="4375168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1" r:id="rId11" imgW="622440" imgH="533520"/>
        </mc:Choice>
        <mc:Fallback>
          <p:control name="TextBox11" r:id="rId11" imgW="622440" imgH="533520">
            <p:pic>
              <p:nvPicPr>
                <p:cNvPr id="66" name="TextBox11">
                  <a:extLst>
                    <a:ext uri="{FF2B5EF4-FFF2-40B4-BE49-F238E27FC236}">
                      <a16:creationId xmlns:a16="http://schemas.microsoft.com/office/drawing/2014/main" id="{D9B307D5-D77D-4961-83AA-5BE71185612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352760" y="5127045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2" r:id="rId12" imgW="622440" imgH="533520"/>
        </mc:Choice>
        <mc:Fallback>
          <p:control name="TextBox12" r:id="rId12" imgW="622440" imgH="533520">
            <p:pic>
              <p:nvPicPr>
                <p:cNvPr id="68" name="TextBox12">
                  <a:extLst>
                    <a:ext uri="{FF2B5EF4-FFF2-40B4-BE49-F238E27FC236}">
                      <a16:creationId xmlns:a16="http://schemas.microsoft.com/office/drawing/2014/main" id="{1AAB50C0-8417-4BD1-B370-213340145D6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400385" y="5812845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449768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544C8E5-9E21-4B95-9A6F-07493D97B465}"/>
              </a:ext>
            </a:extLst>
          </p:cNvPr>
          <p:cNvSpPr/>
          <p:nvPr/>
        </p:nvSpPr>
        <p:spPr>
          <a:xfrm>
            <a:off x="976822" y="1129577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7AD5D1-7AC0-4727-ABDD-1C479F21FB7B}"/>
              </a:ext>
            </a:extLst>
          </p:cNvPr>
          <p:cNvSpPr txBox="1"/>
          <p:nvPr/>
        </p:nvSpPr>
        <p:spPr>
          <a:xfrm>
            <a:off x="1414144" y="1129577"/>
            <a:ext cx="6224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Viết tích thành tổng rồi tính (theo mẫu).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A9B7F54-6317-4961-81F7-A2B404826FD2}"/>
                  </a:ext>
                </a:extLst>
              </p:cNvPr>
              <p:cNvSpPr txBox="1"/>
              <p:nvPr/>
            </p:nvSpPr>
            <p:spPr>
              <a:xfrm>
                <a:off x="7057633" y="1551479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a) 7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A9B7F54-6317-4961-81F7-A2B404826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7633" y="1551479"/>
                <a:ext cx="1258678" cy="461665"/>
              </a:xfrm>
              <a:prstGeom prst="rect">
                <a:avLst/>
              </a:prstGeom>
              <a:blipFill>
                <a:blip r:embed="rId2"/>
                <a:stretch>
                  <a:fillRect l="-7767" t="-9333" r="-6796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44389E88-E995-4F3D-9E98-536EE20E8EBF}"/>
              </a:ext>
            </a:extLst>
          </p:cNvPr>
          <p:cNvGrpSpPr/>
          <p:nvPr/>
        </p:nvGrpSpPr>
        <p:grpSpPr>
          <a:xfrm>
            <a:off x="837576" y="1657252"/>
            <a:ext cx="4635500" cy="1354354"/>
            <a:chOff x="1313001" y="2225190"/>
            <a:chExt cx="4635500" cy="135435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985B3D9-3373-447B-89C9-670551580CDB}"/>
                </a:ext>
              </a:extLst>
            </p:cNvPr>
            <p:cNvSpPr/>
            <p:nvPr/>
          </p:nvSpPr>
          <p:spPr>
            <a:xfrm>
              <a:off x="1313001" y="2225190"/>
              <a:ext cx="4635500" cy="1354354"/>
            </a:xfrm>
            <a:prstGeom prst="rect">
              <a:avLst/>
            </a:prstGeom>
            <a:solidFill>
              <a:srgbClr val="FFFBCD"/>
            </a:solidFill>
            <a:ln>
              <a:solidFill>
                <a:srgbClr val="FFFBCD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CE9B32E-25EE-45CA-9536-050B018A8E63}"/>
                    </a:ext>
                  </a:extLst>
                </p:cNvPr>
                <p:cNvSpPr txBox="1"/>
                <p:nvPr/>
              </p:nvSpPr>
              <p:spPr>
                <a:xfrm>
                  <a:off x="1668515" y="2352192"/>
                  <a:ext cx="3924472" cy="11318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Mẫu: 8 </a:t>
                  </a:r>
                  <a14:m>
                    <m:oMath xmlns:m="http://schemas.openxmlformats.org/officeDocument/2006/math">
                      <m:r>
                        <a:rPr kumimoji="0" lang="vi-VN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 </m:t>
                      </m:r>
                    </m:oMath>
                  </a14:m>
                  <a:r>
                    <a:rPr kumimoji="0" lang="vi-VN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3 = 8 + 8 + 8 = 24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        8 </a:t>
                  </a:r>
                  <a14:m>
                    <m:oMath xmlns:m="http://schemas.openxmlformats.org/officeDocument/2006/math">
                      <m:r>
                        <a:rPr kumimoji="0" lang="vi-VN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 </m:t>
                      </m:r>
                    </m:oMath>
                  </a14:m>
                  <a:r>
                    <a:rPr kumimoji="0" lang="vi-VN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3 = 24</a:t>
                  </a: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778A038-F298-43D5-951D-FBF76E67B8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8515" y="2352192"/>
                  <a:ext cx="3924472" cy="1131848"/>
                </a:xfrm>
                <a:prstGeom prst="rect">
                  <a:avLst/>
                </a:prstGeom>
                <a:blipFill>
                  <a:blip r:embed="rId6"/>
                  <a:stretch>
                    <a:fillRect l="-2484" r="-1398" b="-11828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821D910-2F97-4160-A9BA-30CE22648A87}"/>
                  </a:ext>
                </a:extLst>
              </p:cNvPr>
              <p:cNvSpPr txBox="1"/>
              <p:nvPr/>
            </p:nvSpPr>
            <p:spPr>
              <a:xfrm>
                <a:off x="1690208" y="3256534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b) 8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4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821D910-2F97-4160-A9BA-30CE22648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208" y="3256534"/>
                <a:ext cx="1258678" cy="461665"/>
              </a:xfrm>
              <a:prstGeom prst="rect">
                <a:avLst/>
              </a:prstGeom>
              <a:blipFill>
                <a:blip r:embed="rId7"/>
                <a:stretch>
                  <a:fillRect l="-7246" t="-9211" r="-6763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59844D-FB29-4617-907A-78C292948D51}"/>
                  </a:ext>
                </a:extLst>
              </p:cNvPr>
              <p:cNvSpPr txBox="1"/>
              <p:nvPr/>
            </p:nvSpPr>
            <p:spPr>
              <a:xfrm>
                <a:off x="7066449" y="3256535"/>
                <a:ext cx="12410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c) 6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5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59844D-FB29-4617-907A-78C292948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6449" y="3256535"/>
                <a:ext cx="1241045" cy="461665"/>
              </a:xfrm>
              <a:prstGeom prst="rect">
                <a:avLst/>
              </a:prstGeom>
              <a:blipFill>
                <a:blip r:embed="rId8"/>
                <a:stretch>
                  <a:fillRect l="-7353" t="-9211" r="-6863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DD91FC2-A187-4D36-8D64-E112E8C454C4}"/>
                  </a:ext>
                </a:extLst>
              </p:cNvPr>
              <p:cNvSpPr txBox="1"/>
              <p:nvPr/>
            </p:nvSpPr>
            <p:spPr>
              <a:xfrm>
                <a:off x="6680826" y="1973381"/>
                <a:ext cx="3155031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7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 = 7 + 7 + 7 = 14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7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 = 14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DD91FC2-A187-4D36-8D64-E112E8C45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0826" y="1973381"/>
                <a:ext cx="3155031" cy="1131848"/>
              </a:xfrm>
              <a:prstGeom prst="rect">
                <a:avLst/>
              </a:prstGeom>
              <a:blipFill>
                <a:blip r:embed="rId9"/>
                <a:stretch>
                  <a:fillRect l="-3095" r="-2128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55DF595-C097-434D-B475-B9E5483BDBDB}"/>
                  </a:ext>
                </a:extLst>
              </p:cNvPr>
              <p:cNvSpPr txBox="1"/>
              <p:nvPr/>
            </p:nvSpPr>
            <p:spPr>
              <a:xfrm>
                <a:off x="1193090" y="3641426"/>
                <a:ext cx="3676006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8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4 = 8 + 8 + 8 + 8 = 32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8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4 = 32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55DF595-C097-434D-B475-B9E5483BD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090" y="3641426"/>
                <a:ext cx="3676006" cy="1131848"/>
              </a:xfrm>
              <a:prstGeom prst="rect">
                <a:avLst/>
              </a:prstGeom>
              <a:blipFill>
                <a:blip r:embed="rId10"/>
                <a:stretch>
                  <a:fillRect l="-2653" r="-1658" b="-1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23CE9F-41B6-4959-9455-182A88D22035}"/>
                  </a:ext>
                </a:extLst>
              </p:cNvPr>
              <p:cNvSpPr txBox="1"/>
              <p:nvPr/>
            </p:nvSpPr>
            <p:spPr>
              <a:xfrm>
                <a:off x="6680826" y="3641426"/>
                <a:ext cx="4196983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6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5 = 6 + 6 + 6 + 6 + 6 = 30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6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5 = 30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23CE9F-41B6-4959-9455-182A88D220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0826" y="3641426"/>
                <a:ext cx="4196983" cy="1131848"/>
              </a:xfrm>
              <a:prstGeom prst="rect">
                <a:avLst/>
              </a:prstGeom>
              <a:blipFill>
                <a:blip r:embed="rId11"/>
                <a:stretch>
                  <a:fillRect l="-2326" r="-1308" b="-1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920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8" grpId="0"/>
      <p:bldP spid="9" grpId="0"/>
      <p:bldP spid="10" grpId="0" build="p"/>
      <p:bldP spid="11" grpId="0" build="p"/>
      <p:bldP spid="1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E20A3D3-0591-45B7-B624-13C531BCA1EF}"/>
              </a:ext>
            </a:extLst>
          </p:cNvPr>
          <p:cNvSpPr/>
          <p:nvPr/>
        </p:nvSpPr>
        <p:spPr>
          <a:xfrm>
            <a:off x="3047250" y="67563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73F07B-9B33-4762-8CE9-EE37292E1924}"/>
              </a:ext>
            </a:extLst>
          </p:cNvPr>
          <p:cNvGrpSpPr/>
          <p:nvPr/>
        </p:nvGrpSpPr>
        <p:grpSpPr>
          <a:xfrm>
            <a:off x="3665057" y="695597"/>
            <a:ext cx="1116312" cy="472051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6ED0EB3-F18C-4A57-A523-1B2AAA6F45B8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373930F1-DE2D-4066-B8E1-0E8E44CA4EBF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D81B410-9408-406B-91E6-0A607B71624D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F69417-1DB7-41A7-8DCA-1DE1EA9C078E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9" name="Picture 8" descr="C:\Users\TUAN\Downloads\Luyện tập 1.png">
            <a:extLst>
              <a:ext uri="{FF2B5EF4-FFF2-40B4-BE49-F238E27FC236}">
                <a16:creationId xmlns:a16="http://schemas.microsoft.com/office/drawing/2014/main" id="{00AD79C7-4C95-4BEB-A2ED-A7E6A7D4D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4AB44BA-DCAF-4B8C-9FBE-3CC84F5098E5}"/>
              </a:ext>
            </a:extLst>
          </p:cNvPr>
          <p:cNvGrpSpPr/>
          <p:nvPr/>
        </p:nvGrpSpPr>
        <p:grpSpPr>
          <a:xfrm>
            <a:off x="2513709" y="1740871"/>
            <a:ext cx="6667327" cy="2917530"/>
            <a:chOff x="3905544" y="276786"/>
            <a:chExt cx="6667327" cy="291753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AC498C6-77D0-4E84-816E-99AC17C02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1567" y="276786"/>
              <a:ext cx="6441304" cy="143796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131E89-826F-4B72-A6D7-9A97ED7029D1}"/>
                </a:ext>
              </a:extLst>
            </p:cNvPr>
            <p:cNvSpPr txBox="1"/>
            <p:nvPr/>
          </p:nvSpPr>
          <p:spPr>
            <a:xfrm>
              <a:off x="3905545" y="811748"/>
              <a:ext cx="505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E03C4F-C33A-43A9-AD83-89AC07DAFCD1}"/>
                </a:ext>
              </a:extLst>
            </p:cNvPr>
            <p:cNvSpPr txBox="1"/>
            <p:nvPr/>
          </p:nvSpPr>
          <p:spPr>
            <a:xfrm>
              <a:off x="3905544" y="2336572"/>
              <a:ext cx="5052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b)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7AD64E2-F06E-4247-94CA-BDEF2A090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88478" y="1674104"/>
              <a:ext cx="6127481" cy="152021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9CB39AE-E6B3-4BE1-9F7F-B7210F4364D6}"/>
              </a:ext>
            </a:extLst>
          </p:cNvPr>
          <p:cNvSpPr txBox="1"/>
          <p:nvPr/>
        </p:nvSpPr>
        <p:spPr>
          <a:xfrm>
            <a:off x="5611569" y="2214963"/>
            <a:ext cx="69762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A0402D-29DA-41C7-8AB8-0C3046DF26F4}"/>
              </a:ext>
            </a:extLst>
          </p:cNvPr>
          <p:cNvSpPr txBox="1"/>
          <p:nvPr/>
        </p:nvSpPr>
        <p:spPr>
          <a:xfrm>
            <a:off x="8375809" y="2145421"/>
            <a:ext cx="44114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126B1A-19FF-4BD6-ACD8-7688CFF49B0A}"/>
              </a:ext>
            </a:extLst>
          </p:cNvPr>
          <p:cNvSpPr txBox="1"/>
          <p:nvPr/>
        </p:nvSpPr>
        <p:spPr>
          <a:xfrm>
            <a:off x="5611569" y="3525275"/>
            <a:ext cx="44114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6F9736-D6AA-4AE9-B0B1-D6893DFDCFA9}"/>
              </a:ext>
            </a:extLst>
          </p:cNvPr>
          <p:cNvSpPr txBox="1"/>
          <p:nvPr/>
        </p:nvSpPr>
        <p:spPr>
          <a:xfrm>
            <a:off x="7535005" y="3575129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82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71648F1-9737-42FD-8A27-DAD714D1AF65}"/>
              </a:ext>
            </a:extLst>
          </p:cNvPr>
          <p:cNvSpPr/>
          <p:nvPr/>
        </p:nvSpPr>
        <p:spPr>
          <a:xfrm>
            <a:off x="4476937" y="40170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9BB582-E39C-4247-A104-851404966C1A}"/>
              </a:ext>
            </a:extLst>
          </p:cNvPr>
          <p:cNvSpPr txBox="1"/>
          <p:nvPr/>
        </p:nvSpPr>
        <p:spPr>
          <a:xfrm>
            <a:off x="4990459" y="277879"/>
            <a:ext cx="6191891" cy="120032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 chuẩn bị cho buổi sinh nhật, mỗi lọ hoa Mai cắm 5 bông hoa. Hỏi 2 lọ hoa như vậy Mai cắm tất cả bao nhiêu bông hoa?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241E02-71A3-4F1A-A878-A91113AB243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464" y="375939"/>
            <a:ext cx="4236329" cy="46443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5DD509-2B91-45C2-A899-0D0C299EBFDD}"/>
              </a:ext>
            </a:extLst>
          </p:cNvPr>
          <p:cNvSpPr txBox="1"/>
          <p:nvPr/>
        </p:nvSpPr>
        <p:spPr>
          <a:xfrm>
            <a:off x="7092702" y="1856371"/>
            <a:ext cx="155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 giải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6ED345-64C2-4942-82E8-BB16A81A96E5}"/>
              </a:ext>
            </a:extLst>
          </p:cNvPr>
          <p:cNvSpPr txBox="1"/>
          <p:nvPr/>
        </p:nvSpPr>
        <p:spPr>
          <a:xfrm>
            <a:off x="5162550" y="2318036"/>
            <a:ext cx="568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lọ hoa như vậy Mai cắm tất cả số bông hoa là: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37169A7-F77C-4DA7-81EE-A5A50B985D56}"/>
                  </a:ext>
                </a:extLst>
              </p:cNvPr>
              <p:cNvSpPr txBox="1"/>
              <p:nvPr/>
            </p:nvSpPr>
            <p:spPr>
              <a:xfrm>
                <a:off x="5335643" y="3440257"/>
                <a:ext cx="50654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2 = 10 (bông)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37169A7-F77C-4DA7-81EE-A5A50B985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5643" y="3440257"/>
                <a:ext cx="5065485" cy="584775"/>
              </a:xfrm>
              <a:prstGeom prst="rect">
                <a:avLst/>
              </a:prstGeom>
              <a:blipFill>
                <a:blip r:embed="rId4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6B5DC3E-E2F4-497E-A735-58AAA3A4F3C5}"/>
              </a:ext>
            </a:extLst>
          </p:cNvPr>
          <p:cNvSpPr txBox="1"/>
          <p:nvPr/>
        </p:nvSpPr>
        <p:spPr>
          <a:xfrm>
            <a:off x="5862967" y="4131475"/>
            <a:ext cx="4947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 số: 10 bông hoa.</a:t>
            </a:r>
          </a:p>
        </p:txBody>
      </p:sp>
    </p:spTree>
    <p:extLst>
      <p:ext uri="{BB962C8B-B14F-4D97-AF65-F5344CB8AC3E}">
        <p14:creationId xmlns:p14="http://schemas.microsoft.com/office/powerpoint/2010/main" val="25617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3A6515BC-51DD-1D65-CAF6-29A2A4F1D1BF}"/>
              </a:ext>
            </a:extLst>
          </p:cNvPr>
          <p:cNvGrpSpPr/>
          <p:nvPr/>
        </p:nvGrpSpPr>
        <p:grpSpPr>
          <a:xfrm>
            <a:off x="568430" y="593839"/>
            <a:ext cx="7385400" cy="6533185"/>
            <a:chOff x="4378430" y="1354027"/>
            <a:chExt cx="7539310" cy="653318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2F42F9D-6EA9-4E7F-DADD-E444D6613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78430" y="1354027"/>
              <a:ext cx="7539310" cy="6533185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CA0B8116-8A2D-EDFF-DD31-2A61D9C65E05}"/>
                </a:ext>
              </a:extLst>
            </p:cNvPr>
            <p:cNvSpPr txBox="1"/>
            <p:nvPr/>
          </p:nvSpPr>
          <p:spPr>
            <a:xfrm>
              <a:off x="5639473" y="3646658"/>
              <a:ext cx="5017223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VẬN DỤNG</a:t>
              </a:r>
              <a:endPara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8376C69C-622B-6B55-FC8A-2F1949417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2192" y="2044430"/>
            <a:ext cx="4484848" cy="4484848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0B8DFE4-8CAD-BC2F-5CF5-94C4EEB85847}"/>
              </a:ext>
            </a:extLst>
          </p:cNvPr>
          <p:cNvGrpSpPr/>
          <p:nvPr/>
        </p:nvGrpSpPr>
        <p:grpSpPr>
          <a:xfrm>
            <a:off x="3004457" y="246355"/>
            <a:ext cx="5428342" cy="1592339"/>
            <a:chOff x="3004457" y="246355"/>
            <a:chExt cx="5428342" cy="1592339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31A7B97-EBA6-2395-5BAF-18EA929F2E90}"/>
                </a:ext>
              </a:extLst>
            </p:cNvPr>
            <p:cNvSpPr txBox="1"/>
            <p:nvPr/>
          </p:nvSpPr>
          <p:spPr>
            <a:xfrm>
              <a:off x="4666342" y="246355"/>
              <a:ext cx="267062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D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01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mbria" panose="02040503050406030204" pitchFamily="18" charset="0"/>
                <a:ea typeface="胡晓波真帅体" panose="02010600030101010101" pitchFamily="2" charset="-122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6" name="图片 5" descr="形状&#10;&#10;中度可信度描述已自动生成">
              <a:extLst>
                <a:ext uri="{FF2B5EF4-FFF2-40B4-BE49-F238E27FC236}">
                  <a16:creationId xmlns:a16="http://schemas.microsoft.com/office/drawing/2014/main" id="{49F235CD-930F-A869-62CB-D75417DC5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4457" y="1005450"/>
              <a:ext cx="5428342" cy="833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350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55D460-AC73-93AC-5DDD-EB3476A2C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844130" cy="74363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0B32E8-880A-FA9E-25FC-F864B3EB43D1}"/>
              </a:ext>
            </a:extLst>
          </p:cNvPr>
          <p:cNvGrpSpPr/>
          <p:nvPr/>
        </p:nvGrpSpPr>
        <p:grpSpPr>
          <a:xfrm>
            <a:off x="12763387" y="2824091"/>
            <a:ext cx="3552825" cy="3848099"/>
            <a:chOff x="6600825" y="2876551"/>
            <a:chExt cx="3552825" cy="384809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4A60A7E-E47D-C9BA-24C1-48040750A4AA}"/>
                </a:ext>
              </a:extLst>
            </p:cNvPr>
            <p:cNvSpPr/>
            <p:nvPr/>
          </p:nvSpPr>
          <p:spPr>
            <a:xfrm>
              <a:off x="6894576" y="2876551"/>
              <a:ext cx="3259074" cy="3781424"/>
            </a:xfrm>
            <a:custGeom>
              <a:avLst/>
              <a:gdLst/>
              <a:ahLst/>
              <a:cxnLst/>
              <a:rect l="l" t="t" r="r" b="b"/>
              <a:pathLst>
                <a:path w="6899148" h="8229600">
                  <a:moveTo>
                    <a:pt x="0" y="0"/>
                  </a:moveTo>
                  <a:lnTo>
                    <a:pt x="6899148" y="0"/>
                  </a:lnTo>
                  <a:lnTo>
                    <a:pt x="6899148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5059B6-F6A5-34FD-AFC9-A4E7953F07BF}"/>
                </a:ext>
              </a:extLst>
            </p:cNvPr>
            <p:cNvSpPr/>
            <p:nvPr/>
          </p:nvSpPr>
          <p:spPr>
            <a:xfrm>
              <a:off x="6600825" y="5124449"/>
              <a:ext cx="2413998" cy="1600201"/>
            </a:xfrm>
            <a:custGeom>
              <a:avLst/>
              <a:gdLst/>
              <a:ahLst/>
              <a:cxnLst/>
              <a:rect l="l" t="t" r="r" b="b"/>
              <a:pathLst>
                <a:path w="10567705" h="8229600">
                  <a:moveTo>
                    <a:pt x="0" y="0"/>
                  </a:moveTo>
                  <a:lnTo>
                    <a:pt x="10567704" y="0"/>
                  </a:lnTo>
                  <a:lnTo>
                    <a:pt x="1056770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9DA3E60C-D9C7-50E9-93E3-AB70FD91C7F0}"/>
                </a:ext>
              </a:extLst>
            </p:cNvPr>
            <p:cNvSpPr/>
            <p:nvPr/>
          </p:nvSpPr>
          <p:spPr>
            <a:xfrm rot="5012020">
              <a:off x="7917083" y="4899691"/>
              <a:ext cx="585503" cy="477396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Freeform 9">
            <a:extLst>
              <a:ext uri="{FF2B5EF4-FFF2-40B4-BE49-F238E27FC236}">
                <a16:creationId xmlns:a16="http://schemas.microsoft.com/office/drawing/2014/main" id="{CEDB0A59-409E-3B8D-1C84-3FD1FCF18868}"/>
              </a:ext>
            </a:extLst>
          </p:cNvPr>
          <p:cNvSpPr/>
          <p:nvPr/>
        </p:nvSpPr>
        <p:spPr>
          <a:xfrm>
            <a:off x="3267075" y="1562100"/>
            <a:ext cx="4067175" cy="4324349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CDDD47A5-8577-5199-77AA-F011D40BABA6}"/>
              </a:ext>
            </a:extLst>
          </p:cNvPr>
          <p:cNvSpPr/>
          <p:nvPr/>
        </p:nvSpPr>
        <p:spPr>
          <a:xfrm>
            <a:off x="-76200" y="2857499"/>
            <a:ext cx="3736257" cy="3762375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536893A8-7186-6516-6FB9-6390DA76E4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95424" y="0"/>
            <a:ext cx="1522373" cy="1522373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CDE46150-13C8-F618-C47D-0CD64A96501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5696" y="5224295"/>
            <a:ext cx="1238250" cy="1289844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704D4E9A-D3F2-B7A5-075E-2A8E62D3AD6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9934575" y="392112"/>
            <a:ext cx="1038225" cy="12898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0C89FD-4138-26C8-C08D-73B9D8010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06365" y="-1279597"/>
            <a:ext cx="7779170" cy="4578493"/>
          </a:xfrm>
          <a:prstGeom prst="rect">
            <a:avLst/>
          </a:prstGeom>
        </p:spPr>
      </p:pic>
      <p:pic>
        <p:nvPicPr>
          <p:cNvPr id="25" name="Nhacnen_OnTap">
            <a:hlinkClick r:id="" action="ppaction://media"/>
            <a:extLst>
              <a:ext uri="{FF2B5EF4-FFF2-40B4-BE49-F238E27FC236}">
                <a16:creationId xmlns:a16="http://schemas.microsoft.com/office/drawing/2014/main" id="{9C7FAD65-D292-3154-E8E9-A877979EA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50601" y="5789421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87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43998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5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A00DB783-83F3-06E7-DBF6-95730939919D}"/>
              </a:ext>
            </a:extLst>
          </p:cNvPr>
          <p:cNvSpPr/>
          <p:nvPr/>
        </p:nvSpPr>
        <p:spPr>
          <a:xfrm>
            <a:off x="0" y="0"/>
            <a:ext cx="6087266" cy="6805306"/>
          </a:xfrm>
          <a:custGeom>
            <a:avLst/>
            <a:gdLst/>
            <a:ahLst/>
            <a:cxnLst/>
            <a:rect l="l" t="t" r="r" b="b"/>
            <a:pathLst>
              <a:path w="7682150" h="8097128">
                <a:moveTo>
                  <a:pt x="0" y="0"/>
                </a:moveTo>
                <a:lnTo>
                  <a:pt x="7682150" y="0"/>
                </a:lnTo>
                <a:lnTo>
                  <a:pt x="7682150" y="8097128"/>
                </a:lnTo>
                <a:lnTo>
                  <a:pt x="0" y="80971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1">
            <a:hlinkClick r:id="rId7" action="ppaction://hlinksldjump"/>
            <a:extLst>
              <a:ext uri="{FF2B5EF4-FFF2-40B4-BE49-F238E27FC236}">
                <a16:creationId xmlns:a16="http://schemas.microsoft.com/office/drawing/2014/main" id="{78C0858D-B06D-CA43-22BC-2C1BAE8EB581}"/>
              </a:ext>
            </a:extLst>
          </p:cNvPr>
          <p:cNvSpPr/>
          <p:nvPr/>
        </p:nvSpPr>
        <p:spPr>
          <a:xfrm rot="4461102">
            <a:off x="863451" y="1325061"/>
            <a:ext cx="878457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2">
            <a:hlinkClick r:id="rId10" action="ppaction://hlinksldjump"/>
            <a:extLst>
              <a:ext uri="{FF2B5EF4-FFF2-40B4-BE49-F238E27FC236}">
                <a16:creationId xmlns:a16="http://schemas.microsoft.com/office/drawing/2014/main" id="{8020A023-5905-8972-963B-CAE1BD180AF5}"/>
              </a:ext>
            </a:extLst>
          </p:cNvPr>
          <p:cNvSpPr/>
          <p:nvPr/>
        </p:nvSpPr>
        <p:spPr>
          <a:xfrm rot="2996330">
            <a:off x="2476036" y="1758143"/>
            <a:ext cx="1053213" cy="848113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3">
            <a:hlinkClick r:id="rId11" action="ppaction://hlinksldjump"/>
            <a:extLst>
              <a:ext uri="{FF2B5EF4-FFF2-40B4-BE49-F238E27FC236}">
                <a16:creationId xmlns:a16="http://schemas.microsoft.com/office/drawing/2014/main" id="{BDBD9C16-355C-D11B-117D-136617A8F892}"/>
              </a:ext>
            </a:extLst>
          </p:cNvPr>
          <p:cNvSpPr/>
          <p:nvPr/>
        </p:nvSpPr>
        <p:spPr>
          <a:xfrm>
            <a:off x="4212702" y="976643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23ADEA0-982F-31DC-BF0F-CEA091B70BC4}"/>
              </a:ext>
            </a:extLst>
          </p:cNvPr>
          <p:cNvGrpSpPr/>
          <p:nvPr/>
        </p:nvGrpSpPr>
        <p:grpSpPr>
          <a:xfrm>
            <a:off x="7902528" y="2222205"/>
            <a:ext cx="4047430" cy="4635795"/>
            <a:chOff x="7902528" y="2222205"/>
            <a:chExt cx="4047430" cy="4635795"/>
          </a:xfrm>
        </p:grpSpPr>
        <p:pic>
          <p:nvPicPr>
            <p:cNvPr id="21" name="Picture 20" descr="A cartoon of a child holding an orange&#10;&#10;Description automatically generated">
              <a:extLst>
                <a:ext uri="{FF2B5EF4-FFF2-40B4-BE49-F238E27FC236}">
                  <a16:creationId xmlns:a16="http://schemas.microsoft.com/office/drawing/2014/main" id="{EE8717A8-2204-55E6-25A9-DC6D5055E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2528" y="2222205"/>
              <a:ext cx="4047430" cy="4635795"/>
            </a:xfrm>
            <a:prstGeom prst="rect">
              <a:avLst/>
            </a:prstGeom>
          </p:spPr>
        </p:pic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63441C48-B312-93D6-A74E-1E0DF639F43C}"/>
                </a:ext>
              </a:extLst>
            </p:cNvPr>
            <p:cNvSpPr/>
            <p:nvPr/>
          </p:nvSpPr>
          <p:spPr>
            <a:xfrm rot="2596266">
              <a:off x="9193347" y="4519089"/>
              <a:ext cx="705328" cy="832153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Picture 25" descr="A wicker basket with a black background&#10;&#10;Description automatically generated">
            <a:extLst>
              <a:ext uri="{FF2B5EF4-FFF2-40B4-BE49-F238E27FC236}">
                <a16:creationId xmlns:a16="http://schemas.microsoft.com/office/drawing/2014/main" id="{6920DB43-2367-B71B-CCAD-37B69072E9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24" y="4242391"/>
            <a:ext cx="3891518" cy="2849524"/>
          </a:xfrm>
          <a:prstGeom prst="rect">
            <a:avLst/>
          </a:prstGeom>
        </p:spPr>
      </p:pic>
      <p:pic>
        <p:nvPicPr>
          <p:cNvPr id="29" name="Picture 4">
            <a:hlinkClick r:id="rId14" action="ppaction://hlinksldjump"/>
            <a:extLst>
              <a:ext uri="{FF2B5EF4-FFF2-40B4-BE49-F238E27FC236}">
                <a16:creationId xmlns:a16="http://schemas.microsoft.com/office/drawing/2014/main" id="{B1F9FA9C-EB99-FFFD-B5A3-89ABBDA8E46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948531" y="191386"/>
            <a:ext cx="2083981" cy="208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38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50547 0.54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73" y="2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41654 0.636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20" y="3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32787 0.605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51767F-B0D3-18A3-EB6F-8481E4EE5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EC6FAE5-C1A5-D783-B5CC-5A1703F9EE6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 x 8  = ?</a:t>
            </a:r>
          </a:p>
        </p:txBody>
      </p:sp>
      <p:pic>
        <p:nvPicPr>
          <p:cNvPr id="22" name="Picture 21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D3C807A3-56A1-38B2-6C96-A459C071BC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F95828-56E1-9E21-7F47-FC10034C69A9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F3692A-D8D4-0E57-6FAC-88C13EB40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69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E9D459-DE9D-5E3A-C580-CF37F9449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5B79A-7231-08D8-62D8-6D33819F5A80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12 : 2  = ?</a:t>
            </a:r>
          </a:p>
        </p:txBody>
      </p:sp>
      <p:pic>
        <p:nvPicPr>
          <p:cNvPr id="10" name="Picture 9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A42AF44D-6A38-DADA-6713-C240DAA5B3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86EA96-079A-2D76-E9A1-630B88D0D14E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3CD5B7-F6CB-E132-5AF5-420EBC1ED6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95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4686FD-2963-5442-E045-46F9AD33A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8E9312-E9F5-468D-81CC-C682A63B2E0E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25 : 5 = ?</a:t>
            </a:r>
          </a:p>
        </p:txBody>
      </p:sp>
      <p:pic>
        <p:nvPicPr>
          <p:cNvPr id="9" name="Picture 8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8AEBA507-55D3-F309-C05B-233249B03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F7F6D0-7894-7894-09DB-A1FF0288C884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A5442D-D893-7E0E-C503-C498CFB1A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36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473" r="25393"/>
          <a:stretch/>
        </p:blipFill>
        <p:spPr>
          <a:xfrm>
            <a:off x="5656055" y="0"/>
            <a:ext cx="6535946" cy="3400425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055" y="1499980"/>
            <a:ext cx="9696665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020" y="113476"/>
            <a:ext cx="5817655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raemon - Original Theme Song">
            <a:hlinkClick r:id="" action="ppaction://media"/>
            <a:extLst>
              <a:ext uri="{FF2B5EF4-FFF2-40B4-BE49-F238E27FC236}">
                <a16:creationId xmlns:a16="http://schemas.microsoft.com/office/drawing/2014/main" id="{F9E967C0-7227-3975-F1F3-E9C898FAE7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5968" y="438150"/>
            <a:ext cx="685800" cy="68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9858B3-B72E-65EA-DB4B-C34229B16D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3329" y="1342211"/>
            <a:ext cx="496867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1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FB2FB74-5B65-4789-847A-DE57031AAADA}"/>
              </a:ext>
            </a:extLst>
          </p:cNvPr>
          <p:cNvGrpSpPr/>
          <p:nvPr/>
        </p:nvGrpSpPr>
        <p:grpSpPr>
          <a:xfrm>
            <a:off x="2571092" y="1545885"/>
            <a:ext cx="9245600" cy="2159340"/>
            <a:chOff x="1978325" y="680782"/>
            <a:chExt cx="6934200" cy="32766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96130E0-E09C-4C80-8980-4CF94DDD92AC}"/>
                </a:ext>
              </a:extLst>
            </p:cNvPr>
            <p:cNvGrpSpPr/>
            <p:nvPr/>
          </p:nvGrpSpPr>
          <p:grpSpPr>
            <a:xfrm>
              <a:off x="1978325" y="680782"/>
              <a:ext cx="6934200" cy="3276600"/>
              <a:chOff x="2520262" y="2553497"/>
              <a:chExt cx="8711880" cy="4092307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665D0410-3B34-4AE9-8581-B3DFB690A1A1}"/>
                  </a:ext>
                </a:extLst>
              </p:cNvPr>
              <p:cNvGrpSpPr/>
              <p:nvPr/>
            </p:nvGrpSpPr>
            <p:grpSpPr>
              <a:xfrm>
                <a:off x="2684226" y="2779523"/>
                <a:ext cx="8383954" cy="3866281"/>
                <a:chOff x="3013743" y="2686074"/>
                <a:chExt cx="8125122" cy="3673809"/>
              </a:xfrm>
            </p:grpSpPr>
            <p:sp>
              <p:nvSpPr>
                <p:cNvPr id="8" name="Cloud 11">
                  <a:extLst>
                    <a:ext uri="{FF2B5EF4-FFF2-40B4-BE49-F238E27FC236}">
                      <a16:creationId xmlns:a16="http://schemas.microsoft.com/office/drawing/2014/main" id="{486014EC-D005-4B43-BBA5-04DC31B80BE0}"/>
                    </a:ext>
                  </a:extLst>
                </p:cNvPr>
                <p:cNvSpPr/>
                <p:nvPr/>
              </p:nvSpPr>
              <p:spPr>
                <a:xfrm>
                  <a:off x="3199403" y="2816583"/>
                  <a:ext cx="7939462" cy="3543300"/>
                </a:xfrm>
                <a:prstGeom prst="roundRect">
                  <a:avLst/>
                </a:prstGeom>
                <a:solidFill>
                  <a:srgbClr val="43A7EC"/>
                </a:solidFill>
                <a:ln w="28575">
                  <a:solidFill>
                    <a:srgbClr val="43A7EC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9" name="Cloud 3">
                  <a:extLst>
                    <a:ext uri="{FF2B5EF4-FFF2-40B4-BE49-F238E27FC236}">
                      <a16:creationId xmlns:a16="http://schemas.microsoft.com/office/drawing/2014/main" id="{FE828DD0-D5AC-41F6-B055-E25D89691AF4}"/>
                    </a:ext>
                  </a:extLst>
                </p:cNvPr>
                <p:cNvSpPr/>
                <p:nvPr/>
              </p:nvSpPr>
              <p:spPr>
                <a:xfrm>
                  <a:off x="3013743" y="2686074"/>
                  <a:ext cx="8125122" cy="354485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7" name="Rectangle 10">
                <a:extLst>
                  <a:ext uri="{FF2B5EF4-FFF2-40B4-BE49-F238E27FC236}">
                    <a16:creationId xmlns:a16="http://schemas.microsoft.com/office/drawing/2014/main" id="{C571A903-F6C7-4832-AB19-080F1B465B26}"/>
                  </a:ext>
                </a:extLst>
              </p:cNvPr>
              <p:cNvSpPr/>
              <p:nvPr/>
            </p:nvSpPr>
            <p:spPr>
              <a:xfrm>
                <a:off x="2520262" y="2553497"/>
                <a:ext cx="8711880" cy="606039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386CDDF-FFF5-4380-9947-E75F0A057C67}"/>
                </a:ext>
              </a:extLst>
            </p:cNvPr>
            <p:cNvSpPr txBox="1"/>
            <p:nvPr/>
          </p:nvSpPr>
          <p:spPr>
            <a:xfrm>
              <a:off x="2225821" y="1226854"/>
              <a:ext cx="6298714" cy="9925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Ôn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330DA50-DFF9-4679-B7A4-53BCDC6E1D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B32716F1-82FC-472E-9B4F-F69F14D0FE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37"/>
            <a:ext cx="3859675" cy="24186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F812D2-116C-41A2-A0D3-27927E167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2398" y="-177475"/>
            <a:ext cx="4324471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3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67" y="1680751"/>
            <a:ext cx="11430991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8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A5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1CAA13-82D5-40C0-A80A-3A46B39B8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0" y="278130"/>
            <a:ext cx="6915150" cy="5532120"/>
          </a:xfrm>
          <a:prstGeom prst="rect">
            <a:avLst/>
          </a:prstGeom>
        </p:spPr>
      </p:pic>
      <p:sp>
        <p:nvSpPr>
          <p:cNvPr id="8" name="good luck">
            <a:extLst>
              <a:ext uri="{FF2B5EF4-FFF2-40B4-BE49-F238E27FC236}">
                <a16:creationId xmlns:a16="http://schemas.microsoft.com/office/drawing/2014/main" id="{CEC6F0AD-43EF-4544-A4B2-893639746417}"/>
              </a:ext>
            </a:extLst>
          </p:cNvPr>
          <p:cNvSpPr/>
          <p:nvPr/>
        </p:nvSpPr>
        <p:spPr>
          <a:xfrm flipH="1">
            <a:off x="217045" y="865238"/>
            <a:ext cx="6248400" cy="4589206"/>
          </a:xfrm>
          <a:prstGeom prst="wedgeEllipseCallout">
            <a:avLst>
              <a:gd name="adj1" fmla="val -56503"/>
              <a:gd name="adj2" fmla="val 24329"/>
            </a:avLst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Hãy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trả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lời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đúng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hỏi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để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tìm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xem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chú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mèo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máy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Doremon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đang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 ở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nhé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29A5C0-C4C2-4923-B20B-B8023D10E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154" y="1066800"/>
            <a:ext cx="6915150" cy="55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1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065 -0.50995 L 0.05273 -0.17106 C 0.02305 -0.09676 -0.03242 -0.02361 -0.09505 0.03148 C -0.16771 0.09444 -0.23177 0.12361 -0.28242 0.11968 L -0.5237 0.11736 " pathEditMode="relative" rAng="2004000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60" y="4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4" presetClass="path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0 0 C 0.023 0.001 0.042 0.009 0.052 0.021 L 0.075 0.049 C 0.08 0.055 0.088 0.058 0.098 0.058 C 0.112 0.058 0.124 0.05 0.125 0.038 C 0.124 0.028 0.112 0.019 0.098 0.019 C 0.088 0.019 0.08 0.023 0.075 0.028 L 0.052 0.056 C 0.042 0.068 0.023 0.076 0 0.077 C -0.023 0.076 -0.042 0.068 -0.052 0.056 L -0.075 0.028 C -0.08 0.023 -0.088 0.019 -0.098 0.019 C -0.112 0.019 -0.124 0.028 -0.125 0.038 C -0.124 0.05 -0.112 0.058 -0.098 0.058 C -0.088 0.058 -0.08 0.055 -0.075 0.049 L -0.052 0.021 C -0.042 0.009 -0.023 0.001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Motion origin="layout" path="M 2.08333E-7 3.7037E-6 L -0.94232 -0.52107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22" y="-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ảng câu hỏi">
            <a:extLst>
              <a:ext uri="{FF2B5EF4-FFF2-40B4-BE49-F238E27FC236}">
                <a16:creationId xmlns:a16="http://schemas.microsoft.com/office/drawing/2014/main" id="{1A78890C-89D3-6DEE-ECE2-9D1D705CFAA1}"/>
              </a:ext>
            </a:extLst>
          </p:cNvPr>
          <p:cNvSpPr/>
          <p:nvPr/>
        </p:nvSpPr>
        <p:spPr>
          <a:xfrm>
            <a:off x="285750" y="300091"/>
            <a:ext cx="11544299" cy="766710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hứa câu hỏi">
            <a:extLst>
              <a:ext uri="{FF2B5EF4-FFF2-40B4-BE49-F238E27FC236}">
                <a16:creationId xmlns:a16="http://schemas.microsoft.com/office/drawing/2014/main" id="{F02F3221-8F0F-8377-D0C4-A2A113CA8821}"/>
              </a:ext>
            </a:extLst>
          </p:cNvPr>
          <p:cNvSpPr txBox="1"/>
          <p:nvPr/>
        </p:nvSpPr>
        <p:spPr>
          <a:xfrm>
            <a:off x="542925" y="303082"/>
            <a:ext cx="11029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 : 5 = ?</a:t>
            </a:r>
          </a:p>
        </p:txBody>
      </p:sp>
      <p:sp>
        <p:nvSpPr>
          <p:cNvPr id="21" name="Arrow: Left 20">
            <a:hlinkClick r:id="rId5" action="ppaction://hlinksldjump"/>
            <a:extLst>
              <a:ext uri="{FF2B5EF4-FFF2-40B4-BE49-F238E27FC236}">
                <a16:creationId xmlns:a16="http://schemas.microsoft.com/office/drawing/2014/main" id="{DE852C63-95FD-8E2C-AA16-634F1D25CDB8}"/>
              </a:ext>
            </a:extLst>
          </p:cNvPr>
          <p:cNvSpPr/>
          <p:nvPr/>
        </p:nvSpPr>
        <p:spPr>
          <a:xfrm>
            <a:off x="10982325" y="6448425"/>
            <a:ext cx="923925" cy="40957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5AA3D16-B117-8BD7-3578-20FCD3731E0D}"/>
              </a:ext>
            </a:extLst>
          </p:cNvPr>
          <p:cNvGrpSpPr/>
          <p:nvPr/>
        </p:nvGrpSpPr>
        <p:grpSpPr>
          <a:xfrm>
            <a:off x="550605" y="3274075"/>
            <a:ext cx="2389909" cy="3194844"/>
            <a:chOff x="2334491" y="533400"/>
            <a:chExt cx="3990109" cy="5334000"/>
          </a:xfrm>
        </p:grpSpPr>
        <p:sp>
          <p:nvSpPr>
            <p:cNvPr id="29" name="Snip 4">
              <a:extLst>
                <a:ext uri="{FF2B5EF4-FFF2-40B4-BE49-F238E27FC236}">
                  <a16:creationId xmlns:a16="http://schemas.microsoft.com/office/drawing/2014/main" id="{48AC2E0B-8734-FC9B-83D8-CF71E3B427EE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Frame 29">
              <a:extLst>
                <a:ext uri="{FF2B5EF4-FFF2-40B4-BE49-F238E27FC236}">
                  <a16:creationId xmlns:a16="http://schemas.microsoft.com/office/drawing/2014/main" id="{98B38EED-FB9D-EE0C-EF5B-A6726A7FFCE5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Snip 6">
              <a:extLst>
                <a:ext uri="{FF2B5EF4-FFF2-40B4-BE49-F238E27FC236}">
                  <a16:creationId xmlns:a16="http://schemas.microsoft.com/office/drawing/2014/main" id="{52047EC7-E93C-3615-B151-3F551879B542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72" name="đúng">
            <a:extLst>
              <a:ext uri="{FF2B5EF4-FFF2-40B4-BE49-F238E27FC236}">
                <a16:creationId xmlns:a16="http://schemas.microsoft.com/office/drawing/2014/main" id="{FAAA7517-0D33-E254-27A2-844869C45968}"/>
              </a:ext>
            </a:extLst>
          </p:cNvPr>
          <p:cNvGrpSpPr/>
          <p:nvPr/>
        </p:nvGrpSpPr>
        <p:grpSpPr>
          <a:xfrm>
            <a:off x="935438" y="3684840"/>
            <a:ext cx="1636839" cy="2373313"/>
            <a:chOff x="2982190" y="1219200"/>
            <a:chExt cx="2732809" cy="3962400"/>
          </a:xfrm>
        </p:grpSpPr>
        <p:sp>
          <p:nvSpPr>
            <p:cNvPr id="3073" name="Rectangle 3072">
              <a:extLst>
                <a:ext uri="{FF2B5EF4-FFF2-40B4-BE49-F238E27FC236}">
                  <a16:creationId xmlns:a16="http://schemas.microsoft.com/office/drawing/2014/main" id="{CE266FEB-DC82-98A5-752F-ED29DA5B7D8B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74" name="Flowchart: Or 3073">
              <a:extLst>
                <a:ext uri="{FF2B5EF4-FFF2-40B4-BE49-F238E27FC236}">
                  <a16:creationId xmlns:a16="http://schemas.microsoft.com/office/drawing/2014/main" id="{1602F3AA-3732-5FBA-5504-EEB2F7C9C10A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90" name="Group 3089">
            <a:extLst>
              <a:ext uri="{FF2B5EF4-FFF2-40B4-BE49-F238E27FC236}">
                <a16:creationId xmlns:a16="http://schemas.microsoft.com/office/drawing/2014/main" id="{D0E13CDF-AD41-AE03-BFBF-2B9836BC5C5E}"/>
              </a:ext>
            </a:extLst>
          </p:cNvPr>
          <p:cNvGrpSpPr/>
          <p:nvPr/>
        </p:nvGrpSpPr>
        <p:grpSpPr>
          <a:xfrm>
            <a:off x="3459262" y="3244254"/>
            <a:ext cx="2389909" cy="3194844"/>
            <a:chOff x="2334491" y="533400"/>
            <a:chExt cx="3990109" cy="5334000"/>
          </a:xfrm>
        </p:grpSpPr>
        <p:sp>
          <p:nvSpPr>
            <p:cNvPr id="3091" name="Snip  11">
              <a:extLst>
                <a:ext uri="{FF2B5EF4-FFF2-40B4-BE49-F238E27FC236}">
                  <a16:creationId xmlns:a16="http://schemas.microsoft.com/office/drawing/2014/main" id="{F234C157-E4A1-9170-CB41-1847FB0EE95C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92" name="Frame 3091">
              <a:extLst>
                <a:ext uri="{FF2B5EF4-FFF2-40B4-BE49-F238E27FC236}">
                  <a16:creationId xmlns:a16="http://schemas.microsoft.com/office/drawing/2014/main" id="{C10D0D75-1D14-1C28-F7B6-EB267A3AA05A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93" name="Snip  13">
              <a:extLst>
                <a:ext uri="{FF2B5EF4-FFF2-40B4-BE49-F238E27FC236}">
                  <a16:creationId xmlns:a16="http://schemas.microsoft.com/office/drawing/2014/main" id="{5DA18BE8-C302-32E8-34ED-08C35D20241E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94" name="sai">
            <a:extLst>
              <a:ext uri="{FF2B5EF4-FFF2-40B4-BE49-F238E27FC236}">
                <a16:creationId xmlns:a16="http://schemas.microsoft.com/office/drawing/2014/main" id="{47477801-A785-CDCE-9178-EB4870AE2795}"/>
              </a:ext>
            </a:extLst>
          </p:cNvPr>
          <p:cNvGrpSpPr/>
          <p:nvPr/>
        </p:nvGrpSpPr>
        <p:grpSpPr>
          <a:xfrm>
            <a:off x="3844095" y="3655019"/>
            <a:ext cx="1636839" cy="2373313"/>
            <a:chOff x="2982190" y="1219200"/>
            <a:chExt cx="2732809" cy="3962400"/>
          </a:xfrm>
        </p:grpSpPr>
        <p:sp>
          <p:nvSpPr>
            <p:cNvPr id="3095" name="Rectangle 3094">
              <a:extLst>
                <a:ext uri="{FF2B5EF4-FFF2-40B4-BE49-F238E27FC236}">
                  <a16:creationId xmlns:a16="http://schemas.microsoft.com/office/drawing/2014/main" id="{9C88E407-7D23-2536-7A43-B54CB288D091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96" name="Flowchart: Or 3095">
              <a:extLst>
                <a:ext uri="{FF2B5EF4-FFF2-40B4-BE49-F238E27FC236}">
                  <a16:creationId xmlns:a16="http://schemas.microsoft.com/office/drawing/2014/main" id="{810B7B9D-08A6-C6F7-E927-9DA38F2EA95A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97" name="Group 3096">
            <a:extLst>
              <a:ext uri="{FF2B5EF4-FFF2-40B4-BE49-F238E27FC236}">
                <a16:creationId xmlns:a16="http://schemas.microsoft.com/office/drawing/2014/main" id="{C87C581C-B64B-96F7-2BB5-34B5718F583A}"/>
              </a:ext>
            </a:extLst>
          </p:cNvPr>
          <p:cNvGrpSpPr/>
          <p:nvPr/>
        </p:nvGrpSpPr>
        <p:grpSpPr>
          <a:xfrm>
            <a:off x="6288187" y="3234729"/>
            <a:ext cx="2389909" cy="3194844"/>
            <a:chOff x="2334491" y="533400"/>
            <a:chExt cx="3990109" cy="5334000"/>
          </a:xfrm>
          <a:solidFill>
            <a:srgbClr val="7030A0"/>
          </a:solidFill>
        </p:grpSpPr>
        <p:sp>
          <p:nvSpPr>
            <p:cNvPr id="3098" name="Snip  11">
              <a:extLst>
                <a:ext uri="{FF2B5EF4-FFF2-40B4-BE49-F238E27FC236}">
                  <a16:creationId xmlns:a16="http://schemas.microsoft.com/office/drawing/2014/main" id="{C7D90312-9EE2-983C-ECAD-90EC85AA75F2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99" name="Frame 3098">
              <a:extLst>
                <a:ext uri="{FF2B5EF4-FFF2-40B4-BE49-F238E27FC236}">
                  <a16:creationId xmlns:a16="http://schemas.microsoft.com/office/drawing/2014/main" id="{D3C62406-F924-44D6-9E97-80045C857905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00" name="Snip  13">
              <a:extLst>
                <a:ext uri="{FF2B5EF4-FFF2-40B4-BE49-F238E27FC236}">
                  <a16:creationId xmlns:a16="http://schemas.microsoft.com/office/drawing/2014/main" id="{82FE0491-8D0B-91AF-4853-6D66EADA5248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01" name="sai">
            <a:extLst>
              <a:ext uri="{FF2B5EF4-FFF2-40B4-BE49-F238E27FC236}">
                <a16:creationId xmlns:a16="http://schemas.microsoft.com/office/drawing/2014/main" id="{FFF180AA-D8CC-FCFF-B4B9-B4D4F664409E}"/>
              </a:ext>
            </a:extLst>
          </p:cNvPr>
          <p:cNvGrpSpPr/>
          <p:nvPr/>
        </p:nvGrpSpPr>
        <p:grpSpPr>
          <a:xfrm>
            <a:off x="6673020" y="3645494"/>
            <a:ext cx="1636839" cy="2373313"/>
            <a:chOff x="2982190" y="1219200"/>
            <a:chExt cx="2732809" cy="3962400"/>
          </a:xfrm>
          <a:solidFill>
            <a:srgbClr val="7030A0"/>
          </a:solidFill>
        </p:grpSpPr>
        <p:sp>
          <p:nvSpPr>
            <p:cNvPr id="3102" name="Rectangle 3101">
              <a:extLst>
                <a:ext uri="{FF2B5EF4-FFF2-40B4-BE49-F238E27FC236}">
                  <a16:creationId xmlns:a16="http://schemas.microsoft.com/office/drawing/2014/main" id="{00F8DFAE-7966-C478-F77E-D53F09740A34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03" name="Flowchart: Or 3102">
              <a:extLst>
                <a:ext uri="{FF2B5EF4-FFF2-40B4-BE49-F238E27FC236}">
                  <a16:creationId xmlns:a16="http://schemas.microsoft.com/office/drawing/2014/main" id="{C109A986-6486-CFCE-D12C-E37899CF17CA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04" name="Group 3103">
            <a:extLst>
              <a:ext uri="{FF2B5EF4-FFF2-40B4-BE49-F238E27FC236}">
                <a16:creationId xmlns:a16="http://schemas.microsoft.com/office/drawing/2014/main" id="{D6A5966F-A24C-1F9D-5682-894942355D94}"/>
              </a:ext>
            </a:extLst>
          </p:cNvPr>
          <p:cNvGrpSpPr/>
          <p:nvPr/>
        </p:nvGrpSpPr>
        <p:grpSpPr>
          <a:xfrm>
            <a:off x="9155212" y="3263304"/>
            <a:ext cx="2389909" cy="3194844"/>
            <a:chOff x="2334491" y="533400"/>
            <a:chExt cx="3990109" cy="5334000"/>
          </a:xfrm>
          <a:solidFill>
            <a:srgbClr val="FFFF00"/>
          </a:solidFill>
        </p:grpSpPr>
        <p:sp>
          <p:nvSpPr>
            <p:cNvPr id="3105" name="Snip  11">
              <a:extLst>
                <a:ext uri="{FF2B5EF4-FFF2-40B4-BE49-F238E27FC236}">
                  <a16:creationId xmlns:a16="http://schemas.microsoft.com/office/drawing/2014/main" id="{E69B7EF5-1ED3-225B-2353-4242446D8EDF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06" name="Frame 3105">
              <a:extLst>
                <a:ext uri="{FF2B5EF4-FFF2-40B4-BE49-F238E27FC236}">
                  <a16:creationId xmlns:a16="http://schemas.microsoft.com/office/drawing/2014/main" id="{0B579207-8594-6019-A37E-284864AD0A07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07" name="Snip  13">
              <a:extLst>
                <a:ext uri="{FF2B5EF4-FFF2-40B4-BE49-F238E27FC236}">
                  <a16:creationId xmlns:a16="http://schemas.microsoft.com/office/drawing/2014/main" id="{D7A51B9C-54E8-4B5D-7172-9EC52CD91FE2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08" name="sai">
            <a:extLst>
              <a:ext uri="{FF2B5EF4-FFF2-40B4-BE49-F238E27FC236}">
                <a16:creationId xmlns:a16="http://schemas.microsoft.com/office/drawing/2014/main" id="{DE00CE4D-88F3-88D5-D73E-83219C0DFAF9}"/>
              </a:ext>
            </a:extLst>
          </p:cNvPr>
          <p:cNvGrpSpPr/>
          <p:nvPr/>
        </p:nvGrpSpPr>
        <p:grpSpPr>
          <a:xfrm>
            <a:off x="9540045" y="3674069"/>
            <a:ext cx="1636839" cy="2373313"/>
            <a:chOff x="2982190" y="1219200"/>
            <a:chExt cx="2732809" cy="3962400"/>
          </a:xfrm>
          <a:solidFill>
            <a:srgbClr val="FFFF00"/>
          </a:solidFill>
        </p:grpSpPr>
        <p:sp>
          <p:nvSpPr>
            <p:cNvPr id="3109" name="Rectangle 3108">
              <a:extLst>
                <a:ext uri="{FF2B5EF4-FFF2-40B4-BE49-F238E27FC236}">
                  <a16:creationId xmlns:a16="http://schemas.microsoft.com/office/drawing/2014/main" id="{442BD810-5A59-1DA9-71DB-D7C7ADEBCFAF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10" name="Flowchart: Or 3109">
              <a:extLst>
                <a:ext uri="{FF2B5EF4-FFF2-40B4-BE49-F238E27FC236}">
                  <a16:creationId xmlns:a16="http://schemas.microsoft.com/office/drawing/2014/main" id="{3E5AD320-6C71-3A55-345F-36517D470C81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FFCEA813-F2A1-0736-43C3-C7F8DABE0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768" y="3537621"/>
            <a:ext cx="2772698" cy="2772698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1B013C29-5D5E-FE2A-85A0-0B82A8AD0D7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947445" y="3701606"/>
            <a:ext cx="1396080" cy="2575527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/>
            <a:extLst>
              <a:ext uri="{FF2B5EF4-FFF2-40B4-BE49-F238E27FC236}">
                <a16:creationId xmlns:a16="http://schemas.microsoft.com/office/drawing/2014/main" id="{20488416-51AC-FE1B-5E9F-73C5A6947BC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388109" y="3844412"/>
            <a:ext cx="2005303" cy="2494935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C6DAC55B-DB58-820A-713D-083B1DBE70C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705600" y="3560225"/>
            <a:ext cx="1791356" cy="257922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9BCC132-F427-0B43-5CE6-02175D355B84}"/>
              </a:ext>
            </a:extLst>
          </p:cNvPr>
          <p:cNvSpPr/>
          <p:nvPr/>
        </p:nvSpPr>
        <p:spPr>
          <a:xfrm>
            <a:off x="547884" y="1704875"/>
            <a:ext cx="2532200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86AD268-6F72-7A54-F34B-7235A955AC3F}"/>
              </a:ext>
            </a:extLst>
          </p:cNvPr>
          <p:cNvSpPr/>
          <p:nvPr/>
        </p:nvSpPr>
        <p:spPr>
          <a:xfrm>
            <a:off x="3358461" y="1685624"/>
            <a:ext cx="2772832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49141C6-E631-CD57-503D-541F87B922AB}"/>
              </a:ext>
            </a:extLst>
          </p:cNvPr>
          <p:cNvSpPr/>
          <p:nvPr/>
        </p:nvSpPr>
        <p:spPr>
          <a:xfrm>
            <a:off x="6332668" y="1724125"/>
            <a:ext cx="2464823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862CEF9-B5A8-F610-75AA-DF778BDF9248}"/>
              </a:ext>
            </a:extLst>
          </p:cNvPr>
          <p:cNvSpPr/>
          <p:nvPr/>
        </p:nvSpPr>
        <p:spPr>
          <a:xfrm>
            <a:off x="9239497" y="1762626"/>
            <a:ext cx="2522575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5</a:t>
            </a:r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2F99D33-0FB1-D837-57A7-A30535918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ảng câu hỏi">
            <a:extLst>
              <a:ext uri="{FF2B5EF4-FFF2-40B4-BE49-F238E27FC236}">
                <a16:creationId xmlns:a16="http://schemas.microsoft.com/office/drawing/2014/main" id="{B55BDA60-25CF-B641-5888-88EB57442EC9}"/>
              </a:ext>
            </a:extLst>
          </p:cNvPr>
          <p:cNvSpPr/>
          <p:nvPr/>
        </p:nvSpPr>
        <p:spPr>
          <a:xfrm>
            <a:off x="276225" y="128641"/>
            <a:ext cx="11544299" cy="766710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0E3E5E24-0288-6292-A0AA-158971D6D14D}"/>
              </a:ext>
            </a:extLst>
          </p:cNvPr>
          <p:cNvSpPr txBox="1"/>
          <p:nvPr/>
        </p:nvSpPr>
        <p:spPr>
          <a:xfrm>
            <a:off x="533400" y="131632"/>
            <a:ext cx="11029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25 : 5 =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Arrow: Left 6">
            <a:hlinkClick r:id="rId5" action="ppaction://hlinksldjump"/>
            <a:extLst>
              <a:ext uri="{FF2B5EF4-FFF2-40B4-BE49-F238E27FC236}">
                <a16:creationId xmlns:a16="http://schemas.microsoft.com/office/drawing/2014/main" id="{A71ACC62-5290-DF1D-BCEA-39F221C664B2}"/>
              </a:ext>
            </a:extLst>
          </p:cNvPr>
          <p:cNvSpPr/>
          <p:nvPr/>
        </p:nvSpPr>
        <p:spPr>
          <a:xfrm>
            <a:off x="10982325" y="6448425"/>
            <a:ext cx="923925" cy="40957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D89448-7105-6F7E-FFEE-087639930F15}"/>
              </a:ext>
            </a:extLst>
          </p:cNvPr>
          <p:cNvGrpSpPr/>
          <p:nvPr/>
        </p:nvGrpSpPr>
        <p:grpSpPr>
          <a:xfrm>
            <a:off x="3350955" y="3178825"/>
            <a:ext cx="2389909" cy="3194844"/>
            <a:chOff x="2334491" y="533400"/>
            <a:chExt cx="3990109" cy="5334000"/>
          </a:xfrm>
          <a:solidFill>
            <a:schemeClr val="accent2"/>
          </a:solidFill>
        </p:grpSpPr>
        <p:sp>
          <p:nvSpPr>
            <p:cNvPr id="10" name="Snip 4">
              <a:extLst>
                <a:ext uri="{FF2B5EF4-FFF2-40B4-BE49-F238E27FC236}">
                  <a16:creationId xmlns:a16="http://schemas.microsoft.com/office/drawing/2014/main" id="{5ADE0045-0326-9E06-4C84-1B9F3BD26CC3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Frame 10">
              <a:extLst>
                <a:ext uri="{FF2B5EF4-FFF2-40B4-BE49-F238E27FC236}">
                  <a16:creationId xmlns:a16="http://schemas.microsoft.com/office/drawing/2014/main" id="{12F83393-09E2-A2B0-5D31-53254C52CBD4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Snip 6">
              <a:extLst>
                <a:ext uri="{FF2B5EF4-FFF2-40B4-BE49-F238E27FC236}">
                  <a16:creationId xmlns:a16="http://schemas.microsoft.com/office/drawing/2014/main" id="{F0B93C49-5B28-013B-287D-D3DFD912D162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đúng">
            <a:extLst>
              <a:ext uri="{FF2B5EF4-FFF2-40B4-BE49-F238E27FC236}">
                <a16:creationId xmlns:a16="http://schemas.microsoft.com/office/drawing/2014/main" id="{CBF235A8-6979-73DC-5C89-CC7201CE2B6B}"/>
              </a:ext>
            </a:extLst>
          </p:cNvPr>
          <p:cNvGrpSpPr/>
          <p:nvPr/>
        </p:nvGrpSpPr>
        <p:grpSpPr>
          <a:xfrm>
            <a:off x="3735788" y="3589590"/>
            <a:ext cx="1636839" cy="2373313"/>
            <a:chOff x="2982190" y="1219200"/>
            <a:chExt cx="2732809" cy="39624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350BED-4EE7-D6CE-73F1-3D8992BDA329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Flowchart: Or 14">
              <a:extLst>
                <a:ext uri="{FF2B5EF4-FFF2-40B4-BE49-F238E27FC236}">
                  <a16:creationId xmlns:a16="http://schemas.microsoft.com/office/drawing/2014/main" id="{08C6BBB2-D67C-B72A-60ED-3021A68A8A40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3DEFC9-18AA-A349-7386-1EBD7895BEEB}"/>
              </a:ext>
            </a:extLst>
          </p:cNvPr>
          <p:cNvGrpSpPr/>
          <p:nvPr/>
        </p:nvGrpSpPr>
        <p:grpSpPr>
          <a:xfrm>
            <a:off x="401737" y="3244254"/>
            <a:ext cx="2389909" cy="3194844"/>
            <a:chOff x="2334491" y="533400"/>
            <a:chExt cx="3990109" cy="5334000"/>
          </a:xfrm>
        </p:grpSpPr>
        <p:sp>
          <p:nvSpPr>
            <p:cNvPr id="17" name="Snip  11">
              <a:extLst>
                <a:ext uri="{FF2B5EF4-FFF2-40B4-BE49-F238E27FC236}">
                  <a16:creationId xmlns:a16="http://schemas.microsoft.com/office/drawing/2014/main" id="{C2158060-503E-5F45-5A06-7AD62821CFA2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Frame 17">
              <a:extLst>
                <a:ext uri="{FF2B5EF4-FFF2-40B4-BE49-F238E27FC236}">
                  <a16:creationId xmlns:a16="http://schemas.microsoft.com/office/drawing/2014/main" id="{D1B0FEE0-2A0D-9C64-2031-57B81D89D017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Snip  13">
              <a:extLst>
                <a:ext uri="{FF2B5EF4-FFF2-40B4-BE49-F238E27FC236}">
                  <a16:creationId xmlns:a16="http://schemas.microsoft.com/office/drawing/2014/main" id="{29A6FB0A-B71A-68A0-89EC-8DCBFBFECDD6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sai">
            <a:extLst>
              <a:ext uri="{FF2B5EF4-FFF2-40B4-BE49-F238E27FC236}">
                <a16:creationId xmlns:a16="http://schemas.microsoft.com/office/drawing/2014/main" id="{326047E6-F899-7B39-EF75-8B0922CFA39E}"/>
              </a:ext>
            </a:extLst>
          </p:cNvPr>
          <p:cNvGrpSpPr/>
          <p:nvPr/>
        </p:nvGrpSpPr>
        <p:grpSpPr>
          <a:xfrm>
            <a:off x="786570" y="3655019"/>
            <a:ext cx="1636839" cy="2373313"/>
            <a:chOff x="2982190" y="1219200"/>
            <a:chExt cx="2732809" cy="39624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AA58ED1-7BCC-D93F-FE60-56AD76FE4CCC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Flowchart: Or 21">
              <a:extLst>
                <a:ext uri="{FF2B5EF4-FFF2-40B4-BE49-F238E27FC236}">
                  <a16:creationId xmlns:a16="http://schemas.microsoft.com/office/drawing/2014/main" id="{4A79DFE4-76AE-B653-E49A-ADB13E2BB10B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993072D-9284-2A95-A699-23E92C58FF5A}"/>
              </a:ext>
            </a:extLst>
          </p:cNvPr>
          <p:cNvGrpSpPr/>
          <p:nvPr/>
        </p:nvGrpSpPr>
        <p:grpSpPr>
          <a:xfrm>
            <a:off x="6288187" y="3234729"/>
            <a:ext cx="2389909" cy="3194844"/>
            <a:chOff x="2334491" y="533400"/>
            <a:chExt cx="3990109" cy="5334000"/>
          </a:xfrm>
          <a:solidFill>
            <a:srgbClr val="7030A0"/>
          </a:solidFill>
        </p:grpSpPr>
        <p:sp>
          <p:nvSpPr>
            <p:cNvPr id="24" name="Snip  11">
              <a:extLst>
                <a:ext uri="{FF2B5EF4-FFF2-40B4-BE49-F238E27FC236}">
                  <a16:creationId xmlns:a16="http://schemas.microsoft.com/office/drawing/2014/main" id="{61EFA1E8-8DFF-82D5-52C7-5439D1622AFD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Frame 24">
              <a:extLst>
                <a:ext uri="{FF2B5EF4-FFF2-40B4-BE49-F238E27FC236}">
                  <a16:creationId xmlns:a16="http://schemas.microsoft.com/office/drawing/2014/main" id="{08C739FC-988F-19A6-3CB1-BF08C7722C37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Snip  13">
              <a:extLst>
                <a:ext uri="{FF2B5EF4-FFF2-40B4-BE49-F238E27FC236}">
                  <a16:creationId xmlns:a16="http://schemas.microsoft.com/office/drawing/2014/main" id="{509ED3DC-CFB6-B6DE-5600-13DCF3BEC468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sai">
            <a:extLst>
              <a:ext uri="{FF2B5EF4-FFF2-40B4-BE49-F238E27FC236}">
                <a16:creationId xmlns:a16="http://schemas.microsoft.com/office/drawing/2014/main" id="{661CC382-7B02-502D-6E6C-6627477C3176}"/>
              </a:ext>
            </a:extLst>
          </p:cNvPr>
          <p:cNvGrpSpPr/>
          <p:nvPr/>
        </p:nvGrpSpPr>
        <p:grpSpPr>
          <a:xfrm>
            <a:off x="6673020" y="3645494"/>
            <a:ext cx="1636839" cy="2373313"/>
            <a:chOff x="2982190" y="1219200"/>
            <a:chExt cx="2732809" cy="3962400"/>
          </a:xfrm>
          <a:solidFill>
            <a:srgbClr val="7030A0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E4B4998-1712-0D57-2ACC-AEAC3EA48974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Flowchart: Or 28">
              <a:extLst>
                <a:ext uri="{FF2B5EF4-FFF2-40B4-BE49-F238E27FC236}">
                  <a16:creationId xmlns:a16="http://schemas.microsoft.com/office/drawing/2014/main" id="{D75E4421-6FB0-1B3E-9BD7-B6C6F9E7670E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7704FE8-4A0E-E73A-B4A1-87AE1F0C8158}"/>
              </a:ext>
            </a:extLst>
          </p:cNvPr>
          <p:cNvGrpSpPr/>
          <p:nvPr/>
        </p:nvGrpSpPr>
        <p:grpSpPr>
          <a:xfrm>
            <a:off x="9155212" y="3263304"/>
            <a:ext cx="2389909" cy="3194844"/>
            <a:chOff x="2334491" y="533400"/>
            <a:chExt cx="3990109" cy="5334000"/>
          </a:xfrm>
          <a:solidFill>
            <a:srgbClr val="FFFF00"/>
          </a:solidFill>
        </p:grpSpPr>
        <p:sp>
          <p:nvSpPr>
            <p:cNvPr id="31" name="Snip  11">
              <a:extLst>
                <a:ext uri="{FF2B5EF4-FFF2-40B4-BE49-F238E27FC236}">
                  <a16:creationId xmlns:a16="http://schemas.microsoft.com/office/drawing/2014/main" id="{BC79113B-7F37-70BA-D929-669BCEAB4FE0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72" name="Frame 3071">
              <a:extLst>
                <a:ext uri="{FF2B5EF4-FFF2-40B4-BE49-F238E27FC236}">
                  <a16:creationId xmlns:a16="http://schemas.microsoft.com/office/drawing/2014/main" id="{E304E034-77F0-FDA5-4CC5-10860BE13A27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73" name="Snip  13">
              <a:extLst>
                <a:ext uri="{FF2B5EF4-FFF2-40B4-BE49-F238E27FC236}">
                  <a16:creationId xmlns:a16="http://schemas.microsoft.com/office/drawing/2014/main" id="{27312CAF-81B8-5429-1060-4AE533D5883C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74" name="sai">
            <a:extLst>
              <a:ext uri="{FF2B5EF4-FFF2-40B4-BE49-F238E27FC236}">
                <a16:creationId xmlns:a16="http://schemas.microsoft.com/office/drawing/2014/main" id="{6C59D835-FF4F-4C94-B6F3-E812611E0DF5}"/>
              </a:ext>
            </a:extLst>
          </p:cNvPr>
          <p:cNvGrpSpPr/>
          <p:nvPr/>
        </p:nvGrpSpPr>
        <p:grpSpPr>
          <a:xfrm>
            <a:off x="9540045" y="3674069"/>
            <a:ext cx="1636839" cy="2373313"/>
            <a:chOff x="2982190" y="1219200"/>
            <a:chExt cx="2732809" cy="3962400"/>
          </a:xfrm>
          <a:solidFill>
            <a:srgbClr val="FFFF00"/>
          </a:solidFill>
        </p:grpSpPr>
        <p:sp>
          <p:nvSpPr>
            <p:cNvPr id="3075" name="Rectangle 3074">
              <a:extLst>
                <a:ext uri="{FF2B5EF4-FFF2-40B4-BE49-F238E27FC236}">
                  <a16:creationId xmlns:a16="http://schemas.microsoft.com/office/drawing/2014/main" id="{0C47ED78-841A-4FEC-135F-10146881B5ED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76" name="Flowchart: Or 3075">
              <a:extLst>
                <a:ext uri="{FF2B5EF4-FFF2-40B4-BE49-F238E27FC236}">
                  <a16:creationId xmlns:a16="http://schemas.microsoft.com/office/drawing/2014/main" id="{52117949-DBB7-F7FE-C808-C745ACE1CDDF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77" name="Picture 3076">
            <a:hlinkClick r:id="" action="ppaction://noaction"/>
            <a:extLst>
              <a:ext uri="{FF2B5EF4-FFF2-40B4-BE49-F238E27FC236}">
                <a16:creationId xmlns:a16="http://schemas.microsoft.com/office/drawing/2014/main" id="{0F537A2F-5ADF-9D85-1727-5AC582C119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8518" y="3368480"/>
            <a:ext cx="2772698" cy="2772698"/>
          </a:xfrm>
          <a:prstGeom prst="rect">
            <a:avLst/>
          </a:prstGeom>
        </p:spPr>
      </p:pic>
      <p:pic>
        <p:nvPicPr>
          <p:cNvPr id="3082" name="Picture 3081">
            <a:extLst>
              <a:ext uri="{FF2B5EF4-FFF2-40B4-BE49-F238E27FC236}">
                <a16:creationId xmlns:a16="http://schemas.microsoft.com/office/drawing/2014/main" id="{77F6FEC0-B634-CB88-485E-FBDF53F1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69" y="3735632"/>
            <a:ext cx="1990725" cy="2476500"/>
          </a:xfrm>
          <a:prstGeom prst="rect">
            <a:avLst/>
          </a:prstGeom>
        </p:spPr>
      </p:pic>
      <p:pic>
        <p:nvPicPr>
          <p:cNvPr id="3083" name="Picture 3082">
            <a:extLst>
              <a:ext uri="{FF2B5EF4-FFF2-40B4-BE49-F238E27FC236}">
                <a16:creationId xmlns:a16="http://schemas.microsoft.com/office/drawing/2014/main" id="{F8AD0365-2E28-620A-8B68-10AA6E453B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67449" y="3599116"/>
            <a:ext cx="2349117" cy="2567640"/>
          </a:xfrm>
          <a:prstGeom prst="rect">
            <a:avLst/>
          </a:prstGeom>
        </p:spPr>
      </p:pic>
      <p:pic>
        <p:nvPicPr>
          <p:cNvPr id="3084" name="Picture 4" descr="Characters – Doraemon's World">
            <a:extLst>
              <a:ext uri="{FF2B5EF4-FFF2-40B4-BE49-F238E27FC236}">
                <a16:creationId xmlns:a16="http://schemas.microsoft.com/office/drawing/2014/main" id="{C0E07657-C221-2B93-DDAB-273E3E4D9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769" y="3638550"/>
            <a:ext cx="3560879" cy="267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9" name="Rectangle: Rounded Corners 3088">
            <a:extLst>
              <a:ext uri="{FF2B5EF4-FFF2-40B4-BE49-F238E27FC236}">
                <a16:creationId xmlns:a16="http://schemas.microsoft.com/office/drawing/2014/main" id="{F1F0D377-815C-E077-AB26-B934A6B2A5E8}"/>
              </a:ext>
            </a:extLst>
          </p:cNvPr>
          <p:cNvSpPr/>
          <p:nvPr/>
        </p:nvSpPr>
        <p:spPr>
          <a:xfrm>
            <a:off x="547884" y="1704875"/>
            <a:ext cx="2532200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4</a:t>
            </a:r>
          </a:p>
        </p:txBody>
      </p:sp>
      <p:sp>
        <p:nvSpPr>
          <p:cNvPr id="3090" name="Rectangle: Rounded Corners 3089">
            <a:extLst>
              <a:ext uri="{FF2B5EF4-FFF2-40B4-BE49-F238E27FC236}">
                <a16:creationId xmlns:a16="http://schemas.microsoft.com/office/drawing/2014/main" id="{BD401F24-2835-AD8F-E3B4-052D7EDCDC39}"/>
              </a:ext>
            </a:extLst>
          </p:cNvPr>
          <p:cNvSpPr/>
          <p:nvPr/>
        </p:nvSpPr>
        <p:spPr>
          <a:xfrm>
            <a:off x="3358461" y="1685624"/>
            <a:ext cx="2772832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5</a:t>
            </a:r>
          </a:p>
        </p:txBody>
      </p:sp>
      <p:sp>
        <p:nvSpPr>
          <p:cNvPr id="3091" name="Rectangle: Rounded Corners 3090">
            <a:extLst>
              <a:ext uri="{FF2B5EF4-FFF2-40B4-BE49-F238E27FC236}">
                <a16:creationId xmlns:a16="http://schemas.microsoft.com/office/drawing/2014/main" id="{CB277E72-81C2-E601-B914-7EA9B1340A87}"/>
              </a:ext>
            </a:extLst>
          </p:cNvPr>
          <p:cNvSpPr/>
          <p:nvPr/>
        </p:nvSpPr>
        <p:spPr>
          <a:xfrm>
            <a:off x="6428921" y="1714500"/>
            <a:ext cx="2464823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6</a:t>
            </a:r>
          </a:p>
        </p:txBody>
      </p:sp>
      <p:sp>
        <p:nvSpPr>
          <p:cNvPr id="3092" name="Rectangle: Rounded Corners 3091">
            <a:extLst>
              <a:ext uri="{FF2B5EF4-FFF2-40B4-BE49-F238E27FC236}">
                <a16:creationId xmlns:a16="http://schemas.microsoft.com/office/drawing/2014/main" id="{1404FC9B-E900-5588-8C38-63E0DA95A6B1}"/>
              </a:ext>
            </a:extLst>
          </p:cNvPr>
          <p:cNvSpPr/>
          <p:nvPr/>
        </p:nvSpPr>
        <p:spPr>
          <a:xfrm>
            <a:off x="9239497" y="1762626"/>
            <a:ext cx="2522575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7</a:t>
            </a:r>
          </a:p>
        </p:txBody>
      </p:sp>
    </p:spTree>
    <p:extLst>
      <p:ext uri="{BB962C8B-B14F-4D97-AF65-F5344CB8AC3E}">
        <p14:creationId xmlns:p14="http://schemas.microsoft.com/office/powerpoint/2010/main" val="193485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A7CCA460-55F4-735C-4447-7820F4DC96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ảng câu hỏi">
            <a:extLst>
              <a:ext uri="{FF2B5EF4-FFF2-40B4-BE49-F238E27FC236}">
                <a16:creationId xmlns:a16="http://schemas.microsoft.com/office/drawing/2014/main" id="{6B7D407A-D067-5556-B372-60A14DCFC3F6}"/>
              </a:ext>
            </a:extLst>
          </p:cNvPr>
          <p:cNvSpPr/>
          <p:nvPr/>
        </p:nvSpPr>
        <p:spPr>
          <a:xfrm>
            <a:off x="285750" y="300091"/>
            <a:ext cx="11544299" cy="766710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FA050390-25A9-8718-34EA-B8634D8F6069}"/>
              </a:ext>
            </a:extLst>
          </p:cNvPr>
          <p:cNvSpPr txBox="1"/>
          <p:nvPr/>
        </p:nvSpPr>
        <p:spPr>
          <a:xfrm>
            <a:off x="542925" y="303082"/>
            <a:ext cx="11029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 : 5 =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Arrow: Left 6">
            <a:hlinkClick r:id="rId5" action="ppaction://hlinksldjump"/>
            <a:extLst>
              <a:ext uri="{FF2B5EF4-FFF2-40B4-BE49-F238E27FC236}">
                <a16:creationId xmlns:a16="http://schemas.microsoft.com/office/drawing/2014/main" id="{D2DC1EF3-8D7B-7CD8-4DAE-B4344F3B7170}"/>
              </a:ext>
            </a:extLst>
          </p:cNvPr>
          <p:cNvSpPr/>
          <p:nvPr/>
        </p:nvSpPr>
        <p:spPr>
          <a:xfrm>
            <a:off x="10982325" y="6448425"/>
            <a:ext cx="923925" cy="40957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428803A-0A53-8BEA-7D76-824237E6C240}"/>
              </a:ext>
            </a:extLst>
          </p:cNvPr>
          <p:cNvGrpSpPr/>
          <p:nvPr/>
        </p:nvGrpSpPr>
        <p:grpSpPr>
          <a:xfrm>
            <a:off x="9109069" y="3274075"/>
            <a:ext cx="2389909" cy="3194844"/>
            <a:chOff x="2334491" y="533400"/>
            <a:chExt cx="3990109" cy="5334000"/>
          </a:xfrm>
          <a:solidFill>
            <a:srgbClr val="FFFF00"/>
          </a:solidFill>
        </p:grpSpPr>
        <p:sp>
          <p:nvSpPr>
            <p:cNvPr id="10" name="Snip 4">
              <a:extLst>
                <a:ext uri="{FF2B5EF4-FFF2-40B4-BE49-F238E27FC236}">
                  <a16:creationId xmlns:a16="http://schemas.microsoft.com/office/drawing/2014/main" id="{B2A3C56A-E8E3-2C5D-5A6E-1B5A7261A0A6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Frame 10">
              <a:extLst>
                <a:ext uri="{FF2B5EF4-FFF2-40B4-BE49-F238E27FC236}">
                  <a16:creationId xmlns:a16="http://schemas.microsoft.com/office/drawing/2014/main" id="{9BAB7873-B325-1AB5-5F71-D9F87E1C20AA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Snip 6">
              <a:extLst>
                <a:ext uri="{FF2B5EF4-FFF2-40B4-BE49-F238E27FC236}">
                  <a16:creationId xmlns:a16="http://schemas.microsoft.com/office/drawing/2014/main" id="{96B26B89-29B8-2BB4-E016-61C59B6CCB23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đúng">
            <a:extLst>
              <a:ext uri="{FF2B5EF4-FFF2-40B4-BE49-F238E27FC236}">
                <a16:creationId xmlns:a16="http://schemas.microsoft.com/office/drawing/2014/main" id="{8B4E0A1B-C6E1-D7C9-DA68-F240CAA57226}"/>
              </a:ext>
            </a:extLst>
          </p:cNvPr>
          <p:cNvGrpSpPr/>
          <p:nvPr/>
        </p:nvGrpSpPr>
        <p:grpSpPr>
          <a:xfrm>
            <a:off x="9493902" y="3684840"/>
            <a:ext cx="1636839" cy="2373313"/>
            <a:chOff x="2982190" y="1219200"/>
            <a:chExt cx="2732809" cy="3962400"/>
          </a:xfrm>
          <a:solidFill>
            <a:srgbClr val="FFFF00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AF91785-8779-DAE2-BA2C-787DABBFCA19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Flowchart: Or 14">
              <a:extLst>
                <a:ext uri="{FF2B5EF4-FFF2-40B4-BE49-F238E27FC236}">
                  <a16:creationId xmlns:a16="http://schemas.microsoft.com/office/drawing/2014/main" id="{AFB3A0C1-A59D-AD3C-BAC2-F272DF3750A9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6F9D0C-C499-C43D-884C-8A9ECC10229E}"/>
              </a:ext>
            </a:extLst>
          </p:cNvPr>
          <p:cNvGrpSpPr/>
          <p:nvPr/>
        </p:nvGrpSpPr>
        <p:grpSpPr>
          <a:xfrm>
            <a:off x="3459262" y="3244254"/>
            <a:ext cx="2389909" cy="3194844"/>
            <a:chOff x="2334491" y="533400"/>
            <a:chExt cx="3990109" cy="5334000"/>
          </a:xfrm>
        </p:grpSpPr>
        <p:sp>
          <p:nvSpPr>
            <p:cNvPr id="17" name="Snip  11">
              <a:extLst>
                <a:ext uri="{FF2B5EF4-FFF2-40B4-BE49-F238E27FC236}">
                  <a16:creationId xmlns:a16="http://schemas.microsoft.com/office/drawing/2014/main" id="{F1FD6100-FDFA-1545-BD59-809E82CB2ED8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Frame 17">
              <a:extLst>
                <a:ext uri="{FF2B5EF4-FFF2-40B4-BE49-F238E27FC236}">
                  <a16:creationId xmlns:a16="http://schemas.microsoft.com/office/drawing/2014/main" id="{9E1F9C5F-8BB3-F034-D94D-470901C7C48E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Snip  13">
              <a:extLst>
                <a:ext uri="{FF2B5EF4-FFF2-40B4-BE49-F238E27FC236}">
                  <a16:creationId xmlns:a16="http://schemas.microsoft.com/office/drawing/2014/main" id="{94EC0EC9-DC2D-DDCC-94E7-1E8C6B12F714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sai">
            <a:extLst>
              <a:ext uri="{FF2B5EF4-FFF2-40B4-BE49-F238E27FC236}">
                <a16:creationId xmlns:a16="http://schemas.microsoft.com/office/drawing/2014/main" id="{63EFDFAD-D4DE-4FD4-A68A-8093742137CD}"/>
              </a:ext>
            </a:extLst>
          </p:cNvPr>
          <p:cNvGrpSpPr/>
          <p:nvPr/>
        </p:nvGrpSpPr>
        <p:grpSpPr>
          <a:xfrm>
            <a:off x="3844095" y="3655019"/>
            <a:ext cx="1636839" cy="2373313"/>
            <a:chOff x="2982190" y="1219200"/>
            <a:chExt cx="2732809" cy="39624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E1E50D2-2D7B-4391-B558-BF9E34CDC1AC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Flowchart: Or 21">
              <a:extLst>
                <a:ext uri="{FF2B5EF4-FFF2-40B4-BE49-F238E27FC236}">
                  <a16:creationId xmlns:a16="http://schemas.microsoft.com/office/drawing/2014/main" id="{5CEFB4D8-77D8-DDE0-F22F-0BA06347B9BD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8139246-6681-3EB0-11AA-A3C11667E319}"/>
              </a:ext>
            </a:extLst>
          </p:cNvPr>
          <p:cNvGrpSpPr/>
          <p:nvPr/>
        </p:nvGrpSpPr>
        <p:grpSpPr>
          <a:xfrm>
            <a:off x="6288187" y="3234729"/>
            <a:ext cx="2389909" cy="3194844"/>
            <a:chOff x="2334491" y="533400"/>
            <a:chExt cx="3990109" cy="5334000"/>
          </a:xfrm>
          <a:solidFill>
            <a:srgbClr val="7030A0"/>
          </a:solidFill>
        </p:grpSpPr>
        <p:sp>
          <p:nvSpPr>
            <p:cNvPr id="24" name="Snip  11">
              <a:extLst>
                <a:ext uri="{FF2B5EF4-FFF2-40B4-BE49-F238E27FC236}">
                  <a16:creationId xmlns:a16="http://schemas.microsoft.com/office/drawing/2014/main" id="{DCB9728F-018C-420E-7F9F-517E84BDCB6A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Frame 24">
              <a:extLst>
                <a:ext uri="{FF2B5EF4-FFF2-40B4-BE49-F238E27FC236}">
                  <a16:creationId xmlns:a16="http://schemas.microsoft.com/office/drawing/2014/main" id="{33286BA9-706F-A196-F2AC-A754056BC7F0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Snip  13">
              <a:extLst>
                <a:ext uri="{FF2B5EF4-FFF2-40B4-BE49-F238E27FC236}">
                  <a16:creationId xmlns:a16="http://schemas.microsoft.com/office/drawing/2014/main" id="{A0BDEF8A-5112-A45F-9481-DB559069915F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sai">
            <a:extLst>
              <a:ext uri="{FF2B5EF4-FFF2-40B4-BE49-F238E27FC236}">
                <a16:creationId xmlns:a16="http://schemas.microsoft.com/office/drawing/2014/main" id="{A43B1049-8B36-B356-147A-5F7CBA6989B3}"/>
              </a:ext>
            </a:extLst>
          </p:cNvPr>
          <p:cNvGrpSpPr/>
          <p:nvPr/>
        </p:nvGrpSpPr>
        <p:grpSpPr>
          <a:xfrm>
            <a:off x="6673020" y="3645494"/>
            <a:ext cx="1636839" cy="2373313"/>
            <a:chOff x="2982190" y="1219200"/>
            <a:chExt cx="2732809" cy="3962400"/>
          </a:xfrm>
          <a:solidFill>
            <a:srgbClr val="7030A0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3832D53-513E-9C1B-CA87-E2F462BFDBB5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Flowchart: Or 28">
              <a:extLst>
                <a:ext uri="{FF2B5EF4-FFF2-40B4-BE49-F238E27FC236}">
                  <a16:creationId xmlns:a16="http://schemas.microsoft.com/office/drawing/2014/main" id="{ADDBF2CB-6935-2F13-72B1-08F0E48AFD04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C32EC8A-CCDC-8A30-71A3-957BE46A39C0}"/>
              </a:ext>
            </a:extLst>
          </p:cNvPr>
          <p:cNvGrpSpPr/>
          <p:nvPr/>
        </p:nvGrpSpPr>
        <p:grpSpPr>
          <a:xfrm>
            <a:off x="524559" y="3263304"/>
            <a:ext cx="2389909" cy="3194844"/>
            <a:chOff x="2334491" y="533400"/>
            <a:chExt cx="3990109" cy="5334000"/>
          </a:xfrm>
          <a:solidFill>
            <a:srgbClr val="0070C0"/>
          </a:solidFill>
        </p:grpSpPr>
        <p:sp>
          <p:nvSpPr>
            <p:cNvPr id="31" name="Snip  11">
              <a:extLst>
                <a:ext uri="{FF2B5EF4-FFF2-40B4-BE49-F238E27FC236}">
                  <a16:creationId xmlns:a16="http://schemas.microsoft.com/office/drawing/2014/main" id="{4474413E-87AC-D410-45C7-944C197DF7A2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72" name="Frame 3071">
              <a:extLst>
                <a:ext uri="{FF2B5EF4-FFF2-40B4-BE49-F238E27FC236}">
                  <a16:creationId xmlns:a16="http://schemas.microsoft.com/office/drawing/2014/main" id="{751C08AE-3EC2-9978-CE54-DC6F3CFC7951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73" name="Snip  13">
              <a:extLst>
                <a:ext uri="{FF2B5EF4-FFF2-40B4-BE49-F238E27FC236}">
                  <a16:creationId xmlns:a16="http://schemas.microsoft.com/office/drawing/2014/main" id="{B2D8424C-86A1-19E6-84A4-295270894A77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74" name="sai">
            <a:extLst>
              <a:ext uri="{FF2B5EF4-FFF2-40B4-BE49-F238E27FC236}">
                <a16:creationId xmlns:a16="http://schemas.microsoft.com/office/drawing/2014/main" id="{02787D24-E778-FB81-3EC9-F9E8774215EF}"/>
              </a:ext>
            </a:extLst>
          </p:cNvPr>
          <p:cNvGrpSpPr/>
          <p:nvPr/>
        </p:nvGrpSpPr>
        <p:grpSpPr>
          <a:xfrm>
            <a:off x="909392" y="3674069"/>
            <a:ext cx="1636839" cy="2373313"/>
            <a:chOff x="2982190" y="1219200"/>
            <a:chExt cx="2732809" cy="3962400"/>
          </a:xfrm>
          <a:solidFill>
            <a:srgbClr val="0070C0"/>
          </a:solidFill>
        </p:grpSpPr>
        <p:sp>
          <p:nvSpPr>
            <p:cNvPr id="3075" name="Rectangle 3074">
              <a:extLst>
                <a:ext uri="{FF2B5EF4-FFF2-40B4-BE49-F238E27FC236}">
                  <a16:creationId xmlns:a16="http://schemas.microsoft.com/office/drawing/2014/main" id="{CA991B6E-5FD0-E132-AED5-BC058774C69F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76" name="Flowchart: Or 3075">
              <a:extLst>
                <a:ext uri="{FF2B5EF4-FFF2-40B4-BE49-F238E27FC236}">
                  <a16:creationId xmlns:a16="http://schemas.microsoft.com/office/drawing/2014/main" id="{9C749773-A250-9598-7912-6614D596B091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77" name="Picture 3076">
            <a:hlinkClick r:id="" action="ppaction://noaction"/>
            <a:extLst>
              <a:ext uri="{FF2B5EF4-FFF2-40B4-BE49-F238E27FC236}">
                <a16:creationId xmlns:a16="http://schemas.microsoft.com/office/drawing/2014/main" id="{7A07E3CC-7F76-47C3-5D05-B536C43DD7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8160" y="3666930"/>
            <a:ext cx="2772698" cy="2772698"/>
          </a:xfrm>
          <a:prstGeom prst="rect">
            <a:avLst/>
          </a:prstGeom>
        </p:spPr>
      </p:pic>
      <p:pic>
        <p:nvPicPr>
          <p:cNvPr id="3082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FDA0826A-4340-E6AB-3694-E2EDA220D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3686" y="3749963"/>
            <a:ext cx="3310997" cy="265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0F2A1B2A-4B53-BBB3-AF98-B52EB2D16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151416" y="3417434"/>
            <a:ext cx="2513475" cy="298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0D92D09-B10B-BFB6-1211-0D2BDEBA4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045603" y="3533396"/>
            <a:ext cx="1538367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5" name="Rectangle: Rounded Corners 3084">
            <a:extLst>
              <a:ext uri="{FF2B5EF4-FFF2-40B4-BE49-F238E27FC236}">
                <a16:creationId xmlns:a16="http://schemas.microsoft.com/office/drawing/2014/main" id="{ABA51887-9C2E-EC76-5012-C1F574943D61}"/>
              </a:ext>
            </a:extLst>
          </p:cNvPr>
          <p:cNvSpPr/>
          <p:nvPr/>
        </p:nvSpPr>
        <p:spPr>
          <a:xfrm>
            <a:off x="547884" y="1704875"/>
            <a:ext cx="2532200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9</a:t>
            </a:r>
          </a:p>
        </p:txBody>
      </p:sp>
      <p:sp>
        <p:nvSpPr>
          <p:cNvPr id="3086" name="Rectangle: Rounded Corners 3085">
            <a:extLst>
              <a:ext uri="{FF2B5EF4-FFF2-40B4-BE49-F238E27FC236}">
                <a16:creationId xmlns:a16="http://schemas.microsoft.com/office/drawing/2014/main" id="{4F172A0B-A15B-1DE3-B064-D860DE8BEF70}"/>
              </a:ext>
            </a:extLst>
          </p:cNvPr>
          <p:cNvSpPr/>
          <p:nvPr/>
        </p:nvSpPr>
        <p:spPr>
          <a:xfrm>
            <a:off x="3358461" y="1685624"/>
            <a:ext cx="2772832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6</a:t>
            </a:r>
          </a:p>
        </p:txBody>
      </p:sp>
      <p:sp>
        <p:nvSpPr>
          <p:cNvPr id="3087" name="Rectangle: Rounded Corners 3086">
            <a:extLst>
              <a:ext uri="{FF2B5EF4-FFF2-40B4-BE49-F238E27FC236}">
                <a16:creationId xmlns:a16="http://schemas.microsoft.com/office/drawing/2014/main" id="{16D87D2B-6524-C461-1983-CD8C63923160}"/>
              </a:ext>
            </a:extLst>
          </p:cNvPr>
          <p:cNvSpPr/>
          <p:nvPr/>
        </p:nvSpPr>
        <p:spPr>
          <a:xfrm>
            <a:off x="6332668" y="1724125"/>
            <a:ext cx="2464823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7</a:t>
            </a:r>
          </a:p>
        </p:txBody>
      </p:sp>
      <p:sp>
        <p:nvSpPr>
          <p:cNvPr id="3088" name="Rectangle: Rounded Corners 3087">
            <a:extLst>
              <a:ext uri="{FF2B5EF4-FFF2-40B4-BE49-F238E27FC236}">
                <a16:creationId xmlns:a16="http://schemas.microsoft.com/office/drawing/2014/main" id="{3AABDB38-A105-DBE4-FBF7-3131288B9315}"/>
              </a:ext>
            </a:extLst>
          </p:cNvPr>
          <p:cNvSpPr/>
          <p:nvPr/>
        </p:nvSpPr>
        <p:spPr>
          <a:xfrm>
            <a:off x="9239497" y="1762626"/>
            <a:ext cx="2522575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8</a:t>
            </a: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E683D13-7FBB-61BB-D972-D7BFF6F90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ảng câu hỏi">
            <a:extLst>
              <a:ext uri="{FF2B5EF4-FFF2-40B4-BE49-F238E27FC236}">
                <a16:creationId xmlns:a16="http://schemas.microsoft.com/office/drawing/2014/main" id="{AFFB4659-7971-8679-7A9F-09BBAF9979F5}"/>
              </a:ext>
            </a:extLst>
          </p:cNvPr>
          <p:cNvSpPr/>
          <p:nvPr/>
        </p:nvSpPr>
        <p:spPr>
          <a:xfrm>
            <a:off x="285750" y="300091"/>
            <a:ext cx="11544299" cy="766710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45FBF09A-3DDF-AEFD-5D00-56E8ADAC32F9}"/>
              </a:ext>
            </a:extLst>
          </p:cNvPr>
          <p:cNvSpPr txBox="1"/>
          <p:nvPr/>
        </p:nvSpPr>
        <p:spPr>
          <a:xfrm>
            <a:off x="542925" y="303082"/>
            <a:ext cx="11029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: 5 =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Arrow: Left 6">
            <a:hlinkClick r:id="rId5" action="ppaction://hlinksldjump"/>
            <a:extLst>
              <a:ext uri="{FF2B5EF4-FFF2-40B4-BE49-F238E27FC236}">
                <a16:creationId xmlns:a16="http://schemas.microsoft.com/office/drawing/2014/main" id="{937CF582-0E4A-B395-5918-2B80291C10BB}"/>
              </a:ext>
            </a:extLst>
          </p:cNvPr>
          <p:cNvSpPr/>
          <p:nvPr/>
        </p:nvSpPr>
        <p:spPr>
          <a:xfrm>
            <a:off x="11046494" y="6448425"/>
            <a:ext cx="923925" cy="40957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43A83E6-52FC-DE21-142A-EE7B15037295}"/>
              </a:ext>
            </a:extLst>
          </p:cNvPr>
          <p:cNvGrpSpPr/>
          <p:nvPr/>
        </p:nvGrpSpPr>
        <p:grpSpPr>
          <a:xfrm>
            <a:off x="6261594" y="3225948"/>
            <a:ext cx="2389909" cy="3194844"/>
            <a:chOff x="2334491" y="533400"/>
            <a:chExt cx="3990109" cy="5334000"/>
          </a:xfrm>
          <a:solidFill>
            <a:srgbClr val="7030A0"/>
          </a:solidFill>
        </p:grpSpPr>
        <p:sp>
          <p:nvSpPr>
            <p:cNvPr id="10" name="Snip 4">
              <a:extLst>
                <a:ext uri="{FF2B5EF4-FFF2-40B4-BE49-F238E27FC236}">
                  <a16:creationId xmlns:a16="http://schemas.microsoft.com/office/drawing/2014/main" id="{1BC0AC0C-C5E2-1491-3EEC-0A4B5A842D46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Frame 10">
              <a:extLst>
                <a:ext uri="{FF2B5EF4-FFF2-40B4-BE49-F238E27FC236}">
                  <a16:creationId xmlns:a16="http://schemas.microsoft.com/office/drawing/2014/main" id="{E4955DCD-410C-482D-3353-3854B1184446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Snip 6">
              <a:extLst>
                <a:ext uri="{FF2B5EF4-FFF2-40B4-BE49-F238E27FC236}">
                  <a16:creationId xmlns:a16="http://schemas.microsoft.com/office/drawing/2014/main" id="{F6ECC01E-B691-24EA-7A74-5A404D4C95AF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đúng">
            <a:extLst>
              <a:ext uri="{FF2B5EF4-FFF2-40B4-BE49-F238E27FC236}">
                <a16:creationId xmlns:a16="http://schemas.microsoft.com/office/drawing/2014/main" id="{2E5BAC7E-DC78-6EB2-F921-1657A10CCAB4}"/>
              </a:ext>
            </a:extLst>
          </p:cNvPr>
          <p:cNvGrpSpPr/>
          <p:nvPr/>
        </p:nvGrpSpPr>
        <p:grpSpPr>
          <a:xfrm>
            <a:off x="6646427" y="3636713"/>
            <a:ext cx="1636839" cy="2373313"/>
            <a:chOff x="2982190" y="1219200"/>
            <a:chExt cx="2732809" cy="3962400"/>
          </a:xfrm>
          <a:solidFill>
            <a:srgbClr val="7030A0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4ECBC24-7227-DF08-CDE5-1F7880C142DA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Flowchart: Or 14">
              <a:extLst>
                <a:ext uri="{FF2B5EF4-FFF2-40B4-BE49-F238E27FC236}">
                  <a16:creationId xmlns:a16="http://schemas.microsoft.com/office/drawing/2014/main" id="{0C5EC6E1-A39C-28F6-5B9A-2494076A4B38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9F08AD1-04D5-251B-C2C0-74806E42AC67}"/>
              </a:ext>
            </a:extLst>
          </p:cNvPr>
          <p:cNvGrpSpPr/>
          <p:nvPr/>
        </p:nvGrpSpPr>
        <p:grpSpPr>
          <a:xfrm>
            <a:off x="3459262" y="3244254"/>
            <a:ext cx="2389909" cy="3194844"/>
            <a:chOff x="2334491" y="533400"/>
            <a:chExt cx="3990109" cy="5334000"/>
          </a:xfrm>
        </p:grpSpPr>
        <p:sp>
          <p:nvSpPr>
            <p:cNvPr id="17" name="Snip  11">
              <a:extLst>
                <a:ext uri="{FF2B5EF4-FFF2-40B4-BE49-F238E27FC236}">
                  <a16:creationId xmlns:a16="http://schemas.microsoft.com/office/drawing/2014/main" id="{A9730418-2AE7-7380-674A-C1A24989EA38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Frame 17">
              <a:extLst>
                <a:ext uri="{FF2B5EF4-FFF2-40B4-BE49-F238E27FC236}">
                  <a16:creationId xmlns:a16="http://schemas.microsoft.com/office/drawing/2014/main" id="{5CC9721B-1168-CDCC-360C-1D1F93738893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Snip  13">
              <a:extLst>
                <a:ext uri="{FF2B5EF4-FFF2-40B4-BE49-F238E27FC236}">
                  <a16:creationId xmlns:a16="http://schemas.microsoft.com/office/drawing/2014/main" id="{58387234-55AA-8834-842A-DBEE28C1D83B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sai">
            <a:extLst>
              <a:ext uri="{FF2B5EF4-FFF2-40B4-BE49-F238E27FC236}">
                <a16:creationId xmlns:a16="http://schemas.microsoft.com/office/drawing/2014/main" id="{F49A1057-937C-69A3-F9EA-7EFD39C97917}"/>
              </a:ext>
            </a:extLst>
          </p:cNvPr>
          <p:cNvGrpSpPr/>
          <p:nvPr/>
        </p:nvGrpSpPr>
        <p:grpSpPr>
          <a:xfrm>
            <a:off x="3844095" y="3655019"/>
            <a:ext cx="1636839" cy="2373313"/>
            <a:chOff x="2982190" y="1219200"/>
            <a:chExt cx="2732809" cy="39624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EDCAC67-89F1-5BC0-F70A-D9107C582E85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Flowchart: Or 21">
              <a:extLst>
                <a:ext uri="{FF2B5EF4-FFF2-40B4-BE49-F238E27FC236}">
                  <a16:creationId xmlns:a16="http://schemas.microsoft.com/office/drawing/2014/main" id="{1673C331-9990-459F-CA46-EF81CAABB823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B34FA-6274-6BD6-3563-B99365B13B2F}"/>
              </a:ext>
            </a:extLst>
          </p:cNvPr>
          <p:cNvGrpSpPr/>
          <p:nvPr/>
        </p:nvGrpSpPr>
        <p:grpSpPr>
          <a:xfrm>
            <a:off x="577199" y="3186603"/>
            <a:ext cx="2389909" cy="3194844"/>
            <a:chOff x="2334491" y="533400"/>
            <a:chExt cx="3990109" cy="5334000"/>
          </a:xfrm>
          <a:solidFill>
            <a:srgbClr val="0070C0"/>
          </a:solidFill>
        </p:grpSpPr>
        <p:sp>
          <p:nvSpPr>
            <p:cNvPr id="24" name="Snip  11">
              <a:extLst>
                <a:ext uri="{FF2B5EF4-FFF2-40B4-BE49-F238E27FC236}">
                  <a16:creationId xmlns:a16="http://schemas.microsoft.com/office/drawing/2014/main" id="{3C97A51A-46E0-ECDE-3E51-1ADE4FA33DF3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Frame 24">
              <a:extLst>
                <a:ext uri="{FF2B5EF4-FFF2-40B4-BE49-F238E27FC236}">
                  <a16:creationId xmlns:a16="http://schemas.microsoft.com/office/drawing/2014/main" id="{A39F5618-EC23-D7AB-2BE1-4EA08CF50B5E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Snip  13">
              <a:extLst>
                <a:ext uri="{FF2B5EF4-FFF2-40B4-BE49-F238E27FC236}">
                  <a16:creationId xmlns:a16="http://schemas.microsoft.com/office/drawing/2014/main" id="{ECD71642-7540-C4F1-BF9C-E69E66B7E30B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sai">
            <a:extLst>
              <a:ext uri="{FF2B5EF4-FFF2-40B4-BE49-F238E27FC236}">
                <a16:creationId xmlns:a16="http://schemas.microsoft.com/office/drawing/2014/main" id="{C344E8DF-BCA7-349E-577C-2F2290B993C5}"/>
              </a:ext>
            </a:extLst>
          </p:cNvPr>
          <p:cNvGrpSpPr/>
          <p:nvPr/>
        </p:nvGrpSpPr>
        <p:grpSpPr>
          <a:xfrm>
            <a:off x="962032" y="3597368"/>
            <a:ext cx="1636839" cy="2373313"/>
            <a:chOff x="2982190" y="1219200"/>
            <a:chExt cx="2732809" cy="3962400"/>
          </a:xfrm>
          <a:solidFill>
            <a:srgbClr val="0070C0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D026C47-4986-DE9A-AF17-2C84D265264D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Flowchart: Or 28">
              <a:extLst>
                <a:ext uri="{FF2B5EF4-FFF2-40B4-BE49-F238E27FC236}">
                  <a16:creationId xmlns:a16="http://schemas.microsoft.com/office/drawing/2014/main" id="{28776730-7522-870A-A5A0-DE145DEDD88F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A23A70A-8503-4286-A5CC-17652C16726F}"/>
              </a:ext>
            </a:extLst>
          </p:cNvPr>
          <p:cNvGrpSpPr/>
          <p:nvPr/>
        </p:nvGrpSpPr>
        <p:grpSpPr>
          <a:xfrm>
            <a:off x="9155212" y="3263304"/>
            <a:ext cx="2389909" cy="3194844"/>
            <a:chOff x="2334491" y="533400"/>
            <a:chExt cx="3990109" cy="5334000"/>
          </a:xfrm>
          <a:solidFill>
            <a:srgbClr val="FFFF00"/>
          </a:solidFill>
        </p:grpSpPr>
        <p:sp>
          <p:nvSpPr>
            <p:cNvPr id="31" name="Snip  11">
              <a:extLst>
                <a:ext uri="{FF2B5EF4-FFF2-40B4-BE49-F238E27FC236}">
                  <a16:creationId xmlns:a16="http://schemas.microsoft.com/office/drawing/2014/main" id="{46D299E3-F005-8D76-B112-199B6C3021FA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72" name="Frame 3071">
              <a:extLst>
                <a:ext uri="{FF2B5EF4-FFF2-40B4-BE49-F238E27FC236}">
                  <a16:creationId xmlns:a16="http://schemas.microsoft.com/office/drawing/2014/main" id="{9CF72C5C-1E8A-24E5-73A6-2659EDF12D65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73" name="Snip  13">
              <a:extLst>
                <a:ext uri="{FF2B5EF4-FFF2-40B4-BE49-F238E27FC236}">
                  <a16:creationId xmlns:a16="http://schemas.microsoft.com/office/drawing/2014/main" id="{595F1763-1AB5-C85E-F781-53949304ED39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74" name="sai">
            <a:extLst>
              <a:ext uri="{FF2B5EF4-FFF2-40B4-BE49-F238E27FC236}">
                <a16:creationId xmlns:a16="http://schemas.microsoft.com/office/drawing/2014/main" id="{31D919DB-6033-8364-5EA1-F57803F8707F}"/>
              </a:ext>
            </a:extLst>
          </p:cNvPr>
          <p:cNvGrpSpPr/>
          <p:nvPr/>
        </p:nvGrpSpPr>
        <p:grpSpPr>
          <a:xfrm>
            <a:off x="9540045" y="3674069"/>
            <a:ext cx="1636839" cy="2373313"/>
            <a:chOff x="2982190" y="1219200"/>
            <a:chExt cx="2732809" cy="3962400"/>
          </a:xfrm>
          <a:solidFill>
            <a:srgbClr val="FFFF00"/>
          </a:solidFill>
        </p:grpSpPr>
        <p:sp>
          <p:nvSpPr>
            <p:cNvPr id="3075" name="Rectangle 3074">
              <a:extLst>
                <a:ext uri="{FF2B5EF4-FFF2-40B4-BE49-F238E27FC236}">
                  <a16:creationId xmlns:a16="http://schemas.microsoft.com/office/drawing/2014/main" id="{AF784E73-9939-0B58-A6A6-4FE2D8FBBBDD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76" name="Flowchart: Or 3075">
              <a:extLst>
                <a:ext uri="{FF2B5EF4-FFF2-40B4-BE49-F238E27FC236}">
                  <a16:creationId xmlns:a16="http://schemas.microsoft.com/office/drawing/2014/main" id="{E392E3AE-50DC-2BCB-2EEA-6F4B00F8BF9F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77" name="Picture 3076">
            <a:hlinkClick r:id="" action="ppaction://noaction"/>
            <a:extLst>
              <a:ext uri="{FF2B5EF4-FFF2-40B4-BE49-F238E27FC236}">
                <a16:creationId xmlns:a16="http://schemas.microsoft.com/office/drawing/2014/main" id="{E7DDE662-F436-8FBB-25E6-3DB96E687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756" y="3383615"/>
            <a:ext cx="2772698" cy="2772698"/>
          </a:xfrm>
          <a:prstGeom prst="rect">
            <a:avLst/>
          </a:prstGeom>
        </p:spPr>
      </p:pic>
      <p:pic>
        <p:nvPicPr>
          <p:cNvPr id="3078" name="Picture 3077">
            <a:hlinkClick r:id="" action="ppaction://noaction"/>
            <a:extLst>
              <a:ext uri="{FF2B5EF4-FFF2-40B4-BE49-F238E27FC236}">
                <a16:creationId xmlns:a16="http://schemas.microsoft.com/office/drawing/2014/main" id="{FE72F325-B309-7017-00F1-0E538C702F6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774190" y="3557227"/>
            <a:ext cx="1396080" cy="2575527"/>
          </a:xfrm>
          <a:prstGeom prst="rect">
            <a:avLst/>
          </a:prstGeom>
        </p:spPr>
      </p:pic>
      <p:pic>
        <p:nvPicPr>
          <p:cNvPr id="3079" name="Picture 3078">
            <a:hlinkClick r:id="" action="ppaction://noaction"/>
            <a:extLst>
              <a:ext uri="{FF2B5EF4-FFF2-40B4-BE49-F238E27FC236}">
                <a16:creationId xmlns:a16="http://schemas.microsoft.com/office/drawing/2014/main" id="{B6B2404D-5F5F-7B5A-003D-A7B6699C13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388109" y="3844412"/>
            <a:ext cx="2005303" cy="2494935"/>
          </a:xfrm>
          <a:prstGeom prst="rect">
            <a:avLst/>
          </a:prstGeom>
        </p:spPr>
      </p:pic>
      <p:pic>
        <p:nvPicPr>
          <p:cNvPr id="3081" name="Picture 3080">
            <a:hlinkClick r:id="" action="ppaction://noaction"/>
            <a:extLst>
              <a:ext uri="{FF2B5EF4-FFF2-40B4-BE49-F238E27FC236}">
                <a16:creationId xmlns:a16="http://schemas.microsoft.com/office/drawing/2014/main" id="{4C7336A0-7459-E812-D33F-7C49DDBD7ED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984986" y="3460632"/>
            <a:ext cx="1791356" cy="2579221"/>
          </a:xfrm>
          <a:prstGeom prst="rect">
            <a:avLst/>
          </a:prstGeom>
        </p:spPr>
      </p:pic>
      <p:sp>
        <p:nvSpPr>
          <p:cNvPr id="3082" name="Rectangle: Rounded Corners 3081">
            <a:extLst>
              <a:ext uri="{FF2B5EF4-FFF2-40B4-BE49-F238E27FC236}">
                <a16:creationId xmlns:a16="http://schemas.microsoft.com/office/drawing/2014/main" id="{130B5E48-EF68-0F00-E4A3-616FAEEDA0E5}"/>
              </a:ext>
            </a:extLst>
          </p:cNvPr>
          <p:cNvSpPr/>
          <p:nvPr/>
        </p:nvSpPr>
        <p:spPr>
          <a:xfrm>
            <a:off x="393880" y="1704875"/>
            <a:ext cx="2532200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8</a:t>
            </a:r>
          </a:p>
        </p:txBody>
      </p:sp>
      <p:sp>
        <p:nvSpPr>
          <p:cNvPr id="3083" name="Rectangle: Rounded Corners 3082">
            <a:extLst>
              <a:ext uri="{FF2B5EF4-FFF2-40B4-BE49-F238E27FC236}">
                <a16:creationId xmlns:a16="http://schemas.microsoft.com/office/drawing/2014/main" id="{FEF64C24-0F0A-C55E-81A2-FA00CCA3750C}"/>
              </a:ext>
            </a:extLst>
          </p:cNvPr>
          <p:cNvSpPr/>
          <p:nvPr/>
        </p:nvSpPr>
        <p:spPr>
          <a:xfrm>
            <a:off x="3358461" y="1685624"/>
            <a:ext cx="2772832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9</a:t>
            </a:r>
          </a:p>
        </p:txBody>
      </p:sp>
      <p:sp>
        <p:nvSpPr>
          <p:cNvPr id="3084" name="Rectangle: Rounded Corners 3083">
            <a:extLst>
              <a:ext uri="{FF2B5EF4-FFF2-40B4-BE49-F238E27FC236}">
                <a16:creationId xmlns:a16="http://schemas.microsoft.com/office/drawing/2014/main" id="{E95E1E52-06A0-5589-90B4-B7A20462B621}"/>
              </a:ext>
            </a:extLst>
          </p:cNvPr>
          <p:cNvSpPr/>
          <p:nvPr/>
        </p:nvSpPr>
        <p:spPr>
          <a:xfrm>
            <a:off x="6332668" y="1724125"/>
            <a:ext cx="2464823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10</a:t>
            </a:r>
          </a:p>
        </p:txBody>
      </p:sp>
      <p:sp>
        <p:nvSpPr>
          <p:cNvPr id="3085" name="Rectangle: Rounded Corners 3084">
            <a:extLst>
              <a:ext uri="{FF2B5EF4-FFF2-40B4-BE49-F238E27FC236}">
                <a16:creationId xmlns:a16="http://schemas.microsoft.com/office/drawing/2014/main" id="{A3AFBA7E-2DBC-1B23-E1DD-3D23C671F9DD}"/>
              </a:ext>
            </a:extLst>
          </p:cNvPr>
          <p:cNvSpPr/>
          <p:nvPr/>
        </p:nvSpPr>
        <p:spPr>
          <a:xfrm>
            <a:off x="9239497" y="1762626"/>
            <a:ext cx="2522575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7</a:t>
            </a:r>
          </a:p>
        </p:txBody>
      </p:sp>
    </p:spTree>
    <p:extLst>
      <p:ext uri="{BB962C8B-B14F-4D97-AF65-F5344CB8AC3E}">
        <p14:creationId xmlns:p14="http://schemas.microsoft.com/office/powerpoint/2010/main" val="420147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游戏机, 日落, 彩虹&#10;&#10;描述已自动生成">
            <a:extLst>
              <a:ext uri="{FF2B5EF4-FFF2-40B4-BE49-F238E27FC236}">
                <a16:creationId xmlns:a16="http://schemas.microsoft.com/office/drawing/2014/main" id="{84C7C1C0-D0F4-1EB1-F5C2-87EA7DC75B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" b="202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48458"/>
              <a:gd name="connsiteY0" fmla="*/ 0 h 6843486"/>
              <a:gd name="connsiteX1" fmla="*/ 12148458 w 12148458"/>
              <a:gd name="connsiteY1" fmla="*/ 0 h 6843486"/>
              <a:gd name="connsiteX2" fmla="*/ 12148458 w 12148458"/>
              <a:gd name="connsiteY2" fmla="*/ 6843486 h 6843486"/>
              <a:gd name="connsiteX3" fmla="*/ 0 w 12148458"/>
              <a:gd name="connsiteY3" fmla="*/ 6843486 h 684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8458" h="6843486">
                <a:moveTo>
                  <a:pt x="0" y="0"/>
                </a:moveTo>
                <a:lnTo>
                  <a:pt x="12148458" y="0"/>
                </a:lnTo>
                <a:lnTo>
                  <a:pt x="12148458" y="6843486"/>
                </a:lnTo>
                <a:lnTo>
                  <a:pt x="0" y="6843486"/>
                </a:lnTo>
                <a:close/>
              </a:path>
            </a:pathLst>
          </a:custGeom>
        </p:spPr>
      </p:pic>
      <p:pic>
        <p:nvPicPr>
          <p:cNvPr id="14" name="图片 13" descr="卡通人物&#10;&#10;中度可信度描述已自动生成">
            <a:extLst>
              <a:ext uri="{FF2B5EF4-FFF2-40B4-BE49-F238E27FC236}">
                <a16:creationId xmlns:a16="http://schemas.microsoft.com/office/drawing/2014/main" id="{D95AD81D-35B6-FD45-D179-E6EF8CFC4E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7" t="66668"/>
          <a:stretch/>
        </p:blipFill>
        <p:spPr>
          <a:xfrm>
            <a:off x="9187542" y="4572000"/>
            <a:ext cx="3004457" cy="2285677"/>
          </a:xfrm>
          <a:prstGeom prst="rect">
            <a:avLst/>
          </a:prstGeom>
        </p:spPr>
      </p:pic>
      <p:pic>
        <p:nvPicPr>
          <p:cNvPr id="30" name="图片 29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68344E46-6C3D-06D7-A4BE-8F5134B9FD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9" r="357"/>
          <a:stretch/>
        </p:blipFill>
        <p:spPr>
          <a:xfrm>
            <a:off x="7373256" y="322"/>
            <a:ext cx="4818744" cy="6857355"/>
          </a:xfrm>
          <a:custGeom>
            <a:avLst/>
            <a:gdLst>
              <a:gd name="connsiteX0" fmla="*/ 0 w 4818744"/>
              <a:gd name="connsiteY0" fmla="*/ 0 h 6857355"/>
              <a:gd name="connsiteX1" fmla="*/ 4818744 w 4818744"/>
              <a:gd name="connsiteY1" fmla="*/ 0 h 6857355"/>
              <a:gd name="connsiteX2" fmla="*/ 4818744 w 4818744"/>
              <a:gd name="connsiteY2" fmla="*/ 6857355 h 6857355"/>
              <a:gd name="connsiteX3" fmla="*/ 0 w 4818744"/>
              <a:gd name="connsiteY3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8744" h="6857355">
                <a:moveTo>
                  <a:pt x="0" y="0"/>
                </a:moveTo>
                <a:lnTo>
                  <a:pt x="4818744" y="0"/>
                </a:lnTo>
                <a:lnTo>
                  <a:pt x="4818744" y="6857355"/>
                </a:lnTo>
                <a:lnTo>
                  <a:pt x="0" y="6857355"/>
                </a:lnTo>
                <a:close/>
              </a:path>
            </a:pathLst>
          </a:custGeom>
        </p:spPr>
      </p:pic>
      <p:pic>
        <p:nvPicPr>
          <p:cNvPr id="5" name="图片 4" descr="图片包含 室内, 桌子, 小, 蛋糕&#10;&#10;描述已自动生成">
            <a:extLst>
              <a:ext uri="{FF2B5EF4-FFF2-40B4-BE49-F238E27FC236}">
                <a16:creationId xmlns:a16="http://schemas.microsoft.com/office/drawing/2014/main" id="{5940B78B-073E-D51E-2CAC-C1B1BCD3EB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9" t="24971" r="16786"/>
          <a:stretch/>
        </p:blipFill>
        <p:spPr>
          <a:xfrm flipH="1">
            <a:off x="1478646" y="2824019"/>
            <a:ext cx="6270169" cy="4033820"/>
          </a:xfrm>
          <a:prstGeom prst="rect">
            <a:avLst/>
          </a:prstGeom>
        </p:spPr>
      </p:pic>
      <p:pic>
        <p:nvPicPr>
          <p:cNvPr id="13" name="图片 12" descr="卡通人物&#10;&#10;中度可信度描述已自动生成">
            <a:extLst>
              <a:ext uri="{FF2B5EF4-FFF2-40B4-BE49-F238E27FC236}">
                <a16:creationId xmlns:a16="http://schemas.microsoft.com/office/drawing/2014/main" id="{1316C176-B028-2E78-202D-9AA942BF06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0" r="77143"/>
          <a:stretch/>
        </p:blipFill>
        <p:spPr>
          <a:xfrm>
            <a:off x="0" y="3628571"/>
            <a:ext cx="2786743" cy="3229106"/>
          </a:xfrm>
          <a:prstGeom prst="rect">
            <a:avLst/>
          </a:prstGeom>
        </p:spPr>
      </p:pic>
      <p:pic>
        <p:nvPicPr>
          <p:cNvPr id="16" name="图片 15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F5450463-5FE5-CCCF-F833-D6AD72473E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0"/>
          <a:stretch/>
        </p:blipFill>
        <p:spPr>
          <a:xfrm>
            <a:off x="0" y="645"/>
            <a:ext cx="3193143" cy="6857355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7BC6B6DE-F737-2C5F-6755-77386D2EE19B}"/>
              </a:ext>
            </a:extLst>
          </p:cNvPr>
          <p:cNvSpPr txBox="1"/>
          <p:nvPr/>
        </p:nvSpPr>
        <p:spPr>
          <a:xfrm>
            <a:off x="-114789" y="429613"/>
            <a:ext cx="487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TOÁN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461C8F-51A3-8E4F-3B01-3FFC435065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6504" y="1221107"/>
            <a:ext cx="8303472" cy="2871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7F3204-C05A-4998-6D76-BE8C9F2FFE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1941" y="4590225"/>
            <a:ext cx="263979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3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3A6515BC-51DD-1D65-CAF6-29A2A4F1D1BF}"/>
              </a:ext>
            </a:extLst>
          </p:cNvPr>
          <p:cNvGrpSpPr/>
          <p:nvPr/>
        </p:nvGrpSpPr>
        <p:grpSpPr>
          <a:xfrm>
            <a:off x="568430" y="593839"/>
            <a:ext cx="7385400" cy="6533185"/>
            <a:chOff x="4378430" y="1354027"/>
            <a:chExt cx="7539310" cy="653318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2F42F9D-6EA9-4E7F-DADD-E444D6613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78430" y="1354027"/>
              <a:ext cx="7539310" cy="6533185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CA0B8116-8A2D-EDFF-DD31-2A61D9C65E05}"/>
                </a:ext>
              </a:extLst>
            </p:cNvPr>
            <p:cNvSpPr txBox="1"/>
            <p:nvPr/>
          </p:nvSpPr>
          <p:spPr>
            <a:xfrm>
              <a:off x="5639473" y="3646658"/>
              <a:ext cx="5017223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LUYỆN TẬP</a:t>
              </a:r>
              <a:endPara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8376C69C-622B-6B55-FC8A-2F1949417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2192" y="2044430"/>
            <a:ext cx="4484848" cy="4484848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0B8DFE4-8CAD-BC2F-5CF5-94C4EEB85847}"/>
              </a:ext>
            </a:extLst>
          </p:cNvPr>
          <p:cNvGrpSpPr/>
          <p:nvPr/>
        </p:nvGrpSpPr>
        <p:grpSpPr>
          <a:xfrm>
            <a:off x="3004457" y="246355"/>
            <a:ext cx="5428342" cy="1592339"/>
            <a:chOff x="3004457" y="246355"/>
            <a:chExt cx="5428342" cy="1592339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31A7B97-EBA6-2395-5BAF-18EA929F2E90}"/>
                </a:ext>
              </a:extLst>
            </p:cNvPr>
            <p:cNvSpPr txBox="1"/>
            <p:nvPr/>
          </p:nvSpPr>
          <p:spPr>
            <a:xfrm>
              <a:off x="4666342" y="246355"/>
              <a:ext cx="267062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D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02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mbria" panose="02040503050406030204" pitchFamily="18" charset="0"/>
                <a:ea typeface="胡晓波真帅体" panose="02010600030101010101" pitchFamily="2" charset="-122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6" name="图片 5" descr="形状&#10;&#10;中度可信度描述已自动生成">
              <a:extLst>
                <a:ext uri="{FF2B5EF4-FFF2-40B4-BE49-F238E27FC236}">
                  <a16:creationId xmlns:a16="http://schemas.microsoft.com/office/drawing/2014/main" id="{49F235CD-930F-A869-62CB-D75417DC5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4457" y="1005450"/>
              <a:ext cx="5428342" cy="833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841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思源黑体 CN Normal"/>
        <a:ea typeface="思源黑体 CN Normal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407</Words>
  <Application>Microsoft Office PowerPoint</Application>
  <PresentationFormat>Widescreen</PresentationFormat>
  <Paragraphs>92</Paragraphs>
  <Slides>21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#9Slide05 Claudia</vt:lpstr>
      <vt:lpstr>Arial</vt:lpstr>
      <vt:lpstr>Arial-Rounded</vt:lpstr>
      <vt:lpstr>Calibri</vt:lpstr>
      <vt:lpstr>Calibri Light</vt:lpstr>
      <vt:lpstr>Cambria</vt:lpstr>
      <vt:lpstr>Cambria Math</vt:lpstr>
      <vt:lpstr>UTM Avo</vt:lpstr>
      <vt:lpstr>2_Office 主题</vt:lpstr>
      <vt:lpstr>https://www.freeppt7.com</vt:lpstr>
      <vt:lpstr>1_Office 主题​​</vt:lpstr>
      <vt:lpstr>Custom Design</vt:lpstr>
      <vt:lpstr>Office Theme</vt:lpstr>
      <vt:lpstr>2_Office Theme</vt:lpstr>
      <vt:lpstr>3_Office Theme</vt:lpstr>
      <vt:lpstr>4_Office Theme</vt:lpstr>
      <vt:lpstr>1_Office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67</cp:revision>
  <dcterms:created xsi:type="dcterms:W3CDTF">2021-07-20T01:55:21Z</dcterms:created>
  <dcterms:modified xsi:type="dcterms:W3CDTF">2025-02-18T08:45:07Z</dcterms:modified>
</cp:coreProperties>
</file>