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 id="2147483677" r:id="rId2"/>
    <p:sldMasterId id="2147483691" r:id="rId3"/>
  </p:sldMasterIdLst>
  <p:notesMasterIdLst>
    <p:notesMasterId r:id="rId69"/>
  </p:notesMasterIdLst>
  <p:sldIdLst>
    <p:sldId id="488" r:id="rId4"/>
    <p:sldId id="494" r:id="rId5"/>
    <p:sldId id="443" r:id="rId6"/>
    <p:sldId id="495" r:id="rId7"/>
    <p:sldId id="514" r:id="rId8"/>
    <p:sldId id="500" r:id="rId9"/>
    <p:sldId id="499" r:id="rId10"/>
    <p:sldId id="497" r:id="rId11"/>
    <p:sldId id="560" r:id="rId12"/>
    <p:sldId id="503" r:id="rId13"/>
    <p:sldId id="504" r:id="rId14"/>
    <p:sldId id="507" r:id="rId15"/>
    <p:sldId id="506" r:id="rId16"/>
    <p:sldId id="561" r:id="rId17"/>
    <p:sldId id="505" r:id="rId18"/>
    <p:sldId id="562" r:id="rId19"/>
    <p:sldId id="563" r:id="rId20"/>
    <p:sldId id="564" r:id="rId21"/>
    <p:sldId id="508" r:id="rId22"/>
    <p:sldId id="511" r:id="rId23"/>
    <p:sldId id="512" r:id="rId24"/>
    <p:sldId id="533" r:id="rId25"/>
    <p:sldId id="534" r:id="rId26"/>
    <p:sldId id="531" r:id="rId27"/>
    <p:sldId id="530" r:id="rId28"/>
    <p:sldId id="546" r:id="rId29"/>
    <p:sldId id="517" r:id="rId30"/>
    <p:sldId id="518" r:id="rId31"/>
    <p:sldId id="535" r:id="rId32"/>
    <p:sldId id="536" r:id="rId33"/>
    <p:sldId id="537" r:id="rId34"/>
    <p:sldId id="565" r:id="rId35"/>
    <p:sldId id="566" r:id="rId36"/>
    <p:sldId id="567" r:id="rId37"/>
    <p:sldId id="568" r:id="rId38"/>
    <p:sldId id="569" r:id="rId39"/>
    <p:sldId id="571" r:id="rId40"/>
    <p:sldId id="572" r:id="rId41"/>
    <p:sldId id="573" r:id="rId42"/>
    <p:sldId id="570" r:id="rId43"/>
    <p:sldId id="559" r:id="rId44"/>
    <p:sldId id="551" r:id="rId45"/>
    <p:sldId id="552" r:id="rId46"/>
    <p:sldId id="539" r:id="rId47"/>
    <p:sldId id="540" r:id="rId48"/>
    <p:sldId id="523" r:id="rId49"/>
    <p:sldId id="538" r:id="rId50"/>
    <p:sldId id="541" r:id="rId51"/>
    <p:sldId id="543" r:id="rId52"/>
    <p:sldId id="542" r:id="rId53"/>
    <p:sldId id="544" r:id="rId54"/>
    <p:sldId id="547" r:id="rId55"/>
    <p:sldId id="460" r:id="rId56"/>
    <p:sldId id="545" r:id="rId57"/>
    <p:sldId id="553" r:id="rId58"/>
    <p:sldId id="556" r:id="rId59"/>
    <p:sldId id="557" r:id="rId60"/>
    <p:sldId id="558" r:id="rId61"/>
    <p:sldId id="528" r:id="rId62"/>
    <p:sldId id="529" r:id="rId63"/>
    <p:sldId id="434" r:id="rId64"/>
    <p:sldId id="550" r:id="rId65"/>
    <p:sldId id="548" r:id="rId66"/>
    <p:sldId id="549" r:id="rId67"/>
    <p:sldId id="266" r:id="rId68"/>
  </p:sldIdLst>
  <p:sldSz cx="9144000" cy="5143500" type="screen16x9"/>
  <p:notesSz cx="6858000" cy="9144000"/>
  <p:embeddedFontLst>
    <p:embeddedFont>
      <p:font typeface="Franklin Gothic Heavy" panose="020B0903020102020204" pitchFamily="34" charset="0"/>
      <p:regular r:id="rId70"/>
      <p:italic r:id="rId71"/>
    </p:embeddedFont>
    <p:embeddedFont>
      <p:font typeface="Tahoma" panose="020B0604030504040204" pitchFamily="34" charset="0"/>
      <p:regular r:id="rId72"/>
      <p:bold r:id="rId73"/>
    </p:embeddedFont>
    <p:embeddedFont>
      <p:font typeface="#9Slide03 IcielPanton Black" panose="020B0604020202020204" charset="0"/>
      <p:bold r:id="rId74"/>
    </p:embeddedFont>
    <p:embeddedFont>
      <p:font typeface="Calibri Light" panose="020F0302020204030204" pitchFamily="34" charset="0"/>
      <p:regular r:id="rId75"/>
      <p:italic r:id="rId76"/>
    </p:embeddedFont>
    <p:embeddedFont>
      <p:font typeface="#9Slide03 Arima Madurai Black" panose="020B0604020202020204" charset="0"/>
      <p:bold r:id="rId77"/>
    </p:embeddedFont>
    <p:embeddedFont>
      <p:font typeface=".VnTime" panose="020B7200000000000000" pitchFamily="34" charset="0"/>
      <p:regular r:id="rId78"/>
      <p:bold r:id="rId79"/>
      <p:italic r:id="rId80"/>
      <p:boldItalic r:id="rId81"/>
    </p:embeddedFont>
    <p:embeddedFont>
      <p:font typeface="Montserrat" panose="020B0604020202020204" charset="0"/>
      <p:regular r:id="rId82"/>
      <p:bold r:id="rId83"/>
      <p:italic r:id="rId84"/>
      <p:boldItalic r:id="rId85"/>
    </p:embeddedFont>
    <p:embeddedFont>
      <p:font typeface="Roboto Condensed Light" panose="020B0604020202020204" charset="0"/>
      <p:regular r:id="rId86"/>
      <p:italic r:id="rId87"/>
    </p:embeddedFont>
    <p:embeddedFont>
      <p:font typeface="Calibri" panose="020F0502020204030204" pitchFamily="34" charset="0"/>
      <p:regular r:id="rId88"/>
      <p:bold r:id="rId89"/>
      <p:italic r:id="rId90"/>
      <p:boldItalic r:id="rId91"/>
    </p:embeddedFont>
    <p:embeddedFont>
      <p:font typeface="Pangolin" panose="020B0604020202020204" charset="0"/>
      <p:regular r:id="rId92"/>
    </p:embeddedFont>
    <p:embeddedFont>
      <p:font typeface="#9Slide03 Arima Madurai" panose="020B0604020202020204" charset="0"/>
      <p:regular r:id="rId9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716">
          <p15:clr>
            <a:srgbClr val="A4A3A4"/>
          </p15:clr>
        </p15:guide>
        <p15:guide id="2" pos="290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FFCC"/>
    <a:srgbClr val="CAE8AA"/>
    <a:srgbClr val="FBE1E1"/>
    <a:srgbClr val="FFFF9B"/>
    <a:srgbClr val="ABDA78"/>
    <a:srgbClr val="000000"/>
    <a:srgbClr val="9E5ECE"/>
    <a:srgbClr val="000099"/>
    <a:srgbClr val="00D2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803" autoAdjust="0"/>
  </p:normalViewPr>
  <p:slideViewPr>
    <p:cSldViewPr snapToGrid="0" showGuides="1">
      <p:cViewPr varScale="1">
        <p:scale>
          <a:sx n="81" d="100"/>
          <a:sy n="81" d="100"/>
        </p:scale>
        <p:origin x="788" y="80"/>
      </p:cViewPr>
      <p:guideLst>
        <p:guide orient="horz" pos="1716"/>
        <p:guide pos="29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font" Target="fonts/font15.fntdata"/><Relationship Id="rId89" Type="http://schemas.openxmlformats.org/officeDocument/2006/relationships/font" Target="fonts/font20.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5.fntdata"/><Relationship Id="rId79" Type="http://schemas.openxmlformats.org/officeDocument/2006/relationships/font" Target="fonts/font10.fntdata"/><Relationship Id="rId5" Type="http://schemas.openxmlformats.org/officeDocument/2006/relationships/slide" Target="slides/slide2.xml"/><Relationship Id="rId90" Type="http://schemas.openxmlformats.org/officeDocument/2006/relationships/font" Target="fonts/font21.fntdata"/><Relationship Id="rId95" Type="http://schemas.openxmlformats.org/officeDocument/2006/relationships/viewProps" Target="view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notesMaster" Target="notesMasters/notesMaster1.xml"/><Relationship Id="rId80" Type="http://schemas.openxmlformats.org/officeDocument/2006/relationships/font" Target="fonts/font11.fntdata"/><Relationship Id="rId85" Type="http://schemas.openxmlformats.org/officeDocument/2006/relationships/font" Target="fonts/font16.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font" Target="fonts/font14.fntdata"/><Relationship Id="rId88" Type="http://schemas.openxmlformats.org/officeDocument/2006/relationships/font" Target="fonts/font19.fntdata"/><Relationship Id="rId91" Type="http://schemas.openxmlformats.org/officeDocument/2006/relationships/font" Target="fonts/font22.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font" Target="fonts/font12.fntdata"/><Relationship Id="rId86" Type="http://schemas.openxmlformats.org/officeDocument/2006/relationships/font" Target="fonts/font17.fntdata"/><Relationship Id="rId9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7.fntdata"/><Relationship Id="rId97"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font" Target="fonts/font2.fntdata"/><Relationship Id="rId92" Type="http://schemas.openxmlformats.org/officeDocument/2006/relationships/font" Target="fonts/font23.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font" Target="fonts/font18.fntdata"/><Relationship Id="rId61" Type="http://schemas.openxmlformats.org/officeDocument/2006/relationships/slide" Target="slides/slide58.xml"/><Relationship Id="rId82" Type="http://schemas.openxmlformats.org/officeDocument/2006/relationships/font" Target="fonts/font13.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font" Target="fonts/font8.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3.fntdata"/><Relationship Id="rId93" Type="http://schemas.openxmlformats.org/officeDocument/2006/relationships/font" Target="fonts/font24.fntdata"/></Relationships>
</file>

<file path=ppt/drawings/_rels/vmlDrawing1.v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image" Target="../media/image69.emf"/><Relationship Id="rId7" Type="http://schemas.openxmlformats.org/officeDocument/2006/relationships/image" Target="../media/image73.emf"/><Relationship Id="rId2" Type="http://schemas.openxmlformats.org/officeDocument/2006/relationships/image" Target="../media/image68.emf"/><Relationship Id="rId1" Type="http://schemas.openxmlformats.org/officeDocument/2006/relationships/image" Target="../media/image67.emf"/><Relationship Id="rId6" Type="http://schemas.openxmlformats.org/officeDocument/2006/relationships/image" Target="../media/image72.emf"/><Relationship Id="rId5" Type="http://schemas.openxmlformats.org/officeDocument/2006/relationships/image" Target="../media/image71.emf"/><Relationship Id="rId4" Type="http://schemas.openxmlformats.org/officeDocument/2006/relationships/image" Target="../media/image7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07.wmf"/><Relationship Id="rId1" Type="http://schemas.openxmlformats.org/officeDocument/2006/relationships/image" Target="../media/image10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4820540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5147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19195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9"/>
        <p:cNvGrpSpPr/>
        <p:nvPr/>
      </p:nvGrpSpPr>
      <p:grpSpPr>
        <a:xfrm>
          <a:off x="0" y="0"/>
          <a:ext cx="0" cy="0"/>
          <a:chOff x="0" y="0"/>
          <a:chExt cx="0" cy="0"/>
        </a:xfrm>
      </p:grpSpPr>
      <p:sp>
        <p:nvSpPr>
          <p:cNvPr id="1650" name="Google Shape;1650;g11dbf25a35c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1" name="Google Shape;1651;g11dbf25a35c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4671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0"/>
        <p:cNvGrpSpPr/>
        <p:nvPr/>
      </p:nvGrpSpPr>
      <p:grpSpPr>
        <a:xfrm>
          <a:off x="0" y="0"/>
          <a:ext cx="0" cy="0"/>
          <a:chOff x="0" y="0"/>
          <a:chExt cx="0" cy="0"/>
        </a:xfrm>
      </p:grpSpPr>
      <p:sp>
        <p:nvSpPr>
          <p:cNvPr id="2501" name="Google Shape;2501;gac8208b228_0_1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2" name="Google Shape;2502;gac8208b228_0_1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2310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2"/>
        <p:cNvGrpSpPr/>
        <p:nvPr/>
      </p:nvGrpSpPr>
      <p:grpSpPr>
        <a:xfrm>
          <a:off x="0" y="0"/>
          <a:ext cx="0" cy="0"/>
          <a:chOff x="0" y="0"/>
          <a:chExt cx="0" cy="0"/>
        </a:xfrm>
      </p:grpSpPr>
      <p:sp>
        <p:nvSpPr>
          <p:cNvPr id="1593" name="Google Shape;1593;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4" name="Google Shape;1594;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0991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t>5</a:t>
            </a:fld>
            <a:endParaRPr lang="zh-CN" altLang="en-US"/>
          </a:p>
        </p:txBody>
      </p:sp>
    </p:spTree>
    <p:extLst>
      <p:ext uri="{BB962C8B-B14F-4D97-AF65-F5344CB8AC3E}">
        <p14:creationId xmlns:p14="http://schemas.microsoft.com/office/powerpoint/2010/main" val="4063267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8ea834136d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8ea834136d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865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9"/>
        <p:cNvGrpSpPr/>
        <p:nvPr/>
      </p:nvGrpSpPr>
      <p:grpSpPr>
        <a:xfrm>
          <a:off x="0" y="0"/>
          <a:ext cx="0" cy="0"/>
          <a:chOff x="0" y="0"/>
          <a:chExt cx="0" cy="0"/>
        </a:xfrm>
      </p:grpSpPr>
      <p:sp>
        <p:nvSpPr>
          <p:cNvPr id="1650" name="Google Shape;1650;g11dbf25a35c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1" name="Google Shape;1651;g11dbf25a35c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7201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smtClean="0"/>
          </a:p>
        </p:txBody>
      </p:sp>
      <p:sp>
        <p:nvSpPr>
          <p:cNvPr id="3174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fld id="{D92D0324-09E0-44D1-83DB-CBE2029DAD42}" type="slidenum">
              <a:rPr kumimoji="0" lang="vi-VN" alt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a:rPr>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t>17</a:t>
            </a:fld>
            <a:endParaRPr kumimoji="0" lang="vi-VN" alt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a:endParaRPr>
          </a:p>
        </p:txBody>
      </p:sp>
    </p:spTree>
    <p:extLst>
      <p:ext uri="{BB962C8B-B14F-4D97-AF65-F5344CB8AC3E}">
        <p14:creationId xmlns:p14="http://schemas.microsoft.com/office/powerpoint/2010/main" val="4011528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58750" indent="0" eaLnBrk="1" hangingPunct="1">
              <a:spcBef>
                <a:spcPct val="0"/>
              </a:spcBef>
              <a:buNone/>
            </a:pPr>
            <a:endParaRPr lang="vi-VN" altLang="en-US" dirty="0" smtClean="0"/>
          </a:p>
        </p:txBody>
      </p:sp>
      <p:sp>
        <p:nvSpPr>
          <p:cNvPr id="327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404AC701-B072-490D-9FD1-D5EF5656C433}" type="slidenum">
              <a:rPr lang="vi-VN" altLang="en-US">
                <a:latin typeface="Arial" panose="020B0604020202020204" pitchFamily="34" charset="0"/>
              </a:rPr>
              <a:pPr eaLnBrk="1" hangingPunct="1"/>
              <a:t>19</a:t>
            </a:fld>
            <a:endParaRPr lang="vi-VN" altLang="en-US">
              <a:latin typeface="Arial" panose="020B0604020202020204" pitchFamily="34" charset="0"/>
            </a:endParaRPr>
          </a:p>
        </p:txBody>
      </p:sp>
    </p:spTree>
    <p:extLst>
      <p:ext uri="{BB962C8B-B14F-4D97-AF65-F5344CB8AC3E}">
        <p14:creationId xmlns:p14="http://schemas.microsoft.com/office/powerpoint/2010/main" val="1115301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9"/>
        <p:cNvGrpSpPr/>
        <p:nvPr/>
      </p:nvGrpSpPr>
      <p:grpSpPr>
        <a:xfrm>
          <a:off x="0" y="0"/>
          <a:ext cx="0" cy="0"/>
          <a:chOff x="0" y="0"/>
          <a:chExt cx="0" cy="0"/>
        </a:xfrm>
      </p:grpSpPr>
      <p:sp>
        <p:nvSpPr>
          <p:cNvPr id="1650" name="Google Shape;1650;g11dbf25a35c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1" name="Google Shape;1651;g11dbf25a35c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1000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t>41</a:t>
            </a:fld>
            <a:endParaRPr lang="zh-CN" altLang="en-US"/>
          </a:p>
        </p:txBody>
      </p:sp>
    </p:spTree>
    <p:extLst>
      <p:ext uri="{BB962C8B-B14F-4D97-AF65-F5344CB8AC3E}">
        <p14:creationId xmlns:p14="http://schemas.microsoft.com/office/powerpoint/2010/main" val="2125807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09D4C1-F5FD-462D-9A65-348E283BB6BA}" type="datetimeFigureOut">
              <a:rPr lang="en-US" smtClean="0"/>
              <a:t>12/22/2025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8EF867-3A62-400E-8684-1503FE6FCDC6}" type="slidenum">
              <a:rPr lang="en-US" smtClean="0"/>
              <a:t>‹#›</a:t>
            </a:fld>
            <a:endParaRPr lang="en-US"/>
          </a:p>
        </p:txBody>
      </p:sp>
    </p:spTree>
    <p:extLst>
      <p:ext uri="{BB962C8B-B14F-4D97-AF65-F5344CB8AC3E}">
        <p14:creationId xmlns:p14="http://schemas.microsoft.com/office/powerpoint/2010/main" val="1883072545"/>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953862-4E06-4043-BB49-7545D08CE204}" type="datetimeFigureOut">
              <a:rPr lang="en-US" smtClean="0"/>
              <a:t>12/22/2025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86AB06-47E0-4648-B318-2165BF7C0038}" type="slidenum">
              <a:rPr lang="en-US" smtClean="0"/>
              <a:t>‹#›</a:t>
            </a:fld>
            <a:endParaRPr lang="en-US"/>
          </a:p>
        </p:txBody>
      </p:sp>
    </p:spTree>
    <p:extLst>
      <p:ext uri="{BB962C8B-B14F-4D97-AF65-F5344CB8AC3E}">
        <p14:creationId xmlns:p14="http://schemas.microsoft.com/office/powerpoint/2010/main" val="88268869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953862-4E06-4043-BB49-7545D08CE204}" type="datetimeFigureOut">
              <a:rPr lang="en-US" smtClean="0"/>
              <a:t>12/22/2025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86AB06-47E0-4648-B318-2165BF7C0038}" type="slidenum">
              <a:rPr lang="en-US" smtClean="0"/>
              <a:t>‹#›</a:t>
            </a:fld>
            <a:endParaRPr lang="en-US"/>
          </a:p>
        </p:txBody>
      </p:sp>
    </p:spTree>
    <p:extLst>
      <p:ext uri="{BB962C8B-B14F-4D97-AF65-F5344CB8AC3E}">
        <p14:creationId xmlns:p14="http://schemas.microsoft.com/office/powerpoint/2010/main" val="415560283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7"/>
        <p:cNvGrpSpPr/>
        <p:nvPr/>
      </p:nvGrpSpPr>
      <p:grpSpPr>
        <a:xfrm>
          <a:off x="0" y="0"/>
          <a:ext cx="0" cy="0"/>
          <a:chOff x="0" y="0"/>
          <a:chExt cx="0" cy="0"/>
        </a:xfrm>
      </p:grpSpPr>
      <p:sp>
        <p:nvSpPr>
          <p:cNvPr id="358" name="Google Shape;358;p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3600"/>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59" name="Google Shape;359;p4"/>
          <p:cNvSpPr txBox="1">
            <a:spLocks noGrp="1"/>
          </p:cNvSpPr>
          <p:nvPr>
            <p:ph type="body" idx="1"/>
          </p:nvPr>
        </p:nvSpPr>
        <p:spPr>
          <a:xfrm>
            <a:off x="713225" y="1217425"/>
            <a:ext cx="7717500" cy="3390900"/>
          </a:xfrm>
          <a:prstGeom prst="rect">
            <a:avLst/>
          </a:prstGeom>
        </p:spPr>
        <p:txBody>
          <a:bodyPr spcFirstLastPara="1" wrap="square" lIns="91425" tIns="91425" rIns="91425" bIns="91425" anchor="t" anchorCtr="0">
            <a:noAutofit/>
          </a:bodyPr>
          <a:lstStyle>
            <a:lvl1pPr marL="457200" lvl="0" indent="-298450" rtl="0">
              <a:spcBef>
                <a:spcPts val="0"/>
              </a:spcBef>
              <a:spcAft>
                <a:spcPts val="0"/>
              </a:spcAft>
              <a:buSzPts val="1100"/>
              <a:buFont typeface="Livvic"/>
              <a:buAutoNum type="arabicPeriod"/>
              <a:defRPr sz="1200">
                <a:latin typeface="Montserrat" panose="00000500000000000000"/>
                <a:ea typeface="Montserrat" panose="00000500000000000000"/>
                <a:cs typeface="Montserrat" panose="00000500000000000000"/>
                <a:sym typeface="Montserrat" panose="00000500000000000000"/>
              </a:defRPr>
            </a:lvl1pPr>
            <a:lvl2pPr marL="914400" lvl="1" indent="-298450" rtl="0">
              <a:spcBef>
                <a:spcPts val="1600"/>
              </a:spcBef>
              <a:spcAft>
                <a:spcPts val="0"/>
              </a:spcAft>
              <a:buSzPts val="1100"/>
              <a:buFont typeface="Roboto Condensed Light"/>
              <a:buAutoNum type="alphaLcPeriod"/>
              <a:defRPr sz="1100"/>
            </a:lvl2pPr>
            <a:lvl3pPr marL="1371600" lvl="2" indent="-298450" rtl="0">
              <a:spcBef>
                <a:spcPts val="1600"/>
              </a:spcBef>
              <a:spcAft>
                <a:spcPts val="0"/>
              </a:spcAft>
              <a:buSzPts val="1100"/>
              <a:buFont typeface="Roboto Condensed Light"/>
              <a:buAutoNum type="romanLcPeriod"/>
              <a:defRPr sz="1100"/>
            </a:lvl3pPr>
            <a:lvl4pPr marL="1828800" lvl="3" indent="-298450" rtl="0">
              <a:spcBef>
                <a:spcPts val="1600"/>
              </a:spcBef>
              <a:spcAft>
                <a:spcPts val="0"/>
              </a:spcAft>
              <a:buSzPts val="1100"/>
              <a:buFont typeface="Roboto Condensed Light"/>
              <a:buAutoNum type="arabicPeriod"/>
              <a:defRPr sz="1100"/>
            </a:lvl4pPr>
            <a:lvl5pPr marL="2286000" lvl="4" indent="-298450" rtl="0">
              <a:spcBef>
                <a:spcPts val="1600"/>
              </a:spcBef>
              <a:spcAft>
                <a:spcPts val="0"/>
              </a:spcAft>
              <a:buSzPts val="1100"/>
              <a:buFont typeface="Roboto Condensed Light"/>
              <a:buAutoNum type="alphaLcPeriod"/>
              <a:defRPr sz="1100"/>
            </a:lvl5pPr>
            <a:lvl6pPr marL="2743200" lvl="5" indent="-298450" rtl="0">
              <a:spcBef>
                <a:spcPts val="1600"/>
              </a:spcBef>
              <a:spcAft>
                <a:spcPts val="0"/>
              </a:spcAft>
              <a:buSzPts val="1100"/>
              <a:buFont typeface="Roboto Condensed Light"/>
              <a:buAutoNum type="romanLcPeriod"/>
              <a:defRPr sz="1100"/>
            </a:lvl6pPr>
            <a:lvl7pPr marL="3200400" lvl="6" indent="-298450" rtl="0">
              <a:spcBef>
                <a:spcPts val="1600"/>
              </a:spcBef>
              <a:spcAft>
                <a:spcPts val="0"/>
              </a:spcAft>
              <a:buSzPts val="1100"/>
              <a:buFont typeface="Roboto Condensed Light"/>
              <a:buAutoNum type="arabicPeriod"/>
              <a:defRPr sz="1100"/>
            </a:lvl7pPr>
            <a:lvl8pPr marL="3657600" lvl="7" indent="-298450" rtl="0">
              <a:spcBef>
                <a:spcPts val="1600"/>
              </a:spcBef>
              <a:spcAft>
                <a:spcPts val="0"/>
              </a:spcAft>
              <a:buSzPts val="1100"/>
              <a:buFont typeface="Roboto Condensed Light"/>
              <a:buAutoNum type="alphaLcPeriod"/>
              <a:defRPr sz="1100"/>
            </a:lvl8pPr>
            <a:lvl9pPr marL="4114800" lvl="8" indent="-298450" rtl="0">
              <a:spcBef>
                <a:spcPts val="1600"/>
              </a:spcBef>
              <a:spcAft>
                <a:spcPts val="1600"/>
              </a:spcAft>
              <a:buSzPts val="1100"/>
              <a:buFont typeface="Roboto Condensed Light"/>
              <a:buAutoNum type="romanLcPeriod"/>
              <a:defRPr sz="1100"/>
            </a:lvl9pPr>
          </a:lstStyle>
          <a:p>
            <a:endParaRPr/>
          </a:p>
        </p:txBody>
      </p:sp>
    </p:spTree>
    <p:extLst>
      <p:ext uri="{BB962C8B-B14F-4D97-AF65-F5344CB8AC3E}">
        <p14:creationId xmlns:p14="http://schemas.microsoft.com/office/powerpoint/2010/main" val="3724772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92"/>
        <p:cNvGrpSpPr/>
        <p:nvPr/>
      </p:nvGrpSpPr>
      <p:grpSpPr>
        <a:xfrm>
          <a:off x="0" y="0"/>
          <a:ext cx="0" cy="0"/>
          <a:chOff x="0" y="0"/>
          <a:chExt cx="0" cy="0"/>
        </a:xfrm>
      </p:grpSpPr>
      <p:sp>
        <p:nvSpPr>
          <p:cNvPr id="565" name="Google Shape;565;p14"/>
          <p:cNvSpPr txBox="1">
            <a:spLocks noGrp="1"/>
          </p:cNvSpPr>
          <p:nvPr>
            <p:ph type="title"/>
          </p:nvPr>
        </p:nvSpPr>
        <p:spPr>
          <a:xfrm>
            <a:off x="2770950" y="1759100"/>
            <a:ext cx="3602100" cy="1266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9600">
                <a:solidFill>
                  <a:schemeClr val="accent5"/>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66" name="Google Shape;566;p14"/>
          <p:cNvSpPr txBox="1">
            <a:spLocks noGrp="1"/>
          </p:cNvSpPr>
          <p:nvPr>
            <p:ph type="subTitle" idx="1"/>
          </p:nvPr>
        </p:nvSpPr>
        <p:spPr>
          <a:xfrm>
            <a:off x="2770950" y="3116100"/>
            <a:ext cx="3602100" cy="8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accent5"/>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3643272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3"/>
        <p:cNvGrpSpPr/>
        <p:nvPr/>
      </p:nvGrpSpPr>
      <p:grpSpPr>
        <a:xfrm>
          <a:off x="0" y="0"/>
          <a:ext cx="0" cy="0"/>
          <a:chOff x="0" y="0"/>
          <a:chExt cx="0" cy="0"/>
        </a:xfrm>
      </p:grpSpPr>
      <p:sp>
        <p:nvSpPr>
          <p:cNvPr id="49" name="Google Shape;49;p3"/>
          <p:cNvSpPr txBox="1">
            <a:spLocks noGrp="1"/>
          </p:cNvSpPr>
          <p:nvPr>
            <p:ph type="title"/>
          </p:nvPr>
        </p:nvSpPr>
        <p:spPr>
          <a:xfrm>
            <a:off x="713100" y="2570838"/>
            <a:ext cx="3747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solidFill>
                  <a:schemeClr val="dk2"/>
                </a:solidFill>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50" name="Google Shape;50;p3"/>
          <p:cNvSpPr txBox="1">
            <a:spLocks noGrp="1"/>
          </p:cNvSpPr>
          <p:nvPr>
            <p:ph type="title" idx="2" hasCustomPrompt="1"/>
          </p:nvPr>
        </p:nvSpPr>
        <p:spPr>
          <a:xfrm>
            <a:off x="1961100" y="1665913"/>
            <a:ext cx="1251900" cy="556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1" name="Google Shape;51;p3"/>
          <p:cNvSpPr txBox="1">
            <a:spLocks noGrp="1"/>
          </p:cNvSpPr>
          <p:nvPr>
            <p:ph type="subTitle" idx="1"/>
          </p:nvPr>
        </p:nvSpPr>
        <p:spPr>
          <a:xfrm>
            <a:off x="713100" y="3412638"/>
            <a:ext cx="3747900" cy="33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743619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00151"/>
            <a:ext cx="4038600"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00151"/>
            <a:ext cx="4038600" cy="163949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2953943"/>
            <a:ext cx="4038600" cy="16406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4683919"/>
            <a:ext cx="2133600" cy="357188"/>
          </a:xfrm>
        </p:spPr>
        <p:txBody>
          <a:bodyPr/>
          <a:lstStyle>
            <a:lvl1pPr>
              <a:defRPr/>
            </a:lvl1pPr>
          </a:lstStyle>
          <a:p>
            <a:pPr>
              <a:defRPr/>
            </a:pPr>
            <a:endParaRPr lang="en-US" altLang="en-US"/>
          </a:p>
        </p:txBody>
      </p:sp>
      <p:sp>
        <p:nvSpPr>
          <p:cNvPr id="7" name="Footer Placeholder 6"/>
          <p:cNvSpPr>
            <a:spLocks noGrp="1"/>
          </p:cNvSpPr>
          <p:nvPr>
            <p:ph type="ftr" sz="quarter" idx="11"/>
          </p:nvPr>
        </p:nvSpPr>
        <p:spPr>
          <a:xfrm>
            <a:off x="3124200" y="4683919"/>
            <a:ext cx="2895600" cy="357188"/>
          </a:xfrm>
        </p:spPr>
        <p:txBody>
          <a:bodyPr/>
          <a:lstStyle>
            <a:lvl1pPr>
              <a:defRPr/>
            </a:lvl1pPr>
          </a:lstStyle>
          <a:p>
            <a:pPr>
              <a:defRPr/>
            </a:pPr>
            <a:endParaRPr lang="en-US" altLang="en-US"/>
          </a:p>
        </p:txBody>
      </p:sp>
      <p:sp>
        <p:nvSpPr>
          <p:cNvPr id="8" name="Slide Number Placeholder 7"/>
          <p:cNvSpPr>
            <a:spLocks noGrp="1"/>
          </p:cNvSpPr>
          <p:nvPr>
            <p:ph type="sldNum" sz="quarter" idx="12"/>
          </p:nvPr>
        </p:nvSpPr>
        <p:spPr>
          <a:xfrm>
            <a:off x="6553200" y="4683919"/>
            <a:ext cx="2133600" cy="357188"/>
          </a:xfrm>
        </p:spPr>
        <p:txBody>
          <a:bodyPr/>
          <a:lstStyle>
            <a:lvl1pPr>
              <a:defRPr/>
            </a:lvl1pPr>
          </a:lstStyle>
          <a:p>
            <a:fld id="{661D2257-A971-4C0C-8CC2-398A84779FE7}" type="slidenum">
              <a:rPr lang="en-US" altLang="en-US"/>
              <a:pPr/>
              <a:t>‹#›</a:t>
            </a:fld>
            <a:endParaRPr lang="en-US" altLang="en-US"/>
          </a:p>
        </p:txBody>
      </p:sp>
    </p:spTree>
    <p:extLst>
      <p:ext uri="{BB962C8B-B14F-4D97-AF65-F5344CB8AC3E}">
        <p14:creationId xmlns:p14="http://schemas.microsoft.com/office/powerpoint/2010/main" val="38733309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1">
  <p:cSld name="Quote 1">
    <p:spTree>
      <p:nvGrpSpPr>
        <p:cNvPr id="1" name="Shape 1178"/>
        <p:cNvGrpSpPr/>
        <p:nvPr/>
      </p:nvGrpSpPr>
      <p:grpSpPr>
        <a:xfrm>
          <a:off x="0" y="0"/>
          <a:ext cx="0" cy="0"/>
          <a:chOff x="0" y="0"/>
          <a:chExt cx="0" cy="0"/>
        </a:xfrm>
      </p:grpSpPr>
      <p:sp>
        <p:nvSpPr>
          <p:cNvPr id="1179" name="Google Shape;1179;p14"/>
          <p:cNvSpPr txBox="1">
            <a:spLocks noGrp="1"/>
          </p:cNvSpPr>
          <p:nvPr>
            <p:ph type="title"/>
          </p:nvPr>
        </p:nvSpPr>
        <p:spPr>
          <a:xfrm>
            <a:off x="713225" y="3343163"/>
            <a:ext cx="3864900" cy="66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4800"/>
              <a:buNone/>
              <a:defRPr sz="1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180" name="Google Shape;1180;p14"/>
          <p:cNvSpPr txBox="1">
            <a:spLocks noGrp="1"/>
          </p:cNvSpPr>
          <p:nvPr>
            <p:ph type="subTitle" idx="1"/>
          </p:nvPr>
        </p:nvSpPr>
        <p:spPr>
          <a:xfrm>
            <a:off x="713225" y="1414250"/>
            <a:ext cx="3864900" cy="1929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400"/>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a:endParaRPr/>
          </a:p>
        </p:txBody>
      </p:sp>
    </p:spTree>
    <p:extLst>
      <p:ext uri="{BB962C8B-B14F-4D97-AF65-F5344CB8AC3E}">
        <p14:creationId xmlns:p14="http://schemas.microsoft.com/office/powerpoint/2010/main" val="8099718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05979"/>
            <a:ext cx="8229600" cy="8572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200151"/>
            <a:ext cx="4038600" cy="163949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00151"/>
            <a:ext cx="4038600" cy="163949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2953943"/>
            <a:ext cx="4038600" cy="16406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2953943"/>
            <a:ext cx="4038600" cy="16406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4683919"/>
            <a:ext cx="2133600" cy="357188"/>
          </a:xfrm>
        </p:spPr>
        <p:txBody>
          <a:bodyPr/>
          <a:lstStyle>
            <a:lvl1pPr>
              <a:defRPr/>
            </a:lvl1pPr>
          </a:lstStyle>
          <a:p>
            <a:pPr>
              <a:defRPr/>
            </a:pPr>
            <a:endParaRPr lang="en-US" altLang="en-US"/>
          </a:p>
        </p:txBody>
      </p:sp>
      <p:sp>
        <p:nvSpPr>
          <p:cNvPr id="8" name="Footer Placeholder 7"/>
          <p:cNvSpPr>
            <a:spLocks noGrp="1"/>
          </p:cNvSpPr>
          <p:nvPr>
            <p:ph type="ftr" sz="quarter" idx="11"/>
          </p:nvPr>
        </p:nvSpPr>
        <p:spPr>
          <a:xfrm>
            <a:off x="3124200" y="4683919"/>
            <a:ext cx="2895600" cy="357188"/>
          </a:xfrm>
        </p:spPr>
        <p:txBody>
          <a:bodyPr/>
          <a:lstStyle>
            <a:lvl1pPr>
              <a:defRPr/>
            </a:lvl1pPr>
          </a:lstStyle>
          <a:p>
            <a:pPr>
              <a:defRPr/>
            </a:pPr>
            <a:endParaRPr lang="en-US" altLang="en-US"/>
          </a:p>
        </p:txBody>
      </p:sp>
      <p:sp>
        <p:nvSpPr>
          <p:cNvPr id="9" name="Slide Number Placeholder 8"/>
          <p:cNvSpPr>
            <a:spLocks noGrp="1"/>
          </p:cNvSpPr>
          <p:nvPr>
            <p:ph type="sldNum" sz="quarter" idx="12"/>
          </p:nvPr>
        </p:nvSpPr>
        <p:spPr>
          <a:xfrm>
            <a:off x="6553200" y="4683919"/>
            <a:ext cx="2133600" cy="357188"/>
          </a:xfrm>
        </p:spPr>
        <p:txBody>
          <a:bodyPr/>
          <a:lstStyle>
            <a:lvl1pPr>
              <a:defRPr/>
            </a:lvl1pPr>
          </a:lstStyle>
          <a:p>
            <a:fld id="{28A0481A-230B-4EC5-9AEE-F6402A0F4C8D}" type="slidenum">
              <a:rPr lang="en-US" altLang="en-US"/>
              <a:pPr/>
              <a:t>‹#›</a:t>
            </a:fld>
            <a:endParaRPr lang="en-US" altLang="en-US"/>
          </a:p>
        </p:txBody>
      </p:sp>
    </p:spTree>
    <p:extLst>
      <p:ext uri="{BB962C8B-B14F-4D97-AF65-F5344CB8AC3E}">
        <p14:creationId xmlns:p14="http://schemas.microsoft.com/office/powerpoint/2010/main" val="2518029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736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5" name="Footer Placeholder 4"/>
          <p:cNvSpPr>
            <a:spLocks noGrp="1"/>
          </p:cNvSpPr>
          <p:nvPr>
            <p:ph type="ftr" sz="quarter" idx="11"/>
          </p:nvPr>
        </p:nvSpPr>
        <p:spPr/>
        <p:txBody>
          <a:bodyPr/>
          <a:lstStyle>
            <a:lvl1pPr>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6"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pPr>
            <a:fld id="{FC4DABD8-C295-4433-9F36-155752D3D9DA}"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pPr>
              <a:t>‹#›</a:t>
            </a:fld>
            <a:endParaRPr lang="en-US" altLang="en-US" kern="1200" smtClean="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70200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19FCD7-633D-4A40-86B3-C7465BC0D7E0}" type="datetimeFigureOut">
              <a:rPr lang="en-US" smtClean="0"/>
              <a:pPr/>
              <a:t>12/22/2025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A60297-D6F9-41F3-A51A-8E4CAED82A61}" type="slidenum">
              <a:rPr lang="en-US" smtClean="0"/>
              <a:pPr/>
              <a:t>‹#›</a:t>
            </a:fld>
            <a:endParaRPr lang="en-US"/>
          </a:p>
        </p:txBody>
      </p:sp>
    </p:spTree>
    <p:extLst>
      <p:ext uri="{BB962C8B-B14F-4D97-AF65-F5344CB8AC3E}">
        <p14:creationId xmlns:p14="http://schemas.microsoft.com/office/powerpoint/2010/main" val="8334209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5" name="Footer Placeholder 4"/>
          <p:cNvSpPr>
            <a:spLocks noGrp="1"/>
          </p:cNvSpPr>
          <p:nvPr>
            <p:ph type="ftr" sz="quarter" idx="11"/>
          </p:nvPr>
        </p:nvSpPr>
        <p:spPr/>
        <p:txBody>
          <a:bodyPr/>
          <a:lstStyle>
            <a:lvl1pPr>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6"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pPr>
            <a:fld id="{4C48E932-C335-4195-B83F-44A3A4456563}"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pPr>
              <a:t>‹#›</a:t>
            </a:fld>
            <a:endParaRPr lang="en-US" altLang="en-US" kern="1200" smtClean="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399343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81"/>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5" name="Footer Placeholder 4"/>
          <p:cNvSpPr>
            <a:spLocks noGrp="1"/>
          </p:cNvSpPr>
          <p:nvPr>
            <p:ph type="ftr" sz="quarter" idx="11"/>
          </p:nvPr>
        </p:nvSpPr>
        <p:spPr/>
        <p:txBody>
          <a:bodyPr/>
          <a:lstStyle>
            <a:lvl1pPr>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6"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pPr>
            <a:fld id="{D55FF1E2-CB1D-4B54-BF47-70DC2D9FCC6D}"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pPr>
              <a:t>‹#›</a:t>
            </a:fld>
            <a:endParaRPr lang="en-US" altLang="en-US" kern="1200" smtClean="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905788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200154"/>
            <a:ext cx="43815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1200154"/>
            <a:ext cx="43815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6" name="Footer Placeholder 4"/>
          <p:cNvSpPr>
            <a:spLocks noGrp="1"/>
          </p:cNvSpPr>
          <p:nvPr>
            <p:ph type="ftr" sz="quarter" idx="11"/>
          </p:nvPr>
        </p:nvSpPr>
        <p:spPr/>
        <p:txBody>
          <a:bodyPr/>
          <a:lstStyle>
            <a:lvl1pPr>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7"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pPr>
            <a:fld id="{996C00D8-0165-4362-BB8F-1A973E445A0A}"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pPr>
              <a:t>‹#›</a:t>
            </a:fld>
            <a:endParaRPr lang="en-US" altLang="en-US" kern="1200" smtClean="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770494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8" name="Footer Placeholder 4"/>
          <p:cNvSpPr>
            <a:spLocks noGrp="1"/>
          </p:cNvSpPr>
          <p:nvPr>
            <p:ph type="ftr" sz="quarter" idx="11"/>
          </p:nvPr>
        </p:nvSpPr>
        <p:spPr/>
        <p:txBody>
          <a:bodyPr/>
          <a:lstStyle>
            <a:lvl1pPr>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9"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pPr>
            <a:fld id="{5589263B-C36D-4099-8FC6-9F9B3C1CBC5F}"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pPr>
              <a:t>‹#›</a:t>
            </a:fld>
            <a:endParaRPr lang="en-US" altLang="en-US" kern="1200" smtClean="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587467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4" name="Footer Placeholder 4"/>
          <p:cNvSpPr>
            <a:spLocks noGrp="1"/>
          </p:cNvSpPr>
          <p:nvPr>
            <p:ph type="ftr" sz="quarter" idx="11"/>
          </p:nvPr>
        </p:nvSpPr>
        <p:spPr/>
        <p:txBody>
          <a:bodyPr/>
          <a:lstStyle>
            <a:lvl1pPr>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5"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pPr>
            <a:fld id="{EAB4C93F-B7D2-4A74-AA2A-B2311A75429E}"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pPr>
              <a:t>‹#›</a:t>
            </a:fld>
            <a:endParaRPr lang="en-US" altLang="en-US" kern="1200" smtClean="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5361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3" name="Footer Placeholder 4"/>
          <p:cNvSpPr>
            <a:spLocks noGrp="1"/>
          </p:cNvSpPr>
          <p:nvPr>
            <p:ph type="ftr" sz="quarter" idx="11"/>
          </p:nvPr>
        </p:nvSpPr>
        <p:spPr/>
        <p:txBody>
          <a:bodyPr/>
          <a:lstStyle>
            <a:lvl1pPr>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4"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pPr>
            <a:fld id="{1329F1DC-4DFC-479A-BC1A-98E983B81956}"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pPr>
              <a:t>‹#›</a:t>
            </a:fld>
            <a:endParaRPr lang="en-US" altLang="en-US" kern="1200" smtClean="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174666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1"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076327"/>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6" name="Footer Placeholder 4"/>
          <p:cNvSpPr>
            <a:spLocks noGrp="1"/>
          </p:cNvSpPr>
          <p:nvPr>
            <p:ph type="ftr" sz="quarter" idx="11"/>
          </p:nvPr>
        </p:nvSpPr>
        <p:spPr/>
        <p:txBody>
          <a:bodyPr/>
          <a:lstStyle>
            <a:lvl1pPr>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7"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pPr>
            <a:fld id="{332CA621-44F2-4660-89F4-6B9943B8A125}"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pPr>
              <a:t>‹#›</a:t>
            </a:fld>
            <a:endParaRPr lang="en-US" altLang="en-US" kern="1200" smtClean="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336977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6" name="Footer Placeholder 4"/>
          <p:cNvSpPr>
            <a:spLocks noGrp="1"/>
          </p:cNvSpPr>
          <p:nvPr>
            <p:ph type="ftr" sz="quarter" idx="11"/>
          </p:nvPr>
        </p:nvSpPr>
        <p:spPr/>
        <p:txBody>
          <a:bodyPr/>
          <a:lstStyle>
            <a:lvl1pPr>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7"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pPr>
            <a:fld id="{CEB97F60-E115-4684-97FF-61029F1623C6}"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pPr>
              <a:t>‹#›</a:t>
            </a:fld>
            <a:endParaRPr lang="en-US" altLang="en-US" kern="1200" smtClean="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026858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5" name="Footer Placeholder 4"/>
          <p:cNvSpPr>
            <a:spLocks noGrp="1"/>
          </p:cNvSpPr>
          <p:nvPr>
            <p:ph type="ftr" sz="quarter" idx="11"/>
          </p:nvPr>
        </p:nvSpPr>
        <p:spPr/>
        <p:txBody>
          <a:bodyPr/>
          <a:lstStyle>
            <a:lvl1pPr>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6"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pPr>
            <a:fld id="{3D3D48B7-6533-4B61-AA47-199CF2926B2B}"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pPr>
              <a:t>‹#›</a:t>
            </a:fld>
            <a:endParaRPr lang="en-US" altLang="en-US" kern="1200" smtClean="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280268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05980"/>
            <a:ext cx="222885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3" y="205980"/>
            <a:ext cx="653415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5" name="Footer Placeholder 4"/>
          <p:cNvSpPr>
            <a:spLocks noGrp="1"/>
          </p:cNvSpPr>
          <p:nvPr>
            <p:ph type="ftr" sz="quarter" idx="11"/>
          </p:nvPr>
        </p:nvSpPr>
        <p:spPr/>
        <p:txBody>
          <a:bodyPr/>
          <a:lstStyle>
            <a:lvl1pPr>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6"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pPr>
            <a:fld id="{CEFBCBC6-EDEE-4423-8CD3-8B7F383CAA52}"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pPr>
              <a:t>‹#›</a:t>
            </a:fld>
            <a:endParaRPr lang="en-US" altLang="en-US" kern="1200" smtClean="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45418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E953862-4E06-4043-BB49-7545D08CE204}" type="datetimeFigureOut">
              <a:rPr lang="en-US" smtClean="0"/>
              <a:t>12/22/2025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86AB06-47E0-4648-B318-2165BF7C0038}" type="slidenum">
              <a:rPr lang="en-US" smtClean="0"/>
              <a:t>‹#›</a:t>
            </a:fld>
            <a:endParaRPr lang="en-US"/>
          </a:p>
        </p:txBody>
      </p:sp>
    </p:spTree>
    <p:extLst>
      <p:ext uri="{BB962C8B-B14F-4D97-AF65-F5344CB8AC3E}">
        <p14:creationId xmlns:p14="http://schemas.microsoft.com/office/powerpoint/2010/main" val="488189541"/>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4683919"/>
            <a:ext cx="2133600" cy="357188"/>
          </a:xfrm>
        </p:spPr>
        <p:txBody>
          <a:bodyPr/>
          <a:lstStyle>
            <a:lvl1pPr>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4" name="Footer Placeholder 3"/>
          <p:cNvSpPr>
            <a:spLocks noGrp="1"/>
          </p:cNvSpPr>
          <p:nvPr>
            <p:ph type="ftr" sz="quarter" idx="11"/>
          </p:nvPr>
        </p:nvSpPr>
        <p:spPr>
          <a:xfrm>
            <a:off x="3124200" y="4683919"/>
            <a:ext cx="2895600" cy="357188"/>
          </a:xfrm>
        </p:spPr>
        <p:txBody>
          <a:bodyPr/>
          <a:lstStyle>
            <a:lvl1pPr>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5" name="Slide Number Placeholder 4"/>
          <p:cNvSpPr>
            <a:spLocks noGrp="1"/>
          </p:cNvSpPr>
          <p:nvPr>
            <p:ph type="sldNum" sz="quarter" idx="12"/>
          </p:nvPr>
        </p:nvSpPr>
        <p:spPr>
          <a:xfrm>
            <a:off x="6553200" y="4683919"/>
            <a:ext cx="2133600" cy="357188"/>
          </a:xfrm>
        </p:spPr>
        <p:txBody>
          <a:bodyPr/>
          <a:lstStyle>
            <a:lvl1pPr>
              <a:defRPr/>
            </a:lvl1pPr>
          </a:lstStyle>
          <a:p>
            <a:pPr defTabSz="685800" fontAlgn="base">
              <a:spcBef>
                <a:spcPct val="0"/>
              </a:spcBef>
              <a:spcAft>
                <a:spcPct val="0"/>
              </a:spcAft>
              <a:buClrTx/>
            </a:pPr>
            <a:fld id="{A18D9170-5C1A-44F7-A97D-603363628037}"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pPr>
              <a:t>‹#›</a:t>
            </a:fld>
            <a:endParaRPr lang="en-US" altLang="en-US" kern="1200" smtClean="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336139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05979"/>
            <a:ext cx="8229600" cy="8572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200150"/>
            <a:ext cx="4044462" cy="163949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2338" y="1200150"/>
            <a:ext cx="4044462" cy="163949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2953942"/>
            <a:ext cx="4044462" cy="16406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2338" y="2953942"/>
            <a:ext cx="4044462" cy="16406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4683919"/>
            <a:ext cx="2133600" cy="357188"/>
          </a:xfrm>
        </p:spPr>
        <p:txBody>
          <a:bodyPr/>
          <a:lstStyle>
            <a:lvl1pPr>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8" name="Footer Placeholder 7"/>
          <p:cNvSpPr>
            <a:spLocks noGrp="1"/>
          </p:cNvSpPr>
          <p:nvPr>
            <p:ph type="ftr" sz="quarter" idx="11"/>
          </p:nvPr>
        </p:nvSpPr>
        <p:spPr>
          <a:xfrm>
            <a:off x="3124200" y="4683919"/>
            <a:ext cx="2895600" cy="357188"/>
          </a:xfrm>
        </p:spPr>
        <p:txBody>
          <a:bodyPr/>
          <a:lstStyle>
            <a:lvl1pPr>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9" name="Slide Number Placeholder 8"/>
          <p:cNvSpPr>
            <a:spLocks noGrp="1"/>
          </p:cNvSpPr>
          <p:nvPr>
            <p:ph type="sldNum" sz="quarter" idx="12"/>
          </p:nvPr>
        </p:nvSpPr>
        <p:spPr>
          <a:xfrm>
            <a:off x="6553200" y="4683919"/>
            <a:ext cx="2133600" cy="357188"/>
          </a:xfrm>
        </p:spPr>
        <p:txBody>
          <a:bodyPr/>
          <a:lstStyle>
            <a:lvl1pPr>
              <a:defRPr/>
            </a:lvl1pPr>
          </a:lstStyle>
          <a:p>
            <a:pPr defTabSz="685800" fontAlgn="base">
              <a:spcBef>
                <a:spcPct val="0"/>
              </a:spcBef>
              <a:spcAft>
                <a:spcPct val="0"/>
              </a:spcAft>
              <a:buClrTx/>
            </a:pPr>
            <a:fld id="{E469EC11-31AA-4CCB-8199-6CCE9E0AB096}"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pPr>
              <a:t>‹#›</a:t>
            </a:fld>
            <a:endParaRPr lang="en-US" altLang="en-US" kern="1200" smtClean="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567689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5" name="Footer Placeholder 4"/>
          <p:cNvSpPr>
            <a:spLocks noGrp="1"/>
          </p:cNvSpPr>
          <p:nvPr>
            <p:ph type="ftr" sz="quarter" idx="11"/>
          </p:nvPr>
        </p:nvSpPr>
        <p:spPr/>
        <p:txBody>
          <a:bodyPr/>
          <a:lstStyle>
            <a:lvl1pPr>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6"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pPr>
            <a:fld id="{FC4DABD8-C295-4433-9F36-155752D3D9DA}"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pPr>
              <a:t>‹#›</a:t>
            </a:fld>
            <a:endParaRPr lang="en-US" altLang="en-US" kern="1200" smtClean="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864762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5" name="Footer Placeholder 4"/>
          <p:cNvSpPr>
            <a:spLocks noGrp="1"/>
          </p:cNvSpPr>
          <p:nvPr>
            <p:ph type="ftr" sz="quarter" idx="11"/>
          </p:nvPr>
        </p:nvSpPr>
        <p:spPr/>
        <p:txBody>
          <a:bodyPr/>
          <a:lstStyle>
            <a:lvl1pPr>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6"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pPr>
            <a:fld id="{4C48E932-C335-4195-B83F-44A3A4456563}"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pPr>
              <a:t>‹#›</a:t>
            </a:fld>
            <a:endParaRPr lang="en-US" altLang="en-US" kern="1200" smtClean="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322421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81"/>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5" name="Footer Placeholder 4"/>
          <p:cNvSpPr>
            <a:spLocks noGrp="1"/>
          </p:cNvSpPr>
          <p:nvPr>
            <p:ph type="ftr" sz="quarter" idx="11"/>
          </p:nvPr>
        </p:nvSpPr>
        <p:spPr/>
        <p:txBody>
          <a:bodyPr/>
          <a:lstStyle>
            <a:lvl1pPr>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6"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pPr>
            <a:fld id="{D55FF1E2-CB1D-4B54-BF47-70DC2D9FCC6D}"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pPr>
              <a:t>‹#›</a:t>
            </a:fld>
            <a:endParaRPr lang="en-US" altLang="en-US" kern="1200" smtClean="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59122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200154"/>
            <a:ext cx="43815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1200154"/>
            <a:ext cx="43815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6" name="Footer Placeholder 4"/>
          <p:cNvSpPr>
            <a:spLocks noGrp="1"/>
          </p:cNvSpPr>
          <p:nvPr>
            <p:ph type="ftr" sz="quarter" idx="11"/>
          </p:nvPr>
        </p:nvSpPr>
        <p:spPr/>
        <p:txBody>
          <a:bodyPr/>
          <a:lstStyle>
            <a:lvl1pPr>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7"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pPr>
            <a:fld id="{996C00D8-0165-4362-BB8F-1A973E445A0A}"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pPr>
              <a:t>‹#›</a:t>
            </a:fld>
            <a:endParaRPr lang="en-US" altLang="en-US" kern="1200" smtClean="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621624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8" name="Footer Placeholder 4"/>
          <p:cNvSpPr>
            <a:spLocks noGrp="1"/>
          </p:cNvSpPr>
          <p:nvPr>
            <p:ph type="ftr" sz="quarter" idx="11"/>
          </p:nvPr>
        </p:nvSpPr>
        <p:spPr/>
        <p:txBody>
          <a:bodyPr/>
          <a:lstStyle>
            <a:lvl1pPr>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9"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pPr>
            <a:fld id="{5589263B-C36D-4099-8FC6-9F9B3C1CBC5F}"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pPr>
              <a:t>‹#›</a:t>
            </a:fld>
            <a:endParaRPr lang="en-US" altLang="en-US" kern="1200" smtClean="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769784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4" name="Footer Placeholder 4"/>
          <p:cNvSpPr>
            <a:spLocks noGrp="1"/>
          </p:cNvSpPr>
          <p:nvPr>
            <p:ph type="ftr" sz="quarter" idx="11"/>
          </p:nvPr>
        </p:nvSpPr>
        <p:spPr/>
        <p:txBody>
          <a:bodyPr/>
          <a:lstStyle>
            <a:lvl1pPr>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5"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pPr>
            <a:fld id="{EAB4C93F-B7D2-4A74-AA2A-B2311A75429E}"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pPr>
              <a:t>‹#›</a:t>
            </a:fld>
            <a:endParaRPr lang="en-US" altLang="en-US" kern="1200" smtClean="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056891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3" name="Footer Placeholder 4"/>
          <p:cNvSpPr>
            <a:spLocks noGrp="1"/>
          </p:cNvSpPr>
          <p:nvPr>
            <p:ph type="ftr" sz="quarter" idx="11"/>
          </p:nvPr>
        </p:nvSpPr>
        <p:spPr/>
        <p:txBody>
          <a:bodyPr/>
          <a:lstStyle>
            <a:lvl1pPr>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4"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pPr>
            <a:fld id="{1329F1DC-4DFC-479A-BC1A-98E983B81956}"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pPr>
              <a:t>‹#›</a:t>
            </a:fld>
            <a:endParaRPr lang="en-US" altLang="en-US" kern="1200" smtClean="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372734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1"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076327"/>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6" name="Footer Placeholder 4"/>
          <p:cNvSpPr>
            <a:spLocks noGrp="1"/>
          </p:cNvSpPr>
          <p:nvPr>
            <p:ph type="ftr" sz="quarter" idx="11"/>
          </p:nvPr>
        </p:nvSpPr>
        <p:spPr/>
        <p:txBody>
          <a:bodyPr/>
          <a:lstStyle>
            <a:lvl1pPr>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7"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pPr>
            <a:fld id="{332CA621-44F2-4660-89F4-6B9943B8A125}"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pPr>
              <a:t>‹#›</a:t>
            </a:fld>
            <a:endParaRPr lang="en-US" altLang="en-US" kern="1200" smtClean="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33568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953862-4E06-4043-BB49-7545D08CE204}" type="datetimeFigureOut">
              <a:rPr lang="en-US" smtClean="0"/>
              <a:t>12/22/2025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86AB06-47E0-4648-B318-2165BF7C0038}" type="slidenum">
              <a:rPr lang="en-US" smtClean="0"/>
              <a:t>‹#›</a:t>
            </a:fld>
            <a:endParaRPr lang="en-US"/>
          </a:p>
        </p:txBody>
      </p:sp>
    </p:spTree>
    <p:extLst>
      <p:ext uri="{BB962C8B-B14F-4D97-AF65-F5344CB8AC3E}">
        <p14:creationId xmlns:p14="http://schemas.microsoft.com/office/powerpoint/2010/main" val="1171423005"/>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6" name="Footer Placeholder 4"/>
          <p:cNvSpPr>
            <a:spLocks noGrp="1"/>
          </p:cNvSpPr>
          <p:nvPr>
            <p:ph type="ftr" sz="quarter" idx="11"/>
          </p:nvPr>
        </p:nvSpPr>
        <p:spPr/>
        <p:txBody>
          <a:bodyPr/>
          <a:lstStyle>
            <a:lvl1pPr>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7"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pPr>
            <a:fld id="{CEB97F60-E115-4684-97FF-61029F1623C6}"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pPr>
              <a:t>‹#›</a:t>
            </a:fld>
            <a:endParaRPr lang="en-US" altLang="en-US" kern="1200" smtClean="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196624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5" name="Footer Placeholder 4"/>
          <p:cNvSpPr>
            <a:spLocks noGrp="1"/>
          </p:cNvSpPr>
          <p:nvPr>
            <p:ph type="ftr" sz="quarter" idx="11"/>
          </p:nvPr>
        </p:nvSpPr>
        <p:spPr/>
        <p:txBody>
          <a:bodyPr/>
          <a:lstStyle>
            <a:lvl1pPr>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6"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pPr>
            <a:fld id="{3D3D48B7-6533-4B61-AA47-199CF2926B2B}"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pPr>
              <a:t>‹#›</a:t>
            </a:fld>
            <a:endParaRPr lang="en-US" altLang="en-US" kern="1200" smtClean="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848116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05980"/>
            <a:ext cx="222885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3" y="205980"/>
            <a:ext cx="653415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5" name="Footer Placeholder 4"/>
          <p:cNvSpPr>
            <a:spLocks noGrp="1"/>
          </p:cNvSpPr>
          <p:nvPr>
            <p:ph type="ftr" sz="quarter" idx="11"/>
          </p:nvPr>
        </p:nvSpPr>
        <p:spPr/>
        <p:txBody>
          <a:bodyPr/>
          <a:lstStyle>
            <a:lvl1pPr>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6"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pPr>
            <a:fld id="{CEFBCBC6-EDEE-4423-8CD3-8B7F383CAA52}"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pPr>
              <a:t>‹#›</a:t>
            </a:fld>
            <a:endParaRPr lang="en-US" altLang="en-US" kern="1200" smtClean="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709259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4683919"/>
            <a:ext cx="2133600" cy="357188"/>
          </a:xfrm>
        </p:spPr>
        <p:txBody>
          <a:bodyPr/>
          <a:lstStyle>
            <a:lvl1pPr>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4" name="Footer Placeholder 3"/>
          <p:cNvSpPr>
            <a:spLocks noGrp="1"/>
          </p:cNvSpPr>
          <p:nvPr>
            <p:ph type="ftr" sz="quarter" idx="11"/>
          </p:nvPr>
        </p:nvSpPr>
        <p:spPr>
          <a:xfrm>
            <a:off x="3124200" y="4683919"/>
            <a:ext cx="2895600" cy="357188"/>
          </a:xfrm>
        </p:spPr>
        <p:txBody>
          <a:bodyPr/>
          <a:lstStyle>
            <a:lvl1pPr>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5" name="Slide Number Placeholder 4"/>
          <p:cNvSpPr>
            <a:spLocks noGrp="1"/>
          </p:cNvSpPr>
          <p:nvPr>
            <p:ph type="sldNum" sz="quarter" idx="12"/>
          </p:nvPr>
        </p:nvSpPr>
        <p:spPr>
          <a:xfrm>
            <a:off x="6553200" y="4683919"/>
            <a:ext cx="2133600" cy="357188"/>
          </a:xfrm>
        </p:spPr>
        <p:txBody>
          <a:bodyPr/>
          <a:lstStyle>
            <a:lvl1pPr>
              <a:defRPr/>
            </a:lvl1pPr>
          </a:lstStyle>
          <a:p>
            <a:pPr defTabSz="685800" fontAlgn="base">
              <a:spcBef>
                <a:spcPct val="0"/>
              </a:spcBef>
              <a:spcAft>
                <a:spcPct val="0"/>
              </a:spcAft>
              <a:buClrTx/>
            </a:pPr>
            <a:fld id="{A18D9170-5C1A-44F7-A97D-603363628037}"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pPr>
              <a:t>‹#›</a:t>
            </a:fld>
            <a:endParaRPr lang="en-US" altLang="en-US" kern="1200" smtClean="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961415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05979"/>
            <a:ext cx="8229600" cy="8572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200150"/>
            <a:ext cx="4044462" cy="163949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2338" y="1200150"/>
            <a:ext cx="4044462" cy="163949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2953942"/>
            <a:ext cx="4044462" cy="16406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2338" y="2953942"/>
            <a:ext cx="4044462" cy="16406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4683919"/>
            <a:ext cx="2133600" cy="357188"/>
          </a:xfrm>
        </p:spPr>
        <p:txBody>
          <a:bodyPr/>
          <a:lstStyle>
            <a:lvl1pPr>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8" name="Footer Placeholder 7"/>
          <p:cNvSpPr>
            <a:spLocks noGrp="1"/>
          </p:cNvSpPr>
          <p:nvPr>
            <p:ph type="ftr" sz="quarter" idx="11"/>
          </p:nvPr>
        </p:nvSpPr>
        <p:spPr>
          <a:xfrm>
            <a:off x="3124200" y="4683919"/>
            <a:ext cx="2895600" cy="357188"/>
          </a:xfrm>
        </p:spPr>
        <p:txBody>
          <a:bodyPr/>
          <a:lstStyle>
            <a:lvl1pPr>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9" name="Slide Number Placeholder 8"/>
          <p:cNvSpPr>
            <a:spLocks noGrp="1"/>
          </p:cNvSpPr>
          <p:nvPr>
            <p:ph type="sldNum" sz="quarter" idx="12"/>
          </p:nvPr>
        </p:nvSpPr>
        <p:spPr>
          <a:xfrm>
            <a:off x="6553200" y="4683919"/>
            <a:ext cx="2133600" cy="357188"/>
          </a:xfrm>
        </p:spPr>
        <p:txBody>
          <a:bodyPr/>
          <a:lstStyle>
            <a:lvl1pPr>
              <a:defRPr/>
            </a:lvl1pPr>
          </a:lstStyle>
          <a:p>
            <a:pPr defTabSz="685800" fontAlgn="base">
              <a:spcBef>
                <a:spcPct val="0"/>
              </a:spcBef>
              <a:spcAft>
                <a:spcPct val="0"/>
              </a:spcAft>
              <a:buClrTx/>
            </a:pPr>
            <a:fld id="{E469EC11-31AA-4CCB-8199-6CCE9E0AB096}"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pPr>
              <a:t>‹#›</a:t>
            </a:fld>
            <a:endParaRPr lang="en-US" altLang="en-US" kern="1200" smtClean="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05594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953862-4E06-4043-BB49-7545D08CE204}" type="datetimeFigureOut">
              <a:rPr lang="en-US" smtClean="0"/>
              <a:t>12/22/2025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86AB06-47E0-4648-B318-2165BF7C0038}" type="slidenum">
              <a:rPr lang="en-US" smtClean="0"/>
              <a:t>‹#›</a:t>
            </a:fld>
            <a:endParaRPr lang="en-US"/>
          </a:p>
        </p:txBody>
      </p:sp>
    </p:spTree>
    <p:extLst>
      <p:ext uri="{BB962C8B-B14F-4D97-AF65-F5344CB8AC3E}">
        <p14:creationId xmlns:p14="http://schemas.microsoft.com/office/powerpoint/2010/main" val="208435405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09D4C1-F5FD-462D-9A65-348E283BB6BA}" type="datetimeFigureOut">
              <a:rPr lang="en-US" smtClean="0"/>
              <a:t>12/22/2025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8EF867-3A62-400E-8684-1503FE6FCDC6}" type="slidenum">
              <a:rPr lang="en-US" smtClean="0"/>
              <a:t>‹#›</a:t>
            </a:fld>
            <a:endParaRPr lang="en-US"/>
          </a:p>
        </p:txBody>
      </p:sp>
    </p:spTree>
    <p:extLst>
      <p:ext uri="{BB962C8B-B14F-4D97-AF65-F5344CB8AC3E}">
        <p14:creationId xmlns:p14="http://schemas.microsoft.com/office/powerpoint/2010/main" val="423763449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19FCD7-633D-4A40-86B3-C7465BC0D7E0}" type="datetimeFigureOut">
              <a:rPr lang="en-US" smtClean="0"/>
              <a:pPr/>
              <a:t>12/22/2025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A60297-D6F9-41F3-A51A-8E4CAED82A61}" type="slidenum">
              <a:rPr lang="en-US" smtClean="0"/>
              <a:pPr/>
              <a:t>‹#›</a:t>
            </a:fld>
            <a:endParaRPr lang="en-US"/>
          </a:p>
        </p:txBody>
      </p:sp>
    </p:spTree>
    <p:extLst>
      <p:ext uri="{BB962C8B-B14F-4D97-AF65-F5344CB8AC3E}">
        <p14:creationId xmlns:p14="http://schemas.microsoft.com/office/powerpoint/2010/main" val="3068526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7E953862-4E06-4043-BB49-7545D08CE204}" type="datetimeFigureOut">
              <a:rPr lang="en-US" smtClean="0"/>
              <a:t>12/22/2025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86AB06-47E0-4648-B318-2165BF7C0038}" type="slidenum">
              <a:rPr lang="en-US" smtClean="0"/>
              <a:t>‹#›</a:t>
            </a:fld>
            <a:endParaRPr lang="en-US"/>
          </a:p>
        </p:txBody>
      </p:sp>
    </p:spTree>
    <p:extLst>
      <p:ext uri="{BB962C8B-B14F-4D97-AF65-F5344CB8AC3E}">
        <p14:creationId xmlns:p14="http://schemas.microsoft.com/office/powerpoint/2010/main" val="9968150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7E953862-4E06-4043-BB49-7545D08CE204}" type="datetimeFigureOut">
              <a:rPr lang="en-US" smtClean="0"/>
              <a:t>12/22/2025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86AB06-47E0-4648-B318-2165BF7C0038}" type="slidenum">
              <a:rPr lang="en-US" smtClean="0"/>
              <a:t>‹#›</a:t>
            </a:fld>
            <a:endParaRPr lang="en-US"/>
          </a:p>
        </p:txBody>
      </p:sp>
    </p:spTree>
    <p:extLst>
      <p:ext uri="{BB962C8B-B14F-4D97-AF65-F5344CB8AC3E}">
        <p14:creationId xmlns:p14="http://schemas.microsoft.com/office/powerpoint/2010/main" val="178629522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E953862-4E06-4043-BB49-7545D08CE204}" type="datetimeFigureOut">
              <a:rPr lang="en-US" smtClean="0"/>
              <a:t>12/22/2025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986AB06-47E0-4648-B318-2165BF7C0038}" type="slidenum">
              <a:rPr lang="en-US" smtClean="0"/>
              <a:t>‹#›</a:t>
            </a:fld>
            <a:endParaRPr lang="en-US"/>
          </a:p>
        </p:txBody>
      </p:sp>
    </p:spTree>
    <p:extLst>
      <p:ext uri="{BB962C8B-B14F-4D97-AF65-F5344CB8AC3E}">
        <p14:creationId xmlns:p14="http://schemas.microsoft.com/office/powerpoint/2010/main" val="1768626197"/>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latin typeface="Arial" charset="0"/>
                <a:cs typeface="Arial" charset="0"/>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latin typeface="Arial" charset="0"/>
                <a:cs typeface="Arial" charset="0"/>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defTabSz="685800" fontAlgn="base">
              <a:spcBef>
                <a:spcPct val="0"/>
              </a:spcBef>
              <a:spcAft>
                <a:spcPct val="0"/>
              </a:spcAft>
              <a:buClrTx/>
            </a:pPr>
            <a:fld id="{26584EA1-63F0-45C3-B448-3939DCE1112F}"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pPr>
              <a:t>‹#›</a:t>
            </a:fld>
            <a:endParaRPr lang="en-US" altLang="en-US" kern="1200" smtClean="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5084881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latin typeface="Arial" charset="0"/>
                <a:cs typeface="Arial" charset="0"/>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latin typeface="Arial" charset="0"/>
                <a:cs typeface="Arial" charset="0"/>
              </a:defRPr>
            </a:lvl1pPr>
          </a:lstStyle>
          <a:p>
            <a:pPr defTabSz="685800" fontAlgn="base">
              <a:spcBef>
                <a:spcPct val="0"/>
              </a:spcBef>
              <a:spcAft>
                <a:spcPct val="0"/>
              </a:spcAft>
              <a:buClrTx/>
              <a:defRPr/>
            </a:pPr>
            <a:endParaRPr lang="en-US" kern="1200">
              <a:solidFill>
                <a:prstClr val="black">
                  <a:tint val="75000"/>
                </a:prstClr>
              </a:solidFill>
              <a:ea typeface="+mn-ea"/>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defTabSz="685800" fontAlgn="base">
              <a:spcBef>
                <a:spcPct val="0"/>
              </a:spcBef>
              <a:spcAft>
                <a:spcPct val="0"/>
              </a:spcAft>
              <a:buClrTx/>
            </a:pPr>
            <a:fld id="{26584EA1-63F0-45C3-B448-3939DCE1112F}"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pPr>
              <a:t>‹#›</a:t>
            </a:fld>
            <a:endParaRPr lang="en-US" altLang="en-US" kern="1200" smtClean="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8978945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6.gif"/><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2.sv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1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17.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7.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57.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7" Type="http://schemas.microsoft.com/office/2007/relationships/hdphoto" Target="../media/hdphoto4.wdp"/><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1.png"/><Relationship Id="rId5" Type="http://schemas.microsoft.com/office/2007/relationships/hdphoto" Target="../media/hdphoto2.wdp"/><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7" Type="http://schemas.microsoft.com/office/2007/relationships/hdphoto" Target="../media/hdphoto4.wdp"/><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5.png"/><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8" Type="http://schemas.openxmlformats.org/officeDocument/2006/relationships/image" Target="../media/image69.emf"/><Relationship Id="rId13" Type="http://schemas.openxmlformats.org/officeDocument/2006/relationships/oleObject" Target="../embeddings/oleObject6.bin"/><Relationship Id="rId18" Type="http://schemas.openxmlformats.org/officeDocument/2006/relationships/image" Target="../media/image74.e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71.emf"/><Relationship Id="rId17" Type="http://schemas.openxmlformats.org/officeDocument/2006/relationships/oleObject" Target="../embeddings/oleObject8.bin"/><Relationship Id="rId2" Type="http://schemas.openxmlformats.org/officeDocument/2006/relationships/slideLayout" Target="../slideLayouts/slideLayout44.xml"/><Relationship Id="rId16" Type="http://schemas.openxmlformats.org/officeDocument/2006/relationships/image" Target="../media/image73.emf"/><Relationship Id="rId1" Type="http://schemas.openxmlformats.org/officeDocument/2006/relationships/vmlDrawing" Target="../drawings/vmlDrawing1.vml"/><Relationship Id="rId6" Type="http://schemas.openxmlformats.org/officeDocument/2006/relationships/image" Target="../media/image68.emf"/><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oleObject" Target="../embeddings/oleObject7.bin"/><Relationship Id="rId10" Type="http://schemas.openxmlformats.org/officeDocument/2006/relationships/image" Target="../media/image70.emf"/><Relationship Id="rId4" Type="http://schemas.openxmlformats.org/officeDocument/2006/relationships/image" Target="../media/image67.emf"/><Relationship Id="rId9" Type="http://schemas.openxmlformats.org/officeDocument/2006/relationships/oleObject" Target="../embeddings/oleObject4.bin"/><Relationship Id="rId14" Type="http://schemas.openxmlformats.org/officeDocument/2006/relationships/image" Target="../media/image72.emf"/></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15.png"/></Relationships>
</file>

<file path=ppt/slides/_rels/slide4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image" Target="../media/image77.wmf"/><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audio" Target="../media/audio2.wav"/><Relationship Id="rId7" Type="http://schemas.openxmlformats.org/officeDocument/2006/relationships/image" Target="../media/image9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4.png"/><Relationship Id="rId5" Type="http://schemas.openxmlformats.org/officeDocument/2006/relationships/image" Target="../media/image93.jpeg"/><Relationship Id="rId4" Type="http://schemas.openxmlformats.org/officeDocument/2006/relationships/audio" Target="../media/audio3.wav"/><Relationship Id="rId9" Type="http://schemas.openxmlformats.org/officeDocument/2006/relationships/image" Target="../media/image97.png"/></Relationships>
</file>

<file path=ppt/slides/_rels/slide5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4.png"/><Relationship Id="rId11" Type="http://schemas.openxmlformats.org/officeDocument/2006/relationships/image" Target="../media/image97.png"/><Relationship Id="rId5" Type="http://schemas.openxmlformats.org/officeDocument/2006/relationships/image" Target="../media/image93.jpeg"/><Relationship Id="rId10" Type="http://schemas.openxmlformats.org/officeDocument/2006/relationships/image" Target="../media/image96.png"/><Relationship Id="rId4" Type="http://schemas.openxmlformats.org/officeDocument/2006/relationships/audio" Target="../media/audio3.wav"/><Relationship Id="rId9" Type="http://schemas.openxmlformats.org/officeDocument/2006/relationships/image" Target="../media/image95.png"/></Relationships>
</file>

<file path=ppt/slides/_rels/slide5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4.png"/><Relationship Id="rId11" Type="http://schemas.openxmlformats.org/officeDocument/2006/relationships/image" Target="../media/image97.png"/><Relationship Id="rId5" Type="http://schemas.openxmlformats.org/officeDocument/2006/relationships/image" Target="../media/image93.jpeg"/><Relationship Id="rId10" Type="http://schemas.openxmlformats.org/officeDocument/2006/relationships/image" Target="../media/image96.png"/><Relationship Id="rId4" Type="http://schemas.openxmlformats.org/officeDocument/2006/relationships/audio" Target="../media/audio3.wav"/><Relationship Id="rId9" Type="http://schemas.openxmlformats.org/officeDocument/2006/relationships/image" Target="../media/image95.png"/></Relationships>
</file>

<file path=ppt/slides/_rels/slide59.x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image" Target="../media/image77.wmf"/><Relationship Id="rId1" Type="http://schemas.openxmlformats.org/officeDocument/2006/relationships/slideLayout" Target="../slideLayouts/slideLayout7.xml"/><Relationship Id="rId5" Type="http://schemas.openxmlformats.org/officeDocument/2006/relationships/image" Target="../media/image100.wmf"/><Relationship Id="rId4" Type="http://schemas.openxmlformats.org/officeDocument/2006/relationships/image" Target="../media/image78.wmf"/></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image" Target="../media/image101.wmf"/><Relationship Id="rId1" Type="http://schemas.openxmlformats.org/officeDocument/2006/relationships/slideLayout" Target="../slideLayouts/slideLayout7.xml"/><Relationship Id="rId4" Type="http://schemas.openxmlformats.org/officeDocument/2006/relationships/image" Target="../media/image103.wmf"/></Relationships>
</file>

<file path=ppt/slides/_rels/slide6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05.wmf"/></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07.wmf"/><Relationship Id="rId5" Type="http://schemas.openxmlformats.org/officeDocument/2006/relationships/oleObject" Target="../embeddings/oleObject11.bin"/><Relationship Id="rId4" Type="http://schemas.openxmlformats.org/officeDocument/2006/relationships/image" Target="../media/image106.wmf"/></Relationships>
</file>

<file path=ppt/slides/_rels/slide6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microsoft.com/office/2007/relationships/hdphoto" Target="../media/hdphoto6.wdp"/><Relationship Id="rId5" Type="http://schemas.openxmlformats.org/officeDocument/2006/relationships/image" Target="../media/image109.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Picture 2" descr="Gio ho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275681" y="3398049"/>
            <a:ext cx="1831181" cy="1129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 name="Picture 4" descr="Fireworks-02-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41305" y="544116"/>
            <a:ext cx="1640249"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 name="Picture 5" descr="Fireworks-02-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7010" y="244079"/>
            <a:ext cx="192405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 name="Picture 6" descr="BOOK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8900" y="3975498"/>
            <a:ext cx="3886200" cy="96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 name="Picture 8" descr="Fireworks-02-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6275" y="2600325"/>
            <a:ext cx="192405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 name="Rectangle 10"/>
          <p:cNvSpPr>
            <a:spLocks noChangeArrowheads="1"/>
          </p:cNvSpPr>
          <p:nvPr/>
        </p:nvSpPr>
        <p:spPr bwMode="auto">
          <a:xfrm>
            <a:off x="3615928" y="4057652"/>
            <a:ext cx="2213372" cy="43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500" b="1" dirty="0">
              <a:solidFill>
                <a:srgbClr val="0000CC"/>
              </a:solidFill>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en-US" sz="1500" b="1" dirty="0">
                <a:solidFill>
                  <a:srgbClr val="0000CC"/>
                </a:solidFill>
                <a:latin typeface="Times New Roman" panose="02020603050405020304" pitchFamily="18" charset="0"/>
                <a:cs typeface="Times New Roman" panose="02020603050405020304" pitchFamily="18" charset="0"/>
              </a:rPr>
              <a:t>TRƯỜNG </a:t>
            </a:r>
            <a:r>
              <a:rPr lang="en-US" altLang="en-US" sz="1500" b="1" dirty="0" smtClean="0">
                <a:solidFill>
                  <a:srgbClr val="0000CC"/>
                </a:solidFill>
                <a:latin typeface="Times New Roman" panose="02020603050405020304" pitchFamily="18" charset="0"/>
                <a:cs typeface="Times New Roman" panose="02020603050405020304" pitchFamily="18" charset="0"/>
              </a:rPr>
              <a:t>TH7THCS QUANG HƯNG</a:t>
            </a:r>
            <a:endParaRPr lang="en-US" altLang="en-US" sz="1500" b="1" dirty="0">
              <a:solidFill>
                <a:srgbClr val="0000CC"/>
              </a:solidFill>
              <a:latin typeface="Times New Roman" panose="02020603050405020304" pitchFamily="18" charset="0"/>
              <a:cs typeface="Times New Roman" panose="02020603050405020304" pitchFamily="18" charset="0"/>
            </a:endParaRPr>
          </a:p>
        </p:txBody>
      </p:sp>
      <p:pic>
        <p:nvPicPr>
          <p:cNvPr id="125" name="Picture 12" descr="hoa hong"/>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2901" y="1"/>
            <a:ext cx="567929" cy="1006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 name="Picture 13" descr="hoa hong"/>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02192" y="2"/>
            <a:ext cx="683419" cy="897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 name="Picture 16" descr="Gio ho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42900" y="4013599"/>
            <a:ext cx="1931194" cy="1129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 name="Picture 19" descr="nature%20(19)"/>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71900" y="1314451"/>
            <a:ext cx="1619250" cy="132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0"/>
          <p:cNvGrpSpPr/>
          <p:nvPr/>
        </p:nvGrpSpPr>
        <p:grpSpPr bwMode="auto">
          <a:xfrm>
            <a:off x="1656161" y="141686"/>
            <a:ext cx="5778103" cy="215503"/>
            <a:chOff x="1020" y="1667"/>
            <a:chExt cx="4263" cy="131"/>
          </a:xfrm>
        </p:grpSpPr>
        <p:pic>
          <p:nvPicPr>
            <p:cNvPr id="131" name="Picture 21"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V="1">
              <a:off x="5166" y="1681"/>
              <a:ext cx="114" cy="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 name="Picture 22"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373" y="1697"/>
              <a:ext cx="113"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 name="Picture 23"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V="1">
              <a:off x="3285" y="1667"/>
              <a:ext cx="14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 name="Picture 24"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849" y="1692"/>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 name="Picture 25"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750" y="1697"/>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 name="Picture 26"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272" y="1667"/>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 name="Picture 27"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623" y="1707"/>
              <a:ext cx="90" cy="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 name="Picture 28"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113" y="1692"/>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 name="Picture 29"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054" y="1722"/>
              <a:ext cx="112"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 name="Picture 30"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864" y="1682"/>
              <a:ext cx="112"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 name="Picture 31"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V="1">
              <a:off x="2900" y="1681"/>
              <a:ext cx="113" cy="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 name="Picture 32"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603" y="1681"/>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Picture 33"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921" y="1706"/>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 name="Picture 34"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019" y="1692"/>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 name="Picture 35"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977" y="1706"/>
              <a:ext cx="113"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 name="Picture 36"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713" y="1696"/>
              <a:ext cx="114"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 name="Picture 37"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753" y="1681"/>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 name="Picture 38"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334" y="1696"/>
              <a:ext cx="112"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 name="Picture 39"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489" y="1706"/>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 name="Picture 40"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447" y="1720"/>
              <a:ext cx="113"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 name="Picture 41"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183" y="1710"/>
              <a:ext cx="114" cy="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 name="Picture 42"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063" y="1668"/>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 name="Picture 43"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654" y="1683"/>
              <a:ext cx="113"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 name="Picture 44"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810" y="1693"/>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 name="Picture 45"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768" y="1707"/>
              <a:ext cx="112"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 name="Picture 46"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504" y="1697"/>
              <a:ext cx="113" cy="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 name="Picture 47"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599" y="1707"/>
              <a:ext cx="113"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 name="Picture 48"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598" y="1682"/>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 name="Picture 49"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292" y="1697"/>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 name="Picture 50"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193" y="1752"/>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 name="Picture 51"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132" y="1707"/>
              <a:ext cx="113"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 name="Picture 52"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20" y="1758"/>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 name="Picture 53"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502" y="1738"/>
              <a:ext cx="113"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 name="Picture 54"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617" y="1732"/>
              <a:ext cx="90" cy="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 name="Picture 55"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993" y="1707"/>
              <a:ext cx="112"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 name="Picture 56"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416" y="1667"/>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 name="Picture 57"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148" y="1733"/>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 name="Picture 58"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107" y="1707"/>
              <a:ext cx="112"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 name="Picture 59"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483" y="1707"/>
              <a:ext cx="90" cy="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 name="Picture 60"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034" y="1707"/>
              <a:ext cx="112"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61"/>
          <p:cNvGrpSpPr/>
          <p:nvPr/>
        </p:nvGrpSpPr>
        <p:grpSpPr bwMode="auto">
          <a:xfrm rot="-5400000">
            <a:off x="-801885" y="2209205"/>
            <a:ext cx="3186113" cy="456009"/>
            <a:chOff x="1020" y="1667"/>
            <a:chExt cx="4263" cy="131"/>
          </a:xfrm>
        </p:grpSpPr>
        <p:pic>
          <p:nvPicPr>
            <p:cNvPr id="172" name="Picture 62"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V="1">
              <a:off x="5166" y="1681"/>
              <a:ext cx="114" cy="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 name="Picture 63"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373" y="1697"/>
              <a:ext cx="113"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 name="Picture 64"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V="1">
              <a:off x="3285" y="1667"/>
              <a:ext cx="14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 name="Picture 65"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849" y="1692"/>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 name="Picture 66"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750" y="1697"/>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 name="Picture 67"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272" y="1667"/>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 name="Picture 68"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623" y="1707"/>
              <a:ext cx="90" cy="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 name="Picture 69"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113" y="1692"/>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 name="Picture 70"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054" y="1722"/>
              <a:ext cx="112"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 name="Picture 71"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864" y="1682"/>
              <a:ext cx="112"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 name="Picture 72"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V="1">
              <a:off x="2900" y="1681"/>
              <a:ext cx="113" cy="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 name="Picture 73"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603" y="1681"/>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 name="Picture 74"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921" y="1706"/>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 name="Picture 75"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019" y="1692"/>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 name="Picture 76"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977" y="1706"/>
              <a:ext cx="113"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 name="Picture 77"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713" y="1696"/>
              <a:ext cx="114"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 name="Picture 78"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753" y="1681"/>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 name="Picture 79"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334" y="1696"/>
              <a:ext cx="112"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 name="Picture 80"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489" y="1706"/>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 name="Picture 81"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447" y="1720"/>
              <a:ext cx="113"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 name="Picture 82"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183" y="1710"/>
              <a:ext cx="114" cy="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 name="Picture 83"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063" y="1668"/>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 name="Picture 84"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654" y="1683"/>
              <a:ext cx="113"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 name="Picture 85"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810" y="1693"/>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 name="Picture 86"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768" y="1707"/>
              <a:ext cx="112"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 name="Picture 87"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504" y="1697"/>
              <a:ext cx="113" cy="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 name="Picture 88"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599" y="1707"/>
              <a:ext cx="113"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 name="Picture 89"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598" y="1682"/>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 name="Picture 90"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292" y="1697"/>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 name="Picture 91"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193" y="1752"/>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 name="Picture 92"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132" y="1707"/>
              <a:ext cx="113"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 name="Picture 93"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20" y="1758"/>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 name="Picture 94"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502" y="1738"/>
              <a:ext cx="113"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 name="Picture 95"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617" y="1732"/>
              <a:ext cx="90" cy="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 name="Picture 96"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993" y="1707"/>
              <a:ext cx="112"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 name="Picture 97"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416" y="1667"/>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 name="Picture 98"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148" y="1733"/>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 name="Picture 99"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107" y="1707"/>
              <a:ext cx="112"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 name="Picture 100"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483" y="1707"/>
              <a:ext cx="90" cy="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 name="Picture 101" descr="st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034" y="1707"/>
              <a:ext cx="112"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2" name="WordArt 17" descr="Paper bag"/>
          <p:cNvSpPr>
            <a:spLocks noChangeArrowheads="1" noChangeShapeType="1" noTextEdit="1"/>
          </p:cNvSpPr>
          <p:nvPr/>
        </p:nvSpPr>
        <p:spPr bwMode="auto">
          <a:xfrm>
            <a:off x="2418245" y="2966244"/>
            <a:ext cx="4657964" cy="350044"/>
          </a:xfrm>
          <a:prstGeom prst="rect">
            <a:avLst/>
          </a:prstGeom>
        </p:spPr>
        <p:txBody>
          <a:bodyPr wrap="none" lIns="68580" tIns="34290" rIns="68580" bIns="34290" fromWordArt="1">
            <a:prstTxWarp prst="textPlain">
              <a:avLst>
                <a:gd name="adj" fmla="val 50000"/>
              </a:avLst>
            </a:prstTxWarp>
          </a:bodyPr>
          <a:lstStyle/>
          <a:p>
            <a:r>
              <a:rPr lang="en-US" sz="1000" kern="10" dirty="0">
                <a:ln w="9525">
                  <a:solidFill>
                    <a:srgbClr val="FF0000"/>
                  </a:solidFill>
                  <a:round/>
                </a:ln>
                <a:solidFill>
                  <a:srgbClr val="FF0000"/>
                </a:solidFill>
                <a:latin typeface="Times New Roman" panose="02020603050405020304" pitchFamily="18" charset="0"/>
                <a:cs typeface="Times New Roman" panose="02020603050405020304" pitchFamily="18" charset="0"/>
              </a:rPr>
              <a:t>BỘ MÔN: KHOA HỌC TỰ </a:t>
            </a:r>
            <a:r>
              <a:rPr lang="en-US" sz="1000" kern="10" dirty="0" err="1">
                <a:ln w="9525">
                  <a:solidFill>
                    <a:srgbClr val="FF0000"/>
                  </a:solidFill>
                  <a:round/>
                </a:ln>
                <a:solidFill>
                  <a:srgbClr val="FF0000"/>
                </a:solidFill>
                <a:latin typeface="Times New Roman" panose="02020603050405020304" pitchFamily="18" charset="0"/>
                <a:cs typeface="Times New Roman" panose="02020603050405020304" pitchFamily="18" charset="0"/>
              </a:rPr>
              <a:t>NHIÊN</a:t>
            </a:r>
            <a:r>
              <a:rPr lang="en-US" sz="1000" kern="10" dirty="0">
                <a:ln w="9525">
                  <a:solidFill>
                    <a:srgbClr val="FF0000"/>
                  </a:solidFill>
                  <a:round/>
                </a:ln>
                <a:solidFill>
                  <a:srgbClr val="FF0000"/>
                </a:solidFill>
                <a:latin typeface="Times New Roman" panose="02020603050405020304" pitchFamily="18" charset="0"/>
                <a:cs typeface="Times New Roman" panose="02020603050405020304" pitchFamily="18" charset="0"/>
              </a:rPr>
              <a:t> 9</a:t>
            </a:r>
          </a:p>
        </p:txBody>
      </p:sp>
      <p:sp>
        <p:nvSpPr>
          <p:cNvPr id="213" name="WordArt 3"/>
          <p:cNvSpPr>
            <a:spLocks noChangeArrowheads="1" noChangeShapeType="1" noTextEdit="1"/>
          </p:cNvSpPr>
          <p:nvPr/>
        </p:nvSpPr>
        <p:spPr bwMode="auto">
          <a:xfrm>
            <a:off x="1545433" y="457201"/>
            <a:ext cx="6080522" cy="4520044"/>
          </a:xfrm>
          <a:prstGeom prst="rect">
            <a:avLst/>
          </a:prstGeom>
        </p:spPr>
        <p:txBody>
          <a:bodyPr wrap="none" lIns="68580" tIns="34290" rIns="68580" bIns="34290" fromWordArt="1">
            <a:prstTxWarp prst="textArchUpPour">
              <a:avLst>
                <a:gd name="adj1" fmla="val 11418399"/>
                <a:gd name="adj2" fmla="val 71685"/>
              </a:avLst>
            </a:prstTxWarp>
          </a:bodyPr>
          <a:lstStyle/>
          <a:p>
            <a:r>
              <a:rPr lang="en-US" sz="2700" b="1" kern="10" dirty="0">
                <a:ln w="9525" cap="sq">
                  <a:solidFill>
                    <a:srgbClr val="FF0000"/>
                  </a:solidFill>
                  <a:round/>
                  <a:headEnd type="none" w="sm" len="sm"/>
                  <a:tailEnd type="none" w="sm" len="sm"/>
                </a:ln>
                <a:solidFill>
                  <a:srgbClr val="0000CC"/>
                </a:solidFill>
                <a:latin typeface="Times New Roman" panose="02020603050405020304" pitchFamily="18" charset="0"/>
                <a:cs typeface="Times New Roman" panose="02020603050405020304" pitchFamily="18" charset="0"/>
              </a:rPr>
              <a:t> BÀI GIẢNG ĐIỆN TỬ</a:t>
            </a: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3" descr="hinh 4-2"/>
          <p:cNvPicPr>
            <a:picLocks noChangeAspect="1" noChangeArrowheads="1"/>
          </p:cNvPicPr>
          <p:nvPr/>
        </p:nvPicPr>
        <p:blipFill rotWithShape="1">
          <a:blip r:embed="rId2">
            <a:extLst>
              <a:ext uri="{28A0092B-C50C-407E-A947-70E740481C1C}">
                <a14:useLocalDpi xmlns:a14="http://schemas.microsoft.com/office/drawing/2010/main" val="0"/>
              </a:ext>
            </a:extLst>
          </a:blip>
          <a:srcRect l="27423" r="22408"/>
          <a:stretch/>
        </p:blipFill>
        <p:spPr bwMode="auto">
          <a:xfrm>
            <a:off x="142870" y="1116060"/>
            <a:ext cx="4481085" cy="231564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 descr="Cậu Bé đi Học Hình ảnh | Định dạng hình ảnh PNG 401459320|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977" b="98605" l="14070" r="79767"/>
                    </a14:imgEffect>
                  </a14:imgLayer>
                </a14:imgProps>
              </a:ext>
              <a:ext uri="{28A0092B-C50C-407E-A947-70E740481C1C}">
                <a14:useLocalDpi xmlns:a14="http://schemas.microsoft.com/office/drawing/2010/main" val="0"/>
              </a:ext>
            </a:extLst>
          </a:blip>
          <a:srcRect/>
          <a:stretch>
            <a:fillRect/>
          </a:stretch>
        </p:blipFill>
        <p:spPr bwMode="auto">
          <a:xfrm>
            <a:off x="7606146" y="2857502"/>
            <a:ext cx="1449593" cy="2257837"/>
          </a:xfrm>
          <a:prstGeom prst="rect">
            <a:avLst/>
          </a:prstGeom>
          <a:noFill/>
          <a:extLst>
            <a:ext uri="{909E8E84-426E-40DD-AFC4-6F175D3DCCD1}">
              <a14:hiddenFill xmlns:a14="http://schemas.microsoft.com/office/drawing/2010/main">
                <a:solidFill>
                  <a:srgbClr val="FFFFFF"/>
                </a:solidFill>
              </a14:hiddenFill>
            </a:ext>
          </a:extLst>
        </p:spPr>
      </p:pic>
      <p:sp>
        <p:nvSpPr>
          <p:cNvPr id="9" name="Pentagon 8"/>
          <p:cNvSpPr/>
          <p:nvPr/>
        </p:nvSpPr>
        <p:spPr>
          <a:xfrm>
            <a:off x="134792" y="51952"/>
            <a:ext cx="8988425" cy="1007918"/>
          </a:xfrm>
          <a:prstGeom prst="homePlate">
            <a:avLst/>
          </a:prstGeom>
          <a:solidFill>
            <a:schemeClr val="accent5">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r>
              <a:rPr lang="en-US" sz="3200" dirty="0" smtClean="0">
                <a:solidFill>
                  <a:srgbClr val="FF0000"/>
                </a:solidFill>
                <a:latin typeface="Times New Roman" panose="02020603050405020304" pitchFamily="18" charset="0"/>
                <a:cs typeface="Times New Roman" panose="02020603050405020304" pitchFamily="18" charset="0"/>
              </a:rPr>
              <a:t>I. </a:t>
            </a:r>
            <a:r>
              <a:rPr lang="en-US" sz="3200" dirty="0" err="1" smtClean="0">
                <a:solidFill>
                  <a:srgbClr val="FF0000"/>
                </a:solidFill>
                <a:latin typeface="Times New Roman" panose="02020603050405020304" pitchFamily="18" charset="0"/>
                <a:cs typeface="Times New Roman" panose="02020603050405020304" pitchFamily="18" charset="0"/>
              </a:rPr>
              <a:t>HỢP</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CHẤT</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HỮU</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CƠ</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VÀ</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HÓA</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HỌC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HỮU</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CƠ</a:t>
            </a:r>
            <a:endParaRPr lang="en-US" sz="3200" dirty="0" smtClean="0">
              <a:solidFill>
                <a:srgbClr val="FF0000"/>
              </a:solidFill>
              <a:latin typeface="Times New Roman" panose="02020603050405020304" pitchFamily="18" charset="0"/>
              <a:cs typeface="Times New Roman" panose="02020603050405020304" pitchFamily="18" charset="0"/>
            </a:endParaRPr>
          </a:p>
          <a:p>
            <a:r>
              <a:rPr lang="en-US" sz="3200" dirty="0" smtClean="0">
                <a:solidFill>
                  <a:srgbClr val="FF0000"/>
                </a:solidFill>
                <a:latin typeface="Times New Roman" panose="02020603050405020304" pitchFamily="18" charset="0"/>
                <a:cs typeface="Times New Roman" panose="02020603050405020304" pitchFamily="18" charset="0"/>
              </a:rPr>
              <a:t>1. </a:t>
            </a:r>
            <a:r>
              <a:rPr lang="en-US" sz="3200" dirty="0" err="1" smtClean="0">
                <a:solidFill>
                  <a:srgbClr val="FF0000"/>
                </a:solidFill>
                <a:latin typeface="Times New Roman" panose="02020603050405020304" pitchFamily="18" charset="0"/>
                <a:cs typeface="Times New Roman" panose="02020603050405020304" pitchFamily="18" charset="0"/>
              </a:rPr>
              <a:t>Khái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niệm</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hợp</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chất</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hữu</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cơ</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4875676" y="1238120"/>
            <a:ext cx="2934375" cy="2068195"/>
          </a:xfrm>
          <a:prstGeom prst="rect">
            <a:avLst/>
          </a:prstGeom>
          <a:ln>
            <a:solidFill>
              <a:schemeClr val="tx1"/>
            </a:solidFill>
          </a:ln>
        </p:spPr>
        <p:txBody>
          <a:bodyPr wrap="square">
            <a:spAutoFit/>
          </a:bodyPr>
          <a:lstStyle/>
          <a:p>
            <a:pPr algn="just">
              <a:lnSpc>
                <a:spcPct val="107000"/>
              </a:lnSpc>
            </a:pPr>
            <a:r>
              <a:rPr lang="nl-NL"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nl-NL" sz="24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Nhận xét </a:t>
            </a:r>
            <a:r>
              <a:rPr lang="nl-NL"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về sản phẩm đốt cháy các HCHC và thành phần nguyên tố có trong đó?</a:t>
            </a:r>
            <a:endParaRPr lang="en-US" sz="24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20"/>
          <p:cNvSpPr>
            <a:spLocks noRot="1" noChangeArrowheads="1"/>
          </p:cNvSpPr>
          <p:nvPr/>
        </p:nvSpPr>
        <p:spPr bwMode="auto">
          <a:xfrm>
            <a:off x="96367" y="3501266"/>
            <a:ext cx="7578993" cy="79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r>
              <a:rPr lang="en-US" altLang="en-US" sz="2000" dirty="0" smtClean="0">
                <a:latin typeface="Times New Roman" panose="02020603050405020304" pitchFamily="18" charset="0"/>
                <a:cs typeface="Times New Roman" panose="02020603050405020304" pitchFamily="18" charset="0"/>
              </a:rPr>
              <a:t>- Khi bông </a:t>
            </a:r>
            <a:r>
              <a:rPr lang="en-US" altLang="en-US" sz="2000" dirty="0">
                <a:latin typeface="Times New Roman" panose="02020603050405020304" pitchFamily="18" charset="0"/>
                <a:cs typeface="Times New Roman" panose="02020603050405020304" pitchFamily="18" charset="0"/>
              </a:rPr>
              <a:t>cháy tạo ra khí </a:t>
            </a:r>
            <a:r>
              <a:rPr lang="en-US" altLang="en-US" sz="2000" dirty="0" smtClean="0">
                <a:latin typeface="Times New Roman" panose="02020603050405020304" pitchFamily="18" charset="0"/>
                <a:cs typeface="Times New Roman" panose="02020603050405020304" pitchFamily="18" charset="0"/>
              </a:rPr>
              <a:t>CO</a:t>
            </a:r>
            <a:r>
              <a:rPr lang="en-US" altLang="en-US" sz="2000" baseline="-25000" dirty="0" smtClean="0">
                <a:latin typeface="Times New Roman" panose="02020603050405020304" pitchFamily="18" charset="0"/>
                <a:cs typeface="Times New Roman" panose="02020603050405020304" pitchFamily="18" charset="0"/>
              </a:rPr>
              <a:t>2</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Khí</a:t>
            </a:r>
            <a:r>
              <a:rPr lang="en-US" altLang="en-US" sz="2000" dirty="0" smtClean="0">
                <a:latin typeface="Times New Roman" panose="02020603050405020304" pitchFamily="18" charset="0"/>
                <a:cs typeface="Times New Roman" panose="02020603050405020304" pitchFamily="18" charset="0"/>
              </a:rPr>
              <a:t> CO</a:t>
            </a:r>
            <a:r>
              <a:rPr lang="en-US" altLang="en-US" sz="2000" baseline="-25000" dirty="0" smtClean="0">
                <a:latin typeface="Times New Roman" panose="02020603050405020304" pitchFamily="18" charset="0"/>
                <a:cs typeface="Times New Roman" panose="02020603050405020304" pitchFamily="18" charset="0"/>
              </a:rPr>
              <a:t>2</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tạo</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thành</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đã</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tác</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dụng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với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nước</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vôi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trong</a:t>
            </a:r>
            <a:r>
              <a:rPr lang="en-US" altLang="en-US" sz="2000" dirty="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sinh</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ra</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CaCO</a:t>
            </a:r>
            <a:r>
              <a:rPr lang="en-US" altLang="en-US" sz="2000" baseline="-25000" dirty="0" err="1">
                <a:latin typeface="Times New Roman" panose="02020603050405020304" pitchFamily="18" charset="0"/>
                <a:cs typeface="Times New Roman" panose="02020603050405020304" pitchFamily="18" charset="0"/>
              </a:rPr>
              <a:t>3</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không</a:t>
            </a:r>
            <a:r>
              <a:rPr lang="en-US" altLang="en-US" sz="2000" dirty="0">
                <a:latin typeface="Times New Roman" panose="02020603050405020304" pitchFamily="18" charset="0"/>
                <a:cs typeface="Times New Roman" panose="02020603050405020304" pitchFamily="18" charset="0"/>
              </a:rPr>
              <a:t> tan </a:t>
            </a:r>
            <a:r>
              <a:rPr lang="en-US" altLang="en-US" sz="2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dirty="0" err="1" smtClean="0">
                <a:latin typeface="Times New Roman" panose="02020603050405020304" pitchFamily="18" charset="0"/>
                <a:cs typeface="Times New Roman" panose="02020603050405020304" pitchFamily="18" charset="0"/>
                <a:sym typeface="Wingdings" panose="05000000000000000000" pitchFamily="2" charset="2"/>
              </a:rPr>
              <a:t>làm</a:t>
            </a:r>
            <a:r>
              <a:rPr lang="en-US" altLang="en-US" sz="2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dirty="0" err="1" smtClean="0">
                <a:latin typeface="Times New Roman" panose="02020603050405020304" pitchFamily="18" charset="0"/>
                <a:cs typeface="Times New Roman" panose="02020603050405020304" pitchFamily="18" charset="0"/>
                <a:sym typeface="Wingdings" panose="05000000000000000000" pitchFamily="2" charset="2"/>
              </a:rPr>
              <a:t>n</a:t>
            </a:r>
            <a:r>
              <a:rPr lang="en-US" altLang="en-US" sz="2000" dirty="0" err="1" smtClean="0">
                <a:latin typeface="Times New Roman" panose="02020603050405020304" pitchFamily="18" charset="0"/>
                <a:cs typeface="Times New Roman" panose="02020603050405020304" pitchFamily="18" charset="0"/>
              </a:rPr>
              <a:t>ước</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vôi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trong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vẩn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đục</a:t>
            </a:r>
            <a:r>
              <a:rPr lang="en-US" altLang="en-US" sz="2000" dirty="0">
                <a:latin typeface="Times New Roman" panose="02020603050405020304" pitchFamily="18" charset="0"/>
                <a:cs typeface="Times New Roman" panose="02020603050405020304" pitchFamily="18" charset="0"/>
              </a:rPr>
              <a:t>.</a:t>
            </a:r>
          </a:p>
        </p:txBody>
      </p:sp>
      <p:sp>
        <p:nvSpPr>
          <p:cNvPr id="16" name="Rectangle 5"/>
          <p:cNvSpPr>
            <a:spLocks noRot="1" noChangeArrowheads="1"/>
          </p:cNvSpPr>
          <p:nvPr/>
        </p:nvSpPr>
        <p:spPr bwMode="auto">
          <a:xfrm>
            <a:off x="134300" y="4248732"/>
            <a:ext cx="7675751" cy="816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en-US" sz="2000"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sym typeface="Arial" panose="020B0604020202020204"/>
              </a:rPr>
              <a:t>- </a:t>
            </a:r>
            <a:r>
              <a:rPr kumimoji="0" lang="en-US" altLang="en-US" sz="2000" i="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sym typeface="Arial" panose="020B0604020202020204"/>
              </a:rPr>
              <a:t>Tương</a:t>
            </a:r>
            <a:r>
              <a:rPr kumimoji="0" lang="en-US" altLang="en-US" sz="2000"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sym typeface="Arial" panose="020B0604020202020204"/>
              </a:rPr>
              <a:t> </a:t>
            </a:r>
            <a:r>
              <a:rPr kumimoji="0" lang="en-US" altLang="en-US" sz="2000" i="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sym typeface="Arial" panose="020B0604020202020204"/>
              </a:rPr>
              <a:t>tự</a:t>
            </a:r>
            <a:r>
              <a:rPr kumimoji="0" lang="en-US" altLang="en-US" sz="2000"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sym typeface="Arial" panose="020B0604020202020204"/>
              </a:rPr>
              <a:t>, </a:t>
            </a:r>
            <a:r>
              <a:rPr kumimoji="0" lang="en-US" altLang="en-US" sz="2000" i="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sym typeface="Arial" panose="020B0604020202020204"/>
              </a:rPr>
              <a:t>khi</a:t>
            </a:r>
            <a:r>
              <a:rPr kumimoji="0" lang="en-US" altLang="en-US" sz="2000"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sym typeface="Arial" panose="020B0604020202020204"/>
              </a:rPr>
              <a:t> </a:t>
            </a:r>
            <a:r>
              <a:rPr kumimoji="0" lang="en-US" altLang="en-US" sz="2000" i="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sym typeface="Arial" panose="020B0604020202020204"/>
              </a:rPr>
              <a:t>đốt</a:t>
            </a:r>
            <a:r>
              <a:rPr kumimoji="0" lang="en-US" altLang="en-US" sz="2000"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sym typeface="Arial" panose="020B0604020202020204"/>
              </a:rPr>
              <a:t> </a:t>
            </a:r>
            <a:r>
              <a:rPr kumimoji="0" lang="en-US" altLang="en-US" sz="2000" i="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sym typeface="Arial" panose="020B0604020202020204"/>
              </a:rPr>
              <a:t>cháy</a:t>
            </a:r>
            <a:r>
              <a:rPr kumimoji="0" lang="en-US" altLang="en-US" sz="2000"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sym typeface="Arial" panose="020B0604020202020204"/>
              </a:rPr>
              <a:t> </a:t>
            </a:r>
            <a:r>
              <a:rPr kumimoji="0" lang="en-US" altLang="en-US" sz="2000" i="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sym typeface="Arial" panose="020B0604020202020204"/>
              </a:rPr>
              <a:t>các</a:t>
            </a:r>
            <a:r>
              <a:rPr kumimoji="0" lang="en-US" altLang="en-US" sz="2000"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sym typeface="Arial" panose="020B0604020202020204"/>
              </a:rPr>
              <a:t> </a:t>
            </a:r>
            <a:r>
              <a:rPr kumimoji="0" lang="en-US" altLang="en-US" sz="2000" i="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sym typeface="Arial" panose="020B0604020202020204"/>
              </a:rPr>
              <a:t>hợp</a:t>
            </a:r>
            <a:r>
              <a:rPr kumimoji="0" lang="en-US" altLang="en-US" sz="2000"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sym typeface="Arial" panose="020B0604020202020204"/>
              </a:rPr>
              <a:t> </a:t>
            </a:r>
            <a:r>
              <a:rPr kumimoji="0" lang="en-US" altLang="en-US" sz="2000" i="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sym typeface="Arial" panose="020B0604020202020204"/>
              </a:rPr>
              <a:t>chất</a:t>
            </a:r>
            <a:r>
              <a:rPr kumimoji="0" lang="en-US" altLang="en-US" sz="2000"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sym typeface="Arial" panose="020B0604020202020204"/>
              </a:rPr>
              <a:t> </a:t>
            </a:r>
            <a:r>
              <a:rPr kumimoji="0" lang="en-US" altLang="en-US" sz="2000" i="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sym typeface="Arial" panose="020B0604020202020204"/>
              </a:rPr>
              <a:t>hữu</a:t>
            </a:r>
            <a:r>
              <a:rPr kumimoji="0" lang="en-US" altLang="en-US" sz="2000"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sym typeface="Arial" panose="020B0604020202020204"/>
              </a:rPr>
              <a:t> </a:t>
            </a:r>
            <a:r>
              <a:rPr kumimoji="0" lang="en-US" altLang="en-US" sz="2000" i="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sym typeface="Arial" panose="020B0604020202020204"/>
              </a:rPr>
              <a:t>cơ</a:t>
            </a:r>
            <a:r>
              <a:rPr kumimoji="0" lang="en-US" altLang="en-US" sz="2000"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sym typeface="Arial" panose="020B0604020202020204"/>
              </a:rPr>
              <a:t> </a:t>
            </a:r>
            <a:r>
              <a:rPr kumimoji="0" lang="en-US" altLang="en-US" sz="2000" i="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sym typeface="Arial" panose="020B0604020202020204"/>
              </a:rPr>
              <a:t>khác</a:t>
            </a:r>
            <a:r>
              <a:rPr kumimoji="0" lang="en-US" altLang="en-US" sz="2000"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sym typeface="Arial" panose="020B0604020202020204"/>
              </a:rPr>
              <a:t> </a:t>
            </a:r>
            <a:r>
              <a:rPr kumimoji="0" lang="en-US" altLang="en-US" sz="2000" i="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sym typeface="Arial" panose="020B0604020202020204"/>
              </a:rPr>
              <a:t>như</a:t>
            </a:r>
            <a:r>
              <a:rPr kumimoji="0" lang="en-US" altLang="en-US" sz="2000"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sym typeface="Arial" panose="020B0604020202020204"/>
              </a:rPr>
              <a:t> </a:t>
            </a:r>
            <a:r>
              <a:rPr kumimoji="0" lang="en-US" altLang="en-US" sz="2000" i="0" u="none" strike="noStrike" kern="0" cap="none" spc="0" normalizeH="0" baseline="0" noProof="0" dirty="0" err="1" smtClean="0">
                <a:ln>
                  <a:noFill/>
                </a:ln>
                <a:solidFill>
                  <a:srgbClr val="FF0000"/>
                </a:solidFill>
                <a:effectLst/>
                <a:uLnTx/>
                <a:uFillTx/>
                <a:latin typeface="Times New Roman" panose="02020603050405020304" pitchFamily="18" charset="0"/>
                <a:cs typeface="Arial" panose="020B0604020202020204" pitchFamily="34" charset="0"/>
                <a:sym typeface="Arial" panose="020B0604020202020204"/>
              </a:rPr>
              <a:t>gỗ</a:t>
            </a:r>
            <a:r>
              <a:rPr kumimoji="0" lang="en-US" altLang="en-US" sz="2000" i="0" u="none" strike="noStrike" kern="0" cap="none" spc="0" normalizeH="0" baseline="0" noProof="0" dirty="0" smtClean="0">
                <a:ln>
                  <a:noFill/>
                </a:ln>
                <a:solidFill>
                  <a:srgbClr val="FF0000"/>
                </a:solidFill>
                <a:effectLst/>
                <a:uLnTx/>
                <a:uFillTx/>
                <a:latin typeface="Times New Roman" panose="02020603050405020304" pitchFamily="18" charset="0"/>
                <a:cs typeface="Arial" panose="020B0604020202020204" pitchFamily="34" charset="0"/>
                <a:sym typeface="Arial" panose="020B0604020202020204"/>
              </a:rPr>
              <a:t>, </a:t>
            </a:r>
            <a:r>
              <a:rPr kumimoji="0" lang="en-US" altLang="en-US" sz="2000" i="0" u="none" strike="noStrike" kern="0" cap="none" spc="0" normalizeH="0" baseline="0" noProof="0" dirty="0" err="1" smtClean="0">
                <a:ln>
                  <a:noFill/>
                </a:ln>
                <a:solidFill>
                  <a:srgbClr val="FF0000"/>
                </a:solidFill>
                <a:effectLst/>
                <a:uLnTx/>
                <a:uFillTx/>
                <a:latin typeface="Times New Roman" panose="02020603050405020304" pitchFamily="18" charset="0"/>
                <a:cs typeface="Arial" panose="020B0604020202020204" pitchFamily="34" charset="0"/>
                <a:sym typeface="Arial" panose="020B0604020202020204"/>
              </a:rPr>
              <a:t>nến</a:t>
            </a:r>
            <a:r>
              <a:rPr kumimoji="0" lang="en-US" altLang="en-US" sz="2000" i="0" u="none" strike="noStrike" kern="0" cap="none" spc="0" normalizeH="0" baseline="0" noProof="0" dirty="0" smtClean="0">
                <a:ln>
                  <a:noFill/>
                </a:ln>
                <a:solidFill>
                  <a:srgbClr val="FF0000"/>
                </a:solidFill>
                <a:effectLst/>
                <a:uLnTx/>
                <a:uFillTx/>
                <a:latin typeface="Times New Roman" panose="02020603050405020304" pitchFamily="18" charset="0"/>
                <a:cs typeface="Arial" panose="020B0604020202020204" pitchFamily="34" charset="0"/>
                <a:sym typeface="Arial" panose="020B0604020202020204"/>
              </a:rPr>
              <a:t>, </a:t>
            </a:r>
            <a:r>
              <a:rPr kumimoji="0" lang="en-US" altLang="en-US" sz="2000" i="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sym typeface="Arial" panose="020B0604020202020204"/>
              </a:rPr>
              <a:t>cồn</a:t>
            </a:r>
            <a:r>
              <a:rPr kumimoji="0" lang="en-US" altLang="en-US" sz="2000"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sym typeface="Arial" panose="020B0604020202020204"/>
              </a:rPr>
              <a:t>, </a:t>
            </a:r>
            <a:r>
              <a:rPr kumimoji="0" lang="en-US" altLang="en-US" sz="2000" i="0" u="none" strike="noStrike" kern="0" cap="none" spc="0" normalizeH="0" baseline="0" noProof="0" dirty="0" err="1" smtClean="0">
                <a:ln>
                  <a:noFill/>
                </a:ln>
                <a:solidFill>
                  <a:srgbClr val="FF0000"/>
                </a:solidFill>
                <a:effectLst/>
                <a:uLnTx/>
                <a:uFillTx/>
                <a:latin typeface="Times New Roman" panose="02020603050405020304" pitchFamily="18" charset="0"/>
                <a:cs typeface="Arial" panose="020B0604020202020204" pitchFamily="34" charset="0"/>
                <a:sym typeface="Arial" panose="020B0604020202020204"/>
              </a:rPr>
              <a:t>xăng</a:t>
            </a:r>
            <a:r>
              <a:rPr kumimoji="0" lang="en-US" altLang="en-US" sz="2000" i="0" u="none" strike="noStrike" kern="0" cap="none" spc="0" normalizeH="0" baseline="0" noProof="0" dirty="0" smtClean="0">
                <a:ln>
                  <a:noFill/>
                </a:ln>
                <a:solidFill>
                  <a:srgbClr val="FF0000"/>
                </a:solidFill>
                <a:effectLst/>
                <a:uLnTx/>
                <a:uFillTx/>
                <a:latin typeface="Times New Roman" panose="02020603050405020304" pitchFamily="18" charset="0"/>
                <a:cs typeface="Arial" panose="020B0604020202020204" pitchFamily="34" charset="0"/>
                <a:sym typeface="Arial" panose="020B0604020202020204"/>
              </a:rPr>
              <a:t>, </a:t>
            </a:r>
            <a:r>
              <a:rPr kumimoji="0" lang="en-US" altLang="en-US" sz="2000" i="0" u="none" strike="noStrike" kern="0" cap="none" spc="0" normalizeH="0" baseline="0" noProof="0" dirty="0" err="1" smtClean="0">
                <a:ln>
                  <a:noFill/>
                </a:ln>
                <a:solidFill>
                  <a:srgbClr val="FF0000"/>
                </a:solidFill>
                <a:effectLst/>
                <a:uLnTx/>
                <a:uFillTx/>
                <a:latin typeface="Times New Roman" panose="02020603050405020304" pitchFamily="18" charset="0"/>
                <a:cs typeface="Arial" panose="020B0604020202020204" pitchFamily="34" charset="0"/>
                <a:sym typeface="Arial" panose="020B0604020202020204"/>
              </a:rPr>
              <a:t>dầu</a:t>
            </a:r>
            <a:r>
              <a:rPr kumimoji="0" lang="en-US" altLang="en-US" sz="2000" i="0" u="none" strike="noStrike" kern="0" cap="none" spc="0" normalizeH="0" baseline="0" noProof="0" dirty="0" smtClean="0">
                <a:ln>
                  <a:noFill/>
                </a:ln>
                <a:solidFill>
                  <a:srgbClr val="FF0000"/>
                </a:solidFill>
                <a:effectLst/>
                <a:uLnTx/>
                <a:uFillTx/>
                <a:latin typeface="Times New Roman" panose="02020603050405020304" pitchFamily="18" charset="0"/>
                <a:cs typeface="Arial" panose="020B0604020202020204" pitchFamily="34" charset="0"/>
                <a:sym typeface="Arial" panose="020B0604020202020204"/>
              </a:rPr>
              <a:t> </a:t>
            </a:r>
            <a:r>
              <a:rPr kumimoji="0" lang="en-US" altLang="en-US" sz="2000" i="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sym typeface="Arial" panose="020B0604020202020204"/>
              </a:rPr>
              <a:t>mỏ</a:t>
            </a:r>
            <a:r>
              <a:rPr kumimoji="0" lang="en-US" altLang="en-US" sz="2000"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sym typeface="Arial" panose="020B0604020202020204"/>
              </a:rPr>
              <a:t> … </a:t>
            </a:r>
            <a:r>
              <a:rPr kumimoji="0" lang="en-US" altLang="en-US" sz="2000" i="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sym typeface="Arial" panose="020B0604020202020204"/>
              </a:rPr>
              <a:t>đều</a:t>
            </a:r>
            <a:r>
              <a:rPr kumimoji="0" lang="en-US" altLang="en-US" sz="2000"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sym typeface="Arial" panose="020B0604020202020204"/>
              </a:rPr>
              <a:t> </a:t>
            </a:r>
            <a:r>
              <a:rPr kumimoji="0" lang="en-US" altLang="en-US" sz="2000" i="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sym typeface="Arial" panose="020B0604020202020204"/>
              </a:rPr>
              <a:t>tạo</a:t>
            </a:r>
            <a:r>
              <a:rPr kumimoji="0" lang="en-US" altLang="en-US" sz="2000"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sym typeface="Arial" panose="020B0604020202020204"/>
              </a:rPr>
              <a:t> </a:t>
            </a:r>
            <a:r>
              <a:rPr kumimoji="0" lang="en-US" altLang="en-US" sz="2000" i="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sym typeface="Arial" panose="020B0604020202020204"/>
              </a:rPr>
              <a:t>ra</a:t>
            </a:r>
            <a:r>
              <a:rPr kumimoji="0" lang="en-US" altLang="en-US" sz="2000"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sym typeface="Arial" panose="020B0604020202020204"/>
              </a:rPr>
              <a:t> CO</a:t>
            </a:r>
            <a:r>
              <a:rPr kumimoji="0" lang="en-US" altLang="en-US" sz="2000" i="0" u="none" strike="noStrike" kern="0" cap="none" spc="0" normalizeH="0" baseline="-25000" noProof="0" dirty="0">
                <a:ln>
                  <a:noFill/>
                </a:ln>
                <a:solidFill>
                  <a:srgbClr val="FF0000"/>
                </a:solidFill>
                <a:effectLst/>
                <a:uLnTx/>
                <a:uFillTx/>
                <a:latin typeface="Times New Roman" panose="02020603050405020304" pitchFamily="18" charset="0"/>
                <a:cs typeface="Arial" panose="020B0604020202020204" pitchFamily="34" charset="0"/>
                <a:sym typeface="Arial" panose="020B0604020202020204"/>
              </a:rPr>
              <a:t>2</a:t>
            </a:r>
            <a:r>
              <a:rPr kumimoji="0" lang="en-US" altLang="en-US" sz="2000"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sym typeface="Arial" panose="020B0604020202020204"/>
              </a:rPr>
              <a:t>.</a:t>
            </a:r>
          </a:p>
        </p:txBody>
      </p:sp>
      <p:sp>
        <p:nvSpPr>
          <p:cNvPr id="17" name="Rounded Rectangular Callout 16"/>
          <p:cNvSpPr/>
          <p:nvPr/>
        </p:nvSpPr>
        <p:spPr>
          <a:xfrm>
            <a:off x="5010674" y="1320912"/>
            <a:ext cx="3800384" cy="744360"/>
          </a:xfrm>
          <a:prstGeom prst="wedgeRoundRectCallout">
            <a:avLst>
              <a:gd name="adj1" fmla="val 33023"/>
              <a:gd name="adj2" fmla="val 218129"/>
              <a:gd name="adj3" fmla="val 16667"/>
            </a:avLst>
          </a:prstGeom>
          <a:solidFill>
            <a:schemeClr val="accent3">
              <a:lumMod val="20000"/>
              <a:lumOff val="80000"/>
            </a:schemeClr>
          </a:solid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Trong</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hợp</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chất</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hữu</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cơ</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phải</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có</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nguyên</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tố</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nào</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a:t>
            </a:r>
            <a:endParaRPr kumimoji="0" lang="en-US" sz="2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18" name="Rounded Rectangular Callout 17"/>
          <p:cNvSpPr/>
          <p:nvPr/>
        </p:nvSpPr>
        <p:spPr>
          <a:xfrm>
            <a:off x="4979210" y="1187596"/>
            <a:ext cx="3765177" cy="1315540"/>
          </a:xfrm>
          <a:prstGeom prst="wedgeRoundRectCallout">
            <a:avLst>
              <a:gd name="adj1" fmla="val 34131"/>
              <a:gd name="adj2" fmla="val 106839"/>
              <a:gd name="adj3" fmla="val 16667"/>
            </a:avLst>
          </a:prstGeom>
          <a:solidFill>
            <a:schemeClr val="accent5">
              <a:lumMod val="20000"/>
              <a:lumOff val="80000"/>
            </a:schemeClr>
          </a:solid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Có</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phải</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tất</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cả</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các</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hợp</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chất</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chứa</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Carbon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đều</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là</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hợp</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chất</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hữu</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cơ</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không</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a:t>
            </a:r>
            <a:endParaRPr kumimoji="0" lang="en-US" sz="2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Tree>
    <p:extLst>
      <p:ext uri="{BB962C8B-B14F-4D97-AF65-F5344CB8AC3E}">
        <p14:creationId xmlns:p14="http://schemas.microsoft.com/office/powerpoint/2010/main" val="375297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amond(in)">
                                      <p:cBhvr>
                                        <p:cTn id="22" dur="1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linds(horizont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grpId="1" nodeType="clickEffect">
                                  <p:stCondLst>
                                    <p:cond delay="0"/>
                                  </p:stCondLst>
                                  <p:childTnLst>
                                    <p:animEffect transition="out" filter="blinds(horizontal)">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linds(horizont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grpId="1" nodeType="clickEffect">
                                  <p:stCondLst>
                                    <p:cond delay="0"/>
                                  </p:stCondLst>
                                  <p:childTnLst>
                                    <p:animEffect transition="out" filter="blinds(horizontal)">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5" grpId="0"/>
      <p:bldP spid="16" grpId="0"/>
      <p:bldP spid="17" grpId="0" animBg="1"/>
      <p:bldP spid="17" grpId="1" animBg="1"/>
      <p:bldP spid="18" grpId="0" animBg="1"/>
      <p:bldP spid="1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 name="Pentagon 4"/>
          <p:cNvSpPr/>
          <p:nvPr/>
        </p:nvSpPr>
        <p:spPr>
          <a:xfrm>
            <a:off x="114010" y="114297"/>
            <a:ext cx="8988425" cy="1179796"/>
          </a:xfrm>
          <a:prstGeom prst="homePlate">
            <a:avLst/>
          </a:prstGeom>
          <a:solidFill>
            <a:schemeClr val="accent5">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r>
              <a:rPr lang="en-US" sz="3200" dirty="0" smtClean="0">
                <a:solidFill>
                  <a:srgbClr val="FF0000"/>
                </a:solidFill>
                <a:latin typeface="Times New Roman" panose="02020603050405020304" pitchFamily="18" charset="0"/>
                <a:cs typeface="Times New Roman" panose="02020603050405020304" pitchFamily="18" charset="0"/>
              </a:rPr>
              <a:t>I. </a:t>
            </a:r>
            <a:r>
              <a:rPr lang="en-US" sz="3200" dirty="0" err="1" smtClean="0">
                <a:solidFill>
                  <a:srgbClr val="FF0000"/>
                </a:solidFill>
                <a:latin typeface="Times New Roman" panose="02020603050405020304" pitchFamily="18" charset="0"/>
                <a:cs typeface="Times New Roman" panose="02020603050405020304" pitchFamily="18" charset="0"/>
              </a:rPr>
              <a:t>HỢP</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CHẤT</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HỮU</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CƠ</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VÀ</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HÓA</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HỌC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HỮU</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CƠ</a:t>
            </a:r>
            <a:endParaRPr lang="en-US" sz="3200" dirty="0" smtClean="0">
              <a:solidFill>
                <a:srgbClr val="FF0000"/>
              </a:solidFill>
              <a:latin typeface="Times New Roman" panose="02020603050405020304" pitchFamily="18" charset="0"/>
              <a:cs typeface="Times New Roman" panose="02020603050405020304" pitchFamily="18" charset="0"/>
            </a:endParaRPr>
          </a:p>
          <a:p>
            <a:r>
              <a:rPr lang="en-US" sz="3200" dirty="0" smtClean="0">
                <a:solidFill>
                  <a:srgbClr val="FF0000"/>
                </a:solidFill>
                <a:latin typeface="Times New Roman" panose="02020603050405020304" pitchFamily="18" charset="0"/>
                <a:cs typeface="Times New Roman" panose="02020603050405020304" pitchFamily="18" charset="0"/>
              </a:rPr>
              <a:t>1. </a:t>
            </a:r>
            <a:r>
              <a:rPr lang="en-US" sz="3200" dirty="0" err="1" smtClean="0">
                <a:solidFill>
                  <a:srgbClr val="FF0000"/>
                </a:solidFill>
                <a:latin typeface="Times New Roman" panose="02020603050405020304" pitchFamily="18" charset="0"/>
                <a:cs typeface="Times New Roman" panose="02020603050405020304" pitchFamily="18" charset="0"/>
              </a:rPr>
              <a:t>Khái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niệm</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hợp</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chất</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hữu</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cơ</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4" name="Picture 16" descr="Hình ảnh Cây Bút Chì Mẫu Biểu Tượng Của Trường Trừu Tượng Phẳng Văn Bản  Viết, Biểu Tượng Màu, Biểu Tượng Mẫu, Biểu Tượng Trừu Tượng Vector và PNG  với nền tro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9219" b="81563" l="10000" r="90000"/>
                    </a14:imgEffect>
                  </a14:imgLayer>
                </a14:imgProps>
              </a:ext>
              <a:ext uri="{28A0092B-C50C-407E-A947-70E740481C1C}">
                <a14:useLocalDpi xmlns:a14="http://schemas.microsoft.com/office/drawing/2010/main" val="0"/>
              </a:ext>
            </a:extLst>
          </a:blip>
          <a:srcRect l="19484" t="21120" r="20289" b="20448"/>
          <a:stretch>
            <a:fillRect/>
          </a:stretch>
        </p:blipFill>
        <p:spPr bwMode="auto">
          <a:xfrm flipH="1">
            <a:off x="139698" y="1408054"/>
            <a:ext cx="588176" cy="69077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399147" y="2364964"/>
            <a:ext cx="8572731" cy="1324909"/>
            <a:chOff x="399147" y="2364963"/>
            <a:chExt cx="6524167" cy="2241755"/>
          </a:xfrm>
        </p:grpSpPr>
        <p:grpSp>
          <p:nvGrpSpPr>
            <p:cNvPr id="7" name="Group 6"/>
            <p:cNvGrpSpPr/>
            <p:nvPr/>
          </p:nvGrpSpPr>
          <p:grpSpPr>
            <a:xfrm>
              <a:off x="399147" y="2364963"/>
              <a:ext cx="6524167" cy="2241755"/>
              <a:chOff x="389099" y="3138659"/>
              <a:chExt cx="6524167" cy="2241755"/>
            </a:xfrm>
          </p:grpSpPr>
          <p:sp>
            <p:nvSpPr>
              <p:cNvPr id="9" name="Rounded Rectangle 8"/>
              <p:cNvSpPr/>
              <p:nvPr/>
            </p:nvSpPr>
            <p:spPr>
              <a:xfrm>
                <a:off x="389099" y="3138659"/>
                <a:ext cx="6504070" cy="2241755"/>
              </a:xfrm>
              <a:prstGeom prst="roundRect">
                <a:avLst/>
              </a:prstGeom>
              <a:solidFill>
                <a:srgbClr val="9E5ECE"/>
              </a:solidFill>
              <a:ln>
                <a:solidFill>
                  <a:srgbClr val="7030A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 name="Rounded Rectangle 9"/>
              <p:cNvSpPr/>
              <p:nvPr/>
            </p:nvSpPr>
            <p:spPr>
              <a:xfrm>
                <a:off x="411982" y="3210838"/>
                <a:ext cx="6501284" cy="2068382"/>
              </a:xfrm>
              <a:prstGeom prst="roundRect">
                <a:avLst/>
              </a:prstGeom>
              <a:solidFill>
                <a:schemeClr val="bg1"/>
              </a:solidFill>
              <a:ln>
                <a:solidFill>
                  <a:srgbClr val="7030A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grpSp>
        <p:sp>
          <p:nvSpPr>
            <p:cNvPr id="8" name="TextBox 7"/>
            <p:cNvSpPr txBox="1"/>
            <p:nvPr/>
          </p:nvSpPr>
          <p:spPr>
            <a:xfrm>
              <a:off x="532560" y="2703726"/>
              <a:ext cx="6250076" cy="1614356"/>
            </a:xfrm>
            <a:prstGeom prst="rect">
              <a:avLst/>
            </a:prstGeom>
            <a:noFill/>
          </p:spPr>
          <p:txBody>
            <a:bodyPr wrap="square" rtlCol="0">
              <a:spAutoFit/>
            </a:bodyPr>
            <a:lstStyle/>
            <a:p>
              <a:pPr algn="just"/>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Hợp</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chất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hữu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cơ</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hợp</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chất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carbon (</a:t>
              </a:r>
              <a:r>
                <a:rPr lang="en-US" sz="2800" dirty="0" err="1" smtClean="0">
                  <a:solidFill>
                    <a:srgbClr val="FF0000"/>
                  </a:solidFill>
                  <a:latin typeface="Times New Roman" panose="02020603050405020304" pitchFamily="18" charset="0"/>
                  <a:cs typeface="Times New Roman" panose="02020603050405020304" pitchFamily="18" charset="0"/>
                </a:rPr>
                <a:t>trừ</a:t>
              </a:r>
              <a:r>
                <a:rPr lang="en-US" sz="2800" dirty="0" smtClean="0">
                  <a:solidFill>
                    <a:srgbClr val="FF0000"/>
                  </a:solidFill>
                  <a:latin typeface="Times New Roman" panose="02020603050405020304" pitchFamily="18" charset="0"/>
                  <a:cs typeface="Times New Roman" panose="02020603050405020304" pitchFamily="18" charset="0"/>
                </a:rPr>
                <a:t> CO, CO</a:t>
              </a:r>
              <a:r>
                <a:rPr lang="en-US" sz="2800" baseline="-25000" dirty="0" smtClean="0">
                  <a:solidFill>
                    <a:srgbClr val="FF0000"/>
                  </a:solidFill>
                  <a:latin typeface="Times New Roman" panose="02020603050405020304" pitchFamily="18" charset="0"/>
                  <a:cs typeface="Times New Roman" panose="02020603050405020304" pitchFamily="18" charset="0"/>
                </a:rPr>
                <a:t>2</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a:t>
              </a:r>
              <a:r>
                <a:rPr lang="en-US" sz="2800" baseline="-25000" dirty="0" err="1" smtClean="0">
                  <a:solidFill>
                    <a:srgbClr val="FF0000"/>
                  </a:solidFill>
                  <a:latin typeface="Times New Roman" panose="02020603050405020304" pitchFamily="18" charset="0"/>
                  <a:cs typeface="Times New Roman" panose="02020603050405020304" pitchFamily="18" charset="0"/>
                </a:rPr>
                <a:t>2</a:t>
              </a:r>
              <a:r>
                <a:rPr lang="en-US" sz="2800" dirty="0" err="1" smtClean="0">
                  <a:solidFill>
                    <a:srgbClr val="FF0000"/>
                  </a:solidFill>
                  <a:latin typeface="Times New Roman" panose="02020603050405020304" pitchFamily="18" charset="0"/>
                  <a:cs typeface="Times New Roman" panose="02020603050405020304" pitchFamily="18" charset="0"/>
                </a:rPr>
                <a:t>CO</a:t>
              </a:r>
              <a:r>
                <a:rPr lang="en-US" sz="2800" baseline="-25000" dirty="0" err="1" smtClean="0">
                  <a:solidFill>
                    <a:srgbClr val="FF0000"/>
                  </a:solidFill>
                  <a:latin typeface="Times New Roman" panose="02020603050405020304" pitchFamily="18" charset="0"/>
                  <a:cs typeface="Times New Roman" panose="02020603050405020304" pitchFamily="18" charset="0"/>
                </a:rPr>
                <a:t>3</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muối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carbonat</a:t>
              </a:r>
              <a:r>
                <a:rPr lang="en-US" sz="2800" dirty="0" smtClean="0">
                  <a:solidFill>
                    <a:srgbClr val="FF0000"/>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097175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48" name="AutoShape 20"/>
          <p:cNvSpPr>
            <a:spLocks noChangeArrowheads="1"/>
          </p:cNvSpPr>
          <p:nvPr/>
        </p:nvSpPr>
        <p:spPr bwMode="auto">
          <a:xfrm>
            <a:off x="1355462" y="2651891"/>
            <a:ext cx="2323650" cy="400050"/>
          </a:xfrm>
          <a:prstGeom prst="roundRect">
            <a:avLst>
              <a:gd name="adj" fmla="val 16667"/>
            </a:avLst>
          </a:prstGeom>
          <a:solidFill>
            <a:schemeClr val="accent2">
              <a:lumMod val="20000"/>
              <a:lumOff val="80000"/>
            </a:schemeClr>
          </a:solidFill>
          <a:ln w="9525" algn="ctr">
            <a:solidFill>
              <a:schemeClr val="tx1"/>
            </a:solidFill>
            <a:round/>
            <a:headEnd/>
            <a:tailEnd/>
          </a:ln>
        </p:spPr>
        <p:txBody>
          <a:bodyPr wrap="none" anchor="ctr"/>
          <a:lstStyle/>
          <a:p>
            <a:pPr>
              <a:defRPr/>
            </a:pPr>
            <a:r>
              <a:rPr lang="en-US" altLang="en-US" sz="3600" b="1" dirty="0">
                <a:latin typeface="Times New Roman" panose="02020603050405020304" pitchFamily="18" charset="0"/>
                <a:cs typeface="Times New Roman" panose="02020603050405020304" pitchFamily="18" charset="0"/>
              </a:rPr>
              <a:t>A. </a:t>
            </a:r>
            <a:r>
              <a:rPr lang="en-US" altLang="en-US" sz="3600" b="1" dirty="0" smtClean="0">
                <a:solidFill>
                  <a:srgbClr val="0000B8"/>
                </a:solidFill>
                <a:latin typeface="Times New Roman" panose="02020603050405020304" pitchFamily="18" charset="0"/>
                <a:cs typeface="Times New Roman" panose="02020603050405020304" pitchFamily="18" charset="0"/>
              </a:rPr>
              <a:t>Thịt </a:t>
            </a:r>
            <a:r>
              <a:rPr lang="en-US" altLang="en-US" sz="3600" b="1" i="1" dirty="0" smtClean="0">
                <a:solidFill>
                  <a:srgbClr val="FF0000"/>
                </a:solidFill>
                <a:latin typeface="Times New Roman" panose="02020603050405020304" pitchFamily="18" charset="0"/>
                <a:cs typeface="Times New Roman" panose="02020603050405020304" pitchFamily="18" charset="0"/>
              </a:rPr>
              <a:t>bò</a:t>
            </a:r>
            <a:endParaRPr lang="en-US" altLang="en-US" sz="3600" b="1" i="1" dirty="0">
              <a:solidFill>
                <a:srgbClr val="FF0000"/>
              </a:solidFill>
              <a:latin typeface="Times New Roman" panose="02020603050405020304" pitchFamily="18" charset="0"/>
              <a:cs typeface="Times New Roman" panose="02020603050405020304" pitchFamily="18" charset="0"/>
            </a:endParaRPr>
          </a:p>
        </p:txBody>
      </p:sp>
      <p:sp>
        <p:nvSpPr>
          <p:cNvPr id="73749" name="AutoShape 21"/>
          <p:cNvSpPr>
            <a:spLocks noChangeArrowheads="1"/>
          </p:cNvSpPr>
          <p:nvPr/>
        </p:nvSpPr>
        <p:spPr bwMode="auto">
          <a:xfrm>
            <a:off x="5507919" y="2680676"/>
            <a:ext cx="2398950" cy="400050"/>
          </a:xfrm>
          <a:prstGeom prst="roundRect">
            <a:avLst>
              <a:gd name="adj" fmla="val 16667"/>
            </a:avLst>
          </a:prstGeom>
          <a:solidFill>
            <a:schemeClr val="accent2">
              <a:lumMod val="20000"/>
              <a:lumOff val="80000"/>
            </a:schemeClr>
          </a:solidFill>
          <a:ln w="9525" algn="ctr">
            <a:solidFill>
              <a:schemeClr val="tx1"/>
            </a:solidFill>
            <a:round/>
            <a:headEnd/>
            <a:tailEnd/>
          </a:ln>
        </p:spPr>
        <p:txBody>
          <a:bodyPr wrap="none" anchor="ctr"/>
          <a:lstStyle/>
          <a:p>
            <a:pPr>
              <a:defRPr/>
            </a:pPr>
            <a:r>
              <a:rPr lang="en-US" altLang="en-US" sz="3600" b="1" dirty="0">
                <a:latin typeface="Times New Roman" panose="02020603050405020304" pitchFamily="18" charset="0"/>
                <a:cs typeface="Times New Roman" panose="02020603050405020304" pitchFamily="18" charset="0"/>
              </a:rPr>
              <a:t> B. </a:t>
            </a:r>
            <a:r>
              <a:rPr lang="en-US" altLang="en-US" sz="3600" b="1" dirty="0" err="1">
                <a:solidFill>
                  <a:srgbClr val="0000B8"/>
                </a:solidFill>
                <a:latin typeface="Times New Roman" panose="02020603050405020304" pitchFamily="18" charset="0"/>
                <a:cs typeface="Times New Roman" panose="02020603050405020304" pitchFamily="18" charset="0"/>
              </a:rPr>
              <a:t>Giấy</a:t>
            </a:r>
            <a:endParaRPr lang="en-US" altLang="en-US" sz="3600" b="1" dirty="0">
              <a:solidFill>
                <a:srgbClr val="0000B8"/>
              </a:solidFill>
              <a:latin typeface="Times New Roman" panose="02020603050405020304" pitchFamily="18" charset="0"/>
              <a:cs typeface="Times New Roman" panose="02020603050405020304" pitchFamily="18" charset="0"/>
            </a:endParaRPr>
          </a:p>
        </p:txBody>
      </p:sp>
      <p:sp>
        <p:nvSpPr>
          <p:cNvPr id="73750" name="AutoShape 22"/>
          <p:cNvSpPr>
            <a:spLocks noChangeArrowheads="1"/>
          </p:cNvSpPr>
          <p:nvPr/>
        </p:nvSpPr>
        <p:spPr bwMode="auto">
          <a:xfrm>
            <a:off x="1366597" y="3520320"/>
            <a:ext cx="2323273" cy="400050"/>
          </a:xfrm>
          <a:prstGeom prst="roundRect">
            <a:avLst>
              <a:gd name="adj" fmla="val 16667"/>
            </a:avLst>
          </a:prstGeom>
          <a:solidFill>
            <a:schemeClr val="accent2">
              <a:lumMod val="20000"/>
              <a:lumOff val="80000"/>
            </a:schemeClr>
          </a:solidFill>
          <a:ln w="9525" algn="ctr">
            <a:solidFill>
              <a:schemeClr val="tx1"/>
            </a:solidFill>
            <a:round/>
            <a:headEnd/>
            <a:tailEnd/>
          </a:ln>
        </p:spPr>
        <p:txBody>
          <a:bodyPr wrap="none" anchor="ctr"/>
          <a:lstStyle/>
          <a:p>
            <a:pPr>
              <a:defRPr/>
            </a:pPr>
            <a:r>
              <a:rPr lang="en-US" altLang="en-US" sz="3600" b="1" dirty="0">
                <a:latin typeface="Times New Roman" panose="02020603050405020304" pitchFamily="18" charset="0"/>
                <a:cs typeface="Times New Roman" panose="02020603050405020304" pitchFamily="18" charset="0"/>
              </a:rPr>
              <a:t>C. </a:t>
            </a:r>
            <a:r>
              <a:rPr lang="en-US" altLang="en-US" sz="3600" b="1" dirty="0" err="1">
                <a:solidFill>
                  <a:srgbClr val="0000B8"/>
                </a:solidFill>
                <a:latin typeface="Times New Roman" panose="02020603050405020304" pitchFamily="18" charset="0"/>
                <a:cs typeface="Times New Roman" panose="02020603050405020304" pitchFamily="18" charset="0"/>
              </a:rPr>
              <a:t>Đá</a:t>
            </a:r>
            <a:r>
              <a:rPr lang="en-US" altLang="en-US" sz="3600" b="1" dirty="0">
                <a:solidFill>
                  <a:srgbClr val="0000B8"/>
                </a:solidFill>
                <a:latin typeface="Times New Roman" panose="02020603050405020304" pitchFamily="18" charset="0"/>
                <a:cs typeface="Times New Roman" panose="02020603050405020304" pitchFamily="18" charset="0"/>
              </a:rPr>
              <a:t> </a:t>
            </a:r>
            <a:r>
              <a:rPr lang="en-US" altLang="en-US" sz="3600" b="1" dirty="0" err="1">
                <a:solidFill>
                  <a:srgbClr val="0000B8"/>
                </a:solidFill>
                <a:latin typeface="Times New Roman" panose="02020603050405020304" pitchFamily="18" charset="0"/>
                <a:cs typeface="Times New Roman" panose="02020603050405020304" pitchFamily="18" charset="0"/>
              </a:rPr>
              <a:t>vôi</a:t>
            </a:r>
            <a:r>
              <a:rPr lang="en-US" altLang="en-US" sz="3600" b="1" dirty="0">
                <a:solidFill>
                  <a:srgbClr val="0000B8"/>
                </a:solidFill>
                <a:latin typeface="Times New Roman" panose="02020603050405020304" pitchFamily="18" charset="0"/>
                <a:cs typeface="Times New Roman" panose="02020603050405020304" pitchFamily="18" charset="0"/>
              </a:rPr>
              <a:t> </a:t>
            </a:r>
          </a:p>
        </p:txBody>
      </p:sp>
      <p:sp>
        <p:nvSpPr>
          <p:cNvPr id="73751" name="AutoShape 23"/>
          <p:cNvSpPr>
            <a:spLocks noChangeArrowheads="1"/>
          </p:cNvSpPr>
          <p:nvPr/>
        </p:nvSpPr>
        <p:spPr bwMode="auto">
          <a:xfrm>
            <a:off x="5603560" y="3499011"/>
            <a:ext cx="2438471" cy="443981"/>
          </a:xfrm>
          <a:prstGeom prst="roundRect">
            <a:avLst>
              <a:gd name="adj" fmla="val 16667"/>
            </a:avLst>
          </a:prstGeom>
          <a:solidFill>
            <a:schemeClr val="accent2">
              <a:lumMod val="20000"/>
              <a:lumOff val="80000"/>
            </a:schemeClr>
          </a:solidFill>
          <a:ln w="9525" algn="ctr">
            <a:solidFill>
              <a:schemeClr val="tx1"/>
            </a:solidFill>
            <a:round/>
            <a:headEnd/>
            <a:tailEnd/>
          </a:ln>
        </p:spPr>
        <p:txBody>
          <a:bodyPr wrap="none" anchor="ctr"/>
          <a:lstStyle/>
          <a:p>
            <a:pPr>
              <a:defRPr/>
            </a:pPr>
            <a:r>
              <a:rPr lang="en-US" altLang="en-US" sz="3600" b="1" dirty="0">
                <a:latin typeface="Times New Roman" panose="02020603050405020304" pitchFamily="18" charset="0"/>
                <a:cs typeface="Times New Roman" panose="02020603050405020304" pitchFamily="18" charset="0"/>
              </a:rPr>
              <a:t>D. </a:t>
            </a:r>
            <a:r>
              <a:rPr lang="en-US" altLang="en-US" sz="3600" b="1" i="1" dirty="0" smtClean="0">
                <a:solidFill>
                  <a:srgbClr val="FF0000"/>
                </a:solidFill>
                <a:latin typeface="Times New Roman" panose="02020603050405020304" pitchFamily="18" charset="0"/>
                <a:cs typeface="Times New Roman" panose="02020603050405020304" pitchFamily="18" charset="0"/>
              </a:rPr>
              <a:t>Mật ong </a:t>
            </a:r>
            <a:endParaRPr lang="en-US" altLang="en-US" sz="3600" b="1" i="1" dirty="0">
              <a:solidFill>
                <a:srgbClr val="FF000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490887" y="155863"/>
            <a:ext cx="8008880" cy="1662546"/>
          </a:xfrm>
          <a:prstGeom prst="roundRect">
            <a:avLst/>
          </a:prstGeom>
          <a:solidFill>
            <a:srgbClr val="FFFF9B"/>
          </a:solidFill>
          <a:ln w="38100">
            <a:solidFill>
              <a:srgbClr val="0070C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400" b="1" dirty="0">
              <a:latin typeface="#9Slide03 Arima Madurai" panose="00000500000000000000" charset="0"/>
              <a:cs typeface="#9Slide03 Arima Madurai" panose="00000500000000000000" charset="0"/>
            </a:endParaRPr>
          </a:p>
        </p:txBody>
      </p:sp>
      <p:sp>
        <p:nvSpPr>
          <p:cNvPr id="2" name="TextBox 1"/>
          <p:cNvSpPr txBox="1"/>
          <p:nvPr/>
        </p:nvSpPr>
        <p:spPr>
          <a:xfrm>
            <a:off x="540328" y="249378"/>
            <a:ext cx="7793182" cy="1446550"/>
          </a:xfrm>
          <a:prstGeom prst="rect">
            <a:avLst/>
          </a:prstGeom>
          <a:noFill/>
        </p:spPr>
        <p:txBody>
          <a:bodyPr wrap="square" rtlCol="0">
            <a:spAutoFit/>
          </a:bodyPr>
          <a:lstStyle/>
          <a:p>
            <a:pPr algn="just"/>
            <a:r>
              <a:rPr lang="en-US" sz="4400" b="1" dirty="0" smtClean="0">
                <a:solidFill>
                  <a:srgbClr val="FF0000"/>
                </a:solidFill>
                <a:latin typeface="Times New Roman" panose="02020603050405020304" pitchFamily="18" charset="0"/>
                <a:cs typeface="Times New Roman" panose="02020603050405020304" pitchFamily="18" charset="0"/>
              </a:rPr>
              <a:t>1. Hợp chất hữu cơ không có trong </a:t>
            </a:r>
            <a:r>
              <a:rPr lang="en-US" sz="4400" b="1" i="1" dirty="0">
                <a:solidFill>
                  <a:srgbClr val="FF0000"/>
                </a:solidFill>
                <a:latin typeface="Times New Roman" panose="02020603050405020304" pitchFamily="18" charset="0"/>
                <a:cs typeface="Times New Roman" panose="02020603050405020304" pitchFamily="18" charset="0"/>
              </a:rPr>
              <a:t>nguyên liệu </a:t>
            </a:r>
            <a:r>
              <a:rPr lang="en-US" sz="4400" b="1" dirty="0">
                <a:solidFill>
                  <a:srgbClr val="FF0000"/>
                </a:solidFill>
                <a:latin typeface="Times New Roman" panose="02020603050405020304" pitchFamily="18" charset="0"/>
                <a:cs typeface="Times New Roman" panose="02020603050405020304" pitchFamily="18" charset="0"/>
              </a:rPr>
              <a:t>nào </a:t>
            </a:r>
            <a:r>
              <a:rPr lang="en-US" sz="4400" b="1" dirty="0" smtClean="0">
                <a:solidFill>
                  <a:srgbClr val="FF0000"/>
                </a:solidFill>
                <a:latin typeface="Times New Roman" panose="02020603050405020304" pitchFamily="18" charset="0"/>
                <a:cs typeface="Times New Roman" panose="02020603050405020304" pitchFamily="18" charset="0"/>
              </a:rPr>
              <a:t>sau đây?</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13722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73748"/>
                                        </p:tgtEl>
                                        <p:attrNameLst>
                                          <p:attrName>style.visibility</p:attrName>
                                        </p:attrNameLst>
                                      </p:cBhvr>
                                      <p:to>
                                        <p:strVal val="visible"/>
                                      </p:to>
                                    </p:set>
                                    <p:animEffect transition="in" filter="diamond(in)">
                                      <p:cBhvr>
                                        <p:cTn id="7" dur="1000"/>
                                        <p:tgtEl>
                                          <p:spTgt spid="73748"/>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73749"/>
                                        </p:tgtEl>
                                        <p:attrNameLst>
                                          <p:attrName>style.visibility</p:attrName>
                                        </p:attrNameLst>
                                      </p:cBhvr>
                                      <p:to>
                                        <p:strVal val="visible"/>
                                      </p:to>
                                    </p:set>
                                    <p:animEffect transition="in" filter="diamond(in)">
                                      <p:cBhvr>
                                        <p:cTn id="10" dur="1000"/>
                                        <p:tgtEl>
                                          <p:spTgt spid="73749"/>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73750"/>
                                        </p:tgtEl>
                                        <p:attrNameLst>
                                          <p:attrName>style.visibility</p:attrName>
                                        </p:attrNameLst>
                                      </p:cBhvr>
                                      <p:to>
                                        <p:strVal val="visible"/>
                                      </p:to>
                                    </p:set>
                                    <p:animEffect transition="in" filter="diamond(in)">
                                      <p:cBhvr>
                                        <p:cTn id="13" dur="1000"/>
                                        <p:tgtEl>
                                          <p:spTgt spid="73750"/>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73751"/>
                                        </p:tgtEl>
                                        <p:attrNameLst>
                                          <p:attrName>style.visibility</p:attrName>
                                        </p:attrNameLst>
                                      </p:cBhvr>
                                      <p:to>
                                        <p:strVal val="visible"/>
                                      </p:to>
                                    </p:set>
                                    <p:animEffect transition="in" filter="diamond(in)">
                                      <p:cBhvr>
                                        <p:cTn id="16" dur="1000"/>
                                        <p:tgtEl>
                                          <p:spTgt spid="7375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xit" presetSubtype="10" fill="hold" grpId="1" nodeType="clickEffect">
                                  <p:stCondLst>
                                    <p:cond delay="0"/>
                                  </p:stCondLst>
                                  <p:childTnLst>
                                    <p:animEffect transition="out" filter="checkerboard(across)">
                                      <p:cBhvr>
                                        <p:cTn id="20" dur="500"/>
                                        <p:tgtEl>
                                          <p:spTgt spid="73750"/>
                                        </p:tgtEl>
                                      </p:cBhvr>
                                    </p:animEffect>
                                    <p:set>
                                      <p:cBhvr>
                                        <p:cTn id="21" dur="1" fill="hold">
                                          <p:stCondLst>
                                            <p:cond delay="499"/>
                                          </p:stCondLst>
                                        </p:cTn>
                                        <p:tgtEl>
                                          <p:spTgt spid="737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48" grpId="0" animBg="1"/>
      <p:bldP spid="73749" grpId="0" animBg="1"/>
      <p:bldP spid="73750" grpId="0" animBg="1"/>
      <p:bldP spid="73750" grpId="1" animBg="1"/>
      <p:bldP spid="7375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48" name="AutoShape 20"/>
          <p:cNvSpPr>
            <a:spLocks noChangeArrowheads="1"/>
          </p:cNvSpPr>
          <p:nvPr/>
        </p:nvSpPr>
        <p:spPr bwMode="auto">
          <a:xfrm>
            <a:off x="410006" y="3055796"/>
            <a:ext cx="3740394" cy="400050"/>
          </a:xfrm>
          <a:prstGeom prst="roundRect">
            <a:avLst>
              <a:gd name="adj" fmla="val 16667"/>
            </a:avLst>
          </a:prstGeom>
          <a:solidFill>
            <a:schemeClr val="accent2">
              <a:lumMod val="20000"/>
              <a:lumOff val="80000"/>
            </a:schemeClr>
          </a:solidFill>
          <a:ln w="9525" algn="ctr">
            <a:solidFill>
              <a:schemeClr val="tx1"/>
            </a:solidFill>
            <a:round/>
            <a:headEnd/>
            <a:tailEnd/>
          </a:ln>
        </p:spPr>
        <p:txBody>
          <a:bodyPr wrap="none" anchor="ctr"/>
          <a:lstStyle/>
          <a:p>
            <a:pPr>
              <a:defRPr/>
            </a:pPr>
            <a:r>
              <a:rPr lang="en-US" altLang="en-US" sz="2800" b="1" dirty="0">
                <a:latin typeface="Times New Roman" panose="02020603050405020304" pitchFamily="18" charset="0"/>
                <a:cs typeface="Times New Roman" panose="02020603050405020304" pitchFamily="18" charset="0"/>
              </a:rPr>
              <a:t>A. </a:t>
            </a:r>
            <a:r>
              <a:rPr lang="en-US" altLang="en-US" sz="2800" b="1" dirty="0" err="1" smtClean="0">
                <a:latin typeface="Times New Roman" panose="02020603050405020304" pitchFamily="18" charset="0"/>
                <a:cs typeface="Times New Roman" panose="02020603050405020304" pitchFamily="18" charset="0"/>
              </a:rPr>
              <a:t>Sản</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phẩm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chứa</a:t>
            </a:r>
            <a:r>
              <a:rPr lang="en-US" altLang="en-US" sz="2800" b="1" dirty="0" smtClean="0">
                <a:latin typeface="Times New Roman" panose="02020603050405020304" pitchFamily="18" charset="0"/>
                <a:cs typeface="Times New Roman" panose="02020603050405020304" pitchFamily="18" charset="0"/>
              </a:rPr>
              <a:t> H</a:t>
            </a:r>
            <a:r>
              <a:rPr lang="en-US" altLang="en-US" sz="2800" b="1" baseline="-25000" dirty="0" smtClean="0">
                <a:latin typeface="Times New Roman" panose="02020603050405020304" pitchFamily="18" charset="0"/>
                <a:cs typeface="Times New Roman" panose="02020603050405020304" pitchFamily="18" charset="0"/>
              </a:rPr>
              <a:t>2</a:t>
            </a:r>
            <a:r>
              <a:rPr lang="en-US" altLang="en-US" sz="2800" b="1" dirty="0" smtClean="0">
                <a:latin typeface="Times New Roman" panose="02020603050405020304" pitchFamily="18" charset="0"/>
                <a:cs typeface="Times New Roman" panose="02020603050405020304" pitchFamily="18" charset="0"/>
              </a:rPr>
              <a:t>O</a:t>
            </a:r>
            <a:endParaRPr lang="en-US" altLang="en-US" sz="2800" b="1" dirty="0">
              <a:solidFill>
                <a:srgbClr val="0000B8"/>
              </a:solidFill>
              <a:latin typeface="Times New Roman" panose="02020603050405020304" pitchFamily="18" charset="0"/>
              <a:cs typeface="Times New Roman" panose="02020603050405020304" pitchFamily="18" charset="0"/>
            </a:endParaRPr>
          </a:p>
        </p:txBody>
      </p:sp>
      <p:sp>
        <p:nvSpPr>
          <p:cNvPr id="73749" name="AutoShape 21"/>
          <p:cNvSpPr>
            <a:spLocks noChangeArrowheads="1"/>
          </p:cNvSpPr>
          <p:nvPr/>
        </p:nvSpPr>
        <p:spPr bwMode="auto">
          <a:xfrm>
            <a:off x="4744511" y="3049134"/>
            <a:ext cx="3861604" cy="400050"/>
          </a:xfrm>
          <a:prstGeom prst="roundRect">
            <a:avLst>
              <a:gd name="adj" fmla="val 16667"/>
            </a:avLst>
          </a:prstGeom>
          <a:solidFill>
            <a:schemeClr val="accent2">
              <a:lumMod val="20000"/>
              <a:lumOff val="80000"/>
            </a:schemeClr>
          </a:solidFill>
          <a:ln w="9525" algn="ctr">
            <a:solidFill>
              <a:schemeClr val="tx1"/>
            </a:solidFill>
            <a:round/>
            <a:headEnd/>
            <a:tailEnd/>
          </a:ln>
        </p:spPr>
        <p:txBody>
          <a:bodyPr wrap="none" anchor="ctr"/>
          <a:lstStyle/>
          <a:p>
            <a:pPr>
              <a:defRPr/>
            </a:pPr>
            <a:r>
              <a:rPr lang="en-US" altLang="en-US" sz="2800" b="1" dirty="0">
                <a:latin typeface="Times New Roman" panose="02020603050405020304" pitchFamily="18" charset="0"/>
                <a:cs typeface="Times New Roman" panose="02020603050405020304" pitchFamily="18" charset="0"/>
              </a:rPr>
              <a:t> B. </a:t>
            </a:r>
            <a:r>
              <a:rPr lang="en-US" altLang="en-US" sz="2800" b="1" dirty="0" err="1" smtClean="0">
                <a:latin typeface="Times New Roman" panose="02020603050405020304" pitchFamily="18" charset="0"/>
                <a:cs typeface="Times New Roman" panose="02020603050405020304" pitchFamily="18" charset="0"/>
              </a:rPr>
              <a:t>Sản</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phẩm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chứa</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O</a:t>
            </a:r>
            <a:r>
              <a:rPr lang="en-US" altLang="en-US" sz="2800" b="1" baseline="-25000" dirty="0" err="1" smtClean="0">
                <a:latin typeface="Times New Roman" panose="02020603050405020304" pitchFamily="18" charset="0"/>
                <a:cs typeface="Times New Roman" panose="02020603050405020304" pitchFamily="18" charset="0"/>
              </a:rPr>
              <a:t>2</a:t>
            </a:r>
            <a:endParaRPr lang="en-US" altLang="en-US" sz="2800" b="1" dirty="0">
              <a:solidFill>
                <a:srgbClr val="0000B8"/>
              </a:solidFill>
              <a:latin typeface="Times New Roman" panose="02020603050405020304" pitchFamily="18" charset="0"/>
              <a:cs typeface="Times New Roman" panose="02020603050405020304" pitchFamily="18" charset="0"/>
            </a:endParaRPr>
          </a:p>
        </p:txBody>
      </p:sp>
      <p:sp>
        <p:nvSpPr>
          <p:cNvPr id="73750" name="AutoShape 22"/>
          <p:cNvSpPr>
            <a:spLocks noChangeArrowheads="1"/>
          </p:cNvSpPr>
          <p:nvPr/>
        </p:nvSpPr>
        <p:spPr bwMode="auto">
          <a:xfrm>
            <a:off x="4911484" y="4242916"/>
            <a:ext cx="3739786" cy="400050"/>
          </a:xfrm>
          <a:prstGeom prst="roundRect">
            <a:avLst>
              <a:gd name="adj" fmla="val 16667"/>
            </a:avLst>
          </a:prstGeom>
          <a:solidFill>
            <a:schemeClr val="accent2">
              <a:lumMod val="20000"/>
              <a:lumOff val="80000"/>
            </a:schemeClr>
          </a:solidFill>
          <a:ln w="9525" algn="ctr">
            <a:solidFill>
              <a:schemeClr val="tx1"/>
            </a:solidFill>
            <a:round/>
            <a:headEnd/>
            <a:tailEnd/>
          </a:ln>
        </p:spPr>
        <p:txBody>
          <a:bodyPr wrap="none" anchor="ctr"/>
          <a:lstStyle/>
          <a:p>
            <a:pPr>
              <a:defRPr/>
            </a:pPr>
            <a:r>
              <a:rPr lang="en-US" altLang="en-US" sz="2800" b="1" dirty="0" smtClean="0">
                <a:latin typeface="Times New Roman" panose="02020603050405020304" pitchFamily="18" charset="0"/>
                <a:cs typeface="Times New Roman" panose="02020603050405020304" pitchFamily="18" charset="0"/>
              </a:rPr>
              <a:t>D. </a:t>
            </a:r>
            <a:r>
              <a:rPr lang="en-US" altLang="en-US" sz="2800" b="1" dirty="0" err="1" smtClean="0">
                <a:latin typeface="Times New Roman" panose="02020603050405020304" pitchFamily="18" charset="0"/>
                <a:cs typeface="Times New Roman" panose="02020603050405020304" pitchFamily="18" charset="0"/>
              </a:rPr>
              <a:t>Sản</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phẩm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chứa</a:t>
            </a:r>
            <a:r>
              <a:rPr lang="en-US" altLang="en-US" sz="2800" b="1" dirty="0" smtClean="0">
                <a:latin typeface="Times New Roman" panose="02020603050405020304" pitchFamily="18" charset="0"/>
                <a:cs typeface="Times New Roman" panose="02020603050405020304" pitchFamily="18" charset="0"/>
              </a:rPr>
              <a:t> CO</a:t>
            </a:r>
            <a:r>
              <a:rPr lang="en-US" altLang="en-US" sz="2800" b="1" baseline="-25000" dirty="0" smtClean="0">
                <a:latin typeface="Times New Roman" panose="02020603050405020304" pitchFamily="18" charset="0"/>
                <a:cs typeface="Times New Roman" panose="02020603050405020304" pitchFamily="18" charset="0"/>
              </a:rPr>
              <a:t>2</a:t>
            </a:r>
            <a:r>
              <a:rPr lang="en-US" altLang="en-US" sz="2800" b="1" dirty="0" smtClean="0">
                <a:solidFill>
                  <a:srgbClr val="0000B8"/>
                </a:solidFill>
                <a:latin typeface="Times New Roman" panose="02020603050405020304" pitchFamily="18" charset="0"/>
                <a:cs typeface="Times New Roman" panose="02020603050405020304" pitchFamily="18" charset="0"/>
              </a:rPr>
              <a:t> </a:t>
            </a:r>
            <a:endParaRPr lang="en-US" altLang="en-US" sz="2800" b="1" dirty="0">
              <a:solidFill>
                <a:srgbClr val="0000B8"/>
              </a:solidFill>
              <a:latin typeface="Times New Roman" panose="02020603050405020304" pitchFamily="18" charset="0"/>
              <a:cs typeface="Times New Roman" panose="02020603050405020304" pitchFamily="18" charset="0"/>
            </a:endParaRPr>
          </a:p>
        </p:txBody>
      </p:sp>
      <p:sp>
        <p:nvSpPr>
          <p:cNvPr id="73751" name="AutoShape 23"/>
          <p:cNvSpPr>
            <a:spLocks noChangeArrowheads="1"/>
          </p:cNvSpPr>
          <p:nvPr/>
        </p:nvSpPr>
        <p:spPr bwMode="auto">
          <a:xfrm>
            <a:off x="439395" y="4274664"/>
            <a:ext cx="3707651" cy="400050"/>
          </a:xfrm>
          <a:prstGeom prst="roundRect">
            <a:avLst>
              <a:gd name="adj" fmla="val 16667"/>
            </a:avLst>
          </a:prstGeom>
          <a:solidFill>
            <a:schemeClr val="accent2">
              <a:lumMod val="20000"/>
              <a:lumOff val="80000"/>
            </a:schemeClr>
          </a:solidFill>
          <a:ln w="9525" algn="ctr">
            <a:solidFill>
              <a:schemeClr val="tx1"/>
            </a:solidFill>
            <a:round/>
            <a:headEnd/>
            <a:tailEnd/>
          </a:ln>
        </p:spPr>
        <p:txBody>
          <a:bodyPr wrap="none" anchor="ctr"/>
          <a:lstStyle/>
          <a:p>
            <a:pPr>
              <a:defRPr/>
            </a:pPr>
            <a:r>
              <a:rPr lang="en-US" altLang="en-US" sz="2800" b="1" dirty="0" smtClean="0">
                <a:latin typeface="Times New Roman" panose="02020603050405020304" pitchFamily="18" charset="0"/>
                <a:cs typeface="Times New Roman" panose="02020603050405020304" pitchFamily="18" charset="0"/>
              </a:rPr>
              <a:t>C. </a:t>
            </a:r>
            <a:r>
              <a:rPr lang="en-US" altLang="en-US" sz="2800" b="1" dirty="0" err="1" smtClean="0">
                <a:latin typeface="Times New Roman" panose="02020603050405020304" pitchFamily="18" charset="0"/>
                <a:cs typeface="Times New Roman" panose="02020603050405020304" pitchFamily="18" charset="0"/>
              </a:rPr>
              <a:t>Sản</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phẩm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chứa</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a:t>
            </a:r>
            <a:r>
              <a:rPr lang="en-US" altLang="en-US" sz="2800" b="1" baseline="-25000" dirty="0" err="1" smtClean="0">
                <a:latin typeface="Times New Roman" panose="02020603050405020304" pitchFamily="18" charset="0"/>
                <a:cs typeface="Times New Roman" panose="02020603050405020304" pitchFamily="18" charset="0"/>
              </a:rPr>
              <a:t>2</a:t>
            </a:r>
            <a:endParaRPr lang="en-US" altLang="en-US" sz="2800" b="1" dirty="0">
              <a:solidFill>
                <a:srgbClr val="0000B8"/>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490887" y="155863"/>
            <a:ext cx="8299822" cy="2369128"/>
          </a:xfrm>
          <a:prstGeom prst="roundRect">
            <a:avLst/>
          </a:prstGeom>
          <a:solidFill>
            <a:srgbClr val="FFFF9B"/>
          </a:solidFill>
          <a:ln w="38100">
            <a:solidFill>
              <a:srgbClr val="0070C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400" b="1" dirty="0">
              <a:latin typeface="#9Slide03 Arima Madurai" panose="00000500000000000000" charset="0"/>
              <a:cs typeface="#9Slide03 Arima Madurai" panose="00000500000000000000" charset="0"/>
            </a:endParaRPr>
          </a:p>
        </p:txBody>
      </p:sp>
      <p:sp>
        <p:nvSpPr>
          <p:cNvPr id="2" name="TextBox 1"/>
          <p:cNvSpPr txBox="1"/>
          <p:nvPr/>
        </p:nvSpPr>
        <p:spPr>
          <a:xfrm>
            <a:off x="540328" y="249378"/>
            <a:ext cx="8032172" cy="2123658"/>
          </a:xfrm>
          <a:prstGeom prst="rect">
            <a:avLst/>
          </a:prstGeom>
          <a:noFill/>
        </p:spPr>
        <p:txBody>
          <a:bodyPr wrap="square" rtlCol="0">
            <a:spAutoFit/>
          </a:bodyPr>
          <a:lstStyle/>
          <a:p>
            <a:pPr algn="just"/>
            <a:r>
              <a:rPr lang="en-US" sz="4400" b="1" dirty="0" smtClean="0">
                <a:solidFill>
                  <a:srgbClr val="FF0000"/>
                </a:solidFill>
                <a:latin typeface="Times New Roman" panose="02020603050405020304" pitchFamily="18" charset="0"/>
                <a:cs typeface="Times New Roman" panose="02020603050405020304" pitchFamily="18" charset="0"/>
              </a:rPr>
              <a:t>2. Sản phẩm thu được khi đốt cháy HCHC luôn làm nước vôi trong vẩn đục vì:</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09168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xit" presetSubtype="32" fill="hold" grpId="0" nodeType="clickEffect">
                                  <p:stCondLst>
                                    <p:cond delay="0"/>
                                  </p:stCondLst>
                                  <p:childTnLst>
                                    <p:anim calcmode="lin" valueType="num">
                                      <p:cBhvr>
                                        <p:cTn id="6" dur="500"/>
                                        <p:tgtEl>
                                          <p:spTgt spid="73748"/>
                                        </p:tgtEl>
                                        <p:attrNameLst>
                                          <p:attrName>ppt_w</p:attrName>
                                        </p:attrNameLst>
                                      </p:cBhvr>
                                      <p:tavLst>
                                        <p:tav tm="0">
                                          <p:val>
                                            <p:strVal val="ppt_w"/>
                                          </p:val>
                                        </p:tav>
                                        <p:tav tm="100000">
                                          <p:val>
                                            <p:fltVal val="0"/>
                                          </p:val>
                                        </p:tav>
                                      </p:tavLst>
                                    </p:anim>
                                    <p:anim calcmode="lin" valueType="num">
                                      <p:cBhvr>
                                        <p:cTn id="7" dur="500"/>
                                        <p:tgtEl>
                                          <p:spTgt spid="73748"/>
                                        </p:tgtEl>
                                        <p:attrNameLst>
                                          <p:attrName>ppt_h</p:attrName>
                                        </p:attrNameLst>
                                      </p:cBhvr>
                                      <p:tavLst>
                                        <p:tav tm="0">
                                          <p:val>
                                            <p:strVal val="ppt_h"/>
                                          </p:val>
                                        </p:tav>
                                        <p:tav tm="100000">
                                          <p:val>
                                            <p:fltVal val="0"/>
                                          </p:val>
                                        </p:tav>
                                      </p:tavLst>
                                    </p:anim>
                                    <p:animEffect transition="out" filter="fade">
                                      <p:cBhvr>
                                        <p:cTn id="8" dur="500"/>
                                        <p:tgtEl>
                                          <p:spTgt spid="73748"/>
                                        </p:tgtEl>
                                      </p:cBhvr>
                                    </p:animEffect>
                                    <p:set>
                                      <p:cBhvr>
                                        <p:cTn id="9" dur="1" fill="hold">
                                          <p:stCondLst>
                                            <p:cond delay="499"/>
                                          </p:stCondLst>
                                        </p:cTn>
                                        <p:tgtEl>
                                          <p:spTgt spid="73748"/>
                                        </p:tgtEl>
                                        <p:attrNameLst>
                                          <p:attrName>style.visibility</p:attrName>
                                        </p:attrNameLst>
                                      </p:cBhvr>
                                      <p:to>
                                        <p:strVal val="hidden"/>
                                      </p:to>
                                    </p:set>
                                  </p:childTnLst>
                                </p:cTn>
                              </p:par>
                              <p:par>
                                <p:cTn id="10" presetID="53" presetClass="exit" presetSubtype="32" fill="hold" grpId="0" nodeType="withEffect">
                                  <p:stCondLst>
                                    <p:cond delay="0"/>
                                  </p:stCondLst>
                                  <p:childTnLst>
                                    <p:anim calcmode="lin" valueType="num">
                                      <p:cBhvr>
                                        <p:cTn id="11" dur="500"/>
                                        <p:tgtEl>
                                          <p:spTgt spid="73749"/>
                                        </p:tgtEl>
                                        <p:attrNameLst>
                                          <p:attrName>ppt_w</p:attrName>
                                        </p:attrNameLst>
                                      </p:cBhvr>
                                      <p:tavLst>
                                        <p:tav tm="0">
                                          <p:val>
                                            <p:strVal val="ppt_w"/>
                                          </p:val>
                                        </p:tav>
                                        <p:tav tm="100000">
                                          <p:val>
                                            <p:fltVal val="0"/>
                                          </p:val>
                                        </p:tav>
                                      </p:tavLst>
                                    </p:anim>
                                    <p:anim calcmode="lin" valueType="num">
                                      <p:cBhvr>
                                        <p:cTn id="12" dur="500"/>
                                        <p:tgtEl>
                                          <p:spTgt spid="73749"/>
                                        </p:tgtEl>
                                        <p:attrNameLst>
                                          <p:attrName>ppt_h</p:attrName>
                                        </p:attrNameLst>
                                      </p:cBhvr>
                                      <p:tavLst>
                                        <p:tav tm="0">
                                          <p:val>
                                            <p:strVal val="ppt_h"/>
                                          </p:val>
                                        </p:tav>
                                        <p:tav tm="100000">
                                          <p:val>
                                            <p:fltVal val="0"/>
                                          </p:val>
                                        </p:tav>
                                      </p:tavLst>
                                    </p:anim>
                                    <p:animEffect transition="out" filter="fade">
                                      <p:cBhvr>
                                        <p:cTn id="13" dur="500"/>
                                        <p:tgtEl>
                                          <p:spTgt spid="73749"/>
                                        </p:tgtEl>
                                      </p:cBhvr>
                                    </p:animEffect>
                                    <p:set>
                                      <p:cBhvr>
                                        <p:cTn id="14" dur="1" fill="hold">
                                          <p:stCondLst>
                                            <p:cond delay="499"/>
                                          </p:stCondLst>
                                        </p:cTn>
                                        <p:tgtEl>
                                          <p:spTgt spid="73749"/>
                                        </p:tgtEl>
                                        <p:attrNameLst>
                                          <p:attrName>style.visibility</p:attrName>
                                        </p:attrNameLst>
                                      </p:cBhvr>
                                      <p:to>
                                        <p:strVal val="hidden"/>
                                      </p:to>
                                    </p:set>
                                  </p:childTnLst>
                                </p:cTn>
                              </p:par>
                              <p:par>
                                <p:cTn id="15" presetID="53" presetClass="exit" presetSubtype="32" fill="hold" grpId="0" nodeType="withEffect">
                                  <p:stCondLst>
                                    <p:cond delay="0"/>
                                  </p:stCondLst>
                                  <p:childTnLst>
                                    <p:anim calcmode="lin" valueType="num">
                                      <p:cBhvr>
                                        <p:cTn id="16" dur="500"/>
                                        <p:tgtEl>
                                          <p:spTgt spid="73751"/>
                                        </p:tgtEl>
                                        <p:attrNameLst>
                                          <p:attrName>ppt_w</p:attrName>
                                        </p:attrNameLst>
                                      </p:cBhvr>
                                      <p:tavLst>
                                        <p:tav tm="0">
                                          <p:val>
                                            <p:strVal val="ppt_w"/>
                                          </p:val>
                                        </p:tav>
                                        <p:tav tm="100000">
                                          <p:val>
                                            <p:fltVal val="0"/>
                                          </p:val>
                                        </p:tav>
                                      </p:tavLst>
                                    </p:anim>
                                    <p:anim calcmode="lin" valueType="num">
                                      <p:cBhvr>
                                        <p:cTn id="17" dur="500"/>
                                        <p:tgtEl>
                                          <p:spTgt spid="73751"/>
                                        </p:tgtEl>
                                        <p:attrNameLst>
                                          <p:attrName>ppt_h</p:attrName>
                                        </p:attrNameLst>
                                      </p:cBhvr>
                                      <p:tavLst>
                                        <p:tav tm="0">
                                          <p:val>
                                            <p:strVal val="ppt_h"/>
                                          </p:val>
                                        </p:tav>
                                        <p:tav tm="100000">
                                          <p:val>
                                            <p:fltVal val="0"/>
                                          </p:val>
                                        </p:tav>
                                      </p:tavLst>
                                    </p:anim>
                                    <p:animEffect transition="out" filter="fade">
                                      <p:cBhvr>
                                        <p:cTn id="18" dur="500"/>
                                        <p:tgtEl>
                                          <p:spTgt spid="73751"/>
                                        </p:tgtEl>
                                      </p:cBhvr>
                                    </p:animEffect>
                                    <p:set>
                                      <p:cBhvr>
                                        <p:cTn id="19" dur="1" fill="hold">
                                          <p:stCondLst>
                                            <p:cond delay="499"/>
                                          </p:stCondLst>
                                        </p:cTn>
                                        <p:tgtEl>
                                          <p:spTgt spid="737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48" grpId="0" animBg="1"/>
      <p:bldP spid="73749" grpId="0" animBg="1"/>
      <p:bldP spid="7375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48" name="AutoShape 20"/>
          <p:cNvSpPr>
            <a:spLocks noChangeArrowheads="1"/>
          </p:cNvSpPr>
          <p:nvPr/>
        </p:nvSpPr>
        <p:spPr bwMode="auto">
          <a:xfrm>
            <a:off x="1295585" y="3468253"/>
            <a:ext cx="2323650" cy="400050"/>
          </a:xfrm>
          <a:prstGeom prst="roundRect">
            <a:avLst>
              <a:gd name="adj" fmla="val 16667"/>
            </a:avLst>
          </a:prstGeom>
          <a:solidFill>
            <a:schemeClr val="accent2">
              <a:lumMod val="20000"/>
              <a:lumOff val="80000"/>
            </a:schemeClr>
          </a:solidFill>
          <a:ln w="9525" algn="ctr">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en-US" sz="3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C</a:t>
            </a:r>
            <a:r>
              <a:rPr kumimoji="0" lang="en-US" altLang="en-US" sz="36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nl-NL" sz="3600" b="1" i="1" u="none" strike="noStrike" kern="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C</a:t>
            </a:r>
            <a:r>
              <a:rPr kumimoji="0" lang="nl-NL" sz="3600" b="1" i="1" u="none" strike="noStrike" kern="0" cap="none" spc="0" normalizeH="0" baseline="-2500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2</a:t>
            </a:r>
            <a:r>
              <a:rPr kumimoji="0" lang="nl-NL" sz="3600" b="1" i="1" u="none" strike="noStrike" kern="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H</a:t>
            </a:r>
            <a:r>
              <a:rPr kumimoji="0" lang="nl-NL" sz="3600" b="1" i="1" u="none" strike="noStrike" kern="0" cap="none" spc="0" normalizeH="0" baseline="-2500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6</a:t>
            </a:r>
            <a:r>
              <a:rPr kumimoji="0" lang="nl-NL" sz="3600" b="1" i="1" u="none" strike="noStrike" kern="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O</a:t>
            </a:r>
            <a:endPar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73749" name="AutoShape 21"/>
          <p:cNvSpPr>
            <a:spLocks noChangeArrowheads="1"/>
          </p:cNvSpPr>
          <p:nvPr/>
        </p:nvSpPr>
        <p:spPr bwMode="auto">
          <a:xfrm>
            <a:off x="5507919" y="2680676"/>
            <a:ext cx="2398950" cy="400050"/>
          </a:xfrm>
          <a:prstGeom prst="roundRect">
            <a:avLst>
              <a:gd name="adj" fmla="val 16667"/>
            </a:avLst>
          </a:prstGeom>
          <a:solidFill>
            <a:schemeClr val="accent2">
              <a:lumMod val="20000"/>
              <a:lumOff val="80000"/>
            </a:schemeClr>
          </a:solidFill>
          <a:ln w="9525" algn="ctr">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en-US" sz="3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B. </a:t>
            </a:r>
            <a:r>
              <a:rPr kumimoji="0" lang="nl-NL" sz="3600" b="1" i="1" u="none" strike="noStrike" kern="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CH</a:t>
            </a:r>
            <a:r>
              <a:rPr kumimoji="0" lang="nl-NL" sz="3600" b="1" i="1" u="none" strike="noStrike" kern="0" cap="none" spc="0" normalizeH="0" baseline="-2500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4</a:t>
            </a:r>
            <a:endParaRPr kumimoji="0" lang="en-US" altLang="en-US" sz="3600" b="1" i="0" u="none" strike="noStrike" kern="0" cap="none" spc="0" normalizeH="0" baseline="0" noProof="0" dirty="0">
              <a:ln>
                <a:noFill/>
              </a:ln>
              <a:solidFill>
                <a:srgbClr val="0000B8"/>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73750" name="AutoShape 22"/>
          <p:cNvSpPr>
            <a:spLocks noChangeArrowheads="1"/>
          </p:cNvSpPr>
          <p:nvPr/>
        </p:nvSpPr>
        <p:spPr bwMode="auto">
          <a:xfrm>
            <a:off x="1295585" y="2255016"/>
            <a:ext cx="2443403" cy="675055"/>
          </a:xfrm>
          <a:prstGeom prst="roundRect">
            <a:avLst>
              <a:gd name="adj" fmla="val 16667"/>
            </a:avLst>
          </a:prstGeom>
          <a:solidFill>
            <a:schemeClr val="accent2">
              <a:lumMod val="20000"/>
              <a:lumOff val="80000"/>
            </a:schemeClr>
          </a:solidFill>
          <a:ln w="9525" algn="ctr">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nl-NL" sz="3600" b="1" i="1" u="none" strike="noStrike" kern="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A</a:t>
            </a:r>
            <a:r>
              <a:rPr kumimoji="0" lang="nl-NL" sz="3600" b="1" i="1" u="none" strike="noStrike" kern="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 NaHCO</a:t>
            </a:r>
            <a:r>
              <a:rPr kumimoji="0" lang="nl-NL" sz="3600" b="1" i="1" u="none" strike="noStrike" kern="0" cap="none" spc="0" normalizeH="0" baseline="-2500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3</a:t>
            </a:r>
            <a:endParaRPr kumimoji="0" lang="en-US" altLang="en-US" sz="3600" b="1" i="0" u="none" strike="noStrike" kern="0" cap="none" spc="0" normalizeH="0" baseline="0" noProof="0" dirty="0">
              <a:ln>
                <a:noFill/>
              </a:ln>
              <a:solidFill>
                <a:srgbClr val="0000B8"/>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73751" name="AutoShape 23"/>
          <p:cNvSpPr>
            <a:spLocks noChangeArrowheads="1"/>
          </p:cNvSpPr>
          <p:nvPr/>
        </p:nvSpPr>
        <p:spPr bwMode="auto">
          <a:xfrm>
            <a:off x="5603560" y="3499011"/>
            <a:ext cx="2438471" cy="443981"/>
          </a:xfrm>
          <a:prstGeom prst="roundRect">
            <a:avLst>
              <a:gd name="adj" fmla="val 16667"/>
            </a:avLst>
          </a:prstGeom>
          <a:solidFill>
            <a:schemeClr val="accent2">
              <a:lumMod val="20000"/>
              <a:lumOff val="80000"/>
            </a:schemeClr>
          </a:solidFill>
          <a:ln w="9525" algn="ctr">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en-US" sz="3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D. </a:t>
            </a:r>
            <a:r>
              <a:rPr kumimoji="0" lang="nl-NL" sz="3600" b="1" i="1" u="none" strike="noStrike" kern="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C</a:t>
            </a:r>
            <a:r>
              <a:rPr kumimoji="0" lang="nl-NL" sz="3600" b="1" i="1" u="none" strike="noStrike" kern="0" cap="none" spc="0" normalizeH="0" baseline="-2500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2</a:t>
            </a:r>
            <a:r>
              <a:rPr kumimoji="0" lang="nl-NL" sz="3600" b="1" i="1" u="none" strike="noStrike" kern="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H</a:t>
            </a:r>
            <a:r>
              <a:rPr kumimoji="0" lang="nl-NL" sz="3600" b="1" i="1" u="none" strike="noStrike" kern="0" cap="none" spc="0" normalizeH="0" baseline="-2500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3</a:t>
            </a:r>
            <a:r>
              <a:rPr kumimoji="0" lang="nl-NL" sz="3600" b="1" i="1" u="none" strike="noStrike" kern="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Cl</a:t>
            </a:r>
            <a:endPar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8" name="Rounded Rectangle 7"/>
          <p:cNvSpPr/>
          <p:nvPr/>
        </p:nvSpPr>
        <p:spPr>
          <a:xfrm>
            <a:off x="490887" y="155863"/>
            <a:ext cx="8008880" cy="1662546"/>
          </a:xfrm>
          <a:prstGeom prst="roundRect">
            <a:avLst/>
          </a:prstGeom>
          <a:solidFill>
            <a:srgbClr val="FFFF9B"/>
          </a:solidFill>
          <a:ln w="38100">
            <a:solidFill>
              <a:srgbClr val="0070C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400" b="1" i="0" u="none" strike="noStrike" kern="0" cap="none" spc="0" normalizeH="0" baseline="0" noProof="0" dirty="0">
              <a:ln>
                <a:noFill/>
              </a:ln>
              <a:solidFill>
                <a:prstClr val="black"/>
              </a:solidFill>
              <a:effectLst/>
              <a:uLnTx/>
              <a:uFillTx/>
              <a:latin typeface="#9Slide03 Arima Madurai" panose="00000500000000000000" charset="0"/>
              <a:ea typeface="+mn-ea"/>
              <a:cs typeface="#9Slide03 Arima Madurai" panose="00000500000000000000" charset="0"/>
              <a:sym typeface="Arial" panose="020B0604020202020204"/>
            </a:endParaRPr>
          </a:p>
        </p:txBody>
      </p:sp>
      <p:sp>
        <p:nvSpPr>
          <p:cNvPr id="2" name="TextBox 1"/>
          <p:cNvSpPr txBox="1"/>
          <p:nvPr/>
        </p:nvSpPr>
        <p:spPr>
          <a:xfrm>
            <a:off x="488953" y="155863"/>
            <a:ext cx="7793182"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nl-NL" sz="4400" b="0" i="1" u="none" strike="noStrike" kern="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3. Chất nào sau đây không phải là HCHC:</a:t>
            </a:r>
            <a:endParaRPr kumimoji="0" lang="en-US" sz="4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endParaRPr>
          </a:p>
        </p:txBody>
      </p:sp>
    </p:spTree>
    <p:extLst>
      <p:ext uri="{BB962C8B-B14F-4D97-AF65-F5344CB8AC3E}">
        <p14:creationId xmlns:p14="http://schemas.microsoft.com/office/powerpoint/2010/main" val="28741869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73748"/>
                                        </p:tgtEl>
                                        <p:attrNameLst>
                                          <p:attrName>style.visibility</p:attrName>
                                        </p:attrNameLst>
                                      </p:cBhvr>
                                      <p:to>
                                        <p:strVal val="visible"/>
                                      </p:to>
                                    </p:set>
                                    <p:animEffect transition="in" filter="diamond(in)">
                                      <p:cBhvr>
                                        <p:cTn id="7" dur="1000"/>
                                        <p:tgtEl>
                                          <p:spTgt spid="73748"/>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73749"/>
                                        </p:tgtEl>
                                        <p:attrNameLst>
                                          <p:attrName>style.visibility</p:attrName>
                                        </p:attrNameLst>
                                      </p:cBhvr>
                                      <p:to>
                                        <p:strVal val="visible"/>
                                      </p:to>
                                    </p:set>
                                    <p:animEffect transition="in" filter="diamond(in)">
                                      <p:cBhvr>
                                        <p:cTn id="10" dur="1000"/>
                                        <p:tgtEl>
                                          <p:spTgt spid="73749"/>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73750"/>
                                        </p:tgtEl>
                                        <p:attrNameLst>
                                          <p:attrName>style.visibility</p:attrName>
                                        </p:attrNameLst>
                                      </p:cBhvr>
                                      <p:to>
                                        <p:strVal val="visible"/>
                                      </p:to>
                                    </p:set>
                                    <p:animEffect transition="in" filter="diamond(in)">
                                      <p:cBhvr>
                                        <p:cTn id="13" dur="1000"/>
                                        <p:tgtEl>
                                          <p:spTgt spid="73750"/>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73751"/>
                                        </p:tgtEl>
                                        <p:attrNameLst>
                                          <p:attrName>style.visibility</p:attrName>
                                        </p:attrNameLst>
                                      </p:cBhvr>
                                      <p:to>
                                        <p:strVal val="visible"/>
                                      </p:to>
                                    </p:set>
                                    <p:animEffect transition="in" filter="diamond(in)">
                                      <p:cBhvr>
                                        <p:cTn id="16" dur="1000"/>
                                        <p:tgtEl>
                                          <p:spTgt spid="7375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xit" presetSubtype="10" fill="hold" grpId="1" nodeType="clickEffect">
                                  <p:stCondLst>
                                    <p:cond delay="0"/>
                                  </p:stCondLst>
                                  <p:childTnLst>
                                    <p:animEffect transition="out" filter="checkerboard(across)">
                                      <p:cBhvr>
                                        <p:cTn id="20" dur="500"/>
                                        <p:tgtEl>
                                          <p:spTgt spid="73750"/>
                                        </p:tgtEl>
                                      </p:cBhvr>
                                    </p:animEffect>
                                    <p:set>
                                      <p:cBhvr>
                                        <p:cTn id="21" dur="1" fill="hold">
                                          <p:stCondLst>
                                            <p:cond delay="499"/>
                                          </p:stCondLst>
                                        </p:cTn>
                                        <p:tgtEl>
                                          <p:spTgt spid="737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48" grpId="0" animBg="1"/>
      <p:bldP spid="73749" grpId="0" animBg="1"/>
      <p:bldP spid="73750" grpId="0" animBg="1"/>
      <p:bldP spid="73750" grpId="1" animBg="1"/>
      <p:bldP spid="7375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5" name="Rectangle 9"/>
          <p:cNvSpPr>
            <a:spLocks noChangeArrowheads="1"/>
          </p:cNvSpPr>
          <p:nvPr/>
        </p:nvSpPr>
        <p:spPr bwMode="auto">
          <a:xfrm>
            <a:off x="415637" y="77929"/>
            <a:ext cx="8603672" cy="971552"/>
          </a:xfrm>
          <a:prstGeom prst="rect">
            <a:avLst/>
          </a:prstGeom>
          <a:noFill/>
          <a:ln>
            <a:noFill/>
          </a:ln>
          <a:effectLst/>
          <a:extLst/>
        </p:spPr>
        <p:txBody>
          <a:bodyPr/>
          <a:lstStyle>
            <a:lvl1pPr marL="342900" indent="-342900" algn="l">
              <a:spcBef>
                <a:spcPct val="20000"/>
              </a:spcBef>
              <a:buClr>
                <a:schemeClr val="hlink"/>
              </a:buClr>
              <a:buSzPct val="70000"/>
              <a:buFont typeface="Wingdings" pitchFamily="2" charset="2"/>
              <a:buChar char="n"/>
              <a:defRPr sz="2400">
                <a:solidFill>
                  <a:schemeClr val="tx1"/>
                </a:solidFill>
                <a:effectLst>
                  <a:outerShdw blurRad="38100" dist="38100" dir="2700000" algn="tl">
                    <a:srgbClr val="C0C0C0"/>
                  </a:outerShdw>
                </a:effectLst>
                <a:latin typeface="Garamond" pitchFamily="18" charset="0"/>
                <a:cs typeface="Arial" charset="0"/>
              </a:defRPr>
            </a:lvl1pPr>
            <a:lvl2pPr marL="742950" indent="-285750" algn="l">
              <a:spcBef>
                <a:spcPct val="20000"/>
              </a:spcBef>
              <a:buClr>
                <a:schemeClr val="accent2"/>
              </a:buClr>
              <a:buSzPct val="70000"/>
              <a:buFont typeface="Wingdings" pitchFamily="2" charset="2"/>
              <a:buChar char="n"/>
              <a:defRPr sz="2000">
                <a:solidFill>
                  <a:schemeClr val="tx1"/>
                </a:solidFill>
                <a:effectLst>
                  <a:outerShdw blurRad="38100" dist="38100" dir="2700000" algn="tl">
                    <a:srgbClr val="C0C0C0"/>
                  </a:outerShdw>
                </a:effectLst>
                <a:latin typeface="Garamond" pitchFamily="18" charset="0"/>
                <a:cs typeface="Arial" charset="0"/>
              </a:defRPr>
            </a:lvl2pPr>
            <a:lvl3pPr marL="1143000" indent="-228600" algn="l">
              <a:spcBef>
                <a:spcPct val="20000"/>
              </a:spcBef>
              <a:buClr>
                <a:schemeClr val="tx2"/>
              </a:buClr>
              <a:buSzPct val="70000"/>
              <a:buFont typeface="Wingdings" pitchFamily="2" charset="2"/>
              <a:buChar char="n"/>
              <a:defRPr>
                <a:solidFill>
                  <a:schemeClr val="tx1"/>
                </a:solidFill>
                <a:effectLst>
                  <a:outerShdw blurRad="38100" dist="38100" dir="2700000" algn="tl">
                    <a:srgbClr val="C0C0C0"/>
                  </a:outerShdw>
                </a:effectLst>
                <a:latin typeface="Garamond" pitchFamily="18" charset="0"/>
                <a:cs typeface="Arial" charset="0"/>
              </a:defRPr>
            </a:lvl3pPr>
            <a:lvl4pPr marL="1600200" indent="-228600" algn="l">
              <a:spcBef>
                <a:spcPct val="20000"/>
              </a:spcBef>
              <a:buClr>
                <a:schemeClr val="accent2"/>
              </a:buClr>
              <a:buSzPct val="70000"/>
              <a:buFont typeface="Wingdings" pitchFamily="2" charset="2"/>
              <a:buChar char="n"/>
              <a:defRPr sz="1600">
                <a:solidFill>
                  <a:schemeClr val="tx1"/>
                </a:solidFill>
                <a:effectLst>
                  <a:outerShdw blurRad="38100" dist="38100" dir="2700000" algn="tl">
                    <a:srgbClr val="C0C0C0"/>
                  </a:outerShdw>
                </a:effectLst>
                <a:latin typeface="Garamond" pitchFamily="18" charset="0"/>
                <a:cs typeface="Arial" charset="0"/>
              </a:defRPr>
            </a:lvl4pPr>
            <a:lvl5pPr marL="2057400" indent="-228600" algn="l">
              <a:spcBef>
                <a:spcPct val="20000"/>
              </a:spcBef>
              <a:buClr>
                <a:schemeClr val="hlink"/>
              </a:buClr>
              <a:buSzPct val="70000"/>
              <a:buFont typeface="Wingdings" pitchFamily="2" charset="2"/>
              <a:buChar char="n"/>
              <a:defRPr sz="1600">
                <a:solidFill>
                  <a:schemeClr val="tx1"/>
                </a:solidFill>
                <a:effectLst>
                  <a:outerShdw blurRad="38100" dist="38100" dir="2700000" algn="tl">
                    <a:srgbClr val="C0C0C0"/>
                  </a:outerShdw>
                </a:effectLst>
                <a:latin typeface="Garamond" pitchFamily="18" charset="0"/>
                <a:cs typeface="Arial" charset="0"/>
              </a:defRPr>
            </a:lvl5pPr>
            <a:lvl6pPr marL="2514600" indent="-228600" fontAlgn="base">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C0C0C0"/>
                  </a:outerShdw>
                </a:effectLst>
                <a:latin typeface="Garamond" pitchFamily="18" charset="0"/>
                <a:cs typeface="Arial" charset="0"/>
              </a:defRPr>
            </a:lvl6pPr>
            <a:lvl7pPr marL="2971800" indent="-228600" fontAlgn="base">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C0C0C0"/>
                  </a:outerShdw>
                </a:effectLst>
                <a:latin typeface="Garamond" pitchFamily="18" charset="0"/>
                <a:cs typeface="Arial" charset="0"/>
              </a:defRPr>
            </a:lvl7pPr>
            <a:lvl8pPr marL="3429000" indent="-228600" fontAlgn="base">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C0C0C0"/>
                  </a:outerShdw>
                </a:effectLst>
                <a:latin typeface="Garamond" pitchFamily="18" charset="0"/>
                <a:cs typeface="Arial" charset="0"/>
              </a:defRPr>
            </a:lvl8pPr>
            <a:lvl9pPr marL="3886200" indent="-228600" fontAlgn="base">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C0C0C0"/>
                  </a:outerShdw>
                </a:effectLst>
                <a:latin typeface="Garamond" pitchFamily="18" charset="0"/>
                <a:cs typeface="Arial" charset="0"/>
              </a:defRPr>
            </a:lvl9pPr>
          </a:lstStyle>
          <a:p>
            <a:pPr algn="ctr">
              <a:buNone/>
              <a:defRPr/>
            </a:pPr>
            <a:r>
              <a:rPr lang="en-US" altLang="en-US" sz="2800" b="1" i="1" dirty="0" err="1" smtClean="0">
                <a:solidFill>
                  <a:srgbClr val="FF0000"/>
                </a:solidFill>
                <a:effectLst/>
                <a:latin typeface="Times New Roman" pitchFamily="18" charset="0"/>
              </a:rPr>
              <a:t>Hợp</a:t>
            </a:r>
            <a:r>
              <a:rPr lang="en-US" altLang="en-US" sz="2800" b="1" i="1" dirty="0" smtClean="0">
                <a:solidFill>
                  <a:srgbClr val="FF0000"/>
                </a:solidFill>
                <a:effectLst/>
                <a:latin typeface="Times New Roman" pitchFamily="18" charset="0"/>
              </a:rPr>
              <a:t> </a:t>
            </a:r>
            <a:r>
              <a:rPr lang="en-US" altLang="en-US" sz="2800" b="1" i="1" dirty="0" err="1" smtClean="0">
                <a:solidFill>
                  <a:srgbClr val="FF0000"/>
                </a:solidFill>
                <a:effectLst/>
                <a:latin typeface="Times New Roman" pitchFamily="18" charset="0"/>
              </a:rPr>
              <a:t>chất</a:t>
            </a:r>
            <a:r>
              <a:rPr lang="en-US" altLang="en-US" sz="2800" b="1" i="1" dirty="0" smtClean="0">
                <a:solidFill>
                  <a:srgbClr val="FF0000"/>
                </a:solidFill>
                <a:effectLst/>
                <a:latin typeface="Times New Roman" pitchFamily="18" charset="0"/>
              </a:rPr>
              <a:t> </a:t>
            </a:r>
            <a:r>
              <a:rPr lang="en-US" altLang="en-US" sz="2800" b="1" i="1" dirty="0" err="1" smtClean="0">
                <a:solidFill>
                  <a:srgbClr val="FF0000"/>
                </a:solidFill>
                <a:effectLst/>
                <a:latin typeface="Times New Roman" pitchFamily="18" charset="0"/>
              </a:rPr>
              <a:t>hữu</a:t>
            </a:r>
            <a:r>
              <a:rPr lang="en-US" altLang="en-US" sz="2800" b="1" i="1" dirty="0" smtClean="0">
                <a:solidFill>
                  <a:srgbClr val="FF0000"/>
                </a:solidFill>
                <a:effectLst/>
                <a:latin typeface="Times New Roman" pitchFamily="18" charset="0"/>
              </a:rPr>
              <a:t> </a:t>
            </a:r>
            <a:r>
              <a:rPr lang="en-US" altLang="en-US" sz="2800" b="1" i="1" dirty="0" err="1" smtClean="0">
                <a:solidFill>
                  <a:srgbClr val="FF0000"/>
                </a:solidFill>
                <a:effectLst/>
                <a:latin typeface="Times New Roman" pitchFamily="18" charset="0"/>
              </a:rPr>
              <a:t>cơ</a:t>
            </a:r>
            <a:r>
              <a:rPr lang="en-US" altLang="en-US" sz="2800" b="1" i="1" dirty="0" smtClean="0">
                <a:solidFill>
                  <a:srgbClr val="FF0000"/>
                </a:solidFill>
                <a:effectLst/>
                <a:latin typeface="Times New Roman" pitchFamily="18" charset="0"/>
              </a:rPr>
              <a:t> </a:t>
            </a:r>
            <a:r>
              <a:rPr lang="en-US" altLang="en-US" sz="2800" b="1" i="1" dirty="0" err="1" smtClean="0">
                <a:solidFill>
                  <a:srgbClr val="FF0000"/>
                </a:solidFill>
                <a:effectLst/>
                <a:latin typeface="Times New Roman" pitchFamily="18" charset="0"/>
              </a:rPr>
              <a:t>đóng</a:t>
            </a:r>
            <a:r>
              <a:rPr lang="en-US" altLang="en-US" sz="2800" b="1" i="1" dirty="0" smtClean="0">
                <a:solidFill>
                  <a:srgbClr val="FF0000"/>
                </a:solidFill>
                <a:effectLst/>
                <a:latin typeface="Times New Roman" pitchFamily="18" charset="0"/>
              </a:rPr>
              <a:t> </a:t>
            </a:r>
            <a:r>
              <a:rPr lang="en-US" altLang="en-US" sz="2800" b="1" i="1" dirty="0" err="1" smtClean="0">
                <a:solidFill>
                  <a:srgbClr val="FF0000"/>
                </a:solidFill>
                <a:effectLst/>
                <a:latin typeface="Times New Roman" pitchFamily="18" charset="0"/>
              </a:rPr>
              <a:t>vai</a:t>
            </a:r>
            <a:r>
              <a:rPr lang="en-US" altLang="en-US" sz="2800" b="1" i="1" dirty="0" smtClean="0">
                <a:solidFill>
                  <a:srgbClr val="FF0000"/>
                </a:solidFill>
                <a:effectLst/>
                <a:latin typeface="Times New Roman" pitchFamily="18" charset="0"/>
              </a:rPr>
              <a:t> </a:t>
            </a:r>
            <a:r>
              <a:rPr lang="en-US" altLang="en-US" sz="2800" b="1" i="1" dirty="0" err="1" smtClean="0">
                <a:solidFill>
                  <a:srgbClr val="FF0000"/>
                </a:solidFill>
                <a:effectLst/>
                <a:latin typeface="Times New Roman" pitchFamily="18" charset="0"/>
              </a:rPr>
              <a:t>trò</a:t>
            </a:r>
            <a:r>
              <a:rPr lang="en-US" altLang="en-US" sz="2800" b="1" i="1" dirty="0" smtClean="0">
                <a:solidFill>
                  <a:srgbClr val="FF0000"/>
                </a:solidFill>
                <a:effectLst/>
                <a:latin typeface="Times New Roman" pitchFamily="18" charset="0"/>
              </a:rPr>
              <a:t> </a:t>
            </a:r>
            <a:r>
              <a:rPr lang="en-US" altLang="en-US" sz="2800" b="1" i="1" dirty="0" err="1" smtClean="0">
                <a:solidFill>
                  <a:srgbClr val="FF0000"/>
                </a:solidFill>
                <a:effectLst/>
                <a:latin typeface="Times New Roman" pitchFamily="18" charset="0"/>
              </a:rPr>
              <a:t>quan</a:t>
            </a:r>
            <a:r>
              <a:rPr lang="en-US" altLang="en-US" sz="2800" b="1" i="1" dirty="0" smtClean="0">
                <a:solidFill>
                  <a:srgbClr val="FF0000"/>
                </a:solidFill>
                <a:effectLst/>
                <a:latin typeface="Times New Roman" pitchFamily="18" charset="0"/>
              </a:rPr>
              <a:t> </a:t>
            </a:r>
            <a:r>
              <a:rPr lang="en-US" altLang="en-US" sz="2800" b="1" i="1" dirty="0" err="1" smtClean="0">
                <a:solidFill>
                  <a:srgbClr val="FF0000"/>
                </a:solidFill>
                <a:effectLst/>
                <a:latin typeface="Times New Roman" pitchFamily="18" charset="0"/>
              </a:rPr>
              <a:t>trọng</a:t>
            </a:r>
            <a:r>
              <a:rPr lang="en-US" altLang="en-US" sz="2800" b="1" i="1" dirty="0" smtClean="0">
                <a:solidFill>
                  <a:srgbClr val="FF0000"/>
                </a:solidFill>
                <a:effectLst/>
                <a:latin typeface="Times New Roman" pitchFamily="18" charset="0"/>
              </a:rPr>
              <a:t> </a:t>
            </a:r>
            <a:r>
              <a:rPr lang="en-US" altLang="en-US" sz="2800" b="1" i="1" dirty="0" err="1" smtClean="0">
                <a:solidFill>
                  <a:srgbClr val="FF0000"/>
                </a:solidFill>
                <a:effectLst/>
                <a:latin typeface="Times New Roman" pitchFamily="18" charset="0"/>
              </a:rPr>
              <a:t>trong</a:t>
            </a:r>
            <a:r>
              <a:rPr lang="en-US" altLang="en-US" sz="2800" b="1" i="1" dirty="0" smtClean="0">
                <a:solidFill>
                  <a:srgbClr val="FF0000"/>
                </a:solidFill>
                <a:effectLst/>
                <a:latin typeface="Times New Roman" pitchFamily="18" charset="0"/>
              </a:rPr>
              <a:t> </a:t>
            </a:r>
            <a:r>
              <a:rPr lang="en-US" altLang="en-US" sz="2800" b="1" i="1" dirty="0" err="1" smtClean="0">
                <a:solidFill>
                  <a:srgbClr val="FF0000"/>
                </a:solidFill>
                <a:effectLst/>
                <a:latin typeface="Times New Roman" pitchFamily="18" charset="0"/>
              </a:rPr>
              <a:t>đời</a:t>
            </a:r>
            <a:r>
              <a:rPr lang="en-US" altLang="en-US" sz="2800" b="1" i="1" dirty="0" smtClean="0">
                <a:solidFill>
                  <a:srgbClr val="FF0000"/>
                </a:solidFill>
                <a:effectLst/>
                <a:latin typeface="Times New Roman" pitchFamily="18" charset="0"/>
              </a:rPr>
              <a:t> </a:t>
            </a:r>
            <a:r>
              <a:rPr lang="en-US" altLang="en-US" sz="2800" b="1" i="1" dirty="0" err="1" smtClean="0">
                <a:solidFill>
                  <a:srgbClr val="FF0000"/>
                </a:solidFill>
                <a:effectLst/>
                <a:latin typeface="Times New Roman" pitchFamily="18" charset="0"/>
              </a:rPr>
              <a:t>sống</a:t>
            </a:r>
            <a:r>
              <a:rPr lang="en-US" altLang="en-US" sz="2800" b="1" i="1" dirty="0" smtClean="0">
                <a:solidFill>
                  <a:srgbClr val="FF0000"/>
                </a:solidFill>
                <a:effectLst/>
                <a:latin typeface="Times New Roman" pitchFamily="18" charset="0"/>
              </a:rPr>
              <a:t> </a:t>
            </a:r>
            <a:r>
              <a:rPr lang="en-US" altLang="en-US" sz="2800" b="1" i="1" dirty="0" err="1" smtClean="0">
                <a:solidFill>
                  <a:srgbClr val="FF0000"/>
                </a:solidFill>
                <a:effectLst/>
                <a:latin typeface="Times New Roman" pitchFamily="18" charset="0"/>
              </a:rPr>
              <a:t>của</a:t>
            </a:r>
            <a:r>
              <a:rPr lang="en-US" altLang="en-US" sz="2800" b="1" i="1" dirty="0" smtClean="0">
                <a:solidFill>
                  <a:srgbClr val="FF0000"/>
                </a:solidFill>
                <a:effectLst/>
                <a:latin typeface="Times New Roman" pitchFamily="18" charset="0"/>
              </a:rPr>
              <a:t> con </a:t>
            </a:r>
            <a:r>
              <a:rPr lang="en-US" altLang="en-US" sz="2800" b="1" i="1" dirty="0" err="1" smtClean="0">
                <a:solidFill>
                  <a:srgbClr val="FF0000"/>
                </a:solidFill>
                <a:effectLst/>
                <a:latin typeface="Times New Roman" pitchFamily="18" charset="0"/>
              </a:rPr>
              <a:t>người</a:t>
            </a:r>
            <a:r>
              <a:rPr lang="en-US" altLang="en-US" sz="2800" b="1" i="1" dirty="0" smtClean="0">
                <a:solidFill>
                  <a:srgbClr val="FF0000"/>
                </a:solidFill>
                <a:effectLst/>
                <a:latin typeface="Times New Roman" pitchFamily="18" charset="0"/>
              </a:rPr>
              <a:t> </a:t>
            </a:r>
            <a:r>
              <a:rPr lang="en-US" altLang="en-US" sz="2800" b="1" i="1" dirty="0" err="1" smtClean="0">
                <a:solidFill>
                  <a:srgbClr val="FF0000"/>
                </a:solidFill>
                <a:effectLst/>
                <a:latin typeface="Times New Roman" pitchFamily="18" charset="0"/>
              </a:rPr>
              <a:t>và</a:t>
            </a:r>
            <a:r>
              <a:rPr lang="en-US" altLang="en-US" sz="2800" b="1" i="1" dirty="0" smtClean="0">
                <a:solidFill>
                  <a:srgbClr val="FF0000"/>
                </a:solidFill>
                <a:effectLst/>
                <a:latin typeface="Times New Roman" pitchFamily="18" charset="0"/>
              </a:rPr>
              <a:t> </a:t>
            </a:r>
            <a:r>
              <a:rPr lang="en-US" altLang="en-US" sz="2800" b="1" i="1" dirty="0" err="1" smtClean="0">
                <a:solidFill>
                  <a:srgbClr val="FF0000"/>
                </a:solidFill>
                <a:effectLst/>
                <a:latin typeface="Times New Roman" pitchFamily="18" charset="0"/>
              </a:rPr>
              <a:t>động</a:t>
            </a:r>
            <a:r>
              <a:rPr lang="en-US" altLang="en-US" sz="2800" b="1" i="1" dirty="0" smtClean="0">
                <a:solidFill>
                  <a:srgbClr val="FF0000"/>
                </a:solidFill>
                <a:effectLst/>
                <a:latin typeface="Times New Roman" pitchFamily="18" charset="0"/>
              </a:rPr>
              <a:t>, </a:t>
            </a:r>
            <a:r>
              <a:rPr lang="en-US" altLang="en-US" sz="2800" b="1" i="1" dirty="0" err="1" smtClean="0">
                <a:solidFill>
                  <a:srgbClr val="FF0000"/>
                </a:solidFill>
                <a:effectLst/>
                <a:latin typeface="Times New Roman" pitchFamily="18" charset="0"/>
              </a:rPr>
              <a:t>thực</a:t>
            </a:r>
            <a:r>
              <a:rPr lang="en-US" altLang="en-US" sz="2800" b="1" i="1" dirty="0" smtClean="0">
                <a:solidFill>
                  <a:srgbClr val="FF0000"/>
                </a:solidFill>
                <a:effectLst/>
                <a:latin typeface="Times New Roman" pitchFamily="18" charset="0"/>
              </a:rPr>
              <a:t> </a:t>
            </a:r>
            <a:r>
              <a:rPr lang="en-US" altLang="en-US" sz="2800" b="1" i="1" dirty="0" err="1" smtClean="0">
                <a:solidFill>
                  <a:srgbClr val="FF0000"/>
                </a:solidFill>
                <a:effectLst/>
                <a:latin typeface="Times New Roman" pitchFamily="18" charset="0"/>
              </a:rPr>
              <a:t>vật</a:t>
            </a:r>
            <a:endParaRPr lang="en-US" altLang="en-US" sz="2800" b="1" i="1" dirty="0">
              <a:solidFill>
                <a:srgbClr val="FF0000"/>
              </a:solidFill>
              <a:effectLst/>
              <a:latin typeface="Times New Roman" pitchFamily="18" charset="0"/>
            </a:endParaRPr>
          </a:p>
        </p:txBody>
      </p:sp>
      <p:pic>
        <p:nvPicPr>
          <p:cNvPr id="12291"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9882" y="3194019"/>
            <a:ext cx="2268116" cy="160658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00"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2428" y="3696891"/>
            <a:ext cx="2784764" cy="129009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01"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12" y="3729037"/>
            <a:ext cx="2400300" cy="125795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02" name="Picture 21" descr="butlero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077" y="2446735"/>
            <a:ext cx="2390235" cy="1250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7881" y="1331338"/>
            <a:ext cx="2219335" cy="172359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04"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252" y="1019608"/>
            <a:ext cx="2359060" cy="14287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05"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66656" y="1071563"/>
            <a:ext cx="2730535" cy="14287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0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65683" y="2217663"/>
            <a:ext cx="2731509" cy="137207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8130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8204"/>
                                        </p:tgtEl>
                                        <p:attrNameLst>
                                          <p:attrName>style.visibility</p:attrName>
                                        </p:attrNameLst>
                                      </p:cBhvr>
                                      <p:to>
                                        <p:strVal val="visible"/>
                                      </p:to>
                                    </p:set>
                                    <p:animEffect transition="in" filter="diamond(in)">
                                      <p:cBhvr>
                                        <p:cTn id="7" dur="2000"/>
                                        <p:tgtEl>
                                          <p:spTgt spid="8204"/>
                                        </p:tgtEl>
                                      </p:cBhvr>
                                    </p:animEffect>
                                  </p:childTnLst>
                                </p:cTn>
                              </p:par>
                              <p:par>
                                <p:cTn id="8" presetID="8" presetClass="entr" presetSubtype="16" fill="hold" nodeType="withEffect">
                                  <p:stCondLst>
                                    <p:cond delay="0"/>
                                  </p:stCondLst>
                                  <p:childTnLst>
                                    <p:set>
                                      <p:cBhvr>
                                        <p:cTn id="9" dur="1" fill="hold">
                                          <p:stCondLst>
                                            <p:cond delay="0"/>
                                          </p:stCondLst>
                                        </p:cTn>
                                        <p:tgtEl>
                                          <p:spTgt spid="8203"/>
                                        </p:tgtEl>
                                        <p:attrNameLst>
                                          <p:attrName>style.visibility</p:attrName>
                                        </p:attrNameLst>
                                      </p:cBhvr>
                                      <p:to>
                                        <p:strVal val="visible"/>
                                      </p:to>
                                    </p:set>
                                    <p:animEffect transition="in" filter="diamond(in)">
                                      <p:cBhvr>
                                        <p:cTn id="10" dur="2000"/>
                                        <p:tgtEl>
                                          <p:spTgt spid="8203"/>
                                        </p:tgtEl>
                                      </p:cBhvr>
                                    </p:animEffect>
                                  </p:childTnLst>
                                </p:cTn>
                              </p:par>
                              <p:par>
                                <p:cTn id="11" presetID="8" presetClass="entr" presetSubtype="16" fill="hold" nodeType="withEffect">
                                  <p:stCondLst>
                                    <p:cond delay="0"/>
                                  </p:stCondLst>
                                  <p:childTnLst>
                                    <p:set>
                                      <p:cBhvr>
                                        <p:cTn id="12" dur="1" fill="hold">
                                          <p:stCondLst>
                                            <p:cond delay="0"/>
                                          </p:stCondLst>
                                        </p:cTn>
                                        <p:tgtEl>
                                          <p:spTgt spid="8205"/>
                                        </p:tgtEl>
                                        <p:attrNameLst>
                                          <p:attrName>style.visibility</p:attrName>
                                        </p:attrNameLst>
                                      </p:cBhvr>
                                      <p:to>
                                        <p:strVal val="visible"/>
                                      </p:to>
                                    </p:set>
                                    <p:animEffect transition="in" filter="diamond(in)">
                                      <p:cBhvr>
                                        <p:cTn id="13" dur="2000"/>
                                        <p:tgtEl>
                                          <p:spTgt spid="8205"/>
                                        </p:tgtEl>
                                      </p:cBhvr>
                                    </p:animEffect>
                                  </p:childTnLst>
                                </p:cTn>
                              </p:par>
                              <p:par>
                                <p:cTn id="14" presetID="8" presetClass="entr" presetSubtype="16" fill="hold" nodeType="withEffect">
                                  <p:stCondLst>
                                    <p:cond delay="0"/>
                                  </p:stCondLst>
                                  <p:childTnLst>
                                    <p:set>
                                      <p:cBhvr>
                                        <p:cTn id="15" dur="1" fill="hold">
                                          <p:stCondLst>
                                            <p:cond delay="0"/>
                                          </p:stCondLst>
                                        </p:cTn>
                                        <p:tgtEl>
                                          <p:spTgt spid="8202"/>
                                        </p:tgtEl>
                                        <p:attrNameLst>
                                          <p:attrName>style.visibility</p:attrName>
                                        </p:attrNameLst>
                                      </p:cBhvr>
                                      <p:to>
                                        <p:strVal val="visible"/>
                                      </p:to>
                                    </p:set>
                                    <p:animEffect transition="in" filter="diamond(in)">
                                      <p:cBhvr>
                                        <p:cTn id="16" dur="2000"/>
                                        <p:tgtEl>
                                          <p:spTgt spid="8202"/>
                                        </p:tgtEl>
                                      </p:cBhvr>
                                    </p:animEffect>
                                  </p:childTnLst>
                                </p:cTn>
                              </p:par>
                              <p:par>
                                <p:cTn id="17" presetID="8" presetClass="entr" presetSubtype="16" fill="hold" nodeType="withEffect">
                                  <p:stCondLst>
                                    <p:cond delay="0"/>
                                  </p:stCondLst>
                                  <p:childTnLst>
                                    <p:set>
                                      <p:cBhvr>
                                        <p:cTn id="18" dur="1" fill="hold">
                                          <p:stCondLst>
                                            <p:cond delay="0"/>
                                          </p:stCondLst>
                                        </p:cTn>
                                        <p:tgtEl>
                                          <p:spTgt spid="8206"/>
                                        </p:tgtEl>
                                        <p:attrNameLst>
                                          <p:attrName>style.visibility</p:attrName>
                                        </p:attrNameLst>
                                      </p:cBhvr>
                                      <p:to>
                                        <p:strVal val="visible"/>
                                      </p:to>
                                    </p:set>
                                    <p:animEffect transition="in" filter="diamond(in)">
                                      <p:cBhvr>
                                        <p:cTn id="19" dur="2000"/>
                                        <p:tgtEl>
                                          <p:spTgt spid="8206"/>
                                        </p:tgtEl>
                                      </p:cBhvr>
                                    </p:animEffect>
                                  </p:childTnLst>
                                </p:cTn>
                              </p:par>
                              <p:par>
                                <p:cTn id="20" presetID="8" presetClass="entr" presetSubtype="16" fill="hold" nodeType="withEffect">
                                  <p:stCondLst>
                                    <p:cond delay="0"/>
                                  </p:stCondLst>
                                  <p:childTnLst>
                                    <p:set>
                                      <p:cBhvr>
                                        <p:cTn id="21" dur="1" fill="hold">
                                          <p:stCondLst>
                                            <p:cond delay="0"/>
                                          </p:stCondLst>
                                        </p:cTn>
                                        <p:tgtEl>
                                          <p:spTgt spid="8201"/>
                                        </p:tgtEl>
                                        <p:attrNameLst>
                                          <p:attrName>style.visibility</p:attrName>
                                        </p:attrNameLst>
                                      </p:cBhvr>
                                      <p:to>
                                        <p:strVal val="visible"/>
                                      </p:to>
                                    </p:set>
                                    <p:animEffect transition="in" filter="diamond(in)">
                                      <p:cBhvr>
                                        <p:cTn id="22" dur="2000"/>
                                        <p:tgtEl>
                                          <p:spTgt spid="8201"/>
                                        </p:tgtEl>
                                      </p:cBhvr>
                                    </p:animEffect>
                                  </p:childTnLst>
                                </p:cTn>
                              </p:par>
                              <p:par>
                                <p:cTn id="23" presetID="8" presetClass="entr" presetSubtype="16" fill="hold" nodeType="withEffect">
                                  <p:stCondLst>
                                    <p:cond delay="0"/>
                                  </p:stCondLst>
                                  <p:childTnLst>
                                    <p:set>
                                      <p:cBhvr>
                                        <p:cTn id="24" dur="1" fill="hold">
                                          <p:stCondLst>
                                            <p:cond delay="0"/>
                                          </p:stCondLst>
                                        </p:cTn>
                                        <p:tgtEl>
                                          <p:spTgt spid="8200"/>
                                        </p:tgtEl>
                                        <p:attrNameLst>
                                          <p:attrName>style.visibility</p:attrName>
                                        </p:attrNameLst>
                                      </p:cBhvr>
                                      <p:to>
                                        <p:strVal val="visible"/>
                                      </p:to>
                                    </p:set>
                                    <p:animEffect transition="in" filter="diamond(in)">
                                      <p:cBhvr>
                                        <p:cTn id="25" dur="2000"/>
                                        <p:tgtEl>
                                          <p:spTgt spid="820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162825"/>
                                        </p:tgtEl>
                                        <p:attrNameLst>
                                          <p:attrName>style.visibility</p:attrName>
                                        </p:attrNameLst>
                                      </p:cBhvr>
                                      <p:to>
                                        <p:strVal val="visible"/>
                                      </p:to>
                                    </p:set>
                                    <p:animEffect transition="in" filter="box(in)">
                                      <p:cBhvr>
                                        <p:cTn id="30" dur="500"/>
                                        <p:tgtEl>
                                          <p:spTgt spid="1628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6493" y="491693"/>
            <a:ext cx="7690339" cy="1475404"/>
          </a:xfrm>
          <a:prstGeom prst="rect">
            <a:avLst/>
          </a:prstGeom>
        </p:spPr>
        <p:txBody>
          <a:bodyPr wrap="square">
            <a:spAutoFit/>
          </a:bodyPr>
          <a:lstStyle/>
          <a:p>
            <a:pPr marL="342900" lvl="0" indent="-342900" algn="just">
              <a:lnSpc>
                <a:spcPct val="107000"/>
              </a:lnSpc>
              <a:buFont typeface="+mj-lt"/>
              <a:buAutoNum type="arabicPeriod"/>
              <a:tabLst>
                <a:tab pos="57150" algn="l"/>
              </a:tabLst>
            </a:pP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 hợp chất hữu cơ sau: CH</a:t>
            </a:r>
            <a:r>
              <a:rPr lang="en-US" sz="2800" b="1" i="1" baseline="-25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4</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a:t>
            </a:r>
            <a:r>
              <a:rPr lang="en-US" sz="2800" b="1" i="1" baseline="-25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t>
            </a:r>
            <a:r>
              <a:rPr lang="en-US" sz="2800" b="1" i="1" baseline="-25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6</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O,  C</a:t>
            </a:r>
            <a:r>
              <a:rPr lang="en-US" sz="2800" b="1" i="1" baseline="-25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t>
            </a:r>
            <a:r>
              <a:rPr lang="en-US" sz="2800" b="1" i="1" baseline="-25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4,  </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a:t>
            </a:r>
            <a:r>
              <a:rPr lang="en-US" sz="2800" b="1" i="1" baseline="-25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Cl,  C</a:t>
            </a:r>
            <a:r>
              <a:rPr lang="en-US" sz="2800" b="1" i="1" baseline="-25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t>
            </a:r>
            <a:r>
              <a:rPr lang="en-US" sz="2800" b="1" i="1" baseline="-25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5</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O</a:t>
            </a:r>
            <a:r>
              <a:rPr lang="en-US" sz="2800" b="1" i="1" baseline="-25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 em hãy nhận xét điểm giống và khác nhau trong thành phần phân tử?</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048446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noChangeArrowheads="1"/>
          </p:cNvSpPr>
          <p:nvPr/>
        </p:nvSpPr>
        <p:spPr bwMode="auto">
          <a:xfrm>
            <a:off x="130484" y="26521"/>
            <a:ext cx="8728364" cy="954107"/>
          </a:xfrm>
          <a:prstGeom prst="rect">
            <a:avLst/>
          </a:prstGeom>
          <a:solidFill>
            <a:schemeClr val="accent1">
              <a:lumMod val="20000"/>
              <a:lumOff val="80000"/>
            </a:schemeClr>
          </a:solidFill>
          <a:ln>
            <a:noFill/>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Một số ví dụ về hợp chất hữu cơem hãy nhận xét điểm giống và khác nhau trong thành phần phân tử? </a:t>
            </a:r>
            <a:endParaRPr kumimoji="0" lang="vi-VN" alt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10" name="Flowchart: Terminator 9"/>
          <p:cNvSpPr/>
          <p:nvPr/>
        </p:nvSpPr>
        <p:spPr>
          <a:xfrm>
            <a:off x="926123" y="3834560"/>
            <a:ext cx="1871488" cy="460591"/>
          </a:xfrm>
          <a:prstGeom prst="flowChartTerminator">
            <a:avLst/>
          </a:prstGeom>
          <a:gradFill flip="none" rotWithShape="1">
            <a:gsLst>
              <a:gs pos="0">
                <a:srgbClr val="4CDDEC">
                  <a:shade val="30000"/>
                  <a:satMod val="115000"/>
                </a:srgbClr>
              </a:gs>
              <a:gs pos="50000">
                <a:srgbClr val="4CDDEC">
                  <a:shade val="67500"/>
                  <a:satMod val="115000"/>
                </a:srgbClr>
              </a:gs>
              <a:gs pos="100000">
                <a:srgbClr val="4CDDEC">
                  <a:shade val="100000"/>
                  <a:satMod val="115000"/>
                </a:srgbClr>
              </a:gs>
            </a:gsLst>
            <a:path path="circle">
              <a:fillToRect l="50000" t="50000" r="50000" b="50000"/>
            </a:path>
            <a:tileRect/>
          </a:gradFill>
          <a:ln>
            <a:solidFill>
              <a:srgbClr val="4CDDE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a:ln>
                  <a:noFill/>
                </a:ln>
                <a:solidFill>
                  <a:prstClr val="white">
                    <a:lumMod val="95000"/>
                    <a:lumOff val="5000"/>
                  </a:prstClr>
                </a:solidFill>
                <a:effectLst/>
                <a:uLnTx/>
                <a:uFillTx/>
                <a:latin typeface="Times New Roman" panose="02020603050405020304" pitchFamily="18" charset="0"/>
                <a:ea typeface="+mn-ea"/>
                <a:cs typeface="Times New Roman" panose="02020603050405020304" pitchFamily="18" charset="0"/>
                <a:sym typeface="Arial" panose="020B0604020202020204"/>
              </a:rPr>
              <a:t>CH</a:t>
            </a:r>
            <a:r>
              <a:rPr kumimoji="0" lang="en-US" sz="3200" b="1" i="0" u="none" strike="noStrike" kern="0" cap="none" spc="0" normalizeH="0" baseline="-25000" noProof="0" dirty="0">
                <a:ln>
                  <a:noFill/>
                </a:ln>
                <a:solidFill>
                  <a:prstClr val="white">
                    <a:lumMod val="95000"/>
                    <a:lumOff val="5000"/>
                  </a:prstClr>
                </a:solidFill>
                <a:effectLst/>
                <a:uLnTx/>
                <a:uFillTx/>
                <a:latin typeface="Times New Roman" panose="02020603050405020304" pitchFamily="18" charset="0"/>
                <a:ea typeface="+mn-ea"/>
                <a:cs typeface="Times New Roman" panose="02020603050405020304" pitchFamily="18" charset="0"/>
                <a:sym typeface="Arial" panose="020B0604020202020204"/>
              </a:rPr>
              <a:t>4</a:t>
            </a:r>
            <a:endParaRPr kumimoji="0" lang="vi-VN" sz="3200" b="1" i="0" u="none" strike="noStrike" kern="0" cap="none" spc="0" normalizeH="0" baseline="0" noProof="0" dirty="0">
              <a:ln>
                <a:noFill/>
              </a:ln>
              <a:solidFill>
                <a:prstClr val="white">
                  <a:lumMod val="95000"/>
                  <a:lumOff val="5000"/>
                </a:prstClr>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11" name="Flowchart: Terminator 10"/>
          <p:cNvSpPr/>
          <p:nvPr/>
        </p:nvSpPr>
        <p:spPr>
          <a:xfrm>
            <a:off x="3516923" y="2762328"/>
            <a:ext cx="2333757" cy="573299"/>
          </a:xfrm>
          <a:prstGeom prst="flowChartTerminator">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path path="circle">
              <a:fillToRect l="50000" t="50000" r="50000" b="50000"/>
            </a:path>
            <a:tileRect/>
          </a:gra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panose="020B0604020202020204"/>
              </a:rPr>
              <a:t>C</a:t>
            </a:r>
            <a:r>
              <a:rPr kumimoji="0" lang="en-US" sz="3200" b="1" i="0" u="none" strike="noStrike" kern="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panose="020B0604020202020204"/>
              </a:rPr>
              <a:t>2</a:t>
            </a: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panose="020B0604020202020204"/>
              </a:rPr>
              <a:t>H</a:t>
            </a:r>
            <a:r>
              <a:rPr kumimoji="0" lang="en-US" sz="3200" b="1" i="0" u="none" strike="noStrike" kern="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panose="020B0604020202020204"/>
              </a:rPr>
              <a:t>6</a:t>
            </a: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panose="020B0604020202020204"/>
              </a:rPr>
              <a:t>O</a:t>
            </a:r>
            <a:endParaRPr kumimoji="0" lang="vi-VN" sz="32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12" name="Flowchart: Terminator 11"/>
          <p:cNvSpPr/>
          <p:nvPr/>
        </p:nvSpPr>
        <p:spPr>
          <a:xfrm>
            <a:off x="3923940" y="1718091"/>
            <a:ext cx="2378871" cy="571500"/>
          </a:xfrm>
          <a:prstGeom prst="flowChartTerminator">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a:ln>
                  <a:noFill/>
                </a:ln>
                <a:solidFill>
                  <a:prstClr val="white">
                    <a:lumMod val="95000"/>
                    <a:lumOff val="5000"/>
                  </a:prstClr>
                </a:solidFill>
                <a:effectLst/>
                <a:uLnTx/>
                <a:uFillTx/>
                <a:latin typeface="Times New Roman" panose="02020603050405020304" pitchFamily="18" charset="0"/>
                <a:ea typeface="+mn-ea"/>
                <a:cs typeface="Times New Roman" panose="02020603050405020304" pitchFamily="18" charset="0"/>
                <a:sym typeface="Arial" panose="020B0604020202020204"/>
              </a:rPr>
              <a:t>C</a:t>
            </a:r>
            <a:r>
              <a:rPr kumimoji="0" lang="en-US" sz="3200" b="1" i="0" u="none" strike="noStrike" kern="0" cap="none" spc="0" normalizeH="0" baseline="-25000" noProof="0" dirty="0">
                <a:ln>
                  <a:noFill/>
                </a:ln>
                <a:solidFill>
                  <a:prstClr val="white">
                    <a:lumMod val="95000"/>
                    <a:lumOff val="5000"/>
                  </a:prstClr>
                </a:solidFill>
                <a:effectLst/>
                <a:uLnTx/>
                <a:uFillTx/>
                <a:latin typeface="Times New Roman" panose="02020603050405020304" pitchFamily="18" charset="0"/>
                <a:ea typeface="+mn-ea"/>
                <a:cs typeface="Times New Roman" panose="02020603050405020304" pitchFamily="18" charset="0"/>
                <a:sym typeface="Arial" panose="020B0604020202020204"/>
              </a:rPr>
              <a:t>2</a:t>
            </a:r>
            <a:r>
              <a:rPr kumimoji="0" lang="en-US" sz="3200" b="1" i="0" u="none" strike="noStrike" kern="0" cap="none" spc="0" normalizeH="0" baseline="0" noProof="0" dirty="0">
                <a:ln>
                  <a:noFill/>
                </a:ln>
                <a:solidFill>
                  <a:prstClr val="white">
                    <a:lumMod val="95000"/>
                    <a:lumOff val="5000"/>
                  </a:prstClr>
                </a:solidFill>
                <a:effectLst/>
                <a:uLnTx/>
                <a:uFillTx/>
                <a:latin typeface="Times New Roman" panose="02020603050405020304" pitchFamily="18" charset="0"/>
                <a:ea typeface="+mn-ea"/>
                <a:cs typeface="Times New Roman" panose="02020603050405020304" pitchFamily="18" charset="0"/>
                <a:sym typeface="Arial" panose="020B0604020202020204"/>
              </a:rPr>
              <a:t>H</a:t>
            </a:r>
            <a:r>
              <a:rPr kumimoji="0" lang="en-US" sz="3200" b="1" i="0" u="none" strike="noStrike" kern="0" cap="none" spc="0" normalizeH="0" baseline="-25000" noProof="0" dirty="0">
                <a:ln>
                  <a:noFill/>
                </a:ln>
                <a:solidFill>
                  <a:prstClr val="white">
                    <a:lumMod val="95000"/>
                    <a:lumOff val="5000"/>
                  </a:prstClr>
                </a:solidFill>
                <a:effectLst/>
                <a:uLnTx/>
                <a:uFillTx/>
                <a:latin typeface="Times New Roman" panose="02020603050405020304" pitchFamily="18" charset="0"/>
                <a:ea typeface="+mn-ea"/>
                <a:cs typeface="Times New Roman" panose="02020603050405020304" pitchFamily="18" charset="0"/>
                <a:sym typeface="Arial" panose="020B0604020202020204"/>
              </a:rPr>
              <a:t>5</a:t>
            </a:r>
            <a:r>
              <a:rPr kumimoji="0" lang="en-US" sz="3200" b="1" i="0" u="none" strike="noStrike" kern="0" cap="none" spc="0" normalizeH="0" baseline="0" noProof="0" dirty="0">
                <a:ln>
                  <a:noFill/>
                </a:ln>
                <a:solidFill>
                  <a:prstClr val="white">
                    <a:lumMod val="95000"/>
                    <a:lumOff val="5000"/>
                  </a:prstClr>
                </a:solidFill>
                <a:effectLst/>
                <a:uLnTx/>
                <a:uFillTx/>
                <a:latin typeface="Times New Roman" panose="02020603050405020304" pitchFamily="18" charset="0"/>
                <a:ea typeface="+mn-ea"/>
                <a:cs typeface="Times New Roman" panose="02020603050405020304" pitchFamily="18" charset="0"/>
                <a:sym typeface="Arial" panose="020B0604020202020204"/>
              </a:rPr>
              <a:t>O</a:t>
            </a:r>
            <a:r>
              <a:rPr kumimoji="0" lang="en-US" sz="3200" b="1" i="0" u="none" strike="noStrike" kern="0" cap="none" spc="0" normalizeH="0" baseline="-25000" noProof="0" dirty="0">
                <a:ln>
                  <a:noFill/>
                </a:ln>
                <a:solidFill>
                  <a:prstClr val="white">
                    <a:lumMod val="95000"/>
                    <a:lumOff val="5000"/>
                  </a:prstClr>
                </a:solidFill>
                <a:effectLst/>
                <a:uLnTx/>
                <a:uFillTx/>
                <a:latin typeface="Times New Roman" panose="02020603050405020304" pitchFamily="18" charset="0"/>
                <a:ea typeface="+mn-ea"/>
                <a:cs typeface="Times New Roman" panose="02020603050405020304" pitchFamily="18" charset="0"/>
                <a:sym typeface="Arial" panose="020B0604020202020204"/>
              </a:rPr>
              <a:t>2</a:t>
            </a:r>
            <a:r>
              <a:rPr kumimoji="0" lang="en-US" sz="3200" b="1" i="0" u="none" strike="noStrike" kern="0" cap="none" spc="0" normalizeH="0" baseline="0" noProof="0" dirty="0">
                <a:ln>
                  <a:noFill/>
                </a:ln>
                <a:solidFill>
                  <a:prstClr val="white">
                    <a:lumMod val="95000"/>
                    <a:lumOff val="5000"/>
                  </a:prstClr>
                </a:solidFill>
                <a:effectLst/>
                <a:uLnTx/>
                <a:uFillTx/>
                <a:latin typeface="Times New Roman" panose="02020603050405020304" pitchFamily="18" charset="0"/>
                <a:ea typeface="+mn-ea"/>
                <a:cs typeface="Times New Roman" panose="02020603050405020304" pitchFamily="18" charset="0"/>
                <a:sym typeface="Arial" panose="020B0604020202020204"/>
              </a:rPr>
              <a:t>N</a:t>
            </a:r>
          </a:p>
        </p:txBody>
      </p:sp>
      <p:sp>
        <p:nvSpPr>
          <p:cNvPr id="13" name="Flowchart: Terminator 12"/>
          <p:cNvSpPr/>
          <p:nvPr/>
        </p:nvSpPr>
        <p:spPr>
          <a:xfrm>
            <a:off x="6920347" y="2496688"/>
            <a:ext cx="1808018" cy="610789"/>
          </a:xfrm>
          <a:prstGeom prst="flowChartTerminator">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panose="020B0604020202020204"/>
              </a:rPr>
              <a:t>C</a:t>
            </a:r>
            <a:r>
              <a:rPr kumimoji="0" lang="en-US" sz="3200" b="1" i="0" u="none" strike="noStrike" kern="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panose="020B0604020202020204"/>
              </a:rPr>
              <a:t>6</a:t>
            </a: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panose="020B0604020202020204"/>
              </a:rPr>
              <a:t>H</a:t>
            </a:r>
            <a:r>
              <a:rPr kumimoji="0" lang="en-US" sz="3200" b="1" i="0" u="none" strike="noStrike" kern="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panose="020B0604020202020204"/>
              </a:rPr>
              <a:t>6</a:t>
            </a:r>
            <a:endParaRPr kumimoji="0" lang="vi-VN" sz="32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14" name="Flowchart: Terminator 13"/>
          <p:cNvSpPr/>
          <p:nvPr/>
        </p:nvSpPr>
        <p:spPr>
          <a:xfrm>
            <a:off x="4549657" y="3749613"/>
            <a:ext cx="1909758" cy="514350"/>
          </a:xfrm>
          <a:prstGeom prst="flowChartTerminator">
            <a:avLst/>
          </a:prstGeom>
          <a:gradFill flip="none" rotWithShape="1">
            <a:gsLst>
              <a:gs pos="0">
                <a:srgbClr val="656AD3">
                  <a:shade val="30000"/>
                  <a:satMod val="115000"/>
                </a:srgbClr>
              </a:gs>
              <a:gs pos="50000">
                <a:srgbClr val="656AD3">
                  <a:shade val="67500"/>
                  <a:satMod val="115000"/>
                </a:srgbClr>
              </a:gs>
              <a:gs pos="100000">
                <a:srgbClr val="656AD3">
                  <a:shade val="100000"/>
                  <a:satMod val="115000"/>
                </a:srgbClr>
              </a:gs>
            </a:gsLst>
            <a:path path="circle">
              <a:fillToRect l="50000" t="50000" r="50000" b="50000"/>
            </a:path>
            <a:tileRect/>
          </a:gradFill>
          <a:ln>
            <a:solidFill>
              <a:srgbClr val="656AD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a:ln>
                  <a:noFill/>
                </a:ln>
                <a:solidFill>
                  <a:prstClr val="white">
                    <a:lumMod val="95000"/>
                    <a:lumOff val="5000"/>
                  </a:prstClr>
                </a:solidFill>
                <a:effectLst/>
                <a:uLnTx/>
                <a:uFillTx/>
                <a:latin typeface="Times New Roman" panose="02020603050405020304" pitchFamily="18" charset="0"/>
                <a:ea typeface="+mn-ea"/>
                <a:cs typeface="Times New Roman" panose="02020603050405020304" pitchFamily="18" charset="0"/>
                <a:sym typeface="Arial" panose="020B0604020202020204"/>
              </a:rPr>
              <a:t>C</a:t>
            </a:r>
            <a:r>
              <a:rPr kumimoji="0" lang="en-US" sz="3200" b="1" i="0" u="none" strike="noStrike" kern="0" cap="none" spc="0" normalizeH="0" baseline="-25000" noProof="0" dirty="0">
                <a:ln>
                  <a:noFill/>
                </a:ln>
                <a:solidFill>
                  <a:prstClr val="white">
                    <a:lumMod val="95000"/>
                    <a:lumOff val="5000"/>
                  </a:prstClr>
                </a:solidFill>
                <a:effectLst/>
                <a:uLnTx/>
                <a:uFillTx/>
                <a:latin typeface="Times New Roman" panose="02020603050405020304" pitchFamily="18" charset="0"/>
                <a:ea typeface="+mn-ea"/>
                <a:cs typeface="Times New Roman" panose="02020603050405020304" pitchFamily="18" charset="0"/>
                <a:sym typeface="Arial" panose="020B0604020202020204"/>
              </a:rPr>
              <a:t>2</a:t>
            </a:r>
            <a:r>
              <a:rPr kumimoji="0" lang="en-US" sz="3200" b="1" i="0" u="none" strike="noStrike" kern="0" cap="none" spc="0" normalizeH="0" baseline="0" noProof="0" dirty="0">
                <a:ln>
                  <a:noFill/>
                </a:ln>
                <a:solidFill>
                  <a:prstClr val="white">
                    <a:lumMod val="95000"/>
                    <a:lumOff val="5000"/>
                  </a:prstClr>
                </a:solidFill>
                <a:effectLst/>
                <a:uLnTx/>
                <a:uFillTx/>
                <a:latin typeface="Times New Roman" panose="02020603050405020304" pitchFamily="18" charset="0"/>
                <a:ea typeface="+mn-ea"/>
                <a:cs typeface="Times New Roman" panose="02020603050405020304" pitchFamily="18" charset="0"/>
                <a:sym typeface="Arial" panose="020B0604020202020204"/>
              </a:rPr>
              <a:t>H</a:t>
            </a:r>
            <a:r>
              <a:rPr kumimoji="0" lang="en-US" sz="3200" b="1" i="0" u="none" strike="noStrike" kern="0" cap="none" spc="0" normalizeH="0" baseline="-25000" noProof="0" dirty="0">
                <a:ln>
                  <a:noFill/>
                </a:ln>
                <a:solidFill>
                  <a:prstClr val="white">
                    <a:lumMod val="95000"/>
                    <a:lumOff val="5000"/>
                  </a:prstClr>
                </a:solidFill>
                <a:effectLst/>
                <a:uLnTx/>
                <a:uFillTx/>
                <a:latin typeface="Times New Roman" panose="02020603050405020304" pitchFamily="18" charset="0"/>
                <a:ea typeface="+mn-ea"/>
                <a:cs typeface="Times New Roman" panose="02020603050405020304" pitchFamily="18" charset="0"/>
                <a:sym typeface="Arial" panose="020B0604020202020204"/>
              </a:rPr>
              <a:t>4</a:t>
            </a:r>
            <a:endParaRPr kumimoji="0" lang="en-US" sz="3200" b="1" i="0" u="none" strike="noStrike" kern="0" cap="none" spc="0" normalizeH="0" baseline="0" noProof="0" dirty="0">
              <a:ln>
                <a:noFill/>
              </a:ln>
              <a:solidFill>
                <a:prstClr val="white">
                  <a:lumMod val="95000"/>
                  <a:lumOff val="5000"/>
                </a:prstClr>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15" name="Flowchart: Terminator 14"/>
          <p:cNvSpPr/>
          <p:nvPr/>
        </p:nvSpPr>
        <p:spPr>
          <a:xfrm>
            <a:off x="654616" y="1745669"/>
            <a:ext cx="2142995" cy="514350"/>
          </a:xfrm>
          <a:prstGeom prst="flowChartTerminator">
            <a:avLst/>
          </a:prstGeom>
          <a:gradFill flip="none" rotWithShape="1">
            <a:gsLst>
              <a:gs pos="0">
                <a:srgbClr val="FF6600">
                  <a:shade val="30000"/>
                  <a:satMod val="115000"/>
                </a:srgbClr>
              </a:gs>
              <a:gs pos="50000">
                <a:srgbClr val="FF6600">
                  <a:shade val="67500"/>
                  <a:satMod val="115000"/>
                </a:srgbClr>
              </a:gs>
              <a:gs pos="100000">
                <a:srgbClr val="FF6600">
                  <a:shade val="100000"/>
                  <a:satMod val="115000"/>
                </a:srgbClr>
              </a:gs>
            </a:gsLst>
            <a:path path="circle">
              <a:fillToRect l="50000" t="50000" r="50000" b="50000"/>
            </a:path>
            <a:tileRect/>
          </a:gra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panose="020B0604020202020204"/>
              </a:rPr>
              <a:t>CH</a:t>
            </a:r>
            <a:r>
              <a:rPr kumimoji="0" lang="en-US" sz="3200" b="1" i="0" u="none" strike="noStrike" kern="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panose="020B0604020202020204"/>
              </a:rPr>
              <a:t>3</a:t>
            </a: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panose="020B0604020202020204"/>
              </a:rPr>
              <a:t>Cl</a:t>
            </a:r>
          </a:p>
        </p:txBody>
      </p:sp>
      <p:sp>
        <p:nvSpPr>
          <p:cNvPr id="17" name="Snip Diagonal Corner Rectangle 16"/>
          <p:cNvSpPr/>
          <p:nvPr/>
        </p:nvSpPr>
        <p:spPr>
          <a:xfrm>
            <a:off x="3117817" y="145105"/>
            <a:ext cx="2961409" cy="685800"/>
          </a:xfrm>
          <a:prstGeom prst="snip2DiagRect">
            <a:avLst/>
          </a:prstGeom>
          <a:solidFill>
            <a:srgbClr val="FFFF99"/>
          </a:solidFill>
          <a:ln>
            <a:solidFill>
              <a:srgbClr val="FFFF00"/>
            </a:solidFill>
          </a:ln>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dirty="0" err="1">
                <a:ln>
                  <a:solidFill>
                    <a:srgbClr val="A5A5A5">
                      <a:lumMod val="60000"/>
                      <a:lumOff val="40000"/>
                    </a:srgbClr>
                  </a:solidFill>
                </a:ln>
                <a:solidFill>
                  <a:srgbClr val="0000FF"/>
                </a:solidFill>
                <a:effectLst/>
                <a:uLnTx/>
                <a:uFillTx/>
                <a:latin typeface="Times New Roman" pitchFamily="18" charset="0"/>
                <a:ea typeface="+mn-ea"/>
                <a:cs typeface="Times New Roman" pitchFamily="18" charset="0"/>
                <a:sym typeface="Arial" panose="020B0604020202020204"/>
              </a:rPr>
              <a:t>Hợp</a:t>
            </a:r>
            <a:r>
              <a:rPr kumimoji="0" lang="en-US" sz="2800" b="1" i="0" u="none" strike="noStrike" kern="0" cap="none" spc="0" normalizeH="0" baseline="0" noProof="0" dirty="0">
                <a:ln>
                  <a:solidFill>
                    <a:srgbClr val="A5A5A5">
                      <a:lumMod val="60000"/>
                      <a:lumOff val="40000"/>
                    </a:srgbClr>
                  </a:solidFill>
                </a:ln>
                <a:solidFill>
                  <a:srgbClr val="0000FF"/>
                </a:solidFill>
                <a:effectLst/>
                <a:uLnTx/>
                <a:uFillTx/>
                <a:latin typeface="Times New Roman" pitchFamily="18" charset="0"/>
                <a:ea typeface="+mn-ea"/>
                <a:cs typeface="Times New Roman" pitchFamily="18" charset="0"/>
                <a:sym typeface="Arial" panose="020B0604020202020204"/>
              </a:rPr>
              <a:t> </a:t>
            </a:r>
            <a:r>
              <a:rPr kumimoji="0" lang="en-US" sz="2800" b="1" i="0" u="none" strike="noStrike" kern="0" cap="none" spc="0" normalizeH="0" baseline="0" noProof="0" dirty="0" err="1">
                <a:ln>
                  <a:solidFill>
                    <a:srgbClr val="A5A5A5">
                      <a:lumMod val="60000"/>
                      <a:lumOff val="40000"/>
                    </a:srgbClr>
                  </a:solidFill>
                </a:ln>
                <a:solidFill>
                  <a:srgbClr val="0000FF"/>
                </a:solidFill>
                <a:effectLst/>
                <a:uLnTx/>
                <a:uFillTx/>
                <a:latin typeface="Times New Roman" pitchFamily="18" charset="0"/>
                <a:ea typeface="+mn-ea"/>
                <a:cs typeface="Times New Roman" pitchFamily="18" charset="0"/>
                <a:sym typeface="Arial" panose="020B0604020202020204"/>
              </a:rPr>
              <a:t>chất</a:t>
            </a:r>
            <a:r>
              <a:rPr kumimoji="0" lang="en-US" sz="2800" b="1" i="0" u="none" strike="noStrike" kern="0" cap="none" spc="0" normalizeH="0" baseline="0" noProof="0" dirty="0">
                <a:ln>
                  <a:solidFill>
                    <a:srgbClr val="A5A5A5">
                      <a:lumMod val="60000"/>
                      <a:lumOff val="40000"/>
                    </a:srgbClr>
                  </a:solidFill>
                </a:ln>
                <a:solidFill>
                  <a:srgbClr val="0000FF"/>
                </a:solidFill>
                <a:effectLst/>
                <a:uLnTx/>
                <a:uFillTx/>
                <a:latin typeface="Times New Roman" pitchFamily="18" charset="0"/>
                <a:ea typeface="+mn-ea"/>
                <a:cs typeface="Times New Roman" pitchFamily="18" charset="0"/>
                <a:sym typeface="Arial" panose="020B0604020202020204"/>
              </a:rPr>
              <a:t> </a:t>
            </a:r>
            <a:r>
              <a:rPr kumimoji="0" lang="en-US" sz="2800" b="1" i="0" u="none" strike="noStrike" kern="0" cap="none" spc="0" normalizeH="0" baseline="0" noProof="0" dirty="0" err="1">
                <a:ln>
                  <a:solidFill>
                    <a:srgbClr val="A5A5A5">
                      <a:lumMod val="60000"/>
                      <a:lumOff val="40000"/>
                    </a:srgbClr>
                  </a:solidFill>
                </a:ln>
                <a:solidFill>
                  <a:srgbClr val="0000FF"/>
                </a:solidFill>
                <a:effectLst/>
                <a:uLnTx/>
                <a:uFillTx/>
                <a:latin typeface="Times New Roman" pitchFamily="18" charset="0"/>
                <a:ea typeface="+mn-ea"/>
                <a:cs typeface="Times New Roman" pitchFamily="18" charset="0"/>
                <a:sym typeface="Arial" panose="020B0604020202020204"/>
              </a:rPr>
              <a:t>hữu</a:t>
            </a:r>
            <a:r>
              <a:rPr kumimoji="0" lang="en-US" sz="2800" b="1" i="0" u="none" strike="noStrike" kern="0" cap="none" spc="0" normalizeH="0" baseline="0" noProof="0" dirty="0">
                <a:ln>
                  <a:solidFill>
                    <a:srgbClr val="A5A5A5">
                      <a:lumMod val="60000"/>
                      <a:lumOff val="40000"/>
                    </a:srgbClr>
                  </a:solidFill>
                </a:ln>
                <a:solidFill>
                  <a:srgbClr val="0000FF"/>
                </a:solidFill>
                <a:effectLst/>
                <a:uLnTx/>
                <a:uFillTx/>
                <a:latin typeface="Times New Roman" pitchFamily="18" charset="0"/>
                <a:ea typeface="+mn-ea"/>
                <a:cs typeface="Times New Roman" pitchFamily="18" charset="0"/>
                <a:sym typeface="Arial" panose="020B0604020202020204"/>
              </a:rPr>
              <a:t> </a:t>
            </a:r>
            <a:r>
              <a:rPr kumimoji="0" lang="en-US" sz="2800" b="1" i="0" u="none" strike="noStrike" kern="0" cap="none" spc="0" normalizeH="0" baseline="0" noProof="0" dirty="0" err="1">
                <a:ln>
                  <a:solidFill>
                    <a:srgbClr val="A5A5A5">
                      <a:lumMod val="60000"/>
                      <a:lumOff val="40000"/>
                    </a:srgbClr>
                  </a:solidFill>
                </a:ln>
                <a:solidFill>
                  <a:srgbClr val="0000FF"/>
                </a:solidFill>
                <a:effectLst/>
                <a:uLnTx/>
                <a:uFillTx/>
                <a:latin typeface="Times New Roman" pitchFamily="18" charset="0"/>
                <a:ea typeface="+mn-ea"/>
                <a:cs typeface="Times New Roman" pitchFamily="18" charset="0"/>
                <a:sym typeface="Arial" panose="020B0604020202020204"/>
              </a:rPr>
              <a:t>cơ</a:t>
            </a:r>
            <a:endParaRPr kumimoji="0" lang="vi-VN" sz="2800" b="1" i="0" u="none" strike="noStrike" kern="0" cap="none" spc="0" normalizeH="0" baseline="0" noProof="0" dirty="0">
              <a:ln>
                <a:solidFill>
                  <a:srgbClr val="A5A5A5">
                    <a:lumMod val="60000"/>
                    <a:lumOff val="40000"/>
                  </a:srgbClr>
                </a:solidFill>
              </a:ln>
              <a:solidFill>
                <a:srgbClr val="0000FF"/>
              </a:solidFill>
              <a:effectLst/>
              <a:uLnTx/>
              <a:uFillTx/>
              <a:latin typeface="Arial" panose="020B0604020202020204" pitchFamily="34" charset="0"/>
              <a:ea typeface="+mn-ea"/>
              <a:cs typeface="Times New Roman" pitchFamily="18" charset="0"/>
              <a:sym typeface="Arial" panose="020B0604020202020204"/>
            </a:endParaRPr>
          </a:p>
        </p:txBody>
      </p:sp>
      <p:cxnSp>
        <p:nvCxnSpPr>
          <p:cNvPr id="21" name="Straight Arrow Connector 20"/>
          <p:cNvCxnSpPr/>
          <p:nvPr/>
        </p:nvCxnSpPr>
        <p:spPr>
          <a:xfrm flipH="1">
            <a:off x="2945845" y="851940"/>
            <a:ext cx="1329401" cy="43123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18" idx="1"/>
          </p:cNvCxnSpPr>
          <p:nvPr/>
        </p:nvCxnSpPr>
        <p:spPr>
          <a:xfrm>
            <a:off x="4254262" y="869049"/>
            <a:ext cx="295395" cy="41412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2528485" y="1585728"/>
            <a:ext cx="1957753" cy="2890399"/>
          </a:xfrm>
          <a:prstGeom prst="roundRect">
            <a:avLst/>
          </a:prstGeom>
          <a:noFill/>
          <a:ln/>
        </p:spPr>
        <p:style>
          <a:lnRef idx="1">
            <a:schemeClr val="accent5"/>
          </a:lnRef>
          <a:fillRef idx="2">
            <a:schemeClr val="accent5"/>
          </a:fillRef>
          <a:effectRef idx="1">
            <a:schemeClr val="accent5"/>
          </a:effectRef>
          <a:fontRef idx="minor">
            <a:schemeClr val="dk1"/>
          </a:fontRef>
        </p:style>
        <p:txBody>
          <a:bodyPr anchor="ctr"/>
          <a:lstStyle/>
          <a:p>
            <a:pPr lvl="0" algn="ctr">
              <a:defRPr/>
            </a:pPr>
            <a:r>
              <a:rPr kumimoji="0" lang="en-US" sz="2400" b="1" i="0" u="none" strike="noStrike" kern="0" cap="none" spc="0" normalizeH="0" baseline="0" noProof="0" dirty="0" smtClean="0">
                <a:ln>
                  <a:solidFill>
                    <a:srgbClr val="A5A5A5">
                      <a:lumMod val="60000"/>
                      <a:lumOff val="40000"/>
                    </a:srgbClr>
                  </a:solidFill>
                </a:ln>
                <a:solidFill>
                  <a:srgbClr val="FF0000"/>
                </a:solidFill>
                <a:uLnTx/>
                <a:uFillTx/>
                <a:latin typeface="Times New Roman" pitchFamily="18" charset="0"/>
                <a:cs typeface="Times New Roman" pitchFamily="18" charset="0"/>
                <a:sym typeface="Arial" panose="020B0604020202020204"/>
              </a:rPr>
              <a:t>Giống</a:t>
            </a:r>
            <a:r>
              <a:rPr lang="en-US" sz="2400" b="1" dirty="0">
                <a:ln>
                  <a:solidFill>
                    <a:srgbClr val="A5A5A5">
                      <a:lumMod val="60000"/>
                      <a:lumOff val="40000"/>
                    </a:srgbClr>
                  </a:solidFill>
                </a:ln>
                <a:solidFill>
                  <a:srgbClr val="FF0000"/>
                </a:solidFill>
                <a:latin typeface="Times New Roman" pitchFamily="18" charset="0"/>
                <a:cs typeface="Times New Roman" pitchFamily="18" charset="0"/>
              </a:rPr>
              <a:t> nhau:Trong thành phần phân tử đều có 2 nguyên tố là C và H</a:t>
            </a:r>
            <a:endParaRPr kumimoji="0" lang="en-US" sz="2400" b="1" i="0" u="none" strike="noStrike" kern="0" cap="none" spc="0" normalizeH="0" baseline="0" noProof="0" dirty="0">
              <a:ln>
                <a:solidFill>
                  <a:srgbClr val="A5A5A5">
                    <a:lumMod val="60000"/>
                    <a:lumOff val="40000"/>
                  </a:srgbClr>
                </a:solidFill>
              </a:ln>
              <a:solidFill>
                <a:srgbClr val="FF0000"/>
              </a:solidFill>
              <a:uLnTx/>
              <a:uFillTx/>
              <a:latin typeface="Times New Roman" pitchFamily="18" charset="0"/>
              <a:cs typeface="Times New Roman" pitchFamily="18" charset="0"/>
              <a:sym typeface="Arial" panose="020B0604020202020204"/>
            </a:endParaRPr>
          </a:p>
        </p:txBody>
      </p:sp>
      <p:sp>
        <p:nvSpPr>
          <p:cNvPr id="27" name="Rounded Rectangle 26"/>
          <p:cNvSpPr/>
          <p:nvPr/>
        </p:nvSpPr>
        <p:spPr>
          <a:xfrm>
            <a:off x="4567776" y="1537960"/>
            <a:ext cx="1891639" cy="2905985"/>
          </a:xfrm>
          <a:prstGeom prst="roundRect">
            <a:avLst/>
          </a:prstGeom>
          <a:noFill/>
          <a:ln/>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400" b="1" i="0" u="none" strike="noStrike" kern="0" cap="none" spc="0" normalizeH="0" baseline="0" noProof="0" dirty="0" smtClean="0">
                <a:ln>
                  <a:solidFill>
                    <a:srgbClr val="A5A5A5">
                      <a:lumMod val="60000"/>
                      <a:lumOff val="40000"/>
                    </a:srgbClr>
                  </a:solidFill>
                </a:ln>
                <a:solidFill>
                  <a:srgbClr val="FF0000"/>
                </a:solidFill>
                <a:uLnTx/>
                <a:uFillTx/>
                <a:latin typeface="Times New Roman" pitchFamily="18" charset="0"/>
                <a:ea typeface="+mn-ea"/>
                <a:cs typeface="Times New Roman" pitchFamily="18" charset="0"/>
                <a:sym typeface="Arial" panose="020B0604020202020204"/>
              </a:rPr>
              <a:t>Khác</a:t>
            </a:r>
            <a:r>
              <a:rPr kumimoji="0" lang="en-US" sz="2400" b="1" i="0" u="none" strike="noStrike" kern="0" cap="none" spc="0" normalizeH="0" noProof="0" dirty="0" smtClean="0">
                <a:ln>
                  <a:solidFill>
                    <a:srgbClr val="A5A5A5">
                      <a:lumMod val="60000"/>
                      <a:lumOff val="40000"/>
                    </a:srgbClr>
                  </a:solidFill>
                </a:ln>
                <a:solidFill>
                  <a:srgbClr val="FF0000"/>
                </a:solidFill>
                <a:uLnTx/>
                <a:uFillTx/>
                <a:latin typeface="Times New Roman" pitchFamily="18" charset="0"/>
                <a:ea typeface="+mn-ea"/>
                <a:cs typeface="Times New Roman" pitchFamily="18" charset="0"/>
                <a:sym typeface="Arial" panose="020B0604020202020204"/>
              </a:rPr>
              <a:t> nhau</a:t>
            </a:r>
            <a:endParaRPr kumimoji="0" lang="en-US" sz="2400" b="1" i="0" u="none" strike="noStrike" kern="0" cap="none" spc="0" normalizeH="0" baseline="0" noProof="0" dirty="0" smtClean="0">
              <a:ln>
                <a:solidFill>
                  <a:srgbClr val="A5A5A5">
                    <a:lumMod val="60000"/>
                    <a:lumOff val="40000"/>
                  </a:srgbClr>
                </a:solidFill>
              </a:ln>
              <a:solidFill>
                <a:srgbClr val="0000FF"/>
              </a:solidFill>
              <a:uLnTx/>
              <a:uFillTx/>
              <a:latin typeface="Times New Roman" pitchFamily="18" charset="0"/>
              <a:ea typeface="+mn-ea"/>
              <a:cs typeface="Times New Roman" pitchFamily="18" charset="0"/>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400" b="1" i="0" u="none" strike="noStrike" kern="0" cap="none" spc="0" normalizeH="0" baseline="0" noProof="0" dirty="0" smtClean="0">
                <a:ln>
                  <a:solidFill>
                    <a:srgbClr val="A5A5A5">
                      <a:lumMod val="60000"/>
                      <a:lumOff val="40000"/>
                    </a:srgbClr>
                  </a:solidFill>
                </a:ln>
                <a:solidFill>
                  <a:srgbClr val="0000FF"/>
                </a:solidFill>
                <a:uLnTx/>
                <a:uFillTx/>
                <a:latin typeface="Times New Roman" pitchFamily="18" charset="0"/>
                <a:ea typeface="+mn-ea"/>
                <a:cs typeface="Times New Roman" pitchFamily="18" charset="0"/>
                <a:sym typeface="Arial" panose="020B0604020202020204"/>
              </a:rPr>
              <a:t>Ngoài C và H, trong phân tử còn có các nguyên tố khác như O, N, Cl …</a:t>
            </a:r>
            <a:endParaRPr kumimoji="0" lang="en-US" sz="2400" b="1" i="0" u="none" strike="noStrike" kern="0" cap="none" spc="0" normalizeH="0" baseline="0" noProof="0" dirty="0">
              <a:ln>
                <a:solidFill>
                  <a:srgbClr val="A5A5A5">
                    <a:lumMod val="60000"/>
                    <a:lumOff val="40000"/>
                  </a:srgbClr>
                </a:solidFill>
              </a:ln>
              <a:solidFill>
                <a:srgbClr val="0000FF"/>
              </a:solidFill>
              <a:uLnTx/>
              <a:uFillTx/>
              <a:latin typeface="Times New Roman" pitchFamily="18" charset="0"/>
              <a:ea typeface="+mn-ea"/>
              <a:cs typeface="Times New Roman" pitchFamily="18" charset="0"/>
              <a:sym typeface="Arial" panose="020B0604020202020204"/>
            </a:endParaRPr>
          </a:p>
        </p:txBody>
      </p:sp>
      <p:sp>
        <p:nvSpPr>
          <p:cNvPr id="16" name="Rounded Rectangle 15"/>
          <p:cNvSpPr/>
          <p:nvPr/>
        </p:nvSpPr>
        <p:spPr>
          <a:xfrm>
            <a:off x="331831" y="969080"/>
            <a:ext cx="2555791" cy="595613"/>
          </a:xfrm>
          <a:prstGeom prst="roundRect">
            <a:avLst/>
          </a:prstGeom>
          <a:noFill/>
          <a:ln/>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dirty="0" smtClean="0">
                <a:ln>
                  <a:solidFill>
                    <a:srgbClr val="A5A5A5">
                      <a:lumMod val="60000"/>
                      <a:lumOff val="40000"/>
                    </a:srgbClr>
                  </a:solidFill>
                </a:ln>
                <a:solidFill>
                  <a:schemeClr val="tx1"/>
                </a:solidFill>
                <a:effectLst/>
                <a:uLnTx/>
                <a:uFillTx/>
                <a:latin typeface="Times New Roman" pitchFamily="18" charset="0"/>
                <a:ea typeface="+mn-ea"/>
                <a:cs typeface="Times New Roman" pitchFamily="18" charset="0"/>
                <a:sym typeface="Arial" panose="020B0604020202020204"/>
              </a:rPr>
              <a:t>Hydrocarbon</a:t>
            </a:r>
            <a:endParaRPr kumimoji="0" lang="en-US" sz="2800" b="1" i="0" u="none" strike="noStrike" kern="0" cap="none" spc="0" normalizeH="0" baseline="0" noProof="0" dirty="0">
              <a:ln>
                <a:solidFill>
                  <a:srgbClr val="A5A5A5">
                    <a:lumMod val="60000"/>
                    <a:lumOff val="40000"/>
                  </a:srgbClr>
                </a:solidFill>
              </a:ln>
              <a:solidFill>
                <a:schemeClr val="tx1"/>
              </a:solidFill>
              <a:effectLst/>
              <a:uLnTx/>
              <a:uFillTx/>
              <a:latin typeface="Times New Roman" pitchFamily="18" charset="0"/>
              <a:ea typeface="+mn-ea"/>
              <a:cs typeface="Times New Roman" pitchFamily="18" charset="0"/>
              <a:sym typeface="Arial" panose="020B0604020202020204"/>
            </a:endParaRPr>
          </a:p>
        </p:txBody>
      </p:sp>
      <p:sp>
        <p:nvSpPr>
          <p:cNvPr id="18" name="Rounded Rectangle 17"/>
          <p:cNvSpPr/>
          <p:nvPr/>
        </p:nvSpPr>
        <p:spPr>
          <a:xfrm>
            <a:off x="4549657" y="994497"/>
            <a:ext cx="4580908" cy="577361"/>
          </a:xfrm>
          <a:prstGeom prst="roundRect">
            <a:avLst/>
          </a:prstGeom>
          <a:noFill/>
          <a:ln/>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dirty="0">
                <a:ln>
                  <a:solidFill>
                    <a:srgbClr val="A5A5A5">
                      <a:lumMod val="60000"/>
                      <a:lumOff val="40000"/>
                    </a:srgbClr>
                  </a:solidFill>
                </a:ln>
                <a:solidFill>
                  <a:schemeClr val="tx1"/>
                </a:solidFill>
                <a:uLnTx/>
                <a:uFillTx/>
                <a:latin typeface="Times New Roman" pitchFamily="18" charset="0"/>
                <a:ea typeface="+mn-ea"/>
                <a:cs typeface="Times New Roman" pitchFamily="18" charset="0"/>
                <a:sym typeface="Arial" panose="020B0604020202020204"/>
              </a:rPr>
              <a:t>Dẫn xuất của </a:t>
            </a:r>
            <a:r>
              <a:rPr kumimoji="0" lang="en-US" sz="2800" b="1" i="0" u="none" strike="noStrike" kern="0" cap="none" spc="0" normalizeH="0" baseline="0" noProof="0" dirty="0" smtClean="0">
                <a:ln>
                  <a:solidFill>
                    <a:srgbClr val="A5A5A5">
                      <a:lumMod val="60000"/>
                      <a:lumOff val="40000"/>
                    </a:srgbClr>
                  </a:solidFill>
                </a:ln>
                <a:solidFill>
                  <a:schemeClr val="tx1"/>
                </a:solidFill>
                <a:uLnTx/>
                <a:uFillTx/>
                <a:latin typeface="Times New Roman" pitchFamily="18" charset="0"/>
                <a:ea typeface="+mn-ea"/>
                <a:cs typeface="Times New Roman" pitchFamily="18" charset="0"/>
                <a:sym typeface="Arial" panose="020B0604020202020204"/>
              </a:rPr>
              <a:t>Hydrocarbon</a:t>
            </a:r>
            <a:endParaRPr kumimoji="0" lang="en-US" sz="2800" b="1" i="0" u="none" strike="noStrike" kern="0" cap="none" spc="0" normalizeH="0" baseline="0" noProof="0" dirty="0">
              <a:ln>
                <a:solidFill>
                  <a:srgbClr val="A5A5A5">
                    <a:lumMod val="60000"/>
                    <a:lumOff val="40000"/>
                  </a:srgbClr>
                </a:solidFill>
              </a:ln>
              <a:solidFill>
                <a:schemeClr val="tx1"/>
              </a:solidFill>
              <a:uLnTx/>
              <a:uFillTx/>
              <a:latin typeface="Times New Roman" pitchFamily="18" charset="0"/>
              <a:ea typeface="+mn-ea"/>
              <a:cs typeface="Times New Roman" pitchFamily="18" charset="0"/>
              <a:sym typeface="Arial" panose="020B0604020202020204"/>
            </a:endParaRPr>
          </a:p>
        </p:txBody>
      </p:sp>
      <p:sp>
        <p:nvSpPr>
          <p:cNvPr id="20" name="Rectangle 13"/>
          <p:cNvSpPr>
            <a:spLocks noChangeArrowheads="1"/>
          </p:cNvSpPr>
          <p:nvPr/>
        </p:nvSpPr>
        <p:spPr bwMode="auto">
          <a:xfrm>
            <a:off x="2057400" y="4590178"/>
            <a:ext cx="4114800" cy="400050"/>
          </a:xfrm>
          <a:prstGeom prst="rect">
            <a:avLst/>
          </a:prstGeom>
          <a:solidFill>
            <a:schemeClr val="bg1"/>
          </a:solidFill>
          <a:ln w="9525" algn="ctr">
            <a:solidFill>
              <a:srgbClr val="FF0066"/>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b="1" i="1" dirty="0" err="1">
                <a:solidFill>
                  <a:srgbClr val="002060"/>
                </a:solidFill>
                <a:latin typeface="Times New Roman" panose="02020603050405020304" pitchFamily="18" charset="0"/>
                <a:cs typeface="Times New Roman" panose="02020603050405020304" pitchFamily="18" charset="0"/>
              </a:rPr>
              <a:t>Thế</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nào</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là</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smtClean="0">
                <a:solidFill>
                  <a:srgbClr val="002060"/>
                </a:solidFill>
                <a:latin typeface="Times New Roman" panose="02020603050405020304" pitchFamily="18" charset="0"/>
                <a:cs typeface="Times New Roman" panose="02020603050405020304" pitchFamily="18" charset="0"/>
              </a:rPr>
              <a:t>Hydrocarbon</a:t>
            </a:r>
            <a:r>
              <a:rPr lang="en-US" altLang="en-US" sz="2800" b="1" i="1" dirty="0">
                <a:solidFill>
                  <a:srgbClr val="002060"/>
                </a:solidFill>
                <a:latin typeface="Times New Roman" panose="02020603050405020304" pitchFamily="18" charset="0"/>
                <a:cs typeface="Times New Roman" panose="02020603050405020304" pitchFamily="18" charset="0"/>
              </a:rPr>
              <a:t>? </a:t>
            </a:r>
          </a:p>
        </p:txBody>
      </p:sp>
      <p:sp>
        <p:nvSpPr>
          <p:cNvPr id="23" name="Rectangle 20"/>
          <p:cNvSpPr>
            <a:spLocks noChangeArrowheads="1"/>
          </p:cNvSpPr>
          <p:nvPr/>
        </p:nvSpPr>
        <p:spPr bwMode="auto">
          <a:xfrm>
            <a:off x="1332597" y="4567499"/>
            <a:ext cx="6307282" cy="400050"/>
          </a:xfrm>
          <a:prstGeom prst="rect">
            <a:avLst/>
          </a:prstGeom>
          <a:solidFill>
            <a:schemeClr val="bg1"/>
          </a:solidFill>
          <a:ln w="9525" algn="ctr">
            <a:solidFill>
              <a:srgbClr val="FF0066"/>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b="1" i="1" dirty="0" err="1">
                <a:solidFill>
                  <a:srgbClr val="00B050"/>
                </a:solidFill>
                <a:latin typeface="Times New Roman" panose="02020603050405020304" pitchFamily="18" charset="0"/>
                <a:cs typeface="Times New Roman" panose="02020603050405020304" pitchFamily="18" charset="0"/>
              </a:rPr>
              <a:t>Thế</a:t>
            </a:r>
            <a:r>
              <a:rPr lang="en-US" altLang="en-US" sz="2800" b="1" i="1" dirty="0">
                <a:solidFill>
                  <a:srgbClr val="00B050"/>
                </a:solidFill>
                <a:latin typeface="Times New Roman" panose="02020603050405020304" pitchFamily="18" charset="0"/>
                <a:cs typeface="Times New Roman" panose="02020603050405020304" pitchFamily="18" charset="0"/>
              </a:rPr>
              <a:t> </a:t>
            </a:r>
            <a:r>
              <a:rPr lang="en-US" altLang="en-US" sz="2800" b="1" i="1" dirty="0" err="1">
                <a:solidFill>
                  <a:srgbClr val="00B050"/>
                </a:solidFill>
                <a:latin typeface="Times New Roman" panose="02020603050405020304" pitchFamily="18" charset="0"/>
                <a:cs typeface="Times New Roman" panose="02020603050405020304" pitchFamily="18" charset="0"/>
              </a:rPr>
              <a:t>nào</a:t>
            </a:r>
            <a:r>
              <a:rPr lang="en-US" altLang="en-US" sz="2800" b="1" i="1" dirty="0">
                <a:solidFill>
                  <a:srgbClr val="00B050"/>
                </a:solidFill>
                <a:latin typeface="Times New Roman" panose="02020603050405020304" pitchFamily="18" charset="0"/>
                <a:cs typeface="Times New Roman" panose="02020603050405020304" pitchFamily="18" charset="0"/>
              </a:rPr>
              <a:t> </a:t>
            </a:r>
            <a:r>
              <a:rPr lang="en-US" altLang="en-US" sz="2800" b="1" i="1" dirty="0" err="1">
                <a:solidFill>
                  <a:srgbClr val="00B050"/>
                </a:solidFill>
                <a:latin typeface="Times New Roman" panose="02020603050405020304" pitchFamily="18" charset="0"/>
                <a:cs typeface="Times New Roman" panose="02020603050405020304" pitchFamily="18" charset="0"/>
              </a:rPr>
              <a:t>là</a:t>
            </a:r>
            <a:r>
              <a:rPr lang="en-US" altLang="en-US" sz="2800" b="1" i="1" dirty="0">
                <a:solidFill>
                  <a:srgbClr val="00B050"/>
                </a:solidFill>
                <a:latin typeface="Times New Roman" panose="02020603050405020304" pitchFamily="18" charset="0"/>
                <a:cs typeface="Times New Roman" panose="02020603050405020304" pitchFamily="18" charset="0"/>
              </a:rPr>
              <a:t> </a:t>
            </a:r>
            <a:r>
              <a:rPr lang="en-US" altLang="en-US" sz="2800" b="1" i="1" dirty="0" err="1">
                <a:solidFill>
                  <a:srgbClr val="00B050"/>
                </a:solidFill>
                <a:latin typeface="Times New Roman" panose="02020603050405020304" pitchFamily="18" charset="0"/>
                <a:cs typeface="Times New Roman" panose="02020603050405020304" pitchFamily="18" charset="0"/>
              </a:rPr>
              <a:t>dẫn</a:t>
            </a:r>
            <a:r>
              <a:rPr lang="en-US" altLang="en-US" sz="2800" b="1" i="1" dirty="0">
                <a:solidFill>
                  <a:srgbClr val="00B050"/>
                </a:solidFill>
                <a:latin typeface="Times New Roman" panose="02020603050405020304" pitchFamily="18" charset="0"/>
                <a:cs typeface="Times New Roman" panose="02020603050405020304" pitchFamily="18" charset="0"/>
              </a:rPr>
              <a:t> </a:t>
            </a:r>
            <a:r>
              <a:rPr lang="en-US" altLang="en-US" sz="2800" b="1" i="1" dirty="0" err="1">
                <a:solidFill>
                  <a:srgbClr val="00B050"/>
                </a:solidFill>
                <a:latin typeface="Times New Roman" panose="02020603050405020304" pitchFamily="18" charset="0"/>
                <a:cs typeface="Times New Roman" panose="02020603050405020304" pitchFamily="18" charset="0"/>
              </a:rPr>
              <a:t>xuất</a:t>
            </a:r>
            <a:r>
              <a:rPr lang="en-US" altLang="en-US" sz="2800" b="1" i="1" dirty="0">
                <a:solidFill>
                  <a:srgbClr val="00B050"/>
                </a:solidFill>
                <a:latin typeface="Times New Roman" panose="02020603050405020304" pitchFamily="18" charset="0"/>
                <a:cs typeface="Times New Roman" panose="02020603050405020304" pitchFamily="18" charset="0"/>
              </a:rPr>
              <a:t> </a:t>
            </a:r>
            <a:r>
              <a:rPr lang="en-US" altLang="en-US" sz="2800" b="1" i="1" dirty="0" err="1">
                <a:solidFill>
                  <a:srgbClr val="00B050"/>
                </a:solidFill>
                <a:latin typeface="Times New Roman" panose="02020603050405020304" pitchFamily="18" charset="0"/>
                <a:cs typeface="Times New Roman" panose="02020603050405020304" pitchFamily="18" charset="0"/>
              </a:rPr>
              <a:t>của</a:t>
            </a:r>
            <a:r>
              <a:rPr lang="en-US" altLang="en-US" sz="2800" b="1" i="1" dirty="0">
                <a:solidFill>
                  <a:srgbClr val="00B050"/>
                </a:solidFill>
                <a:latin typeface="Times New Roman" panose="02020603050405020304" pitchFamily="18" charset="0"/>
                <a:cs typeface="Times New Roman" panose="02020603050405020304" pitchFamily="18" charset="0"/>
              </a:rPr>
              <a:t> </a:t>
            </a:r>
            <a:r>
              <a:rPr lang="en-US" altLang="en-US" sz="2800" b="1" i="1" dirty="0" smtClean="0">
                <a:solidFill>
                  <a:srgbClr val="00B050"/>
                </a:solidFill>
                <a:latin typeface="Times New Roman" panose="02020603050405020304" pitchFamily="18" charset="0"/>
                <a:cs typeface="Times New Roman" panose="02020603050405020304" pitchFamily="18" charset="0"/>
              </a:rPr>
              <a:t>Hydrocarbon</a:t>
            </a:r>
            <a:r>
              <a:rPr lang="en-US" altLang="en-US" sz="2800" b="1" i="1" dirty="0">
                <a:solidFill>
                  <a:srgbClr val="00B05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12240026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4)">
                                      <p:cBhvr>
                                        <p:cTn id="7" dur="2000"/>
                                        <p:tgtEl>
                                          <p:spTgt spid="8"/>
                                        </p:tgtEl>
                                      </p:cBhvr>
                                    </p:animEffect>
                                  </p:childTnLst>
                                </p:cTn>
                              </p:par>
                              <p:par>
                                <p:cTn id="8" presetID="21"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heel(4)">
                                      <p:cBhvr>
                                        <p:cTn id="10" dur="2000"/>
                                        <p:tgtEl>
                                          <p:spTgt spid="13"/>
                                        </p:tgtEl>
                                      </p:cBhvr>
                                    </p:animEffect>
                                  </p:childTnLst>
                                </p:cTn>
                              </p:par>
                              <p:par>
                                <p:cTn id="11" presetID="21"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heel(4)">
                                      <p:cBhvr>
                                        <p:cTn id="13" dur="2000"/>
                                        <p:tgtEl>
                                          <p:spTgt spid="12"/>
                                        </p:tgtEl>
                                      </p:cBhvr>
                                    </p:animEffect>
                                  </p:childTnLst>
                                </p:cTn>
                              </p:par>
                              <p:par>
                                <p:cTn id="14" presetID="21"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heel(4)">
                                      <p:cBhvr>
                                        <p:cTn id="16" dur="2000"/>
                                        <p:tgtEl>
                                          <p:spTgt spid="10"/>
                                        </p:tgtEl>
                                      </p:cBhvr>
                                    </p:animEffect>
                                  </p:childTnLst>
                                </p:cTn>
                              </p:par>
                              <p:par>
                                <p:cTn id="17" presetID="21"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4)">
                                      <p:cBhvr>
                                        <p:cTn id="19" dur="2000"/>
                                        <p:tgtEl>
                                          <p:spTgt spid="11"/>
                                        </p:tgtEl>
                                      </p:cBhvr>
                                    </p:animEffect>
                                  </p:childTnLst>
                                </p:cTn>
                              </p:par>
                              <p:par>
                                <p:cTn id="20" presetID="21"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4)">
                                      <p:cBhvr>
                                        <p:cTn id="22" dur="2000"/>
                                        <p:tgtEl>
                                          <p:spTgt spid="14"/>
                                        </p:tgtEl>
                                      </p:cBhvr>
                                    </p:animEffect>
                                  </p:childTnLst>
                                </p:cTn>
                              </p:par>
                              <p:par>
                                <p:cTn id="23" presetID="21"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heel(4)">
                                      <p:cBhvr>
                                        <p:cTn id="25" dur="2000"/>
                                        <p:tgtEl>
                                          <p:spTgt spid="1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63" presetClass="path" presetSubtype="0" accel="50000" decel="50000" fill="hold" nodeType="clickEffect">
                                  <p:stCondLst>
                                    <p:cond delay="0"/>
                                  </p:stCondLst>
                                  <p:childTnLst>
                                    <p:animMotion origin="layout" path="M 0.01927 0.0037 L 0.22344 0.0037 " pathEditMode="relative" rAng="0" ptsTypes="AA">
                                      <p:cBhvr>
                                        <p:cTn id="29" dur="2000" fill="hold"/>
                                        <p:tgtEl>
                                          <p:spTgt spid="12"/>
                                        </p:tgtEl>
                                        <p:attrNameLst>
                                          <p:attrName>ppt_x</p:attrName>
                                          <p:attrName>ppt_y</p:attrName>
                                        </p:attrNameLst>
                                      </p:cBhvr>
                                      <p:rCtr x="10208" y="0"/>
                                    </p:animMotion>
                                  </p:childTnLst>
                                </p:cTn>
                              </p:par>
                              <p:par>
                                <p:cTn id="30" presetID="63" presetClass="path" presetSubtype="0" accel="50000" decel="50000" fill="hold" nodeType="withEffect">
                                  <p:stCondLst>
                                    <p:cond delay="0"/>
                                  </p:stCondLst>
                                  <p:childTnLst>
                                    <p:animMotion origin="layout" path="M -0.01944 0.08148 L 0.34028 0.22871 " pathEditMode="relative" rAng="0" ptsTypes="AA">
                                      <p:cBhvr>
                                        <p:cTn id="31" dur="2000" fill="hold"/>
                                        <p:tgtEl>
                                          <p:spTgt spid="11"/>
                                        </p:tgtEl>
                                        <p:attrNameLst>
                                          <p:attrName>ppt_x</p:attrName>
                                          <p:attrName>ppt_y</p:attrName>
                                        </p:attrNameLst>
                                      </p:cBhvr>
                                      <p:rCtr x="17986" y="7346"/>
                                    </p:animMotion>
                                  </p:childTnLst>
                                </p:cTn>
                              </p:par>
                              <p:par>
                                <p:cTn id="32" presetID="49" presetClass="path" presetSubtype="0" accel="50000" decel="50000" fill="hold" nodeType="withEffect">
                                  <p:stCondLst>
                                    <p:cond delay="0"/>
                                  </p:stCondLst>
                                  <p:childTnLst>
                                    <p:animMotion origin="layout" path="M 4.72222E-6 3.82716E-6 L 0.62361 0.23148 " pathEditMode="relative" rAng="0" ptsTypes="AA">
                                      <p:cBhvr>
                                        <p:cTn id="33" dur="2000" fill="hold"/>
                                        <p:tgtEl>
                                          <p:spTgt spid="15"/>
                                        </p:tgtEl>
                                        <p:attrNameLst>
                                          <p:attrName>ppt_x</p:attrName>
                                          <p:attrName>ppt_y</p:attrName>
                                        </p:attrNameLst>
                                      </p:cBhvr>
                                      <p:rCtr x="31181" y="11574"/>
                                    </p:animMotion>
                                  </p:childTnLst>
                                </p:cTn>
                              </p:par>
                              <p:par>
                                <p:cTn id="34" presetID="0" presetClass="path" presetSubtype="0" accel="50000" decel="50000" fill="hold" nodeType="withEffect">
                                  <p:stCondLst>
                                    <p:cond delay="0"/>
                                  </p:stCondLst>
                                  <p:childTnLst>
                                    <p:animMotion origin="layout" path="M 2.77778E-7 -2.34568E-6 L -0.42656 -0.18024 " pathEditMode="relative" rAng="0" ptsTypes="AA">
                                      <p:cBhvr>
                                        <p:cTn id="35" dur="2000" fill="hold"/>
                                        <p:tgtEl>
                                          <p:spTgt spid="14"/>
                                        </p:tgtEl>
                                        <p:attrNameLst>
                                          <p:attrName>ppt_x</p:attrName>
                                          <p:attrName>ppt_y</p:attrName>
                                        </p:attrNameLst>
                                      </p:cBhvr>
                                      <p:rCtr x="-21337" y="-9012"/>
                                    </p:animMotion>
                                  </p:childTnLst>
                                </p:cTn>
                              </p:par>
                              <p:par>
                                <p:cTn id="36" presetID="35" presetClass="path" presetSubtype="0" accel="50000" decel="50000" fill="hold" nodeType="withEffect">
                                  <p:stCondLst>
                                    <p:cond delay="0"/>
                                  </p:stCondLst>
                                  <p:childTnLst>
                                    <p:animMotion origin="layout" path="M 4.44444E-6 -2.46914E-7 L -0.66962 -0.08333 " pathEditMode="relative" rAng="0" ptsTypes="AA">
                                      <p:cBhvr>
                                        <p:cTn id="37" dur="2000" fill="hold"/>
                                        <p:tgtEl>
                                          <p:spTgt spid="13"/>
                                        </p:tgtEl>
                                        <p:attrNameLst>
                                          <p:attrName>ppt_x</p:attrName>
                                          <p:attrName>ppt_y</p:attrName>
                                        </p:attrNameLst>
                                      </p:cBhvr>
                                      <p:rCtr x="-33490" y="-4167"/>
                                    </p:animMotion>
                                  </p:childTnLst>
                                </p:cTn>
                              </p:par>
                              <p:par>
                                <p:cTn id="38" presetID="0" presetClass="path" presetSubtype="0" accel="50000" decel="50000" fill="hold" nodeType="withEffect">
                                  <p:stCondLst>
                                    <p:cond delay="0"/>
                                  </p:stCondLst>
                                  <p:childTnLst>
                                    <p:animMotion origin="layout" path="M 0.1125 0.03889 L -2.22222E-6 -3.45679E-6 " pathEditMode="relative" rAng="0" ptsTypes="AA">
                                      <p:cBhvr>
                                        <p:cTn id="39" dur="2000" fill="hold"/>
                                        <p:tgtEl>
                                          <p:spTgt spid="10"/>
                                        </p:tgtEl>
                                        <p:attrNameLst>
                                          <p:attrName>ppt_x</p:attrName>
                                          <p:attrName>ppt_y</p:attrName>
                                        </p:attrNameLst>
                                      </p:cBhvr>
                                      <p:rCtr x="-5625" y="-1944"/>
                                    </p:animMotion>
                                  </p:childTnLst>
                                </p:cTn>
                              </p:par>
                              <p:par>
                                <p:cTn id="40" presetID="10" presetClass="exit" presetSubtype="0" fill="hold" grpId="0" nodeType="withEffect">
                                  <p:stCondLst>
                                    <p:cond delay="0"/>
                                  </p:stCondLst>
                                  <p:childTnLst>
                                    <p:animEffect transition="out" filter="fade">
                                      <p:cBhvr>
                                        <p:cTn id="41" dur="2000"/>
                                        <p:tgtEl>
                                          <p:spTgt spid="8"/>
                                        </p:tgtEl>
                                      </p:cBhvr>
                                    </p:animEffect>
                                    <p:set>
                                      <p:cBhvr>
                                        <p:cTn id="42" dur="1" fill="hold">
                                          <p:stCondLst>
                                            <p:cond delay="1999"/>
                                          </p:stCondLst>
                                        </p:cTn>
                                        <p:tgtEl>
                                          <p:spTgt spid="8"/>
                                        </p:tgtEl>
                                        <p:attrNameLst>
                                          <p:attrName>style.visibility</p:attrName>
                                        </p:attrNameLst>
                                      </p:cBhvr>
                                      <p:to>
                                        <p:strVal val="hidden"/>
                                      </p:to>
                                    </p:set>
                                  </p:childTnLst>
                                </p:cTn>
                              </p:par>
                              <p:par>
                                <p:cTn id="43" presetID="2" presetClass="entr" presetSubtype="4"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1000" fill="hold"/>
                                        <p:tgtEl>
                                          <p:spTgt spid="17"/>
                                        </p:tgtEl>
                                        <p:attrNameLst>
                                          <p:attrName>ppt_x</p:attrName>
                                        </p:attrNameLst>
                                      </p:cBhvr>
                                      <p:tavLst>
                                        <p:tav tm="0">
                                          <p:val>
                                            <p:strVal val="#ppt_x"/>
                                          </p:val>
                                        </p:tav>
                                        <p:tav tm="100000">
                                          <p:val>
                                            <p:strVal val="#ppt_x"/>
                                          </p:val>
                                        </p:tav>
                                      </p:tavLst>
                                    </p:anim>
                                    <p:anim calcmode="lin" valueType="num">
                                      <p:cBhvr additive="base">
                                        <p:cTn id="46" dur="1000" fill="hold"/>
                                        <p:tgtEl>
                                          <p:spTgt spid="17"/>
                                        </p:tgtEl>
                                        <p:attrNameLst>
                                          <p:attrName>ppt_y</p:attrName>
                                        </p:attrNameLst>
                                      </p:cBhvr>
                                      <p:tavLst>
                                        <p:tav tm="0">
                                          <p:val>
                                            <p:strVal val="1+#ppt_h/2"/>
                                          </p:val>
                                        </p:tav>
                                        <p:tav tm="100000">
                                          <p:val>
                                            <p:strVal val="#ppt_y"/>
                                          </p:val>
                                        </p:tav>
                                      </p:tavLst>
                                    </p:anim>
                                  </p:childTnLst>
                                </p:cTn>
                              </p:par>
                              <p:par>
                                <p:cTn id="47" presetID="54" presetClass="entr" presetSubtype="0" accel="100000" fill="hold" nodeType="withEffect">
                                  <p:stCondLst>
                                    <p:cond delay="500"/>
                                  </p:stCondLst>
                                  <p:childTnLst>
                                    <p:set>
                                      <p:cBhvr>
                                        <p:cTn id="48" dur="1" fill="hold">
                                          <p:stCondLst>
                                            <p:cond delay="0"/>
                                          </p:stCondLst>
                                        </p:cTn>
                                        <p:tgtEl>
                                          <p:spTgt spid="21"/>
                                        </p:tgtEl>
                                        <p:attrNameLst>
                                          <p:attrName>style.visibility</p:attrName>
                                        </p:attrNameLst>
                                      </p:cBhvr>
                                      <p:to>
                                        <p:strVal val="visible"/>
                                      </p:to>
                                    </p:set>
                                    <p:anim calcmode="lin" valueType="num">
                                      <p:cBhvr>
                                        <p:cTn id="49" dur="1000" fill="hold"/>
                                        <p:tgtEl>
                                          <p:spTgt spid="21"/>
                                        </p:tgtEl>
                                        <p:attrNameLst>
                                          <p:attrName>ppt_w</p:attrName>
                                        </p:attrNameLst>
                                      </p:cBhvr>
                                      <p:tavLst>
                                        <p:tav tm="0">
                                          <p:val>
                                            <p:strVal val="#ppt_w*0.05"/>
                                          </p:val>
                                        </p:tav>
                                        <p:tav tm="100000">
                                          <p:val>
                                            <p:strVal val="#ppt_w"/>
                                          </p:val>
                                        </p:tav>
                                      </p:tavLst>
                                    </p:anim>
                                    <p:anim calcmode="lin" valueType="num">
                                      <p:cBhvr>
                                        <p:cTn id="50" dur="1000" fill="hold"/>
                                        <p:tgtEl>
                                          <p:spTgt spid="21"/>
                                        </p:tgtEl>
                                        <p:attrNameLst>
                                          <p:attrName>ppt_h</p:attrName>
                                        </p:attrNameLst>
                                      </p:cBhvr>
                                      <p:tavLst>
                                        <p:tav tm="0">
                                          <p:val>
                                            <p:strVal val="#ppt_h"/>
                                          </p:val>
                                        </p:tav>
                                        <p:tav tm="100000">
                                          <p:val>
                                            <p:strVal val="#ppt_h"/>
                                          </p:val>
                                        </p:tav>
                                      </p:tavLst>
                                    </p:anim>
                                    <p:anim calcmode="lin" valueType="num">
                                      <p:cBhvr>
                                        <p:cTn id="51" dur="1000" fill="hold"/>
                                        <p:tgtEl>
                                          <p:spTgt spid="21"/>
                                        </p:tgtEl>
                                        <p:attrNameLst>
                                          <p:attrName>ppt_x</p:attrName>
                                        </p:attrNameLst>
                                      </p:cBhvr>
                                      <p:tavLst>
                                        <p:tav tm="0">
                                          <p:val>
                                            <p:strVal val="#ppt_x-.2"/>
                                          </p:val>
                                        </p:tav>
                                        <p:tav tm="100000">
                                          <p:val>
                                            <p:strVal val="#ppt_x"/>
                                          </p:val>
                                        </p:tav>
                                      </p:tavLst>
                                    </p:anim>
                                    <p:anim calcmode="lin" valueType="num">
                                      <p:cBhvr>
                                        <p:cTn id="52" dur="1000" fill="hold"/>
                                        <p:tgtEl>
                                          <p:spTgt spid="21"/>
                                        </p:tgtEl>
                                        <p:attrNameLst>
                                          <p:attrName>ppt_y</p:attrName>
                                        </p:attrNameLst>
                                      </p:cBhvr>
                                      <p:tavLst>
                                        <p:tav tm="0">
                                          <p:val>
                                            <p:strVal val="#ppt_y"/>
                                          </p:val>
                                        </p:tav>
                                        <p:tav tm="100000">
                                          <p:val>
                                            <p:strVal val="#ppt_y"/>
                                          </p:val>
                                        </p:tav>
                                      </p:tavLst>
                                    </p:anim>
                                    <p:animEffect transition="in" filter="fade">
                                      <p:cBhvr>
                                        <p:cTn id="53" dur="1000"/>
                                        <p:tgtEl>
                                          <p:spTgt spid="21"/>
                                        </p:tgtEl>
                                      </p:cBhvr>
                                    </p:animEffect>
                                  </p:childTnLst>
                                </p:cTn>
                              </p:par>
                              <p:par>
                                <p:cTn id="54" presetID="54" presetClass="entr" presetSubtype="0" accel="100000" fill="hold" nodeType="withEffect">
                                  <p:stCondLst>
                                    <p:cond delay="500"/>
                                  </p:stCondLst>
                                  <p:childTnLst>
                                    <p:set>
                                      <p:cBhvr>
                                        <p:cTn id="55" dur="1" fill="hold">
                                          <p:stCondLst>
                                            <p:cond delay="0"/>
                                          </p:stCondLst>
                                        </p:cTn>
                                        <p:tgtEl>
                                          <p:spTgt spid="22"/>
                                        </p:tgtEl>
                                        <p:attrNameLst>
                                          <p:attrName>style.visibility</p:attrName>
                                        </p:attrNameLst>
                                      </p:cBhvr>
                                      <p:to>
                                        <p:strVal val="visible"/>
                                      </p:to>
                                    </p:set>
                                    <p:anim calcmode="lin" valueType="num">
                                      <p:cBhvr>
                                        <p:cTn id="56" dur="500" fill="hold"/>
                                        <p:tgtEl>
                                          <p:spTgt spid="22"/>
                                        </p:tgtEl>
                                        <p:attrNameLst>
                                          <p:attrName>ppt_w</p:attrName>
                                        </p:attrNameLst>
                                      </p:cBhvr>
                                      <p:tavLst>
                                        <p:tav tm="0">
                                          <p:val>
                                            <p:strVal val="#ppt_w*0.05"/>
                                          </p:val>
                                        </p:tav>
                                        <p:tav tm="100000">
                                          <p:val>
                                            <p:strVal val="#ppt_w"/>
                                          </p:val>
                                        </p:tav>
                                      </p:tavLst>
                                    </p:anim>
                                    <p:anim calcmode="lin" valueType="num">
                                      <p:cBhvr>
                                        <p:cTn id="57" dur="500" fill="hold"/>
                                        <p:tgtEl>
                                          <p:spTgt spid="22"/>
                                        </p:tgtEl>
                                        <p:attrNameLst>
                                          <p:attrName>ppt_h</p:attrName>
                                        </p:attrNameLst>
                                      </p:cBhvr>
                                      <p:tavLst>
                                        <p:tav tm="0">
                                          <p:val>
                                            <p:strVal val="#ppt_h"/>
                                          </p:val>
                                        </p:tav>
                                        <p:tav tm="100000">
                                          <p:val>
                                            <p:strVal val="#ppt_h"/>
                                          </p:val>
                                        </p:tav>
                                      </p:tavLst>
                                    </p:anim>
                                    <p:anim calcmode="lin" valueType="num">
                                      <p:cBhvr>
                                        <p:cTn id="58" dur="500" fill="hold"/>
                                        <p:tgtEl>
                                          <p:spTgt spid="22"/>
                                        </p:tgtEl>
                                        <p:attrNameLst>
                                          <p:attrName>ppt_x</p:attrName>
                                        </p:attrNameLst>
                                      </p:cBhvr>
                                      <p:tavLst>
                                        <p:tav tm="0">
                                          <p:val>
                                            <p:strVal val="#ppt_x-.2"/>
                                          </p:val>
                                        </p:tav>
                                        <p:tav tm="100000">
                                          <p:val>
                                            <p:strVal val="#ppt_x"/>
                                          </p:val>
                                        </p:tav>
                                      </p:tavLst>
                                    </p:anim>
                                    <p:anim calcmode="lin" valueType="num">
                                      <p:cBhvr>
                                        <p:cTn id="59" dur="500" fill="hold"/>
                                        <p:tgtEl>
                                          <p:spTgt spid="22"/>
                                        </p:tgtEl>
                                        <p:attrNameLst>
                                          <p:attrName>ppt_y</p:attrName>
                                        </p:attrNameLst>
                                      </p:cBhvr>
                                      <p:tavLst>
                                        <p:tav tm="0">
                                          <p:val>
                                            <p:strVal val="#ppt_y"/>
                                          </p:val>
                                        </p:tav>
                                        <p:tav tm="100000">
                                          <p:val>
                                            <p:strVal val="#ppt_y"/>
                                          </p:val>
                                        </p:tav>
                                      </p:tavLst>
                                    </p:anim>
                                    <p:animEffect transition="in" filter="fade">
                                      <p:cBhvr>
                                        <p:cTn id="60" dur="500"/>
                                        <p:tgtEl>
                                          <p:spTgt spid="22"/>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4" presetClass="entr" presetSubtype="10" fill="hold" nodeType="click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randombar(horizontal)">
                                      <p:cBhvr>
                                        <p:cTn id="65" dur="500"/>
                                        <p:tgtEl>
                                          <p:spTgt spid="25"/>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4" presetClass="entr" presetSubtype="10" fill="hold"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randombar(horizontal)">
                                      <p:cBhvr>
                                        <p:cTn id="70" dur="500"/>
                                        <p:tgtEl>
                                          <p:spTgt spid="27"/>
                                        </p:tgtEl>
                                      </p:cBhvr>
                                    </p:animEffec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nodeType="click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randombar(horizontal)">
                                      <p:cBhvr>
                                        <p:cTn id="75" dur="500"/>
                                        <p:tgtEl>
                                          <p:spTgt spid="16"/>
                                        </p:tgtEl>
                                      </p:cBhvr>
                                    </p:animEffect>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nodeType="click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randombar(horizontal)">
                                      <p:cBhvr>
                                        <p:cTn id="80" dur="500"/>
                                        <p:tgtEl>
                                          <p:spTgt spid="18"/>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8" presetClass="exit" presetSubtype="32" fill="hold" grpId="1" nodeType="clickEffect">
                                  <p:stCondLst>
                                    <p:cond delay="0"/>
                                  </p:stCondLst>
                                  <p:childTnLst>
                                    <p:animEffect transition="out" filter="diamond(out)">
                                      <p:cBhvr>
                                        <p:cTn id="88" dur="2000"/>
                                        <p:tgtEl>
                                          <p:spTgt spid="20"/>
                                        </p:tgtEl>
                                      </p:cBhvr>
                                    </p:animEffect>
                                    <p:set>
                                      <p:cBhvr>
                                        <p:cTn id="89" dur="1" fill="hold">
                                          <p:stCondLst>
                                            <p:cond delay="1999"/>
                                          </p:stCondLst>
                                        </p:cTn>
                                        <p:tgtEl>
                                          <p:spTgt spid="20"/>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23"/>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22" presetClass="exit" presetSubtype="4" fill="hold" grpId="1" nodeType="clickEffect">
                                  <p:stCondLst>
                                    <p:cond delay="0"/>
                                  </p:stCondLst>
                                  <p:childTnLst>
                                    <p:animEffect transition="out" filter="wipe(down)">
                                      <p:cBhvr>
                                        <p:cTn id="97" dur="500"/>
                                        <p:tgtEl>
                                          <p:spTgt spid="23"/>
                                        </p:tgtEl>
                                      </p:cBhvr>
                                    </p:animEffect>
                                    <p:set>
                                      <p:cBhvr>
                                        <p:cTn id="98"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0" grpId="0" animBg="1"/>
      <p:bldP spid="20" grpId="1" animBg="1"/>
      <p:bldP spid="23" grpId="0" animBg="1"/>
      <p:bldP spid="2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 name="Pentagon 4"/>
          <p:cNvSpPr/>
          <p:nvPr/>
        </p:nvSpPr>
        <p:spPr>
          <a:xfrm>
            <a:off x="460375" y="41560"/>
            <a:ext cx="8195252" cy="415640"/>
          </a:xfrm>
          <a:prstGeom prst="homePlate">
            <a:avLst/>
          </a:prstGeom>
          <a:solidFill>
            <a:schemeClr val="accent5">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2. </a:t>
            </a:r>
            <a:r>
              <a:rPr kumimoji="0" lang="en-US" sz="3200" b="1" i="0" u="none" strike="noStrike" kern="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Phân</a:t>
            </a:r>
            <a:r>
              <a:rPr kumimoji="0" lang="en-US" sz="3200" b="1" i="0" u="none" strike="noStrike" kern="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200" b="1" i="0" u="none" strike="noStrike" kern="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loại</a:t>
            </a:r>
            <a:r>
              <a:rPr kumimoji="0" lang="en-US" sz="3200" b="1" i="0" u="none" strike="noStrike" kern="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200" b="1" i="0" u="none" strike="noStrike" kern="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hợp</a:t>
            </a:r>
            <a:r>
              <a:rPr kumimoji="0" lang="en-US" sz="3200" b="1" i="0" u="none" strike="noStrike" kern="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200" b="1" i="0" u="none" strike="noStrike" kern="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chất</a:t>
            </a:r>
            <a:r>
              <a:rPr kumimoji="0" lang="en-US" sz="3200" b="1" i="0" u="none" strike="noStrike" kern="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200" b="1" i="0" u="none" strike="noStrike" kern="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hữu</a:t>
            </a:r>
            <a:r>
              <a:rPr kumimoji="0" lang="en-US" sz="3200" b="1" i="0" u="none" strike="noStrike" kern="0" cap="none" spc="0" normalizeH="0" baseline="0" noProof="0" dirty="0"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200" b="1" i="0" u="none" strike="noStrike" kern="0" cap="none" spc="0" normalizeH="0" baseline="0" noProof="0" dirty="0" err="1" smtClean="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cơ</a:t>
            </a:r>
            <a:endParaRPr kumimoji="0" lang="en-US" sz="3200" b="1"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3" name="Rectangle 2"/>
          <p:cNvSpPr/>
          <p:nvPr/>
        </p:nvSpPr>
        <p:spPr>
          <a:xfrm>
            <a:off x="457201" y="985628"/>
            <a:ext cx="8198426" cy="224676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en-US" sz="2800" b="1" i="0"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Hợp</a:t>
            </a:r>
            <a:r>
              <a:rPr kumimoji="0" lang="en-US" altLang="en-US" sz="28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800" b="1" i="0"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chất</a:t>
            </a:r>
            <a:r>
              <a:rPr kumimoji="0" lang="en-US" altLang="en-US" sz="28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800" b="1" i="0"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hữu</a:t>
            </a:r>
            <a:r>
              <a:rPr kumimoji="0" lang="en-US" altLang="en-US" sz="28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800" b="1" i="0"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cơ</a:t>
            </a:r>
            <a:r>
              <a:rPr kumimoji="0" lang="en-US" altLang="en-US" sz="28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 chia </a:t>
            </a:r>
            <a:r>
              <a:rPr kumimoji="0" lang="en-US" altLang="en-US" sz="2800" b="1" i="0"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làm</a:t>
            </a:r>
            <a:r>
              <a:rPr kumimoji="0" lang="en-US" altLang="en-US" sz="28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 2 </a:t>
            </a:r>
            <a:r>
              <a:rPr kumimoji="0" lang="en-US" altLang="en-US" sz="2800" b="1" i="0"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loại</a:t>
            </a:r>
            <a:r>
              <a:rPr kumimoji="0" lang="en-US" altLang="en-US" sz="28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en-US" sz="28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 Hydrocarbon: </a:t>
            </a:r>
            <a:r>
              <a:rPr kumimoji="0" lang="en-US" alt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Phân</a:t>
            </a:r>
            <a:r>
              <a:rPr kumimoji="0" lang="en-US" altLang="en-US" sz="28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tử</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chỉ</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chứa</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2 </a:t>
            </a:r>
            <a:r>
              <a:rPr kumimoji="0" lang="en-US" alt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nguyên</a:t>
            </a:r>
            <a:r>
              <a:rPr kumimoji="0" lang="en-US" altLang="en-US" sz="28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tố</a:t>
            </a:r>
            <a:r>
              <a:rPr kumimoji="0" lang="en-US" altLang="en-US" sz="28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carbon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và</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8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hydrogen. </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en-US" sz="28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Công</a:t>
            </a:r>
            <a:r>
              <a:rPr kumimoji="0" lang="en-US" altLang="en-US" sz="28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thức</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dạng</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C</a:t>
            </a:r>
            <a:r>
              <a:rPr kumimoji="0" lang="en-US" altLang="en-US" sz="2800" b="0" i="0" u="none" strike="noStrike" kern="0" cap="none" spc="0" normalizeH="0" baseline="-2500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x</a:t>
            </a:r>
            <a:r>
              <a:rPr kumimoji="0" lang="en-US" altLang="en-US" sz="2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H</a:t>
            </a:r>
            <a:r>
              <a:rPr kumimoji="0" lang="en-US" altLang="en-US" sz="2800" b="0" i="0" u="none" strike="noStrike" kern="0" cap="none" spc="0" normalizeH="0" baseline="-2500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y</a:t>
            </a:r>
            <a:endParaRPr kumimoji="0" lang="en-US" altLang="en-US"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en-US" sz="28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Ví</a:t>
            </a:r>
            <a:r>
              <a:rPr kumimoji="0" lang="en-US" altLang="en-US" sz="28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dụ</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CH</a:t>
            </a:r>
            <a:r>
              <a:rPr kumimoji="0" lang="en-US" altLang="en-US" sz="2800" b="0" i="0" u="none" strike="noStrike" kern="0" cap="none" spc="0" normalizeH="0" baseline="-2500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4</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C</a:t>
            </a:r>
            <a:r>
              <a:rPr kumimoji="0" lang="en-US" altLang="en-US" sz="2800" b="0" i="0" u="none" strike="noStrike" kern="0" cap="none" spc="0" normalizeH="0" baseline="-2500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2</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H</a:t>
            </a:r>
            <a:r>
              <a:rPr kumimoji="0" lang="en-US" altLang="en-US" sz="2800" b="0" i="0" u="none" strike="noStrike" kern="0" cap="none" spc="0" normalizeH="0" baseline="-2500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4</a:t>
            </a:r>
            <a:r>
              <a:rPr kumimoji="0" lang="en-US" altLang="en-US" sz="2800" b="0" i="0" u="none" strike="noStrike" kern="0" cap="none" spc="0" normalizeH="0" baseline="-2500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C</a:t>
            </a:r>
            <a:r>
              <a:rPr kumimoji="0" lang="en-US" altLang="en-US" sz="2800" b="0" i="0" u="none" strike="noStrike" kern="0" cap="none" spc="0" normalizeH="0" baseline="-2500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2</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H</a:t>
            </a:r>
            <a:r>
              <a:rPr kumimoji="0" lang="en-US" altLang="en-US" sz="2800" b="0" i="0" u="none" strike="noStrike" kern="0" cap="none" spc="0" normalizeH="0" baseline="-2500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2</a:t>
            </a:r>
            <a:r>
              <a:rPr kumimoji="0" lang="en-US" altLang="en-US" sz="2800" b="0" i="0" u="none" strike="noStrike" kern="0" cap="none" spc="0" normalizeH="0" baseline="-2500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C</a:t>
            </a:r>
            <a:r>
              <a:rPr kumimoji="0" lang="en-US" altLang="en-US" sz="2800" b="0" i="0" u="none" strike="noStrike" kern="0" cap="none" spc="0" normalizeH="0" baseline="-25000" noProof="0" dirty="0" err="1" smtClean="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6</a:t>
            </a:r>
            <a:r>
              <a:rPr kumimoji="0" lang="en-US" altLang="en-US" sz="2800" b="0" i="0" u="none" strike="noStrike" kern="0" cap="none" spc="0" normalizeH="0" baseline="-2500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H</a:t>
            </a:r>
            <a:r>
              <a:rPr kumimoji="0" lang="en-US" altLang="en-US" sz="2800" b="0" i="0" u="none" strike="noStrike" kern="0" cap="none" spc="0" normalizeH="0" baseline="-25000" noProof="0" dirty="0" err="1" smtClean="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6</a:t>
            </a:r>
            <a:endParaRPr kumimoji="0" lang="en-US" altLang="en-US" sz="2800" b="0" i="0" u="none" strike="noStrike" kern="0" cap="none" spc="0" normalizeH="0" baseline="0" noProof="0" dirty="0">
              <a:ln>
                <a:noFill/>
              </a:ln>
              <a:solidFill>
                <a:srgbClr val="0000B8"/>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4" name="Rectangle 3"/>
          <p:cNvSpPr/>
          <p:nvPr/>
        </p:nvSpPr>
        <p:spPr>
          <a:xfrm>
            <a:off x="481156" y="3274404"/>
            <a:ext cx="8174471"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en-US" sz="2800" b="1" i="0" u="none" strike="noStrike" kern="0" cap="none" spc="0" normalizeH="0" baseline="0" noProof="0" dirty="0" smtClean="0">
                <a:ln>
                  <a:noFill/>
                </a:ln>
                <a:solidFill>
                  <a:srgbClr val="0000B8"/>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800" b="1" i="0" u="none" strike="noStrike" kern="0" cap="none" spc="0" normalizeH="0" baseline="0" noProof="0" dirty="0" err="1" smtClean="0">
                <a:ln>
                  <a:noFill/>
                </a:ln>
                <a:solidFill>
                  <a:srgbClr val="0000B8"/>
                </a:solidFill>
                <a:effectLst/>
                <a:uLnTx/>
                <a:uFillTx/>
                <a:latin typeface="Times New Roman" panose="02020603050405020304" pitchFamily="18" charset="0"/>
                <a:cs typeface="Times New Roman" panose="02020603050405020304" pitchFamily="18" charset="0"/>
                <a:sym typeface="Arial" panose="020B0604020202020204"/>
              </a:rPr>
              <a:t>Dẫn</a:t>
            </a:r>
            <a:r>
              <a:rPr kumimoji="0" lang="en-US" altLang="en-US" sz="2800" b="1" i="0" u="none" strike="noStrike" kern="0" cap="none" spc="0" normalizeH="0" baseline="0" noProof="0" dirty="0" smtClean="0">
                <a:ln>
                  <a:noFill/>
                </a:ln>
                <a:solidFill>
                  <a:srgbClr val="0000B8"/>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800" b="1" i="0" u="none" strike="noStrike" kern="0" cap="none" spc="0" normalizeH="0" baseline="0" noProof="0" dirty="0" err="1" smtClean="0">
                <a:ln>
                  <a:noFill/>
                </a:ln>
                <a:solidFill>
                  <a:srgbClr val="0000B8"/>
                </a:solidFill>
                <a:effectLst/>
                <a:uLnTx/>
                <a:uFillTx/>
                <a:latin typeface="Times New Roman" panose="02020603050405020304" pitchFamily="18" charset="0"/>
                <a:cs typeface="Times New Roman" panose="02020603050405020304" pitchFamily="18" charset="0"/>
                <a:sym typeface="Arial" panose="020B0604020202020204"/>
              </a:rPr>
              <a:t>xuất</a:t>
            </a:r>
            <a:r>
              <a:rPr kumimoji="0" lang="en-US" altLang="en-US" sz="2800" b="1" i="0" u="none" strike="noStrike" kern="0" cap="none" spc="0" normalizeH="0" baseline="0" noProof="0" dirty="0" smtClean="0">
                <a:ln>
                  <a:noFill/>
                </a:ln>
                <a:solidFill>
                  <a:srgbClr val="0000B8"/>
                </a:solidFill>
                <a:effectLst/>
                <a:uLnTx/>
                <a:uFillTx/>
                <a:latin typeface="Times New Roman" panose="02020603050405020304" pitchFamily="18" charset="0"/>
                <a:cs typeface="Times New Roman" panose="02020603050405020304" pitchFamily="18" charset="0"/>
                <a:sym typeface="Arial" panose="020B0604020202020204"/>
              </a:rPr>
              <a:t> hydrocarbon:</a:t>
            </a:r>
            <a:r>
              <a:rPr kumimoji="0" lang="en-US" altLang="en-US" sz="28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Ngoài</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8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carbon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và</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8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hydrogen, </a:t>
            </a:r>
            <a:r>
              <a:rPr kumimoji="0" lang="en-US" alt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trong</a:t>
            </a:r>
            <a:r>
              <a:rPr kumimoji="0" lang="en-US" altLang="en-US" sz="28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phân</a:t>
            </a:r>
            <a:r>
              <a:rPr kumimoji="0" lang="en-US" altLang="en-US" sz="28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tử</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còn</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có</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các</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nguyên</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tố</a:t>
            </a:r>
            <a:r>
              <a:rPr kumimoji="0" lang="en-US" altLang="en-US" sz="28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khác</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như</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O, N, Cl </a:t>
            </a:r>
            <a:r>
              <a:rPr kumimoji="0" lang="en-US" altLang="en-US" sz="28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a:t>
            </a:r>
            <a:endPar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en-US" sz="28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Công</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thức</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dạng</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800" b="0" i="0"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C</a:t>
            </a:r>
            <a:r>
              <a:rPr kumimoji="0" lang="en-US" altLang="en-US" sz="2800" b="0" i="0" u="none" strike="noStrike" kern="0" cap="none" spc="0" normalizeH="0" baseline="-25000" noProof="0" dirty="0" err="1" smtClean="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x</a:t>
            </a:r>
            <a:r>
              <a:rPr kumimoji="0" lang="en-US" altLang="en-US" sz="2800" b="0" i="0"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H</a:t>
            </a:r>
            <a:r>
              <a:rPr kumimoji="0" lang="en-US" altLang="en-US" sz="2800" b="0" i="0" u="none" strike="noStrike" kern="0" cap="none" spc="0" normalizeH="0" baseline="-25000" noProof="0" dirty="0" err="1" smtClean="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y</a:t>
            </a:r>
            <a:r>
              <a:rPr kumimoji="0" lang="en-US" altLang="en-US" sz="2800" b="0" i="0"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O</a:t>
            </a:r>
            <a:r>
              <a:rPr kumimoji="0" lang="en-US" altLang="en-US" sz="2800" b="0" i="0" u="none" strike="noStrike" kern="0" cap="none" spc="0" normalizeH="0" baseline="-25000" noProof="0" dirty="0" err="1" smtClean="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z</a:t>
            </a:r>
            <a:r>
              <a:rPr kumimoji="0" lang="en-US" altLang="en-US" sz="2800" b="0"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800" b="0" i="0"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C</a:t>
            </a:r>
            <a:r>
              <a:rPr kumimoji="0" lang="en-US" altLang="en-US" sz="2800" b="0" i="0" u="none" strike="noStrike" kern="0" cap="none" spc="0" normalizeH="0" baseline="-25000" noProof="0" dirty="0" err="1" smtClean="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x</a:t>
            </a:r>
            <a:r>
              <a:rPr kumimoji="0" lang="en-US" altLang="en-US" sz="2800" b="0" i="0"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H</a:t>
            </a:r>
            <a:r>
              <a:rPr kumimoji="0" lang="en-US" altLang="en-US" sz="2800" b="0" i="0" u="none" strike="noStrike" kern="0" cap="none" spc="0" normalizeH="0" baseline="-25000" noProof="0" dirty="0" err="1" smtClean="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y</a:t>
            </a:r>
            <a:r>
              <a:rPr kumimoji="0" lang="en-US" altLang="en-US" sz="2800" b="0" i="0"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O</a:t>
            </a:r>
            <a:r>
              <a:rPr kumimoji="0" lang="en-US" altLang="en-US" sz="2800" b="0" i="0" u="none" strike="noStrike" kern="0" cap="none" spc="0" normalizeH="0" baseline="-25000" noProof="0" dirty="0" err="1" smtClean="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z</a:t>
            </a:r>
            <a:r>
              <a:rPr kumimoji="0" lang="en-US" altLang="en-US" sz="2800" b="0" i="0"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N</a:t>
            </a:r>
            <a:r>
              <a:rPr kumimoji="0" lang="en-US" altLang="en-US" sz="2800" b="0" i="0" u="none" strike="noStrike" kern="0" cap="none" spc="0" normalizeH="0" baseline="-25000" noProof="0" dirty="0" err="1" smtClean="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t</a:t>
            </a:r>
            <a:endParaRPr kumimoji="0" lang="en-US" altLang="en-US"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en-US" sz="28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Ví</a:t>
            </a:r>
            <a:r>
              <a:rPr kumimoji="0" lang="en-US" altLang="en-US" sz="28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dụ</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CCl</a:t>
            </a:r>
            <a:r>
              <a:rPr kumimoji="0" lang="en-US" altLang="en-US" sz="2800" b="0" i="0" u="none" strike="noStrike" kern="0" cap="none" spc="0" normalizeH="0" baseline="-25000" noProof="0" dirty="0" err="1" smtClean="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4</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a:t>
            </a:r>
            <a:r>
              <a:rPr kumimoji="0" lang="en-US" altLang="en-US" sz="28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C</a:t>
            </a:r>
            <a:r>
              <a:rPr kumimoji="0" lang="en-US" altLang="en-US" sz="2800" b="0" i="0" u="none" strike="noStrike" kern="0" cap="none" spc="0" normalizeH="0" baseline="-25000" noProof="0" dirty="0" err="1" smtClean="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2</a:t>
            </a:r>
            <a:r>
              <a:rPr kumimoji="0" lang="en-US" alt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H</a:t>
            </a:r>
            <a:r>
              <a:rPr kumimoji="0" lang="en-US" altLang="en-US" sz="2800" b="0" i="0" u="none" strike="noStrike" kern="0" cap="none" spc="0" normalizeH="0" baseline="-25000" noProof="0" dirty="0" err="1" smtClean="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6</a:t>
            </a:r>
            <a:r>
              <a:rPr kumimoji="0" lang="en-US" alt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O</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CH</a:t>
            </a:r>
            <a:r>
              <a:rPr kumimoji="0" lang="en-US" altLang="en-US" sz="2800" b="0" i="0" u="none" strike="noStrike" kern="0" cap="none" spc="0" normalizeH="0" baseline="-2500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3</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NO</a:t>
            </a:r>
            <a:r>
              <a:rPr kumimoji="0" lang="en-US" altLang="en-US" sz="2800" b="0" i="0" u="none" strike="noStrike" kern="0" cap="none" spc="0" normalizeH="0" baseline="-2500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2</a:t>
            </a:r>
            <a:r>
              <a:rPr kumimoji="0" lang="en-US" altLang="en-US" sz="2800" b="0" i="0" u="none" strike="noStrike" kern="0" cap="none" spc="0" normalizeH="0" baseline="-2500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a:t>
            </a:r>
            <a:endParaRPr kumimoji="0" lang="en-US" sz="28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pic>
        <p:nvPicPr>
          <p:cNvPr id="6" name="Picture 16" descr="Hình ảnh Cây Bút Chì Mẫu Biểu Tượng Của Trường Trừu Tượng Phẳng Văn Bản  Viết, Biểu Tượng Màu, Biểu Tượng Mẫu, Biểu Tượng Trừu Tượng Vector và PNG  với nền tro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9219" b="81563" l="10000" r="90000"/>
                    </a14:imgEffect>
                  </a14:imgLayer>
                </a14:imgProps>
              </a:ext>
              <a:ext uri="{28A0092B-C50C-407E-A947-70E740481C1C}">
                <a14:useLocalDpi xmlns:a14="http://schemas.microsoft.com/office/drawing/2010/main" val="0"/>
              </a:ext>
            </a:extLst>
          </a:blip>
          <a:srcRect l="19484" t="21120" r="20289" b="20448"/>
          <a:stretch>
            <a:fillRect/>
          </a:stretch>
        </p:blipFill>
        <p:spPr bwMode="auto">
          <a:xfrm flipH="1">
            <a:off x="170802" y="340835"/>
            <a:ext cx="588176" cy="690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63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229944" y="114928"/>
            <a:ext cx="8666631" cy="1815882"/>
          </a:xfrm>
          <a:prstGeom prst="rect">
            <a:avLst/>
          </a:prstGeom>
          <a:noFill/>
          <a:ln w="28575">
            <a:solidFill>
              <a:schemeClr val="accent6">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800" b="1" dirty="0" err="1" smtClean="0">
                <a:solidFill>
                  <a:srgbClr val="FF0000"/>
                </a:solidFill>
                <a:latin typeface="Times New Roman" panose="02020603050405020304" pitchFamily="18" charset="0"/>
                <a:cs typeface="Times New Roman" panose="02020603050405020304" pitchFamily="18" charset="0"/>
              </a:rPr>
              <a:t>PHIẾU</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HỌC</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TẬP</a:t>
            </a:r>
            <a:r>
              <a:rPr lang="en-US" altLang="en-US" sz="2800" b="1" dirty="0" smtClean="0">
                <a:solidFill>
                  <a:srgbClr val="FF0000"/>
                </a:solidFill>
                <a:latin typeface="Times New Roman" panose="02020603050405020304" pitchFamily="18" charset="0"/>
                <a:cs typeface="Times New Roman" panose="02020603050405020304" pitchFamily="18" charset="0"/>
              </a:rPr>
              <a:t> 1 (</a:t>
            </a:r>
            <a:r>
              <a:rPr lang="en-US" altLang="en-US" sz="2800" b="1" dirty="0" err="1" smtClean="0">
                <a:solidFill>
                  <a:srgbClr val="FF0000"/>
                </a:solidFill>
                <a:latin typeface="Times New Roman" panose="02020603050405020304" pitchFamily="18" charset="0"/>
                <a:cs typeface="Times New Roman" panose="02020603050405020304" pitchFamily="18" charset="0"/>
              </a:rPr>
              <a:t>Hoạt</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động</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cặp</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đôi</a:t>
            </a:r>
            <a:r>
              <a:rPr lang="en-US" altLang="en-US" sz="2800" b="1" dirty="0" smtClean="0">
                <a:solidFill>
                  <a:srgbClr val="FF0000"/>
                </a:solidFill>
                <a:latin typeface="Times New Roman" panose="02020603050405020304" pitchFamily="18" charset="0"/>
                <a:cs typeface="Times New Roman" panose="02020603050405020304" pitchFamily="18" charset="0"/>
              </a:rPr>
              <a:t>)</a:t>
            </a:r>
          </a:p>
          <a:p>
            <a:pPr algn="just" eaLnBrk="1" hangingPunct="1"/>
            <a:r>
              <a:rPr lang="en-US" altLang="en-US" sz="2800" dirty="0" err="1" smtClean="0">
                <a:latin typeface="Times New Roman" panose="02020603050405020304" pitchFamily="18" charset="0"/>
                <a:cs typeface="Times New Roman" panose="02020603050405020304" pitchFamily="18" charset="0"/>
              </a:rPr>
              <a:t>Sắp</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xếp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chất</a:t>
            </a:r>
            <a:r>
              <a:rPr lang="en-US" altLang="en-US" sz="2800" dirty="0">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C</a:t>
            </a:r>
            <a:r>
              <a:rPr lang="en-US" altLang="en-US" sz="2800" b="1" baseline="-25000" dirty="0" err="1" smtClean="0">
                <a:solidFill>
                  <a:srgbClr val="FF0000"/>
                </a:solidFill>
                <a:latin typeface="Times New Roman" panose="02020603050405020304" pitchFamily="18" charset="0"/>
                <a:cs typeface="Times New Roman" panose="02020603050405020304" pitchFamily="18" charset="0"/>
              </a:rPr>
              <a:t>3</a:t>
            </a:r>
            <a:r>
              <a:rPr lang="en-US" altLang="en-US" sz="2800" b="1" dirty="0" err="1" smtClean="0">
                <a:solidFill>
                  <a:srgbClr val="FF0000"/>
                </a:solidFill>
                <a:latin typeface="Times New Roman" panose="02020603050405020304" pitchFamily="18" charset="0"/>
                <a:cs typeface="Times New Roman" panose="02020603050405020304" pitchFamily="18" charset="0"/>
              </a:rPr>
              <a:t>H</a:t>
            </a:r>
            <a:r>
              <a:rPr lang="en-US" altLang="en-US" sz="2800" b="1" baseline="-25000" dirty="0" err="1" smtClean="0">
                <a:solidFill>
                  <a:srgbClr val="FF0000"/>
                </a:solidFill>
                <a:latin typeface="Times New Roman" panose="02020603050405020304" pitchFamily="18" charset="0"/>
                <a:cs typeface="Times New Roman" panose="02020603050405020304" pitchFamily="18" charset="0"/>
              </a:rPr>
              <a:t>8</a:t>
            </a:r>
            <a:r>
              <a:rPr lang="en-US" altLang="en-US" sz="2800" b="1" dirty="0" err="1" smtClean="0">
                <a:solidFill>
                  <a:srgbClr val="FF0000"/>
                </a:solidFill>
                <a:latin typeface="Times New Roman" panose="02020603050405020304" pitchFamily="18" charset="0"/>
                <a:cs typeface="Times New Roman" panose="02020603050405020304" pitchFamily="18" charset="0"/>
              </a:rPr>
              <a:t>O</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baseline="-25000"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CaCO</a:t>
            </a:r>
            <a:r>
              <a:rPr lang="en-US" altLang="en-US" sz="2800" b="1" baseline="-25000" dirty="0" err="1" smtClean="0">
                <a:solidFill>
                  <a:srgbClr val="FF0000"/>
                </a:solidFill>
                <a:latin typeface="Times New Roman" panose="02020603050405020304" pitchFamily="18" charset="0"/>
                <a:cs typeface="Times New Roman" panose="02020603050405020304" pitchFamily="18" charset="0"/>
              </a:rPr>
              <a:t>3</a:t>
            </a:r>
            <a:r>
              <a:rPr lang="en-US" altLang="en-US" sz="2800" b="1" dirty="0" smtClean="0">
                <a:solidFill>
                  <a:srgbClr val="FF0000"/>
                </a:solidFill>
                <a:latin typeface="Times New Roman" panose="02020603050405020304" pitchFamily="18" charset="0"/>
                <a:cs typeface="Times New Roman" panose="02020603050405020304" pitchFamily="18" charset="0"/>
              </a:rPr>
              <a:t> ; </a:t>
            </a:r>
            <a:r>
              <a:rPr lang="en-US" altLang="en-US" sz="2800" b="1" dirty="0" err="1" smtClean="0">
                <a:solidFill>
                  <a:srgbClr val="FF0000"/>
                </a:solidFill>
                <a:latin typeface="Times New Roman" panose="02020603050405020304" pitchFamily="18" charset="0"/>
                <a:cs typeface="Times New Roman" panose="02020603050405020304" pitchFamily="18" charset="0"/>
              </a:rPr>
              <a:t>C</a:t>
            </a:r>
            <a:r>
              <a:rPr lang="en-US" altLang="en-US" sz="2800" b="1" baseline="-25000" dirty="0" err="1" smtClean="0">
                <a:solidFill>
                  <a:srgbClr val="FF0000"/>
                </a:solidFill>
                <a:latin typeface="Times New Roman" panose="02020603050405020304" pitchFamily="18" charset="0"/>
                <a:cs typeface="Times New Roman" panose="02020603050405020304" pitchFamily="18" charset="0"/>
              </a:rPr>
              <a:t>2</a:t>
            </a:r>
            <a:r>
              <a:rPr lang="en-US" altLang="en-US" sz="2800" b="1" dirty="0" err="1" smtClean="0">
                <a:solidFill>
                  <a:srgbClr val="FF0000"/>
                </a:solidFill>
                <a:latin typeface="Times New Roman" panose="02020603050405020304" pitchFamily="18" charset="0"/>
                <a:cs typeface="Times New Roman" panose="02020603050405020304" pitchFamily="18" charset="0"/>
              </a:rPr>
              <a:t>H</a:t>
            </a:r>
            <a:r>
              <a:rPr lang="en-US" altLang="en-US" sz="2800" b="1" baseline="-25000" dirty="0" err="1" smtClean="0">
                <a:solidFill>
                  <a:srgbClr val="FF0000"/>
                </a:solidFill>
                <a:latin typeface="Times New Roman" panose="02020603050405020304" pitchFamily="18" charset="0"/>
                <a:cs typeface="Times New Roman" panose="02020603050405020304" pitchFamily="18" charset="0"/>
              </a:rPr>
              <a:t>4</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NaCl</a:t>
            </a:r>
            <a:r>
              <a:rPr lang="en-US" altLang="en-US" sz="2800" b="1" dirty="0" smtClean="0">
                <a:solidFill>
                  <a:srgbClr val="FF0000"/>
                </a:solidFill>
                <a:latin typeface="Times New Roman" panose="02020603050405020304" pitchFamily="18" charset="0"/>
                <a:cs typeface="Times New Roman" panose="02020603050405020304" pitchFamily="18" charset="0"/>
              </a:rPr>
              <a:t> ; </a:t>
            </a:r>
            <a:r>
              <a:rPr lang="en-US" altLang="en-US" sz="2800" b="1" dirty="0" err="1" smtClean="0">
                <a:solidFill>
                  <a:srgbClr val="FF0000"/>
                </a:solidFill>
                <a:latin typeface="Times New Roman" panose="02020603050405020304" pitchFamily="18" charset="0"/>
                <a:cs typeface="Times New Roman" panose="02020603050405020304" pitchFamily="18" charset="0"/>
              </a:rPr>
              <a:t>C</a:t>
            </a:r>
            <a:r>
              <a:rPr lang="en-US" altLang="en-US" sz="2800" b="1" baseline="-25000" dirty="0" err="1" smtClean="0">
                <a:solidFill>
                  <a:srgbClr val="FF0000"/>
                </a:solidFill>
                <a:latin typeface="Times New Roman" panose="02020603050405020304" pitchFamily="18" charset="0"/>
                <a:cs typeface="Times New Roman" panose="02020603050405020304" pitchFamily="18" charset="0"/>
              </a:rPr>
              <a:t>6</a:t>
            </a:r>
            <a:r>
              <a:rPr lang="en-US" altLang="en-US" sz="2800" b="1" dirty="0" err="1" smtClean="0">
                <a:solidFill>
                  <a:srgbClr val="FF0000"/>
                </a:solidFill>
                <a:latin typeface="Times New Roman" panose="02020603050405020304" pitchFamily="18" charset="0"/>
                <a:cs typeface="Times New Roman" panose="02020603050405020304" pitchFamily="18" charset="0"/>
              </a:rPr>
              <a:t>H</a:t>
            </a:r>
            <a:r>
              <a:rPr lang="en-US" altLang="en-US" sz="2800" b="1" baseline="-25000" dirty="0" err="1" smtClean="0">
                <a:solidFill>
                  <a:srgbClr val="FF0000"/>
                </a:solidFill>
                <a:latin typeface="Times New Roman" panose="02020603050405020304" pitchFamily="18" charset="0"/>
                <a:cs typeface="Times New Roman" panose="02020603050405020304" pitchFamily="18" charset="0"/>
              </a:rPr>
              <a:t>12</a:t>
            </a:r>
            <a:r>
              <a:rPr lang="en-US" altLang="en-US" sz="2800" b="1" dirty="0" err="1" smtClean="0">
                <a:solidFill>
                  <a:srgbClr val="FF0000"/>
                </a:solidFill>
                <a:latin typeface="Times New Roman" panose="02020603050405020304" pitchFamily="18" charset="0"/>
                <a:cs typeface="Times New Roman" panose="02020603050405020304" pitchFamily="18" charset="0"/>
              </a:rPr>
              <a:t>O</a:t>
            </a:r>
            <a:r>
              <a:rPr lang="en-US" altLang="en-US" sz="2800" b="1" baseline="-25000" dirty="0" err="1" smtClean="0">
                <a:solidFill>
                  <a:srgbClr val="FF0000"/>
                </a:solidFill>
                <a:latin typeface="Times New Roman" panose="02020603050405020304" pitchFamily="18" charset="0"/>
                <a:cs typeface="Times New Roman" panose="02020603050405020304" pitchFamily="18" charset="0"/>
              </a:rPr>
              <a:t>6</a:t>
            </a:r>
            <a:r>
              <a:rPr lang="en-US" altLang="en-US" sz="2800" b="1" dirty="0" smtClean="0">
                <a:solidFill>
                  <a:srgbClr val="FF0000"/>
                </a:solidFill>
                <a:latin typeface="Times New Roman" panose="02020603050405020304" pitchFamily="18" charset="0"/>
                <a:cs typeface="Times New Roman" panose="02020603050405020304" pitchFamily="18" charset="0"/>
              </a:rPr>
              <a:t> ; </a:t>
            </a:r>
            <a:r>
              <a:rPr lang="en-US" altLang="en-US" sz="2800" b="1" dirty="0" err="1" smtClean="0">
                <a:solidFill>
                  <a:srgbClr val="FF0000"/>
                </a:solidFill>
                <a:latin typeface="Times New Roman" panose="02020603050405020304" pitchFamily="18" charset="0"/>
                <a:cs typeface="Times New Roman" panose="02020603050405020304" pitchFamily="18" charset="0"/>
              </a:rPr>
              <a:t>C</a:t>
            </a:r>
            <a:r>
              <a:rPr lang="en-US" altLang="en-US" sz="2800" b="1" baseline="-25000" dirty="0" err="1" smtClean="0">
                <a:solidFill>
                  <a:srgbClr val="FF0000"/>
                </a:solidFill>
                <a:latin typeface="Times New Roman" panose="02020603050405020304" pitchFamily="18" charset="0"/>
                <a:cs typeface="Times New Roman" panose="02020603050405020304" pitchFamily="18" charset="0"/>
              </a:rPr>
              <a:t>2</a:t>
            </a:r>
            <a:r>
              <a:rPr lang="en-US" altLang="en-US" sz="2800" b="1" dirty="0" err="1" smtClean="0">
                <a:solidFill>
                  <a:srgbClr val="FF0000"/>
                </a:solidFill>
                <a:latin typeface="Times New Roman" panose="02020603050405020304" pitchFamily="18" charset="0"/>
                <a:cs typeface="Times New Roman" panose="02020603050405020304" pitchFamily="18" charset="0"/>
              </a:rPr>
              <a:t>H</a:t>
            </a:r>
            <a:r>
              <a:rPr lang="en-US" altLang="en-US" sz="2800" b="1" baseline="-25000" dirty="0" err="1" smtClean="0">
                <a:solidFill>
                  <a:srgbClr val="FF0000"/>
                </a:solidFill>
                <a:latin typeface="Times New Roman" panose="02020603050405020304" pitchFamily="18" charset="0"/>
                <a:cs typeface="Times New Roman" panose="02020603050405020304" pitchFamily="18" charset="0"/>
              </a:rPr>
              <a:t>6</a:t>
            </a:r>
            <a:r>
              <a:rPr lang="en-US" altLang="en-US" sz="2800" b="1" dirty="0" smtClean="0">
                <a:solidFill>
                  <a:srgbClr val="FF0000"/>
                </a:solidFill>
                <a:latin typeface="Times New Roman" panose="02020603050405020304" pitchFamily="18" charset="0"/>
                <a:cs typeface="Times New Roman" panose="02020603050405020304" pitchFamily="18" charset="0"/>
              </a:rPr>
              <a:t> ; </a:t>
            </a:r>
            <a:r>
              <a:rPr lang="en-US" altLang="en-US" sz="2800" b="1" dirty="0" err="1" smtClean="0">
                <a:solidFill>
                  <a:srgbClr val="FF0000"/>
                </a:solidFill>
                <a:latin typeface="Times New Roman" panose="02020603050405020304" pitchFamily="18" charset="0"/>
                <a:cs typeface="Times New Roman" panose="02020603050405020304" pitchFamily="18" charset="0"/>
              </a:rPr>
              <a:t>C</a:t>
            </a:r>
            <a:r>
              <a:rPr lang="en-US" altLang="en-US" sz="2800" b="1" baseline="-25000" dirty="0" err="1" smtClean="0">
                <a:solidFill>
                  <a:srgbClr val="FF0000"/>
                </a:solidFill>
                <a:latin typeface="Times New Roman" panose="02020603050405020304" pitchFamily="18" charset="0"/>
                <a:cs typeface="Times New Roman" panose="02020603050405020304" pitchFamily="18" charset="0"/>
              </a:rPr>
              <a:t>2</a:t>
            </a:r>
            <a:r>
              <a:rPr lang="en-US" altLang="en-US" sz="2800" b="1" dirty="0" err="1" smtClean="0">
                <a:solidFill>
                  <a:srgbClr val="FF0000"/>
                </a:solidFill>
                <a:latin typeface="Times New Roman" panose="02020603050405020304" pitchFamily="18" charset="0"/>
                <a:cs typeface="Times New Roman" panose="02020603050405020304" pitchFamily="18" charset="0"/>
              </a:rPr>
              <a:t>H</a:t>
            </a:r>
            <a:r>
              <a:rPr lang="en-US" altLang="en-US" sz="2800" b="1" baseline="-25000" dirty="0" err="1" smtClean="0">
                <a:solidFill>
                  <a:srgbClr val="FF0000"/>
                </a:solidFill>
                <a:latin typeface="Times New Roman" panose="02020603050405020304" pitchFamily="18" charset="0"/>
                <a:cs typeface="Times New Roman" panose="02020603050405020304" pitchFamily="18" charset="0"/>
              </a:rPr>
              <a:t>6</a:t>
            </a:r>
            <a:r>
              <a:rPr lang="en-US" altLang="en-US" sz="2800" b="1" dirty="0" err="1" smtClean="0">
                <a:solidFill>
                  <a:srgbClr val="FF0000"/>
                </a:solidFill>
                <a:latin typeface="Times New Roman" panose="02020603050405020304" pitchFamily="18" charset="0"/>
                <a:cs typeface="Times New Roman" panose="02020603050405020304" pitchFamily="18" charset="0"/>
              </a:rPr>
              <a:t>O</a:t>
            </a:r>
            <a:r>
              <a:rPr lang="en-US" altLang="en-US" sz="2800" b="1" dirty="0" smtClean="0">
                <a:solidFill>
                  <a:srgbClr val="FF0000"/>
                </a:solidFill>
                <a:latin typeface="Times New Roman" panose="02020603050405020304" pitchFamily="18" charset="0"/>
                <a:cs typeface="Times New Roman" panose="02020603050405020304" pitchFamily="18" charset="0"/>
              </a:rPr>
              <a:t> ; </a:t>
            </a:r>
            <a:r>
              <a:rPr lang="en-US" altLang="en-US" sz="2800" b="1" dirty="0" err="1" smtClean="0">
                <a:solidFill>
                  <a:srgbClr val="FF0000"/>
                </a:solidFill>
                <a:latin typeface="Times New Roman" panose="02020603050405020304" pitchFamily="18" charset="0"/>
                <a:cs typeface="Times New Roman" panose="02020603050405020304" pitchFamily="18" charset="0"/>
              </a:rPr>
              <a:t>C</a:t>
            </a:r>
            <a:r>
              <a:rPr lang="en-US" altLang="en-US" sz="2800" b="1" baseline="-25000" dirty="0" err="1" smtClean="0">
                <a:solidFill>
                  <a:srgbClr val="FF0000"/>
                </a:solidFill>
                <a:latin typeface="Times New Roman" panose="02020603050405020304" pitchFamily="18" charset="0"/>
                <a:cs typeface="Times New Roman" panose="02020603050405020304" pitchFamily="18" charset="0"/>
              </a:rPr>
              <a:t>2</a:t>
            </a:r>
            <a:r>
              <a:rPr lang="en-US" altLang="en-US" sz="2800" b="1" dirty="0" err="1" smtClean="0">
                <a:solidFill>
                  <a:srgbClr val="FF0000"/>
                </a:solidFill>
                <a:latin typeface="Times New Roman" panose="02020603050405020304" pitchFamily="18" charset="0"/>
                <a:cs typeface="Times New Roman" panose="02020603050405020304" pitchFamily="18" charset="0"/>
              </a:rPr>
              <a:t>H</a:t>
            </a:r>
            <a:r>
              <a:rPr lang="en-US" altLang="en-US" sz="2800" b="1" baseline="-25000" dirty="0" err="1" smtClean="0">
                <a:solidFill>
                  <a:srgbClr val="FF0000"/>
                </a:solidFill>
                <a:latin typeface="Times New Roman" panose="02020603050405020304" pitchFamily="18" charset="0"/>
                <a:cs typeface="Times New Roman" panose="02020603050405020304" pitchFamily="18" charset="0"/>
              </a:rPr>
              <a:t>3</a:t>
            </a:r>
            <a:r>
              <a:rPr lang="en-US" altLang="en-US" sz="2800" b="1" dirty="0" err="1" smtClean="0">
                <a:solidFill>
                  <a:srgbClr val="FF0000"/>
                </a:solidFill>
                <a:latin typeface="Times New Roman" panose="02020603050405020304" pitchFamily="18" charset="0"/>
                <a:cs typeface="Times New Roman" panose="02020603050405020304" pitchFamily="18" charset="0"/>
              </a:rPr>
              <a:t>Cl</a:t>
            </a:r>
            <a:r>
              <a:rPr lang="en-US" altLang="en-US" sz="2800" b="1" dirty="0" smtClean="0">
                <a:solidFill>
                  <a:srgbClr val="FF0000"/>
                </a:solidFill>
                <a:latin typeface="Times New Roman" panose="02020603050405020304" pitchFamily="18" charset="0"/>
                <a:cs typeface="Times New Roman" panose="02020603050405020304" pitchFamily="18" charset="0"/>
              </a:rPr>
              <a:t> ; </a:t>
            </a:r>
            <a:r>
              <a:rPr lang="en-US" altLang="en-US" sz="2800" b="1" dirty="0" err="1" smtClean="0">
                <a:solidFill>
                  <a:srgbClr val="FF0000"/>
                </a:solidFill>
                <a:latin typeface="Times New Roman" panose="02020603050405020304" pitchFamily="18" charset="0"/>
                <a:cs typeface="Times New Roman" panose="02020603050405020304" pitchFamily="18" charset="0"/>
              </a:rPr>
              <a:t>NaHCO</a:t>
            </a:r>
            <a:r>
              <a:rPr lang="en-US" altLang="en-US" sz="2800" b="1" baseline="-25000" dirty="0" err="1" smtClean="0">
                <a:solidFill>
                  <a:srgbClr val="FF0000"/>
                </a:solidFill>
                <a:latin typeface="Times New Roman" panose="02020603050405020304" pitchFamily="18" charset="0"/>
                <a:cs typeface="Times New Roman" panose="02020603050405020304" pitchFamily="18" charset="0"/>
              </a:rPr>
              <a:t>3</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thích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hợp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trong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bảng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sau</a:t>
            </a:r>
            <a:r>
              <a:rPr lang="en-US" altLang="en-US" sz="2800" dirty="0">
                <a:latin typeface="Times New Roman" panose="02020603050405020304" pitchFamily="18" charset="0"/>
                <a:cs typeface="Times New Roman" panose="02020603050405020304" pitchFamily="18" charset="0"/>
              </a:rPr>
              <a:t>:</a:t>
            </a:r>
            <a:endParaRPr lang="vi-VN" altLang="en-US"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459551602"/>
              </p:ext>
            </p:extLst>
          </p:nvPr>
        </p:nvGraphicFramePr>
        <p:xfrm>
          <a:off x="228600" y="2002081"/>
          <a:ext cx="8667975" cy="2185911"/>
        </p:xfrm>
        <a:graphic>
          <a:graphicData uri="http://schemas.openxmlformats.org/drawingml/2006/table">
            <a:tbl>
              <a:tblPr firstRow="1" bandRow="1">
                <a:tableStyleId>{5C22544A-7EE6-4342-B048-85BDC9FD1C3A}</a:tableStyleId>
              </a:tblPr>
              <a:tblGrid>
                <a:gridCol w="2047009">
                  <a:extLst>
                    <a:ext uri="{9D8B030D-6E8A-4147-A177-3AD203B41FA5}">
                      <a16:colId xmlns:a16="http://schemas.microsoft.com/office/drawing/2014/main" val="20000"/>
                    </a:ext>
                  </a:extLst>
                </a:gridCol>
                <a:gridCol w="4021282">
                  <a:extLst>
                    <a:ext uri="{9D8B030D-6E8A-4147-A177-3AD203B41FA5}">
                      <a16:colId xmlns:a16="http://schemas.microsoft.com/office/drawing/2014/main" val="20001"/>
                    </a:ext>
                  </a:extLst>
                </a:gridCol>
                <a:gridCol w="2599684">
                  <a:extLst>
                    <a:ext uri="{9D8B030D-6E8A-4147-A177-3AD203B41FA5}">
                      <a16:colId xmlns:a16="http://schemas.microsoft.com/office/drawing/2014/main" val="20002"/>
                    </a:ext>
                  </a:extLst>
                </a:gridCol>
              </a:tblGrid>
              <a:tr h="453089">
                <a:tc gridSpan="2">
                  <a:txBody>
                    <a:bodyPr/>
                    <a:lstStyle/>
                    <a:p>
                      <a:pPr algn="ctr"/>
                      <a:r>
                        <a:rPr lang="en-US" sz="2800" dirty="0" err="1" smtClean="0">
                          <a:latin typeface="Times New Roman" panose="02020603050405020304" pitchFamily="18" charset="0"/>
                          <a:cs typeface="Times New Roman" panose="02020603050405020304" pitchFamily="18" charset="0"/>
                        </a:rPr>
                        <a:t>Hợp</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chất</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hữu</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cơ</a:t>
                      </a:r>
                      <a:endParaRPr lang="vi-VN" sz="2800" dirty="0">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50"/>
                    </a:solidFill>
                  </a:tcPr>
                </a:tc>
                <a:tc hMerge="1">
                  <a:txBody>
                    <a:bodyPr/>
                    <a:lstStyle/>
                    <a:p>
                      <a:endParaRPr lang="vi-VN" dirty="0"/>
                    </a:p>
                  </a:txBody>
                  <a:tcPr/>
                </a:tc>
                <a:tc rowSpan="2">
                  <a:txBody>
                    <a:bodyPr/>
                    <a:lstStyle/>
                    <a:p>
                      <a:pPr algn="ctr"/>
                      <a:r>
                        <a:rPr lang="en-US" sz="2800" dirty="0" err="1" smtClean="0">
                          <a:latin typeface="Times New Roman" panose="02020603050405020304" pitchFamily="18" charset="0"/>
                          <a:cs typeface="Times New Roman" panose="02020603050405020304" pitchFamily="18" charset="0"/>
                        </a:rPr>
                        <a:t>Hợp</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chất</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vô</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cơ</a:t>
                      </a:r>
                      <a:endParaRPr lang="vi-VN" sz="2800" dirty="0">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50"/>
                    </a:solidFill>
                  </a:tcPr>
                </a:tc>
                <a:extLst>
                  <a:ext uri="{0D108BD9-81ED-4DB2-BD59-A6C34878D82A}">
                    <a16:rowId xmlns:a16="http://schemas.microsoft.com/office/drawing/2014/main" val="10000"/>
                  </a:ext>
                </a:extLst>
              </a:tr>
              <a:tr h="505592">
                <a:tc>
                  <a:txBody>
                    <a:bodyPr/>
                    <a:lstStyle/>
                    <a:p>
                      <a:pPr algn="ctr"/>
                      <a:r>
                        <a:rPr lang="en-US" sz="2800" dirty="0" smtClean="0">
                          <a:latin typeface="Times New Roman" panose="02020603050405020304" pitchFamily="18" charset="0"/>
                          <a:cs typeface="Times New Roman" panose="02020603050405020304" pitchFamily="18" charset="0"/>
                        </a:rPr>
                        <a:t>Hydrocarbon</a:t>
                      </a:r>
                      <a:endParaRPr lang="vi-VN" sz="2800" dirty="0">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tc>
                  <a:txBody>
                    <a:bodyPr/>
                    <a:lstStyle/>
                    <a:p>
                      <a:pPr algn="ctr"/>
                      <a:r>
                        <a:rPr lang="en-US" sz="2800" dirty="0" err="1" smtClean="0">
                          <a:latin typeface="Times New Roman" panose="02020603050405020304" pitchFamily="18" charset="0"/>
                          <a:cs typeface="Times New Roman" panose="02020603050405020304" pitchFamily="18" charset="0"/>
                        </a:rPr>
                        <a:t>Dẫn</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xuất</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của</a:t>
                      </a:r>
                      <a:r>
                        <a:rPr lang="en-US" sz="2800" baseline="0" dirty="0" smtClean="0">
                          <a:latin typeface="Times New Roman" panose="02020603050405020304" pitchFamily="18" charset="0"/>
                          <a:cs typeface="Times New Roman" panose="02020603050405020304" pitchFamily="18" charset="0"/>
                        </a:rPr>
                        <a:t> Hydrocarbon</a:t>
                      </a:r>
                      <a:endParaRPr lang="vi-VN" sz="2800" dirty="0">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tc vMerge="1">
                  <a:txBody>
                    <a:bodyPr/>
                    <a:lstStyle/>
                    <a:p>
                      <a:endParaRPr lang="vi-VN" dirty="0"/>
                    </a:p>
                  </a:txBody>
                  <a:tcPr/>
                </a:tc>
                <a:extLst>
                  <a:ext uri="{0D108BD9-81ED-4DB2-BD59-A6C34878D82A}">
                    <a16:rowId xmlns:a16="http://schemas.microsoft.com/office/drawing/2014/main" val="10001"/>
                  </a:ext>
                </a:extLst>
              </a:tr>
              <a:tr h="1185019">
                <a:tc>
                  <a:txBody>
                    <a:bodyPr/>
                    <a:lstStyle/>
                    <a:p>
                      <a:pPr algn="ctr"/>
                      <a:endParaRPr lang="vi-VN" sz="2800" dirty="0">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vi-VN" sz="2800" dirty="0">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vi-VN" sz="2800" dirty="0">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2" name="TextBox 11"/>
          <p:cNvSpPr txBox="1">
            <a:spLocks noChangeArrowheads="1"/>
          </p:cNvSpPr>
          <p:nvPr/>
        </p:nvSpPr>
        <p:spPr bwMode="auto">
          <a:xfrm>
            <a:off x="289193" y="3009325"/>
            <a:ext cx="1924071" cy="954107"/>
          </a:xfrm>
          <a:prstGeom prst="rect">
            <a:avLst/>
          </a:prstGeom>
          <a:solidFill>
            <a:schemeClr val="accent6">
              <a:lumMod val="20000"/>
              <a:lumOff val="80000"/>
            </a:schemeClr>
          </a:solidFill>
          <a:ln>
            <a:noFill/>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800" b="1" dirty="0" err="1" smtClean="0">
                <a:solidFill>
                  <a:srgbClr val="FF0000"/>
                </a:solidFill>
                <a:latin typeface="Times New Roman" panose="02020603050405020304" pitchFamily="18" charset="0"/>
                <a:cs typeface="Times New Roman" panose="02020603050405020304" pitchFamily="18" charset="0"/>
              </a:rPr>
              <a:t>C</a:t>
            </a:r>
            <a:r>
              <a:rPr lang="en-US" altLang="en-US" sz="2800" b="1" baseline="-25000" dirty="0" err="1" smtClean="0">
                <a:solidFill>
                  <a:srgbClr val="FF0000"/>
                </a:solidFill>
                <a:latin typeface="Times New Roman" panose="02020603050405020304" pitchFamily="18" charset="0"/>
                <a:cs typeface="Times New Roman" panose="02020603050405020304" pitchFamily="18" charset="0"/>
              </a:rPr>
              <a:t>2</a:t>
            </a:r>
            <a:r>
              <a:rPr lang="en-US" altLang="en-US" sz="2800" b="1" dirty="0" err="1" smtClean="0">
                <a:solidFill>
                  <a:srgbClr val="FF0000"/>
                </a:solidFill>
                <a:latin typeface="Times New Roman" panose="02020603050405020304" pitchFamily="18" charset="0"/>
                <a:cs typeface="Times New Roman" panose="02020603050405020304" pitchFamily="18" charset="0"/>
              </a:rPr>
              <a:t>H</a:t>
            </a:r>
            <a:r>
              <a:rPr lang="en-US" altLang="en-US" sz="2800" b="1" baseline="-25000" dirty="0" err="1" smtClean="0">
                <a:solidFill>
                  <a:srgbClr val="FF0000"/>
                </a:solidFill>
                <a:latin typeface="Times New Roman" panose="02020603050405020304" pitchFamily="18" charset="0"/>
                <a:cs typeface="Times New Roman" panose="02020603050405020304" pitchFamily="18" charset="0"/>
              </a:rPr>
              <a:t>4</a:t>
            </a:r>
            <a:r>
              <a:rPr lang="en-US" altLang="en-US" sz="2800" b="1" dirty="0" smtClean="0">
                <a:solidFill>
                  <a:srgbClr val="FF0000"/>
                </a:solidFill>
                <a:latin typeface="Times New Roman" panose="02020603050405020304" pitchFamily="18" charset="0"/>
                <a:cs typeface="Times New Roman" panose="02020603050405020304" pitchFamily="18" charset="0"/>
              </a:rPr>
              <a:t> ; </a:t>
            </a:r>
            <a:r>
              <a:rPr lang="en-US" altLang="en-US" sz="2800" b="1" dirty="0" err="1" smtClean="0">
                <a:solidFill>
                  <a:srgbClr val="FF0000"/>
                </a:solidFill>
                <a:latin typeface="Times New Roman" panose="02020603050405020304" pitchFamily="18" charset="0"/>
                <a:cs typeface="Times New Roman" panose="02020603050405020304" pitchFamily="18" charset="0"/>
              </a:rPr>
              <a:t>C</a:t>
            </a:r>
            <a:r>
              <a:rPr lang="en-US" altLang="en-US" sz="2800" b="1" baseline="-25000" dirty="0" err="1" smtClean="0">
                <a:solidFill>
                  <a:srgbClr val="FF0000"/>
                </a:solidFill>
                <a:latin typeface="Times New Roman" panose="02020603050405020304" pitchFamily="18" charset="0"/>
                <a:cs typeface="Times New Roman" panose="02020603050405020304" pitchFamily="18" charset="0"/>
              </a:rPr>
              <a:t>2</a:t>
            </a:r>
            <a:r>
              <a:rPr lang="en-US" altLang="en-US" sz="2800" b="1" dirty="0" err="1" smtClean="0">
                <a:solidFill>
                  <a:srgbClr val="FF0000"/>
                </a:solidFill>
                <a:latin typeface="Times New Roman" panose="02020603050405020304" pitchFamily="18" charset="0"/>
                <a:cs typeface="Times New Roman" panose="02020603050405020304" pitchFamily="18" charset="0"/>
              </a:rPr>
              <a:t>H</a:t>
            </a:r>
            <a:r>
              <a:rPr lang="en-US" altLang="en-US" sz="2800" b="1" baseline="-25000" dirty="0" err="1" smtClean="0">
                <a:solidFill>
                  <a:srgbClr val="FF0000"/>
                </a:solidFill>
                <a:latin typeface="Times New Roman" panose="02020603050405020304" pitchFamily="18" charset="0"/>
                <a:cs typeface="Times New Roman" panose="02020603050405020304" pitchFamily="18" charset="0"/>
              </a:rPr>
              <a:t>6</a:t>
            </a:r>
            <a:r>
              <a:rPr lang="en-US" altLang="en-US" sz="2800" b="1" dirty="0" smtClean="0">
                <a:solidFill>
                  <a:srgbClr val="FF0000"/>
                </a:solidFill>
                <a:latin typeface="Times New Roman" panose="02020603050405020304" pitchFamily="18" charset="0"/>
                <a:cs typeface="Times New Roman" panose="02020603050405020304" pitchFamily="18" charset="0"/>
              </a:rPr>
              <a:t> </a:t>
            </a:r>
            <a:endParaRPr lang="vi-VN" altLang="en-US" sz="2800" b="1"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a:spLocks noChangeArrowheads="1"/>
          </p:cNvSpPr>
          <p:nvPr/>
        </p:nvSpPr>
        <p:spPr bwMode="auto">
          <a:xfrm>
            <a:off x="6383790" y="3048990"/>
            <a:ext cx="2448603" cy="954107"/>
          </a:xfrm>
          <a:prstGeom prst="rect">
            <a:avLst/>
          </a:prstGeom>
          <a:solidFill>
            <a:schemeClr val="accent1">
              <a:lumMod val="20000"/>
              <a:lumOff val="80000"/>
            </a:schemeClr>
          </a:solidFill>
          <a:ln>
            <a:noFill/>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800" b="1" dirty="0" err="1" smtClean="0">
                <a:solidFill>
                  <a:srgbClr val="FF0000"/>
                </a:solidFill>
                <a:latin typeface="Times New Roman" panose="02020603050405020304" pitchFamily="18" charset="0"/>
                <a:cs typeface="Times New Roman" panose="02020603050405020304" pitchFamily="18" charset="0"/>
              </a:rPr>
              <a:t>CaCO</a:t>
            </a:r>
            <a:r>
              <a:rPr lang="en-US" altLang="en-US" sz="2800" b="1" baseline="-25000" dirty="0" err="1" smtClean="0">
                <a:solidFill>
                  <a:srgbClr val="FF0000"/>
                </a:solidFill>
                <a:latin typeface="Times New Roman" panose="02020603050405020304" pitchFamily="18" charset="0"/>
                <a:cs typeface="Times New Roman" panose="02020603050405020304" pitchFamily="18" charset="0"/>
              </a:rPr>
              <a:t>3</a:t>
            </a:r>
            <a:r>
              <a:rPr lang="en-US" altLang="en-US" sz="2800" b="1" dirty="0" smtClean="0">
                <a:solidFill>
                  <a:srgbClr val="FF0000"/>
                </a:solidFill>
                <a:latin typeface="Times New Roman" panose="02020603050405020304" pitchFamily="18" charset="0"/>
                <a:cs typeface="Times New Roman" panose="02020603050405020304" pitchFamily="18" charset="0"/>
              </a:rPr>
              <a:t> ; </a:t>
            </a:r>
            <a:r>
              <a:rPr lang="en-US" altLang="en-US" sz="2800" b="1" dirty="0" err="1" smtClean="0">
                <a:solidFill>
                  <a:srgbClr val="FF0000"/>
                </a:solidFill>
                <a:latin typeface="Times New Roman" panose="02020603050405020304" pitchFamily="18" charset="0"/>
                <a:cs typeface="Times New Roman" panose="02020603050405020304" pitchFamily="18" charset="0"/>
              </a:rPr>
              <a:t>NaCl</a:t>
            </a:r>
            <a:r>
              <a:rPr lang="en-US" altLang="en-US" sz="2800" b="1" dirty="0" smtClean="0">
                <a:solidFill>
                  <a:srgbClr val="FF0000"/>
                </a:solidFill>
                <a:latin typeface="Times New Roman" panose="02020603050405020304" pitchFamily="18" charset="0"/>
                <a:cs typeface="Times New Roman" panose="02020603050405020304" pitchFamily="18" charset="0"/>
              </a:rPr>
              <a:t> ; </a:t>
            </a:r>
            <a:r>
              <a:rPr lang="en-US" altLang="en-US" sz="2800" b="1" dirty="0" err="1" smtClean="0">
                <a:solidFill>
                  <a:srgbClr val="FF0000"/>
                </a:solidFill>
                <a:latin typeface="Times New Roman" panose="02020603050405020304" pitchFamily="18" charset="0"/>
                <a:cs typeface="Times New Roman" panose="02020603050405020304" pitchFamily="18" charset="0"/>
              </a:rPr>
              <a:t>NaHCO</a:t>
            </a:r>
            <a:r>
              <a:rPr lang="en-US" altLang="en-US" sz="2800" b="1" baseline="-25000" dirty="0" err="1" smtClean="0">
                <a:solidFill>
                  <a:srgbClr val="FF0000"/>
                </a:solidFill>
                <a:latin typeface="Times New Roman" panose="02020603050405020304" pitchFamily="18" charset="0"/>
                <a:cs typeface="Times New Roman" panose="02020603050405020304" pitchFamily="18" charset="0"/>
              </a:rPr>
              <a:t>3</a:t>
            </a:r>
            <a:endParaRPr lang="vi-VN" altLang="en-US" sz="2800" b="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a:spLocks noChangeArrowheads="1"/>
          </p:cNvSpPr>
          <p:nvPr/>
        </p:nvSpPr>
        <p:spPr bwMode="auto">
          <a:xfrm>
            <a:off x="2441864" y="3030758"/>
            <a:ext cx="3730336" cy="954107"/>
          </a:xfrm>
          <a:prstGeom prst="rect">
            <a:avLst/>
          </a:prstGeom>
          <a:solidFill>
            <a:schemeClr val="accent5">
              <a:lumMod val="20000"/>
              <a:lumOff val="80000"/>
            </a:schemeClr>
          </a:solidFill>
          <a:ln>
            <a:noFill/>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800" b="1" dirty="0" err="1" smtClean="0">
                <a:solidFill>
                  <a:srgbClr val="FF0000"/>
                </a:solidFill>
                <a:latin typeface="Times New Roman" panose="02020603050405020304" pitchFamily="18" charset="0"/>
                <a:cs typeface="Times New Roman" panose="02020603050405020304" pitchFamily="18" charset="0"/>
              </a:rPr>
              <a:t>C</a:t>
            </a:r>
            <a:r>
              <a:rPr lang="en-US" altLang="en-US" sz="2800" b="1" baseline="-25000" dirty="0" err="1" smtClean="0">
                <a:solidFill>
                  <a:srgbClr val="FF0000"/>
                </a:solidFill>
                <a:latin typeface="Times New Roman" panose="02020603050405020304" pitchFamily="18" charset="0"/>
                <a:cs typeface="Times New Roman" panose="02020603050405020304" pitchFamily="18" charset="0"/>
              </a:rPr>
              <a:t>3</a:t>
            </a:r>
            <a:r>
              <a:rPr lang="en-US" altLang="en-US" sz="2800" b="1" dirty="0" err="1" smtClean="0">
                <a:solidFill>
                  <a:srgbClr val="FF0000"/>
                </a:solidFill>
                <a:latin typeface="Times New Roman" panose="02020603050405020304" pitchFamily="18" charset="0"/>
                <a:cs typeface="Times New Roman" panose="02020603050405020304" pitchFamily="18" charset="0"/>
              </a:rPr>
              <a:t>H</a:t>
            </a:r>
            <a:r>
              <a:rPr lang="en-US" altLang="en-US" sz="2800" b="1" baseline="-25000" dirty="0" err="1" smtClean="0">
                <a:solidFill>
                  <a:srgbClr val="FF0000"/>
                </a:solidFill>
                <a:latin typeface="Times New Roman" panose="02020603050405020304" pitchFamily="18" charset="0"/>
                <a:cs typeface="Times New Roman" panose="02020603050405020304" pitchFamily="18" charset="0"/>
              </a:rPr>
              <a:t>8</a:t>
            </a:r>
            <a:r>
              <a:rPr lang="en-US" altLang="en-US" sz="2800" b="1" dirty="0" err="1" smtClean="0">
                <a:solidFill>
                  <a:srgbClr val="FF0000"/>
                </a:solidFill>
                <a:latin typeface="Times New Roman" panose="02020603050405020304" pitchFamily="18" charset="0"/>
                <a:cs typeface="Times New Roman" panose="02020603050405020304" pitchFamily="18" charset="0"/>
              </a:rPr>
              <a:t>O</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baseline="-25000"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C</a:t>
            </a:r>
            <a:r>
              <a:rPr lang="en-US" altLang="en-US" sz="2800" b="1" baseline="-25000" dirty="0" err="1" smtClean="0">
                <a:solidFill>
                  <a:srgbClr val="FF0000"/>
                </a:solidFill>
                <a:latin typeface="Times New Roman" panose="02020603050405020304" pitchFamily="18" charset="0"/>
                <a:cs typeface="Times New Roman" panose="02020603050405020304" pitchFamily="18" charset="0"/>
              </a:rPr>
              <a:t>6</a:t>
            </a:r>
            <a:r>
              <a:rPr lang="en-US" altLang="en-US" sz="2800" b="1" dirty="0" err="1" smtClean="0">
                <a:solidFill>
                  <a:srgbClr val="FF0000"/>
                </a:solidFill>
                <a:latin typeface="Times New Roman" panose="02020603050405020304" pitchFamily="18" charset="0"/>
                <a:cs typeface="Times New Roman" panose="02020603050405020304" pitchFamily="18" charset="0"/>
              </a:rPr>
              <a:t>H</a:t>
            </a:r>
            <a:r>
              <a:rPr lang="en-US" altLang="en-US" sz="2800" b="1" baseline="-25000" dirty="0" err="1" smtClean="0">
                <a:solidFill>
                  <a:srgbClr val="FF0000"/>
                </a:solidFill>
                <a:latin typeface="Times New Roman" panose="02020603050405020304" pitchFamily="18" charset="0"/>
                <a:cs typeface="Times New Roman" panose="02020603050405020304" pitchFamily="18" charset="0"/>
              </a:rPr>
              <a:t>12</a:t>
            </a:r>
            <a:r>
              <a:rPr lang="en-US" altLang="en-US" sz="2800" b="1" dirty="0" err="1" smtClean="0">
                <a:solidFill>
                  <a:srgbClr val="FF0000"/>
                </a:solidFill>
                <a:latin typeface="Times New Roman" panose="02020603050405020304" pitchFamily="18" charset="0"/>
                <a:cs typeface="Times New Roman" panose="02020603050405020304" pitchFamily="18" charset="0"/>
              </a:rPr>
              <a:t>O</a:t>
            </a:r>
            <a:r>
              <a:rPr lang="en-US" altLang="en-US" sz="2800" b="1" baseline="-25000" dirty="0" err="1" smtClean="0">
                <a:solidFill>
                  <a:srgbClr val="FF0000"/>
                </a:solidFill>
                <a:latin typeface="Times New Roman" panose="02020603050405020304" pitchFamily="18" charset="0"/>
                <a:cs typeface="Times New Roman" panose="02020603050405020304" pitchFamily="18" charset="0"/>
              </a:rPr>
              <a:t>6</a:t>
            </a:r>
            <a:r>
              <a:rPr lang="en-US" altLang="en-US" sz="2800" b="1" dirty="0" smtClean="0">
                <a:solidFill>
                  <a:srgbClr val="FF0000"/>
                </a:solidFill>
                <a:latin typeface="Times New Roman" panose="02020603050405020304" pitchFamily="18" charset="0"/>
                <a:cs typeface="Times New Roman" panose="02020603050405020304" pitchFamily="18" charset="0"/>
              </a:rPr>
              <a:t> ; </a:t>
            </a:r>
            <a:r>
              <a:rPr lang="en-US" altLang="en-US" sz="2800" b="1" dirty="0" err="1" smtClean="0">
                <a:solidFill>
                  <a:srgbClr val="FF0000"/>
                </a:solidFill>
                <a:latin typeface="Times New Roman" panose="02020603050405020304" pitchFamily="18" charset="0"/>
                <a:cs typeface="Times New Roman" panose="02020603050405020304" pitchFamily="18" charset="0"/>
              </a:rPr>
              <a:t>C</a:t>
            </a:r>
            <a:r>
              <a:rPr lang="en-US" altLang="en-US" sz="2800" b="1" baseline="-25000" dirty="0" err="1" smtClean="0">
                <a:solidFill>
                  <a:srgbClr val="FF0000"/>
                </a:solidFill>
                <a:latin typeface="Times New Roman" panose="02020603050405020304" pitchFamily="18" charset="0"/>
                <a:cs typeface="Times New Roman" panose="02020603050405020304" pitchFamily="18" charset="0"/>
              </a:rPr>
              <a:t>2</a:t>
            </a:r>
            <a:r>
              <a:rPr lang="en-US" altLang="en-US" sz="2800" b="1" dirty="0" err="1" smtClean="0">
                <a:solidFill>
                  <a:srgbClr val="FF0000"/>
                </a:solidFill>
                <a:latin typeface="Times New Roman" panose="02020603050405020304" pitchFamily="18" charset="0"/>
                <a:cs typeface="Times New Roman" panose="02020603050405020304" pitchFamily="18" charset="0"/>
              </a:rPr>
              <a:t>H</a:t>
            </a:r>
            <a:r>
              <a:rPr lang="en-US" altLang="en-US" sz="2800" b="1" baseline="-25000" dirty="0" err="1" smtClean="0">
                <a:solidFill>
                  <a:srgbClr val="FF0000"/>
                </a:solidFill>
                <a:latin typeface="Times New Roman" panose="02020603050405020304" pitchFamily="18" charset="0"/>
                <a:cs typeface="Times New Roman" panose="02020603050405020304" pitchFamily="18" charset="0"/>
              </a:rPr>
              <a:t>6</a:t>
            </a:r>
            <a:r>
              <a:rPr lang="en-US" altLang="en-US" sz="2800" b="1" dirty="0" err="1" smtClean="0">
                <a:solidFill>
                  <a:srgbClr val="FF0000"/>
                </a:solidFill>
                <a:latin typeface="Times New Roman" panose="02020603050405020304" pitchFamily="18" charset="0"/>
                <a:cs typeface="Times New Roman" panose="02020603050405020304" pitchFamily="18" charset="0"/>
              </a:rPr>
              <a:t>O</a:t>
            </a:r>
            <a:r>
              <a:rPr lang="en-US" altLang="en-US" sz="2800" b="1" dirty="0" smtClean="0">
                <a:solidFill>
                  <a:srgbClr val="FF0000"/>
                </a:solidFill>
                <a:latin typeface="Times New Roman" panose="02020603050405020304" pitchFamily="18" charset="0"/>
                <a:cs typeface="Times New Roman" panose="02020603050405020304" pitchFamily="18" charset="0"/>
              </a:rPr>
              <a:t> ; </a:t>
            </a:r>
            <a:r>
              <a:rPr lang="en-US" altLang="en-US" sz="2800" b="1" dirty="0" err="1" smtClean="0">
                <a:solidFill>
                  <a:srgbClr val="FF0000"/>
                </a:solidFill>
                <a:latin typeface="Times New Roman" panose="02020603050405020304" pitchFamily="18" charset="0"/>
                <a:cs typeface="Times New Roman" panose="02020603050405020304" pitchFamily="18" charset="0"/>
              </a:rPr>
              <a:t>C</a:t>
            </a:r>
            <a:r>
              <a:rPr lang="en-US" altLang="en-US" sz="2800" b="1" baseline="-25000" dirty="0" err="1" smtClean="0">
                <a:solidFill>
                  <a:srgbClr val="FF0000"/>
                </a:solidFill>
                <a:latin typeface="Times New Roman" panose="02020603050405020304" pitchFamily="18" charset="0"/>
                <a:cs typeface="Times New Roman" panose="02020603050405020304" pitchFamily="18" charset="0"/>
              </a:rPr>
              <a:t>2</a:t>
            </a:r>
            <a:r>
              <a:rPr lang="en-US" altLang="en-US" sz="2800" b="1" dirty="0" err="1" smtClean="0">
                <a:solidFill>
                  <a:srgbClr val="FF0000"/>
                </a:solidFill>
                <a:latin typeface="Times New Roman" panose="02020603050405020304" pitchFamily="18" charset="0"/>
                <a:cs typeface="Times New Roman" panose="02020603050405020304" pitchFamily="18" charset="0"/>
              </a:rPr>
              <a:t>H</a:t>
            </a:r>
            <a:r>
              <a:rPr lang="en-US" altLang="en-US" sz="2800" b="1" baseline="-25000" dirty="0" err="1" smtClean="0">
                <a:solidFill>
                  <a:srgbClr val="FF0000"/>
                </a:solidFill>
                <a:latin typeface="Times New Roman" panose="02020603050405020304" pitchFamily="18" charset="0"/>
                <a:cs typeface="Times New Roman" panose="02020603050405020304" pitchFamily="18" charset="0"/>
              </a:rPr>
              <a:t>3</a:t>
            </a:r>
            <a:r>
              <a:rPr lang="en-US" altLang="en-US" sz="2800" b="1" dirty="0" err="1" smtClean="0">
                <a:solidFill>
                  <a:srgbClr val="FF0000"/>
                </a:solidFill>
                <a:latin typeface="Times New Roman" panose="02020603050405020304" pitchFamily="18" charset="0"/>
                <a:cs typeface="Times New Roman" panose="02020603050405020304" pitchFamily="18" charset="0"/>
              </a:rPr>
              <a:t>Cl</a:t>
            </a:r>
            <a:r>
              <a:rPr lang="en-US" altLang="en-US" sz="2800" b="1" dirty="0" smtClean="0">
                <a:solidFill>
                  <a:srgbClr val="FF0000"/>
                </a:solidFill>
                <a:latin typeface="Times New Roman" panose="02020603050405020304" pitchFamily="18" charset="0"/>
                <a:cs typeface="Times New Roman" panose="02020603050405020304" pitchFamily="18" charset="0"/>
              </a:rPr>
              <a:t> </a:t>
            </a:r>
            <a:endParaRPr lang="vi-VN" altLang="en-US" sz="2800" b="1" dirty="0">
              <a:solidFill>
                <a:srgbClr val="FF0000"/>
              </a:solidFill>
              <a:latin typeface="Times New Roman" panose="02020603050405020304" pitchFamily="18" charset="0"/>
              <a:cs typeface="Times New Roman" panose="02020603050405020304" pitchFamily="18" charset="0"/>
            </a:endParaRPr>
          </a:p>
        </p:txBody>
      </p:sp>
      <p:pic>
        <p:nvPicPr>
          <p:cNvPr id="10" name="Picture 2" descr="Em Bé Học Bài, Học Sinh Mầm Non 2 - KhoThietKe.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1972" y="4187992"/>
            <a:ext cx="1601860" cy="92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20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31" b="331"/>
          <a:stretch>
            <a:fillRect/>
          </a:stretch>
        </p:blipFill>
        <p:spPr>
          <a:xfrm>
            <a:off x="0" y="0"/>
            <a:ext cx="9144000" cy="51435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19695" y="0"/>
            <a:ext cx="10600795" cy="5143500"/>
          </a:xfrm>
          <a:prstGeom prst="rect">
            <a:avLst/>
          </a:prstGeom>
        </p:spPr>
      </p:pic>
      <p:grpSp>
        <p:nvGrpSpPr>
          <p:cNvPr id="4" name="Group 4"/>
          <p:cNvGrpSpPr/>
          <p:nvPr/>
        </p:nvGrpSpPr>
        <p:grpSpPr>
          <a:xfrm>
            <a:off x="1111749" y="1600324"/>
            <a:ext cx="6721262" cy="2605301"/>
            <a:chOff x="0" y="0"/>
            <a:chExt cx="3540418" cy="1372340"/>
          </a:xfrm>
        </p:grpSpPr>
        <p:sp>
          <p:nvSpPr>
            <p:cNvPr id="5" name="Freeform 5"/>
            <p:cNvSpPr/>
            <p:nvPr/>
          </p:nvSpPr>
          <p:spPr>
            <a:xfrm>
              <a:off x="0" y="0"/>
              <a:ext cx="3540418" cy="1372340"/>
            </a:xfrm>
            <a:custGeom>
              <a:avLst/>
              <a:gdLst/>
              <a:ahLst/>
              <a:cxnLst/>
              <a:rect l="l" t="t" r="r" b="b"/>
              <a:pathLst>
                <a:path w="3540418" h="1372340">
                  <a:moveTo>
                    <a:pt x="29372" y="0"/>
                  </a:moveTo>
                  <a:lnTo>
                    <a:pt x="3511045" y="0"/>
                  </a:lnTo>
                  <a:cubicBezTo>
                    <a:pt x="3518835" y="0"/>
                    <a:pt x="3526306" y="3095"/>
                    <a:pt x="3531815" y="8603"/>
                  </a:cubicBezTo>
                  <a:cubicBezTo>
                    <a:pt x="3537323" y="14111"/>
                    <a:pt x="3540418" y="21582"/>
                    <a:pt x="3540418" y="29372"/>
                  </a:cubicBezTo>
                  <a:lnTo>
                    <a:pt x="3540418" y="1342967"/>
                  </a:lnTo>
                  <a:cubicBezTo>
                    <a:pt x="3540418" y="1350757"/>
                    <a:pt x="3537323" y="1358228"/>
                    <a:pt x="3531815" y="1363737"/>
                  </a:cubicBezTo>
                  <a:cubicBezTo>
                    <a:pt x="3526306" y="1369245"/>
                    <a:pt x="3518835" y="1372340"/>
                    <a:pt x="3511045" y="1372340"/>
                  </a:cubicBezTo>
                  <a:lnTo>
                    <a:pt x="29372" y="1372340"/>
                  </a:lnTo>
                  <a:cubicBezTo>
                    <a:pt x="21582" y="1372340"/>
                    <a:pt x="14111" y="1369245"/>
                    <a:pt x="8603" y="1363737"/>
                  </a:cubicBezTo>
                  <a:cubicBezTo>
                    <a:pt x="3095" y="1358228"/>
                    <a:pt x="0" y="1350757"/>
                    <a:pt x="0" y="1342967"/>
                  </a:cubicBezTo>
                  <a:lnTo>
                    <a:pt x="0" y="29372"/>
                  </a:lnTo>
                  <a:cubicBezTo>
                    <a:pt x="0" y="21582"/>
                    <a:pt x="3095" y="14111"/>
                    <a:pt x="8603" y="8603"/>
                  </a:cubicBezTo>
                  <a:cubicBezTo>
                    <a:pt x="14111" y="3095"/>
                    <a:pt x="21582" y="0"/>
                    <a:pt x="29372" y="0"/>
                  </a:cubicBezTo>
                  <a:close/>
                </a:path>
              </a:pathLst>
            </a:custGeom>
            <a:solidFill>
              <a:srgbClr val="024A4A"/>
            </a:solidFill>
          </p:spPr>
        </p:sp>
        <p:sp>
          <p:nvSpPr>
            <p:cNvPr id="6" name="TextBox 6"/>
            <p:cNvSpPr txBox="1"/>
            <p:nvPr/>
          </p:nvSpPr>
          <p:spPr>
            <a:xfrm>
              <a:off x="0" y="-38100"/>
              <a:ext cx="812800" cy="850900"/>
            </a:xfrm>
            <a:prstGeom prst="rect">
              <a:avLst/>
            </a:prstGeom>
          </p:spPr>
          <p:txBody>
            <a:bodyPr lIns="25400" tIns="25400" rIns="25400" bIns="25400" rtlCol="0" anchor="ctr"/>
            <a:lstStyle/>
            <a:p>
              <a:pPr algn="ctr" defTabSz="457223">
                <a:lnSpc>
                  <a:spcPts val="1330"/>
                </a:lnSpc>
              </a:pPr>
              <a:endParaRPr sz="900">
                <a:solidFill>
                  <a:prstClr val="black"/>
                </a:solidFill>
                <a:latin typeface="Calibri"/>
              </a:endParaRPr>
            </a:p>
          </p:txBody>
        </p:sp>
      </p:grpSp>
      <p:sp>
        <p:nvSpPr>
          <p:cNvPr id="7" name="TextBox 7"/>
          <p:cNvSpPr txBox="1"/>
          <p:nvPr/>
        </p:nvSpPr>
        <p:spPr>
          <a:xfrm>
            <a:off x="1310991" y="1820238"/>
            <a:ext cx="6522020" cy="1910138"/>
          </a:xfrm>
          <a:prstGeom prst="rect">
            <a:avLst/>
          </a:prstGeom>
        </p:spPr>
        <p:txBody>
          <a:bodyPr lIns="0" tIns="0" rIns="0" bIns="0" rtlCol="0" anchor="t">
            <a:spAutoFit/>
          </a:bodyPr>
          <a:lstStyle/>
          <a:p>
            <a:pPr algn="ctr" defTabSz="457223">
              <a:lnSpc>
                <a:spcPts val="7700"/>
              </a:lnSpc>
            </a:pPr>
            <a:r>
              <a:rPr lang="en-US" sz="5501" b="1" dirty="0">
                <a:solidFill>
                  <a:srgbClr val="FFFFFF"/>
                </a:solidFill>
                <a:latin typeface="Times New Roman" panose="02020603050405020304" pitchFamily="18" charset="0"/>
                <a:cs typeface="Times New Roman" panose="02020603050405020304" pitchFamily="18" charset="0"/>
              </a:rPr>
              <a:t>CHÀO MỪNG</a:t>
            </a:r>
          </a:p>
          <a:p>
            <a:pPr algn="ctr" defTabSz="457223">
              <a:lnSpc>
                <a:spcPts val="7700"/>
              </a:lnSpc>
            </a:pPr>
            <a:r>
              <a:rPr lang="en-US" sz="5501" b="1" dirty="0">
                <a:solidFill>
                  <a:srgbClr val="FFFFFF"/>
                </a:solidFill>
                <a:latin typeface="Times New Roman" panose="02020603050405020304" pitchFamily="18" charset="0"/>
                <a:cs typeface="Times New Roman" panose="02020603050405020304" pitchFamily="18" charset="0"/>
              </a:rPr>
              <a:t>CÁC EM HỌC SINH </a:t>
            </a:r>
          </a:p>
        </p:txBody>
      </p:sp>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440997"/>
            <a:ext cx="9144000" cy="2366010"/>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746718" y="1114883"/>
            <a:ext cx="1882933" cy="2057400"/>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37290" y="2831475"/>
            <a:ext cx="1948919" cy="2057400"/>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14350" y="1209968"/>
            <a:ext cx="1674538" cy="1693007"/>
          </a:xfrm>
          <a:prstGeom prst="rect">
            <a:avLst/>
          </a:prstGeom>
        </p:spPr>
      </p:pic>
    </p:spTree>
    <p:extLst>
      <p:ext uri="{BB962C8B-B14F-4D97-AF65-F5344CB8AC3E}">
        <p14:creationId xmlns:p14="http://schemas.microsoft.com/office/powerpoint/2010/main" val="27974113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body" sz="half" idx="1"/>
          </p:nvPr>
        </p:nvSpPr>
        <p:spPr>
          <a:xfrm>
            <a:off x="430305" y="268312"/>
            <a:ext cx="8380206" cy="1279832"/>
          </a:xfrm>
          <a:ln>
            <a:solidFill>
              <a:schemeClr val="bg1"/>
            </a:solidFill>
            <a:miter lim="800000"/>
            <a:headEnd/>
            <a:tailEnd/>
          </a:ln>
        </p:spPr>
        <p:txBody>
          <a:bodyPr>
            <a:noAutofit/>
          </a:bodyPr>
          <a:lstStyle/>
          <a:p>
            <a:pPr>
              <a:lnSpc>
                <a:spcPct val="80000"/>
              </a:lnSpc>
              <a:buNone/>
            </a:pPr>
            <a:r>
              <a:rPr lang="en-US" altLang="en-US" sz="2800" b="1" dirty="0" smtClean="0">
                <a:solidFill>
                  <a:srgbClr val="0000B8"/>
                </a:solidFill>
                <a:latin typeface="Times New Roman" panose="02020603050405020304" pitchFamily="18" charset="0"/>
              </a:rPr>
              <a:t>3. </a:t>
            </a:r>
            <a:r>
              <a:rPr lang="en-US" altLang="en-US" sz="2800" b="1" dirty="0" err="1">
                <a:solidFill>
                  <a:srgbClr val="0000B8"/>
                </a:solidFill>
                <a:latin typeface="Times New Roman" panose="02020603050405020304" pitchFamily="18" charset="0"/>
              </a:rPr>
              <a:t>Khái</a:t>
            </a:r>
            <a:r>
              <a:rPr lang="en-US" altLang="en-US" sz="2800" b="1" dirty="0">
                <a:solidFill>
                  <a:srgbClr val="0000B8"/>
                </a:solidFill>
                <a:latin typeface="Times New Roman" panose="02020603050405020304" pitchFamily="18" charset="0"/>
              </a:rPr>
              <a:t> </a:t>
            </a:r>
            <a:r>
              <a:rPr lang="en-US" altLang="en-US" sz="2800" b="1" dirty="0" err="1">
                <a:solidFill>
                  <a:srgbClr val="0000B8"/>
                </a:solidFill>
                <a:latin typeface="Times New Roman" panose="02020603050405020304" pitchFamily="18" charset="0"/>
              </a:rPr>
              <a:t>niệm</a:t>
            </a:r>
            <a:r>
              <a:rPr lang="en-US" altLang="en-US" sz="2800" b="1" dirty="0">
                <a:solidFill>
                  <a:srgbClr val="0000B8"/>
                </a:solidFill>
                <a:latin typeface="Times New Roman" panose="02020603050405020304" pitchFamily="18" charset="0"/>
              </a:rPr>
              <a:t> </a:t>
            </a:r>
            <a:r>
              <a:rPr lang="en-US" altLang="en-US" sz="2800" b="1" dirty="0" err="1">
                <a:solidFill>
                  <a:srgbClr val="0000B8"/>
                </a:solidFill>
                <a:latin typeface="Times New Roman" panose="02020603050405020304" pitchFamily="18" charset="0"/>
              </a:rPr>
              <a:t>về</a:t>
            </a:r>
            <a:r>
              <a:rPr lang="en-US" altLang="en-US" sz="2800" b="1" dirty="0">
                <a:solidFill>
                  <a:srgbClr val="0000B8"/>
                </a:solidFill>
                <a:latin typeface="Times New Roman" panose="02020603050405020304" pitchFamily="18" charset="0"/>
              </a:rPr>
              <a:t> </a:t>
            </a:r>
            <a:r>
              <a:rPr lang="en-US" altLang="en-US" sz="2800" b="1" dirty="0" err="1">
                <a:solidFill>
                  <a:srgbClr val="0000B8"/>
                </a:solidFill>
                <a:latin typeface="Times New Roman" panose="02020603050405020304" pitchFamily="18" charset="0"/>
              </a:rPr>
              <a:t>hóa</a:t>
            </a:r>
            <a:r>
              <a:rPr lang="en-US" altLang="en-US" sz="2800" b="1" dirty="0">
                <a:solidFill>
                  <a:srgbClr val="0000B8"/>
                </a:solidFill>
                <a:latin typeface="Times New Roman" panose="02020603050405020304" pitchFamily="18" charset="0"/>
              </a:rPr>
              <a:t> </a:t>
            </a:r>
            <a:r>
              <a:rPr lang="en-US" altLang="en-US" sz="2800" b="1" dirty="0" err="1">
                <a:solidFill>
                  <a:srgbClr val="0000B8"/>
                </a:solidFill>
                <a:latin typeface="Times New Roman" panose="02020603050405020304" pitchFamily="18" charset="0"/>
              </a:rPr>
              <a:t>học</a:t>
            </a:r>
            <a:r>
              <a:rPr lang="en-US" altLang="en-US" sz="2800" b="1" dirty="0">
                <a:solidFill>
                  <a:srgbClr val="0000B8"/>
                </a:solidFill>
                <a:latin typeface="Times New Roman" panose="02020603050405020304" pitchFamily="18" charset="0"/>
              </a:rPr>
              <a:t> </a:t>
            </a:r>
            <a:r>
              <a:rPr lang="en-US" altLang="en-US" sz="2800" b="1" dirty="0" err="1">
                <a:solidFill>
                  <a:srgbClr val="0000B8"/>
                </a:solidFill>
                <a:latin typeface="Times New Roman" panose="02020603050405020304" pitchFamily="18" charset="0"/>
              </a:rPr>
              <a:t>hữu</a:t>
            </a:r>
            <a:r>
              <a:rPr lang="en-US" altLang="en-US" sz="2800" b="1" dirty="0">
                <a:solidFill>
                  <a:srgbClr val="0000B8"/>
                </a:solidFill>
                <a:latin typeface="Times New Roman" panose="02020603050405020304" pitchFamily="18" charset="0"/>
              </a:rPr>
              <a:t> </a:t>
            </a:r>
            <a:r>
              <a:rPr lang="en-US" altLang="en-US" sz="2800" b="1" dirty="0" err="1" smtClean="0">
                <a:solidFill>
                  <a:srgbClr val="0000B8"/>
                </a:solidFill>
                <a:latin typeface="Times New Roman" panose="02020603050405020304" pitchFamily="18" charset="0"/>
              </a:rPr>
              <a:t>cơ</a:t>
            </a:r>
            <a:r>
              <a:rPr lang="en-US" altLang="en-US" sz="2800" b="1" dirty="0" smtClean="0">
                <a:solidFill>
                  <a:srgbClr val="0000B8"/>
                </a:solidFill>
                <a:latin typeface="Times New Roman" panose="02020603050405020304" pitchFamily="18" charset="0"/>
              </a:rPr>
              <a:t>:</a:t>
            </a:r>
          </a:p>
          <a:p>
            <a:pPr>
              <a:lnSpc>
                <a:spcPct val="80000"/>
              </a:lnSpc>
              <a:buNone/>
            </a:pP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Hóa</a:t>
            </a:r>
            <a:r>
              <a:rPr lang="en-US" altLang="en-US" sz="2800" dirty="0" smtClean="0">
                <a:latin typeface="Times New Roman" panose="02020603050405020304" pitchFamily="18" charset="0"/>
              </a:rPr>
              <a:t> </a:t>
            </a:r>
            <a:r>
              <a:rPr lang="en-US" altLang="en-US" sz="2800" dirty="0" err="1">
                <a:latin typeface="Times New Roman" panose="02020603050405020304" pitchFamily="18" charset="0"/>
              </a:rPr>
              <a:t>học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hữu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cơ</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ngành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hóa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học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chuyên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nghiên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cứu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về</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các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hợp</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chất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hữu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cơ</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những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chuyển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đổi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của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chúng</a:t>
            </a:r>
            <a:r>
              <a:rPr lang="en-US" altLang="en-US" sz="2800" dirty="0">
                <a:latin typeface="Times New Roman" panose="02020603050405020304" pitchFamily="18" charset="0"/>
              </a:rPr>
              <a:t>.</a:t>
            </a:r>
          </a:p>
        </p:txBody>
      </p:sp>
      <p:sp>
        <p:nvSpPr>
          <p:cNvPr id="176131" name="Rectangle 3"/>
          <p:cNvSpPr>
            <a:spLocks noChangeArrowheads="1"/>
          </p:cNvSpPr>
          <p:nvPr/>
        </p:nvSpPr>
        <p:spPr bwMode="auto">
          <a:xfrm>
            <a:off x="2541491" y="4103631"/>
            <a:ext cx="3740972" cy="574809"/>
          </a:xfrm>
          <a:prstGeom prst="rect">
            <a:avLst/>
          </a:prstGeom>
          <a:solidFill>
            <a:schemeClr val="bg1"/>
          </a:solidFill>
          <a:ln w="38100" algn="ctr">
            <a:solidFill>
              <a:srgbClr val="FF0066"/>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b="1" i="1" dirty="0" err="1">
                <a:solidFill>
                  <a:srgbClr val="0000FF"/>
                </a:solidFill>
                <a:latin typeface="Times New Roman" panose="02020603050405020304" pitchFamily="18" charset="0"/>
                <a:cs typeface="Times New Roman" panose="02020603050405020304" pitchFamily="18" charset="0"/>
              </a:rPr>
              <a:t>Hóa</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học</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hữu</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cơ</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là</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gì</a:t>
            </a:r>
            <a:r>
              <a:rPr lang="en-US" altLang="en-US" sz="2800" b="1" i="1" dirty="0">
                <a:solidFill>
                  <a:srgbClr val="0000FF"/>
                </a:solidFill>
                <a:latin typeface="Times New Roman" panose="02020603050405020304" pitchFamily="18" charset="0"/>
                <a:cs typeface="Times New Roman" panose="02020603050405020304" pitchFamily="18" charset="0"/>
              </a:rPr>
              <a:t> ?</a:t>
            </a:r>
          </a:p>
        </p:txBody>
      </p:sp>
      <p:sp>
        <p:nvSpPr>
          <p:cNvPr id="176133" name="Rectangle 5"/>
          <p:cNvSpPr>
            <a:spLocks noChangeArrowheads="1"/>
          </p:cNvSpPr>
          <p:nvPr/>
        </p:nvSpPr>
        <p:spPr bwMode="auto">
          <a:xfrm>
            <a:off x="1227655" y="4119187"/>
            <a:ext cx="7137031" cy="857250"/>
          </a:xfrm>
          <a:prstGeom prst="rect">
            <a:avLst/>
          </a:prstGeom>
          <a:solidFill>
            <a:schemeClr val="bg1"/>
          </a:solidFill>
          <a:ln w="38100" algn="ctr">
            <a:solidFill>
              <a:srgbClr val="FF0066"/>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r>
              <a:rPr lang="en-US" altLang="en-US" sz="2800" b="1" i="1" dirty="0" err="1">
                <a:solidFill>
                  <a:srgbClr val="0000B8"/>
                </a:solidFill>
                <a:latin typeface="Times New Roman" panose="02020603050405020304" pitchFamily="18" charset="0"/>
                <a:cs typeface="Times New Roman" panose="02020603050405020304" pitchFamily="18" charset="0"/>
              </a:rPr>
              <a:t>Ngành</a:t>
            </a:r>
            <a:r>
              <a:rPr lang="en-US" altLang="en-US" sz="2800" b="1" i="1" dirty="0">
                <a:solidFill>
                  <a:srgbClr val="0000B8"/>
                </a:solidFill>
                <a:latin typeface="Times New Roman" panose="02020603050405020304" pitchFamily="18" charset="0"/>
                <a:cs typeface="Times New Roman" panose="02020603050405020304" pitchFamily="18" charset="0"/>
              </a:rPr>
              <a:t> </a:t>
            </a:r>
            <a:r>
              <a:rPr lang="en-US" altLang="en-US" sz="2800" b="1" i="1" dirty="0" err="1">
                <a:solidFill>
                  <a:srgbClr val="0000B8"/>
                </a:solidFill>
                <a:latin typeface="Times New Roman" panose="02020603050405020304" pitchFamily="18" charset="0"/>
                <a:cs typeface="Times New Roman" panose="02020603050405020304" pitchFamily="18" charset="0"/>
              </a:rPr>
              <a:t>hóa</a:t>
            </a:r>
            <a:r>
              <a:rPr lang="en-US" altLang="en-US" sz="2800" b="1" i="1" dirty="0">
                <a:solidFill>
                  <a:srgbClr val="0000B8"/>
                </a:solidFill>
                <a:latin typeface="Times New Roman" panose="02020603050405020304" pitchFamily="18" charset="0"/>
                <a:cs typeface="Times New Roman" panose="02020603050405020304" pitchFamily="18" charset="0"/>
              </a:rPr>
              <a:t> </a:t>
            </a:r>
            <a:r>
              <a:rPr lang="en-US" altLang="en-US" sz="2800" b="1" i="1" dirty="0" err="1">
                <a:solidFill>
                  <a:srgbClr val="0000B8"/>
                </a:solidFill>
                <a:latin typeface="Times New Roman" panose="02020603050405020304" pitchFamily="18" charset="0"/>
                <a:cs typeface="Times New Roman" panose="02020603050405020304" pitchFamily="18" charset="0"/>
              </a:rPr>
              <a:t>học</a:t>
            </a:r>
            <a:r>
              <a:rPr lang="en-US" altLang="en-US" sz="2800" b="1" i="1" dirty="0">
                <a:solidFill>
                  <a:srgbClr val="0000B8"/>
                </a:solidFill>
                <a:latin typeface="Times New Roman" panose="02020603050405020304" pitchFamily="18" charset="0"/>
                <a:cs typeface="Times New Roman" panose="02020603050405020304" pitchFamily="18" charset="0"/>
              </a:rPr>
              <a:t> </a:t>
            </a:r>
            <a:r>
              <a:rPr lang="en-US" altLang="en-US" sz="2800" b="1" i="1" dirty="0" err="1">
                <a:solidFill>
                  <a:srgbClr val="0000B8"/>
                </a:solidFill>
                <a:latin typeface="Times New Roman" panose="02020603050405020304" pitchFamily="18" charset="0"/>
                <a:cs typeface="Times New Roman" panose="02020603050405020304" pitchFamily="18" charset="0"/>
              </a:rPr>
              <a:t>hữu</a:t>
            </a:r>
            <a:r>
              <a:rPr lang="en-US" altLang="en-US" sz="2800" b="1" i="1" dirty="0">
                <a:solidFill>
                  <a:srgbClr val="0000B8"/>
                </a:solidFill>
                <a:latin typeface="Times New Roman" panose="02020603050405020304" pitchFamily="18" charset="0"/>
                <a:cs typeface="Times New Roman" panose="02020603050405020304" pitchFamily="18" charset="0"/>
              </a:rPr>
              <a:t> </a:t>
            </a:r>
            <a:r>
              <a:rPr lang="en-US" altLang="en-US" sz="2800" b="1" i="1" dirty="0" err="1">
                <a:solidFill>
                  <a:srgbClr val="0000B8"/>
                </a:solidFill>
                <a:latin typeface="Times New Roman" panose="02020603050405020304" pitchFamily="18" charset="0"/>
                <a:cs typeface="Times New Roman" panose="02020603050405020304" pitchFamily="18" charset="0"/>
              </a:rPr>
              <a:t>cơ</a:t>
            </a:r>
            <a:r>
              <a:rPr lang="en-US" altLang="en-US" sz="2800" b="1" i="1" dirty="0">
                <a:solidFill>
                  <a:srgbClr val="0000B8"/>
                </a:solidFill>
                <a:latin typeface="Times New Roman" panose="02020603050405020304" pitchFamily="18" charset="0"/>
                <a:cs typeface="Times New Roman" panose="02020603050405020304" pitchFamily="18" charset="0"/>
              </a:rPr>
              <a:t> </a:t>
            </a:r>
            <a:r>
              <a:rPr lang="en-US" altLang="en-US" sz="2800" b="1" i="1" dirty="0" err="1">
                <a:solidFill>
                  <a:srgbClr val="0000B8"/>
                </a:solidFill>
                <a:latin typeface="Times New Roman" panose="02020603050405020304" pitchFamily="18" charset="0"/>
                <a:cs typeface="Times New Roman" panose="02020603050405020304" pitchFamily="18" charset="0"/>
              </a:rPr>
              <a:t>có</a:t>
            </a:r>
            <a:r>
              <a:rPr lang="en-US" altLang="en-US" sz="2800" b="1" i="1" dirty="0">
                <a:solidFill>
                  <a:srgbClr val="0000B8"/>
                </a:solidFill>
                <a:latin typeface="Times New Roman" panose="02020603050405020304" pitchFamily="18" charset="0"/>
                <a:cs typeface="Times New Roman" panose="02020603050405020304" pitchFamily="18" charset="0"/>
              </a:rPr>
              <a:t> </a:t>
            </a:r>
            <a:r>
              <a:rPr lang="en-US" altLang="en-US" sz="2800" b="1" i="1" dirty="0" err="1">
                <a:solidFill>
                  <a:srgbClr val="0000B8"/>
                </a:solidFill>
                <a:latin typeface="Times New Roman" panose="02020603050405020304" pitchFamily="18" charset="0"/>
                <a:cs typeface="Times New Roman" panose="02020603050405020304" pitchFamily="18" charset="0"/>
              </a:rPr>
              <a:t>vai</a:t>
            </a:r>
            <a:r>
              <a:rPr lang="en-US" altLang="en-US" sz="2800" b="1" i="1" dirty="0">
                <a:solidFill>
                  <a:srgbClr val="0000B8"/>
                </a:solidFill>
                <a:latin typeface="Times New Roman" panose="02020603050405020304" pitchFamily="18" charset="0"/>
                <a:cs typeface="Times New Roman" panose="02020603050405020304" pitchFamily="18" charset="0"/>
              </a:rPr>
              <a:t> </a:t>
            </a:r>
            <a:r>
              <a:rPr lang="en-US" altLang="en-US" sz="2800" b="1" i="1" dirty="0" err="1">
                <a:solidFill>
                  <a:srgbClr val="0000B8"/>
                </a:solidFill>
                <a:latin typeface="Times New Roman" panose="02020603050405020304" pitchFamily="18" charset="0"/>
                <a:cs typeface="Times New Roman" panose="02020603050405020304" pitchFamily="18" charset="0"/>
              </a:rPr>
              <a:t>trò</a:t>
            </a:r>
            <a:r>
              <a:rPr lang="en-US" altLang="en-US" sz="2800" b="1" i="1" dirty="0">
                <a:solidFill>
                  <a:srgbClr val="0000B8"/>
                </a:solidFill>
                <a:latin typeface="Times New Roman" panose="02020603050405020304" pitchFamily="18" charset="0"/>
                <a:cs typeface="Times New Roman" panose="02020603050405020304" pitchFamily="18" charset="0"/>
              </a:rPr>
              <a:t> </a:t>
            </a:r>
            <a:r>
              <a:rPr lang="en-US" altLang="en-US" sz="2800" b="1" i="1" dirty="0" err="1">
                <a:solidFill>
                  <a:srgbClr val="0000B8"/>
                </a:solidFill>
                <a:latin typeface="Times New Roman" panose="02020603050405020304" pitchFamily="18" charset="0"/>
                <a:cs typeface="Times New Roman" panose="02020603050405020304" pitchFamily="18" charset="0"/>
              </a:rPr>
              <a:t>như</a:t>
            </a:r>
            <a:r>
              <a:rPr lang="en-US" altLang="en-US" sz="2800" b="1" i="1" dirty="0">
                <a:solidFill>
                  <a:srgbClr val="0000B8"/>
                </a:solidFill>
                <a:latin typeface="Times New Roman" panose="02020603050405020304" pitchFamily="18" charset="0"/>
                <a:cs typeface="Times New Roman" panose="02020603050405020304" pitchFamily="18" charset="0"/>
              </a:rPr>
              <a:t> </a:t>
            </a:r>
            <a:r>
              <a:rPr lang="en-US" altLang="en-US" sz="2800" b="1" i="1" dirty="0" err="1">
                <a:solidFill>
                  <a:srgbClr val="0000B8"/>
                </a:solidFill>
                <a:latin typeface="Times New Roman" panose="02020603050405020304" pitchFamily="18" charset="0"/>
                <a:cs typeface="Times New Roman" panose="02020603050405020304" pitchFamily="18" charset="0"/>
              </a:rPr>
              <a:t>thế</a:t>
            </a:r>
            <a:r>
              <a:rPr lang="en-US" altLang="en-US" sz="2800" b="1" i="1" dirty="0">
                <a:solidFill>
                  <a:srgbClr val="0000B8"/>
                </a:solidFill>
                <a:latin typeface="Times New Roman" panose="02020603050405020304" pitchFamily="18" charset="0"/>
                <a:cs typeface="Times New Roman" panose="02020603050405020304" pitchFamily="18" charset="0"/>
              </a:rPr>
              <a:t> </a:t>
            </a:r>
            <a:r>
              <a:rPr lang="en-US" altLang="en-US" sz="2800" b="1" i="1" dirty="0" err="1" smtClean="0">
                <a:solidFill>
                  <a:srgbClr val="0000B8"/>
                </a:solidFill>
                <a:latin typeface="Times New Roman" panose="02020603050405020304" pitchFamily="18" charset="0"/>
                <a:cs typeface="Times New Roman" panose="02020603050405020304" pitchFamily="18" charset="0"/>
              </a:rPr>
              <a:t>nào</a:t>
            </a:r>
            <a:r>
              <a:rPr lang="en-US" altLang="en-US" sz="2800" b="1" i="1" dirty="0" smtClean="0">
                <a:solidFill>
                  <a:srgbClr val="0000B8"/>
                </a:solidFill>
                <a:latin typeface="Times New Roman" panose="02020603050405020304" pitchFamily="18" charset="0"/>
                <a:cs typeface="Times New Roman" panose="02020603050405020304" pitchFamily="18" charset="0"/>
              </a:rPr>
              <a:t> </a:t>
            </a:r>
          </a:p>
          <a:p>
            <a:pPr algn="just" eaLnBrk="1" hangingPunct="1"/>
            <a:r>
              <a:rPr lang="en-US" altLang="en-US" sz="2800" b="1" i="1" dirty="0" err="1" smtClean="0">
                <a:solidFill>
                  <a:srgbClr val="0000B8"/>
                </a:solidFill>
                <a:latin typeface="Times New Roman" panose="02020603050405020304" pitchFamily="18" charset="0"/>
                <a:cs typeface="Times New Roman" panose="02020603050405020304" pitchFamily="18" charset="0"/>
              </a:rPr>
              <a:t>đối</a:t>
            </a:r>
            <a:r>
              <a:rPr lang="en-US" altLang="en-US" sz="2800" b="1" i="1" dirty="0" smtClean="0">
                <a:solidFill>
                  <a:srgbClr val="0000B8"/>
                </a:solidFill>
                <a:latin typeface="Times New Roman" panose="02020603050405020304" pitchFamily="18" charset="0"/>
                <a:cs typeface="Times New Roman" panose="02020603050405020304" pitchFamily="18" charset="0"/>
              </a:rPr>
              <a:t> </a:t>
            </a:r>
            <a:r>
              <a:rPr lang="en-US" altLang="en-US" sz="2800" b="1" i="1" dirty="0" err="1">
                <a:solidFill>
                  <a:srgbClr val="0000B8"/>
                </a:solidFill>
                <a:latin typeface="Times New Roman" panose="02020603050405020304" pitchFamily="18" charset="0"/>
                <a:cs typeface="Times New Roman" panose="02020603050405020304" pitchFamily="18" charset="0"/>
              </a:rPr>
              <a:t>với</a:t>
            </a:r>
            <a:r>
              <a:rPr lang="en-US" altLang="en-US" sz="2800" b="1" i="1" dirty="0">
                <a:solidFill>
                  <a:srgbClr val="0000B8"/>
                </a:solidFill>
                <a:latin typeface="Times New Roman" panose="02020603050405020304" pitchFamily="18" charset="0"/>
                <a:cs typeface="Times New Roman" panose="02020603050405020304" pitchFamily="18" charset="0"/>
              </a:rPr>
              <a:t> </a:t>
            </a:r>
            <a:r>
              <a:rPr lang="en-US" altLang="en-US" sz="2800" b="1" i="1" dirty="0" err="1">
                <a:solidFill>
                  <a:srgbClr val="0000B8"/>
                </a:solidFill>
                <a:latin typeface="Times New Roman" panose="02020603050405020304" pitchFamily="18" charset="0"/>
                <a:cs typeface="Times New Roman" panose="02020603050405020304" pitchFamily="18" charset="0"/>
              </a:rPr>
              <a:t>đời</a:t>
            </a:r>
            <a:r>
              <a:rPr lang="en-US" altLang="en-US" sz="2800" b="1" i="1" dirty="0">
                <a:solidFill>
                  <a:srgbClr val="0000B8"/>
                </a:solidFill>
                <a:latin typeface="Times New Roman" panose="02020603050405020304" pitchFamily="18" charset="0"/>
                <a:cs typeface="Times New Roman" panose="02020603050405020304" pitchFamily="18" charset="0"/>
              </a:rPr>
              <a:t> </a:t>
            </a:r>
            <a:r>
              <a:rPr lang="en-US" altLang="en-US" sz="2800" b="1" i="1" dirty="0" err="1">
                <a:solidFill>
                  <a:srgbClr val="0000B8"/>
                </a:solidFill>
                <a:latin typeface="Times New Roman" panose="02020603050405020304" pitchFamily="18" charset="0"/>
                <a:cs typeface="Times New Roman" panose="02020603050405020304" pitchFamily="18" charset="0"/>
              </a:rPr>
              <a:t>sống</a:t>
            </a:r>
            <a:r>
              <a:rPr lang="en-US" altLang="en-US" sz="2800" b="1" i="1" dirty="0">
                <a:solidFill>
                  <a:srgbClr val="0000B8"/>
                </a:solidFill>
                <a:latin typeface="Times New Roman" panose="02020603050405020304" pitchFamily="18" charset="0"/>
                <a:cs typeface="Times New Roman" panose="02020603050405020304" pitchFamily="18" charset="0"/>
              </a:rPr>
              <a:t> </a:t>
            </a:r>
            <a:r>
              <a:rPr lang="en-US" altLang="en-US" sz="2800" b="1" i="1" dirty="0" err="1">
                <a:solidFill>
                  <a:srgbClr val="0000B8"/>
                </a:solidFill>
                <a:latin typeface="Times New Roman" panose="02020603050405020304" pitchFamily="18" charset="0"/>
                <a:cs typeface="Times New Roman" panose="02020603050405020304" pitchFamily="18" charset="0"/>
              </a:rPr>
              <a:t>xã</a:t>
            </a:r>
            <a:r>
              <a:rPr lang="en-US" altLang="en-US" sz="2800" b="1" i="1" dirty="0">
                <a:solidFill>
                  <a:srgbClr val="0000B8"/>
                </a:solidFill>
                <a:latin typeface="Times New Roman" panose="02020603050405020304" pitchFamily="18" charset="0"/>
                <a:cs typeface="Times New Roman" panose="02020603050405020304" pitchFamily="18" charset="0"/>
              </a:rPr>
              <a:t> </a:t>
            </a:r>
            <a:r>
              <a:rPr lang="en-US" altLang="en-US" sz="2800" b="1" i="1" dirty="0" err="1">
                <a:solidFill>
                  <a:srgbClr val="0000B8"/>
                </a:solidFill>
                <a:latin typeface="Times New Roman" panose="02020603050405020304" pitchFamily="18" charset="0"/>
                <a:cs typeface="Times New Roman" panose="02020603050405020304" pitchFamily="18" charset="0"/>
              </a:rPr>
              <a:t>hội</a:t>
            </a:r>
            <a:r>
              <a:rPr lang="en-US" altLang="en-US" sz="2800" b="1" i="1" dirty="0">
                <a:solidFill>
                  <a:srgbClr val="0000B8"/>
                </a:solidFill>
                <a:latin typeface="Times New Roman" panose="02020603050405020304" pitchFamily="18" charset="0"/>
                <a:cs typeface="Times New Roman" panose="02020603050405020304" pitchFamily="18" charset="0"/>
              </a:rPr>
              <a:t> ?</a:t>
            </a:r>
          </a:p>
        </p:txBody>
      </p:sp>
      <p:sp>
        <p:nvSpPr>
          <p:cNvPr id="176139" name="Line 11"/>
          <p:cNvSpPr>
            <a:spLocks noChangeShapeType="1"/>
          </p:cNvSpPr>
          <p:nvPr/>
        </p:nvSpPr>
        <p:spPr bwMode="auto">
          <a:xfrm>
            <a:off x="2708239" y="2375922"/>
            <a:ext cx="108585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05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76141" name="Line 13"/>
          <p:cNvSpPr>
            <a:spLocks noChangeShapeType="1"/>
          </p:cNvSpPr>
          <p:nvPr/>
        </p:nvSpPr>
        <p:spPr bwMode="auto">
          <a:xfrm>
            <a:off x="2708239" y="2375922"/>
            <a:ext cx="1085850" cy="6858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05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76142" name="AutoShape 14"/>
          <p:cNvSpPr>
            <a:spLocks noChangeArrowheads="1"/>
          </p:cNvSpPr>
          <p:nvPr/>
        </p:nvSpPr>
        <p:spPr bwMode="auto">
          <a:xfrm>
            <a:off x="3794089" y="1461522"/>
            <a:ext cx="2000250" cy="514350"/>
          </a:xfrm>
          <a:prstGeom prst="roundRect">
            <a:avLst>
              <a:gd name="adj" fmla="val 16667"/>
            </a:avLst>
          </a:prstGeom>
          <a:noFill/>
          <a:ln>
            <a:headEnd/>
            <a:tailEnd/>
          </a:ln>
        </p:spPr>
        <p:style>
          <a:lnRef idx="1">
            <a:schemeClr val="accent6"/>
          </a:lnRef>
          <a:fillRef idx="3">
            <a:schemeClr val="accent6"/>
          </a:fillRef>
          <a:effectRef idx="2">
            <a:schemeClr val="accent6"/>
          </a:effectRef>
          <a:fontRef idx="minor">
            <a:schemeClr val="lt1"/>
          </a:fontRef>
        </p:style>
        <p:txBody>
          <a:bodyPr wrap="none" anchor="ctr"/>
          <a:lstStyle/>
          <a:p>
            <a:pPr>
              <a:defRPr/>
            </a:pPr>
            <a:r>
              <a:rPr lang="en-US" altLang="en-US" sz="2100" b="1" dirty="0" err="1">
                <a:solidFill>
                  <a:srgbClr val="FF0000"/>
                </a:solidFill>
                <a:latin typeface="Times New Roman" panose="02020603050405020304" pitchFamily="18" charset="0"/>
                <a:cs typeface="Times New Roman" panose="02020603050405020304" pitchFamily="18" charset="0"/>
              </a:rPr>
              <a:t>Hóa</a:t>
            </a:r>
            <a:r>
              <a:rPr lang="en-US" altLang="en-US" sz="2100" b="1" dirty="0">
                <a:solidFill>
                  <a:srgbClr val="FF0000"/>
                </a:solidFill>
                <a:latin typeface="Times New Roman" panose="02020603050405020304" pitchFamily="18" charset="0"/>
                <a:cs typeface="Times New Roman" panose="02020603050405020304" pitchFamily="18" charset="0"/>
              </a:rPr>
              <a:t> </a:t>
            </a:r>
            <a:r>
              <a:rPr lang="en-US" altLang="en-US" sz="2100" b="1" dirty="0" err="1">
                <a:solidFill>
                  <a:srgbClr val="FF0000"/>
                </a:solidFill>
                <a:latin typeface="Times New Roman" panose="02020603050405020304" pitchFamily="18" charset="0"/>
                <a:cs typeface="Times New Roman" panose="02020603050405020304" pitchFamily="18" charset="0"/>
              </a:rPr>
              <a:t>học</a:t>
            </a:r>
            <a:r>
              <a:rPr lang="en-US" altLang="en-US" sz="2100" b="1" dirty="0">
                <a:solidFill>
                  <a:srgbClr val="FF0000"/>
                </a:solidFill>
                <a:latin typeface="Times New Roman" panose="02020603050405020304" pitchFamily="18" charset="0"/>
                <a:cs typeface="Times New Roman" panose="02020603050405020304" pitchFamily="18" charset="0"/>
              </a:rPr>
              <a:t> </a:t>
            </a:r>
            <a:r>
              <a:rPr lang="en-US" altLang="en-US" sz="2100" b="1" dirty="0" err="1">
                <a:solidFill>
                  <a:srgbClr val="FF0000"/>
                </a:solidFill>
                <a:latin typeface="Times New Roman" panose="02020603050405020304" pitchFamily="18" charset="0"/>
                <a:cs typeface="Times New Roman" panose="02020603050405020304" pitchFamily="18" charset="0"/>
              </a:rPr>
              <a:t>dầu</a:t>
            </a:r>
            <a:r>
              <a:rPr lang="en-US" altLang="en-US" sz="2100" b="1" dirty="0">
                <a:solidFill>
                  <a:srgbClr val="FF0000"/>
                </a:solidFill>
                <a:latin typeface="Times New Roman" panose="02020603050405020304" pitchFamily="18" charset="0"/>
                <a:cs typeface="Times New Roman" panose="02020603050405020304" pitchFamily="18" charset="0"/>
              </a:rPr>
              <a:t> </a:t>
            </a:r>
            <a:r>
              <a:rPr lang="en-US" altLang="en-US" sz="2100" b="1" dirty="0" err="1">
                <a:solidFill>
                  <a:srgbClr val="FF0000"/>
                </a:solidFill>
                <a:latin typeface="Times New Roman" panose="02020603050405020304" pitchFamily="18" charset="0"/>
                <a:cs typeface="Times New Roman" panose="02020603050405020304" pitchFamily="18" charset="0"/>
              </a:rPr>
              <a:t>mỏ</a:t>
            </a:r>
            <a:endParaRPr lang="en-US" altLang="en-US" sz="2100" b="1" dirty="0">
              <a:solidFill>
                <a:srgbClr val="FF0000"/>
              </a:solidFill>
              <a:latin typeface="Times New Roman" panose="02020603050405020304" pitchFamily="18" charset="0"/>
              <a:cs typeface="Times New Roman" panose="02020603050405020304" pitchFamily="18" charset="0"/>
            </a:endParaRPr>
          </a:p>
        </p:txBody>
      </p:sp>
      <p:sp>
        <p:nvSpPr>
          <p:cNvPr id="176143" name="AutoShape 15"/>
          <p:cNvSpPr>
            <a:spLocks noChangeArrowheads="1"/>
          </p:cNvSpPr>
          <p:nvPr/>
        </p:nvSpPr>
        <p:spPr bwMode="auto">
          <a:xfrm>
            <a:off x="3794089" y="2090172"/>
            <a:ext cx="2000250" cy="514350"/>
          </a:xfrm>
          <a:prstGeom prst="roundRect">
            <a:avLst>
              <a:gd name="adj" fmla="val 16667"/>
            </a:avLst>
          </a:prstGeom>
          <a:noFill/>
          <a:ln>
            <a:headEnd/>
            <a:tailEnd/>
          </a:ln>
        </p:spPr>
        <p:style>
          <a:lnRef idx="1">
            <a:schemeClr val="accent4"/>
          </a:lnRef>
          <a:fillRef idx="3">
            <a:schemeClr val="accent4"/>
          </a:fillRef>
          <a:effectRef idx="2">
            <a:schemeClr val="accent4"/>
          </a:effectRef>
          <a:fontRef idx="minor">
            <a:schemeClr val="lt1"/>
          </a:fontRef>
        </p:style>
        <p:txBody>
          <a:bodyPr wrap="none" anchor="ctr"/>
          <a:lstStyle/>
          <a:p>
            <a:pPr>
              <a:defRPr/>
            </a:pPr>
            <a:r>
              <a:rPr lang="en-US" altLang="en-US" sz="2100" b="1" dirty="0" err="1">
                <a:solidFill>
                  <a:srgbClr val="FF0000"/>
                </a:solidFill>
                <a:latin typeface="Times New Roman" panose="02020603050405020304" pitchFamily="18" charset="0"/>
                <a:cs typeface="Times New Roman" panose="02020603050405020304" pitchFamily="18" charset="0"/>
              </a:rPr>
              <a:t>Hóa</a:t>
            </a:r>
            <a:r>
              <a:rPr lang="en-US" altLang="en-US" sz="2100" b="1" dirty="0">
                <a:solidFill>
                  <a:srgbClr val="FF0000"/>
                </a:solidFill>
                <a:latin typeface="Times New Roman" panose="02020603050405020304" pitchFamily="18" charset="0"/>
                <a:cs typeface="Times New Roman" panose="02020603050405020304" pitchFamily="18" charset="0"/>
              </a:rPr>
              <a:t> </a:t>
            </a:r>
            <a:r>
              <a:rPr lang="en-US" altLang="en-US" sz="2100" b="1" dirty="0" err="1">
                <a:solidFill>
                  <a:srgbClr val="FF0000"/>
                </a:solidFill>
                <a:latin typeface="Times New Roman" panose="02020603050405020304" pitchFamily="18" charset="0"/>
                <a:cs typeface="Times New Roman" panose="02020603050405020304" pitchFamily="18" charset="0"/>
              </a:rPr>
              <a:t>học</a:t>
            </a:r>
            <a:r>
              <a:rPr lang="en-US" altLang="en-US" sz="2100" b="1" dirty="0">
                <a:solidFill>
                  <a:srgbClr val="FF0000"/>
                </a:solidFill>
                <a:latin typeface="Times New Roman" panose="02020603050405020304" pitchFamily="18" charset="0"/>
                <a:cs typeface="Times New Roman" panose="02020603050405020304" pitchFamily="18" charset="0"/>
              </a:rPr>
              <a:t> </a:t>
            </a:r>
            <a:r>
              <a:rPr lang="en-US" altLang="en-US" sz="2100" b="1" dirty="0" err="1">
                <a:solidFill>
                  <a:srgbClr val="FF0000"/>
                </a:solidFill>
                <a:latin typeface="Times New Roman" panose="02020603050405020304" pitchFamily="18" charset="0"/>
                <a:cs typeface="Times New Roman" panose="02020603050405020304" pitchFamily="18" charset="0"/>
              </a:rPr>
              <a:t>polime</a:t>
            </a:r>
            <a:endParaRPr lang="en-US" altLang="en-US" sz="2100" b="1" dirty="0">
              <a:solidFill>
                <a:srgbClr val="FF0000"/>
              </a:solidFill>
              <a:latin typeface="Times New Roman" panose="02020603050405020304" pitchFamily="18" charset="0"/>
              <a:cs typeface="Times New Roman" panose="02020603050405020304" pitchFamily="18" charset="0"/>
            </a:endParaRPr>
          </a:p>
        </p:txBody>
      </p:sp>
      <p:sp>
        <p:nvSpPr>
          <p:cNvPr id="176145" name="Line 17"/>
          <p:cNvSpPr>
            <a:spLocks noChangeShapeType="1"/>
          </p:cNvSpPr>
          <p:nvPr/>
        </p:nvSpPr>
        <p:spPr bwMode="auto">
          <a:xfrm flipV="1">
            <a:off x="2708239" y="1690123"/>
            <a:ext cx="1085850" cy="644234"/>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05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76146" name="Rectangle 18"/>
          <p:cNvSpPr>
            <a:spLocks noChangeArrowheads="1"/>
          </p:cNvSpPr>
          <p:nvPr/>
        </p:nvSpPr>
        <p:spPr bwMode="auto">
          <a:xfrm>
            <a:off x="419547" y="3286630"/>
            <a:ext cx="8380206" cy="716809"/>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228600" indent="-2286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lnSpc>
                <a:spcPct val="80000"/>
              </a:lnSpc>
              <a:spcBef>
                <a:spcPct val="20000"/>
              </a:spcBef>
              <a:buFontTx/>
              <a:buChar char="-"/>
            </a:pPr>
            <a:r>
              <a:rPr lang="en-US" altLang="en-US" sz="2800" dirty="0" err="1" smtClean="0">
                <a:latin typeface="Times New Roman" panose="02020603050405020304" pitchFamily="18" charset="0"/>
              </a:rPr>
              <a:t>Ngành</a:t>
            </a:r>
            <a:r>
              <a:rPr lang="en-US" altLang="en-US" sz="2800" dirty="0" smtClean="0">
                <a:latin typeface="Times New Roman" panose="02020603050405020304" pitchFamily="18" charset="0"/>
              </a:rPr>
              <a:t> </a:t>
            </a:r>
            <a:r>
              <a:rPr lang="en-US" altLang="en-US" sz="2800" dirty="0" err="1">
                <a:latin typeface="Times New Roman" panose="02020603050405020304" pitchFamily="18" charset="0"/>
              </a:rPr>
              <a:t>hóa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học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hữu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cơ</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đóng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vai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trò</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quan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trọng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trong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sự</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phát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triển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kinh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tế</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xã</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hội</a:t>
            </a:r>
            <a:r>
              <a:rPr lang="en-US" altLang="en-US" sz="2800" dirty="0" smtClean="0">
                <a:latin typeface="Times New Roman" panose="02020603050405020304" pitchFamily="18" charset="0"/>
              </a:rPr>
              <a:t>.      </a:t>
            </a:r>
            <a:endParaRPr lang="en-US" altLang="en-US" sz="2800" dirty="0">
              <a:latin typeface="Times New Roman" panose="02020603050405020304" pitchFamily="18" charset="0"/>
            </a:endParaRPr>
          </a:p>
        </p:txBody>
      </p:sp>
      <p:sp>
        <p:nvSpPr>
          <p:cNvPr id="176147" name="Rectangle 19"/>
          <p:cNvSpPr>
            <a:spLocks noChangeArrowheads="1"/>
          </p:cNvSpPr>
          <p:nvPr/>
        </p:nvSpPr>
        <p:spPr bwMode="auto">
          <a:xfrm>
            <a:off x="1227654" y="4118333"/>
            <a:ext cx="7137031" cy="857250"/>
          </a:xfrm>
          <a:prstGeom prst="rect">
            <a:avLst/>
          </a:prstGeom>
          <a:solidFill>
            <a:schemeClr val="bg1"/>
          </a:solidFill>
          <a:ln w="38100" algn="ctr">
            <a:solidFill>
              <a:srgbClr val="FF0066"/>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r>
              <a:rPr lang="en-US" altLang="en-US" sz="2800" b="1" i="1" dirty="0" err="1">
                <a:solidFill>
                  <a:srgbClr val="0000B8"/>
                </a:solidFill>
                <a:latin typeface="Times New Roman" panose="02020603050405020304" pitchFamily="18" charset="0"/>
                <a:cs typeface="Times New Roman" panose="02020603050405020304" pitchFamily="18" charset="0"/>
              </a:rPr>
              <a:t>Ngày</a:t>
            </a:r>
            <a:r>
              <a:rPr lang="en-US" altLang="en-US" sz="2800" b="1" i="1" dirty="0">
                <a:solidFill>
                  <a:srgbClr val="0000B8"/>
                </a:solidFill>
                <a:latin typeface="Times New Roman" panose="02020603050405020304" pitchFamily="18" charset="0"/>
                <a:cs typeface="Times New Roman" panose="02020603050405020304" pitchFamily="18" charset="0"/>
              </a:rPr>
              <a:t> nay </a:t>
            </a:r>
            <a:r>
              <a:rPr lang="en-US" altLang="en-US" sz="2800" b="1" i="1" dirty="0" err="1">
                <a:solidFill>
                  <a:srgbClr val="0000B8"/>
                </a:solidFill>
                <a:latin typeface="Times New Roman" panose="02020603050405020304" pitchFamily="18" charset="0"/>
                <a:cs typeface="Times New Roman" panose="02020603050405020304" pitchFamily="18" charset="0"/>
              </a:rPr>
              <a:t>hóa</a:t>
            </a:r>
            <a:r>
              <a:rPr lang="en-US" altLang="en-US" sz="2800" b="1" i="1" dirty="0">
                <a:solidFill>
                  <a:srgbClr val="0000B8"/>
                </a:solidFill>
                <a:latin typeface="Times New Roman" panose="02020603050405020304" pitchFamily="18" charset="0"/>
                <a:cs typeface="Times New Roman" panose="02020603050405020304" pitchFamily="18" charset="0"/>
              </a:rPr>
              <a:t> </a:t>
            </a:r>
            <a:r>
              <a:rPr lang="en-US" altLang="en-US" sz="2800" b="1" i="1" dirty="0" err="1">
                <a:solidFill>
                  <a:srgbClr val="0000B8"/>
                </a:solidFill>
                <a:latin typeface="Times New Roman" panose="02020603050405020304" pitchFamily="18" charset="0"/>
                <a:cs typeface="Times New Roman" panose="02020603050405020304" pitchFamily="18" charset="0"/>
              </a:rPr>
              <a:t>học</a:t>
            </a:r>
            <a:r>
              <a:rPr lang="en-US" altLang="en-US" sz="2800" b="1" i="1" dirty="0">
                <a:solidFill>
                  <a:srgbClr val="0000B8"/>
                </a:solidFill>
                <a:latin typeface="Times New Roman" panose="02020603050405020304" pitchFamily="18" charset="0"/>
                <a:cs typeface="Times New Roman" panose="02020603050405020304" pitchFamily="18" charset="0"/>
              </a:rPr>
              <a:t> </a:t>
            </a:r>
            <a:r>
              <a:rPr lang="en-US" altLang="en-US" sz="2800" b="1" i="1" dirty="0" err="1">
                <a:solidFill>
                  <a:srgbClr val="0000B8"/>
                </a:solidFill>
                <a:latin typeface="Times New Roman" panose="02020603050405020304" pitchFamily="18" charset="0"/>
                <a:cs typeface="Times New Roman" panose="02020603050405020304" pitchFamily="18" charset="0"/>
              </a:rPr>
              <a:t>hữu</a:t>
            </a:r>
            <a:r>
              <a:rPr lang="en-US" altLang="en-US" sz="2800" b="1" i="1" dirty="0">
                <a:solidFill>
                  <a:srgbClr val="0000B8"/>
                </a:solidFill>
                <a:latin typeface="Times New Roman" panose="02020603050405020304" pitchFamily="18" charset="0"/>
                <a:cs typeface="Times New Roman" panose="02020603050405020304" pitchFamily="18" charset="0"/>
              </a:rPr>
              <a:t> </a:t>
            </a:r>
            <a:r>
              <a:rPr lang="en-US" altLang="en-US" sz="2800" b="1" i="1" dirty="0" err="1">
                <a:solidFill>
                  <a:srgbClr val="0000B8"/>
                </a:solidFill>
                <a:latin typeface="Times New Roman" panose="02020603050405020304" pitchFamily="18" charset="0"/>
                <a:cs typeface="Times New Roman" panose="02020603050405020304" pitchFamily="18" charset="0"/>
              </a:rPr>
              <a:t>cơ</a:t>
            </a:r>
            <a:r>
              <a:rPr lang="en-US" altLang="en-US" sz="2800" b="1" i="1" dirty="0">
                <a:solidFill>
                  <a:srgbClr val="0000B8"/>
                </a:solidFill>
                <a:latin typeface="Times New Roman" panose="02020603050405020304" pitchFamily="18" charset="0"/>
                <a:cs typeface="Times New Roman" panose="02020603050405020304" pitchFamily="18" charset="0"/>
              </a:rPr>
              <a:t>  </a:t>
            </a:r>
            <a:r>
              <a:rPr lang="en-US" altLang="en-US" sz="2800" b="1" i="1" dirty="0" err="1">
                <a:solidFill>
                  <a:srgbClr val="0000B8"/>
                </a:solidFill>
                <a:latin typeface="Times New Roman" panose="02020603050405020304" pitchFamily="18" charset="0"/>
                <a:cs typeface="Times New Roman" panose="02020603050405020304" pitchFamily="18" charset="0"/>
              </a:rPr>
              <a:t>gồm</a:t>
            </a:r>
            <a:r>
              <a:rPr lang="en-US" altLang="en-US" sz="2800" b="1" i="1" dirty="0">
                <a:solidFill>
                  <a:srgbClr val="0000B8"/>
                </a:solidFill>
                <a:latin typeface="Times New Roman" panose="02020603050405020304" pitchFamily="18" charset="0"/>
                <a:cs typeface="Times New Roman" panose="02020603050405020304" pitchFamily="18" charset="0"/>
              </a:rPr>
              <a:t> </a:t>
            </a:r>
            <a:r>
              <a:rPr lang="en-US" altLang="en-US" sz="2800" b="1" i="1" dirty="0" err="1" smtClean="0">
                <a:solidFill>
                  <a:srgbClr val="0000B8"/>
                </a:solidFill>
                <a:latin typeface="Times New Roman" panose="02020603050405020304" pitchFamily="18" charset="0"/>
                <a:cs typeface="Times New Roman" panose="02020603050405020304" pitchFamily="18" charset="0"/>
              </a:rPr>
              <a:t>những</a:t>
            </a:r>
            <a:r>
              <a:rPr lang="en-US" altLang="en-US" sz="2800" b="1" i="1" dirty="0" smtClean="0">
                <a:solidFill>
                  <a:srgbClr val="0000B8"/>
                </a:solidFill>
                <a:latin typeface="Times New Roman" panose="02020603050405020304" pitchFamily="18" charset="0"/>
                <a:cs typeface="Times New Roman" panose="02020603050405020304" pitchFamily="18" charset="0"/>
              </a:rPr>
              <a:t> </a:t>
            </a:r>
            <a:r>
              <a:rPr lang="en-US" altLang="en-US" sz="2800" b="1" i="1" dirty="0" err="1" smtClean="0">
                <a:solidFill>
                  <a:srgbClr val="0000B8"/>
                </a:solidFill>
                <a:latin typeface="Times New Roman" panose="02020603050405020304" pitchFamily="18" charset="0"/>
                <a:cs typeface="Times New Roman" panose="02020603050405020304" pitchFamily="18" charset="0"/>
              </a:rPr>
              <a:t>phân</a:t>
            </a:r>
            <a:r>
              <a:rPr lang="en-US" altLang="en-US" sz="2800" b="1" i="1" dirty="0" smtClean="0">
                <a:solidFill>
                  <a:srgbClr val="0000B8"/>
                </a:solidFill>
                <a:latin typeface="Times New Roman" panose="02020603050405020304" pitchFamily="18" charset="0"/>
                <a:cs typeface="Times New Roman" panose="02020603050405020304" pitchFamily="18" charset="0"/>
              </a:rPr>
              <a:t> </a:t>
            </a:r>
          </a:p>
          <a:p>
            <a:pPr algn="ctr" eaLnBrk="1" hangingPunct="1"/>
            <a:r>
              <a:rPr lang="en-US" altLang="en-US" sz="2800" b="1" i="1" dirty="0" err="1" smtClean="0">
                <a:solidFill>
                  <a:srgbClr val="0000B8"/>
                </a:solidFill>
                <a:latin typeface="Times New Roman" panose="02020603050405020304" pitchFamily="18" charset="0"/>
                <a:cs typeface="Times New Roman" panose="02020603050405020304" pitchFamily="18" charset="0"/>
              </a:rPr>
              <a:t>ngành</a:t>
            </a:r>
            <a:r>
              <a:rPr lang="en-US" altLang="en-US" sz="2800" b="1" i="1" dirty="0" smtClean="0">
                <a:solidFill>
                  <a:srgbClr val="0000B8"/>
                </a:solidFill>
                <a:latin typeface="Times New Roman" panose="02020603050405020304" pitchFamily="18" charset="0"/>
                <a:cs typeface="Times New Roman" panose="02020603050405020304" pitchFamily="18" charset="0"/>
              </a:rPr>
              <a:t> </a:t>
            </a:r>
            <a:r>
              <a:rPr lang="en-US" altLang="en-US" sz="2800" b="1" i="1" dirty="0" err="1">
                <a:solidFill>
                  <a:srgbClr val="0000B8"/>
                </a:solidFill>
                <a:latin typeface="Times New Roman" panose="02020603050405020304" pitchFamily="18" charset="0"/>
                <a:cs typeface="Times New Roman" panose="02020603050405020304" pitchFamily="18" charset="0"/>
              </a:rPr>
              <a:t>nào</a:t>
            </a:r>
            <a:r>
              <a:rPr lang="en-US" altLang="en-US" sz="2800" b="1" i="1" dirty="0">
                <a:solidFill>
                  <a:srgbClr val="0000B8"/>
                </a:solidFill>
                <a:latin typeface="Times New Roman" panose="02020603050405020304" pitchFamily="18" charset="0"/>
                <a:cs typeface="Times New Roman" panose="02020603050405020304" pitchFamily="18" charset="0"/>
              </a:rPr>
              <a:t>?</a:t>
            </a:r>
          </a:p>
        </p:txBody>
      </p:sp>
      <p:sp>
        <p:nvSpPr>
          <p:cNvPr id="14" name="AutoShape 15"/>
          <p:cNvSpPr>
            <a:spLocks noChangeArrowheads="1"/>
          </p:cNvSpPr>
          <p:nvPr/>
        </p:nvSpPr>
        <p:spPr bwMode="auto">
          <a:xfrm>
            <a:off x="3828151" y="2748185"/>
            <a:ext cx="4132504" cy="514350"/>
          </a:xfrm>
          <a:prstGeom prst="roundRect">
            <a:avLst>
              <a:gd name="adj" fmla="val 16667"/>
            </a:avLst>
          </a:prstGeom>
          <a:noFill/>
          <a:ln>
            <a:headEnd/>
            <a:tailEnd/>
          </a:ln>
        </p:spPr>
        <p:style>
          <a:lnRef idx="1">
            <a:schemeClr val="accent4"/>
          </a:lnRef>
          <a:fillRef idx="3">
            <a:schemeClr val="accent4"/>
          </a:fillRef>
          <a:effectRef idx="2">
            <a:schemeClr val="accent4"/>
          </a:effectRef>
          <a:fontRef idx="minor">
            <a:schemeClr val="lt1"/>
          </a:fontRef>
        </p:style>
        <p:txBody>
          <a:bodyPr wrap="none" anchor="ctr"/>
          <a:lstStyle/>
          <a:p>
            <a:pPr>
              <a:defRPr/>
            </a:pPr>
            <a:r>
              <a:rPr lang="en-US" altLang="en-US" sz="2100" b="1" dirty="0" err="1">
                <a:solidFill>
                  <a:srgbClr val="FF0000"/>
                </a:solidFill>
                <a:latin typeface="Times New Roman" panose="02020603050405020304" pitchFamily="18" charset="0"/>
                <a:cs typeface="Times New Roman" panose="02020603050405020304" pitchFamily="18" charset="0"/>
              </a:rPr>
              <a:t>Hóa</a:t>
            </a:r>
            <a:r>
              <a:rPr lang="en-US" altLang="en-US" sz="2100" b="1" dirty="0">
                <a:solidFill>
                  <a:srgbClr val="FF0000"/>
                </a:solidFill>
                <a:latin typeface="Times New Roman" panose="02020603050405020304" pitchFamily="18" charset="0"/>
                <a:cs typeface="Times New Roman" panose="02020603050405020304" pitchFamily="18" charset="0"/>
              </a:rPr>
              <a:t> </a:t>
            </a:r>
            <a:r>
              <a:rPr lang="en-US" altLang="en-US" sz="2100" b="1" dirty="0" err="1">
                <a:solidFill>
                  <a:srgbClr val="FF0000"/>
                </a:solidFill>
                <a:latin typeface="Times New Roman" panose="02020603050405020304" pitchFamily="18" charset="0"/>
                <a:cs typeface="Times New Roman" panose="02020603050405020304" pitchFamily="18" charset="0"/>
              </a:rPr>
              <a:t>học</a:t>
            </a:r>
            <a:r>
              <a:rPr lang="en-US" altLang="en-US" sz="2100" b="1" dirty="0">
                <a:solidFill>
                  <a:srgbClr val="FF0000"/>
                </a:solidFill>
                <a:latin typeface="Times New Roman" panose="02020603050405020304" pitchFamily="18" charset="0"/>
                <a:cs typeface="Times New Roman" panose="02020603050405020304" pitchFamily="18" charset="0"/>
              </a:rPr>
              <a:t> </a:t>
            </a:r>
            <a:r>
              <a:rPr lang="en-US" altLang="en-US" sz="2100" b="1" dirty="0" err="1" smtClean="0">
                <a:solidFill>
                  <a:srgbClr val="FF0000"/>
                </a:solidFill>
                <a:latin typeface="Times New Roman" panose="02020603050405020304" pitchFamily="18" charset="0"/>
                <a:cs typeface="Times New Roman" panose="02020603050405020304" pitchFamily="18" charset="0"/>
              </a:rPr>
              <a:t>các</a:t>
            </a:r>
            <a:r>
              <a:rPr lang="en-US" altLang="en-US" sz="2100" b="1" dirty="0" smtClean="0">
                <a:solidFill>
                  <a:srgbClr val="FF0000"/>
                </a:solidFill>
                <a:latin typeface="Times New Roman" panose="02020603050405020304" pitchFamily="18" charset="0"/>
                <a:cs typeface="Times New Roman" panose="02020603050405020304" pitchFamily="18" charset="0"/>
              </a:rPr>
              <a:t> </a:t>
            </a:r>
            <a:r>
              <a:rPr lang="en-US" altLang="en-US" sz="2100" b="1" dirty="0" err="1" smtClean="0">
                <a:solidFill>
                  <a:srgbClr val="FF0000"/>
                </a:solidFill>
                <a:latin typeface="Times New Roman" panose="02020603050405020304" pitchFamily="18" charset="0"/>
                <a:cs typeface="Times New Roman" panose="02020603050405020304" pitchFamily="18" charset="0"/>
              </a:rPr>
              <a:t>hợp</a:t>
            </a:r>
            <a:r>
              <a:rPr lang="en-US" altLang="en-US" sz="2100" b="1" dirty="0" smtClean="0">
                <a:solidFill>
                  <a:srgbClr val="FF0000"/>
                </a:solidFill>
                <a:latin typeface="Times New Roman" panose="02020603050405020304" pitchFamily="18" charset="0"/>
                <a:cs typeface="Times New Roman" panose="02020603050405020304" pitchFamily="18" charset="0"/>
              </a:rPr>
              <a:t> </a:t>
            </a:r>
            <a:r>
              <a:rPr lang="en-US" altLang="en-US" sz="2100" b="1" dirty="0" err="1" smtClean="0">
                <a:solidFill>
                  <a:srgbClr val="FF0000"/>
                </a:solidFill>
                <a:latin typeface="Times New Roman" panose="02020603050405020304" pitchFamily="18" charset="0"/>
                <a:cs typeface="Times New Roman" panose="02020603050405020304" pitchFamily="18" charset="0"/>
              </a:rPr>
              <a:t>chất</a:t>
            </a:r>
            <a:r>
              <a:rPr lang="en-US" altLang="en-US" sz="2100" b="1" dirty="0" smtClean="0">
                <a:solidFill>
                  <a:srgbClr val="FF0000"/>
                </a:solidFill>
                <a:latin typeface="Times New Roman" panose="02020603050405020304" pitchFamily="18" charset="0"/>
                <a:cs typeface="Times New Roman" panose="02020603050405020304" pitchFamily="18" charset="0"/>
              </a:rPr>
              <a:t> </a:t>
            </a:r>
            <a:r>
              <a:rPr lang="en-US" altLang="en-US" sz="2100" b="1" dirty="0" err="1" smtClean="0">
                <a:solidFill>
                  <a:srgbClr val="FF0000"/>
                </a:solidFill>
                <a:latin typeface="Times New Roman" panose="02020603050405020304" pitchFamily="18" charset="0"/>
                <a:cs typeface="Times New Roman" panose="02020603050405020304" pitchFamily="18" charset="0"/>
              </a:rPr>
              <a:t>thiên</a:t>
            </a:r>
            <a:r>
              <a:rPr lang="en-US" altLang="en-US" sz="2100" b="1" dirty="0" smtClean="0">
                <a:solidFill>
                  <a:srgbClr val="FF0000"/>
                </a:solidFill>
                <a:latin typeface="Times New Roman" panose="02020603050405020304" pitchFamily="18" charset="0"/>
                <a:cs typeface="Times New Roman" panose="02020603050405020304" pitchFamily="18" charset="0"/>
              </a:rPr>
              <a:t> </a:t>
            </a:r>
            <a:r>
              <a:rPr lang="en-US" altLang="en-US" sz="2100" b="1" dirty="0" err="1" smtClean="0">
                <a:solidFill>
                  <a:srgbClr val="FF0000"/>
                </a:solidFill>
                <a:latin typeface="Times New Roman" panose="02020603050405020304" pitchFamily="18" charset="0"/>
                <a:cs typeface="Times New Roman" panose="02020603050405020304" pitchFamily="18" charset="0"/>
              </a:rPr>
              <a:t>nhiên</a:t>
            </a:r>
            <a:endParaRPr lang="en-US" altLang="en-US" sz="2100" b="1" dirty="0">
              <a:solidFill>
                <a:srgbClr val="FF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408791" y="1750559"/>
            <a:ext cx="2280621" cy="1200329"/>
          </a:xfrm>
          <a:prstGeom prst="rect">
            <a:avLst/>
          </a:prstGeom>
          <a:noFill/>
          <a:ln w="28575">
            <a:solidFill>
              <a:srgbClr val="FF0000"/>
            </a:solidFill>
          </a:ln>
        </p:spPr>
        <p:txBody>
          <a:bodyPr wrap="square" rtlCol="0">
            <a:spAutoFit/>
          </a:bodyPr>
          <a:lstStyle/>
          <a:p>
            <a:pPr algn="just"/>
            <a:r>
              <a:rPr lang="en-US" sz="3600" dirty="0" err="1" smtClean="0">
                <a:solidFill>
                  <a:srgbClr val="FF0000"/>
                </a:solidFill>
                <a:latin typeface="Times New Roman" panose="02020603050405020304" pitchFamily="18" charset="0"/>
                <a:cs typeface="Times New Roman" panose="02020603050405020304" pitchFamily="18" charset="0"/>
              </a:rPr>
              <a:t>HÓA</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HỌC</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HỮU</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CƠ</a:t>
            </a:r>
            <a:endParaRPr lang="en-US" sz="3600" dirty="0">
              <a:solidFill>
                <a:srgbClr val="FF0000"/>
              </a:solidFill>
              <a:latin typeface="Times New Roman" panose="02020603050405020304" pitchFamily="18" charset="0"/>
              <a:cs typeface="Times New Roman" panose="02020603050405020304" pitchFamily="18" charset="0"/>
            </a:endParaRPr>
          </a:p>
        </p:txBody>
      </p:sp>
      <p:pic>
        <p:nvPicPr>
          <p:cNvPr id="15" name="Picture 16" descr="Hình ảnh Cây Bút Chì Mẫu Biểu Tượng Của Trường Trừu Tượng Phẳng Văn Bản  Viết, Biểu Tượng Màu, Biểu Tượng Mẫu, Biểu Tượng Trừu Tượng Vector và PNG  với nền tro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9219" b="81563" l="10000" r="90000"/>
                    </a14:imgEffect>
                  </a14:imgLayer>
                </a14:imgProps>
              </a:ext>
              <a:ext uri="{28A0092B-C50C-407E-A947-70E740481C1C}">
                <a14:useLocalDpi xmlns:a14="http://schemas.microsoft.com/office/drawing/2010/main" val="0"/>
              </a:ext>
            </a:extLst>
          </a:blip>
          <a:srcRect l="19484" t="21120" r="20289" b="20448"/>
          <a:stretch>
            <a:fillRect/>
          </a:stretch>
        </p:blipFill>
        <p:spPr bwMode="auto">
          <a:xfrm flipH="1">
            <a:off x="5605243" y="8323"/>
            <a:ext cx="588176" cy="690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573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6131"/>
                                        </p:tgtEl>
                                        <p:attrNameLst>
                                          <p:attrName>style.visibility</p:attrName>
                                        </p:attrNameLst>
                                      </p:cBhvr>
                                      <p:to>
                                        <p:strVal val="visible"/>
                                      </p:to>
                                    </p:set>
                                    <p:anim calcmode="lin" valueType="num">
                                      <p:cBhvr additive="base">
                                        <p:cTn id="7" dur="500" fill="hold"/>
                                        <p:tgtEl>
                                          <p:spTgt spid="176131"/>
                                        </p:tgtEl>
                                        <p:attrNameLst>
                                          <p:attrName>ppt_x</p:attrName>
                                        </p:attrNameLst>
                                      </p:cBhvr>
                                      <p:tavLst>
                                        <p:tav tm="0">
                                          <p:val>
                                            <p:strVal val="#ppt_x"/>
                                          </p:val>
                                        </p:tav>
                                        <p:tav tm="100000">
                                          <p:val>
                                            <p:strVal val="#ppt_x"/>
                                          </p:val>
                                        </p:tav>
                                      </p:tavLst>
                                    </p:anim>
                                    <p:anim calcmode="lin" valueType="num">
                                      <p:cBhvr additive="base">
                                        <p:cTn id="8" dur="500" fill="hold"/>
                                        <p:tgtEl>
                                          <p:spTgt spid="1761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76130">
                                            <p:txEl>
                                              <p:pRg st="1" end="1"/>
                                            </p:txEl>
                                          </p:spTgt>
                                        </p:tgtEl>
                                        <p:attrNameLst>
                                          <p:attrName>style.visibility</p:attrName>
                                        </p:attrNameLst>
                                      </p:cBhvr>
                                      <p:to>
                                        <p:strVal val="visible"/>
                                      </p:to>
                                    </p:set>
                                    <p:animEffect transition="in" filter="wipe(down)">
                                      <p:cBhvr>
                                        <p:cTn id="13" dur="500"/>
                                        <p:tgtEl>
                                          <p:spTgt spid="176130">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xit" presetSubtype="32" fill="hold" grpId="1" nodeType="clickEffect">
                                  <p:stCondLst>
                                    <p:cond delay="0"/>
                                  </p:stCondLst>
                                  <p:childTnLst>
                                    <p:animEffect transition="out" filter="diamond(out)">
                                      <p:cBhvr>
                                        <p:cTn id="17" dur="2000"/>
                                        <p:tgtEl>
                                          <p:spTgt spid="176131"/>
                                        </p:tgtEl>
                                      </p:cBhvr>
                                    </p:animEffect>
                                    <p:set>
                                      <p:cBhvr>
                                        <p:cTn id="18" dur="1" fill="hold">
                                          <p:stCondLst>
                                            <p:cond delay="1999"/>
                                          </p:stCondLst>
                                        </p:cTn>
                                        <p:tgtEl>
                                          <p:spTgt spid="17613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76147"/>
                                        </p:tgtEl>
                                        <p:attrNameLst>
                                          <p:attrName>style.visibility</p:attrName>
                                        </p:attrNameLst>
                                      </p:cBhvr>
                                      <p:to>
                                        <p:strVal val="visible"/>
                                      </p:to>
                                    </p:set>
                                    <p:anim calcmode="lin" valueType="num">
                                      <p:cBhvr>
                                        <p:cTn id="23" dur="500" fill="hold"/>
                                        <p:tgtEl>
                                          <p:spTgt spid="176147"/>
                                        </p:tgtEl>
                                        <p:attrNameLst>
                                          <p:attrName>ppt_w</p:attrName>
                                        </p:attrNameLst>
                                      </p:cBhvr>
                                      <p:tavLst>
                                        <p:tav tm="0">
                                          <p:val>
                                            <p:fltVal val="0"/>
                                          </p:val>
                                        </p:tav>
                                        <p:tav tm="100000">
                                          <p:val>
                                            <p:strVal val="#ppt_w"/>
                                          </p:val>
                                        </p:tav>
                                      </p:tavLst>
                                    </p:anim>
                                    <p:anim calcmode="lin" valueType="num">
                                      <p:cBhvr>
                                        <p:cTn id="24" dur="500" fill="hold"/>
                                        <p:tgtEl>
                                          <p:spTgt spid="176147"/>
                                        </p:tgtEl>
                                        <p:attrNameLst>
                                          <p:attrName>ppt_h</p:attrName>
                                        </p:attrNameLst>
                                      </p:cBhvr>
                                      <p:tavLst>
                                        <p:tav tm="0">
                                          <p:val>
                                            <p:fltVal val="0"/>
                                          </p:val>
                                        </p:tav>
                                        <p:tav tm="100000">
                                          <p:val>
                                            <p:strVal val="#ppt_h"/>
                                          </p:val>
                                        </p:tav>
                                      </p:tavLst>
                                    </p:anim>
                                    <p:animEffect transition="in" filter="fade">
                                      <p:cBhvr>
                                        <p:cTn id="25" dur="500"/>
                                        <p:tgtEl>
                                          <p:spTgt spid="17614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176147"/>
                                        </p:tgtEl>
                                      </p:cBhvr>
                                    </p:animEffect>
                                    <p:set>
                                      <p:cBhvr>
                                        <p:cTn id="30" dur="1" fill="hold">
                                          <p:stCondLst>
                                            <p:cond delay="499"/>
                                          </p:stCondLst>
                                        </p:cTn>
                                        <p:tgtEl>
                                          <p:spTgt spid="17614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614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61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614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614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761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76133"/>
                                        </p:tgtEl>
                                        <p:attrNameLst>
                                          <p:attrName>style.visibility</p:attrName>
                                        </p:attrNameLst>
                                      </p:cBhvr>
                                      <p:to>
                                        <p:strVal val="visible"/>
                                      </p:to>
                                    </p:set>
                                    <p:anim calcmode="lin" valueType="num">
                                      <p:cBhvr>
                                        <p:cTn id="51" dur="500" fill="hold"/>
                                        <p:tgtEl>
                                          <p:spTgt spid="176133"/>
                                        </p:tgtEl>
                                        <p:attrNameLst>
                                          <p:attrName>ppt_w</p:attrName>
                                        </p:attrNameLst>
                                      </p:cBhvr>
                                      <p:tavLst>
                                        <p:tav tm="0">
                                          <p:val>
                                            <p:fltVal val="0"/>
                                          </p:val>
                                        </p:tav>
                                        <p:tav tm="100000">
                                          <p:val>
                                            <p:strVal val="#ppt_w"/>
                                          </p:val>
                                        </p:tav>
                                      </p:tavLst>
                                    </p:anim>
                                    <p:anim calcmode="lin" valueType="num">
                                      <p:cBhvr>
                                        <p:cTn id="52" dur="500" fill="hold"/>
                                        <p:tgtEl>
                                          <p:spTgt spid="176133"/>
                                        </p:tgtEl>
                                        <p:attrNameLst>
                                          <p:attrName>ppt_h</p:attrName>
                                        </p:attrNameLst>
                                      </p:cBhvr>
                                      <p:tavLst>
                                        <p:tav tm="0">
                                          <p:val>
                                            <p:fltVal val="0"/>
                                          </p:val>
                                        </p:tav>
                                        <p:tav tm="100000">
                                          <p:val>
                                            <p:strVal val="#ppt_h"/>
                                          </p:val>
                                        </p:tav>
                                      </p:tavLst>
                                    </p:anim>
                                    <p:animEffect transition="in" filter="fade">
                                      <p:cBhvr>
                                        <p:cTn id="53" dur="500"/>
                                        <p:tgtEl>
                                          <p:spTgt spid="176133"/>
                                        </p:tgtEl>
                                      </p:cBhvr>
                                    </p:animEffect>
                                  </p:childTnLst>
                                </p:cTn>
                              </p:par>
                            </p:childTnLst>
                          </p:cTn>
                        </p:par>
                      </p:childTnLst>
                    </p:cTn>
                  </p:par>
                  <p:par>
                    <p:cTn id="54" fill="hold">
                      <p:stCondLst>
                        <p:cond delay="indefinite"/>
                      </p:stCondLst>
                      <p:childTnLst>
                        <p:par>
                          <p:cTn id="55" fill="hold">
                            <p:stCondLst>
                              <p:cond delay="0"/>
                            </p:stCondLst>
                            <p:childTnLst>
                              <p:par>
                                <p:cTn id="56" presetID="4" presetClass="exit" presetSubtype="32" fill="hold" grpId="1" nodeType="clickEffect">
                                  <p:stCondLst>
                                    <p:cond delay="0"/>
                                  </p:stCondLst>
                                  <p:childTnLst>
                                    <p:animEffect transition="out" filter="box(out)">
                                      <p:cBhvr>
                                        <p:cTn id="57" dur="2000"/>
                                        <p:tgtEl>
                                          <p:spTgt spid="176133"/>
                                        </p:tgtEl>
                                      </p:cBhvr>
                                    </p:animEffect>
                                    <p:set>
                                      <p:cBhvr>
                                        <p:cTn id="58" dur="1" fill="hold">
                                          <p:stCondLst>
                                            <p:cond delay="1999"/>
                                          </p:stCondLst>
                                        </p:cTn>
                                        <p:tgtEl>
                                          <p:spTgt spid="17613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76146"/>
                                        </p:tgtEl>
                                        <p:attrNameLst>
                                          <p:attrName>style.visibility</p:attrName>
                                        </p:attrNameLst>
                                      </p:cBhvr>
                                      <p:to>
                                        <p:strVal val="visible"/>
                                      </p:to>
                                    </p:set>
                                    <p:animEffect transition="in" filter="fade">
                                      <p:cBhvr>
                                        <p:cTn id="63" dur="1000"/>
                                        <p:tgtEl>
                                          <p:spTgt spid="176146"/>
                                        </p:tgtEl>
                                      </p:cBhvr>
                                    </p:animEffect>
                                    <p:anim calcmode="lin" valueType="num">
                                      <p:cBhvr>
                                        <p:cTn id="64" dur="1000" fill="hold"/>
                                        <p:tgtEl>
                                          <p:spTgt spid="176146"/>
                                        </p:tgtEl>
                                        <p:attrNameLst>
                                          <p:attrName>ppt_x</p:attrName>
                                        </p:attrNameLst>
                                      </p:cBhvr>
                                      <p:tavLst>
                                        <p:tav tm="0">
                                          <p:val>
                                            <p:strVal val="#ppt_x"/>
                                          </p:val>
                                        </p:tav>
                                        <p:tav tm="100000">
                                          <p:val>
                                            <p:strVal val="#ppt_x"/>
                                          </p:val>
                                        </p:tav>
                                      </p:tavLst>
                                    </p:anim>
                                    <p:anim calcmode="lin" valueType="num">
                                      <p:cBhvr>
                                        <p:cTn id="65" dur="1000" fill="hold"/>
                                        <p:tgtEl>
                                          <p:spTgt spid="17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1" grpId="0" animBg="1"/>
      <p:bldP spid="176131" grpId="1" animBg="1"/>
      <p:bldP spid="176133" grpId="0" animBg="1"/>
      <p:bldP spid="176133" grpId="1" animBg="1"/>
      <p:bldP spid="176139" grpId="0" animBg="1"/>
      <p:bldP spid="176141" grpId="0" animBg="1"/>
      <p:bldP spid="176142" grpId="0" animBg="1"/>
      <p:bldP spid="176143" grpId="0" animBg="1"/>
      <p:bldP spid="176145" grpId="0" animBg="1"/>
      <p:bldP spid="176146" grpId="0" animBg="1"/>
      <p:bldP spid="176147" grpId="0" animBg="1"/>
      <p:bldP spid="176147" grpId="1" animBg="1"/>
      <p:bldP spid="14"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descr="thuoc"/>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729" y="3600450"/>
            <a:ext cx="2051124"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7" descr="pic_tyre"/>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86" y="3600450"/>
            <a:ext cx="2130013"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il_fi" descr="http://images7.dantri.com.vn/Uploaded/quangcao/quaPNVN5_171008.JPG"/>
          <p:cNvPicPr>
            <a:picLocks noChangeAspect="1" noChangeArrowheads="1"/>
          </p:cNvPicPr>
          <p:nvPr/>
        </p:nvPicPr>
        <p:blipFill>
          <a:blip r:embed="rId4"/>
          <a:srcRect/>
          <a:stretch>
            <a:fillRect/>
          </a:stretch>
        </p:blipFill>
        <p:spPr bwMode="auto">
          <a:xfrm>
            <a:off x="4748890" y="3639893"/>
            <a:ext cx="1770242" cy="1403615"/>
          </a:xfrm>
          <a:prstGeom prst="rect">
            <a:avLst/>
          </a:prstGeom>
          <a:ln w="88900" cap="sq" cmpd="thickThin">
            <a:solidFill>
              <a:srgbClr val="000000"/>
            </a:solidFill>
            <a:prstDash val="solid"/>
            <a:miter lim="800000"/>
          </a:ln>
          <a:effectLst>
            <a:innerShdw blurRad="76200">
              <a:srgbClr val="000000"/>
            </a:innerShdw>
          </a:effectLst>
        </p:spPr>
      </p:pic>
      <p:pic>
        <p:nvPicPr>
          <p:cNvPr id="26627" name="il_fi" descr="http://www.24h.com.vn/upload/3-2010/images/2010-08-04/1280902525-khach-mua-xang-sinh-hoc.jpg"/>
          <p:cNvPicPr>
            <a:picLocks noChangeAspect="1" noChangeArrowheads="1"/>
          </p:cNvPicPr>
          <p:nvPr/>
        </p:nvPicPr>
        <p:blipFill>
          <a:blip r:embed="rId5"/>
          <a:srcRect/>
          <a:stretch>
            <a:fillRect/>
          </a:stretch>
        </p:blipFill>
        <p:spPr bwMode="auto">
          <a:xfrm>
            <a:off x="4827312" y="1227225"/>
            <a:ext cx="1958079" cy="1669774"/>
          </a:xfrm>
          <a:prstGeom prst="rect">
            <a:avLst/>
          </a:prstGeom>
          <a:ln w="88900" cap="sq" cmpd="thickThin">
            <a:solidFill>
              <a:srgbClr val="000000"/>
            </a:solidFill>
            <a:prstDash val="solid"/>
            <a:miter lim="800000"/>
          </a:ln>
          <a:effectLst>
            <a:innerShdw blurRad="76200">
              <a:srgbClr val="000000"/>
            </a:innerShdw>
          </a:effectLst>
        </p:spPr>
      </p:pic>
      <p:pic>
        <p:nvPicPr>
          <p:cNvPr id="26626" name="Picture 2" descr="0015-0603-0910-5039_photo_science_and_education_concept_chemistry_lab_flasks_still_life[1]"/>
          <p:cNvPicPr>
            <a:picLocks noChangeAspect="1" noChangeArrowheads="1"/>
          </p:cNvPicPr>
          <p:nvPr/>
        </p:nvPicPr>
        <p:blipFill>
          <a:blip r:embed="rId6">
            <a:lum bright="-6000" contrast="-24000"/>
          </a:blip>
          <a:srcRect/>
          <a:stretch>
            <a:fillRect/>
          </a:stretch>
        </p:blipFill>
        <p:spPr bwMode="auto">
          <a:xfrm>
            <a:off x="2519996" y="1221999"/>
            <a:ext cx="2044606" cy="1677152"/>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descr="images1306905_vai"/>
          <p:cNvPicPr>
            <a:picLocks noChangeAspect="1" noChangeArrowheads="1"/>
          </p:cNvPicPr>
          <p:nvPr/>
        </p:nvPicPr>
        <p:blipFill>
          <a:blip r:embed="rId7"/>
          <a:srcRect/>
          <a:stretch>
            <a:fillRect/>
          </a:stretch>
        </p:blipFill>
        <p:spPr bwMode="auto">
          <a:xfrm>
            <a:off x="172120" y="1221999"/>
            <a:ext cx="2097094" cy="1677152"/>
          </a:xfrm>
          <a:prstGeom prst="rect">
            <a:avLst/>
          </a:prstGeom>
          <a:ln w="88900" cap="sq" cmpd="thickThin">
            <a:solidFill>
              <a:srgbClr val="000000"/>
            </a:solidFill>
            <a:prstDash val="solid"/>
            <a:miter lim="800000"/>
          </a:ln>
          <a:effectLst>
            <a:innerShdw blurRad="76200">
              <a:srgbClr val="000000"/>
            </a:innerShdw>
          </a:effectLst>
        </p:spPr>
      </p:pic>
      <p:pic>
        <p:nvPicPr>
          <p:cNvPr id="21512" name="Picture 2" descr="http://t1.gstatic.com/images?q=tbn:ANd9GcT93m2BKOldjtXwllk3Mp8K5ivgiRpzIAoU7fHKrPDEY0VuX-c&amp;t=1&amp;h=192&amp;w=193&amp;usg=__iP9JOHd0x9oIE27Nrb7Fylvaqe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5692" y="3600450"/>
            <a:ext cx="2603349"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8" descr="http://www.ecvn.com/ROOT/offerUpload/44fffdfffd6b326b21fffdfffdfffd3cfffd392972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07265" y="1177529"/>
            <a:ext cx="207219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4" name="TextBox 10"/>
          <p:cNvSpPr txBox="1">
            <a:spLocks noChangeArrowheads="1"/>
          </p:cNvSpPr>
          <p:nvPr/>
        </p:nvSpPr>
        <p:spPr bwMode="auto">
          <a:xfrm>
            <a:off x="7404624" y="709571"/>
            <a:ext cx="160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400" b="1">
                <a:solidFill>
                  <a:srgbClr val="FF0000"/>
                </a:solidFill>
                <a:latin typeface="Times New Roman" panose="02020603050405020304" pitchFamily="18" charset="0"/>
                <a:cs typeface="Times New Roman" panose="02020603050405020304" pitchFamily="18" charset="0"/>
              </a:rPr>
              <a:t>RƯỢU</a:t>
            </a:r>
          </a:p>
        </p:txBody>
      </p:sp>
      <p:sp>
        <p:nvSpPr>
          <p:cNvPr id="21515" name="TextBox 12"/>
          <p:cNvSpPr txBox="1">
            <a:spLocks noChangeArrowheads="1"/>
          </p:cNvSpPr>
          <p:nvPr/>
        </p:nvSpPr>
        <p:spPr bwMode="auto">
          <a:xfrm>
            <a:off x="7007265" y="3165873"/>
            <a:ext cx="160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400" b="1" dirty="0" err="1">
                <a:solidFill>
                  <a:srgbClr val="FF0000"/>
                </a:solidFill>
                <a:latin typeface="Times New Roman" panose="02020603050405020304" pitchFamily="18" charset="0"/>
                <a:cs typeface="Times New Roman" panose="02020603050405020304" pitchFamily="18" charset="0"/>
              </a:rPr>
              <a:t>ĐƯỜNG</a:t>
            </a:r>
            <a:endParaRPr lang="en-US" altLang="en-US" sz="2400" b="1" baseline="-25000" dirty="0">
              <a:solidFill>
                <a:srgbClr val="FF0000"/>
              </a:solidFill>
              <a:latin typeface="Times New Roman" panose="02020603050405020304" pitchFamily="18" charset="0"/>
              <a:cs typeface="Times New Roman" panose="02020603050405020304" pitchFamily="18" charset="0"/>
            </a:endParaRPr>
          </a:p>
        </p:txBody>
      </p:sp>
      <p:sp>
        <p:nvSpPr>
          <p:cNvPr id="21516" name="AutoShape 10" descr="data:image/jpg;base64,/9j/4AAQSkZJRgABAQAAAQABAAD/2wCEAAkGBhQSEBQUEhQVFBUUFxUUFxgXFRQXGBgVFxUWFBgWFBoXGyYeFxkkGRQVHy8gIygqLC0sFiAxNTAqNSYrLCkBCQoKDgwOGg8PGjQkHyQtMSotKiosLCopKSwqMSwpLCw0KSkvKiwpKSwsLTUsLSkpKS8wNCwpLCwxKSwsKSwsLv/AABEIAH8AoAMBIgACEQEDEQH/xAAbAAACAgMBAAAAAAAAAAAAAAAFBgIEAQMHAP/EAEUQAAIBAgUBBAYFCAgHAQAAAAECAwARBAUSITEGEyJBUTJhcYGRsSNSocHRBxUzQlNikvAUQ3KDorLS4RdUY4KjwtMW/8QAGwEAAgMBAQEAAAAAAAAAAAAAAAQBAgMFBgf/xAAvEQABBAECAwYGAgMAAAAAAAABAAIDESEEMQUSQRMiUWFxkRQyUoGh0RXwM7HB/9oADAMBAAIRAxEAPwB/rIrAqQqiqsWr1qlXqEKNq9apWr1qEKJFQIrYRUGoQtajvCraDeqq81vGMUc3qQVKuRj+fhW5Voeubxj61bkziI+dSSoV0Cl3r9JDgJRCbSEx6Sf7Yv8AZejyY+M8Gh3UUymA2IPeX281FoXHEzvHQ/pItY81q7h+uU4kRkPrFNLKDzvVPEZVG47yD4VkhV8PnkMnouPeRVuOYFtiKD4ro+I7r3T6qFjpmVJAFla3topSnVp1HJHxqvLm0S8uPiKEJ0sT6UjH31Yj6Ti8bmhQuhAVKsWqVaIWLV61SFeoU0vWrBFZr1CKUTUDWw1AihFLU1TTAahubVFqW/ykdVy4HBiSDSHeRYwWFwo0sxNjsTZbe+jF0pTbH08p8TW5elR4E1w7C/lQzewIaE3uQGWFTtvwSD4UYwH5Uc0vaQwg7WtEjXHBPdlHjRhHKV1eXp1gDY3pVxUTKxV7gryDS/8A8WMwXTeKBgxUfopV9JlUd4SEeNO+aFZcUAb2tY28SCw+6qPcBQRylATUSab4sPEvESe0i/zq1G4HCoPYi/hU8tqKSLeqrA9oNj8K6cuIPq+ArYJz50cqhc8tUrU/TxK4s6q3tApCYbn2mgikBMwrNYFZvVlKzXq9XqFK9Xq9XqEL1QapXqLUWhVsWO49/qt8NJpN/KPhNeCwZKl40ngaTTY/RiMgnvW2NwLnz3pxxrfRv/Zb5GqmZx3gXewXSSbngL42G9K6mbsWmTwWkTA51EpA/wD2MLYuCYozFHcn6XD2VHfW7KpdiW06EsSBYEi16zgeokSSEdk5McGJBYQdpqeSV2gjJi1fRqH1Eje4HlTL9H+0iBI1A30m3mL1dws3AE0Z8rSm58BsG34rkv4u3o33v9LoDRt+tKWBxquMFh1ilWQy4ftHkgddQ1SzTFHdbhr6EJJ7yjgU44VvpE9l/jc0RhVlRtW55AuxB299B0xao4PkBsNvC3w2rTSas6p3NQAAxRu0tLGIxV2mNDVmOheGzVWAIB+w1bTNB+98RXZY4JUoggNb1FDkzhfJviK3LnA+q3xrRUV4LSFJ6R9p+Zo7mvWKwkKU3YEi7W8beVKjZvGSTfkk8+ZvVHEIpMJzuMeNROfx0u4DLpJidFu7a92A58vOjWD6U/aG/qBCj47k0nNrYojT3AFatjLtltPUiVcyvMBM4Fiq7nUQbeweupR5WFGlUQD2XPvJJq5LmEmjQYiwGw0mP7O8LVizimnO7grGFyJrl0VvTJ94/Chk2XTdpZADHcAOSBsfV42qhg5plkLmNyttl1Ixvfmwb76KnqKS20EhP92v2ltqs3iemcLLwPuoMTvBZbKN7GYevu7+7eqedYB0VTBrlJNmFhxa99uPKgOBbMTKDOiBCxJCOC2nwB23PFMkXUxXuiCS/qQAe8s1SziOmfffArzCkwuCVpsXMrKsqugYhdwRztsfPej+Iw5Kgc28zvxbeqOaYfFTz67RrGANKlgWvtctba/lapRy4pfSg1jwKSJe3rDW3pKfW6SZpjc/B81o2N7chRmwEp9DSux5TV8iNuazDls43tDe437Ijb1WNwa3pmzD0oZU9qg/5WNWos68Aj3/ALDfhSY0OhIxL/padtL4LSmBnJsSliCD3GvuCLjf2ULTpMS4uTtGJSMRrYXUMdAJJtvbcbUwPmMlriJyfIlF+0t91C8mxMpaQyjS0jF7bXAvpANvZTOj+FgJbE+7VHl78uCN4XJIVAFgAPV+NXo8sh8r/D8KW8dnqwkazp1Gw53Ni1tvUpNbML1Ar+gdVtjY8H17U4eJ6ZnzX60aWfYvIsJoXLox+qPgK2DAx/VFAFzj1Gt8ebeo/ZUfzWj+v8FHYP8ABbs56VwuJW0sYJF7MCQy3+qQdq411N042ExBiuWU95G8SpuN/WCLV1Rs5mKq2mMCQkLvIx2JtqAAHh50p9WBnkjZyrHR+qpUWuDbdifE11CQ9thY7HKzlcOkt7B86GyZ5M2PmgR1WOGPtCezVmuAtxuRyWopADFcykKDsL+fNLbZPIZcYwlw9sWNFyzkol97LpsTa3jXm3xw/FSmah3QBYvJIz9haca2QsaWgnOVfhz/ABBELdwtNIVEQUEaAdzrB52pqjUhe9YnzG219qWvzEinCCKVNGGvcNe7E76hta997VNMJiQr2xKXcq19RJBC6SAdG2o2YfVtbeuNqIoZT3HAD0I6/pdOc91pDc1mkzW+de/38aBRYfEh0JxKlRu4sN2t4d3Zdht4c1AYDGeGKXlbEgHbSb37u41cjx24tSfwjL/yD8/pK8zvpKYPw8698ORQbK8unSW7zBozqJT0jqPmSo1eBvtbjwrenUELNpDHUb6Rp3bS/Ztp8zq8Obb8Vk/THmqM8w8QgOxkUiV/v8axq/m9CR1TB3Tdhq7MDubntRqTa99xvW6LOomR3BOiMEs2nYWFyPMmxHxqDpJm7tKnnb4oiT/N6wPd4+NDpc7jUkNqWxAN19FtBkCmx9Iotx7RUD1HELelYhWB0ixDxtMpBv8AURjbna1SNJMdmo52+KLKfZ4eNDJ8UVxwUfsFP/kkq1gMesqllvsQCCLEHSrj4qyn30PmkU4/T4iBD7tb01w5pj1FOGQFDzbcLbnOVriCupmGnVsptfUNJubXG1xcfWNQhyp12Sd1FybaUIuWZjyPWPhVHNcXLHMFE0Q7VisaODckC+kED76iuOx6/wBTC/scrTErZiSA4ctmr9fMLcRYw4e6MDBTnjEW2/ZId9t+fOjMCmwvudt/OlbDZ9imBth0bSSraZlOkixIO+xsb2NW8PnGLdQyYZCpFwwmVgR5gjYj10hLp5XfNWPMK3YEdR7o3FAWggIFwqlz/it86C9RR3dPUvzphwcgGHiU7FoBbb9y5+dDcygu3uFfSoxUbR5BcF26zmOBV1AYXAN6oDKIvqfafxoziuKpyOFUs2wUFj7FGon4A14njbnDVkA7gLp6aRwjwVz7O/yg4fC4iSBsM7GNtN1kWx2B8tqd8DCkkaOFsHVXAve2pQ1r+PNcEzbGRTRPK2sYmTESSG4OkxOBYKfNWB/irp/QGfu+TvoGubCrIirzewLx7eOxt/203xLhojgY6PBsA5PXF+lqsepe5xBKdlwQ8vmamMMPKuCZV1UHkdsdLjGLW0vDNpKHe50HY+zaifVObMuEwUmHxUrEiWKRg8i6ijhl1qT3W0yb+7msXcBkDg0v361jx3UfFYXauzArnnV2dyYTGQQwYVZEYpKLq7FpDIWPZG/cILH3sfDagefJisDh8JjIMXOwmVNayOWAdk7S3kUI1bHy9dDOrOpJJZcPNHJLGJ4kd0Ej6RIHaN9IvYDuX99McP4YY5Ofm5mmx1GQqSS8wo4K7C3T8G30Ysui27baBpQix2IGwPND+o4f6Ngp3ggDtot2feKkMQpYqDv3d7jfbmuf/lNxcsOZp2Mki6hHJp7R9OvUR6JNgO6NqK9QdMTYXBYueXFSSyt2TBgzppfWQ4Fm3B1W91ZR6Tl7J8kthxFNznIxv+VJfuANkd6HkbF4YS4mEB9dgSGs6qAFcq3J3K39VMAyiHYCNbCwHPkyW/hdhbyauPdqxyLtS8msYoqG1v6LILg77juiq+a4KU5ThsTJPI15GiSO/dVBrN/WxZTz4UzJw0ySFwk5QXVWfxlUEtDZdyw2GWMaVUKPIfM/ZS9M4GaPc79jH8De1WOhsQz5dhmclmMe5JuTZmUXPsA+FAMzkP56fy7CEfP8a5ehhLdVIxx2Bz40QmC7ughUuqcYHxIYnQ0DqYydVhpk1MTa19QCj3Uto8iSAJKxD9ra0jjS5SwZnFtVnuwUjw5NdUkQMLMAR6wD86H4rp+Jh3YY7332t8vGn4+JMj7hGPstyIHDLaPklTJpZQ/0szlS07yFHZO0ZkQRkgb+kpv7au9OYiaGSEySt2cYUMgkJUqIXVwEGxvIVPuoynSic9jHe/m3+ur6dLxLGzNGg0o5tZjwpOxL7VWTXxuBbjONgrhulHR3umsCywbnaD/0QG+/NRaO9bJDuo8obf5BzU1G1evHyhcI7qjmOKCKSeBbilDrHPGfByx4eN3klXs9tICqfSJufq3HvpkxID7Hg7GhaDCFwgdtRZl54KsIzfyGo2F+a8txRobqmy8t0L9l09IYTGWyGjfRAhFA+Tph5IHLpDpC6V1iax7yG+3eN+eKUuioMXhDiFaGVVnhdNS2ukgBMbjfaxNrjwNdU/N2GuPpOePpF32v8jU48rw54e9rE98bX4vtSEfEixr2llhxvNpp0WldVEilzfPpHxOGKSZYoxTBQZ0KKL3F37vid7g7b0udRZH/AEXA4dGP0jSyu/kt0jVVB8T3d67h+Z4Lel/iHP8AJpX636AkxgjWB4kVLsTI7FiTtYALa1hTmj4s0Pax3dbdm7/7fssZoYAwlhJPRJea4vFY7B4TDrAI0iVO+ZF75CFFa3IFtW255qpn3Tzk4dMOupYIlQsXjGty7OzKNV9Op7D2V07JOhkSCNMSqtJGAupHexC+idwLHn+TWyfpmBWsICQLWIktyRJYAkWAYVdvFo2v5Ithfob67oEMNd67XPetIpcbjUmii0hUj2aSK5IJc2s3G9qaOss6/pWBeKNO/JpJu8YCAMCSTffddO1EZMnw6bjDkf3qjYC54b6t6l+ZIiSI8Nq1gA6ZBuTZitr+FYu1DHmOm/J8v9tWDYBd3lc4ODl/Nv8AQyqBu3M2rtVtYILrbm+/yrfjsPLLluHwYVA0Mhct2q2a+rSAo3v9JXSG6PJFzgTtci8o3vYMBY33VfsqD5Amuy4PURwdYHBHHjyKcfrHNItmbv7+6zDIOloV0z1AMNhIoJQA8KlDZtjy4PHk3FV4Je2zOd+O5ELeXdG1N+F6OQp3sMoPFr6traR9lqV42WHN8SrqURxGFYghNQQXBPhSkTLle8MIJBOdtxstHSxNaAxFMZjhEAWvYkjw++pw5rH5keHon5i9b8XhpAwKBStiSDe5PhY+XNVkiv8ApMPa/NtJ921ISQct87T/AH1WJdexV6HNIj+uv21ZlxStDLpYGyOD/CR99UEwkP7Nhfwsw9VWmRFhk0qVGne9xyQPGlOyZzigdwizSv4XEM7KWtcqy+iRsJlta/qXmisXFAcHqIstzt6tryObHTsthp3o9EtgAa+k9FzFVlyg3unw/wB6ET5FiQ+uOHBlr6tTBw1+Qbg802g1K9JT6aKU28LRriNkmDI8aTcxYD2/TXFWY8lxvGnAja1tM528vSFNgNSpY8P0/wBKt2jvFKpyTGH/AJLx/Um/11hMjxlh3sGCP+lOfm9NN6wTUfx2m+hHaO8UujJ8aeZsN7oJf/pWjEdMYh/SlwxO3OGY8bDmWmnVUWNS3h+macMCO0ceqXMu6TPad+SEgA7Jh1Qm4tsxc2FrjijS5GsB1xJtve3O9vwrEuDDNqDFW4JG9/aDtVWaaSJ1Zn1pYi2kCx8z50xHpYWd4Nyql7vFHI3a3oWobm5ERDi25s3AOokW3qzFmykXt86H5rlkeIszg32KkEi1uCBe16Ze0HoqAq/hGkI9XrIqtmOWo20iq4bm4BqpFhplO0ikfvIb++zWNXLH9Y3Pst8KHAOGVIwUHHTSr+hlki/d2dP4X491qx+bMQP1oX9qvGfsLCjBr1UDRsrWULTDTD+riP8AeH/RW5YJjysQ95b7NIq/XqAxl4A9lGVojhP6zXt4AaV+AqZNTNazW6qv/9k="/>
          <p:cNvSpPr>
            <a:spLocks noChangeAspect="1" noChangeArrowheads="1"/>
          </p:cNvSpPr>
          <p:nvPr/>
        </p:nvSpPr>
        <p:spPr bwMode="auto">
          <a:xfrm>
            <a:off x="1251347" y="-434579"/>
            <a:ext cx="1143000" cy="907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sz="1050">
              <a:latin typeface="Arial" panose="020B0604020202020204" pitchFamily="34" charset="0"/>
            </a:endParaRPr>
          </a:p>
        </p:txBody>
      </p:sp>
      <p:sp>
        <p:nvSpPr>
          <p:cNvPr id="21517" name="AutoShape 12" descr="data:image/jpg;base64,/9j/4AAQSkZJRgABAQAAAQABAAD/2wCEAAkGBhQSEBQUEhQVFBUUFxUUFxgXFRQXGBgVFxUWFBgWFBoXGyYeFxkkGRQVHy8gIygqLC0sFiAxNTAqNSYrLCkBCQoKDgwOGg8PGjQkHyQtMSotKiosLCopKSwqMSwpLCw0KSkvKiwpKSwsLTUsLSkpKS8wNCwpLCwxKSwsKSwsLv/AABEIAH8AoAMBIgACEQEDEQH/xAAbAAACAgMBAAAAAAAAAAAAAAAFBgIEAQMHAP/EAEUQAAIBAgUBBAYFCAgHAQAAAAECAwARBAUSITEGEyJBUTJhcYGRsSNSocHRBxUzQlNikvAUQ3KDorLS4RdUY4KjwtMW/8QAGwEAAgMBAQEAAAAAAAAAAAAAAAQBAgMFBgf/xAAvEQABBAECAwYGAgMAAAAAAAABAAIDESEEMQUSQRMiUWFxkRQyUoGh0RXwM7HB/9oADAMBAAIRAxEAPwB/rIrAqQqiqsWr1qlXqEKNq9apWr1qEKJFQIrYRUGoQtajvCraDeqq81vGMUc3qQVKuRj+fhW5Voeubxj61bkziI+dSSoV0Cl3r9JDgJRCbSEx6Sf7Yv8AZejyY+M8Gh3UUymA2IPeX281FoXHEzvHQ/pItY81q7h+uU4kRkPrFNLKDzvVPEZVG47yD4VkhV8PnkMnouPeRVuOYFtiKD4ro+I7r3T6qFjpmVJAFla3topSnVp1HJHxqvLm0S8uPiKEJ0sT6UjH31Yj6Ti8bmhQuhAVKsWqVaIWLV61SFeoU0vWrBFZr1CKUTUDWw1AihFLU1TTAahubVFqW/ykdVy4HBiSDSHeRYwWFwo0sxNjsTZbe+jF0pTbH08p8TW5elR4E1w7C/lQzewIaE3uQGWFTtvwSD4UYwH5Uc0vaQwg7WtEjXHBPdlHjRhHKV1eXp1gDY3pVxUTKxV7gryDS/8A8WMwXTeKBgxUfopV9JlUd4SEeNO+aFZcUAb2tY28SCw+6qPcBQRylATUSab4sPEvESe0i/zq1G4HCoPYi/hU8tqKSLeqrA9oNj8K6cuIPq+ArYJz50cqhc8tUrU/TxK4s6q3tApCYbn2mgikBMwrNYFZvVlKzXq9XqFK9Xq9XqEL1QapXqLUWhVsWO49/qt8NJpN/KPhNeCwZKl40ngaTTY/RiMgnvW2NwLnz3pxxrfRv/Zb5GqmZx3gXewXSSbngL42G9K6mbsWmTwWkTA51EpA/wD2MLYuCYozFHcn6XD2VHfW7KpdiW06EsSBYEi16zgeokSSEdk5McGJBYQdpqeSV2gjJi1fRqH1Eje4HlTL9H+0iBI1A30m3mL1dws3AE0Z8rSm58BsG34rkv4u3o33v9LoDRt+tKWBxquMFh1ilWQy4ftHkgddQ1SzTFHdbhr6EJJ7yjgU44VvpE9l/jc0RhVlRtW55AuxB299B0xao4PkBsNvC3w2rTSas6p3NQAAxRu0tLGIxV2mNDVmOheGzVWAIB+w1bTNB+98RXZY4JUoggNb1FDkzhfJviK3LnA+q3xrRUV4LSFJ6R9p+Zo7mvWKwkKU3YEi7W8beVKjZvGSTfkk8+ZvVHEIpMJzuMeNROfx0u4DLpJidFu7a92A58vOjWD6U/aG/qBCj47k0nNrYojT3AFatjLtltPUiVcyvMBM4Fiq7nUQbeweupR5WFGlUQD2XPvJJq5LmEmjQYiwGw0mP7O8LVizimnO7grGFyJrl0VvTJ94/Chk2XTdpZADHcAOSBsfV42qhg5plkLmNyttl1Ixvfmwb76KnqKS20EhP92v2ltqs3iemcLLwPuoMTvBZbKN7GYevu7+7eqedYB0VTBrlJNmFhxa99uPKgOBbMTKDOiBCxJCOC2nwB23PFMkXUxXuiCS/qQAe8s1SziOmfffArzCkwuCVpsXMrKsqugYhdwRztsfPej+Iw5Kgc28zvxbeqOaYfFTz67RrGANKlgWvtctba/lapRy4pfSg1jwKSJe3rDW3pKfW6SZpjc/B81o2N7chRmwEp9DSux5TV8iNuazDls43tDe437Ijb1WNwa3pmzD0oZU9qg/5WNWos68Aj3/ALDfhSY0OhIxL/padtL4LSmBnJsSliCD3GvuCLjf2ULTpMS4uTtGJSMRrYXUMdAJJtvbcbUwPmMlriJyfIlF+0t91C8mxMpaQyjS0jF7bXAvpANvZTOj+FgJbE+7VHl78uCN4XJIVAFgAPV+NXo8sh8r/D8KW8dnqwkazp1Gw53Ni1tvUpNbML1Ar+gdVtjY8H17U4eJ6ZnzX60aWfYvIsJoXLox+qPgK2DAx/VFAFzj1Gt8ebeo/ZUfzWj+v8FHYP8ABbs56VwuJW0sYJF7MCQy3+qQdq411N042ExBiuWU95G8SpuN/WCLV1Rs5mKq2mMCQkLvIx2JtqAAHh50p9WBnkjZyrHR+qpUWuDbdifE11CQ9thY7HKzlcOkt7B86GyZ5M2PmgR1WOGPtCezVmuAtxuRyWopADFcykKDsL+fNLbZPIZcYwlw9sWNFyzkol97LpsTa3jXm3xw/FSmah3QBYvJIz9haca2QsaWgnOVfhz/ABBELdwtNIVEQUEaAdzrB52pqjUhe9YnzG219qWvzEinCCKVNGGvcNe7E76hta997VNMJiQr2xKXcq19RJBC6SAdG2o2YfVtbeuNqIoZT3HAD0I6/pdOc91pDc1mkzW+de/38aBRYfEh0JxKlRu4sN2t4d3Zdht4c1AYDGeGKXlbEgHbSb37u41cjx24tSfwjL/yD8/pK8zvpKYPw8698ORQbK8unSW7zBozqJT0jqPmSo1eBvtbjwrenUELNpDHUb6Rp3bS/Ztp8zq8Obb8Vk/THmqM8w8QgOxkUiV/v8axq/m9CR1TB3Tdhq7MDubntRqTa99xvW6LOomR3BOiMEs2nYWFyPMmxHxqDpJm7tKnnb4oiT/N6wPd4+NDpc7jUkNqWxAN19FtBkCmx9Iotx7RUD1HELelYhWB0ixDxtMpBv8AURjbna1SNJMdmo52+KLKfZ4eNDJ8UVxwUfsFP/kkq1gMesqllvsQCCLEHSrj4qyn30PmkU4/T4iBD7tb01w5pj1FOGQFDzbcLbnOVriCupmGnVsptfUNJubXG1xcfWNQhyp12Sd1FybaUIuWZjyPWPhVHNcXLHMFE0Q7VisaODckC+kED76iuOx6/wBTC/scrTErZiSA4ctmr9fMLcRYw4e6MDBTnjEW2/ZId9t+fOjMCmwvudt/OlbDZ9imBth0bSSraZlOkixIO+xsb2NW8PnGLdQyYZCpFwwmVgR5gjYj10hLp5XfNWPMK3YEdR7o3FAWggIFwqlz/it86C9RR3dPUvzphwcgGHiU7FoBbb9y5+dDcygu3uFfSoxUbR5BcF26zmOBV1AYXAN6oDKIvqfafxoziuKpyOFUs2wUFj7FGon4A14njbnDVkA7gLp6aRwjwVz7O/yg4fC4iSBsM7GNtN1kWx2B8tqd8DCkkaOFsHVXAve2pQ1r+PNcEzbGRTRPK2sYmTESSG4OkxOBYKfNWB/irp/QGfu+TvoGubCrIirzewLx7eOxt/203xLhojgY6PBsA5PXF+lqsepe5xBKdlwQ8vmamMMPKuCZV1UHkdsdLjGLW0vDNpKHe50HY+zaifVObMuEwUmHxUrEiWKRg8i6ijhl1qT3W0yb+7msXcBkDg0v361jx3UfFYXauzArnnV2dyYTGQQwYVZEYpKLq7FpDIWPZG/cILH3sfDagefJisDh8JjIMXOwmVNayOWAdk7S3kUI1bHy9dDOrOpJJZcPNHJLGJ4kd0Ej6RIHaN9IvYDuX99McP4YY5Ofm5mmx1GQqSS8wo4K7C3T8G30Ysui27baBpQix2IGwPND+o4f6Ngp3ggDtot2feKkMQpYqDv3d7jfbmuf/lNxcsOZp2Mki6hHJp7R9OvUR6JNgO6NqK9QdMTYXBYueXFSSyt2TBgzppfWQ4Fm3B1W91ZR6Tl7J8kthxFNznIxv+VJfuANkd6HkbF4YS4mEB9dgSGs6qAFcq3J3K39VMAyiHYCNbCwHPkyW/hdhbyauPdqxyLtS8msYoqG1v6LILg77juiq+a4KU5ThsTJPI15GiSO/dVBrN/WxZTz4UzJw0ySFwk5QXVWfxlUEtDZdyw2GWMaVUKPIfM/ZS9M4GaPc79jH8De1WOhsQz5dhmclmMe5JuTZmUXPsA+FAMzkP56fy7CEfP8a5ehhLdVIxx2Bz40QmC7ughUuqcYHxIYnQ0DqYydVhpk1MTa19QCj3Uto8iSAJKxD9ra0jjS5SwZnFtVnuwUjw5NdUkQMLMAR6wD86H4rp+Jh3YY7332t8vGn4+JMj7hGPstyIHDLaPklTJpZQ/0szlS07yFHZO0ZkQRkgb+kpv7au9OYiaGSEySt2cYUMgkJUqIXVwEGxvIVPuoynSic9jHe/m3+ur6dLxLGzNGg0o5tZjwpOxL7VWTXxuBbjONgrhulHR3umsCywbnaD/0QG+/NRaO9bJDuo8obf5BzU1G1evHyhcI7qjmOKCKSeBbilDrHPGfByx4eN3klXs9tICqfSJufq3HvpkxID7Hg7GhaDCFwgdtRZl54KsIzfyGo2F+a8txRobqmy8t0L9l09IYTGWyGjfRAhFA+Tph5IHLpDpC6V1iax7yG+3eN+eKUuioMXhDiFaGVVnhdNS2ukgBMbjfaxNrjwNdU/N2GuPpOePpF32v8jU48rw54e9rE98bX4vtSEfEixr2llhxvNpp0WldVEilzfPpHxOGKSZYoxTBQZ0KKL3F37vid7g7b0udRZH/AEXA4dGP0jSyu/kt0jVVB8T3d67h+Z4Lel/iHP8AJpX636AkxgjWB4kVLsTI7FiTtYALa1hTmj4s0Pax3dbdm7/7fssZoYAwlhJPRJea4vFY7B4TDrAI0iVO+ZF75CFFa3IFtW255qpn3Tzk4dMOupYIlQsXjGty7OzKNV9Op7D2V07JOhkSCNMSqtJGAupHexC+idwLHn+TWyfpmBWsICQLWIktyRJYAkWAYVdvFo2v5Ithfob67oEMNd67XPetIpcbjUmii0hUj2aSK5IJc2s3G9qaOss6/pWBeKNO/JpJu8YCAMCSTffddO1EZMnw6bjDkf3qjYC54b6t6l+ZIiSI8Nq1gA6ZBuTZitr+FYu1DHmOm/J8v9tWDYBd3lc4ODl/Nv8AQyqBu3M2rtVtYILrbm+/yrfjsPLLluHwYVA0Mhct2q2a+rSAo3v9JXSG6PJFzgTtci8o3vYMBY33VfsqD5Amuy4PURwdYHBHHjyKcfrHNItmbv7+6zDIOloV0z1AMNhIoJQA8KlDZtjy4PHk3FV4Je2zOd+O5ELeXdG1N+F6OQp3sMoPFr6traR9lqV42WHN8SrqURxGFYghNQQXBPhSkTLle8MIJBOdtxstHSxNaAxFMZjhEAWvYkjw++pw5rH5keHon5i9b8XhpAwKBStiSDe5PhY+XNVkiv8ApMPa/NtJ921ISQct87T/AH1WJdexV6HNIj+uv21ZlxStDLpYGyOD/CR99UEwkP7Nhfwsw9VWmRFhk0qVGne9xyQPGlOyZzigdwizSv4XEM7KWtcqy+iRsJlta/qXmisXFAcHqIstzt6tryObHTsthp3o9EtgAa+k9FzFVlyg3unw/wB6ET5FiQ+uOHBlr6tTBw1+Qbg802g1K9JT6aKU28LRriNkmDI8aTcxYD2/TXFWY8lxvGnAja1tM528vSFNgNSpY8P0/wBKt2jvFKpyTGH/AJLx/Um/11hMjxlh3sGCP+lOfm9NN6wTUfx2m+hHaO8UujJ8aeZsN7oJf/pWjEdMYh/SlwxO3OGY8bDmWmnVUWNS3h+macMCO0ceqXMu6TPad+SEgA7Jh1Qm4tsxc2FrjijS5GsB1xJtve3O9vwrEuDDNqDFW4JG9/aDtVWaaSJ1Zn1pYi2kCx8z50xHpYWd4Nyql7vFHI3a3oWobm5ERDi25s3AOokW3qzFmykXt86H5rlkeIszg32KkEi1uCBe16Ze0HoqAq/hGkI9XrIqtmOWo20iq4bm4BqpFhplO0ikfvIb++zWNXLH9Y3Pst8KHAOGVIwUHHTSr+hlki/d2dP4X491qx+bMQP1oX9qvGfsLCjBr1UDRsrWULTDTD+riP8AeH/RW5YJjysQ95b7NIq/XqAxl4A9lGVojhP6zXt4AaV+AqZNTNazW6qv/9k="/>
          <p:cNvSpPr>
            <a:spLocks noChangeAspect="1" noChangeArrowheads="1"/>
          </p:cNvSpPr>
          <p:nvPr/>
        </p:nvSpPr>
        <p:spPr bwMode="auto">
          <a:xfrm>
            <a:off x="1251347" y="-434579"/>
            <a:ext cx="1143000" cy="907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sz="1050">
              <a:latin typeface="Arial" panose="020B0604020202020204" pitchFamily="34" charset="0"/>
            </a:endParaRPr>
          </a:p>
        </p:txBody>
      </p:sp>
      <p:sp>
        <p:nvSpPr>
          <p:cNvPr id="21518" name="TextBox 10"/>
          <p:cNvSpPr txBox="1">
            <a:spLocks noChangeArrowheads="1"/>
          </p:cNvSpPr>
          <p:nvPr/>
        </p:nvSpPr>
        <p:spPr bwMode="auto">
          <a:xfrm>
            <a:off x="768497" y="685800"/>
            <a:ext cx="857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400" b="1" dirty="0" err="1">
                <a:solidFill>
                  <a:srgbClr val="FF0000"/>
                </a:solidFill>
                <a:latin typeface="Times New Roman" panose="02020603050405020304" pitchFamily="18" charset="0"/>
                <a:cs typeface="Times New Roman" panose="02020603050405020304" pitchFamily="18" charset="0"/>
              </a:rPr>
              <a:t>VẢI</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21519" name="TextBox 10"/>
          <p:cNvSpPr txBox="1">
            <a:spLocks noChangeArrowheads="1"/>
          </p:cNvSpPr>
          <p:nvPr/>
        </p:nvSpPr>
        <p:spPr bwMode="auto">
          <a:xfrm>
            <a:off x="2813795" y="720329"/>
            <a:ext cx="160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400" b="1" dirty="0" err="1">
                <a:solidFill>
                  <a:srgbClr val="FF0000"/>
                </a:solidFill>
                <a:latin typeface="Times New Roman" panose="02020603050405020304" pitchFamily="18" charset="0"/>
                <a:cs typeface="Times New Roman" panose="02020603050405020304" pitchFamily="18" charset="0"/>
              </a:rPr>
              <a:t>DẦU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ĂN</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21520" name="TextBox 10"/>
          <p:cNvSpPr txBox="1">
            <a:spLocks noChangeArrowheads="1"/>
          </p:cNvSpPr>
          <p:nvPr/>
        </p:nvSpPr>
        <p:spPr bwMode="auto">
          <a:xfrm>
            <a:off x="5080974" y="689160"/>
            <a:ext cx="160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XĂNG</a:t>
            </a:r>
          </a:p>
        </p:txBody>
      </p:sp>
      <p:sp>
        <p:nvSpPr>
          <p:cNvPr id="21521" name="TextBox 12"/>
          <p:cNvSpPr txBox="1">
            <a:spLocks noChangeArrowheads="1"/>
          </p:cNvSpPr>
          <p:nvPr/>
        </p:nvSpPr>
        <p:spPr bwMode="auto">
          <a:xfrm>
            <a:off x="4730677" y="3157326"/>
            <a:ext cx="18859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100" b="1" dirty="0" err="1">
                <a:solidFill>
                  <a:srgbClr val="FF0000"/>
                </a:solidFill>
                <a:latin typeface="Times New Roman" panose="02020603050405020304" pitchFamily="18" charset="0"/>
                <a:cs typeface="Times New Roman" panose="02020603050405020304" pitchFamily="18" charset="0"/>
              </a:rPr>
              <a:t>NƯỚC</a:t>
            </a:r>
            <a:r>
              <a:rPr lang="en-US" altLang="en-US" sz="2100" b="1" dirty="0">
                <a:solidFill>
                  <a:srgbClr val="FF0000"/>
                </a:solidFill>
                <a:latin typeface="Times New Roman" panose="02020603050405020304" pitchFamily="18" charset="0"/>
                <a:cs typeface="Times New Roman" panose="02020603050405020304" pitchFamily="18" charset="0"/>
              </a:rPr>
              <a:t> </a:t>
            </a:r>
            <a:r>
              <a:rPr lang="en-US" altLang="en-US" sz="2100" b="1" dirty="0" err="1">
                <a:solidFill>
                  <a:srgbClr val="FF0000"/>
                </a:solidFill>
                <a:latin typeface="Times New Roman" panose="02020603050405020304" pitchFamily="18" charset="0"/>
                <a:cs typeface="Times New Roman" panose="02020603050405020304" pitchFamily="18" charset="0"/>
              </a:rPr>
              <a:t>HOA</a:t>
            </a:r>
            <a:endParaRPr lang="en-US" altLang="en-US" sz="2100" b="1" baseline="-25000" dirty="0">
              <a:solidFill>
                <a:srgbClr val="FF0000"/>
              </a:solidFill>
              <a:latin typeface="Times New Roman" panose="02020603050405020304" pitchFamily="18" charset="0"/>
              <a:cs typeface="Times New Roman" panose="02020603050405020304" pitchFamily="18" charset="0"/>
            </a:endParaRPr>
          </a:p>
        </p:txBody>
      </p:sp>
      <p:sp>
        <p:nvSpPr>
          <p:cNvPr id="21522" name="TextBox 12"/>
          <p:cNvSpPr txBox="1">
            <a:spLocks noChangeArrowheads="1"/>
          </p:cNvSpPr>
          <p:nvPr/>
        </p:nvSpPr>
        <p:spPr bwMode="auto">
          <a:xfrm>
            <a:off x="2549559" y="3211116"/>
            <a:ext cx="18859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100" b="1">
                <a:solidFill>
                  <a:srgbClr val="FF0000"/>
                </a:solidFill>
                <a:latin typeface="Times New Roman" panose="02020603050405020304" pitchFamily="18" charset="0"/>
                <a:cs typeface="Times New Roman" panose="02020603050405020304" pitchFamily="18" charset="0"/>
              </a:rPr>
              <a:t>THUỐC</a:t>
            </a:r>
            <a:endParaRPr lang="en-US" altLang="en-US" sz="2100" b="1" baseline="-25000">
              <a:solidFill>
                <a:srgbClr val="FF0000"/>
              </a:solidFill>
              <a:latin typeface="Times New Roman" panose="02020603050405020304" pitchFamily="18" charset="0"/>
              <a:cs typeface="Times New Roman" panose="02020603050405020304" pitchFamily="18" charset="0"/>
            </a:endParaRPr>
          </a:p>
        </p:txBody>
      </p:sp>
      <p:sp>
        <p:nvSpPr>
          <p:cNvPr id="21523" name="TextBox 12"/>
          <p:cNvSpPr txBox="1">
            <a:spLocks noChangeArrowheads="1"/>
          </p:cNvSpPr>
          <p:nvPr/>
        </p:nvSpPr>
        <p:spPr bwMode="auto">
          <a:xfrm>
            <a:off x="271627" y="3200400"/>
            <a:ext cx="18859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100" b="1" dirty="0" err="1">
                <a:solidFill>
                  <a:srgbClr val="FF0000"/>
                </a:solidFill>
                <a:latin typeface="Times New Roman" panose="02020603050405020304" pitchFamily="18" charset="0"/>
                <a:cs typeface="Times New Roman" panose="02020603050405020304" pitchFamily="18" charset="0"/>
              </a:rPr>
              <a:t>LỐP</a:t>
            </a:r>
            <a:r>
              <a:rPr lang="en-US" altLang="en-US" sz="2100" b="1" dirty="0">
                <a:solidFill>
                  <a:srgbClr val="FF0000"/>
                </a:solidFill>
                <a:latin typeface="Times New Roman" panose="02020603050405020304" pitchFamily="18" charset="0"/>
                <a:cs typeface="Times New Roman" panose="02020603050405020304" pitchFamily="18" charset="0"/>
              </a:rPr>
              <a:t> </a:t>
            </a:r>
            <a:r>
              <a:rPr lang="en-US" altLang="en-US" sz="2100" b="1" dirty="0" err="1">
                <a:solidFill>
                  <a:srgbClr val="FF0000"/>
                </a:solidFill>
                <a:latin typeface="Times New Roman" panose="02020603050405020304" pitchFamily="18" charset="0"/>
                <a:cs typeface="Times New Roman" panose="02020603050405020304" pitchFamily="18" charset="0"/>
              </a:rPr>
              <a:t>XE</a:t>
            </a:r>
            <a:endParaRPr lang="en-US" altLang="en-US" sz="2100" b="1" baseline="-25000" dirty="0">
              <a:solidFill>
                <a:srgbClr val="FF0000"/>
              </a:solidFill>
              <a:latin typeface="Times New Roman" panose="02020603050405020304" pitchFamily="18" charset="0"/>
              <a:cs typeface="Times New Roman" panose="02020603050405020304" pitchFamily="18" charset="0"/>
            </a:endParaRPr>
          </a:p>
        </p:txBody>
      </p:sp>
      <p:sp>
        <p:nvSpPr>
          <p:cNvPr id="21524" name="Rectangle 33"/>
          <p:cNvSpPr>
            <a:spLocks noChangeArrowheads="1"/>
          </p:cNvSpPr>
          <p:nvPr/>
        </p:nvSpPr>
        <p:spPr bwMode="auto">
          <a:xfrm>
            <a:off x="613187" y="67612"/>
            <a:ext cx="8035962" cy="610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20000"/>
              </a:spcBef>
            </a:pPr>
            <a:r>
              <a:rPr lang="en-US" altLang="en-US" sz="2800" b="1" i="1" dirty="0" err="1">
                <a:solidFill>
                  <a:srgbClr val="0000B8"/>
                </a:solidFill>
                <a:latin typeface="Times New Roman" panose="02020603050405020304" pitchFamily="18" charset="0"/>
              </a:rPr>
              <a:t>Một</a:t>
            </a:r>
            <a:r>
              <a:rPr lang="en-US" altLang="en-US" sz="2800" b="1" i="1" dirty="0">
                <a:solidFill>
                  <a:srgbClr val="0000B8"/>
                </a:solidFill>
                <a:latin typeface="Times New Roman" panose="02020603050405020304" pitchFamily="18" charset="0"/>
              </a:rPr>
              <a:t> </a:t>
            </a:r>
            <a:r>
              <a:rPr lang="en-US" altLang="en-US" sz="2800" b="1" i="1" dirty="0" err="1">
                <a:solidFill>
                  <a:srgbClr val="0000B8"/>
                </a:solidFill>
                <a:latin typeface="Times New Roman" panose="02020603050405020304" pitchFamily="18" charset="0"/>
              </a:rPr>
              <a:t>số</a:t>
            </a:r>
            <a:r>
              <a:rPr lang="en-US" altLang="en-US" sz="2800" b="1" i="1" dirty="0">
                <a:solidFill>
                  <a:srgbClr val="0000B8"/>
                </a:solidFill>
                <a:latin typeface="Times New Roman" panose="02020603050405020304" pitchFamily="18" charset="0"/>
              </a:rPr>
              <a:t> </a:t>
            </a:r>
            <a:r>
              <a:rPr lang="en-US" altLang="en-US" sz="2800" b="1" i="1" dirty="0" err="1">
                <a:solidFill>
                  <a:srgbClr val="0000B8"/>
                </a:solidFill>
                <a:latin typeface="Times New Roman" panose="02020603050405020304" pitchFamily="18" charset="0"/>
              </a:rPr>
              <a:t>hình</a:t>
            </a:r>
            <a:r>
              <a:rPr lang="en-US" altLang="en-US" sz="2800" b="1" i="1" dirty="0">
                <a:solidFill>
                  <a:srgbClr val="0000B8"/>
                </a:solidFill>
                <a:latin typeface="Times New Roman" panose="02020603050405020304" pitchFamily="18" charset="0"/>
              </a:rPr>
              <a:t> </a:t>
            </a:r>
            <a:r>
              <a:rPr lang="en-US" altLang="en-US" sz="2800" b="1" i="1" dirty="0" err="1">
                <a:solidFill>
                  <a:srgbClr val="0000B8"/>
                </a:solidFill>
                <a:latin typeface="Times New Roman" panose="02020603050405020304" pitchFamily="18" charset="0"/>
              </a:rPr>
              <a:t>ảnh</a:t>
            </a:r>
            <a:r>
              <a:rPr lang="en-US" altLang="en-US" sz="2800" b="1" i="1" dirty="0">
                <a:solidFill>
                  <a:srgbClr val="0000B8"/>
                </a:solidFill>
                <a:latin typeface="Times New Roman" panose="02020603050405020304" pitchFamily="18" charset="0"/>
              </a:rPr>
              <a:t> </a:t>
            </a:r>
            <a:r>
              <a:rPr lang="en-US" altLang="en-US" sz="2800" b="1" i="1" dirty="0" err="1">
                <a:solidFill>
                  <a:srgbClr val="0000B8"/>
                </a:solidFill>
                <a:latin typeface="Times New Roman" panose="02020603050405020304" pitchFamily="18" charset="0"/>
              </a:rPr>
              <a:t>về</a:t>
            </a:r>
            <a:r>
              <a:rPr lang="en-US" altLang="en-US" sz="2800" b="1" i="1" dirty="0">
                <a:solidFill>
                  <a:srgbClr val="0000B8"/>
                </a:solidFill>
                <a:latin typeface="Times New Roman" panose="02020603050405020304" pitchFamily="18" charset="0"/>
              </a:rPr>
              <a:t> </a:t>
            </a:r>
            <a:r>
              <a:rPr lang="en-US" altLang="en-US" sz="2800" b="1" i="1" dirty="0" err="1">
                <a:solidFill>
                  <a:srgbClr val="0000B8"/>
                </a:solidFill>
                <a:latin typeface="Times New Roman" panose="02020603050405020304" pitchFamily="18" charset="0"/>
              </a:rPr>
              <a:t>sản</a:t>
            </a:r>
            <a:r>
              <a:rPr lang="en-US" altLang="en-US" sz="2800" b="1" i="1" dirty="0">
                <a:solidFill>
                  <a:srgbClr val="0000B8"/>
                </a:solidFill>
                <a:latin typeface="Times New Roman" panose="02020603050405020304" pitchFamily="18" charset="0"/>
              </a:rPr>
              <a:t> </a:t>
            </a:r>
            <a:r>
              <a:rPr lang="en-US" altLang="en-US" sz="2800" b="1" i="1" dirty="0" err="1">
                <a:solidFill>
                  <a:srgbClr val="0000B8"/>
                </a:solidFill>
                <a:latin typeface="Times New Roman" panose="02020603050405020304" pitchFamily="18" charset="0"/>
              </a:rPr>
              <a:t>phẩm</a:t>
            </a:r>
            <a:r>
              <a:rPr lang="en-US" altLang="en-US" sz="2800" b="1" i="1" dirty="0">
                <a:solidFill>
                  <a:srgbClr val="0000B8"/>
                </a:solidFill>
                <a:latin typeface="Times New Roman" panose="02020603050405020304" pitchFamily="18" charset="0"/>
              </a:rPr>
              <a:t> </a:t>
            </a:r>
            <a:r>
              <a:rPr lang="en-US" altLang="en-US" sz="2800" b="1" i="1" dirty="0" err="1">
                <a:solidFill>
                  <a:srgbClr val="0000B8"/>
                </a:solidFill>
                <a:latin typeface="Times New Roman" panose="02020603050405020304" pitchFamily="18" charset="0"/>
              </a:rPr>
              <a:t>của</a:t>
            </a:r>
            <a:r>
              <a:rPr lang="en-US" altLang="en-US" sz="2800" b="1" i="1" dirty="0">
                <a:solidFill>
                  <a:srgbClr val="0000B8"/>
                </a:solidFill>
                <a:latin typeface="Times New Roman" panose="02020603050405020304" pitchFamily="18" charset="0"/>
              </a:rPr>
              <a:t> </a:t>
            </a:r>
            <a:r>
              <a:rPr lang="en-US" altLang="en-US" sz="2800" b="1" i="1" dirty="0" err="1">
                <a:solidFill>
                  <a:srgbClr val="0000B8"/>
                </a:solidFill>
                <a:latin typeface="Times New Roman" panose="02020603050405020304" pitchFamily="18" charset="0"/>
              </a:rPr>
              <a:t>ngành</a:t>
            </a:r>
            <a:r>
              <a:rPr lang="en-US" altLang="en-US" sz="2800" b="1" i="1" dirty="0">
                <a:solidFill>
                  <a:srgbClr val="0000B8"/>
                </a:solidFill>
                <a:latin typeface="Times New Roman" panose="02020603050405020304" pitchFamily="18" charset="0"/>
              </a:rPr>
              <a:t> </a:t>
            </a:r>
            <a:r>
              <a:rPr lang="en-US" altLang="en-US" sz="2800" b="1" i="1" dirty="0" err="1">
                <a:solidFill>
                  <a:srgbClr val="0000B8"/>
                </a:solidFill>
                <a:latin typeface="Times New Roman" panose="02020603050405020304" pitchFamily="18" charset="0"/>
              </a:rPr>
              <a:t>hóa</a:t>
            </a:r>
            <a:r>
              <a:rPr lang="en-US" altLang="en-US" sz="2800" b="1" i="1" dirty="0">
                <a:solidFill>
                  <a:srgbClr val="0000B8"/>
                </a:solidFill>
                <a:latin typeface="Times New Roman" panose="02020603050405020304" pitchFamily="18" charset="0"/>
              </a:rPr>
              <a:t> </a:t>
            </a:r>
            <a:r>
              <a:rPr lang="en-US" altLang="en-US" sz="2800" b="1" i="1" dirty="0" err="1">
                <a:solidFill>
                  <a:srgbClr val="0000B8"/>
                </a:solidFill>
                <a:latin typeface="Times New Roman" panose="02020603050405020304" pitchFamily="18" charset="0"/>
              </a:rPr>
              <a:t>hữu</a:t>
            </a:r>
            <a:r>
              <a:rPr lang="en-US" altLang="en-US" sz="2800" b="1" i="1" dirty="0">
                <a:solidFill>
                  <a:srgbClr val="0000B8"/>
                </a:solidFill>
                <a:latin typeface="Times New Roman" panose="02020603050405020304" pitchFamily="18" charset="0"/>
              </a:rPr>
              <a:t> </a:t>
            </a:r>
            <a:r>
              <a:rPr lang="en-US" altLang="en-US" sz="2800" b="1" i="1" dirty="0" err="1" smtClean="0">
                <a:solidFill>
                  <a:srgbClr val="0000B8"/>
                </a:solidFill>
                <a:latin typeface="Times New Roman" panose="02020603050405020304" pitchFamily="18" charset="0"/>
              </a:rPr>
              <a:t>cơ</a:t>
            </a:r>
            <a:endParaRPr lang="en-US" altLang="en-US" sz="2800" b="1" i="1" dirty="0">
              <a:solidFill>
                <a:srgbClr val="0000B8"/>
              </a:solidFill>
              <a:latin typeface="Times New Roman" panose="02020603050405020304" pitchFamily="18" charset="0"/>
            </a:endParaRPr>
          </a:p>
        </p:txBody>
      </p:sp>
    </p:spTree>
    <p:extLst>
      <p:ext uri="{BB962C8B-B14F-4D97-AF65-F5344CB8AC3E}">
        <p14:creationId xmlns:p14="http://schemas.microsoft.com/office/powerpoint/2010/main" val="27773364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áº¿t quáº£ hÃ¬nh áº£nh cho thuá»c hÃ³a há»c báº£o vá» thá»±c váº­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01" y="53785"/>
            <a:ext cx="2907640" cy="2448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Káº¿t quáº£ hÃ¬nh áº£nh cho thuá»c hÃ³a há»c báº£o vá» thá»±c váº­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1991" y="65833"/>
            <a:ext cx="2899476" cy="2436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549e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5183" y="61203"/>
            <a:ext cx="2903506" cy="2440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img_081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844" y="2623703"/>
            <a:ext cx="2911846" cy="2424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325" y="2602923"/>
            <a:ext cx="2876815" cy="2455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k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7517" y="2598590"/>
            <a:ext cx="2933949" cy="2428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42602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ANH 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17" y="124691"/>
            <a:ext cx="6136469" cy="2522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ANH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0068" y="150609"/>
            <a:ext cx="2852120" cy="2496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00" y="2614108"/>
            <a:ext cx="3084239" cy="2480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9131" y="2678447"/>
            <a:ext cx="3052229" cy="2415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descr="dioxin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0068" y="2706831"/>
            <a:ext cx="2852120" cy="2386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6"/>
          <p:cNvSpPr>
            <a:spLocks noChangeArrowheads="1"/>
          </p:cNvSpPr>
          <p:nvPr/>
        </p:nvSpPr>
        <p:spPr bwMode="auto">
          <a:xfrm>
            <a:off x="1193486" y="2314252"/>
            <a:ext cx="6743700" cy="610790"/>
          </a:xfrm>
          <a:prstGeom prst="rect">
            <a:avLst/>
          </a:prstGeom>
          <a:solidFill>
            <a:schemeClr val="accent4">
              <a:lumMod val="40000"/>
              <a:lumOff val="60000"/>
            </a:schemeClr>
          </a:solidFill>
          <a:ln>
            <a:noFill/>
          </a:ln>
          <a:extLst/>
        </p:spPr>
        <p:txBody>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20000"/>
              </a:spcBef>
            </a:pPr>
            <a:r>
              <a:rPr lang="en-US" altLang="en-US" sz="2800" b="1" i="1" dirty="0" err="1">
                <a:solidFill>
                  <a:srgbClr val="FF0000"/>
                </a:solidFill>
                <a:latin typeface="Times New Roman" panose="02020603050405020304" pitchFamily="18" charset="0"/>
              </a:rPr>
              <a:t>Một</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số</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tác</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hại</a:t>
            </a:r>
            <a:r>
              <a:rPr lang="en-US" altLang="en-US" sz="2800" b="1" i="1" dirty="0">
                <a:solidFill>
                  <a:srgbClr val="FF0000"/>
                </a:solidFill>
                <a:latin typeface="Times New Roman" panose="02020603050405020304" pitchFamily="18" charset="0"/>
              </a:rPr>
              <a:t> do </a:t>
            </a:r>
            <a:r>
              <a:rPr lang="en-US" altLang="en-US" sz="2800" b="1" i="1" dirty="0" err="1">
                <a:solidFill>
                  <a:srgbClr val="FF0000"/>
                </a:solidFill>
                <a:latin typeface="Times New Roman" panose="02020603050405020304" pitchFamily="18" charset="0"/>
              </a:rPr>
              <a:t>hợp</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chất</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hữu</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cơ</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gây</a:t>
            </a:r>
            <a:r>
              <a:rPr lang="en-US" altLang="en-US" sz="2800" b="1" i="1" dirty="0">
                <a:solidFill>
                  <a:srgbClr val="FF0000"/>
                </a:solidFill>
                <a:latin typeface="Times New Roman" panose="02020603050405020304" pitchFamily="18" charset="0"/>
              </a:rPr>
              <a:t> </a:t>
            </a:r>
            <a:r>
              <a:rPr lang="en-US" altLang="en-US" sz="2800" b="1" i="1" dirty="0" err="1" smtClean="0">
                <a:solidFill>
                  <a:srgbClr val="FF0000"/>
                </a:solidFill>
                <a:latin typeface="Times New Roman" panose="02020603050405020304" pitchFamily="18" charset="0"/>
              </a:rPr>
              <a:t>ra</a:t>
            </a:r>
            <a:endParaRPr lang="en-US" altLang="en-US" sz="2800" b="1" i="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32496769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p42"/>
          <p:cNvSpPr/>
          <p:nvPr/>
        </p:nvSpPr>
        <p:spPr>
          <a:xfrm>
            <a:off x="548464" y="421656"/>
            <a:ext cx="1100400" cy="1100400"/>
          </a:xfrm>
          <a:prstGeom prst="ellipse">
            <a:avLst/>
          </a:prstGeom>
          <a:solidFill>
            <a:schemeClr val="accent4"/>
          </a:solidFill>
          <a:ln w="76200" cap="flat" cmpd="sng">
            <a:solidFill>
              <a:schemeClr val="accent5"/>
            </a:solidFill>
            <a:prstDash val="solid"/>
            <a:round/>
            <a:headEnd type="none" w="sm" len="sm"/>
            <a:tailEnd type="none" w="sm" len="sm"/>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latin typeface="Times New Roman" panose="02020603050405020304" pitchFamily="18" charset="0"/>
              <a:cs typeface="Times New Roman" panose="02020603050405020304" pitchFamily="18" charset="0"/>
            </a:endParaRPr>
          </a:p>
        </p:txBody>
      </p:sp>
      <p:sp>
        <p:nvSpPr>
          <p:cNvPr id="1654" name="Google Shape;1654;p42"/>
          <p:cNvSpPr txBox="1">
            <a:spLocks noGrp="1"/>
          </p:cNvSpPr>
          <p:nvPr>
            <p:ph type="title"/>
          </p:nvPr>
        </p:nvSpPr>
        <p:spPr>
          <a:xfrm>
            <a:off x="239484" y="1802061"/>
            <a:ext cx="8561616" cy="119157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b="1" dirty="0" err="1" smtClean="0">
                <a:solidFill>
                  <a:srgbClr val="FF0000"/>
                </a:solidFill>
                <a:latin typeface="Times New Roman" panose="02020603050405020304" pitchFamily="18" charset="0"/>
                <a:cs typeface="Times New Roman" panose="02020603050405020304" pitchFamily="18" charset="0"/>
              </a:rPr>
              <a:t>ĐẶC</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ĐIỂM</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CẤU</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TẠO</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PHÂN</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TỬ</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HỢP</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CHẤT</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HỮU</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CƠ</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655" name="Google Shape;1655;p42"/>
          <p:cNvSpPr txBox="1">
            <a:spLocks noGrp="1"/>
          </p:cNvSpPr>
          <p:nvPr>
            <p:ph type="title" idx="2"/>
          </p:nvPr>
        </p:nvSpPr>
        <p:spPr>
          <a:xfrm>
            <a:off x="660740" y="581284"/>
            <a:ext cx="884214" cy="85764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dirty="0" smtClean="0">
                <a:solidFill>
                  <a:srgbClr val="FF0000"/>
                </a:solidFill>
                <a:latin typeface="Times New Roman" panose="02020603050405020304" pitchFamily="18" charset="0"/>
                <a:cs typeface="Times New Roman" panose="02020603050405020304" pitchFamily="18" charset="0"/>
              </a:rPr>
              <a:t>II.</a:t>
            </a:r>
            <a:endParaRPr lang="en-US" sz="4800" b="1" dirty="0">
              <a:solidFill>
                <a:srgbClr val="FF0000"/>
              </a:solidFill>
              <a:latin typeface="Times New Roman" panose="02020603050405020304" pitchFamily="18" charset="0"/>
              <a:cs typeface="Times New Roman" panose="02020603050405020304" pitchFamily="18" charset="0"/>
            </a:endParaRPr>
          </a:p>
        </p:txBody>
      </p:sp>
      <p:grpSp>
        <p:nvGrpSpPr>
          <p:cNvPr id="1657" name="Google Shape;1657;p42"/>
          <p:cNvGrpSpPr/>
          <p:nvPr/>
        </p:nvGrpSpPr>
        <p:grpSpPr>
          <a:xfrm>
            <a:off x="6288845" y="3158836"/>
            <a:ext cx="2539625" cy="1862860"/>
            <a:chOff x="5082468" y="1764859"/>
            <a:chExt cx="2428404" cy="2787569"/>
          </a:xfrm>
        </p:grpSpPr>
        <p:sp>
          <p:nvSpPr>
            <p:cNvPr id="1658" name="Google Shape;1658;p42"/>
            <p:cNvSpPr/>
            <p:nvPr/>
          </p:nvSpPr>
          <p:spPr>
            <a:xfrm rot="766940">
              <a:off x="5325890" y="1949681"/>
              <a:ext cx="1941560" cy="2417925"/>
            </a:xfrm>
            <a:custGeom>
              <a:avLst/>
              <a:gdLst/>
              <a:ahLst/>
              <a:cxnLst/>
              <a:rect l="l" t="t" r="r" b="b"/>
              <a:pathLst>
                <a:path w="36841" h="45880" extrusionOk="0">
                  <a:moveTo>
                    <a:pt x="16069" y="1"/>
                  </a:moveTo>
                  <a:cubicBezTo>
                    <a:pt x="14814" y="46"/>
                    <a:pt x="13787" y="457"/>
                    <a:pt x="13193" y="1165"/>
                  </a:cubicBezTo>
                  <a:cubicBezTo>
                    <a:pt x="12805" y="1530"/>
                    <a:pt x="12577" y="2055"/>
                    <a:pt x="12577" y="2626"/>
                  </a:cubicBezTo>
                  <a:lnTo>
                    <a:pt x="12577" y="2786"/>
                  </a:lnTo>
                  <a:cubicBezTo>
                    <a:pt x="12508" y="2808"/>
                    <a:pt x="12440" y="2831"/>
                    <a:pt x="12394" y="2854"/>
                  </a:cubicBezTo>
                  <a:cubicBezTo>
                    <a:pt x="12235" y="2877"/>
                    <a:pt x="12098" y="2922"/>
                    <a:pt x="11938" y="2968"/>
                  </a:cubicBezTo>
                  <a:lnTo>
                    <a:pt x="11869" y="2991"/>
                  </a:lnTo>
                  <a:cubicBezTo>
                    <a:pt x="11824" y="3014"/>
                    <a:pt x="11755" y="3037"/>
                    <a:pt x="11687" y="3037"/>
                  </a:cubicBezTo>
                  <a:cubicBezTo>
                    <a:pt x="11481" y="3105"/>
                    <a:pt x="11299" y="3174"/>
                    <a:pt x="11093" y="3242"/>
                  </a:cubicBezTo>
                  <a:cubicBezTo>
                    <a:pt x="10979" y="3288"/>
                    <a:pt x="10888" y="3333"/>
                    <a:pt x="10774" y="3356"/>
                  </a:cubicBezTo>
                  <a:cubicBezTo>
                    <a:pt x="10660" y="3402"/>
                    <a:pt x="10545" y="3447"/>
                    <a:pt x="10454" y="3493"/>
                  </a:cubicBezTo>
                  <a:cubicBezTo>
                    <a:pt x="10317" y="3539"/>
                    <a:pt x="10180" y="3607"/>
                    <a:pt x="10043" y="3676"/>
                  </a:cubicBezTo>
                  <a:cubicBezTo>
                    <a:pt x="9884" y="3721"/>
                    <a:pt x="9747" y="3790"/>
                    <a:pt x="9610" y="3858"/>
                  </a:cubicBezTo>
                  <a:cubicBezTo>
                    <a:pt x="9473" y="3927"/>
                    <a:pt x="9359" y="3972"/>
                    <a:pt x="9244" y="4041"/>
                  </a:cubicBezTo>
                  <a:cubicBezTo>
                    <a:pt x="9153" y="4087"/>
                    <a:pt x="9085" y="4132"/>
                    <a:pt x="8993" y="4155"/>
                  </a:cubicBezTo>
                  <a:cubicBezTo>
                    <a:pt x="4268" y="6620"/>
                    <a:pt x="982" y="11231"/>
                    <a:pt x="183" y="16481"/>
                  </a:cubicBezTo>
                  <a:cubicBezTo>
                    <a:pt x="160" y="16686"/>
                    <a:pt x="137" y="16914"/>
                    <a:pt x="91" y="17165"/>
                  </a:cubicBezTo>
                  <a:cubicBezTo>
                    <a:pt x="91" y="17211"/>
                    <a:pt x="91" y="17257"/>
                    <a:pt x="91" y="17280"/>
                  </a:cubicBezTo>
                  <a:cubicBezTo>
                    <a:pt x="91" y="17325"/>
                    <a:pt x="69" y="17371"/>
                    <a:pt x="69" y="17439"/>
                  </a:cubicBezTo>
                  <a:cubicBezTo>
                    <a:pt x="69" y="17622"/>
                    <a:pt x="46" y="17805"/>
                    <a:pt x="23" y="17987"/>
                  </a:cubicBezTo>
                  <a:cubicBezTo>
                    <a:pt x="23" y="18010"/>
                    <a:pt x="23" y="18124"/>
                    <a:pt x="23" y="18147"/>
                  </a:cubicBezTo>
                  <a:cubicBezTo>
                    <a:pt x="23" y="18170"/>
                    <a:pt x="23" y="18215"/>
                    <a:pt x="23" y="18238"/>
                  </a:cubicBezTo>
                  <a:cubicBezTo>
                    <a:pt x="0" y="18535"/>
                    <a:pt x="0" y="18763"/>
                    <a:pt x="0" y="18991"/>
                  </a:cubicBezTo>
                  <a:cubicBezTo>
                    <a:pt x="0" y="19265"/>
                    <a:pt x="0" y="19562"/>
                    <a:pt x="23" y="19836"/>
                  </a:cubicBezTo>
                  <a:cubicBezTo>
                    <a:pt x="23" y="19904"/>
                    <a:pt x="23" y="19973"/>
                    <a:pt x="46" y="20041"/>
                  </a:cubicBezTo>
                  <a:lnTo>
                    <a:pt x="46" y="20156"/>
                  </a:lnTo>
                  <a:cubicBezTo>
                    <a:pt x="46" y="20315"/>
                    <a:pt x="69" y="20498"/>
                    <a:pt x="91" y="20681"/>
                  </a:cubicBezTo>
                  <a:cubicBezTo>
                    <a:pt x="91" y="20749"/>
                    <a:pt x="91" y="20840"/>
                    <a:pt x="114" y="20932"/>
                  </a:cubicBezTo>
                  <a:lnTo>
                    <a:pt x="137" y="21069"/>
                  </a:lnTo>
                  <a:cubicBezTo>
                    <a:pt x="160" y="21205"/>
                    <a:pt x="160" y="21365"/>
                    <a:pt x="183" y="21479"/>
                  </a:cubicBezTo>
                  <a:cubicBezTo>
                    <a:pt x="206" y="21571"/>
                    <a:pt x="206" y="21662"/>
                    <a:pt x="228" y="21753"/>
                  </a:cubicBezTo>
                  <a:lnTo>
                    <a:pt x="251" y="21936"/>
                  </a:lnTo>
                  <a:cubicBezTo>
                    <a:pt x="274" y="22050"/>
                    <a:pt x="297" y="22164"/>
                    <a:pt x="320" y="22301"/>
                  </a:cubicBezTo>
                  <a:cubicBezTo>
                    <a:pt x="343" y="22392"/>
                    <a:pt x="365" y="22484"/>
                    <a:pt x="388" y="22575"/>
                  </a:cubicBezTo>
                  <a:lnTo>
                    <a:pt x="434" y="22735"/>
                  </a:lnTo>
                  <a:cubicBezTo>
                    <a:pt x="457" y="22849"/>
                    <a:pt x="479" y="22986"/>
                    <a:pt x="502" y="23100"/>
                  </a:cubicBezTo>
                  <a:cubicBezTo>
                    <a:pt x="525" y="23191"/>
                    <a:pt x="571" y="23283"/>
                    <a:pt x="594" y="23397"/>
                  </a:cubicBezTo>
                  <a:lnTo>
                    <a:pt x="616" y="23511"/>
                  </a:lnTo>
                  <a:cubicBezTo>
                    <a:pt x="662" y="23648"/>
                    <a:pt x="685" y="23762"/>
                    <a:pt x="731" y="23876"/>
                  </a:cubicBezTo>
                  <a:cubicBezTo>
                    <a:pt x="753" y="23990"/>
                    <a:pt x="799" y="24081"/>
                    <a:pt x="822" y="24196"/>
                  </a:cubicBezTo>
                  <a:lnTo>
                    <a:pt x="868" y="24287"/>
                  </a:lnTo>
                  <a:cubicBezTo>
                    <a:pt x="890" y="24401"/>
                    <a:pt x="936" y="24515"/>
                    <a:pt x="982" y="24629"/>
                  </a:cubicBezTo>
                  <a:cubicBezTo>
                    <a:pt x="1027" y="24743"/>
                    <a:pt x="1073" y="24880"/>
                    <a:pt x="1119" y="24994"/>
                  </a:cubicBezTo>
                  <a:lnTo>
                    <a:pt x="1119" y="25017"/>
                  </a:lnTo>
                  <a:cubicBezTo>
                    <a:pt x="1164" y="25131"/>
                    <a:pt x="1210" y="25268"/>
                    <a:pt x="1256" y="25383"/>
                  </a:cubicBezTo>
                  <a:cubicBezTo>
                    <a:pt x="1324" y="25497"/>
                    <a:pt x="1370" y="25634"/>
                    <a:pt x="1438" y="25771"/>
                  </a:cubicBezTo>
                  <a:cubicBezTo>
                    <a:pt x="1484" y="25885"/>
                    <a:pt x="1529" y="25999"/>
                    <a:pt x="1575" y="26090"/>
                  </a:cubicBezTo>
                  <a:cubicBezTo>
                    <a:pt x="1644" y="26227"/>
                    <a:pt x="1712" y="26364"/>
                    <a:pt x="1781" y="26478"/>
                  </a:cubicBezTo>
                  <a:cubicBezTo>
                    <a:pt x="1826" y="26592"/>
                    <a:pt x="1872" y="26706"/>
                    <a:pt x="1940" y="26798"/>
                  </a:cubicBezTo>
                  <a:cubicBezTo>
                    <a:pt x="2009" y="26935"/>
                    <a:pt x="2077" y="27072"/>
                    <a:pt x="2146" y="27186"/>
                  </a:cubicBezTo>
                  <a:cubicBezTo>
                    <a:pt x="2214" y="27300"/>
                    <a:pt x="2260" y="27391"/>
                    <a:pt x="2328" y="27482"/>
                  </a:cubicBezTo>
                  <a:cubicBezTo>
                    <a:pt x="2397" y="27619"/>
                    <a:pt x="2465" y="27756"/>
                    <a:pt x="2557" y="27870"/>
                  </a:cubicBezTo>
                  <a:cubicBezTo>
                    <a:pt x="2625" y="27962"/>
                    <a:pt x="2671" y="28076"/>
                    <a:pt x="2739" y="28144"/>
                  </a:cubicBezTo>
                  <a:cubicBezTo>
                    <a:pt x="2808" y="28281"/>
                    <a:pt x="2899" y="28418"/>
                    <a:pt x="2990" y="28532"/>
                  </a:cubicBezTo>
                  <a:cubicBezTo>
                    <a:pt x="3059" y="28624"/>
                    <a:pt x="3104" y="28715"/>
                    <a:pt x="3173" y="28806"/>
                  </a:cubicBezTo>
                  <a:cubicBezTo>
                    <a:pt x="3264" y="28920"/>
                    <a:pt x="3355" y="29057"/>
                    <a:pt x="3470" y="29172"/>
                  </a:cubicBezTo>
                  <a:cubicBezTo>
                    <a:pt x="3515" y="29263"/>
                    <a:pt x="3584" y="29331"/>
                    <a:pt x="3652" y="29400"/>
                  </a:cubicBezTo>
                  <a:cubicBezTo>
                    <a:pt x="3744" y="29537"/>
                    <a:pt x="3858" y="29674"/>
                    <a:pt x="3972" y="29788"/>
                  </a:cubicBezTo>
                  <a:cubicBezTo>
                    <a:pt x="4017" y="29856"/>
                    <a:pt x="4063" y="29925"/>
                    <a:pt x="4132" y="29993"/>
                  </a:cubicBezTo>
                  <a:cubicBezTo>
                    <a:pt x="4246" y="30130"/>
                    <a:pt x="4360" y="30267"/>
                    <a:pt x="4497" y="30381"/>
                  </a:cubicBezTo>
                  <a:cubicBezTo>
                    <a:pt x="4520" y="30427"/>
                    <a:pt x="4565" y="30473"/>
                    <a:pt x="4611" y="30518"/>
                  </a:cubicBezTo>
                  <a:lnTo>
                    <a:pt x="4657" y="30564"/>
                  </a:lnTo>
                  <a:cubicBezTo>
                    <a:pt x="4771" y="30701"/>
                    <a:pt x="4908" y="30815"/>
                    <a:pt x="5045" y="30952"/>
                  </a:cubicBezTo>
                  <a:cubicBezTo>
                    <a:pt x="5067" y="30998"/>
                    <a:pt x="5182" y="31089"/>
                    <a:pt x="5182" y="31089"/>
                  </a:cubicBezTo>
                  <a:cubicBezTo>
                    <a:pt x="5318" y="31226"/>
                    <a:pt x="5478" y="31363"/>
                    <a:pt x="5615" y="31500"/>
                  </a:cubicBezTo>
                  <a:cubicBezTo>
                    <a:pt x="5638" y="31523"/>
                    <a:pt x="5752" y="31614"/>
                    <a:pt x="5752" y="31614"/>
                  </a:cubicBezTo>
                  <a:cubicBezTo>
                    <a:pt x="5889" y="31751"/>
                    <a:pt x="6049" y="31865"/>
                    <a:pt x="6231" y="32002"/>
                  </a:cubicBezTo>
                  <a:lnTo>
                    <a:pt x="6300" y="32070"/>
                  </a:lnTo>
                  <a:cubicBezTo>
                    <a:pt x="6505" y="32230"/>
                    <a:pt x="6688" y="32367"/>
                    <a:pt x="6848" y="32481"/>
                  </a:cubicBezTo>
                  <a:cubicBezTo>
                    <a:pt x="6848" y="32481"/>
                    <a:pt x="6893" y="32527"/>
                    <a:pt x="6893" y="32527"/>
                  </a:cubicBezTo>
                  <a:cubicBezTo>
                    <a:pt x="8582" y="33759"/>
                    <a:pt x="10523" y="34672"/>
                    <a:pt x="12554" y="35197"/>
                  </a:cubicBezTo>
                  <a:lnTo>
                    <a:pt x="12554" y="38210"/>
                  </a:lnTo>
                  <a:cubicBezTo>
                    <a:pt x="11504" y="38553"/>
                    <a:pt x="10409" y="39123"/>
                    <a:pt x="9747" y="40082"/>
                  </a:cubicBezTo>
                  <a:cubicBezTo>
                    <a:pt x="9747" y="40082"/>
                    <a:pt x="9724" y="40128"/>
                    <a:pt x="9724" y="40128"/>
                  </a:cubicBezTo>
                  <a:cubicBezTo>
                    <a:pt x="9632" y="40265"/>
                    <a:pt x="9564" y="40402"/>
                    <a:pt x="9473" y="40584"/>
                  </a:cubicBezTo>
                  <a:lnTo>
                    <a:pt x="9450" y="40630"/>
                  </a:lnTo>
                  <a:cubicBezTo>
                    <a:pt x="9381" y="40790"/>
                    <a:pt x="9336" y="40972"/>
                    <a:pt x="9290" y="41132"/>
                  </a:cubicBezTo>
                  <a:cubicBezTo>
                    <a:pt x="9290" y="41155"/>
                    <a:pt x="9290" y="41200"/>
                    <a:pt x="9267" y="41223"/>
                  </a:cubicBezTo>
                  <a:cubicBezTo>
                    <a:pt x="9244" y="41429"/>
                    <a:pt x="9222" y="41588"/>
                    <a:pt x="9222" y="41771"/>
                  </a:cubicBezTo>
                  <a:cubicBezTo>
                    <a:pt x="9222" y="44236"/>
                    <a:pt x="12052" y="45880"/>
                    <a:pt x="16252" y="45880"/>
                  </a:cubicBezTo>
                  <a:cubicBezTo>
                    <a:pt x="20452" y="45880"/>
                    <a:pt x="23282" y="44236"/>
                    <a:pt x="23282" y="41771"/>
                  </a:cubicBezTo>
                  <a:cubicBezTo>
                    <a:pt x="23282" y="41657"/>
                    <a:pt x="23282" y="41543"/>
                    <a:pt x="23259" y="41429"/>
                  </a:cubicBezTo>
                  <a:cubicBezTo>
                    <a:pt x="23259" y="41383"/>
                    <a:pt x="23259" y="41360"/>
                    <a:pt x="23236" y="41315"/>
                  </a:cubicBezTo>
                  <a:cubicBezTo>
                    <a:pt x="23236" y="41246"/>
                    <a:pt x="23236" y="41178"/>
                    <a:pt x="23213" y="41132"/>
                  </a:cubicBezTo>
                  <a:cubicBezTo>
                    <a:pt x="23213" y="41109"/>
                    <a:pt x="23213" y="41109"/>
                    <a:pt x="23213" y="41086"/>
                  </a:cubicBezTo>
                  <a:cubicBezTo>
                    <a:pt x="23191" y="41063"/>
                    <a:pt x="23191" y="41018"/>
                    <a:pt x="23168" y="40995"/>
                  </a:cubicBezTo>
                  <a:cubicBezTo>
                    <a:pt x="23168" y="40927"/>
                    <a:pt x="23145" y="40858"/>
                    <a:pt x="23122" y="40812"/>
                  </a:cubicBezTo>
                  <a:cubicBezTo>
                    <a:pt x="23099" y="40767"/>
                    <a:pt x="23099" y="40744"/>
                    <a:pt x="23077" y="40698"/>
                  </a:cubicBezTo>
                  <a:cubicBezTo>
                    <a:pt x="23077" y="40698"/>
                    <a:pt x="23077" y="40675"/>
                    <a:pt x="23077" y="40675"/>
                  </a:cubicBezTo>
                  <a:cubicBezTo>
                    <a:pt x="23054" y="40607"/>
                    <a:pt x="23031" y="40561"/>
                    <a:pt x="23008" y="40516"/>
                  </a:cubicBezTo>
                  <a:cubicBezTo>
                    <a:pt x="22985" y="40470"/>
                    <a:pt x="22962" y="40424"/>
                    <a:pt x="22940" y="40402"/>
                  </a:cubicBezTo>
                  <a:cubicBezTo>
                    <a:pt x="22917" y="40333"/>
                    <a:pt x="22894" y="40287"/>
                    <a:pt x="22848" y="40242"/>
                  </a:cubicBezTo>
                  <a:cubicBezTo>
                    <a:pt x="22848" y="40219"/>
                    <a:pt x="22825" y="40173"/>
                    <a:pt x="22803" y="40150"/>
                  </a:cubicBezTo>
                  <a:cubicBezTo>
                    <a:pt x="22757" y="40082"/>
                    <a:pt x="22734" y="40036"/>
                    <a:pt x="22689" y="39991"/>
                  </a:cubicBezTo>
                  <a:cubicBezTo>
                    <a:pt x="22689" y="39968"/>
                    <a:pt x="22666" y="39945"/>
                    <a:pt x="22620" y="39899"/>
                  </a:cubicBezTo>
                  <a:cubicBezTo>
                    <a:pt x="22574" y="39831"/>
                    <a:pt x="22529" y="39762"/>
                    <a:pt x="22460" y="39717"/>
                  </a:cubicBezTo>
                  <a:cubicBezTo>
                    <a:pt x="22437" y="39671"/>
                    <a:pt x="22415" y="39648"/>
                    <a:pt x="22392" y="39625"/>
                  </a:cubicBezTo>
                  <a:cubicBezTo>
                    <a:pt x="22369" y="39603"/>
                    <a:pt x="22323" y="39557"/>
                    <a:pt x="22278" y="39511"/>
                  </a:cubicBezTo>
                  <a:cubicBezTo>
                    <a:pt x="22255" y="39489"/>
                    <a:pt x="22232" y="39466"/>
                    <a:pt x="22209" y="39443"/>
                  </a:cubicBezTo>
                  <a:cubicBezTo>
                    <a:pt x="22164" y="39397"/>
                    <a:pt x="22141" y="39374"/>
                    <a:pt x="22095" y="39352"/>
                  </a:cubicBezTo>
                  <a:cubicBezTo>
                    <a:pt x="22072" y="39329"/>
                    <a:pt x="22027" y="39283"/>
                    <a:pt x="22004" y="39283"/>
                  </a:cubicBezTo>
                  <a:cubicBezTo>
                    <a:pt x="21981" y="39237"/>
                    <a:pt x="21958" y="39215"/>
                    <a:pt x="21912" y="39192"/>
                  </a:cubicBezTo>
                  <a:cubicBezTo>
                    <a:pt x="21867" y="39169"/>
                    <a:pt x="21844" y="39146"/>
                    <a:pt x="21821" y="39123"/>
                  </a:cubicBezTo>
                  <a:cubicBezTo>
                    <a:pt x="21776" y="39100"/>
                    <a:pt x="21753" y="39078"/>
                    <a:pt x="21730" y="39055"/>
                  </a:cubicBezTo>
                  <a:cubicBezTo>
                    <a:pt x="21684" y="39032"/>
                    <a:pt x="21661" y="39009"/>
                    <a:pt x="21616" y="38986"/>
                  </a:cubicBezTo>
                  <a:lnTo>
                    <a:pt x="21524" y="38918"/>
                  </a:lnTo>
                  <a:cubicBezTo>
                    <a:pt x="21502" y="38895"/>
                    <a:pt x="21456" y="38872"/>
                    <a:pt x="21410" y="38849"/>
                  </a:cubicBezTo>
                  <a:cubicBezTo>
                    <a:pt x="21387" y="38849"/>
                    <a:pt x="21365" y="38827"/>
                    <a:pt x="21342" y="38804"/>
                  </a:cubicBezTo>
                  <a:cubicBezTo>
                    <a:pt x="20931" y="38576"/>
                    <a:pt x="20474" y="38370"/>
                    <a:pt x="19949" y="38210"/>
                  </a:cubicBezTo>
                  <a:lnTo>
                    <a:pt x="19949" y="37480"/>
                  </a:lnTo>
                  <a:cubicBezTo>
                    <a:pt x="21912" y="37160"/>
                    <a:pt x="24537" y="36521"/>
                    <a:pt x="26934" y="35220"/>
                  </a:cubicBezTo>
                  <a:cubicBezTo>
                    <a:pt x="33234" y="31819"/>
                    <a:pt x="36840" y="26136"/>
                    <a:pt x="36840" y="19585"/>
                  </a:cubicBezTo>
                  <a:cubicBezTo>
                    <a:pt x="36817" y="14061"/>
                    <a:pt x="34603" y="8834"/>
                    <a:pt x="30746" y="5273"/>
                  </a:cubicBezTo>
                  <a:cubicBezTo>
                    <a:pt x="27002" y="1827"/>
                    <a:pt x="22095" y="959"/>
                    <a:pt x="18945" y="800"/>
                  </a:cubicBezTo>
                  <a:cubicBezTo>
                    <a:pt x="18283" y="298"/>
                    <a:pt x="17347" y="1"/>
                    <a:pt x="16275" y="1"/>
                  </a:cubicBez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42"/>
            <p:cNvSpPr/>
            <p:nvPr/>
          </p:nvSpPr>
          <p:spPr>
            <a:xfrm rot="766940">
              <a:off x="5704572" y="3994002"/>
              <a:ext cx="522109" cy="214177"/>
            </a:xfrm>
            <a:custGeom>
              <a:avLst/>
              <a:gdLst/>
              <a:ahLst/>
              <a:cxnLst/>
              <a:rect l="l" t="t" r="r" b="b"/>
              <a:pathLst>
                <a:path w="9907" h="4064" extrusionOk="0">
                  <a:moveTo>
                    <a:pt x="4954" y="1"/>
                  </a:moveTo>
                  <a:cubicBezTo>
                    <a:pt x="2215" y="1"/>
                    <a:pt x="1" y="914"/>
                    <a:pt x="1" y="2032"/>
                  </a:cubicBezTo>
                  <a:cubicBezTo>
                    <a:pt x="1" y="3150"/>
                    <a:pt x="2215" y="4064"/>
                    <a:pt x="4954" y="4064"/>
                  </a:cubicBezTo>
                  <a:cubicBezTo>
                    <a:pt x="7693" y="4064"/>
                    <a:pt x="9907" y="3150"/>
                    <a:pt x="9907" y="2032"/>
                  </a:cubicBezTo>
                  <a:cubicBezTo>
                    <a:pt x="9907" y="914"/>
                    <a:pt x="7693" y="1"/>
                    <a:pt x="4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42"/>
            <p:cNvSpPr/>
            <p:nvPr/>
          </p:nvSpPr>
          <p:spPr>
            <a:xfrm rot="766940">
              <a:off x="5700183" y="4033193"/>
              <a:ext cx="522109" cy="174493"/>
            </a:xfrm>
            <a:custGeom>
              <a:avLst/>
              <a:gdLst/>
              <a:ahLst/>
              <a:cxnLst/>
              <a:rect l="l" t="t" r="r" b="b"/>
              <a:pathLst>
                <a:path w="9907" h="3311" extrusionOk="0">
                  <a:moveTo>
                    <a:pt x="8788" y="1"/>
                  </a:moveTo>
                  <a:cubicBezTo>
                    <a:pt x="8697" y="959"/>
                    <a:pt x="6780" y="1736"/>
                    <a:pt x="4383" y="1736"/>
                  </a:cubicBezTo>
                  <a:cubicBezTo>
                    <a:pt x="2534" y="1736"/>
                    <a:pt x="937" y="1256"/>
                    <a:pt x="297" y="594"/>
                  </a:cubicBezTo>
                  <a:cubicBezTo>
                    <a:pt x="115" y="800"/>
                    <a:pt x="1" y="1051"/>
                    <a:pt x="1" y="1279"/>
                  </a:cubicBezTo>
                  <a:cubicBezTo>
                    <a:pt x="1" y="2397"/>
                    <a:pt x="2215" y="3311"/>
                    <a:pt x="4954" y="3311"/>
                  </a:cubicBezTo>
                  <a:cubicBezTo>
                    <a:pt x="7693" y="3311"/>
                    <a:pt x="9907" y="2397"/>
                    <a:pt x="9907" y="1279"/>
                  </a:cubicBezTo>
                  <a:cubicBezTo>
                    <a:pt x="9907" y="800"/>
                    <a:pt x="9496" y="343"/>
                    <a:pt x="8788"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42"/>
            <p:cNvSpPr/>
            <p:nvPr/>
          </p:nvSpPr>
          <p:spPr>
            <a:xfrm rot="766940">
              <a:off x="5937563" y="3584264"/>
              <a:ext cx="170857" cy="528117"/>
            </a:xfrm>
            <a:custGeom>
              <a:avLst/>
              <a:gdLst/>
              <a:ahLst/>
              <a:cxnLst/>
              <a:rect l="l" t="t" r="r" b="b"/>
              <a:pathLst>
                <a:path w="3242" h="10021" extrusionOk="0">
                  <a:moveTo>
                    <a:pt x="1621" y="0"/>
                  </a:moveTo>
                  <a:cubicBezTo>
                    <a:pt x="845" y="0"/>
                    <a:pt x="183" y="228"/>
                    <a:pt x="23" y="548"/>
                  </a:cubicBezTo>
                  <a:lnTo>
                    <a:pt x="0" y="548"/>
                  </a:lnTo>
                  <a:lnTo>
                    <a:pt x="0" y="2739"/>
                  </a:lnTo>
                  <a:lnTo>
                    <a:pt x="0" y="3150"/>
                  </a:lnTo>
                  <a:lnTo>
                    <a:pt x="0" y="4611"/>
                  </a:lnTo>
                  <a:lnTo>
                    <a:pt x="0" y="5341"/>
                  </a:lnTo>
                  <a:lnTo>
                    <a:pt x="0" y="6756"/>
                  </a:lnTo>
                  <a:lnTo>
                    <a:pt x="0" y="7213"/>
                  </a:lnTo>
                  <a:lnTo>
                    <a:pt x="0" y="9358"/>
                  </a:lnTo>
                  <a:cubicBezTo>
                    <a:pt x="23" y="9724"/>
                    <a:pt x="731" y="10020"/>
                    <a:pt x="1621" y="10020"/>
                  </a:cubicBezTo>
                  <a:cubicBezTo>
                    <a:pt x="2511" y="10020"/>
                    <a:pt x="3241" y="9724"/>
                    <a:pt x="3241" y="9358"/>
                  </a:cubicBezTo>
                  <a:lnTo>
                    <a:pt x="3241" y="7213"/>
                  </a:lnTo>
                  <a:lnTo>
                    <a:pt x="3241" y="6756"/>
                  </a:lnTo>
                  <a:lnTo>
                    <a:pt x="3241" y="5341"/>
                  </a:lnTo>
                  <a:lnTo>
                    <a:pt x="3241" y="4611"/>
                  </a:lnTo>
                  <a:lnTo>
                    <a:pt x="3241" y="3150"/>
                  </a:lnTo>
                  <a:lnTo>
                    <a:pt x="3241" y="2739"/>
                  </a:lnTo>
                  <a:lnTo>
                    <a:pt x="3241" y="548"/>
                  </a:lnTo>
                  <a:lnTo>
                    <a:pt x="3219" y="548"/>
                  </a:lnTo>
                  <a:cubicBezTo>
                    <a:pt x="3082" y="228"/>
                    <a:pt x="2420" y="0"/>
                    <a:pt x="16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42"/>
            <p:cNvSpPr/>
            <p:nvPr/>
          </p:nvSpPr>
          <p:spPr>
            <a:xfrm rot="766940">
              <a:off x="5962848" y="3587097"/>
              <a:ext cx="170857" cy="299553"/>
            </a:xfrm>
            <a:custGeom>
              <a:avLst/>
              <a:gdLst/>
              <a:ahLst/>
              <a:cxnLst/>
              <a:rect l="l" t="t" r="r" b="b"/>
              <a:pathLst>
                <a:path w="3242" h="5684" extrusionOk="0">
                  <a:moveTo>
                    <a:pt x="1621" y="0"/>
                  </a:moveTo>
                  <a:cubicBezTo>
                    <a:pt x="845" y="0"/>
                    <a:pt x="183" y="228"/>
                    <a:pt x="23" y="548"/>
                  </a:cubicBezTo>
                  <a:lnTo>
                    <a:pt x="0" y="548"/>
                  </a:lnTo>
                  <a:lnTo>
                    <a:pt x="0" y="3127"/>
                  </a:lnTo>
                  <a:cubicBezTo>
                    <a:pt x="1415" y="3424"/>
                    <a:pt x="2625" y="4383"/>
                    <a:pt x="3241" y="5684"/>
                  </a:cubicBezTo>
                  <a:lnTo>
                    <a:pt x="3241" y="548"/>
                  </a:lnTo>
                  <a:lnTo>
                    <a:pt x="3219" y="548"/>
                  </a:lnTo>
                  <a:cubicBezTo>
                    <a:pt x="3082" y="228"/>
                    <a:pt x="2420" y="0"/>
                    <a:pt x="162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42"/>
            <p:cNvSpPr/>
            <p:nvPr/>
          </p:nvSpPr>
          <p:spPr>
            <a:xfrm rot="766940">
              <a:off x="6021878" y="3593708"/>
              <a:ext cx="85481" cy="528117"/>
            </a:xfrm>
            <a:custGeom>
              <a:avLst/>
              <a:gdLst/>
              <a:ahLst/>
              <a:cxnLst/>
              <a:rect l="l" t="t" r="r" b="b"/>
              <a:pathLst>
                <a:path w="1622" h="10021" extrusionOk="0">
                  <a:moveTo>
                    <a:pt x="1" y="0"/>
                  </a:moveTo>
                  <a:lnTo>
                    <a:pt x="1" y="10020"/>
                  </a:lnTo>
                  <a:cubicBezTo>
                    <a:pt x="891" y="10020"/>
                    <a:pt x="1621" y="9724"/>
                    <a:pt x="1621" y="9358"/>
                  </a:cubicBezTo>
                  <a:lnTo>
                    <a:pt x="1621" y="548"/>
                  </a:lnTo>
                  <a:lnTo>
                    <a:pt x="1599" y="548"/>
                  </a:lnTo>
                  <a:cubicBezTo>
                    <a:pt x="1462" y="228"/>
                    <a:pt x="800" y="0"/>
                    <a:pt x="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42"/>
            <p:cNvSpPr/>
            <p:nvPr/>
          </p:nvSpPr>
          <p:spPr>
            <a:xfrm rot="766940">
              <a:off x="5483595" y="2163693"/>
              <a:ext cx="1544563" cy="1544615"/>
            </a:xfrm>
            <a:custGeom>
              <a:avLst/>
              <a:gdLst/>
              <a:ahLst/>
              <a:cxnLst/>
              <a:rect l="l" t="t" r="r" b="b"/>
              <a:pathLst>
                <a:path w="29308" h="29309" extrusionOk="0">
                  <a:moveTo>
                    <a:pt x="14654" y="1"/>
                  </a:moveTo>
                  <a:cubicBezTo>
                    <a:pt x="6551" y="1"/>
                    <a:pt x="0" y="6574"/>
                    <a:pt x="0" y="14654"/>
                  </a:cubicBezTo>
                  <a:cubicBezTo>
                    <a:pt x="0" y="22757"/>
                    <a:pt x="6551" y="29308"/>
                    <a:pt x="14654" y="29308"/>
                  </a:cubicBezTo>
                  <a:cubicBezTo>
                    <a:pt x="22734" y="29308"/>
                    <a:pt x="29308" y="22757"/>
                    <a:pt x="29308" y="14654"/>
                  </a:cubicBezTo>
                  <a:cubicBezTo>
                    <a:pt x="29308" y="6574"/>
                    <a:pt x="22734" y="1"/>
                    <a:pt x="1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42"/>
            <p:cNvSpPr/>
            <p:nvPr/>
          </p:nvSpPr>
          <p:spPr>
            <a:xfrm rot="766940">
              <a:off x="5655929" y="2218437"/>
              <a:ext cx="984034" cy="984034"/>
            </a:xfrm>
            <a:custGeom>
              <a:avLst/>
              <a:gdLst/>
              <a:ahLst/>
              <a:cxnLst/>
              <a:rect l="l" t="t" r="r" b="b"/>
              <a:pathLst>
                <a:path w="18672" h="18672" extrusionOk="0">
                  <a:moveTo>
                    <a:pt x="9336" y="0"/>
                  </a:moveTo>
                  <a:cubicBezTo>
                    <a:pt x="4177" y="0"/>
                    <a:pt x="0" y="4177"/>
                    <a:pt x="0" y="9336"/>
                  </a:cubicBezTo>
                  <a:cubicBezTo>
                    <a:pt x="0" y="14494"/>
                    <a:pt x="4177" y="18671"/>
                    <a:pt x="9336" y="18671"/>
                  </a:cubicBezTo>
                  <a:cubicBezTo>
                    <a:pt x="14494" y="18671"/>
                    <a:pt x="18671" y="14494"/>
                    <a:pt x="18671" y="9336"/>
                  </a:cubicBezTo>
                  <a:cubicBezTo>
                    <a:pt x="18671" y="4177"/>
                    <a:pt x="14494" y="0"/>
                    <a:pt x="9336"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42"/>
            <p:cNvSpPr/>
            <p:nvPr/>
          </p:nvSpPr>
          <p:spPr>
            <a:xfrm rot="766940">
              <a:off x="5476011" y="2231405"/>
              <a:ext cx="1544563" cy="1476051"/>
            </a:xfrm>
            <a:custGeom>
              <a:avLst/>
              <a:gdLst/>
              <a:ahLst/>
              <a:cxnLst/>
              <a:rect l="l" t="t" r="r" b="b"/>
              <a:pathLst>
                <a:path w="29308" h="28008" extrusionOk="0">
                  <a:moveTo>
                    <a:pt x="20680" y="1"/>
                  </a:moveTo>
                  <a:lnTo>
                    <a:pt x="20680" y="1"/>
                  </a:lnTo>
                  <a:cubicBezTo>
                    <a:pt x="23259" y="2306"/>
                    <a:pt x="24903" y="5639"/>
                    <a:pt x="24903" y="9382"/>
                  </a:cubicBezTo>
                  <a:cubicBezTo>
                    <a:pt x="24903" y="16298"/>
                    <a:pt x="19288" y="21913"/>
                    <a:pt x="12372" y="21913"/>
                  </a:cubicBezTo>
                  <a:cubicBezTo>
                    <a:pt x="6277" y="21913"/>
                    <a:pt x="1233" y="17599"/>
                    <a:pt x="69" y="11847"/>
                  </a:cubicBezTo>
                  <a:cubicBezTo>
                    <a:pt x="23" y="12349"/>
                    <a:pt x="0" y="12851"/>
                    <a:pt x="0" y="13353"/>
                  </a:cubicBezTo>
                  <a:cubicBezTo>
                    <a:pt x="0" y="21456"/>
                    <a:pt x="6551" y="28007"/>
                    <a:pt x="14654" y="28007"/>
                  </a:cubicBezTo>
                  <a:cubicBezTo>
                    <a:pt x="22734" y="28007"/>
                    <a:pt x="29308" y="21456"/>
                    <a:pt x="29308" y="13353"/>
                  </a:cubicBezTo>
                  <a:cubicBezTo>
                    <a:pt x="29308" y="7419"/>
                    <a:pt x="25770" y="2306"/>
                    <a:pt x="20680"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42"/>
            <p:cNvSpPr/>
            <p:nvPr/>
          </p:nvSpPr>
          <p:spPr>
            <a:xfrm rot="766940">
              <a:off x="5422739" y="2708244"/>
              <a:ext cx="793941" cy="907934"/>
            </a:xfrm>
            <a:custGeom>
              <a:avLst/>
              <a:gdLst/>
              <a:ahLst/>
              <a:cxnLst/>
              <a:rect l="l" t="t" r="r" b="b"/>
              <a:pathLst>
                <a:path w="15065" h="17228" extrusionOk="0">
                  <a:moveTo>
                    <a:pt x="2579" y="1"/>
                  </a:moveTo>
                  <a:cubicBezTo>
                    <a:pt x="1819" y="1"/>
                    <a:pt x="959" y="130"/>
                    <a:pt x="160" y="382"/>
                  </a:cubicBezTo>
                  <a:cubicBezTo>
                    <a:pt x="46" y="1113"/>
                    <a:pt x="0" y="1843"/>
                    <a:pt x="0" y="2596"/>
                  </a:cubicBezTo>
                  <a:cubicBezTo>
                    <a:pt x="0" y="10380"/>
                    <a:pt x="6049" y="16725"/>
                    <a:pt x="13695" y="17227"/>
                  </a:cubicBezTo>
                  <a:cubicBezTo>
                    <a:pt x="14494" y="16543"/>
                    <a:pt x="15065" y="15675"/>
                    <a:pt x="14654" y="14534"/>
                  </a:cubicBezTo>
                  <a:cubicBezTo>
                    <a:pt x="14220" y="13393"/>
                    <a:pt x="13148" y="13416"/>
                    <a:pt x="12235" y="12822"/>
                  </a:cubicBezTo>
                  <a:cubicBezTo>
                    <a:pt x="10363" y="11612"/>
                    <a:pt x="12988" y="9056"/>
                    <a:pt x="10660" y="7801"/>
                  </a:cubicBezTo>
                  <a:cubicBezTo>
                    <a:pt x="9655" y="7253"/>
                    <a:pt x="8286" y="7915"/>
                    <a:pt x="7396" y="7070"/>
                  </a:cubicBezTo>
                  <a:cubicBezTo>
                    <a:pt x="6369" y="6089"/>
                    <a:pt x="6962" y="4856"/>
                    <a:pt x="6825" y="3669"/>
                  </a:cubicBezTo>
                  <a:cubicBezTo>
                    <a:pt x="6642" y="2117"/>
                    <a:pt x="5501" y="702"/>
                    <a:pt x="3995" y="200"/>
                  </a:cubicBezTo>
                  <a:cubicBezTo>
                    <a:pt x="3614" y="67"/>
                    <a:pt x="3122" y="1"/>
                    <a:pt x="25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42"/>
            <p:cNvSpPr/>
            <p:nvPr/>
          </p:nvSpPr>
          <p:spPr>
            <a:xfrm rot="766940">
              <a:off x="5453544" y="2712222"/>
              <a:ext cx="762690" cy="907407"/>
            </a:xfrm>
            <a:custGeom>
              <a:avLst/>
              <a:gdLst/>
              <a:ahLst/>
              <a:cxnLst/>
              <a:rect l="l" t="t" r="r" b="b"/>
              <a:pathLst>
                <a:path w="14472" h="17218" extrusionOk="0">
                  <a:moveTo>
                    <a:pt x="1999" y="0"/>
                  </a:moveTo>
                  <a:cubicBezTo>
                    <a:pt x="1373" y="0"/>
                    <a:pt x="677" y="86"/>
                    <a:pt x="1" y="258"/>
                  </a:cubicBezTo>
                  <a:cubicBezTo>
                    <a:pt x="401" y="193"/>
                    <a:pt x="793" y="162"/>
                    <a:pt x="1160" y="162"/>
                  </a:cubicBezTo>
                  <a:cubicBezTo>
                    <a:pt x="1695" y="162"/>
                    <a:pt x="2178" y="228"/>
                    <a:pt x="2557" y="350"/>
                  </a:cubicBezTo>
                  <a:cubicBezTo>
                    <a:pt x="4064" y="852"/>
                    <a:pt x="5205" y="2267"/>
                    <a:pt x="5387" y="3842"/>
                  </a:cubicBezTo>
                  <a:cubicBezTo>
                    <a:pt x="5524" y="5006"/>
                    <a:pt x="4931" y="6261"/>
                    <a:pt x="5958" y="7220"/>
                  </a:cubicBezTo>
                  <a:cubicBezTo>
                    <a:pt x="6848" y="8065"/>
                    <a:pt x="8195" y="7403"/>
                    <a:pt x="9222" y="7950"/>
                  </a:cubicBezTo>
                  <a:cubicBezTo>
                    <a:pt x="11550" y="9206"/>
                    <a:pt x="8925" y="11762"/>
                    <a:pt x="10797" y="12972"/>
                  </a:cubicBezTo>
                  <a:cubicBezTo>
                    <a:pt x="11710" y="13565"/>
                    <a:pt x="12783" y="13543"/>
                    <a:pt x="13217" y="14707"/>
                  </a:cubicBezTo>
                  <a:cubicBezTo>
                    <a:pt x="13582" y="15711"/>
                    <a:pt x="13148" y="16510"/>
                    <a:pt x="12486" y="17149"/>
                  </a:cubicBezTo>
                  <a:cubicBezTo>
                    <a:pt x="12692" y="17172"/>
                    <a:pt x="12897" y="17195"/>
                    <a:pt x="13102" y="17217"/>
                  </a:cubicBezTo>
                  <a:cubicBezTo>
                    <a:pt x="13901" y="16533"/>
                    <a:pt x="14472" y="15665"/>
                    <a:pt x="14061" y="14524"/>
                  </a:cubicBezTo>
                  <a:cubicBezTo>
                    <a:pt x="13627" y="13383"/>
                    <a:pt x="12555" y="13406"/>
                    <a:pt x="11642" y="12812"/>
                  </a:cubicBezTo>
                  <a:cubicBezTo>
                    <a:pt x="9770" y="11602"/>
                    <a:pt x="12395" y="9046"/>
                    <a:pt x="10067" y="7791"/>
                  </a:cubicBezTo>
                  <a:cubicBezTo>
                    <a:pt x="9062" y="7243"/>
                    <a:pt x="7693" y="7905"/>
                    <a:pt x="6803" y="7060"/>
                  </a:cubicBezTo>
                  <a:cubicBezTo>
                    <a:pt x="5776" y="6079"/>
                    <a:pt x="6369" y="4846"/>
                    <a:pt x="6232" y="3659"/>
                  </a:cubicBezTo>
                  <a:cubicBezTo>
                    <a:pt x="6049" y="2107"/>
                    <a:pt x="4908" y="692"/>
                    <a:pt x="3402" y="190"/>
                  </a:cubicBezTo>
                  <a:cubicBezTo>
                    <a:pt x="3022" y="63"/>
                    <a:pt x="2536" y="0"/>
                    <a:pt x="1999" y="0"/>
                  </a:cubicBezTo>
                  <a:close/>
                </a:path>
              </a:pathLst>
            </a:custGeom>
            <a:solidFill>
              <a:srgbClr val="0047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42"/>
            <p:cNvSpPr/>
            <p:nvPr/>
          </p:nvSpPr>
          <p:spPr>
            <a:xfrm rot="766940">
              <a:off x="5903801" y="2210759"/>
              <a:ext cx="1168066" cy="1107197"/>
            </a:xfrm>
            <a:custGeom>
              <a:avLst/>
              <a:gdLst/>
              <a:ahLst/>
              <a:cxnLst/>
              <a:rect l="l" t="t" r="r" b="b"/>
              <a:pathLst>
                <a:path w="22164" h="21009" extrusionOk="0">
                  <a:moveTo>
                    <a:pt x="7510" y="1"/>
                  </a:moveTo>
                  <a:cubicBezTo>
                    <a:pt x="4771" y="1"/>
                    <a:pt x="2192" y="754"/>
                    <a:pt x="1" y="2078"/>
                  </a:cubicBezTo>
                  <a:cubicBezTo>
                    <a:pt x="297" y="2534"/>
                    <a:pt x="708" y="2877"/>
                    <a:pt x="1279" y="3059"/>
                  </a:cubicBezTo>
                  <a:cubicBezTo>
                    <a:pt x="3447" y="3767"/>
                    <a:pt x="6186" y="2489"/>
                    <a:pt x="7624" y="4862"/>
                  </a:cubicBezTo>
                  <a:cubicBezTo>
                    <a:pt x="8916" y="6982"/>
                    <a:pt x="7584" y="14474"/>
                    <a:pt x="10921" y="14474"/>
                  </a:cubicBezTo>
                  <a:cubicBezTo>
                    <a:pt x="11357" y="14474"/>
                    <a:pt x="11874" y="14346"/>
                    <a:pt x="12486" y="14061"/>
                  </a:cubicBezTo>
                  <a:cubicBezTo>
                    <a:pt x="13168" y="13760"/>
                    <a:pt x="13833" y="12841"/>
                    <a:pt x="14682" y="12841"/>
                  </a:cubicBezTo>
                  <a:cubicBezTo>
                    <a:pt x="14799" y="12841"/>
                    <a:pt x="14919" y="12858"/>
                    <a:pt x="15042" y="12897"/>
                  </a:cubicBezTo>
                  <a:cubicBezTo>
                    <a:pt x="16321" y="13308"/>
                    <a:pt x="16663" y="15910"/>
                    <a:pt x="16960" y="16914"/>
                  </a:cubicBezTo>
                  <a:cubicBezTo>
                    <a:pt x="17532" y="18961"/>
                    <a:pt x="18741" y="21008"/>
                    <a:pt x="20505" y="21008"/>
                  </a:cubicBezTo>
                  <a:cubicBezTo>
                    <a:pt x="20570" y="21008"/>
                    <a:pt x="20636" y="21006"/>
                    <a:pt x="20703" y="21000"/>
                  </a:cubicBezTo>
                  <a:cubicBezTo>
                    <a:pt x="21639" y="19083"/>
                    <a:pt x="22164" y="16937"/>
                    <a:pt x="22164" y="14654"/>
                  </a:cubicBezTo>
                  <a:cubicBezTo>
                    <a:pt x="22164" y="6574"/>
                    <a:pt x="15590" y="1"/>
                    <a:pt x="7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42"/>
            <p:cNvSpPr/>
            <p:nvPr/>
          </p:nvSpPr>
          <p:spPr>
            <a:xfrm rot="766940">
              <a:off x="5896083" y="2279668"/>
              <a:ext cx="1168066" cy="1037420"/>
            </a:xfrm>
            <a:custGeom>
              <a:avLst/>
              <a:gdLst/>
              <a:ahLst/>
              <a:cxnLst/>
              <a:rect l="l" t="t" r="r" b="b"/>
              <a:pathLst>
                <a:path w="22164" h="19685" extrusionOk="0">
                  <a:moveTo>
                    <a:pt x="777" y="320"/>
                  </a:moveTo>
                  <a:cubicBezTo>
                    <a:pt x="503" y="457"/>
                    <a:pt x="252" y="594"/>
                    <a:pt x="1" y="754"/>
                  </a:cubicBezTo>
                  <a:cubicBezTo>
                    <a:pt x="297" y="1210"/>
                    <a:pt x="708" y="1553"/>
                    <a:pt x="1279" y="1735"/>
                  </a:cubicBezTo>
                  <a:cubicBezTo>
                    <a:pt x="3447" y="2443"/>
                    <a:pt x="6186" y="1165"/>
                    <a:pt x="7624" y="3538"/>
                  </a:cubicBezTo>
                  <a:cubicBezTo>
                    <a:pt x="8916" y="5658"/>
                    <a:pt x="7584" y="13150"/>
                    <a:pt x="10921" y="13150"/>
                  </a:cubicBezTo>
                  <a:cubicBezTo>
                    <a:pt x="11357" y="13150"/>
                    <a:pt x="11874" y="13022"/>
                    <a:pt x="12486" y="12737"/>
                  </a:cubicBezTo>
                  <a:cubicBezTo>
                    <a:pt x="13168" y="12436"/>
                    <a:pt x="13833" y="11517"/>
                    <a:pt x="14682" y="11517"/>
                  </a:cubicBezTo>
                  <a:cubicBezTo>
                    <a:pt x="14799" y="11517"/>
                    <a:pt x="14919" y="11534"/>
                    <a:pt x="15042" y="11573"/>
                  </a:cubicBezTo>
                  <a:cubicBezTo>
                    <a:pt x="16321" y="11984"/>
                    <a:pt x="16663" y="14586"/>
                    <a:pt x="16960" y="15590"/>
                  </a:cubicBezTo>
                  <a:cubicBezTo>
                    <a:pt x="17532" y="17637"/>
                    <a:pt x="18741" y="19684"/>
                    <a:pt x="20505" y="19684"/>
                  </a:cubicBezTo>
                  <a:cubicBezTo>
                    <a:pt x="20570" y="19684"/>
                    <a:pt x="20636" y="19682"/>
                    <a:pt x="20703" y="19676"/>
                  </a:cubicBezTo>
                  <a:cubicBezTo>
                    <a:pt x="21639" y="17759"/>
                    <a:pt x="22164" y="15613"/>
                    <a:pt x="22164" y="13330"/>
                  </a:cubicBezTo>
                  <a:cubicBezTo>
                    <a:pt x="22164" y="13148"/>
                    <a:pt x="22141" y="12965"/>
                    <a:pt x="22141" y="12760"/>
                  </a:cubicBezTo>
                  <a:cubicBezTo>
                    <a:pt x="22050" y="14814"/>
                    <a:pt x="21548" y="16754"/>
                    <a:pt x="20703" y="18489"/>
                  </a:cubicBezTo>
                  <a:cubicBezTo>
                    <a:pt x="20636" y="18495"/>
                    <a:pt x="20570" y="18497"/>
                    <a:pt x="20505" y="18497"/>
                  </a:cubicBezTo>
                  <a:cubicBezTo>
                    <a:pt x="18741" y="18497"/>
                    <a:pt x="17532" y="16450"/>
                    <a:pt x="16960" y="14403"/>
                  </a:cubicBezTo>
                  <a:cubicBezTo>
                    <a:pt x="16663" y="13399"/>
                    <a:pt x="16321" y="10797"/>
                    <a:pt x="15042" y="10386"/>
                  </a:cubicBezTo>
                  <a:cubicBezTo>
                    <a:pt x="14919" y="10347"/>
                    <a:pt x="14799" y="10330"/>
                    <a:pt x="14682" y="10330"/>
                  </a:cubicBezTo>
                  <a:cubicBezTo>
                    <a:pt x="13833" y="10330"/>
                    <a:pt x="13168" y="11249"/>
                    <a:pt x="12486" y="11550"/>
                  </a:cubicBezTo>
                  <a:cubicBezTo>
                    <a:pt x="11874" y="11835"/>
                    <a:pt x="11357" y="11963"/>
                    <a:pt x="10921" y="11963"/>
                  </a:cubicBezTo>
                  <a:cubicBezTo>
                    <a:pt x="7584" y="11963"/>
                    <a:pt x="8916" y="4471"/>
                    <a:pt x="7624" y="2351"/>
                  </a:cubicBezTo>
                  <a:cubicBezTo>
                    <a:pt x="6186" y="0"/>
                    <a:pt x="3447" y="1256"/>
                    <a:pt x="1279" y="548"/>
                  </a:cubicBezTo>
                  <a:cubicBezTo>
                    <a:pt x="1096" y="503"/>
                    <a:pt x="914" y="411"/>
                    <a:pt x="777" y="320"/>
                  </a:cubicBezTo>
                  <a:close/>
                </a:path>
              </a:pathLst>
            </a:custGeom>
            <a:solidFill>
              <a:srgbClr val="0047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42"/>
            <p:cNvSpPr/>
            <p:nvPr/>
          </p:nvSpPr>
          <p:spPr>
            <a:xfrm rot="766940">
              <a:off x="6287527" y="2191836"/>
              <a:ext cx="258657" cy="107089"/>
            </a:xfrm>
            <a:custGeom>
              <a:avLst/>
              <a:gdLst/>
              <a:ahLst/>
              <a:cxnLst/>
              <a:rect l="l" t="t" r="r" b="b"/>
              <a:pathLst>
                <a:path w="4908" h="2032" extrusionOk="0">
                  <a:moveTo>
                    <a:pt x="2443" y="0"/>
                  </a:moveTo>
                  <a:cubicBezTo>
                    <a:pt x="1096" y="0"/>
                    <a:pt x="0" y="457"/>
                    <a:pt x="0" y="1005"/>
                  </a:cubicBezTo>
                  <a:cubicBezTo>
                    <a:pt x="0" y="1575"/>
                    <a:pt x="1096" y="2032"/>
                    <a:pt x="2443" y="2032"/>
                  </a:cubicBezTo>
                  <a:cubicBezTo>
                    <a:pt x="3812" y="2032"/>
                    <a:pt x="4908" y="1575"/>
                    <a:pt x="4908" y="1005"/>
                  </a:cubicBezTo>
                  <a:cubicBezTo>
                    <a:pt x="4908" y="457"/>
                    <a:pt x="3812" y="0"/>
                    <a:pt x="2443" y="0"/>
                  </a:cubicBezTo>
                  <a:close/>
                </a:path>
              </a:pathLst>
            </a:custGeom>
            <a:solidFill>
              <a:srgbClr val="0047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42"/>
            <p:cNvSpPr/>
            <p:nvPr/>
          </p:nvSpPr>
          <p:spPr>
            <a:xfrm rot="766940">
              <a:off x="6320649" y="2058721"/>
              <a:ext cx="172069" cy="202161"/>
            </a:xfrm>
            <a:custGeom>
              <a:avLst/>
              <a:gdLst/>
              <a:ahLst/>
              <a:cxnLst/>
              <a:rect l="l" t="t" r="r" b="b"/>
              <a:pathLst>
                <a:path w="3265" h="3836" extrusionOk="0">
                  <a:moveTo>
                    <a:pt x="1644" y="1"/>
                  </a:moveTo>
                  <a:cubicBezTo>
                    <a:pt x="845" y="1"/>
                    <a:pt x="183" y="229"/>
                    <a:pt x="46" y="549"/>
                  </a:cubicBezTo>
                  <a:lnTo>
                    <a:pt x="0" y="549"/>
                  </a:lnTo>
                  <a:lnTo>
                    <a:pt x="0" y="3151"/>
                  </a:lnTo>
                  <a:lnTo>
                    <a:pt x="23" y="3151"/>
                  </a:lnTo>
                  <a:cubicBezTo>
                    <a:pt x="23" y="3516"/>
                    <a:pt x="753" y="3836"/>
                    <a:pt x="1644" y="3836"/>
                  </a:cubicBezTo>
                  <a:cubicBezTo>
                    <a:pt x="2511" y="3836"/>
                    <a:pt x="3241" y="3516"/>
                    <a:pt x="3264" y="3151"/>
                  </a:cubicBezTo>
                  <a:lnTo>
                    <a:pt x="3264" y="549"/>
                  </a:lnTo>
                  <a:lnTo>
                    <a:pt x="3219" y="549"/>
                  </a:lnTo>
                  <a:cubicBezTo>
                    <a:pt x="3082" y="229"/>
                    <a:pt x="2420" y="1"/>
                    <a:pt x="16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42"/>
            <p:cNvSpPr/>
            <p:nvPr/>
          </p:nvSpPr>
          <p:spPr>
            <a:xfrm rot="766940">
              <a:off x="6399030" y="2067500"/>
              <a:ext cx="92701" cy="202161"/>
            </a:xfrm>
            <a:custGeom>
              <a:avLst/>
              <a:gdLst/>
              <a:ahLst/>
              <a:cxnLst/>
              <a:rect l="l" t="t" r="r" b="b"/>
              <a:pathLst>
                <a:path w="1759" h="3836" extrusionOk="0">
                  <a:moveTo>
                    <a:pt x="1" y="1"/>
                  </a:moveTo>
                  <a:lnTo>
                    <a:pt x="1" y="3813"/>
                  </a:lnTo>
                  <a:cubicBezTo>
                    <a:pt x="46" y="3836"/>
                    <a:pt x="92" y="3836"/>
                    <a:pt x="138" y="3836"/>
                  </a:cubicBezTo>
                  <a:cubicBezTo>
                    <a:pt x="1005" y="3836"/>
                    <a:pt x="1735" y="3516"/>
                    <a:pt x="1758" y="3151"/>
                  </a:cubicBezTo>
                  <a:lnTo>
                    <a:pt x="1758" y="549"/>
                  </a:lnTo>
                  <a:lnTo>
                    <a:pt x="1713" y="549"/>
                  </a:lnTo>
                  <a:cubicBezTo>
                    <a:pt x="1576" y="229"/>
                    <a:pt x="914" y="1"/>
                    <a:pt x="138"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42"/>
            <p:cNvSpPr/>
            <p:nvPr/>
          </p:nvSpPr>
          <p:spPr>
            <a:xfrm rot="766940">
              <a:off x="6199009" y="2184535"/>
              <a:ext cx="993626" cy="1734655"/>
            </a:xfrm>
            <a:custGeom>
              <a:avLst/>
              <a:gdLst/>
              <a:ahLst/>
              <a:cxnLst/>
              <a:rect l="l" t="t" r="r" b="b"/>
              <a:pathLst>
                <a:path w="18854" h="32915" extrusionOk="0">
                  <a:moveTo>
                    <a:pt x="1775" y="1"/>
                  </a:moveTo>
                  <a:cubicBezTo>
                    <a:pt x="1038" y="1"/>
                    <a:pt x="571" y="40"/>
                    <a:pt x="502" y="46"/>
                  </a:cubicBezTo>
                  <a:cubicBezTo>
                    <a:pt x="228" y="69"/>
                    <a:pt x="0" y="320"/>
                    <a:pt x="23" y="594"/>
                  </a:cubicBezTo>
                  <a:cubicBezTo>
                    <a:pt x="45" y="854"/>
                    <a:pt x="272" y="1052"/>
                    <a:pt x="529" y="1052"/>
                  </a:cubicBezTo>
                  <a:cubicBezTo>
                    <a:pt x="543" y="1052"/>
                    <a:pt x="557" y="1051"/>
                    <a:pt x="571" y="1050"/>
                  </a:cubicBezTo>
                  <a:cubicBezTo>
                    <a:pt x="583" y="1050"/>
                    <a:pt x="801" y="1036"/>
                    <a:pt x="1178" y="1036"/>
                  </a:cubicBezTo>
                  <a:cubicBezTo>
                    <a:pt x="2957" y="1036"/>
                    <a:pt x="8277" y="1347"/>
                    <a:pt x="12120" y="4908"/>
                  </a:cubicBezTo>
                  <a:cubicBezTo>
                    <a:pt x="15019" y="7578"/>
                    <a:pt x="16503" y="11550"/>
                    <a:pt x="16526" y="16708"/>
                  </a:cubicBezTo>
                  <a:cubicBezTo>
                    <a:pt x="16526" y="22346"/>
                    <a:pt x="13924" y="26614"/>
                    <a:pt x="8811" y="29376"/>
                  </a:cubicBezTo>
                  <a:cubicBezTo>
                    <a:pt x="4930" y="31476"/>
                    <a:pt x="982" y="31887"/>
                    <a:pt x="936" y="31887"/>
                  </a:cubicBezTo>
                  <a:cubicBezTo>
                    <a:pt x="662" y="31910"/>
                    <a:pt x="457" y="32161"/>
                    <a:pt x="480" y="32458"/>
                  </a:cubicBezTo>
                  <a:cubicBezTo>
                    <a:pt x="502" y="32709"/>
                    <a:pt x="731" y="32914"/>
                    <a:pt x="982" y="32914"/>
                  </a:cubicBezTo>
                  <a:lnTo>
                    <a:pt x="1050" y="32914"/>
                  </a:lnTo>
                  <a:cubicBezTo>
                    <a:pt x="1210" y="32891"/>
                    <a:pt x="5958" y="32754"/>
                    <a:pt x="10021" y="30563"/>
                  </a:cubicBezTo>
                  <a:cubicBezTo>
                    <a:pt x="15453" y="27642"/>
                    <a:pt x="18854" y="22734"/>
                    <a:pt x="18831" y="16754"/>
                  </a:cubicBezTo>
                  <a:cubicBezTo>
                    <a:pt x="18831" y="11321"/>
                    <a:pt x="16526" y="6848"/>
                    <a:pt x="13422" y="3972"/>
                  </a:cubicBezTo>
                  <a:cubicBezTo>
                    <a:pt x="9586" y="434"/>
                    <a:pt x="4206"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42"/>
            <p:cNvSpPr/>
            <p:nvPr/>
          </p:nvSpPr>
          <p:spPr>
            <a:xfrm rot="766940">
              <a:off x="6559050" y="2396816"/>
              <a:ext cx="571438" cy="1415867"/>
            </a:xfrm>
            <a:custGeom>
              <a:avLst/>
              <a:gdLst/>
              <a:ahLst/>
              <a:cxnLst/>
              <a:rect l="l" t="t" r="r" b="b"/>
              <a:pathLst>
                <a:path w="10843" h="26866" extrusionOk="0">
                  <a:moveTo>
                    <a:pt x="3105" y="0"/>
                  </a:moveTo>
                  <a:cubicBezTo>
                    <a:pt x="3813" y="411"/>
                    <a:pt x="4497" y="913"/>
                    <a:pt x="5136" y="1530"/>
                  </a:cubicBezTo>
                  <a:cubicBezTo>
                    <a:pt x="8035" y="4200"/>
                    <a:pt x="9519" y="8172"/>
                    <a:pt x="9542" y="13330"/>
                  </a:cubicBezTo>
                  <a:cubicBezTo>
                    <a:pt x="9542" y="18968"/>
                    <a:pt x="6940" y="23236"/>
                    <a:pt x="1827" y="25998"/>
                  </a:cubicBezTo>
                  <a:cubicBezTo>
                    <a:pt x="1211" y="26341"/>
                    <a:pt x="594" y="26615"/>
                    <a:pt x="1" y="26866"/>
                  </a:cubicBezTo>
                  <a:cubicBezTo>
                    <a:pt x="982" y="26569"/>
                    <a:pt x="2009" y="26181"/>
                    <a:pt x="2968" y="25656"/>
                  </a:cubicBezTo>
                  <a:cubicBezTo>
                    <a:pt x="7807" y="23054"/>
                    <a:pt x="10843" y="18671"/>
                    <a:pt x="10843" y="13353"/>
                  </a:cubicBezTo>
                  <a:cubicBezTo>
                    <a:pt x="10820" y="8491"/>
                    <a:pt x="8789" y="4520"/>
                    <a:pt x="6004" y="1940"/>
                  </a:cubicBezTo>
                  <a:cubicBezTo>
                    <a:pt x="5114" y="1119"/>
                    <a:pt x="4109" y="480"/>
                    <a:pt x="3105"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6" name="Google Shape;1676;p42"/>
          <p:cNvGrpSpPr/>
          <p:nvPr/>
        </p:nvGrpSpPr>
        <p:grpSpPr>
          <a:xfrm>
            <a:off x="4476979" y="278321"/>
            <a:ext cx="872707" cy="926753"/>
            <a:chOff x="4360625" y="678250"/>
            <a:chExt cx="829175" cy="880525"/>
          </a:xfrm>
        </p:grpSpPr>
        <p:sp>
          <p:nvSpPr>
            <p:cNvPr id="1677" name="Google Shape;1677;p42"/>
            <p:cNvSpPr/>
            <p:nvPr/>
          </p:nvSpPr>
          <p:spPr>
            <a:xfrm>
              <a:off x="4360625" y="678250"/>
              <a:ext cx="829175" cy="880525"/>
            </a:xfrm>
            <a:custGeom>
              <a:avLst/>
              <a:gdLst/>
              <a:ahLst/>
              <a:cxnLst/>
              <a:rect l="l" t="t" r="r" b="b"/>
              <a:pathLst>
                <a:path w="33167" h="35221" extrusionOk="0">
                  <a:moveTo>
                    <a:pt x="12760" y="1"/>
                  </a:moveTo>
                  <a:cubicBezTo>
                    <a:pt x="12372" y="1"/>
                    <a:pt x="11916" y="24"/>
                    <a:pt x="11322" y="92"/>
                  </a:cubicBezTo>
                  <a:cubicBezTo>
                    <a:pt x="11254" y="115"/>
                    <a:pt x="11048" y="138"/>
                    <a:pt x="11048" y="138"/>
                  </a:cubicBezTo>
                  <a:cubicBezTo>
                    <a:pt x="10135" y="252"/>
                    <a:pt x="9336" y="777"/>
                    <a:pt x="8857" y="1576"/>
                  </a:cubicBezTo>
                  <a:cubicBezTo>
                    <a:pt x="8492" y="2146"/>
                    <a:pt x="8355" y="2808"/>
                    <a:pt x="8423" y="3470"/>
                  </a:cubicBezTo>
                  <a:cubicBezTo>
                    <a:pt x="7967" y="4566"/>
                    <a:pt x="7282" y="4840"/>
                    <a:pt x="6711" y="4863"/>
                  </a:cubicBezTo>
                  <a:cubicBezTo>
                    <a:pt x="6575" y="4840"/>
                    <a:pt x="6438" y="4817"/>
                    <a:pt x="6323" y="4817"/>
                  </a:cubicBezTo>
                  <a:cubicBezTo>
                    <a:pt x="5616" y="4817"/>
                    <a:pt x="5000" y="5091"/>
                    <a:pt x="4452" y="5547"/>
                  </a:cubicBezTo>
                  <a:cubicBezTo>
                    <a:pt x="3767" y="6095"/>
                    <a:pt x="3470" y="6940"/>
                    <a:pt x="3447" y="7807"/>
                  </a:cubicBezTo>
                  <a:cubicBezTo>
                    <a:pt x="3425" y="8903"/>
                    <a:pt x="2717" y="9633"/>
                    <a:pt x="2283" y="9998"/>
                  </a:cubicBezTo>
                  <a:cubicBezTo>
                    <a:pt x="2215" y="10021"/>
                    <a:pt x="2169" y="10044"/>
                    <a:pt x="2101" y="10067"/>
                  </a:cubicBezTo>
                  <a:cubicBezTo>
                    <a:pt x="1142" y="10478"/>
                    <a:pt x="480" y="11368"/>
                    <a:pt x="320" y="12395"/>
                  </a:cubicBezTo>
                  <a:cubicBezTo>
                    <a:pt x="69" y="14061"/>
                    <a:pt x="1" y="15773"/>
                    <a:pt x="115" y="17485"/>
                  </a:cubicBezTo>
                  <a:lnTo>
                    <a:pt x="115" y="17645"/>
                  </a:lnTo>
                  <a:cubicBezTo>
                    <a:pt x="115" y="17964"/>
                    <a:pt x="115" y="18421"/>
                    <a:pt x="161" y="18991"/>
                  </a:cubicBezTo>
                  <a:cubicBezTo>
                    <a:pt x="229" y="20338"/>
                    <a:pt x="571" y="22004"/>
                    <a:pt x="1096" y="23556"/>
                  </a:cubicBezTo>
                  <a:cubicBezTo>
                    <a:pt x="1119" y="23602"/>
                    <a:pt x="1142" y="23648"/>
                    <a:pt x="1142" y="23693"/>
                  </a:cubicBezTo>
                  <a:cubicBezTo>
                    <a:pt x="1188" y="23785"/>
                    <a:pt x="1233" y="23899"/>
                    <a:pt x="1256" y="23990"/>
                  </a:cubicBezTo>
                  <a:cubicBezTo>
                    <a:pt x="1348" y="24241"/>
                    <a:pt x="1462" y="24538"/>
                    <a:pt x="1599" y="24835"/>
                  </a:cubicBezTo>
                  <a:cubicBezTo>
                    <a:pt x="1599" y="24880"/>
                    <a:pt x="1621" y="24903"/>
                    <a:pt x="1644" y="24949"/>
                  </a:cubicBezTo>
                  <a:lnTo>
                    <a:pt x="2078" y="25839"/>
                  </a:lnTo>
                  <a:cubicBezTo>
                    <a:pt x="2215" y="26159"/>
                    <a:pt x="2375" y="26410"/>
                    <a:pt x="2512" y="26615"/>
                  </a:cubicBezTo>
                  <a:lnTo>
                    <a:pt x="2877" y="27163"/>
                  </a:lnTo>
                  <a:cubicBezTo>
                    <a:pt x="3014" y="27414"/>
                    <a:pt x="3219" y="27733"/>
                    <a:pt x="3516" y="28053"/>
                  </a:cubicBezTo>
                  <a:lnTo>
                    <a:pt x="3927" y="28578"/>
                  </a:lnTo>
                  <a:cubicBezTo>
                    <a:pt x="4109" y="28806"/>
                    <a:pt x="4315" y="29057"/>
                    <a:pt x="4566" y="29286"/>
                  </a:cubicBezTo>
                  <a:lnTo>
                    <a:pt x="4885" y="29605"/>
                  </a:lnTo>
                  <a:cubicBezTo>
                    <a:pt x="4931" y="29674"/>
                    <a:pt x="5000" y="29742"/>
                    <a:pt x="5068" y="29788"/>
                  </a:cubicBezTo>
                  <a:lnTo>
                    <a:pt x="5433" y="30084"/>
                  </a:lnTo>
                  <a:cubicBezTo>
                    <a:pt x="5639" y="30267"/>
                    <a:pt x="5844" y="30404"/>
                    <a:pt x="6004" y="30541"/>
                  </a:cubicBezTo>
                  <a:lnTo>
                    <a:pt x="6346" y="30792"/>
                  </a:lnTo>
                  <a:cubicBezTo>
                    <a:pt x="6415" y="30838"/>
                    <a:pt x="6460" y="30883"/>
                    <a:pt x="6529" y="30906"/>
                  </a:cubicBezTo>
                  <a:lnTo>
                    <a:pt x="6689" y="31020"/>
                  </a:lnTo>
                  <a:lnTo>
                    <a:pt x="6689" y="31066"/>
                  </a:lnTo>
                  <a:cubicBezTo>
                    <a:pt x="6689" y="32550"/>
                    <a:pt x="7761" y="33805"/>
                    <a:pt x="9177" y="34056"/>
                  </a:cubicBezTo>
                  <a:cubicBezTo>
                    <a:pt x="9542" y="34353"/>
                    <a:pt x="9976" y="34558"/>
                    <a:pt x="10432" y="34650"/>
                  </a:cubicBezTo>
                  <a:cubicBezTo>
                    <a:pt x="10934" y="35015"/>
                    <a:pt x="11550" y="35220"/>
                    <a:pt x="12212" y="35220"/>
                  </a:cubicBezTo>
                  <a:cubicBezTo>
                    <a:pt x="12441" y="35220"/>
                    <a:pt x="13080" y="35197"/>
                    <a:pt x="13742" y="34901"/>
                  </a:cubicBezTo>
                  <a:cubicBezTo>
                    <a:pt x="14198" y="34878"/>
                    <a:pt x="14632" y="34764"/>
                    <a:pt x="15043" y="34558"/>
                  </a:cubicBezTo>
                  <a:cubicBezTo>
                    <a:pt x="15431" y="34353"/>
                    <a:pt x="15773" y="34056"/>
                    <a:pt x="16047" y="33737"/>
                  </a:cubicBezTo>
                  <a:cubicBezTo>
                    <a:pt x="16116" y="33714"/>
                    <a:pt x="16184" y="33714"/>
                    <a:pt x="16230" y="33714"/>
                  </a:cubicBezTo>
                  <a:cubicBezTo>
                    <a:pt x="16709" y="33691"/>
                    <a:pt x="17097" y="33622"/>
                    <a:pt x="17302" y="33577"/>
                  </a:cubicBezTo>
                  <a:lnTo>
                    <a:pt x="17599" y="33531"/>
                  </a:lnTo>
                  <a:cubicBezTo>
                    <a:pt x="17668" y="33508"/>
                    <a:pt x="17713" y="33508"/>
                    <a:pt x="17782" y="33485"/>
                  </a:cubicBezTo>
                  <a:cubicBezTo>
                    <a:pt x="17896" y="33463"/>
                    <a:pt x="18010" y="33417"/>
                    <a:pt x="18147" y="33394"/>
                  </a:cubicBezTo>
                  <a:cubicBezTo>
                    <a:pt x="18170" y="33371"/>
                    <a:pt x="18170" y="33371"/>
                    <a:pt x="18193" y="33371"/>
                  </a:cubicBezTo>
                  <a:cubicBezTo>
                    <a:pt x="18421" y="33303"/>
                    <a:pt x="18718" y="33212"/>
                    <a:pt x="19037" y="33075"/>
                  </a:cubicBezTo>
                  <a:cubicBezTo>
                    <a:pt x="22666" y="32116"/>
                    <a:pt x="26136" y="29742"/>
                    <a:pt x="28784" y="26364"/>
                  </a:cubicBezTo>
                  <a:cubicBezTo>
                    <a:pt x="29445" y="25930"/>
                    <a:pt x="29834" y="25291"/>
                    <a:pt x="30062" y="24903"/>
                  </a:cubicBezTo>
                  <a:cubicBezTo>
                    <a:pt x="30244" y="24606"/>
                    <a:pt x="30495" y="24173"/>
                    <a:pt x="30792" y="23625"/>
                  </a:cubicBezTo>
                  <a:lnTo>
                    <a:pt x="31272" y="22803"/>
                  </a:lnTo>
                  <a:cubicBezTo>
                    <a:pt x="31317" y="22712"/>
                    <a:pt x="31363" y="22621"/>
                    <a:pt x="31408" y="22529"/>
                  </a:cubicBezTo>
                  <a:lnTo>
                    <a:pt x="31500" y="22347"/>
                  </a:lnTo>
                  <a:cubicBezTo>
                    <a:pt x="31614" y="22073"/>
                    <a:pt x="31751" y="21776"/>
                    <a:pt x="31865" y="21434"/>
                  </a:cubicBezTo>
                  <a:cubicBezTo>
                    <a:pt x="32207" y="20543"/>
                    <a:pt x="32481" y="19676"/>
                    <a:pt x="32664" y="18854"/>
                  </a:cubicBezTo>
                  <a:cubicBezTo>
                    <a:pt x="32892" y="17919"/>
                    <a:pt x="33029" y="17006"/>
                    <a:pt x="33098" y="16138"/>
                  </a:cubicBezTo>
                  <a:cubicBezTo>
                    <a:pt x="33120" y="16115"/>
                    <a:pt x="33120" y="16093"/>
                    <a:pt x="33120" y="16093"/>
                  </a:cubicBezTo>
                  <a:cubicBezTo>
                    <a:pt x="33166" y="15111"/>
                    <a:pt x="33166" y="14312"/>
                    <a:pt x="33098" y="13605"/>
                  </a:cubicBezTo>
                  <a:cubicBezTo>
                    <a:pt x="33029" y="12829"/>
                    <a:pt x="32915" y="12212"/>
                    <a:pt x="32824" y="11824"/>
                  </a:cubicBezTo>
                  <a:cubicBezTo>
                    <a:pt x="32778" y="11596"/>
                    <a:pt x="32732" y="11391"/>
                    <a:pt x="32664" y="11185"/>
                  </a:cubicBezTo>
                  <a:lnTo>
                    <a:pt x="32664" y="11162"/>
                  </a:lnTo>
                  <a:cubicBezTo>
                    <a:pt x="32595" y="10934"/>
                    <a:pt x="32527" y="10706"/>
                    <a:pt x="32436" y="10432"/>
                  </a:cubicBezTo>
                  <a:cubicBezTo>
                    <a:pt x="32413" y="10386"/>
                    <a:pt x="32390" y="10341"/>
                    <a:pt x="32390" y="10295"/>
                  </a:cubicBezTo>
                  <a:lnTo>
                    <a:pt x="32162" y="9724"/>
                  </a:lnTo>
                  <a:cubicBezTo>
                    <a:pt x="32139" y="9702"/>
                    <a:pt x="32116" y="9656"/>
                    <a:pt x="32116" y="9633"/>
                  </a:cubicBezTo>
                  <a:cubicBezTo>
                    <a:pt x="32025" y="9450"/>
                    <a:pt x="31933" y="9245"/>
                    <a:pt x="31842" y="9040"/>
                  </a:cubicBezTo>
                  <a:lnTo>
                    <a:pt x="31705" y="8811"/>
                  </a:lnTo>
                  <a:cubicBezTo>
                    <a:pt x="31682" y="8743"/>
                    <a:pt x="31660" y="8674"/>
                    <a:pt x="31614" y="8629"/>
                  </a:cubicBezTo>
                  <a:cubicBezTo>
                    <a:pt x="31135" y="7739"/>
                    <a:pt x="30587" y="7008"/>
                    <a:pt x="29993" y="6392"/>
                  </a:cubicBezTo>
                  <a:cubicBezTo>
                    <a:pt x="29697" y="6072"/>
                    <a:pt x="29377" y="5776"/>
                    <a:pt x="29035" y="5479"/>
                  </a:cubicBezTo>
                  <a:cubicBezTo>
                    <a:pt x="29126" y="5296"/>
                    <a:pt x="29172" y="5114"/>
                    <a:pt x="29217" y="4908"/>
                  </a:cubicBezTo>
                  <a:cubicBezTo>
                    <a:pt x="29445" y="3790"/>
                    <a:pt x="29080" y="2603"/>
                    <a:pt x="28213" y="1735"/>
                  </a:cubicBezTo>
                  <a:cubicBezTo>
                    <a:pt x="27779" y="1279"/>
                    <a:pt x="27209" y="1005"/>
                    <a:pt x="26592" y="891"/>
                  </a:cubicBezTo>
                  <a:cubicBezTo>
                    <a:pt x="25839" y="754"/>
                    <a:pt x="25109" y="686"/>
                    <a:pt x="24401" y="686"/>
                  </a:cubicBezTo>
                  <a:cubicBezTo>
                    <a:pt x="22575" y="686"/>
                    <a:pt x="20886" y="1119"/>
                    <a:pt x="19402" y="1964"/>
                  </a:cubicBezTo>
                  <a:cubicBezTo>
                    <a:pt x="19288" y="1872"/>
                    <a:pt x="19174" y="1804"/>
                    <a:pt x="19083" y="1735"/>
                  </a:cubicBezTo>
                  <a:lnTo>
                    <a:pt x="18969" y="1690"/>
                  </a:lnTo>
                  <a:cubicBezTo>
                    <a:pt x="18603" y="1416"/>
                    <a:pt x="18261" y="1256"/>
                    <a:pt x="18033" y="1142"/>
                  </a:cubicBezTo>
                  <a:cubicBezTo>
                    <a:pt x="17964" y="1119"/>
                    <a:pt x="17919" y="1096"/>
                    <a:pt x="17873" y="1074"/>
                  </a:cubicBezTo>
                  <a:cubicBezTo>
                    <a:pt x="17805" y="1028"/>
                    <a:pt x="17713" y="982"/>
                    <a:pt x="17645" y="959"/>
                  </a:cubicBezTo>
                  <a:cubicBezTo>
                    <a:pt x="17302" y="822"/>
                    <a:pt x="16937" y="686"/>
                    <a:pt x="16595" y="571"/>
                  </a:cubicBezTo>
                  <a:cubicBezTo>
                    <a:pt x="16526" y="549"/>
                    <a:pt x="16458" y="526"/>
                    <a:pt x="16389" y="503"/>
                  </a:cubicBezTo>
                  <a:cubicBezTo>
                    <a:pt x="16321" y="480"/>
                    <a:pt x="16252" y="457"/>
                    <a:pt x="16184" y="457"/>
                  </a:cubicBezTo>
                  <a:cubicBezTo>
                    <a:pt x="15979" y="389"/>
                    <a:pt x="15727" y="320"/>
                    <a:pt x="15408" y="252"/>
                  </a:cubicBezTo>
                  <a:lnTo>
                    <a:pt x="15203" y="229"/>
                  </a:lnTo>
                  <a:cubicBezTo>
                    <a:pt x="15020" y="183"/>
                    <a:pt x="14837" y="161"/>
                    <a:pt x="14655" y="115"/>
                  </a:cubicBezTo>
                  <a:lnTo>
                    <a:pt x="14541" y="115"/>
                  </a:lnTo>
                  <a:lnTo>
                    <a:pt x="14061" y="69"/>
                  </a:lnTo>
                  <a:cubicBezTo>
                    <a:pt x="13879" y="46"/>
                    <a:pt x="13673" y="24"/>
                    <a:pt x="13491" y="24"/>
                  </a:cubicBezTo>
                  <a:lnTo>
                    <a:pt x="12897" y="1"/>
                  </a:ln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42"/>
            <p:cNvSpPr/>
            <p:nvPr/>
          </p:nvSpPr>
          <p:spPr>
            <a:xfrm>
              <a:off x="4445650" y="767850"/>
              <a:ext cx="305325" cy="268250"/>
            </a:xfrm>
            <a:custGeom>
              <a:avLst/>
              <a:gdLst/>
              <a:ahLst/>
              <a:cxnLst/>
              <a:rect l="l" t="t" r="r" b="b"/>
              <a:pathLst>
                <a:path w="12213" h="10730" extrusionOk="0">
                  <a:moveTo>
                    <a:pt x="8172" y="0"/>
                  </a:moveTo>
                  <a:cubicBezTo>
                    <a:pt x="7138" y="4060"/>
                    <a:pt x="4038" y="4320"/>
                    <a:pt x="3261" y="4320"/>
                  </a:cubicBezTo>
                  <a:cubicBezTo>
                    <a:pt x="3146" y="4320"/>
                    <a:pt x="3082" y="4314"/>
                    <a:pt x="3082" y="4314"/>
                  </a:cubicBezTo>
                  <a:cubicBezTo>
                    <a:pt x="2991" y="7738"/>
                    <a:pt x="1" y="9313"/>
                    <a:pt x="1" y="9313"/>
                  </a:cubicBezTo>
                  <a:cubicBezTo>
                    <a:pt x="506" y="10274"/>
                    <a:pt x="1351" y="10730"/>
                    <a:pt x="2386" y="10730"/>
                  </a:cubicBezTo>
                  <a:cubicBezTo>
                    <a:pt x="4203" y="10730"/>
                    <a:pt x="6607" y="9324"/>
                    <a:pt x="8789" y="6779"/>
                  </a:cubicBezTo>
                  <a:cubicBezTo>
                    <a:pt x="12212" y="2785"/>
                    <a:pt x="8172" y="0"/>
                    <a:pt x="81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42"/>
            <p:cNvSpPr/>
            <p:nvPr/>
          </p:nvSpPr>
          <p:spPr>
            <a:xfrm>
              <a:off x="4603725" y="1407350"/>
              <a:ext cx="98175" cy="75525"/>
            </a:xfrm>
            <a:custGeom>
              <a:avLst/>
              <a:gdLst/>
              <a:ahLst/>
              <a:cxnLst/>
              <a:rect l="l" t="t" r="r" b="b"/>
              <a:pathLst>
                <a:path w="3927" h="3021" extrusionOk="0">
                  <a:moveTo>
                    <a:pt x="1780" y="0"/>
                  </a:moveTo>
                  <a:cubicBezTo>
                    <a:pt x="1713" y="0"/>
                    <a:pt x="1645" y="3"/>
                    <a:pt x="1575" y="7"/>
                  </a:cubicBezTo>
                  <a:lnTo>
                    <a:pt x="1690" y="7"/>
                  </a:lnTo>
                  <a:cubicBezTo>
                    <a:pt x="1370" y="852"/>
                    <a:pt x="0" y="1012"/>
                    <a:pt x="0" y="1902"/>
                  </a:cubicBezTo>
                  <a:cubicBezTo>
                    <a:pt x="42" y="1905"/>
                    <a:pt x="84" y="1907"/>
                    <a:pt x="125" y="1907"/>
                  </a:cubicBezTo>
                  <a:cubicBezTo>
                    <a:pt x="644" y="1907"/>
                    <a:pt x="1102" y="1645"/>
                    <a:pt x="1461" y="1286"/>
                  </a:cubicBezTo>
                  <a:lnTo>
                    <a:pt x="1461" y="1286"/>
                  </a:lnTo>
                  <a:cubicBezTo>
                    <a:pt x="1142" y="2078"/>
                    <a:pt x="1194" y="2534"/>
                    <a:pt x="1430" y="2534"/>
                  </a:cubicBezTo>
                  <a:cubicBezTo>
                    <a:pt x="1616" y="2534"/>
                    <a:pt x="1916" y="2251"/>
                    <a:pt x="2237" y="1628"/>
                  </a:cubicBezTo>
                  <a:lnTo>
                    <a:pt x="2237" y="1628"/>
                  </a:lnTo>
                  <a:cubicBezTo>
                    <a:pt x="2192" y="2107"/>
                    <a:pt x="2306" y="2587"/>
                    <a:pt x="2488" y="3020"/>
                  </a:cubicBezTo>
                  <a:cubicBezTo>
                    <a:pt x="3127" y="3020"/>
                    <a:pt x="3059" y="2290"/>
                    <a:pt x="3150" y="1788"/>
                  </a:cubicBezTo>
                  <a:cubicBezTo>
                    <a:pt x="3219" y="1925"/>
                    <a:pt x="3607" y="2450"/>
                    <a:pt x="3926" y="2678"/>
                  </a:cubicBezTo>
                  <a:cubicBezTo>
                    <a:pt x="3883" y="1193"/>
                    <a:pt x="3254" y="0"/>
                    <a:pt x="1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42"/>
            <p:cNvSpPr/>
            <p:nvPr/>
          </p:nvSpPr>
          <p:spPr>
            <a:xfrm>
              <a:off x="4418850" y="762750"/>
              <a:ext cx="698250" cy="678700"/>
            </a:xfrm>
            <a:custGeom>
              <a:avLst/>
              <a:gdLst/>
              <a:ahLst/>
              <a:cxnLst/>
              <a:rect l="l" t="t" r="r" b="b"/>
              <a:pathLst>
                <a:path w="27930" h="27148" extrusionOk="0">
                  <a:moveTo>
                    <a:pt x="10657" y="0"/>
                  </a:moveTo>
                  <a:cubicBezTo>
                    <a:pt x="10206" y="0"/>
                    <a:pt x="9728" y="28"/>
                    <a:pt x="9221" y="90"/>
                  </a:cubicBezTo>
                  <a:cubicBezTo>
                    <a:pt x="9244" y="159"/>
                    <a:pt x="9267" y="227"/>
                    <a:pt x="9267" y="296"/>
                  </a:cubicBezTo>
                  <a:cubicBezTo>
                    <a:pt x="9313" y="455"/>
                    <a:pt x="9336" y="638"/>
                    <a:pt x="9336" y="798"/>
                  </a:cubicBezTo>
                  <a:cubicBezTo>
                    <a:pt x="9381" y="912"/>
                    <a:pt x="9427" y="1003"/>
                    <a:pt x="9450" y="1117"/>
                  </a:cubicBezTo>
                  <a:cubicBezTo>
                    <a:pt x="9746" y="2350"/>
                    <a:pt x="9838" y="3902"/>
                    <a:pt x="9039" y="4975"/>
                  </a:cubicBezTo>
                  <a:cubicBezTo>
                    <a:pt x="8295" y="5982"/>
                    <a:pt x="7173" y="6737"/>
                    <a:pt x="5894" y="6737"/>
                  </a:cubicBezTo>
                  <a:cubicBezTo>
                    <a:pt x="5840" y="6737"/>
                    <a:pt x="5785" y="6735"/>
                    <a:pt x="5729" y="6732"/>
                  </a:cubicBezTo>
                  <a:lnTo>
                    <a:pt x="5729" y="6732"/>
                  </a:lnTo>
                  <a:cubicBezTo>
                    <a:pt x="5752" y="7235"/>
                    <a:pt x="5638" y="7737"/>
                    <a:pt x="5364" y="8170"/>
                  </a:cubicBezTo>
                  <a:cubicBezTo>
                    <a:pt x="5090" y="8650"/>
                    <a:pt x="4656" y="9038"/>
                    <a:pt x="4154" y="9266"/>
                  </a:cubicBezTo>
                  <a:cubicBezTo>
                    <a:pt x="3880" y="9494"/>
                    <a:pt x="3584" y="9677"/>
                    <a:pt x="3173" y="9791"/>
                  </a:cubicBezTo>
                  <a:cubicBezTo>
                    <a:pt x="2936" y="9862"/>
                    <a:pt x="2685" y="9898"/>
                    <a:pt x="2433" y="9898"/>
                  </a:cubicBezTo>
                  <a:cubicBezTo>
                    <a:pt x="1957" y="9898"/>
                    <a:pt x="1476" y="9771"/>
                    <a:pt x="1073" y="9517"/>
                  </a:cubicBezTo>
                  <a:cubicBezTo>
                    <a:pt x="1050" y="9517"/>
                    <a:pt x="1027" y="9494"/>
                    <a:pt x="1004" y="9471"/>
                  </a:cubicBezTo>
                  <a:lnTo>
                    <a:pt x="1004" y="9471"/>
                  </a:lnTo>
                  <a:cubicBezTo>
                    <a:pt x="0" y="15977"/>
                    <a:pt x="2214" y="24034"/>
                    <a:pt x="9267" y="26499"/>
                  </a:cubicBezTo>
                  <a:cubicBezTo>
                    <a:pt x="10543" y="26945"/>
                    <a:pt x="11800" y="27147"/>
                    <a:pt x="13021" y="27147"/>
                  </a:cubicBezTo>
                  <a:cubicBezTo>
                    <a:pt x="21058" y="27147"/>
                    <a:pt x="27535" y="18368"/>
                    <a:pt x="27733" y="12325"/>
                  </a:cubicBezTo>
                  <a:cubicBezTo>
                    <a:pt x="27929" y="6311"/>
                    <a:pt x="24606" y="2802"/>
                    <a:pt x="19658" y="2802"/>
                  </a:cubicBezTo>
                  <a:cubicBezTo>
                    <a:pt x="18859" y="2802"/>
                    <a:pt x="18018" y="2893"/>
                    <a:pt x="17142" y="3080"/>
                  </a:cubicBezTo>
                  <a:cubicBezTo>
                    <a:pt x="17142" y="3080"/>
                    <a:pt x="15374" y="0"/>
                    <a:pt x="106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42"/>
            <p:cNvSpPr/>
            <p:nvPr/>
          </p:nvSpPr>
          <p:spPr>
            <a:xfrm>
              <a:off x="4418850" y="909925"/>
              <a:ext cx="695050" cy="531350"/>
            </a:xfrm>
            <a:custGeom>
              <a:avLst/>
              <a:gdLst/>
              <a:ahLst/>
              <a:cxnLst/>
              <a:rect l="l" t="t" r="r" b="b"/>
              <a:pathLst>
                <a:path w="27802" h="21254" extrusionOk="0">
                  <a:moveTo>
                    <a:pt x="26067" y="1"/>
                  </a:moveTo>
                  <a:lnTo>
                    <a:pt x="26067" y="1"/>
                  </a:lnTo>
                  <a:cubicBezTo>
                    <a:pt x="26409" y="1096"/>
                    <a:pt x="26592" y="2261"/>
                    <a:pt x="26592" y="3470"/>
                  </a:cubicBezTo>
                  <a:cubicBezTo>
                    <a:pt x="26592" y="7647"/>
                    <a:pt x="24446" y="11368"/>
                    <a:pt x="21205" y="13605"/>
                  </a:cubicBezTo>
                  <a:cubicBezTo>
                    <a:pt x="21205" y="13605"/>
                    <a:pt x="21205" y="13582"/>
                    <a:pt x="21205" y="13582"/>
                  </a:cubicBezTo>
                  <a:cubicBezTo>
                    <a:pt x="21205" y="13217"/>
                    <a:pt x="20908" y="12920"/>
                    <a:pt x="20543" y="12920"/>
                  </a:cubicBezTo>
                  <a:cubicBezTo>
                    <a:pt x="20178" y="12920"/>
                    <a:pt x="19881" y="13217"/>
                    <a:pt x="19881" y="13582"/>
                  </a:cubicBezTo>
                  <a:cubicBezTo>
                    <a:pt x="19881" y="13856"/>
                    <a:pt x="20063" y="14084"/>
                    <a:pt x="20292" y="14175"/>
                  </a:cubicBezTo>
                  <a:cubicBezTo>
                    <a:pt x="19630" y="14563"/>
                    <a:pt x="18922" y="14883"/>
                    <a:pt x="18192" y="15134"/>
                  </a:cubicBezTo>
                  <a:cubicBezTo>
                    <a:pt x="18146" y="14974"/>
                    <a:pt x="18032" y="14860"/>
                    <a:pt x="17872" y="14860"/>
                  </a:cubicBezTo>
                  <a:cubicBezTo>
                    <a:pt x="17690" y="14860"/>
                    <a:pt x="17530" y="15020"/>
                    <a:pt x="17530" y="15202"/>
                  </a:cubicBezTo>
                  <a:cubicBezTo>
                    <a:pt x="17530" y="15248"/>
                    <a:pt x="17530" y="15294"/>
                    <a:pt x="17553" y="15317"/>
                  </a:cubicBezTo>
                  <a:cubicBezTo>
                    <a:pt x="16503" y="15613"/>
                    <a:pt x="15407" y="15796"/>
                    <a:pt x="14289" y="15796"/>
                  </a:cubicBezTo>
                  <a:cubicBezTo>
                    <a:pt x="10203" y="15796"/>
                    <a:pt x="6551" y="13719"/>
                    <a:pt x="4291" y="10592"/>
                  </a:cubicBezTo>
                  <a:cubicBezTo>
                    <a:pt x="4405" y="10500"/>
                    <a:pt x="4497" y="10341"/>
                    <a:pt x="4497" y="10181"/>
                  </a:cubicBezTo>
                  <a:cubicBezTo>
                    <a:pt x="4497" y="9884"/>
                    <a:pt x="4246" y="9633"/>
                    <a:pt x="3949" y="9633"/>
                  </a:cubicBezTo>
                  <a:cubicBezTo>
                    <a:pt x="3858" y="9633"/>
                    <a:pt x="3766" y="9656"/>
                    <a:pt x="3698" y="9702"/>
                  </a:cubicBezTo>
                  <a:cubicBezTo>
                    <a:pt x="2693" y="7990"/>
                    <a:pt x="2077" y="6050"/>
                    <a:pt x="1986" y="3972"/>
                  </a:cubicBezTo>
                  <a:cubicBezTo>
                    <a:pt x="1666" y="3904"/>
                    <a:pt x="1347" y="3813"/>
                    <a:pt x="1073" y="3630"/>
                  </a:cubicBezTo>
                  <a:cubicBezTo>
                    <a:pt x="1050" y="3630"/>
                    <a:pt x="1027" y="3607"/>
                    <a:pt x="1004" y="3584"/>
                  </a:cubicBezTo>
                  <a:lnTo>
                    <a:pt x="1004" y="3584"/>
                  </a:lnTo>
                  <a:cubicBezTo>
                    <a:pt x="0" y="10090"/>
                    <a:pt x="2214" y="18147"/>
                    <a:pt x="9267" y="20612"/>
                  </a:cubicBezTo>
                  <a:cubicBezTo>
                    <a:pt x="10538" y="21053"/>
                    <a:pt x="11790" y="21253"/>
                    <a:pt x="13007" y="21253"/>
                  </a:cubicBezTo>
                  <a:cubicBezTo>
                    <a:pt x="21050" y="21253"/>
                    <a:pt x="27535" y="12485"/>
                    <a:pt x="27733" y="6438"/>
                  </a:cubicBezTo>
                  <a:cubicBezTo>
                    <a:pt x="27801" y="3767"/>
                    <a:pt x="27208" y="1599"/>
                    <a:pt x="26067"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42"/>
            <p:cNvSpPr/>
            <p:nvPr/>
          </p:nvSpPr>
          <p:spPr>
            <a:xfrm>
              <a:off x="4706425" y="805075"/>
              <a:ext cx="256950" cy="126850"/>
            </a:xfrm>
            <a:custGeom>
              <a:avLst/>
              <a:gdLst/>
              <a:ahLst/>
              <a:cxnLst/>
              <a:rect l="l" t="t" r="r" b="b"/>
              <a:pathLst>
                <a:path w="10278" h="5074" extrusionOk="0">
                  <a:moveTo>
                    <a:pt x="2109" y="0"/>
                  </a:moveTo>
                  <a:cubicBezTo>
                    <a:pt x="881" y="0"/>
                    <a:pt x="1" y="840"/>
                    <a:pt x="1" y="840"/>
                  </a:cubicBezTo>
                  <a:cubicBezTo>
                    <a:pt x="29" y="833"/>
                    <a:pt x="59" y="830"/>
                    <a:pt x="91" y="830"/>
                  </a:cubicBezTo>
                  <a:cubicBezTo>
                    <a:pt x="1227" y="830"/>
                    <a:pt x="4732" y="4661"/>
                    <a:pt x="6552" y="4994"/>
                  </a:cubicBezTo>
                  <a:cubicBezTo>
                    <a:pt x="6842" y="5048"/>
                    <a:pt x="7136" y="5073"/>
                    <a:pt x="7422" y="5073"/>
                  </a:cubicBezTo>
                  <a:cubicBezTo>
                    <a:pt x="8956" y="5073"/>
                    <a:pt x="10278" y="4336"/>
                    <a:pt x="9816" y="3259"/>
                  </a:cubicBezTo>
                  <a:cubicBezTo>
                    <a:pt x="9521" y="2587"/>
                    <a:pt x="9080" y="2457"/>
                    <a:pt x="8543" y="2457"/>
                  </a:cubicBezTo>
                  <a:cubicBezTo>
                    <a:pt x="8205" y="2457"/>
                    <a:pt x="7829" y="2508"/>
                    <a:pt x="7427" y="2508"/>
                  </a:cubicBezTo>
                  <a:cubicBezTo>
                    <a:pt x="7232" y="2508"/>
                    <a:pt x="7031" y="2496"/>
                    <a:pt x="6826" y="2460"/>
                  </a:cubicBezTo>
                  <a:cubicBezTo>
                    <a:pt x="5525" y="2232"/>
                    <a:pt x="5091" y="1113"/>
                    <a:pt x="3288" y="269"/>
                  </a:cubicBezTo>
                  <a:cubicBezTo>
                    <a:pt x="2873" y="75"/>
                    <a:pt x="2476" y="0"/>
                    <a:pt x="2109"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42"/>
            <p:cNvSpPr/>
            <p:nvPr/>
          </p:nvSpPr>
          <p:spPr>
            <a:xfrm>
              <a:off x="4647100" y="754150"/>
              <a:ext cx="272200" cy="103550"/>
            </a:xfrm>
            <a:custGeom>
              <a:avLst/>
              <a:gdLst/>
              <a:ahLst/>
              <a:cxnLst/>
              <a:rect l="l" t="t" r="r" b="b"/>
              <a:pathLst>
                <a:path w="10888" h="4142" extrusionOk="0">
                  <a:moveTo>
                    <a:pt x="1370" y="1"/>
                  </a:moveTo>
                  <a:cubicBezTo>
                    <a:pt x="1096" y="23"/>
                    <a:pt x="708" y="23"/>
                    <a:pt x="228" y="92"/>
                  </a:cubicBezTo>
                  <a:cubicBezTo>
                    <a:pt x="160" y="92"/>
                    <a:pt x="69" y="92"/>
                    <a:pt x="0" y="115"/>
                  </a:cubicBezTo>
                  <a:cubicBezTo>
                    <a:pt x="46" y="252"/>
                    <a:pt x="91" y="411"/>
                    <a:pt x="114" y="548"/>
                  </a:cubicBezTo>
                  <a:lnTo>
                    <a:pt x="274" y="548"/>
                  </a:lnTo>
                  <a:cubicBezTo>
                    <a:pt x="731" y="503"/>
                    <a:pt x="1119" y="503"/>
                    <a:pt x="1370" y="503"/>
                  </a:cubicBezTo>
                  <a:cubicBezTo>
                    <a:pt x="1644" y="503"/>
                    <a:pt x="1803" y="526"/>
                    <a:pt x="1803" y="526"/>
                  </a:cubicBezTo>
                  <a:lnTo>
                    <a:pt x="1917" y="526"/>
                  </a:lnTo>
                  <a:cubicBezTo>
                    <a:pt x="1986" y="526"/>
                    <a:pt x="2077" y="526"/>
                    <a:pt x="2214" y="548"/>
                  </a:cubicBezTo>
                  <a:cubicBezTo>
                    <a:pt x="2351" y="548"/>
                    <a:pt x="2511" y="571"/>
                    <a:pt x="2716" y="571"/>
                  </a:cubicBezTo>
                  <a:cubicBezTo>
                    <a:pt x="2899" y="594"/>
                    <a:pt x="3104" y="640"/>
                    <a:pt x="3333" y="662"/>
                  </a:cubicBezTo>
                  <a:cubicBezTo>
                    <a:pt x="3561" y="708"/>
                    <a:pt x="3789" y="777"/>
                    <a:pt x="4040" y="845"/>
                  </a:cubicBezTo>
                  <a:cubicBezTo>
                    <a:pt x="4291" y="914"/>
                    <a:pt x="4565" y="1005"/>
                    <a:pt x="4839" y="1096"/>
                  </a:cubicBezTo>
                  <a:cubicBezTo>
                    <a:pt x="5090" y="1233"/>
                    <a:pt x="5364" y="1324"/>
                    <a:pt x="5615" y="1507"/>
                  </a:cubicBezTo>
                  <a:cubicBezTo>
                    <a:pt x="5752" y="1575"/>
                    <a:pt x="5866" y="1667"/>
                    <a:pt x="6003" y="1735"/>
                  </a:cubicBezTo>
                  <a:lnTo>
                    <a:pt x="6368" y="2009"/>
                  </a:lnTo>
                  <a:cubicBezTo>
                    <a:pt x="6619" y="2192"/>
                    <a:pt x="6848" y="2420"/>
                    <a:pt x="7099" y="2603"/>
                  </a:cubicBezTo>
                  <a:cubicBezTo>
                    <a:pt x="7350" y="2808"/>
                    <a:pt x="7601" y="2991"/>
                    <a:pt x="7852" y="3150"/>
                  </a:cubicBezTo>
                  <a:cubicBezTo>
                    <a:pt x="8354" y="3470"/>
                    <a:pt x="8879" y="3698"/>
                    <a:pt x="9336" y="3835"/>
                  </a:cubicBezTo>
                  <a:cubicBezTo>
                    <a:pt x="9564" y="3926"/>
                    <a:pt x="9769" y="3972"/>
                    <a:pt x="9952" y="4018"/>
                  </a:cubicBezTo>
                  <a:cubicBezTo>
                    <a:pt x="10157" y="4063"/>
                    <a:pt x="10317" y="4086"/>
                    <a:pt x="10454" y="4109"/>
                  </a:cubicBezTo>
                  <a:cubicBezTo>
                    <a:pt x="10648" y="4125"/>
                    <a:pt x="10784" y="4141"/>
                    <a:pt x="10848" y="4141"/>
                  </a:cubicBezTo>
                  <a:cubicBezTo>
                    <a:pt x="10874" y="4141"/>
                    <a:pt x="10888" y="4139"/>
                    <a:pt x="10888" y="4132"/>
                  </a:cubicBezTo>
                  <a:cubicBezTo>
                    <a:pt x="10888" y="4086"/>
                    <a:pt x="10272" y="3995"/>
                    <a:pt x="9404" y="3653"/>
                  </a:cubicBezTo>
                  <a:cubicBezTo>
                    <a:pt x="8970" y="3493"/>
                    <a:pt x="8491" y="3242"/>
                    <a:pt x="8012" y="2899"/>
                  </a:cubicBezTo>
                  <a:cubicBezTo>
                    <a:pt x="7761" y="2740"/>
                    <a:pt x="7533" y="2557"/>
                    <a:pt x="7304" y="2352"/>
                  </a:cubicBezTo>
                  <a:cubicBezTo>
                    <a:pt x="7053" y="2169"/>
                    <a:pt x="6848" y="1941"/>
                    <a:pt x="6597" y="1735"/>
                  </a:cubicBezTo>
                  <a:lnTo>
                    <a:pt x="6231" y="1439"/>
                  </a:lnTo>
                  <a:cubicBezTo>
                    <a:pt x="6095" y="1347"/>
                    <a:pt x="5958" y="1256"/>
                    <a:pt x="5821" y="1165"/>
                  </a:cubicBezTo>
                  <a:cubicBezTo>
                    <a:pt x="5547" y="982"/>
                    <a:pt x="5273" y="868"/>
                    <a:pt x="4999" y="731"/>
                  </a:cubicBezTo>
                  <a:cubicBezTo>
                    <a:pt x="4725" y="617"/>
                    <a:pt x="4428" y="503"/>
                    <a:pt x="4177" y="411"/>
                  </a:cubicBezTo>
                  <a:cubicBezTo>
                    <a:pt x="3903" y="343"/>
                    <a:pt x="3652" y="252"/>
                    <a:pt x="3424" y="229"/>
                  </a:cubicBezTo>
                  <a:cubicBezTo>
                    <a:pt x="3173" y="183"/>
                    <a:pt x="2967" y="137"/>
                    <a:pt x="2762" y="92"/>
                  </a:cubicBezTo>
                  <a:cubicBezTo>
                    <a:pt x="2579" y="92"/>
                    <a:pt x="2397" y="69"/>
                    <a:pt x="2260" y="46"/>
                  </a:cubicBezTo>
                  <a:cubicBezTo>
                    <a:pt x="2123" y="23"/>
                    <a:pt x="2009" y="23"/>
                    <a:pt x="1940" y="23"/>
                  </a:cubicBezTo>
                  <a:lnTo>
                    <a:pt x="1826" y="23"/>
                  </a:lnTo>
                  <a:cubicBezTo>
                    <a:pt x="1826" y="23"/>
                    <a:pt x="1666" y="23"/>
                    <a:pt x="1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42"/>
            <p:cNvSpPr/>
            <p:nvPr/>
          </p:nvSpPr>
          <p:spPr>
            <a:xfrm>
              <a:off x="4859925" y="827200"/>
              <a:ext cx="253975" cy="445725"/>
            </a:xfrm>
            <a:custGeom>
              <a:avLst/>
              <a:gdLst/>
              <a:ahLst/>
              <a:cxnLst/>
              <a:rect l="l" t="t" r="r" b="b"/>
              <a:pathLst>
                <a:path w="10159" h="17829" extrusionOk="0">
                  <a:moveTo>
                    <a:pt x="1918" y="0"/>
                  </a:moveTo>
                  <a:cubicBezTo>
                    <a:pt x="1325" y="46"/>
                    <a:pt x="846" y="114"/>
                    <a:pt x="526" y="206"/>
                  </a:cubicBezTo>
                  <a:cubicBezTo>
                    <a:pt x="184" y="297"/>
                    <a:pt x="1" y="343"/>
                    <a:pt x="1" y="365"/>
                  </a:cubicBezTo>
                  <a:cubicBezTo>
                    <a:pt x="3" y="370"/>
                    <a:pt x="11" y="371"/>
                    <a:pt x="25" y="371"/>
                  </a:cubicBezTo>
                  <a:cubicBezTo>
                    <a:pt x="157" y="371"/>
                    <a:pt x="807" y="204"/>
                    <a:pt x="1757" y="204"/>
                  </a:cubicBezTo>
                  <a:cubicBezTo>
                    <a:pt x="1810" y="204"/>
                    <a:pt x="1864" y="204"/>
                    <a:pt x="1918" y="206"/>
                  </a:cubicBezTo>
                  <a:cubicBezTo>
                    <a:pt x="2489" y="228"/>
                    <a:pt x="3128" y="320"/>
                    <a:pt x="3813" y="502"/>
                  </a:cubicBezTo>
                  <a:cubicBezTo>
                    <a:pt x="4498" y="685"/>
                    <a:pt x="5205" y="1004"/>
                    <a:pt x="5821" y="1392"/>
                  </a:cubicBezTo>
                  <a:cubicBezTo>
                    <a:pt x="6461" y="1803"/>
                    <a:pt x="7054" y="2283"/>
                    <a:pt x="7511" y="2808"/>
                  </a:cubicBezTo>
                  <a:cubicBezTo>
                    <a:pt x="7990" y="3333"/>
                    <a:pt x="8332" y="3880"/>
                    <a:pt x="8583" y="4383"/>
                  </a:cubicBezTo>
                  <a:cubicBezTo>
                    <a:pt x="8697" y="4634"/>
                    <a:pt x="8812" y="4862"/>
                    <a:pt x="8903" y="5067"/>
                  </a:cubicBezTo>
                  <a:cubicBezTo>
                    <a:pt x="8994" y="5296"/>
                    <a:pt x="9063" y="5478"/>
                    <a:pt x="9108" y="5638"/>
                  </a:cubicBezTo>
                  <a:cubicBezTo>
                    <a:pt x="9222" y="5935"/>
                    <a:pt x="9268" y="6117"/>
                    <a:pt x="9268" y="6117"/>
                  </a:cubicBezTo>
                  <a:cubicBezTo>
                    <a:pt x="9268" y="6117"/>
                    <a:pt x="9268" y="6163"/>
                    <a:pt x="9314" y="6254"/>
                  </a:cubicBezTo>
                  <a:cubicBezTo>
                    <a:pt x="9337" y="6346"/>
                    <a:pt x="9359" y="6460"/>
                    <a:pt x="9405" y="6619"/>
                  </a:cubicBezTo>
                  <a:cubicBezTo>
                    <a:pt x="9473" y="6939"/>
                    <a:pt x="9565" y="7396"/>
                    <a:pt x="9633" y="7966"/>
                  </a:cubicBezTo>
                  <a:cubicBezTo>
                    <a:pt x="9702" y="8537"/>
                    <a:pt x="9725" y="9199"/>
                    <a:pt x="9679" y="9906"/>
                  </a:cubicBezTo>
                  <a:cubicBezTo>
                    <a:pt x="9656" y="10614"/>
                    <a:pt x="9542" y="11367"/>
                    <a:pt x="9382" y="12120"/>
                  </a:cubicBezTo>
                  <a:cubicBezTo>
                    <a:pt x="9245" y="12874"/>
                    <a:pt x="9017" y="13604"/>
                    <a:pt x="8789" y="14289"/>
                  </a:cubicBezTo>
                  <a:cubicBezTo>
                    <a:pt x="8675" y="14631"/>
                    <a:pt x="8538" y="14951"/>
                    <a:pt x="8424" y="15247"/>
                  </a:cubicBezTo>
                  <a:cubicBezTo>
                    <a:pt x="8287" y="15544"/>
                    <a:pt x="8127" y="15841"/>
                    <a:pt x="8013" y="16092"/>
                  </a:cubicBezTo>
                  <a:cubicBezTo>
                    <a:pt x="7739" y="16594"/>
                    <a:pt x="7533" y="17051"/>
                    <a:pt x="7396" y="17347"/>
                  </a:cubicBezTo>
                  <a:cubicBezTo>
                    <a:pt x="7237" y="17644"/>
                    <a:pt x="7168" y="17827"/>
                    <a:pt x="7191" y="17827"/>
                  </a:cubicBezTo>
                  <a:cubicBezTo>
                    <a:pt x="7191" y="17828"/>
                    <a:pt x="7191" y="17829"/>
                    <a:pt x="7192" y="17829"/>
                  </a:cubicBezTo>
                  <a:cubicBezTo>
                    <a:pt x="7206" y="17829"/>
                    <a:pt x="7317" y="17671"/>
                    <a:pt x="7488" y="17393"/>
                  </a:cubicBezTo>
                  <a:cubicBezTo>
                    <a:pt x="7647" y="17096"/>
                    <a:pt x="7899" y="16685"/>
                    <a:pt x="8172" y="16183"/>
                  </a:cubicBezTo>
                  <a:cubicBezTo>
                    <a:pt x="8332" y="15932"/>
                    <a:pt x="8469" y="15658"/>
                    <a:pt x="8652" y="15362"/>
                  </a:cubicBezTo>
                  <a:cubicBezTo>
                    <a:pt x="8766" y="15042"/>
                    <a:pt x="8926" y="14722"/>
                    <a:pt x="9040" y="14380"/>
                  </a:cubicBezTo>
                  <a:cubicBezTo>
                    <a:pt x="9314" y="13718"/>
                    <a:pt x="9565" y="12965"/>
                    <a:pt x="9747" y="12212"/>
                  </a:cubicBezTo>
                  <a:cubicBezTo>
                    <a:pt x="9907" y="11436"/>
                    <a:pt x="10044" y="10660"/>
                    <a:pt x="10113" y="9929"/>
                  </a:cubicBezTo>
                  <a:cubicBezTo>
                    <a:pt x="10158" y="9199"/>
                    <a:pt x="10158" y="8514"/>
                    <a:pt x="10090" y="7921"/>
                  </a:cubicBezTo>
                  <a:cubicBezTo>
                    <a:pt x="10044" y="7327"/>
                    <a:pt x="9953" y="6848"/>
                    <a:pt x="9884" y="6505"/>
                  </a:cubicBezTo>
                  <a:cubicBezTo>
                    <a:pt x="9839" y="6346"/>
                    <a:pt x="9816" y="6209"/>
                    <a:pt x="9793" y="6117"/>
                  </a:cubicBezTo>
                  <a:cubicBezTo>
                    <a:pt x="9770" y="6026"/>
                    <a:pt x="9747" y="5980"/>
                    <a:pt x="9747" y="5980"/>
                  </a:cubicBezTo>
                  <a:cubicBezTo>
                    <a:pt x="9747" y="5980"/>
                    <a:pt x="9702" y="5798"/>
                    <a:pt x="9588" y="5478"/>
                  </a:cubicBezTo>
                  <a:cubicBezTo>
                    <a:pt x="9519" y="5318"/>
                    <a:pt x="9451" y="5113"/>
                    <a:pt x="9359" y="4885"/>
                  </a:cubicBezTo>
                  <a:cubicBezTo>
                    <a:pt x="9245" y="4679"/>
                    <a:pt x="9131" y="4428"/>
                    <a:pt x="8994" y="4154"/>
                  </a:cubicBezTo>
                  <a:cubicBezTo>
                    <a:pt x="8720" y="3652"/>
                    <a:pt x="8332" y="3059"/>
                    <a:pt x="7830" y="2534"/>
                  </a:cubicBezTo>
                  <a:cubicBezTo>
                    <a:pt x="7305" y="1986"/>
                    <a:pt x="6689" y="1484"/>
                    <a:pt x="6027" y="1096"/>
                  </a:cubicBezTo>
                  <a:cubicBezTo>
                    <a:pt x="5342" y="708"/>
                    <a:pt x="4612" y="388"/>
                    <a:pt x="3881" y="228"/>
                  </a:cubicBezTo>
                  <a:cubicBezTo>
                    <a:pt x="3174" y="46"/>
                    <a:pt x="2489" y="0"/>
                    <a:pt x="19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42"/>
            <p:cNvSpPr/>
            <p:nvPr/>
          </p:nvSpPr>
          <p:spPr>
            <a:xfrm>
              <a:off x="4438800" y="1102225"/>
              <a:ext cx="366950" cy="343650"/>
            </a:xfrm>
            <a:custGeom>
              <a:avLst/>
              <a:gdLst/>
              <a:ahLst/>
              <a:cxnLst/>
              <a:rect l="l" t="t" r="r" b="b"/>
              <a:pathLst>
                <a:path w="14678" h="13746" extrusionOk="0">
                  <a:moveTo>
                    <a:pt x="69" y="1"/>
                  </a:moveTo>
                  <a:cubicBezTo>
                    <a:pt x="47" y="1"/>
                    <a:pt x="47" y="184"/>
                    <a:pt x="24" y="480"/>
                  </a:cubicBezTo>
                  <a:cubicBezTo>
                    <a:pt x="24" y="800"/>
                    <a:pt x="1" y="1256"/>
                    <a:pt x="69" y="1781"/>
                  </a:cubicBezTo>
                  <a:cubicBezTo>
                    <a:pt x="115" y="2854"/>
                    <a:pt x="412" y="4269"/>
                    <a:pt x="868" y="5639"/>
                  </a:cubicBezTo>
                  <a:cubicBezTo>
                    <a:pt x="982" y="5981"/>
                    <a:pt x="1097" y="6324"/>
                    <a:pt x="1256" y="6643"/>
                  </a:cubicBezTo>
                  <a:cubicBezTo>
                    <a:pt x="1393" y="6963"/>
                    <a:pt x="1553" y="7282"/>
                    <a:pt x="1713" y="7579"/>
                  </a:cubicBezTo>
                  <a:cubicBezTo>
                    <a:pt x="1781" y="7739"/>
                    <a:pt x="1873" y="7876"/>
                    <a:pt x="1941" y="8013"/>
                  </a:cubicBezTo>
                  <a:cubicBezTo>
                    <a:pt x="2032" y="8150"/>
                    <a:pt x="2124" y="8287"/>
                    <a:pt x="2215" y="8423"/>
                  </a:cubicBezTo>
                  <a:cubicBezTo>
                    <a:pt x="2375" y="8675"/>
                    <a:pt x="2512" y="8926"/>
                    <a:pt x="2694" y="9131"/>
                  </a:cubicBezTo>
                  <a:cubicBezTo>
                    <a:pt x="2877" y="9359"/>
                    <a:pt x="3037" y="9542"/>
                    <a:pt x="3174" y="9724"/>
                  </a:cubicBezTo>
                  <a:cubicBezTo>
                    <a:pt x="3311" y="9884"/>
                    <a:pt x="3425" y="10044"/>
                    <a:pt x="3562" y="10158"/>
                  </a:cubicBezTo>
                  <a:cubicBezTo>
                    <a:pt x="3767" y="10364"/>
                    <a:pt x="3904" y="10501"/>
                    <a:pt x="3904" y="10501"/>
                  </a:cubicBezTo>
                  <a:cubicBezTo>
                    <a:pt x="3904" y="10501"/>
                    <a:pt x="4041" y="10615"/>
                    <a:pt x="4292" y="10820"/>
                  </a:cubicBezTo>
                  <a:cubicBezTo>
                    <a:pt x="4406" y="10934"/>
                    <a:pt x="4566" y="11048"/>
                    <a:pt x="4749" y="11185"/>
                  </a:cubicBezTo>
                  <a:cubicBezTo>
                    <a:pt x="4840" y="11231"/>
                    <a:pt x="4931" y="11322"/>
                    <a:pt x="5022" y="11391"/>
                  </a:cubicBezTo>
                  <a:cubicBezTo>
                    <a:pt x="5137" y="11459"/>
                    <a:pt x="5251" y="11528"/>
                    <a:pt x="5365" y="11596"/>
                  </a:cubicBezTo>
                  <a:cubicBezTo>
                    <a:pt x="6278" y="12190"/>
                    <a:pt x="7579" y="12852"/>
                    <a:pt x="8971" y="13240"/>
                  </a:cubicBezTo>
                  <a:cubicBezTo>
                    <a:pt x="10093" y="13589"/>
                    <a:pt x="11259" y="13746"/>
                    <a:pt x="12231" y="13746"/>
                  </a:cubicBezTo>
                  <a:cubicBezTo>
                    <a:pt x="12466" y="13746"/>
                    <a:pt x="12689" y="13737"/>
                    <a:pt x="12897" y="13719"/>
                  </a:cubicBezTo>
                  <a:cubicBezTo>
                    <a:pt x="13171" y="13696"/>
                    <a:pt x="13422" y="13650"/>
                    <a:pt x="13650" y="13628"/>
                  </a:cubicBezTo>
                  <a:cubicBezTo>
                    <a:pt x="13742" y="13605"/>
                    <a:pt x="13856" y="13582"/>
                    <a:pt x="13947" y="13559"/>
                  </a:cubicBezTo>
                  <a:cubicBezTo>
                    <a:pt x="14038" y="13536"/>
                    <a:pt x="14130" y="13513"/>
                    <a:pt x="14198" y="13491"/>
                  </a:cubicBezTo>
                  <a:cubicBezTo>
                    <a:pt x="14495" y="13399"/>
                    <a:pt x="14678" y="13354"/>
                    <a:pt x="14655" y="13331"/>
                  </a:cubicBezTo>
                  <a:cubicBezTo>
                    <a:pt x="14655" y="13326"/>
                    <a:pt x="14648" y="13324"/>
                    <a:pt x="14635" y="13324"/>
                  </a:cubicBezTo>
                  <a:cubicBezTo>
                    <a:pt x="14515" y="13324"/>
                    <a:pt x="13863" y="13493"/>
                    <a:pt x="12897" y="13513"/>
                  </a:cubicBezTo>
                  <a:cubicBezTo>
                    <a:pt x="12793" y="13518"/>
                    <a:pt x="12686" y="13520"/>
                    <a:pt x="12575" y="13520"/>
                  </a:cubicBezTo>
                  <a:cubicBezTo>
                    <a:pt x="11568" y="13520"/>
                    <a:pt x="10299" y="13331"/>
                    <a:pt x="9085" y="12920"/>
                  </a:cubicBezTo>
                  <a:cubicBezTo>
                    <a:pt x="7739" y="12486"/>
                    <a:pt x="6483" y="11802"/>
                    <a:pt x="5616" y="11208"/>
                  </a:cubicBezTo>
                  <a:cubicBezTo>
                    <a:pt x="5502" y="11140"/>
                    <a:pt x="5411" y="11071"/>
                    <a:pt x="5296" y="11003"/>
                  </a:cubicBezTo>
                  <a:cubicBezTo>
                    <a:pt x="5205" y="10934"/>
                    <a:pt x="5114" y="10866"/>
                    <a:pt x="5045" y="10797"/>
                  </a:cubicBezTo>
                  <a:cubicBezTo>
                    <a:pt x="4863" y="10660"/>
                    <a:pt x="4726" y="10546"/>
                    <a:pt x="4612" y="10455"/>
                  </a:cubicBezTo>
                  <a:cubicBezTo>
                    <a:pt x="4383" y="10249"/>
                    <a:pt x="4246" y="10135"/>
                    <a:pt x="4246" y="10135"/>
                  </a:cubicBezTo>
                  <a:cubicBezTo>
                    <a:pt x="4246" y="10135"/>
                    <a:pt x="4109" y="10021"/>
                    <a:pt x="3904" y="9793"/>
                  </a:cubicBezTo>
                  <a:cubicBezTo>
                    <a:pt x="3790" y="9702"/>
                    <a:pt x="3676" y="9565"/>
                    <a:pt x="3539" y="9405"/>
                  </a:cubicBezTo>
                  <a:cubicBezTo>
                    <a:pt x="3402" y="9245"/>
                    <a:pt x="3242" y="9063"/>
                    <a:pt x="3060" y="8857"/>
                  </a:cubicBezTo>
                  <a:cubicBezTo>
                    <a:pt x="2900" y="8675"/>
                    <a:pt x="2740" y="8423"/>
                    <a:pt x="2580" y="8172"/>
                  </a:cubicBezTo>
                  <a:cubicBezTo>
                    <a:pt x="2489" y="8058"/>
                    <a:pt x="2398" y="7921"/>
                    <a:pt x="2329" y="7784"/>
                  </a:cubicBezTo>
                  <a:cubicBezTo>
                    <a:pt x="2238" y="7670"/>
                    <a:pt x="2146" y="7533"/>
                    <a:pt x="2078" y="7373"/>
                  </a:cubicBezTo>
                  <a:cubicBezTo>
                    <a:pt x="1918" y="7077"/>
                    <a:pt x="1758" y="6780"/>
                    <a:pt x="1599" y="6483"/>
                  </a:cubicBezTo>
                  <a:cubicBezTo>
                    <a:pt x="1439" y="6164"/>
                    <a:pt x="1325" y="5844"/>
                    <a:pt x="1188" y="5525"/>
                  </a:cubicBezTo>
                  <a:cubicBezTo>
                    <a:pt x="709" y="4201"/>
                    <a:pt x="366" y="2808"/>
                    <a:pt x="275" y="1758"/>
                  </a:cubicBezTo>
                  <a:cubicBezTo>
                    <a:pt x="184" y="1233"/>
                    <a:pt x="161" y="800"/>
                    <a:pt x="138" y="480"/>
                  </a:cubicBezTo>
                  <a:cubicBezTo>
                    <a:pt x="115" y="184"/>
                    <a:pt x="92" y="1"/>
                    <a:pt x="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42"/>
            <p:cNvSpPr/>
            <p:nvPr/>
          </p:nvSpPr>
          <p:spPr>
            <a:xfrm>
              <a:off x="4797750" y="771375"/>
              <a:ext cx="224850" cy="155700"/>
            </a:xfrm>
            <a:custGeom>
              <a:avLst/>
              <a:gdLst/>
              <a:ahLst/>
              <a:cxnLst/>
              <a:rect l="l" t="t" r="r" b="b"/>
              <a:pathLst>
                <a:path w="8994" h="6228" extrusionOk="0">
                  <a:moveTo>
                    <a:pt x="6912" y="1"/>
                  </a:moveTo>
                  <a:cubicBezTo>
                    <a:pt x="1645" y="1"/>
                    <a:pt x="0" y="4972"/>
                    <a:pt x="0" y="4972"/>
                  </a:cubicBezTo>
                  <a:cubicBezTo>
                    <a:pt x="548" y="5383"/>
                    <a:pt x="2579" y="6228"/>
                    <a:pt x="2579" y="6228"/>
                  </a:cubicBezTo>
                  <a:cubicBezTo>
                    <a:pt x="2579" y="6228"/>
                    <a:pt x="1986" y="4287"/>
                    <a:pt x="3333" y="2507"/>
                  </a:cubicBezTo>
                  <a:cubicBezTo>
                    <a:pt x="4702" y="750"/>
                    <a:pt x="8149" y="909"/>
                    <a:pt x="8582" y="750"/>
                  </a:cubicBezTo>
                  <a:cubicBezTo>
                    <a:pt x="8993" y="567"/>
                    <a:pt x="8582" y="156"/>
                    <a:pt x="8582" y="156"/>
                  </a:cubicBezTo>
                  <a:cubicBezTo>
                    <a:pt x="7989" y="49"/>
                    <a:pt x="7433" y="1"/>
                    <a:pt x="69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42"/>
            <p:cNvSpPr/>
            <p:nvPr/>
          </p:nvSpPr>
          <p:spPr>
            <a:xfrm>
              <a:off x="4705875" y="825725"/>
              <a:ext cx="239100" cy="112325"/>
            </a:xfrm>
            <a:custGeom>
              <a:avLst/>
              <a:gdLst/>
              <a:ahLst/>
              <a:cxnLst/>
              <a:rect l="l" t="t" r="r" b="b"/>
              <a:pathLst>
                <a:path w="9564" h="4493" extrusionOk="0">
                  <a:moveTo>
                    <a:pt x="58" y="0"/>
                  </a:moveTo>
                  <a:cubicBezTo>
                    <a:pt x="35" y="0"/>
                    <a:pt x="23" y="5"/>
                    <a:pt x="23" y="14"/>
                  </a:cubicBezTo>
                  <a:cubicBezTo>
                    <a:pt x="0" y="36"/>
                    <a:pt x="320" y="173"/>
                    <a:pt x="753" y="447"/>
                  </a:cubicBezTo>
                  <a:cubicBezTo>
                    <a:pt x="1164" y="721"/>
                    <a:pt x="1712" y="1155"/>
                    <a:pt x="2214" y="1588"/>
                  </a:cubicBezTo>
                  <a:cubicBezTo>
                    <a:pt x="2739" y="2022"/>
                    <a:pt x="3264" y="2479"/>
                    <a:pt x="3675" y="2798"/>
                  </a:cubicBezTo>
                  <a:cubicBezTo>
                    <a:pt x="4086" y="3118"/>
                    <a:pt x="4383" y="3323"/>
                    <a:pt x="4383" y="3323"/>
                  </a:cubicBezTo>
                  <a:cubicBezTo>
                    <a:pt x="4383" y="3323"/>
                    <a:pt x="4657" y="3506"/>
                    <a:pt x="5136" y="3780"/>
                  </a:cubicBezTo>
                  <a:cubicBezTo>
                    <a:pt x="5592" y="4031"/>
                    <a:pt x="6231" y="4327"/>
                    <a:pt x="6962" y="4442"/>
                  </a:cubicBezTo>
                  <a:cubicBezTo>
                    <a:pt x="7144" y="4476"/>
                    <a:pt x="7327" y="4493"/>
                    <a:pt x="7504" y="4493"/>
                  </a:cubicBezTo>
                  <a:cubicBezTo>
                    <a:pt x="7681" y="4493"/>
                    <a:pt x="7852" y="4476"/>
                    <a:pt x="8012" y="4442"/>
                  </a:cubicBezTo>
                  <a:cubicBezTo>
                    <a:pt x="8354" y="4373"/>
                    <a:pt x="8651" y="4259"/>
                    <a:pt x="8879" y="4122"/>
                  </a:cubicBezTo>
                  <a:cubicBezTo>
                    <a:pt x="9336" y="3848"/>
                    <a:pt x="9564" y="3574"/>
                    <a:pt x="9541" y="3551"/>
                  </a:cubicBezTo>
                  <a:cubicBezTo>
                    <a:pt x="9539" y="3547"/>
                    <a:pt x="9535" y="3546"/>
                    <a:pt x="9529" y="3546"/>
                  </a:cubicBezTo>
                  <a:cubicBezTo>
                    <a:pt x="9469" y="3546"/>
                    <a:pt x="9204" y="3752"/>
                    <a:pt x="8788" y="3939"/>
                  </a:cubicBezTo>
                  <a:cubicBezTo>
                    <a:pt x="8560" y="4054"/>
                    <a:pt x="8286" y="4122"/>
                    <a:pt x="7989" y="4168"/>
                  </a:cubicBezTo>
                  <a:cubicBezTo>
                    <a:pt x="7909" y="4173"/>
                    <a:pt x="7829" y="4176"/>
                    <a:pt x="7749" y="4176"/>
                  </a:cubicBezTo>
                  <a:cubicBezTo>
                    <a:pt x="7510" y="4176"/>
                    <a:pt x="7270" y="4151"/>
                    <a:pt x="7030" y="4099"/>
                  </a:cubicBezTo>
                  <a:cubicBezTo>
                    <a:pt x="6391" y="3962"/>
                    <a:pt x="5775" y="3643"/>
                    <a:pt x="5364" y="3369"/>
                  </a:cubicBezTo>
                  <a:cubicBezTo>
                    <a:pt x="4930" y="3095"/>
                    <a:pt x="4657" y="2889"/>
                    <a:pt x="4657" y="2889"/>
                  </a:cubicBezTo>
                  <a:cubicBezTo>
                    <a:pt x="4657" y="2889"/>
                    <a:pt x="4383" y="2707"/>
                    <a:pt x="3972" y="2410"/>
                  </a:cubicBezTo>
                  <a:cubicBezTo>
                    <a:pt x="3538" y="2113"/>
                    <a:pt x="2990" y="1703"/>
                    <a:pt x="2442" y="1315"/>
                  </a:cubicBezTo>
                  <a:cubicBezTo>
                    <a:pt x="1895" y="904"/>
                    <a:pt x="1301" y="516"/>
                    <a:pt x="845" y="287"/>
                  </a:cubicBezTo>
                  <a:cubicBezTo>
                    <a:pt x="456" y="84"/>
                    <a:pt x="157" y="0"/>
                    <a:pt x="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42"/>
            <p:cNvSpPr/>
            <p:nvPr/>
          </p:nvSpPr>
          <p:spPr>
            <a:xfrm>
              <a:off x="4515850" y="1267475"/>
              <a:ext cx="58800" cy="63850"/>
            </a:xfrm>
            <a:custGeom>
              <a:avLst/>
              <a:gdLst/>
              <a:ahLst/>
              <a:cxnLst/>
              <a:rect l="l" t="t" r="r" b="b"/>
              <a:pathLst>
                <a:path w="2352" h="2554" extrusionOk="0">
                  <a:moveTo>
                    <a:pt x="456" y="1"/>
                  </a:moveTo>
                  <a:cubicBezTo>
                    <a:pt x="386" y="1"/>
                    <a:pt x="324" y="19"/>
                    <a:pt x="274" y="56"/>
                  </a:cubicBezTo>
                  <a:cubicBezTo>
                    <a:pt x="0" y="261"/>
                    <a:pt x="183" y="969"/>
                    <a:pt x="685" y="1654"/>
                  </a:cubicBezTo>
                  <a:cubicBezTo>
                    <a:pt x="1096" y="2195"/>
                    <a:pt x="1583" y="2553"/>
                    <a:pt x="1897" y="2553"/>
                  </a:cubicBezTo>
                  <a:cubicBezTo>
                    <a:pt x="1966" y="2553"/>
                    <a:pt x="2028" y="2536"/>
                    <a:pt x="2077" y="2498"/>
                  </a:cubicBezTo>
                  <a:cubicBezTo>
                    <a:pt x="2351" y="2293"/>
                    <a:pt x="2169" y="1585"/>
                    <a:pt x="1689" y="923"/>
                  </a:cubicBezTo>
                  <a:cubicBezTo>
                    <a:pt x="1278" y="363"/>
                    <a:pt x="775" y="1"/>
                    <a:pt x="4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42"/>
            <p:cNvSpPr/>
            <p:nvPr/>
          </p:nvSpPr>
          <p:spPr>
            <a:xfrm>
              <a:off x="4485025" y="1198350"/>
              <a:ext cx="31425" cy="53725"/>
            </a:xfrm>
            <a:custGeom>
              <a:avLst/>
              <a:gdLst/>
              <a:ahLst/>
              <a:cxnLst/>
              <a:rect l="l" t="t" r="r" b="b"/>
              <a:pathLst>
                <a:path w="1257" h="2149" extrusionOk="0">
                  <a:moveTo>
                    <a:pt x="342" y="1"/>
                  </a:moveTo>
                  <a:cubicBezTo>
                    <a:pt x="319" y="1"/>
                    <a:pt x="296" y="5"/>
                    <a:pt x="275" y="13"/>
                  </a:cubicBezTo>
                  <a:cubicBezTo>
                    <a:pt x="24" y="82"/>
                    <a:pt x="1" y="630"/>
                    <a:pt x="183" y="1223"/>
                  </a:cubicBezTo>
                  <a:cubicBezTo>
                    <a:pt x="370" y="1761"/>
                    <a:pt x="687" y="2149"/>
                    <a:pt x="915" y="2149"/>
                  </a:cubicBezTo>
                  <a:cubicBezTo>
                    <a:pt x="938" y="2149"/>
                    <a:pt x="961" y="2145"/>
                    <a:pt x="982" y="2136"/>
                  </a:cubicBezTo>
                  <a:cubicBezTo>
                    <a:pt x="1233" y="2068"/>
                    <a:pt x="1256" y="1520"/>
                    <a:pt x="1074" y="926"/>
                  </a:cubicBezTo>
                  <a:cubicBezTo>
                    <a:pt x="887" y="389"/>
                    <a:pt x="570" y="1"/>
                    <a:pt x="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42"/>
            <p:cNvSpPr/>
            <p:nvPr/>
          </p:nvSpPr>
          <p:spPr>
            <a:xfrm>
              <a:off x="4916425" y="949025"/>
              <a:ext cx="77625" cy="31975"/>
            </a:xfrm>
            <a:custGeom>
              <a:avLst/>
              <a:gdLst/>
              <a:ahLst/>
              <a:cxnLst/>
              <a:rect l="l" t="t" r="r" b="b"/>
              <a:pathLst>
                <a:path w="3105" h="1279" extrusionOk="0">
                  <a:moveTo>
                    <a:pt x="1963" y="1"/>
                  </a:moveTo>
                  <a:cubicBezTo>
                    <a:pt x="1811" y="1"/>
                    <a:pt x="1650" y="12"/>
                    <a:pt x="1484" y="35"/>
                  </a:cubicBezTo>
                  <a:cubicBezTo>
                    <a:pt x="640" y="126"/>
                    <a:pt x="1" y="491"/>
                    <a:pt x="46" y="833"/>
                  </a:cubicBezTo>
                  <a:cubicBezTo>
                    <a:pt x="83" y="1107"/>
                    <a:pt x="541" y="1278"/>
                    <a:pt x="1154" y="1278"/>
                  </a:cubicBezTo>
                  <a:cubicBezTo>
                    <a:pt x="1309" y="1278"/>
                    <a:pt x="1474" y="1267"/>
                    <a:pt x="1644" y="1244"/>
                  </a:cubicBezTo>
                  <a:cubicBezTo>
                    <a:pt x="2466" y="1153"/>
                    <a:pt x="3105" y="788"/>
                    <a:pt x="3059" y="445"/>
                  </a:cubicBezTo>
                  <a:cubicBezTo>
                    <a:pt x="3023" y="172"/>
                    <a:pt x="2565" y="1"/>
                    <a:pt x="1963"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42"/>
            <p:cNvSpPr/>
            <p:nvPr/>
          </p:nvSpPr>
          <p:spPr>
            <a:xfrm>
              <a:off x="4839975" y="955600"/>
              <a:ext cx="57650" cy="24525"/>
            </a:xfrm>
            <a:custGeom>
              <a:avLst/>
              <a:gdLst/>
              <a:ahLst/>
              <a:cxnLst/>
              <a:rect l="l" t="t" r="r" b="b"/>
              <a:pathLst>
                <a:path w="2306" h="981" extrusionOk="0">
                  <a:moveTo>
                    <a:pt x="764" y="1"/>
                  </a:moveTo>
                  <a:cubicBezTo>
                    <a:pt x="369" y="1"/>
                    <a:pt x="79" y="107"/>
                    <a:pt x="46" y="274"/>
                  </a:cubicBezTo>
                  <a:cubicBezTo>
                    <a:pt x="0" y="525"/>
                    <a:pt x="457" y="822"/>
                    <a:pt x="1073" y="936"/>
                  </a:cubicBezTo>
                  <a:cubicBezTo>
                    <a:pt x="1232" y="966"/>
                    <a:pt x="1388" y="980"/>
                    <a:pt x="1531" y="980"/>
                  </a:cubicBezTo>
                  <a:cubicBezTo>
                    <a:pt x="1924" y="980"/>
                    <a:pt x="2226" y="875"/>
                    <a:pt x="2260" y="707"/>
                  </a:cubicBezTo>
                  <a:cubicBezTo>
                    <a:pt x="2305" y="456"/>
                    <a:pt x="1849" y="160"/>
                    <a:pt x="1233" y="45"/>
                  </a:cubicBezTo>
                  <a:cubicBezTo>
                    <a:pt x="1068" y="15"/>
                    <a:pt x="909" y="1"/>
                    <a:pt x="764"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2" name="Google Shape;1692;p42"/>
          <p:cNvGrpSpPr/>
          <p:nvPr/>
        </p:nvGrpSpPr>
        <p:grpSpPr>
          <a:xfrm>
            <a:off x="6882474" y="508839"/>
            <a:ext cx="922806" cy="770399"/>
            <a:chOff x="191638" y="280100"/>
            <a:chExt cx="813475" cy="679125"/>
          </a:xfrm>
        </p:grpSpPr>
        <p:sp>
          <p:nvSpPr>
            <p:cNvPr id="1693" name="Google Shape;1693;p42"/>
            <p:cNvSpPr/>
            <p:nvPr/>
          </p:nvSpPr>
          <p:spPr>
            <a:xfrm>
              <a:off x="191638" y="280100"/>
              <a:ext cx="813475" cy="679125"/>
            </a:xfrm>
            <a:custGeom>
              <a:avLst/>
              <a:gdLst/>
              <a:ahLst/>
              <a:cxnLst/>
              <a:rect l="l" t="t" r="r" b="b"/>
              <a:pathLst>
                <a:path w="32539" h="27165" extrusionOk="0">
                  <a:moveTo>
                    <a:pt x="6112" y="1"/>
                  </a:moveTo>
                  <a:cubicBezTo>
                    <a:pt x="5418" y="1"/>
                    <a:pt x="4725" y="160"/>
                    <a:pt x="4031" y="463"/>
                  </a:cubicBezTo>
                  <a:cubicBezTo>
                    <a:pt x="3945" y="492"/>
                    <a:pt x="3858" y="536"/>
                    <a:pt x="3786" y="564"/>
                  </a:cubicBezTo>
                  <a:cubicBezTo>
                    <a:pt x="2919" y="955"/>
                    <a:pt x="2269" y="1518"/>
                    <a:pt x="1878" y="1923"/>
                  </a:cubicBezTo>
                  <a:cubicBezTo>
                    <a:pt x="1676" y="2125"/>
                    <a:pt x="1517" y="2313"/>
                    <a:pt x="1430" y="2428"/>
                  </a:cubicBezTo>
                  <a:cubicBezTo>
                    <a:pt x="1402" y="2457"/>
                    <a:pt x="1387" y="2472"/>
                    <a:pt x="1373" y="2486"/>
                  </a:cubicBezTo>
                  <a:lnTo>
                    <a:pt x="1272" y="2631"/>
                  </a:lnTo>
                  <a:cubicBezTo>
                    <a:pt x="1228" y="2688"/>
                    <a:pt x="1185" y="2746"/>
                    <a:pt x="1156" y="2790"/>
                  </a:cubicBezTo>
                  <a:cubicBezTo>
                    <a:pt x="1156" y="2790"/>
                    <a:pt x="1026" y="2992"/>
                    <a:pt x="1026" y="3006"/>
                  </a:cubicBezTo>
                  <a:cubicBezTo>
                    <a:pt x="954" y="3107"/>
                    <a:pt x="838" y="3324"/>
                    <a:pt x="708" y="3584"/>
                  </a:cubicBezTo>
                  <a:cubicBezTo>
                    <a:pt x="564" y="3873"/>
                    <a:pt x="434" y="4177"/>
                    <a:pt x="332" y="4466"/>
                  </a:cubicBezTo>
                  <a:cubicBezTo>
                    <a:pt x="188" y="4885"/>
                    <a:pt x="87" y="5347"/>
                    <a:pt x="29" y="5795"/>
                  </a:cubicBezTo>
                  <a:cubicBezTo>
                    <a:pt x="0" y="6069"/>
                    <a:pt x="0" y="6358"/>
                    <a:pt x="15" y="6676"/>
                  </a:cubicBezTo>
                  <a:cubicBezTo>
                    <a:pt x="15" y="6734"/>
                    <a:pt x="15" y="6777"/>
                    <a:pt x="15" y="6821"/>
                  </a:cubicBezTo>
                  <a:cubicBezTo>
                    <a:pt x="15" y="6879"/>
                    <a:pt x="15" y="6922"/>
                    <a:pt x="29" y="6994"/>
                  </a:cubicBezTo>
                  <a:cubicBezTo>
                    <a:pt x="29" y="7095"/>
                    <a:pt x="43" y="7196"/>
                    <a:pt x="58" y="7283"/>
                  </a:cubicBezTo>
                  <a:cubicBezTo>
                    <a:pt x="58" y="7355"/>
                    <a:pt x="72" y="7413"/>
                    <a:pt x="72" y="7471"/>
                  </a:cubicBezTo>
                  <a:cubicBezTo>
                    <a:pt x="101" y="7572"/>
                    <a:pt x="116" y="7688"/>
                    <a:pt x="145" y="7774"/>
                  </a:cubicBezTo>
                  <a:cubicBezTo>
                    <a:pt x="159" y="7832"/>
                    <a:pt x="159" y="7890"/>
                    <a:pt x="173" y="7933"/>
                  </a:cubicBezTo>
                  <a:cubicBezTo>
                    <a:pt x="217" y="8092"/>
                    <a:pt x="275" y="8251"/>
                    <a:pt x="318" y="8381"/>
                  </a:cubicBezTo>
                  <a:cubicBezTo>
                    <a:pt x="347" y="8439"/>
                    <a:pt x="361" y="8482"/>
                    <a:pt x="376" y="8526"/>
                  </a:cubicBezTo>
                  <a:cubicBezTo>
                    <a:pt x="434" y="8641"/>
                    <a:pt x="477" y="8742"/>
                    <a:pt x="520" y="8844"/>
                  </a:cubicBezTo>
                  <a:cubicBezTo>
                    <a:pt x="549" y="8901"/>
                    <a:pt x="578" y="8945"/>
                    <a:pt x="621" y="9003"/>
                  </a:cubicBezTo>
                  <a:cubicBezTo>
                    <a:pt x="679" y="9104"/>
                    <a:pt x="737" y="9205"/>
                    <a:pt x="795" y="9291"/>
                  </a:cubicBezTo>
                  <a:cubicBezTo>
                    <a:pt x="838" y="9349"/>
                    <a:pt x="867" y="9407"/>
                    <a:pt x="910" y="9450"/>
                  </a:cubicBezTo>
                  <a:cubicBezTo>
                    <a:pt x="954" y="9523"/>
                    <a:pt x="1011" y="9580"/>
                    <a:pt x="1055" y="9638"/>
                  </a:cubicBezTo>
                  <a:lnTo>
                    <a:pt x="1084" y="9682"/>
                  </a:lnTo>
                  <a:cubicBezTo>
                    <a:pt x="1127" y="9725"/>
                    <a:pt x="1170" y="9783"/>
                    <a:pt x="1214" y="9826"/>
                  </a:cubicBezTo>
                  <a:cubicBezTo>
                    <a:pt x="1329" y="9942"/>
                    <a:pt x="1532" y="10144"/>
                    <a:pt x="1821" y="10332"/>
                  </a:cubicBezTo>
                  <a:cubicBezTo>
                    <a:pt x="1835" y="10346"/>
                    <a:pt x="1850" y="10361"/>
                    <a:pt x="1878" y="10375"/>
                  </a:cubicBezTo>
                  <a:lnTo>
                    <a:pt x="2442" y="10823"/>
                  </a:lnTo>
                  <a:cubicBezTo>
                    <a:pt x="2500" y="10866"/>
                    <a:pt x="2543" y="10910"/>
                    <a:pt x="2601" y="10953"/>
                  </a:cubicBezTo>
                  <a:cubicBezTo>
                    <a:pt x="2659" y="10996"/>
                    <a:pt x="2731" y="11040"/>
                    <a:pt x="2789" y="11083"/>
                  </a:cubicBezTo>
                  <a:cubicBezTo>
                    <a:pt x="2832" y="11126"/>
                    <a:pt x="2890" y="11170"/>
                    <a:pt x="2948" y="11213"/>
                  </a:cubicBezTo>
                  <a:cubicBezTo>
                    <a:pt x="3005" y="11271"/>
                    <a:pt x="3078" y="11314"/>
                    <a:pt x="3135" y="11358"/>
                  </a:cubicBezTo>
                  <a:lnTo>
                    <a:pt x="4002" y="12022"/>
                  </a:lnTo>
                  <a:cubicBezTo>
                    <a:pt x="4118" y="12123"/>
                    <a:pt x="4262" y="12253"/>
                    <a:pt x="4450" y="12369"/>
                  </a:cubicBezTo>
                  <a:lnTo>
                    <a:pt x="21081" y="25286"/>
                  </a:lnTo>
                  <a:cubicBezTo>
                    <a:pt x="21370" y="25546"/>
                    <a:pt x="21948" y="25994"/>
                    <a:pt x="22815" y="25994"/>
                  </a:cubicBezTo>
                  <a:cubicBezTo>
                    <a:pt x="22887" y="25994"/>
                    <a:pt x="22973" y="25994"/>
                    <a:pt x="23046" y="25980"/>
                  </a:cubicBezTo>
                  <a:lnTo>
                    <a:pt x="29288" y="27063"/>
                  </a:lnTo>
                  <a:cubicBezTo>
                    <a:pt x="29504" y="27136"/>
                    <a:pt x="29735" y="27165"/>
                    <a:pt x="29967" y="27165"/>
                  </a:cubicBezTo>
                  <a:cubicBezTo>
                    <a:pt x="30689" y="27165"/>
                    <a:pt x="31397" y="26832"/>
                    <a:pt x="31859" y="26225"/>
                  </a:cubicBezTo>
                  <a:cubicBezTo>
                    <a:pt x="31874" y="26225"/>
                    <a:pt x="31888" y="26196"/>
                    <a:pt x="31888" y="26196"/>
                  </a:cubicBezTo>
                  <a:cubicBezTo>
                    <a:pt x="32437" y="25489"/>
                    <a:pt x="32538" y="24520"/>
                    <a:pt x="32148" y="23711"/>
                  </a:cubicBezTo>
                  <a:lnTo>
                    <a:pt x="31672" y="22700"/>
                  </a:lnTo>
                  <a:lnTo>
                    <a:pt x="30602" y="20316"/>
                  </a:lnTo>
                  <a:lnTo>
                    <a:pt x="29042" y="16935"/>
                  </a:lnTo>
                  <a:cubicBezTo>
                    <a:pt x="28868" y="16559"/>
                    <a:pt x="28623" y="16241"/>
                    <a:pt x="28305" y="15981"/>
                  </a:cubicBezTo>
                  <a:lnTo>
                    <a:pt x="28276" y="15967"/>
                  </a:lnTo>
                  <a:cubicBezTo>
                    <a:pt x="27467" y="15331"/>
                    <a:pt x="26643" y="14681"/>
                    <a:pt x="25820" y="14045"/>
                  </a:cubicBezTo>
                  <a:cubicBezTo>
                    <a:pt x="25820" y="14045"/>
                    <a:pt x="22786" y="11676"/>
                    <a:pt x="22497" y="11444"/>
                  </a:cubicBezTo>
                  <a:cubicBezTo>
                    <a:pt x="21962" y="11025"/>
                    <a:pt x="21427" y="10621"/>
                    <a:pt x="20907" y="10216"/>
                  </a:cubicBezTo>
                  <a:lnTo>
                    <a:pt x="15966" y="6402"/>
                  </a:lnTo>
                  <a:lnTo>
                    <a:pt x="12888" y="4047"/>
                  </a:lnTo>
                  <a:cubicBezTo>
                    <a:pt x="12253" y="3570"/>
                    <a:pt x="11617" y="3093"/>
                    <a:pt x="10996" y="2616"/>
                  </a:cubicBezTo>
                  <a:lnTo>
                    <a:pt x="9883" y="1778"/>
                  </a:lnTo>
                  <a:lnTo>
                    <a:pt x="8669" y="839"/>
                  </a:lnTo>
                  <a:cubicBezTo>
                    <a:pt x="8611" y="796"/>
                    <a:pt x="8539" y="752"/>
                    <a:pt x="8481" y="709"/>
                  </a:cubicBezTo>
                  <a:cubicBezTo>
                    <a:pt x="7788" y="247"/>
                    <a:pt x="6979" y="1"/>
                    <a:pt x="6112" y="1"/>
                  </a:cubicBez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42"/>
            <p:cNvSpPr/>
            <p:nvPr/>
          </p:nvSpPr>
          <p:spPr>
            <a:xfrm>
              <a:off x="244363" y="340225"/>
              <a:ext cx="696450" cy="558325"/>
            </a:xfrm>
            <a:custGeom>
              <a:avLst/>
              <a:gdLst/>
              <a:ahLst/>
              <a:cxnLst/>
              <a:rect l="l" t="t" r="r" b="b"/>
              <a:pathLst>
                <a:path w="27858" h="22333" extrusionOk="0">
                  <a:moveTo>
                    <a:pt x="4013" y="1"/>
                  </a:moveTo>
                  <a:cubicBezTo>
                    <a:pt x="3073" y="1"/>
                    <a:pt x="1983" y="617"/>
                    <a:pt x="1200" y="1685"/>
                  </a:cubicBezTo>
                  <a:cubicBezTo>
                    <a:pt x="73" y="3231"/>
                    <a:pt x="1" y="5124"/>
                    <a:pt x="1041" y="5918"/>
                  </a:cubicBezTo>
                  <a:cubicBezTo>
                    <a:pt x="1084" y="5947"/>
                    <a:pt x="1128" y="5991"/>
                    <a:pt x="1171" y="6020"/>
                  </a:cubicBezTo>
                  <a:lnTo>
                    <a:pt x="20590" y="21075"/>
                  </a:lnTo>
                  <a:lnTo>
                    <a:pt x="27858" y="22332"/>
                  </a:lnTo>
                  <a:lnTo>
                    <a:pt x="24636" y="15512"/>
                  </a:lnTo>
                  <a:lnTo>
                    <a:pt x="5087" y="341"/>
                  </a:lnTo>
                  <a:cubicBezTo>
                    <a:pt x="4778" y="110"/>
                    <a:pt x="4409" y="1"/>
                    <a:pt x="4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42"/>
            <p:cNvSpPr/>
            <p:nvPr/>
          </p:nvSpPr>
          <p:spPr>
            <a:xfrm>
              <a:off x="893838" y="821225"/>
              <a:ext cx="46975" cy="77325"/>
            </a:xfrm>
            <a:custGeom>
              <a:avLst/>
              <a:gdLst/>
              <a:ahLst/>
              <a:cxnLst/>
              <a:rect l="l" t="t" r="r" b="b"/>
              <a:pathLst>
                <a:path w="1879" h="3093" extrusionOk="0">
                  <a:moveTo>
                    <a:pt x="419" y="0"/>
                  </a:moveTo>
                  <a:cubicBezTo>
                    <a:pt x="636" y="1012"/>
                    <a:pt x="506" y="1994"/>
                    <a:pt x="0" y="2774"/>
                  </a:cubicBezTo>
                  <a:lnTo>
                    <a:pt x="1879" y="3092"/>
                  </a:lnTo>
                  <a:lnTo>
                    <a:pt x="419" y="0"/>
                  </a:ln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42"/>
            <p:cNvSpPr/>
            <p:nvPr/>
          </p:nvSpPr>
          <p:spPr>
            <a:xfrm>
              <a:off x="261713" y="370575"/>
              <a:ext cx="679100" cy="528325"/>
            </a:xfrm>
            <a:custGeom>
              <a:avLst/>
              <a:gdLst/>
              <a:ahLst/>
              <a:cxnLst/>
              <a:rect l="l" t="t" r="r" b="b"/>
              <a:pathLst>
                <a:path w="27164" h="21133" extrusionOk="0">
                  <a:moveTo>
                    <a:pt x="1567" y="1"/>
                  </a:moveTo>
                  <a:cubicBezTo>
                    <a:pt x="1120" y="1"/>
                    <a:pt x="736" y="155"/>
                    <a:pt x="506" y="471"/>
                  </a:cubicBezTo>
                  <a:cubicBezTo>
                    <a:pt x="0" y="1179"/>
                    <a:pt x="419" y="2393"/>
                    <a:pt x="1445" y="3187"/>
                  </a:cubicBezTo>
                  <a:cubicBezTo>
                    <a:pt x="1488" y="3231"/>
                    <a:pt x="1532" y="3260"/>
                    <a:pt x="1575" y="3288"/>
                  </a:cubicBezTo>
                  <a:lnTo>
                    <a:pt x="19578" y="17260"/>
                  </a:lnTo>
                  <a:lnTo>
                    <a:pt x="27164" y="21133"/>
                  </a:lnTo>
                  <a:lnTo>
                    <a:pt x="27164" y="21133"/>
                  </a:lnTo>
                  <a:lnTo>
                    <a:pt x="21427" y="14732"/>
                  </a:lnTo>
                  <a:lnTo>
                    <a:pt x="3280" y="644"/>
                  </a:lnTo>
                  <a:cubicBezTo>
                    <a:pt x="2722" y="220"/>
                    <a:pt x="2100" y="1"/>
                    <a:pt x="15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42"/>
            <p:cNvSpPr/>
            <p:nvPr/>
          </p:nvSpPr>
          <p:spPr>
            <a:xfrm>
              <a:off x="276163" y="364725"/>
              <a:ext cx="195425" cy="198600"/>
            </a:xfrm>
            <a:custGeom>
              <a:avLst/>
              <a:gdLst/>
              <a:ahLst/>
              <a:cxnLst/>
              <a:rect l="l" t="t" r="r" b="b"/>
              <a:pathLst>
                <a:path w="7817" h="7944" extrusionOk="0">
                  <a:moveTo>
                    <a:pt x="3991" y="0"/>
                  </a:moveTo>
                  <a:cubicBezTo>
                    <a:pt x="3052" y="0"/>
                    <a:pt x="1966" y="613"/>
                    <a:pt x="1185" y="1687"/>
                  </a:cubicBezTo>
                  <a:cubicBezTo>
                    <a:pt x="72" y="3219"/>
                    <a:pt x="0" y="5126"/>
                    <a:pt x="1026" y="5921"/>
                  </a:cubicBezTo>
                  <a:cubicBezTo>
                    <a:pt x="1069" y="5950"/>
                    <a:pt x="1113" y="5979"/>
                    <a:pt x="1156" y="6008"/>
                  </a:cubicBezTo>
                  <a:lnTo>
                    <a:pt x="3656" y="7944"/>
                  </a:lnTo>
                  <a:cubicBezTo>
                    <a:pt x="2745" y="7091"/>
                    <a:pt x="2861" y="5285"/>
                    <a:pt x="3930" y="3811"/>
                  </a:cubicBezTo>
                  <a:cubicBezTo>
                    <a:pt x="4713" y="2744"/>
                    <a:pt x="5803" y="2127"/>
                    <a:pt x="6743" y="2127"/>
                  </a:cubicBezTo>
                  <a:cubicBezTo>
                    <a:pt x="7139" y="2127"/>
                    <a:pt x="7508" y="2236"/>
                    <a:pt x="7817" y="2468"/>
                  </a:cubicBezTo>
                  <a:lnTo>
                    <a:pt x="5072" y="344"/>
                  </a:lnTo>
                  <a:cubicBezTo>
                    <a:pt x="4761" y="111"/>
                    <a:pt x="4389" y="0"/>
                    <a:pt x="3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42"/>
            <p:cNvSpPr/>
            <p:nvPr/>
          </p:nvSpPr>
          <p:spPr>
            <a:xfrm>
              <a:off x="267838" y="358575"/>
              <a:ext cx="195800" cy="198625"/>
            </a:xfrm>
            <a:custGeom>
              <a:avLst/>
              <a:gdLst/>
              <a:ahLst/>
              <a:cxnLst/>
              <a:rect l="l" t="t" r="r" b="b"/>
              <a:pathLst>
                <a:path w="7832" h="7945" extrusionOk="0">
                  <a:moveTo>
                    <a:pt x="4006" y="1"/>
                  </a:moveTo>
                  <a:cubicBezTo>
                    <a:pt x="3067" y="1"/>
                    <a:pt x="1981" y="613"/>
                    <a:pt x="1200" y="1688"/>
                  </a:cubicBezTo>
                  <a:cubicBezTo>
                    <a:pt x="73" y="3219"/>
                    <a:pt x="1" y="5112"/>
                    <a:pt x="1041" y="5921"/>
                  </a:cubicBezTo>
                  <a:cubicBezTo>
                    <a:pt x="1084" y="5950"/>
                    <a:pt x="1128" y="5979"/>
                    <a:pt x="1171" y="6008"/>
                  </a:cubicBezTo>
                  <a:lnTo>
                    <a:pt x="3656" y="7944"/>
                  </a:lnTo>
                  <a:cubicBezTo>
                    <a:pt x="2760" y="7092"/>
                    <a:pt x="2862" y="5286"/>
                    <a:pt x="3945" y="3812"/>
                  </a:cubicBezTo>
                  <a:cubicBezTo>
                    <a:pt x="4726" y="2737"/>
                    <a:pt x="5813" y="2125"/>
                    <a:pt x="6746" y="2125"/>
                  </a:cubicBezTo>
                  <a:cubicBezTo>
                    <a:pt x="7143" y="2125"/>
                    <a:pt x="7511" y="2235"/>
                    <a:pt x="7817" y="2468"/>
                  </a:cubicBezTo>
                  <a:lnTo>
                    <a:pt x="7832" y="2468"/>
                  </a:lnTo>
                  <a:lnTo>
                    <a:pt x="5087" y="344"/>
                  </a:lnTo>
                  <a:cubicBezTo>
                    <a:pt x="4776" y="111"/>
                    <a:pt x="4404" y="1"/>
                    <a:pt x="4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42"/>
            <p:cNvSpPr/>
            <p:nvPr/>
          </p:nvSpPr>
          <p:spPr>
            <a:xfrm>
              <a:off x="726938" y="714450"/>
              <a:ext cx="153200" cy="160250"/>
            </a:xfrm>
            <a:custGeom>
              <a:avLst/>
              <a:gdLst/>
              <a:ahLst/>
              <a:cxnLst/>
              <a:rect l="l" t="t" r="r" b="b"/>
              <a:pathLst>
                <a:path w="6128" h="6410" extrusionOk="0">
                  <a:moveTo>
                    <a:pt x="4002" y="0"/>
                  </a:moveTo>
                  <a:cubicBezTo>
                    <a:pt x="3065" y="0"/>
                    <a:pt x="1979" y="617"/>
                    <a:pt x="1186" y="1685"/>
                  </a:cubicBezTo>
                  <a:cubicBezTo>
                    <a:pt x="117" y="3159"/>
                    <a:pt x="1" y="4965"/>
                    <a:pt x="911" y="5817"/>
                  </a:cubicBezTo>
                  <a:lnTo>
                    <a:pt x="1157" y="6019"/>
                  </a:lnTo>
                  <a:lnTo>
                    <a:pt x="1287" y="6106"/>
                  </a:lnTo>
                  <a:lnTo>
                    <a:pt x="3050" y="6410"/>
                  </a:lnTo>
                  <a:cubicBezTo>
                    <a:pt x="3021" y="5600"/>
                    <a:pt x="3324" y="4661"/>
                    <a:pt x="3931" y="3823"/>
                  </a:cubicBezTo>
                  <a:cubicBezTo>
                    <a:pt x="4552" y="2971"/>
                    <a:pt x="5361" y="2422"/>
                    <a:pt x="6127" y="2219"/>
                  </a:cubicBezTo>
                  <a:lnTo>
                    <a:pt x="5333" y="543"/>
                  </a:lnTo>
                  <a:lnTo>
                    <a:pt x="5072" y="341"/>
                  </a:lnTo>
                  <a:cubicBezTo>
                    <a:pt x="4764" y="110"/>
                    <a:pt x="4396" y="0"/>
                    <a:pt x="4002"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42"/>
            <p:cNvSpPr/>
            <p:nvPr/>
          </p:nvSpPr>
          <p:spPr>
            <a:xfrm>
              <a:off x="740313" y="724825"/>
              <a:ext cx="200500" cy="173725"/>
            </a:xfrm>
            <a:custGeom>
              <a:avLst/>
              <a:gdLst/>
              <a:ahLst/>
              <a:cxnLst/>
              <a:rect l="l" t="t" r="r" b="b"/>
              <a:pathLst>
                <a:path w="8020" h="6949" extrusionOk="0">
                  <a:moveTo>
                    <a:pt x="3977" y="0"/>
                  </a:moveTo>
                  <a:cubicBezTo>
                    <a:pt x="3044" y="0"/>
                    <a:pt x="1959" y="611"/>
                    <a:pt x="1185" y="1689"/>
                  </a:cubicBezTo>
                  <a:cubicBezTo>
                    <a:pt x="145" y="3090"/>
                    <a:pt x="1" y="4810"/>
                    <a:pt x="795" y="5706"/>
                  </a:cubicBezTo>
                  <a:lnTo>
                    <a:pt x="8020" y="6948"/>
                  </a:lnTo>
                  <a:lnTo>
                    <a:pt x="8020" y="6948"/>
                  </a:lnTo>
                  <a:lnTo>
                    <a:pt x="4826" y="201"/>
                  </a:lnTo>
                  <a:cubicBezTo>
                    <a:pt x="4570" y="65"/>
                    <a:pt x="4282" y="0"/>
                    <a:pt x="3977" y="0"/>
                  </a:cubicBezTo>
                  <a:close/>
                </a:path>
              </a:pathLst>
            </a:custGeom>
            <a:solidFill>
              <a:srgbClr val="FFE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42"/>
            <p:cNvSpPr/>
            <p:nvPr/>
          </p:nvSpPr>
          <p:spPr>
            <a:xfrm>
              <a:off x="740313" y="724825"/>
              <a:ext cx="200500" cy="173725"/>
            </a:xfrm>
            <a:custGeom>
              <a:avLst/>
              <a:gdLst/>
              <a:ahLst/>
              <a:cxnLst/>
              <a:rect l="l" t="t" r="r" b="b"/>
              <a:pathLst>
                <a:path w="8020" h="6949" extrusionOk="0">
                  <a:moveTo>
                    <a:pt x="3977" y="0"/>
                  </a:moveTo>
                  <a:cubicBezTo>
                    <a:pt x="3044" y="0"/>
                    <a:pt x="1959" y="611"/>
                    <a:pt x="1185" y="1689"/>
                  </a:cubicBezTo>
                  <a:cubicBezTo>
                    <a:pt x="145" y="3090"/>
                    <a:pt x="1" y="4810"/>
                    <a:pt x="795" y="5706"/>
                  </a:cubicBezTo>
                  <a:lnTo>
                    <a:pt x="8020" y="6948"/>
                  </a:lnTo>
                  <a:lnTo>
                    <a:pt x="8020" y="6948"/>
                  </a:lnTo>
                  <a:lnTo>
                    <a:pt x="4826" y="201"/>
                  </a:lnTo>
                  <a:cubicBezTo>
                    <a:pt x="4570" y="65"/>
                    <a:pt x="4282" y="0"/>
                    <a:pt x="39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42"/>
            <p:cNvSpPr/>
            <p:nvPr/>
          </p:nvSpPr>
          <p:spPr>
            <a:xfrm>
              <a:off x="857713" y="821225"/>
              <a:ext cx="83100" cy="77325"/>
            </a:xfrm>
            <a:custGeom>
              <a:avLst/>
              <a:gdLst/>
              <a:ahLst/>
              <a:cxnLst/>
              <a:rect l="l" t="t" r="r" b="b"/>
              <a:pathLst>
                <a:path w="3324" h="3093" extrusionOk="0">
                  <a:moveTo>
                    <a:pt x="1864" y="0"/>
                  </a:moveTo>
                  <a:cubicBezTo>
                    <a:pt x="1301" y="159"/>
                    <a:pt x="795" y="448"/>
                    <a:pt x="448" y="910"/>
                  </a:cubicBezTo>
                  <a:cubicBezTo>
                    <a:pt x="130" y="1358"/>
                    <a:pt x="0" y="1922"/>
                    <a:pt x="0" y="2514"/>
                  </a:cubicBezTo>
                  <a:lnTo>
                    <a:pt x="3324" y="3092"/>
                  </a:lnTo>
                  <a:lnTo>
                    <a:pt x="3324" y="3092"/>
                  </a:lnTo>
                  <a:lnTo>
                    <a:pt x="18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42"/>
            <p:cNvSpPr/>
            <p:nvPr/>
          </p:nvSpPr>
          <p:spPr>
            <a:xfrm>
              <a:off x="751863" y="739225"/>
              <a:ext cx="188600" cy="159325"/>
            </a:xfrm>
            <a:custGeom>
              <a:avLst/>
              <a:gdLst/>
              <a:ahLst/>
              <a:cxnLst/>
              <a:rect l="l" t="t" r="r" b="b"/>
              <a:pathLst>
                <a:path w="7544" h="6373" extrusionOk="0">
                  <a:moveTo>
                    <a:pt x="1850" y="0"/>
                  </a:moveTo>
                  <a:cubicBezTo>
                    <a:pt x="1431" y="275"/>
                    <a:pt x="1056" y="650"/>
                    <a:pt x="723" y="1113"/>
                  </a:cubicBezTo>
                  <a:cubicBezTo>
                    <a:pt x="391" y="1561"/>
                    <a:pt x="145" y="2038"/>
                    <a:pt x="1" y="2529"/>
                  </a:cubicBezTo>
                  <a:lnTo>
                    <a:pt x="7514" y="6372"/>
                  </a:lnTo>
                  <a:lnTo>
                    <a:pt x="7543" y="6372"/>
                  </a:lnTo>
                  <a:lnTo>
                    <a:pt x="1850"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42"/>
            <p:cNvSpPr/>
            <p:nvPr/>
          </p:nvSpPr>
          <p:spPr>
            <a:xfrm>
              <a:off x="280838" y="375100"/>
              <a:ext cx="113825" cy="114175"/>
            </a:xfrm>
            <a:custGeom>
              <a:avLst/>
              <a:gdLst/>
              <a:ahLst/>
              <a:cxnLst/>
              <a:rect l="l" t="t" r="r" b="b"/>
              <a:pathLst>
                <a:path w="4553" h="4567" extrusionOk="0">
                  <a:moveTo>
                    <a:pt x="1691" y="1"/>
                  </a:moveTo>
                  <a:cubicBezTo>
                    <a:pt x="1330" y="261"/>
                    <a:pt x="983" y="608"/>
                    <a:pt x="680" y="1027"/>
                  </a:cubicBezTo>
                  <a:cubicBezTo>
                    <a:pt x="377" y="1431"/>
                    <a:pt x="145" y="1865"/>
                    <a:pt x="1" y="2313"/>
                  </a:cubicBezTo>
                  <a:cubicBezTo>
                    <a:pt x="189" y="2558"/>
                    <a:pt x="420" y="2804"/>
                    <a:pt x="680" y="3006"/>
                  </a:cubicBezTo>
                  <a:cubicBezTo>
                    <a:pt x="723" y="3050"/>
                    <a:pt x="767" y="3079"/>
                    <a:pt x="810" y="3107"/>
                  </a:cubicBezTo>
                  <a:lnTo>
                    <a:pt x="2703" y="4567"/>
                  </a:lnTo>
                  <a:cubicBezTo>
                    <a:pt x="2847" y="4090"/>
                    <a:pt x="3093" y="3599"/>
                    <a:pt x="3425" y="3151"/>
                  </a:cubicBezTo>
                  <a:cubicBezTo>
                    <a:pt x="3758" y="2688"/>
                    <a:pt x="4148" y="2327"/>
                    <a:pt x="4552" y="2038"/>
                  </a:cubicBezTo>
                  <a:lnTo>
                    <a:pt x="2515" y="463"/>
                  </a:lnTo>
                  <a:cubicBezTo>
                    <a:pt x="2255" y="261"/>
                    <a:pt x="1966" y="102"/>
                    <a:pt x="16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42"/>
            <p:cNvSpPr/>
            <p:nvPr/>
          </p:nvSpPr>
          <p:spPr>
            <a:xfrm>
              <a:off x="244363" y="340225"/>
              <a:ext cx="195800" cy="198550"/>
            </a:xfrm>
            <a:custGeom>
              <a:avLst/>
              <a:gdLst/>
              <a:ahLst/>
              <a:cxnLst/>
              <a:rect l="l" t="t" r="r" b="b"/>
              <a:pathLst>
                <a:path w="7832" h="7942" extrusionOk="0">
                  <a:moveTo>
                    <a:pt x="4013" y="1"/>
                  </a:moveTo>
                  <a:cubicBezTo>
                    <a:pt x="3073" y="1"/>
                    <a:pt x="1983" y="617"/>
                    <a:pt x="1200" y="1685"/>
                  </a:cubicBezTo>
                  <a:cubicBezTo>
                    <a:pt x="73" y="3231"/>
                    <a:pt x="1" y="5124"/>
                    <a:pt x="1041" y="5918"/>
                  </a:cubicBezTo>
                  <a:cubicBezTo>
                    <a:pt x="1084" y="5947"/>
                    <a:pt x="1128" y="5991"/>
                    <a:pt x="1171" y="6005"/>
                  </a:cubicBezTo>
                  <a:lnTo>
                    <a:pt x="3656" y="7941"/>
                  </a:lnTo>
                  <a:cubicBezTo>
                    <a:pt x="2760" y="7089"/>
                    <a:pt x="2861" y="5283"/>
                    <a:pt x="3945" y="3823"/>
                  </a:cubicBezTo>
                  <a:cubicBezTo>
                    <a:pt x="4726" y="2749"/>
                    <a:pt x="5812" y="2136"/>
                    <a:pt x="6746" y="2136"/>
                  </a:cubicBezTo>
                  <a:cubicBezTo>
                    <a:pt x="7142" y="2136"/>
                    <a:pt x="7511" y="2247"/>
                    <a:pt x="7817" y="2480"/>
                  </a:cubicBezTo>
                  <a:lnTo>
                    <a:pt x="7832" y="2465"/>
                  </a:lnTo>
                  <a:lnTo>
                    <a:pt x="5087" y="341"/>
                  </a:lnTo>
                  <a:cubicBezTo>
                    <a:pt x="4778" y="110"/>
                    <a:pt x="4409" y="1"/>
                    <a:pt x="40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42"/>
            <p:cNvSpPr/>
            <p:nvPr/>
          </p:nvSpPr>
          <p:spPr>
            <a:xfrm>
              <a:off x="298913" y="382425"/>
              <a:ext cx="141250" cy="156350"/>
            </a:xfrm>
            <a:custGeom>
              <a:avLst/>
              <a:gdLst/>
              <a:ahLst/>
              <a:cxnLst/>
              <a:rect l="l" t="t" r="r" b="b"/>
              <a:pathLst>
                <a:path w="5650" h="6254" extrusionOk="0">
                  <a:moveTo>
                    <a:pt x="3991" y="0"/>
                  </a:moveTo>
                  <a:cubicBezTo>
                    <a:pt x="3053" y="0"/>
                    <a:pt x="1966" y="613"/>
                    <a:pt x="1185" y="1687"/>
                  </a:cubicBezTo>
                  <a:cubicBezTo>
                    <a:pt x="101" y="3147"/>
                    <a:pt x="0" y="4953"/>
                    <a:pt x="896" y="5805"/>
                  </a:cubicBezTo>
                  <a:lnTo>
                    <a:pt x="1156" y="6008"/>
                  </a:lnTo>
                  <a:lnTo>
                    <a:pt x="1474" y="6253"/>
                  </a:lnTo>
                  <a:cubicBezTo>
                    <a:pt x="578" y="5401"/>
                    <a:pt x="679" y="3595"/>
                    <a:pt x="1763" y="2135"/>
                  </a:cubicBezTo>
                  <a:cubicBezTo>
                    <a:pt x="2544" y="1061"/>
                    <a:pt x="3630" y="448"/>
                    <a:pt x="4564" y="448"/>
                  </a:cubicBezTo>
                  <a:cubicBezTo>
                    <a:pt x="4960" y="448"/>
                    <a:pt x="5329" y="559"/>
                    <a:pt x="5635" y="792"/>
                  </a:cubicBezTo>
                  <a:lnTo>
                    <a:pt x="5650" y="777"/>
                  </a:lnTo>
                  <a:lnTo>
                    <a:pt x="5072" y="329"/>
                  </a:lnTo>
                  <a:lnTo>
                    <a:pt x="5072" y="344"/>
                  </a:lnTo>
                  <a:cubicBezTo>
                    <a:pt x="4762" y="111"/>
                    <a:pt x="4390" y="0"/>
                    <a:pt x="3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42"/>
            <p:cNvSpPr/>
            <p:nvPr/>
          </p:nvSpPr>
          <p:spPr>
            <a:xfrm>
              <a:off x="743563" y="724200"/>
              <a:ext cx="116700" cy="145800"/>
            </a:xfrm>
            <a:custGeom>
              <a:avLst/>
              <a:gdLst/>
              <a:ahLst/>
              <a:cxnLst/>
              <a:rect l="l" t="t" r="r" b="b"/>
              <a:pathLst>
                <a:path w="4668" h="5832" extrusionOk="0">
                  <a:moveTo>
                    <a:pt x="3638" y="0"/>
                  </a:moveTo>
                  <a:cubicBezTo>
                    <a:pt x="3480" y="0"/>
                    <a:pt x="3315" y="10"/>
                    <a:pt x="3150" y="38"/>
                  </a:cubicBezTo>
                  <a:cubicBezTo>
                    <a:pt x="2876" y="81"/>
                    <a:pt x="2616" y="168"/>
                    <a:pt x="2370" y="269"/>
                  </a:cubicBezTo>
                  <a:cubicBezTo>
                    <a:pt x="1879" y="500"/>
                    <a:pt x="1474" y="832"/>
                    <a:pt x="1200" y="1107"/>
                  </a:cubicBezTo>
                  <a:cubicBezTo>
                    <a:pt x="1070" y="1251"/>
                    <a:pt x="969" y="1367"/>
                    <a:pt x="896" y="1454"/>
                  </a:cubicBezTo>
                  <a:cubicBezTo>
                    <a:pt x="824" y="1555"/>
                    <a:pt x="781" y="1598"/>
                    <a:pt x="781" y="1598"/>
                  </a:cubicBezTo>
                  <a:cubicBezTo>
                    <a:pt x="781" y="1598"/>
                    <a:pt x="752" y="1656"/>
                    <a:pt x="694" y="1757"/>
                  </a:cubicBezTo>
                  <a:cubicBezTo>
                    <a:pt x="636" y="1844"/>
                    <a:pt x="550" y="1988"/>
                    <a:pt x="463" y="2162"/>
                  </a:cubicBezTo>
                  <a:cubicBezTo>
                    <a:pt x="376" y="2335"/>
                    <a:pt x="290" y="2552"/>
                    <a:pt x="203" y="2783"/>
                  </a:cubicBezTo>
                  <a:cubicBezTo>
                    <a:pt x="116" y="3014"/>
                    <a:pt x="58" y="3289"/>
                    <a:pt x="30" y="3563"/>
                  </a:cubicBezTo>
                  <a:cubicBezTo>
                    <a:pt x="1" y="3838"/>
                    <a:pt x="1" y="4127"/>
                    <a:pt x="44" y="4401"/>
                  </a:cubicBezTo>
                  <a:cubicBezTo>
                    <a:pt x="73" y="4676"/>
                    <a:pt x="145" y="4936"/>
                    <a:pt x="246" y="5167"/>
                  </a:cubicBezTo>
                  <a:cubicBezTo>
                    <a:pt x="347" y="5384"/>
                    <a:pt x="477" y="5557"/>
                    <a:pt x="564" y="5673"/>
                  </a:cubicBezTo>
                  <a:cubicBezTo>
                    <a:pt x="665" y="5774"/>
                    <a:pt x="738" y="5832"/>
                    <a:pt x="738" y="5832"/>
                  </a:cubicBezTo>
                  <a:cubicBezTo>
                    <a:pt x="752" y="5817"/>
                    <a:pt x="709" y="5745"/>
                    <a:pt x="636" y="5629"/>
                  </a:cubicBezTo>
                  <a:cubicBezTo>
                    <a:pt x="564" y="5514"/>
                    <a:pt x="463" y="5355"/>
                    <a:pt x="405" y="5138"/>
                  </a:cubicBezTo>
                  <a:cubicBezTo>
                    <a:pt x="261" y="4734"/>
                    <a:pt x="246" y="4185"/>
                    <a:pt x="333" y="3679"/>
                  </a:cubicBezTo>
                  <a:cubicBezTo>
                    <a:pt x="391" y="3419"/>
                    <a:pt x="463" y="3188"/>
                    <a:pt x="550" y="2971"/>
                  </a:cubicBezTo>
                  <a:cubicBezTo>
                    <a:pt x="636" y="2754"/>
                    <a:pt x="738" y="2566"/>
                    <a:pt x="839" y="2407"/>
                  </a:cubicBezTo>
                  <a:cubicBezTo>
                    <a:pt x="925" y="2248"/>
                    <a:pt x="1012" y="2118"/>
                    <a:pt x="1070" y="2032"/>
                  </a:cubicBezTo>
                  <a:cubicBezTo>
                    <a:pt x="1128" y="1945"/>
                    <a:pt x="1171" y="1887"/>
                    <a:pt x="1171" y="1887"/>
                  </a:cubicBezTo>
                  <a:cubicBezTo>
                    <a:pt x="1171" y="1887"/>
                    <a:pt x="1200" y="1844"/>
                    <a:pt x="1258" y="1757"/>
                  </a:cubicBezTo>
                  <a:cubicBezTo>
                    <a:pt x="1330" y="1670"/>
                    <a:pt x="1417" y="1540"/>
                    <a:pt x="1532" y="1396"/>
                  </a:cubicBezTo>
                  <a:cubicBezTo>
                    <a:pt x="1763" y="1121"/>
                    <a:pt x="2125" y="775"/>
                    <a:pt x="2558" y="543"/>
                  </a:cubicBezTo>
                  <a:cubicBezTo>
                    <a:pt x="2775" y="428"/>
                    <a:pt x="3020" y="327"/>
                    <a:pt x="3252" y="269"/>
                  </a:cubicBezTo>
                  <a:cubicBezTo>
                    <a:pt x="3497" y="197"/>
                    <a:pt x="3728" y="182"/>
                    <a:pt x="3945" y="168"/>
                  </a:cubicBezTo>
                  <a:cubicBezTo>
                    <a:pt x="3993" y="166"/>
                    <a:pt x="4039" y="165"/>
                    <a:pt x="4084" y="165"/>
                  </a:cubicBezTo>
                  <a:cubicBezTo>
                    <a:pt x="4349" y="165"/>
                    <a:pt x="4550" y="190"/>
                    <a:pt x="4624" y="190"/>
                  </a:cubicBezTo>
                  <a:cubicBezTo>
                    <a:pt x="4646" y="190"/>
                    <a:pt x="4656" y="188"/>
                    <a:pt x="4653" y="182"/>
                  </a:cubicBezTo>
                  <a:cubicBezTo>
                    <a:pt x="4668" y="168"/>
                    <a:pt x="4350" y="38"/>
                    <a:pt x="3902" y="9"/>
                  </a:cubicBezTo>
                  <a:cubicBezTo>
                    <a:pt x="3817" y="4"/>
                    <a:pt x="3729" y="0"/>
                    <a:pt x="3638"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42"/>
            <p:cNvSpPr/>
            <p:nvPr/>
          </p:nvSpPr>
          <p:spPr>
            <a:xfrm>
              <a:off x="251588" y="342375"/>
              <a:ext cx="116700" cy="145825"/>
            </a:xfrm>
            <a:custGeom>
              <a:avLst/>
              <a:gdLst/>
              <a:ahLst/>
              <a:cxnLst/>
              <a:rect l="l" t="t" r="r" b="b"/>
              <a:pathLst>
                <a:path w="4668" h="5833" extrusionOk="0">
                  <a:moveTo>
                    <a:pt x="3638" y="1"/>
                  </a:moveTo>
                  <a:cubicBezTo>
                    <a:pt x="3480" y="1"/>
                    <a:pt x="3315" y="11"/>
                    <a:pt x="3150" y="38"/>
                  </a:cubicBezTo>
                  <a:cubicBezTo>
                    <a:pt x="2876" y="82"/>
                    <a:pt x="2616" y="169"/>
                    <a:pt x="2370" y="270"/>
                  </a:cubicBezTo>
                  <a:cubicBezTo>
                    <a:pt x="1864" y="501"/>
                    <a:pt x="1474" y="833"/>
                    <a:pt x="1200" y="1108"/>
                  </a:cubicBezTo>
                  <a:cubicBezTo>
                    <a:pt x="1070" y="1252"/>
                    <a:pt x="969" y="1382"/>
                    <a:pt x="896" y="1469"/>
                  </a:cubicBezTo>
                  <a:cubicBezTo>
                    <a:pt x="824" y="1556"/>
                    <a:pt x="781" y="1599"/>
                    <a:pt x="781" y="1599"/>
                  </a:cubicBezTo>
                  <a:cubicBezTo>
                    <a:pt x="781" y="1599"/>
                    <a:pt x="752" y="1657"/>
                    <a:pt x="694" y="1758"/>
                  </a:cubicBezTo>
                  <a:cubicBezTo>
                    <a:pt x="636" y="1845"/>
                    <a:pt x="550" y="1989"/>
                    <a:pt x="463" y="2162"/>
                  </a:cubicBezTo>
                  <a:cubicBezTo>
                    <a:pt x="376" y="2336"/>
                    <a:pt x="290" y="2553"/>
                    <a:pt x="203" y="2784"/>
                  </a:cubicBezTo>
                  <a:cubicBezTo>
                    <a:pt x="116" y="3015"/>
                    <a:pt x="58" y="3289"/>
                    <a:pt x="29" y="3564"/>
                  </a:cubicBezTo>
                  <a:cubicBezTo>
                    <a:pt x="1" y="3838"/>
                    <a:pt x="1" y="4127"/>
                    <a:pt x="44" y="4402"/>
                  </a:cubicBezTo>
                  <a:cubicBezTo>
                    <a:pt x="73" y="4677"/>
                    <a:pt x="145" y="4937"/>
                    <a:pt x="246" y="5168"/>
                  </a:cubicBezTo>
                  <a:cubicBezTo>
                    <a:pt x="333" y="5385"/>
                    <a:pt x="477" y="5558"/>
                    <a:pt x="564" y="5673"/>
                  </a:cubicBezTo>
                  <a:cubicBezTo>
                    <a:pt x="665" y="5775"/>
                    <a:pt x="737" y="5832"/>
                    <a:pt x="737" y="5832"/>
                  </a:cubicBezTo>
                  <a:cubicBezTo>
                    <a:pt x="752" y="5818"/>
                    <a:pt x="709" y="5746"/>
                    <a:pt x="636" y="5645"/>
                  </a:cubicBezTo>
                  <a:cubicBezTo>
                    <a:pt x="564" y="5515"/>
                    <a:pt x="463" y="5356"/>
                    <a:pt x="405" y="5139"/>
                  </a:cubicBezTo>
                  <a:cubicBezTo>
                    <a:pt x="261" y="4734"/>
                    <a:pt x="246" y="4185"/>
                    <a:pt x="333" y="3680"/>
                  </a:cubicBezTo>
                  <a:cubicBezTo>
                    <a:pt x="391" y="3419"/>
                    <a:pt x="448" y="3188"/>
                    <a:pt x="550" y="2972"/>
                  </a:cubicBezTo>
                  <a:cubicBezTo>
                    <a:pt x="636" y="2755"/>
                    <a:pt x="737" y="2567"/>
                    <a:pt x="839" y="2408"/>
                  </a:cubicBezTo>
                  <a:cubicBezTo>
                    <a:pt x="925" y="2249"/>
                    <a:pt x="1012" y="2119"/>
                    <a:pt x="1070" y="2032"/>
                  </a:cubicBezTo>
                  <a:cubicBezTo>
                    <a:pt x="1128" y="1946"/>
                    <a:pt x="1171" y="1888"/>
                    <a:pt x="1171" y="1888"/>
                  </a:cubicBezTo>
                  <a:cubicBezTo>
                    <a:pt x="1171" y="1888"/>
                    <a:pt x="1200" y="1845"/>
                    <a:pt x="1258" y="1758"/>
                  </a:cubicBezTo>
                  <a:cubicBezTo>
                    <a:pt x="1330" y="1671"/>
                    <a:pt x="1417" y="1541"/>
                    <a:pt x="1532" y="1411"/>
                  </a:cubicBezTo>
                  <a:cubicBezTo>
                    <a:pt x="1763" y="1122"/>
                    <a:pt x="2125" y="790"/>
                    <a:pt x="2558" y="544"/>
                  </a:cubicBezTo>
                  <a:cubicBezTo>
                    <a:pt x="2775" y="429"/>
                    <a:pt x="3020" y="327"/>
                    <a:pt x="3251" y="270"/>
                  </a:cubicBezTo>
                  <a:cubicBezTo>
                    <a:pt x="3497" y="212"/>
                    <a:pt x="3728" y="183"/>
                    <a:pt x="3945" y="169"/>
                  </a:cubicBezTo>
                  <a:cubicBezTo>
                    <a:pt x="3984" y="167"/>
                    <a:pt x="4022" y="167"/>
                    <a:pt x="4059" y="167"/>
                  </a:cubicBezTo>
                  <a:cubicBezTo>
                    <a:pt x="4325" y="167"/>
                    <a:pt x="4529" y="197"/>
                    <a:pt x="4613" y="197"/>
                  </a:cubicBezTo>
                  <a:cubicBezTo>
                    <a:pt x="4642" y="197"/>
                    <a:pt x="4656" y="193"/>
                    <a:pt x="4653" y="183"/>
                  </a:cubicBezTo>
                  <a:cubicBezTo>
                    <a:pt x="4667" y="169"/>
                    <a:pt x="4350" y="38"/>
                    <a:pt x="3902" y="10"/>
                  </a:cubicBezTo>
                  <a:cubicBezTo>
                    <a:pt x="3817" y="4"/>
                    <a:pt x="3729" y="1"/>
                    <a:pt x="3638"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42"/>
            <p:cNvSpPr/>
            <p:nvPr/>
          </p:nvSpPr>
          <p:spPr>
            <a:xfrm>
              <a:off x="316613" y="392800"/>
              <a:ext cx="116325" cy="145650"/>
            </a:xfrm>
            <a:custGeom>
              <a:avLst/>
              <a:gdLst/>
              <a:ahLst/>
              <a:cxnLst/>
              <a:rect l="l" t="t" r="r" b="b"/>
              <a:pathLst>
                <a:path w="4653" h="5826" extrusionOk="0">
                  <a:moveTo>
                    <a:pt x="3646" y="0"/>
                  </a:moveTo>
                  <a:cubicBezTo>
                    <a:pt x="3486" y="0"/>
                    <a:pt x="3318" y="16"/>
                    <a:pt x="3150" y="44"/>
                  </a:cubicBezTo>
                  <a:cubicBezTo>
                    <a:pt x="2876" y="88"/>
                    <a:pt x="2616" y="160"/>
                    <a:pt x="2370" y="275"/>
                  </a:cubicBezTo>
                  <a:cubicBezTo>
                    <a:pt x="1864" y="492"/>
                    <a:pt x="1460" y="839"/>
                    <a:pt x="1200" y="1113"/>
                  </a:cubicBezTo>
                  <a:cubicBezTo>
                    <a:pt x="1070" y="1244"/>
                    <a:pt x="968" y="1374"/>
                    <a:pt x="896" y="1460"/>
                  </a:cubicBezTo>
                  <a:cubicBezTo>
                    <a:pt x="824" y="1547"/>
                    <a:pt x="781" y="1605"/>
                    <a:pt x="781" y="1605"/>
                  </a:cubicBezTo>
                  <a:cubicBezTo>
                    <a:pt x="781" y="1605"/>
                    <a:pt x="752" y="1663"/>
                    <a:pt x="694" y="1749"/>
                  </a:cubicBezTo>
                  <a:cubicBezTo>
                    <a:pt x="636" y="1850"/>
                    <a:pt x="549" y="1995"/>
                    <a:pt x="463" y="2168"/>
                  </a:cubicBezTo>
                  <a:cubicBezTo>
                    <a:pt x="376" y="2342"/>
                    <a:pt x="289" y="2544"/>
                    <a:pt x="203" y="2790"/>
                  </a:cubicBezTo>
                  <a:cubicBezTo>
                    <a:pt x="116" y="3021"/>
                    <a:pt x="58" y="3281"/>
                    <a:pt x="29" y="3570"/>
                  </a:cubicBezTo>
                  <a:cubicBezTo>
                    <a:pt x="0" y="3844"/>
                    <a:pt x="0" y="4133"/>
                    <a:pt x="44" y="4408"/>
                  </a:cubicBezTo>
                  <a:cubicBezTo>
                    <a:pt x="73" y="4682"/>
                    <a:pt x="145" y="4942"/>
                    <a:pt x="246" y="5159"/>
                  </a:cubicBezTo>
                  <a:cubicBezTo>
                    <a:pt x="333" y="5390"/>
                    <a:pt x="477" y="5564"/>
                    <a:pt x="564" y="5679"/>
                  </a:cubicBezTo>
                  <a:cubicBezTo>
                    <a:pt x="655" y="5770"/>
                    <a:pt x="710" y="5826"/>
                    <a:pt x="731" y="5826"/>
                  </a:cubicBezTo>
                  <a:cubicBezTo>
                    <a:pt x="734" y="5826"/>
                    <a:pt x="736" y="5825"/>
                    <a:pt x="737" y="5824"/>
                  </a:cubicBezTo>
                  <a:cubicBezTo>
                    <a:pt x="752" y="5824"/>
                    <a:pt x="708" y="5752"/>
                    <a:pt x="636" y="5636"/>
                  </a:cubicBezTo>
                  <a:cubicBezTo>
                    <a:pt x="564" y="5520"/>
                    <a:pt x="463" y="5361"/>
                    <a:pt x="405" y="5145"/>
                  </a:cubicBezTo>
                  <a:cubicBezTo>
                    <a:pt x="260" y="4726"/>
                    <a:pt x="246" y="4177"/>
                    <a:pt x="333" y="3671"/>
                  </a:cubicBezTo>
                  <a:cubicBezTo>
                    <a:pt x="376" y="3425"/>
                    <a:pt x="448" y="3180"/>
                    <a:pt x="549" y="2977"/>
                  </a:cubicBezTo>
                  <a:cubicBezTo>
                    <a:pt x="636" y="2761"/>
                    <a:pt x="737" y="2558"/>
                    <a:pt x="824" y="2399"/>
                  </a:cubicBezTo>
                  <a:cubicBezTo>
                    <a:pt x="925" y="2240"/>
                    <a:pt x="1012" y="2110"/>
                    <a:pt x="1070" y="2024"/>
                  </a:cubicBezTo>
                  <a:cubicBezTo>
                    <a:pt x="1127" y="1937"/>
                    <a:pt x="1171" y="1894"/>
                    <a:pt x="1171" y="1894"/>
                  </a:cubicBezTo>
                  <a:cubicBezTo>
                    <a:pt x="1171" y="1894"/>
                    <a:pt x="1200" y="1836"/>
                    <a:pt x="1257" y="1749"/>
                  </a:cubicBezTo>
                  <a:cubicBezTo>
                    <a:pt x="1330" y="1663"/>
                    <a:pt x="1416" y="1547"/>
                    <a:pt x="1532" y="1402"/>
                  </a:cubicBezTo>
                  <a:cubicBezTo>
                    <a:pt x="1763" y="1128"/>
                    <a:pt x="2124" y="781"/>
                    <a:pt x="2558" y="550"/>
                  </a:cubicBezTo>
                  <a:cubicBezTo>
                    <a:pt x="2774" y="420"/>
                    <a:pt x="3020" y="333"/>
                    <a:pt x="3251" y="261"/>
                  </a:cubicBezTo>
                  <a:cubicBezTo>
                    <a:pt x="3497" y="203"/>
                    <a:pt x="3728" y="174"/>
                    <a:pt x="3930" y="174"/>
                  </a:cubicBezTo>
                  <a:cubicBezTo>
                    <a:pt x="3978" y="173"/>
                    <a:pt x="4025" y="172"/>
                    <a:pt x="4069" y="172"/>
                  </a:cubicBezTo>
                  <a:cubicBezTo>
                    <a:pt x="4335" y="172"/>
                    <a:pt x="4537" y="197"/>
                    <a:pt x="4616" y="197"/>
                  </a:cubicBezTo>
                  <a:cubicBezTo>
                    <a:pt x="4640" y="197"/>
                    <a:pt x="4653" y="195"/>
                    <a:pt x="4653" y="189"/>
                  </a:cubicBezTo>
                  <a:cubicBezTo>
                    <a:pt x="4653" y="160"/>
                    <a:pt x="4349" y="44"/>
                    <a:pt x="3901" y="15"/>
                  </a:cubicBezTo>
                  <a:cubicBezTo>
                    <a:pt x="3820" y="5"/>
                    <a:pt x="3734" y="0"/>
                    <a:pt x="3646"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42"/>
            <p:cNvSpPr/>
            <p:nvPr/>
          </p:nvSpPr>
          <p:spPr>
            <a:xfrm>
              <a:off x="246538" y="405100"/>
              <a:ext cx="503200" cy="454800"/>
            </a:xfrm>
            <a:custGeom>
              <a:avLst/>
              <a:gdLst/>
              <a:ahLst/>
              <a:cxnLst/>
              <a:rect l="l" t="t" r="r" b="b"/>
              <a:pathLst>
                <a:path w="20128" h="18192" extrusionOk="0">
                  <a:moveTo>
                    <a:pt x="593" y="0"/>
                  </a:moveTo>
                  <a:cubicBezTo>
                    <a:pt x="0" y="1301"/>
                    <a:pt x="116" y="2673"/>
                    <a:pt x="954" y="3323"/>
                  </a:cubicBezTo>
                  <a:cubicBezTo>
                    <a:pt x="997" y="3352"/>
                    <a:pt x="1041" y="3396"/>
                    <a:pt x="1084" y="3425"/>
                  </a:cubicBezTo>
                  <a:lnTo>
                    <a:pt x="20127" y="18191"/>
                  </a:lnTo>
                  <a:cubicBezTo>
                    <a:pt x="20084" y="17888"/>
                    <a:pt x="20055" y="17570"/>
                    <a:pt x="20041" y="17252"/>
                  </a:cubicBezTo>
                  <a:cubicBezTo>
                    <a:pt x="19636" y="17006"/>
                    <a:pt x="19231" y="16732"/>
                    <a:pt x="18841" y="16457"/>
                  </a:cubicBezTo>
                  <a:cubicBezTo>
                    <a:pt x="16558" y="14882"/>
                    <a:pt x="14377" y="13076"/>
                    <a:pt x="12209" y="11328"/>
                  </a:cubicBezTo>
                  <a:cubicBezTo>
                    <a:pt x="9262" y="8944"/>
                    <a:pt x="6300" y="6459"/>
                    <a:pt x="3685" y="3714"/>
                  </a:cubicBezTo>
                  <a:cubicBezTo>
                    <a:pt x="2558" y="2529"/>
                    <a:pt x="1561" y="1272"/>
                    <a:pt x="593"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42"/>
            <p:cNvSpPr/>
            <p:nvPr/>
          </p:nvSpPr>
          <p:spPr>
            <a:xfrm>
              <a:off x="367913" y="346925"/>
              <a:ext cx="572550" cy="551625"/>
            </a:xfrm>
            <a:custGeom>
              <a:avLst/>
              <a:gdLst/>
              <a:ahLst/>
              <a:cxnLst/>
              <a:rect l="l" t="t" r="r" b="b"/>
              <a:pathLst>
                <a:path w="22902" h="22065" extrusionOk="0">
                  <a:moveTo>
                    <a:pt x="0" y="1"/>
                  </a:moveTo>
                  <a:lnTo>
                    <a:pt x="0" y="1"/>
                  </a:lnTo>
                  <a:cubicBezTo>
                    <a:pt x="809" y="651"/>
                    <a:pt x="1633" y="1301"/>
                    <a:pt x="2442" y="1952"/>
                  </a:cubicBezTo>
                  <a:cubicBezTo>
                    <a:pt x="3251" y="2602"/>
                    <a:pt x="4060" y="3252"/>
                    <a:pt x="4884" y="3888"/>
                  </a:cubicBezTo>
                  <a:lnTo>
                    <a:pt x="7325" y="5824"/>
                  </a:lnTo>
                  <a:lnTo>
                    <a:pt x="9782" y="7731"/>
                  </a:lnTo>
                  <a:lnTo>
                    <a:pt x="12224" y="9653"/>
                  </a:lnTo>
                  <a:cubicBezTo>
                    <a:pt x="13047" y="10288"/>
                    <a:pt x="13871" y="10924"/>
                    <a:pt x="14694" y="11560"/>
                  </a:cubicBezTo>
                  <a:lnTo>
                    <a:pt x="17165" y="13453"/>
                  </a:lnTo>
                  <a:cubicBezTo>
                    <a:pt x="17966" y="14082"/>
                    <a:pt x="18781" y="14712"/>
                    <a:pt x="19597" y="15341"/>
                  </a:cubicBezTo>
                  <a:lnTo>
                    <a:pt x="19597" y="15341"/>
                  </a:lnTo>
                  <a:lnTo>
                    <a:pt x="21225" y="18683"/>
                  </a:lnTo>
                  <a:cubicBezTo>
                    <a:pt x="21774" y="19810"/>
                    <a:pt x="22323" y="20937"/>
                    <a:pt x="22901" y="22064"/>
                  </a:cubicBezTo>
                  <a:cubicBezTo>
                    <a:pt x="22395" y="20923"/>
                    <a:pt x="21875" y="19796"/>
                    <a:pt x="21355" y="18654"/>
                  </a:cubicBezTo>
                  <a:lnTo>
                    <a:pt x="19795" y="15259"/>
                  </a:lnTo>
                  <a:lnTo>
                    <a:pt x="19780" y="15215"/>
                  </a:lnTo>
                  <a:lnTo>
                    <a:pt x="19751" y="15201"/>
                  </a:lnTo>
                  <a:cubicBezTo>
                    <a:pt x="18928" y="14551"/>
                    <a:pt x="18119" y="13915"/>
                    <a:pt x="17295" y="13265"/>
                  </a:cubicBezTo>
                  <a:lnTo>
                    <a:pt x="14839" y="11358"/>
                  </a:lnTo>
                  <a:cubicBezTo>
                    <a:pt x="14015" y="10722"/>
                    <a:pt x="13206" y="10072"/>
                    <a:pt x="12383" y="9450"/>
                  </a:cubicBezTo>
                  <a:lnTo>
                    <a:pt x="9912" y="7543"/>
                  </a:lnTo>
                  <a:lnTo>
                    <a:pt x="7456" y="5636"/>
                  </a:lnTo>
                  <a:lnTo>
                    <a:pt x="4970" y="3758"/>
                  </a:lnTo>
                  <a:cubicBezTo>
                    <a:pt x="4147" y="3122"/>
                    <a:pt x="3323" y="2501"/>
                    <a:pt x="2500" y="1879"/>
                  </a:cubicBezTo>
                  <a:cubicBezTo>
                    <a:pt x="1662" y="1244"/>
                    <a:pt x="838" y="622"/>
                    <a:pt x="0"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994169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1695"/>
          <p:cNvPicPr/>
          <p:nvPr/>
        </p:nvPicPr>
        <p:blipFill>
          <a:blip r:embed="rId2"/>
          <a:stretch/>
        </p:blipFill>
        <p:spPr>
          <a:xfrm>
            <a:off x="644235" y="145473"/>
            <a:ext cx="8032173" cy="2201831"/>
          </a:xfrm>
          <a:prstGeom prst="rect">
            <a:avLst/>
          </a:prstGeom>
        </p:spPr>
      </p:pic>
      <p:sp>
        <p:nvSpPr>
          <p:cNvPr id="4" name="Rectangle 3"/>
          <p:cNvSpPr/>
          <p:nvPr/>
        </p:nvSpPr>
        <p:spPr>
          <a:xfrm>
            <a:off x="332509" y="2298606"/>
            <a:ext cx="2202871" cy="375487"/>
          </a:xfrm>
          <a:prstGeom prst="rect">
            <a:avLst/>
          </a:prstGeom>
        </p:spPr>
        <p:txBody>
          <a:bodyPr wrap="square">
            <a:spAutoFit/>
          </a:bodyPr>
          <a:lstStyle/>
          <a:p>
            <a:pPr>
              <a:lnSpc>
                <a:spcPct val="115000"/>
              </a:lnSpc>
              <a:tabLst>
                <a:tab pos="1828800" algn="l"/>
                <a:tab pos="4258310" algn="l"/>
              </a:tabLst>
            </a:pPr>
            <a:r>
              <a:rPr lang="vi-VN" sz="1600" b="1" dirty="0">
                <a:solidFill>
                  <a:srgbClr val="FF0000"/>
                </a:solidFill>
                <a:latin typeface="Times New Roman" panose="02020603050405020304" pitchFamily="18" charset="0"/>
                <a:ea typeface="Times New Roman" panose="02020603050405020304" pitchFamily="18" charset="0"/>
              </a:rPr>
              <a:t>a) Phân từ </a:t>
            </a:r>
            <a:r>
              <a:rPr lang="vi-VN" sz="1600" b="1" dirty="0" smtClean="0">
                <a:solidFill>
                  <a:srgbClr val="FF0000"/>
                </a:solidFill>
                <a:latin typeface="Times New Roman" panose="02020603050405020304" pitchFamily="18" charset="0"/>
                <a:ea typeface="Times New Roman" panose="02020603050405020304" pitchFamily="18" charset="0"/>
              </a:rPr>
              <a:t>methane</a:t>
            </a:r>
            <a:endParaRPr lang="en-US" sz="1600" b="1" dirty="0">
              <a:solidFill>
                <a:srgbClr val="FF0000"/>
              </a:solidFill>
              <a:latin typeface="Arial" panose="020B0604020202020204" pitchFamily="34" charset="0"/>
              <a:ea typeface="Arial" panose="020B0604020202020204" pitchFamily="34" charset="0"/>
            </a:endParaRPr>
          </a:p>
        </p:txBody>
      </p:sp>
      <p:sp>
        <p:nvSpPr>
          <p:cNvPr id="5" name="Rectangle 4"/>
          <p:cNvSpPr/>
          <p:nvPr/>
        </p:nvSpPr>
        <p:spPr>
          <a:xfrm>
            <a:off x="6646720" y="2315920"/>
            <a:ext cx="1904995" cy="375487"/>
          </a:xfrm>
          <a:prstGeom prst="rect">
            <a:avLst/>
          </a:prstGeom>
        </p:spPr>
        <p:txBody>
          <a:bodyPr wrap="square">
            <a:spAutoFit/>
          </a:bodyPr>
          <a:lstStyle/>
          <a:p>
            <a:pPr>
              <a:lnSpc>
                <a:spcPct val="115000"/>
              </a:lnSpc>
              <a:tabLst>
                <a:tab pos="1828800" algn="l"/>
                <a:tab pos="4258310" algn="l"/>
              </a:tabLst>
            </a:pPr>
            <a:r>
              <a:rPr lang="vi-VN" sz="1600" b="1" dirty="0" smtClean="0">
                <a:solidFill>
                  <a:srgbClr val="FF0000"/>
                </a:solidFill>
                <a:latin typeface="Times New Roman" panose="02020603050405020304" pitchFamily="18" charset="0"/>
                <a:ea typeface="Times New Roman" panose="02020603050405020304" pitchFamily="18" charset="0"/>
              </a:rPr>
              <a:t>c</a:t>
            </a:r>
            <a:r>
              <a:rPr lang="vi-VN" sz="1600" b="1" dirty="0">
                <a:solidFill>
                  <a:srgbClr val="FF0000"/>
                </a:solidFill>
                <a:latin typeface="Times New Roman" panose="02020603050405020304" pitchFamily="18" charset="0"/>
                <a:ea typeface="Times New Roman" panose="02020603050405020304" pitchFamily="18" charset="0"/>
              </a:rPr>
              <a:t>) Phân tứ ethylene</a:t>
            </a:r>
            <a:endParaRPr lang="en-US" sz="1600" b="1" dirty="0">
              <a:solidFill>
                <a:srgbClr val="FF0000"/>
              </a:solidFill>
              <a:latin typeface="Arial" panose="020B0604020202020204" pitchFamily="34" charset="0"/>
              <a:ea typeface="Arial" panose="020B0604020202020204" pitchFamily="34" charset="0"/>
            </a:endParaRPr>
          </a:p>
        </p:txBody>
      </p:sp>
      <p:sp>
        <p:nvSpPr>
          <p:cNvPr id="6" name="Rectangle 5"/>
          <p:cNvSpPr/>
          <p:nvPr/>
        </p:nvSpPr>
        <p:spPr>
          <a:xfrm>
            <a:off x="2930236" y="2336704"/>
            <a:ext cx="2587342" cy="375487"/>
          </a:xfrm>
          <a:prstGeom prst="rect">
            <a:avLst/>
          </a:prstGeom>
        </p:spPr>
        <p:txBody>
          <a:bodyPr wrap="square">
            <a:spAutoFit/>
          </a:bodyPr>
          <a:lstStyle/>
          <a:p>
            <a:pPr>
              <a:lnSpc>
                <a:spcPct val="115000"/>
              </a:lnSpc>
              <a:tabLst>
                <a:tab pos="1828800" algn="l"/>
                <a:tab pos="4258310" algn="l"/>
              </a:tabLst>
            </a:pPr>
            <a:r>
              <a:rPr lang="vi-VN" sz="1600" b="1" dirty="0" smtClean="0">
                <a:solidFill>
                  <a:srgbClr val="FF0000"/>
                </a:solidFill>
                <a:latin typeface="Times New Roman" panose="02020603050405020304" pitchFamily="18" charset="0"/>
                <a:ea typeface="Times New Roman" panose="02020603050405020304" pitchFamily="18" charset="0"/>
              </a:rPr>
              <a:t>b</a:t>
            </a:r>
            <a:r>
              <a:rPr lang="vi-VN" sz="1600" b="1" dirty="0">
                <a:solidFill>
                  <a:srgbClr val="FF0000"/>
                </a:solidFill>
                <a:latin typeface="Times New Roman" panose="02020603050405020304" pitchFamily="18" charset="0"/>
                <a:ea typeface="Times New Roman" panose="02020603050405020304" pitchFamily="18" charset="0"/>
              </a:rPr>
              <a:t>) Phân tử methyhc </a:t>
            </a:r>
            <a:r>
              <a:rPr lang="vi-VN" sz="1600" b="1" dirty="0" smtClean="0">
                <a:solidFill>
                  <a:srgbClr val="FF0000"/>
                </a:solidFill>
                <a:latin typeface="Times New Roman" panose="02020603050405020304" pitchFamily="18" charset="0"/>
                <a:ea typeface="Times New Roman" panose="02020603050405020304" pitchFamily="18" charset="0"/>
              </a:rPr>
              <a:t>alcohol</a:t>
            </a:r>
            <a:endParaRPr lang="en-US" sz="1600" b="1" dirty="0">
              <a:solidFill>
                <a:srgbClr val="FF0000"/>
              </a:solidFill>
              <a:latin typeface="Arial" panose="020B0604020202020204" pitchFamily="34" charset="0"/>
              <a:ea typeface="Arial" panose="020B0604020202020204" pitchFamily="34" charset="0"/>
            </a:endParaRPr>
          </a:p>
        </p:txBody>
      </p:sp>
      <p:sp>
        <p:nvSpPr>
          <p:cNvPr id="11" name="Shape 1699"/>
          <p:cNvSpPr txBox="1"/>
          <p:nvPr/>
        </p:nvSpPr>
        <p:spPr>
          <a:xfrm>
            <a:off x="633842" y="2994990"/>
            <a:ext cx="7917874" cy="905902"/>
          </a:xfrm>
          <a:prstGeom prst="rect">
            <a:avLst/>
          </a:prstGeom>
          <a:noFill/>
        </p:spPr>
        <p:txBody>
          <a:bodyPr lIns="0" tIns="0" rIns="0" bIns="0"/>
          <a:lstStyle/>
          <a:p>
            <a:pPr marL="0" marR="0" algn="ctr">
              <a:lnSpc>
                <a:spcPct val="115000"/>
              </a:lnSpc>
              <a:spcBef>
                <a:spcPts val="0"/>
              </a:spcBef>
              <a:spcAft>
                <a:spcPts val="0"/>
              </a:spcAft>
            </a:pPr>
            <a:r>
              <a:rPr lang="en-US" sz="2400" b="1" i="1" dirty="0">
                <a:solidFill>
                  <a:schemeClr val="accent6">
                    <a:lumMod val="75000"/>
                  </a:schemeClr>
                </a:solidFill>
                <a:latin typeface="Times New Roman" panose="02020603050405020304" pitchFamily="18" charset="0"/>
                <a:ea typeface="Times New Roman" panose="02020603050405020304" pitchFamily="18" charset="0"/>
              </a:rPr>
              <a:t>H</a:t>
            </a:r>
            <a:r>
              <a:rPr lang="vi-VN" sz="2400" b="1" i="1" dirty="0" smtClean="0">
                <a:solidFill>
                  <a:schemeClr val="accent6">
                    <a:lumMod val="75000"/>
                  </a:schemeClr>
                </a:solidFill>
                <a:effectLst/>
                <a:latin typeface="Times New Roman" panose="02020603050405020304" pitchFamily="18" charset="0"/>
                <a:ea typeface="Times New Roman" panose="02020603050405020304" pitchFamily="18" charset="0"/>
              </a:rPr>
              <a:t>ình </a:t>
            </a:r>
            <a:r>
              <a:rPr lang="vi-VN" sz="2400" b="1" i="1" dirty="0">
                <a:solidFill>
                  <a:schemeClr val="accent6">
                    <a:lumMod val="75000"/>
                  </a:schemeClr>
                </a:solidFill>
                <a:effectLst/>
                <a:latin typeface="Times New Roman" panose="02020603050405020304" pitchFamily="18" charset="0"/>
                <a:ea typeface="Times New Roman" panose="02020603050405020304" pitchFamily="18" charset="0"/>
              </a:rPr>
              <a:t>19.5. Mô hình mô </a:t>
            </a:r>
            <a:r>
              <a:rPr lang="vi-VN" sz="2400" b="1" i="1" dirty="0" smtClean="0">
                <a:solidFill>
                  <a:schemeClr val="accent6">
                    <a:lumMod val="75000"/>
                  </a:schemeClr>
                </a:solidFill>
                <a:effectLst/>
                <a:latin typeface="Times New Roman" panose="02020603050405020304" pitchFamily="18" charset="0"/>
                <a:ea typeface="Times New Roman" panose="02020603050405020304" pitchFamily="18" charset="0"/>
              </a:rPr>
              <a:t>t</a:t>
            </a:r>
            <a:r>
              <a:rPr lang="en-US" sz="2400" b="1" i="1" dirty="0">
                <a:solidFill>
                  <a:schemeClr val="accent6">
                    <a:lumMod val="75000"/>
                  </a:schemeClr>
                </a:solidFill>
                <a:latin typeface="Times New Roman" panose="02020603050405020304" pitchFamily="18" charset="0"/>
                <a:ea typeface="Times New Roman" panose="02020603050405020304" pitchFamily="18" charset="0"/>
              </a:rPr>
              <a:t>ả</a:t>
            </a:r>
            <a:r>
              <a:rPr lang="vi-VN" sz="2400" b="1" i="1" dirty="0" smtClean="0">
                <a:solidFill>
                  <a:schemeClr val="accent6">
                    <a:lumMod val="75000"/>
                  </a:schemeClr>
                </a:solidFill>
                <a:effectLst/>
                <a:latin typeface="Times New Roman" panose="02020603050405020304" pitchFamily="18" charset="0"/>
                <a:ea typeface="Times New Roman" panose="02020603050405020304" pitchFamily="18" charset="0"/>
              </a:rPr>
              <a:t> </a:t>
            </a:r>
            <a:r>
              <a:rPr lang="vi-VN" sz="2400" b="1" i="1" dirty="0">
                <a:solidFill>
                  <a:schemeClr val="accent6">
                    <a:lumMod val="75000"/>
                  </a:schemeClr>
                </a:solidFill>
                <a:effectLst/>
                <a:latin typeface="Times New Roman" panose="02020603050405020304" pitchFamily="18" charset="0"/>
                <a:ea typeface="Times New Roman" panose="02020603050405020304" pitchFamily="18" charset="0"/>
              </a:rPr>
              <a:t>sự góp chung </a:t>
            </a:r>
            <a:r>
              <a:rPr lang="vi-VN" sz="2400" b="1" i="1" dirty="0" smtClean="0">
                <a:solidFill>
                  <a:schemeClr val="accent6">
                    <a:lumMod val="75000"/>
                  </a:schemeClr>
                </a:solidFill>
                <a:effectLst/>
                <a:latin typeface="Times New Roman" panose="02020603050405020304" pitchFamily="18" charset="0"/>
                <a:ea typeface="Times New Roman" panose="02020603050405020304" pitchFamily="18" charset="0"/>
              </a:rPr>
              <a:t>elec</a:t>
            </a:r>
            <a:r>
              <a:rPr lang="en-US" sz="2400" b="1" i="1" dirty="0" err="1" smtClean="0">
                <a:solidFill>
                  <a:schemeClr val="accent6">
                    <a:lumMod val="75000"/>
                  </a:schemeClr>
                </a:solidFill>
                <a:effectLst/>
                <a:latin typeface="Times New Roman" panose="02020603050405020304" pitchFamily="18" charset="0"/>
                <a:ea typeface="Times New Roman" panose="02020603050405020304" pitchFamily="18" charset="0"/>
              </a:rPr>
              <a:t>tr</a:t>
            </a:r>
            <a:r>
              <a:rPr lang="vi-VN" sz="2400" b="1" i="1" dirty="0" smtClean="0">
                <a:solidFill>
                  <a:schemeClr val="accent6">
                    <a:lumMod val="75000"/>
                  </a:schemeClr>
                </a:solidFill>
                <a:effectLst/>
                <a:latin typeface="Times New Roman" panose="02020603050405020304" pitchFamily="18" charset="0"/>
                <a:ea typeface="Times New Roman" panose="02020603050405020304" pitchFamily="18" charset="0"/>
              </a:rPr>
              <a:t>on </a:t>
            </a:r>
            <a:r>
              <a:rPr lang="vi-VN" sz="2400" b="1" i="1" dirty="0">
                <a:solidFill>
                  <a:schemeClr val="accent6">
                    <a:lumMod val="75000"/>
                  </a:schemeClr>
                </a:solidFill>
                <a:effectLst/>
                <a:latin typeface="Times New Roman" panose="02020603050405020304" pitchFamily="18" charset="0"/>
                <a:ea typeface="Times New Roman" panose="02020603050405020304" pitchFamily="18" charset="0"/>
              </a:rPr>
              <a:t>của các nguyên </a:t>
            </a:r>
            <a:r>
              <a:rPr lang="vi-VN" sz="2400" b="1" i="1" dirty="0" smtClean="0">
                <a:solidFill>
                  <a:schemeClr val="accent6">
                    <a:lumMod val="75000"/>
                  </a:schemeClr>
                </a:solidFill>
                <a:effectLst/>
                <a:latin typeface="Times New Roman" panose="02020603050405020304" pitchFamily="18" charset="0"/>
                <a:ea typeface="Times New Roman" panose="02020603050405020304" pitchFamily="18" charset="0"/>
              </a:rPr>
              <a:t>t</a:t>
            </a:r>
            <a:r>
              <a:rPr lang="en-US" sz="2400" b="1" i="1" dirty="0" smtClean="0">
                <a:solidFill>
                  <a:schemeClr val="accent6">
                    <a:lumMod val="75000"/>
                  </a:schemeClr>
                </a:solidFill>
                <a:latin typeface="Times New Roman" panose="02020603050405020304" pitchFamily="18" charset="0"/>
                <a:ea typeface="Times New Roman" panose="02020603050405020304" pitchFamily="18" charset="0"/>
              </a:rPr>
              <a:t>ử </a:t>
            </a:r>
            <a:r>
              <a:rPr lang="en-US" sz="2400" b="1" i="1" dirty="0" err="1" smtClean="0">
                <a:solidFill>
                  <a:schemeClr val="accent6">
                    <a:lumMod val="75000"/>
                  </a:schemeClr>
                </a:solidFill>
                <a:latin typeface="Times New Roman" panose="02020603050405020304" pitchFamily="18" charset="0"/>
                <a:ea typeface="Times New Roman" panose="02020603050405020304" pitchFamily="18" charset="0"/>
              </a:rPr>
              <a:t>tr</a:t>
            </a:r>
            <a:r>
              <a:rPr lang="vi-VN" sz="2400" b="1" i="1" dirty="0" smtClean="0">
                <a:solidFill>
                  <a:schemeClr val="accent6">
                    <a:lumMod val="75000"/>
                  </a:schemeClr>
                </a:solidFill>
                <a:effectLst/>
                <a:latin typeface="Times New Roman" panose="02020603050405020304" pitchFamily="18" charset="0"/>
                <a:ea typeface="Times New Roman" panose="02020603050405020304" pitchFamily="18" charset="0"/>
              </a:rPr>
              <a:t>ong </a:t>
            </a:r>
            <a:r>
              <a:rPr lang="vi-VN" sz="2400" b="1" i="1" dirty="0">
                <a:solidFill>
                  <a:schemeClr val="accent6">
                    <a:lumMod val="75000"/>
                  </a:schemeClr>
                </a:solidFill>
                <a:effectLst/>
                <a:latin typeface="Times New Roman" panose="02020603050405020304" pitchFamily="18" charset="0"/>
                <a:ea typeface="Times New Roman" panose="02020603050405020304" pitchFamily="18" charset="0"/>
              </a:rPr>
              <a:t>môt </a:t>
            </a:r>
            <a:r>
              <a:rPr lang="vi-VN" sz="2400" b="1" i="1" dirty="0" smtClean="0">
                <a:solidFill>
                  <a:schemeClr val="accent6">
                    <a:lumMod val="75000"/>
                  </a:schemeClr>
                </a:solidFill>
                <a:effectLst/>
                <a:latin typeface="Times New Roman" panose="02020603050405020304" pitchFamily="18" charset="0"/>
                <a:ea typeface="Times New Roman" panose="02020603050405020304" pitchFamily="18" charset="0"/>
              </a:rPr>
              <a:t>s</a:t>
            </a:r>
            <a:r>
              <a:rPr lang="en-US" sz="2400" b="1" i="1" dirty="0" smtClean="0">
                <a:solidFill>
                  <a:schemeClr val="accent6">
                    <a:lumMod val="75000"/>
                  </a:schemeClr>
                </a:solidFill>
                <a:latin typeface="Times New Roman" panose="02020603050405020304" pitchFamily="18" charset="0"/>
                <a:ea typeface="Times New Roman" panose="02020603050405020304" pitchFamily="18" charset="0"/>
              </a:rPr>
              <a:t>ố</a:t>
            </a:r>
            <a:r>
              <a:rPr lang="vi-VN" sz="2400" b="1" i="1" dirty="0" smtClean="0">
                <a:solidFill>
                  <a:schemeClr val="accent6">
                    <a:lumMod val="75000"/>
                  </a:schemeClr>
                </a:solidFill>
                <a:effectLst/>
                <a:latin typeface="Times New Roman" panose="02020603050405020304" pitchFamily="18" charset="0"/>
                <a:ea typeface="Times New Roman" panose="02020603050405020304" pitchFamily="18" charset="0"/>
              </a:rPr>
              <a:t> </a:t>
            </a:r>
            <a:r>
              <a:rPr lang="vi-VN" sz="2400" b="1" i="1" dirty="0">
                <a:solidFill>
                  <a:schemeClr val="accent6">
                    <a:lumMod val="75000"/>
                  </a:schemeClr>
                </a:solidFill>
                <a:effectLst/>
                <a:latin typeface="Times New Roman" panose="02020603050405020304" pitchFamily="18" charset="0"/>
                <a:ea typeface="Times New Roman" panose="02020603050405020304" pitchFamily="18" charset="0"/>
              </a:rPr>
              <a:t>phân tử</a:t>
            </a:r>
            <a:endParaRPr lang="en-US" sz="2400" b="1" i="1" dirty="0">
              <a:solidFill>
                <a:schemeClr val="accent6">
                  <a:lumMod val="75000"/>
                </a:schemeClr>
              </a:solidFill>
              <a:effectLst/>
              <a:latin typeface="Arial" panose="020B0604020202020204" pitchFamily="34" charset="0"/>
              <a:ea typeface="Arial" panose="020B0604020202020204" pitchFamily="34" charset="0"/>
            </a:endParaRPr>
          </a:p>
        </p:txBody>
      </p:sp>
      <p:grpSp>
        <p:nvGrpSpPr>
          <p:cNvPr id="10" name="Group 9"/>
          <p:cNvGrpSpPr/>
          <p:nvPr/>
        </p:nvGrpSpPr>
        <p:grpSpPr>
          <a:xfrm>
            <a:off x="366194" y="2389898"/>
            <a:ext cx="8466077" cy="2499078"/>
            <a:chOff x="490886" y="2971796"/>
            <a:chExt cx="8466077" cy="2499078"/>
          </a:xfrm>
        </p:grpSpPr>
        <p:sp>
          <p:nvSpPr>
            <p:cNvPr id="8" name="Rounded Rectangle 7"/>
            <p:cNvSpPr/>
            <p:nvPr/>
          </p:nvSpPr>
          <p:spPr>
            <a:xfrm>
              <a:off x="490886" y="2971796"/>
              <a:ext cx="8466077" cy="2492990"/>
            </a:xfrm>
            <a:prstGeom prst="roundRect">
              <a:avLst/>
            </a:prstGeom>
            <a:solidFill>
              <a:srgbClr val="FFFF9B"/>
            </a:solidFill>
            <a:ln w="38100">
              <a:solidFill>
                <a:srgbClr val="0070C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endParaRPr lang="en-US" sz="24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563624" y="2977884"/>
              <a:ext cx="8393339" cy="2492990"/>
            </a:xfrm>
            <a:prstGeom prst="rect">
              <a:avLst/>
            </a:prstGeom>
            <a:noFill/>
          </p:spPr>
          <p:txBody>
            <a:bodyPr wrap="square" rtlCol="0">
              <a:spAutoFit/>
            </a:bodyPr>
            <a:lstStyle/>
            <a:p>
              <a:pPr algn="ctr"/>
              <a:r>
                <a:rPr lang="en-US" sz="2600" b="1" dirty="0" err="1" smtClean="0">
                  <a:solidFill>
                    <a:srgbClr val="FF0000"/>
                  </a:solidFill>
                  <a:latin typeface="Times New Roman" panose="02020603050405020304" pitchFamily="18" charset="0"/>
                  <a:cs typeface="Times New Roman" panose="02020603050405020304" pitchFamily="18" charset="0"/>
                </a:rPr>
                <a:t>PHIẾU</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HỌC</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TẬP</a:t>
              </a:r>
              <a:r>
                <a:rPr lang="en-US" sz="2600" b="1" dirty="0" smtClean="0">
                  <a:solidFill>
                    <a:srgbClr val="FF0000"/>
                  </a:solidFill>
                  <a:latin typeface="Times New Roman" panose="02020603050405020304" pitchFamily="18" charset="0"/>
                  <a:cs typeface="Times New Roman" panose="02020603050405020304" pitchFamily="18" charset="0"/>
                </a:rPr>
                <a:t> 2 (</a:t>
              </a:r>
              <a:r>
                <a:rPr lang="en-US" sz="2600" b="1" dirty="0" err="1" smtClean="0">
                  <a:solidFill>
                    <a:srgbClr val="FF0000"/>
                  </a:solidFill>
                  <a:latin typeface="Times New Roman" panose="02020603050405020304" pitchFamily="18" charset="0"/>
                  <a:cs typeface="Times New Roman" panose="02020603050405020304" pitchFamily="18" charset="0"/>
                </a:rPr>
                <a:t>Hoạt</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động</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nhóm</a:t>
              </a:r>
              <a:r>
                <a:rPr lang="en-US" sz="2600" b="1" dirty="0" smtClean="0">
                  <a:solidFill>
                    <a:srgbClr val="FF0000"/>
                  </a:solidFill>
                  <a:latin typeface="Times New Roman" panose="02020603050405020304" pitchFamily="18" charset="0"/>
                  <a:cs typeface="Times New Roman" panose="02020603050405020304" pitchFamily="18" charset="0"/>
                </a:rPr>
                <a:t>)</a:t>
              </a:r>
            </a:p>
            <a:p>
              <a:pPr algn="just"/>
              <a:r>
                <a:rPr lang="en-US" sz="2600" dirty="0" smtClean="0">
                  <a:latin typeface="Times New Roman" panose="02020603050405020304" pitchFamily="18" charset="0"/>
                  <a:cs typeface="Times New Roman" panose="02020603050405020304" pitchFamily="18" charset="0"/>
                </a:rPr>
                <a:t>1. Để tạo thành liên kết trong các phân tử trên, nguyên tử Carbon, Oxygen</a:t>
              </a:r>
              <a:r>
                <a:rPr lang="en-US" sz="2600" dirty="0">
                  <a:latin typeface="Times New Roman" panose="02020603050405020304" pitchFamily="18" charset="0"/>
                  <a:cs typeface="Times New Roman" panose="02020603050405020304" pitchFamily="18" charset="0"/>
                </a:rPr>
                <a:t>, h</a:t>
              </a:r>
              <a:r>
                <a:rPr lang="en-US" sz="2600" dirty="0" smtClean="0">
                  <a:latin typeface="Times New Roman" panose="02020603050405020304" pitchFamily="18" charset="0"/>
                  <a:cs typeface="Times New Roman" panose="02020603050405020304" pitchFamily="18" charset="0"/>
                </a:rPr>
                <a:t>ydrogen  đã góp chung bao nhiêu electron?</a:t>
              </a:r>
            </a:p>
            <a:p>
              <a:r>
                <a:rPr lang="en-US" sz="2600" dirty="0" smtClean="0">
                  <a:latin typeface="Times New Roman" panose="02020603050405020304" pitchFamily="18" charset="0"/>
                  <a:cs typeface="Times New Roman" panose="02020603050405020304" pitchFamily="18" charset="0"/>
                </a:rPr>
                <a:t>2. Xác định hóa trị của C, O, H trong các phân tử.</a:t>
              </a:r>
            </a:p>
            <a:p>
              <a:pPr algn="just"/>
              <a:r>
                <a:rPr lang="en-US" sz="2600" dirty="0" smtClean="0">
                  <a:latin typeface="Times New Roman" panose="02020603050405020304" pitchFamily="18" charset="0"/>
                  <a:cs typeface="Times New Roman" panose="02020603050405020304" pitchFamily="18" charset="0"/>
                </a:rPr>
                <a:t>3. </a:t>
              </a:r>
              <a:r>
                <a:rPr lang="en-US" sz="2600" dirty="0" err="1" smtClean="0">
                  <a:latin typeface="Times New Roman" panose="02020603050405020304" pitchFamily="18" charset="0"/>
                  <a:cs typeface="Times New Roman" panose="02020603050405020304" pitchFamily="18" charset="0"/>
                </a:rPr>
                <a:t>Liên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kết</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giữa</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các</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nguyên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tử</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trong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các</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phân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tử</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trên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là</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liên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kết</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cộng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hóa</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trị</a:t>
              </a:r>
              <a:r>
                <a:rPr lang="en-US" sz="2600" dirty="0" smtClean="0">
                  <a:latin typeface="Times New Roman" panose="02020603050405020304" pitchFamily="18" charset="0"/>
                  <a:cs typeface="Times New Roman" panose="02020603050405020304" pitchFamily="18" charset="0"/>
                </a:rPr>
                <a:t> hay </a:t>
              </a:r>
              <a:r>
                <a:rPr lang="en-US" sz="2600" dirty="0" err="1" smtClean="0">
                  <a:latin typeface="Times New Roman" panose="02020603050405020304" pitchFamily="18" charset="0"/>
                  <a:cs typeface="Times New Roman" panose="02020603050405020304" pitchFamily="18" charset="0"/>
                </a:rPr>
                <a:t>liên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kết</a:t>
              </a:r>
              <a:r>
                <a:rPr lang="en-US" sz="2600" dirty="0" smtClean="0">
                  <a:latin typeface="Times New Roman" panose="02020603050405020304" pitchFamily="18" charset="0"/>
                  <a:cs typeface="Times New Roman" panose="02020603050405020304" pitchFamily="18" charset="0"/>
                </a:rPr>
                <a:t> ion?</a:t>
              </a:r>
              <a:endParaRPr lang="en-US" sz="26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9495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1695"/>
          <p:cNvPicPr/>
          <p:nvPr/>
        </p:nvPicPr>
        <p:blipFill>
          <a:blip r:embed="rId2"/>
          <a:stretch/>
        </p:blipFill>
        <p:spPr>
          <a:xfrm>
            <a:off x="644236" y="145473"/>
            <a:ext cx="7907482" cy="2201831"/>
          </a:xfrm>
          <a:prstGeom prst="rect">
            <a:avLst/>
          </a:prstGeom>
        </p:spPr>
      </p:pic>
      <p:sp>
        <p:nvSpPr>
          <p:cNvPr id="11" name="Shape 1699"/>
          <p:cNvSpPr txBox="1"/>
          <p:nvPr/>
        </p:nvSpPr>
        <p:spPr>
          <a:xfrm>
            <a:off x="633842" y="2994990"/>
            <a:ext cx="7917874" cy="905902"/>
          </a:xfrm>
          <a:prstGeom prst="rect">
            <a:avLst/>
          </a:prstGeom>
          <a:noFill/>
        </p:spPr>
        <p:txBody>
          <a:bodyPr lIns="0" tIns="0" rIns="0" bIns="0"/>
          <a:lstStyle/>
          <a:p>
            <a:pPr marL="0" marR="0" algn="ctr">
              <a:lnSpc>
                <a:spcPct val="115000"/>
              </a:lnSpc>
              <a:spcBef>
                <a:spcPts val="0"/>
              </a:spcBef>
              <a:spcAft>
                <a:spcPts val="0"/>
              </a:spcAft>
            </a:pPr>
            <a:r>
              <a:rPr lang="vi-VN" sz="2400" b="1" i="1" dirty="0">
                <a:solidFill>
                  <a:schemeClr val="accent6">
                    <a:lumMod val="75000"/>
                  </a:schemeClr>
                </a:solidFill>
                <a:effectLst/>
                <a:latin typeface="Times New Roman" panose="02020603050405020304" pitchFamily="18" charset="0"/>
                <a:ea typeface="Times New Roman" panose="02020603050405020304" pitchFamily="18" charset="0"/>
              </a:rPr>
              <a:t>I lình 19.5. Mô hình mô </a:t>
            </a:r>
            <a:r>
              <a:rPr lang="vi-VN" sz="2400" b="1" i="1" dirty="0" smtClean="0">
                <a:solidFill>
                  <a:schemeClr val="accent6">
                    <a:lumMod val="75000"/>
                  </a:schemeClr>
                </a:solidFill>
                <a:effectLst/>
                <a:latin typeface="Times New Roman" panose="02020603050405020304" pitchFamily="18" charset="0"/>
                <a:ea typeface="Times New Roman" panose="02020603050405020304" pitchFamily="18" charset="0"/>
              </a:rPr>
              <a:t>t</a:t>
            </a:r>
            <a:r>
              <a:rPr lang="en-US" sz="2400" b="1" i="1" dirty="0">
                <a:solidFill>
                  <a:schemeClr val="accent6">
                    <a:lumMod val="75000"/>
                  </a:schemeClr>
                </a:solidFill>
                <a:latin typeface="Times New Roman" panose="02020603050405020304" pitchFamily="18" charset="0"/>
                <a:ea typeface="Times New Roman" panose="02020603050405020304" pitchFamily="18" charset="0"/>
              </a:rPr>
              <a:t>ả</a:t>
            </a:r>
            <a:r>
              <a:rPr lang="vi-VN" sz="2400" b="1" i="1" dirty="0" smtClean="0">
                <a:solidFill>
                  <a:schemeClr val="accent6">
                    <a:lumMod val="75000"/>
                  </a:schemeClr>
                </a:solidFill>
                <a:effectLst/>
                <a:latin typeface="Times New Roman" panose="02020603050405020304" pitchFamily="18" charset="0"/>
                <a:ea typeface="Times New Roman" panose="02020603050405020304" pitchFamily="18" charset="0"/>
              </a:rPr>
              <a:t> </a:t>
            </a:r>
            <a:r>
              <a:rPr lang="vi-VN" sz="2400" b="1" i="1" dirty="0">
                <a:solidFill>
                  <a:schemeClr val="accent6">
                    <a:lumMod val="75000"/>
                  </a:schemeClr>
                </a:solidFill>
                <a:effectLst/>
                <a:latin typeface="Times New Roman" panose="02020603050405020304" pitchFamily="18" charset="0"/>
                <a:ea typeface="Times New Roman" panose="02020603050405020304" pitchFamily="18" charset="0"/>
              </a:rPr>
              <a:t>sự góp chung elecưon của các nguyên </a:t>
            </a:r>
            <a:r>
              <a:rPr lang="vi-VN" sz="2400" b="1" i="1" dirty="0" smtClean="0">
                <a:solidFill>
                  <a:schemeClr val="accent6">
                    <a:lumMod val="75000"/>
                  </a:schemeClr>
                </a:solidFill>
                <a:effectLst/>
                <a:latin typeface="Times New Roman" panose="02020603050405020304" pitchFamily="18" charset="0"/>
                <a:ea typeface="Times New Roman" panose="02020603050405020304" pitchFamily="18" charset="0"/>
              </a:rPr>
              <a:t>t</a:t>
            </a:r>
            <a:r>
              <a:rPr lang="en-US" sz="2400" b="1" i="1" dirty="0" smtClean="0">
                <a:solidFill>
                  <a:schemeClr val="accent6">
                    <a:lumMod val="75000"/>
                  </a:schemeClr>
                </a:solidFill>
                <a:latin typeface="Times New Roman" panose="02020603050405020304" pitchFamily="18" charset="0"/>
                <a:ea typeface="Times New Roman" panose="02020603050405020304" pitchFamily="18" charset="0"/>
              </a:rPr>
              <a:t>ử </a:t>
            </a:r>
            <a:r>
              <a:rPr lang="en-US" sz="2400" b="1" i="1" dirty="0" err="1" smtClean="0">
                <a:solidFill>
                  <a:schemeClr val="accent6">
                    <a:lumMod val="75000"/>
                  </a:schemeClr>
                </a:solidFill>
                <a:latin typeface="Times New Roman" panose="02020603050405020304" pitchFamily="18" charset="0"/>
                <a:ea typeface="Times New Roman" panose="02020603050405020304" pitchFamily="18" charset="0"/>
              </a:rPr>
              <a:t>tr</a:t>
            </a:r>
            <a:r>
              <a:rPr lang="vi-VN" sz="2400" b="1" i="1" dirty="0" smtClean="0">
                <a:solidFill>
                  <a:schemeClr val="accent6">
                    <a:lumMod val="75000"/>
                  </a:schemeClr>
                </a:solidFill>
                <a:effectLst/>
                <a:latin typeface="Times New Roman" panose="02020603050405020304" pitchFamily="18" charset="0"/>
                <a:ea typeface="Times New Roman" panose="02020603050405020304" pitchFamily="18" charset="0"/>
              </a:rPr>
              <a:t>ong </a:t>
            </a:r>
            <a:r>
              <a:rPr lang="vi-VN" sz="2400" b="1" i="1" dirty="0">
                <a:solidFill>
                  <a:schemeClr val="accent6">
                    <a:lumMod val="75000"/>
                  </a:schemeClr>
                </a:solidFill>
                <a:effectLst/>
                <a:latin typeface="Times New Roman" panose="02020603050405020304" pitchFamily="18" charset="0"/>
                <a:ea typeface="Times New Roman" panose="02020603050405020304" pitchFamily="18" charset="0"/>
              </a:rPr>
              <a:t>môt </a:t>
            </a:r>
            <a:r>
              <a:rPr lang="vi-VN" sz="2400" b="1" i="1" dirty="0" smtClean="0">
                <a:solidFill>
                  <a:schemeClr val="accent6">
                    <a:lumMod val="75000"/>
                  </a:schemeClr>
                </a:solidFill>
                <a:effectLst/>
                <a:latin typeface="Times New Roman" panose="02020603050405020304" pitchFamily="18" charset="0"/>
                <a:ea typeface="Times New Roman" panose="02020603050405020304" pitchFamily="18" charset="0"/>
              </a:rPr>
              <a:t>s</a:t>
            </a:r>
            <a:r>
              <a:rPr lang="en-US" sz="2400" b="1" i="1" dirty="0" smtClean="0">
                <a:solidFill>
                  <a:schemeClr val="accent6">
                    <a:lumMod val="75000"/>
                  </a:schemeClr>
                </a:solidFill>
                <a:latin typeface="Times New Roman" panose="02020603050405020304" pitchFamily="18" charset="0"/>
                <a:ea typeface="Times New Roman" panose="02020603050405020304" pitchFamily="18" charset="0"/>
              </a:rPr>
              <a:t>ố</a:t>
            </a:r>
            <a:r>
              <a:rPr lang="vi-VN" sz="2400" b="1" i="1" dirty="0" smtClean="0">
                <a:solidFill>
                  <a:schemeClr val="accent6">
                    <a:lumMod val="75000"/>
                  </a:schemeClr>
                </a:solidFill>
                <a:effectLst/>
                <a:latin typeface="Times New Roman" panose="02020603050405020304" pitchFamily="18" charset="0"/>
                <a:ea typeface="Times New Roman" panose="02020603050405020304" pitchFamily="18" charset="0"/>
              </a:rPr>
              <a:t> </a:t>
            </a:r>
            <a:r>
              <a:rPr lang="vi-VN" sz="2400" b="1" i="1" dirty="0">
                <a:solidFill>
                  <a:schemeClr val="accent6">
                    <a:lumMod val="75000"/>
                  </a:schemeClr>
                </a:solidFill>
                <a:effectLst/>
                <a:latin typeface="Times New Roman" panose="02020603050405020304" pitchFamily="18" charset="0"/>
                <a:ea typeface="Times New Roman" panose="02020603050405020304" pitchFamily="18" charset="0"/>
              </a:rPr>
              <a:t>phân tử</a:t>
            </a:r>
            <a:endParaRPr lang="en-US" sz="2400" b="1" i="1" dirty="0">
              <a:solidFill>
                <a:schemeClr val="accent6">
                  <a:lumMod val="75000"/>
                </a:schemeClr>
              </a:solidFill>
              <a:effectLst/>
              <a:latin typeface="Arial" panose="020B0604020202020204" pitchFamily="34" charset="0"/>
              <a:ea typeface="Arial" panose="020B0604020202020204" pitchFamily="34" charset="0"/>
            </a:endParaRPr>
          </a:p>
        </p:txBody>
      </p:sp>
      <p:grpSp>
        <p:nvGrpSpPr>
          <p:cNvPr id="10" name="Group 9"/>
          <p:cNvGrpSpPr/>
          <p:nvPr/>
        </p:nvGrpSpPr>
        <p:grpSpPr>
          <a:xfrm>
            <a:off x="514332" y="2370207"/>
            <a:ext cx="8466077" cy="2715733"/>
            <a:chOff x="490886" y="2971796"/>
            <a:chExt cx="8466077" cy="2492990"/>
          </a:xfrm>
        </p:grpSpPr>
        <p:sp>
          <p:nvSpPr>
            <p:cNvPr id="8" name="Rounded Rectangle 7"/>
            <p:cNvSpPr/>
            <p:nvPr/>
          </p:nvSpPr>
          <p:spPr>
            <a:xfrm>
              <a:off x="490886" y="2971796"/>
              <a:ext cx="8466077" cy="2492990"/>
            </a:xfrm>
            <a:prstGeom prst="roundRect">
              <a:avLst/>
            </a:prstGeom>
            <a:solidFill>
              <a:srgbClr val="FFFF9B"/>
            </a:solidFill>
            <a:ln w="38100">
              <a:solidFill>
                <a:srgbClr val="0070C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endParaRPr lang="en-US" sz="24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563624" y="2971796"/>
              <a:ext cx="8299822" cy="2458036"/>
            </a:xfrm>
            <a:prstGeom prst="rect">
              <a:avLst/>
            </a:prstGeom>
            <a:noFill/>
          </p:spPr>
          <p:txBody>
            <a:bodyPr wrap="square" rtlCol="0">
              <a:spAutoFit/>
            </a:bodyP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KẾT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QUẢ</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PHIẾU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HỌC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TẬP</a:t>
              </a:r>
              <a:r>
                <a:rPr lang="en-US" sz="2400" b="1" dirty="0" smtClean="0">
                  <a:solidFill>
                    <a:srgbClr val="FF0000"/>
                  </a:solidFill>
                  <a:latin typeface="Times New Roman" panose="02020603050405020304" pitchFamily="18" charset="0"/>
                  <a:cs typeface="Times New Roman" panose="02020603050405020304" pitchFamily="18" charset="0"/>
                </a:rPr>
                <a:t> 2</a:t>
              </a:r>
            </a:p>
            <a:p>
              <a:pPr algn="just"/>
              <a:r>
                <a:rPr lang="en-US" sz="2400" dirty="0" smtClean="0">
                  <a:latin typeface="Times New Roman" panose="02020603050405020304" pitchFamily="18" charset="0"/>
                  <a:cs typeface="Times New Roman" panose="02020603050405020304" pitchFamily="18" charset="0"/>
                </a:rPr>
                <a:t>1. </a:t>
              </a:r>
              <a:r>
                <a:rPr lang="en-US" sz="2400" dirty="0">
                  <a:latin typeface="Times New Roman" panose="02020603050405020304" pitchFamily="18" charset="0"/>
                  <a:cs typeface="Times New Roman" panose="02020603050405020304" pitchFamily="18" charset="0"/>
                </a:rPr>
                <a:t>N</a:t>
              </a:r>
              <a:r>
                <a:rPr lang="en-US" sz="2400" dirty="0" smtClean="0">
                  <a:latin typeface="Times New Roman" panose="02020603050405020304" pitchFamily="18" charset="0"/>
                  <a:cs typeface="Times New Roman" panose="02020603050405020304" pitchFamily="18" charset="0"/>
                </a:rPr>
                <a:t>guyên tử C góp chung 4e, nguyên tử O góp chung 2e, nguyên tử H góp 1e ở lớp ngoài cùng để tạo ra các cặp electron dùng chung</a:t>
              </a:r>
            </a:p>
            <a:p>
              <a:r>
                <a:rPr lang="en-US" sz="2400" dirty="0" smtClean="0">
                  <a:latin typeface="Times New Roman" panose="02020603050405020304" pitchFamily="18" charset="0"/>
                  <a:cs typeface="Times New Roman" panose="02020603050405020304" pitchFamily="18" charset="0"/>
                </a:rPr>
                <a:t>2. Hóa trị của C trong các phân tử là IV; của O là II; của H là I</a:t>
              </a:r>
            </a:p>
            <a:p>
              <a:pPr algn="just"/>
              <a:r>
                <a:rPr lang="en-US" sz="2400" dirty="0" smtClean="0">
                  <a:latin typeface="Times New Roman" panose="02020603050405020304" pitchFamily="18" charset="0"/>
                  <a:cs typeface="Times New Roman" panose="02020603050405020304" pitchFamily="18" charset="0"/>
                </a:rPr>
                <a:t>3. </a:t>
              </a:r>
              <a:r>
                <a:rPr lang="en-US" sz="2400" dirty="0" err="1" smtClean="0">
                  <a:latin typeface="Times New Roman" panose="02020603050405020304" pitchFamily="18" charset="0"/>
                  <a:cs typeface="Times New Roman" panose="02020603050405020304" pitchFamily="18" charset="0"/>
                </a:rPr>
                <a:t>Liên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giữa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nguyên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liên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hóa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29483433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0" name="Text Box 4"/>
          <p:cNvSpPr txBox="1">
            <a:spLocks noChangeArrowheads="1"/>
          </p:cNvSpPr>
          <p:nvPr/>
        </p:nvSpPr>
        <p:spPr bwMode="auto">
          <a:xfrm>
            <a:off x="1002720" y="88318"/>
            <a:ext cx="6354042" cy="523220"/>
          </a:xfrm>
          <a:prstGeom prst="rect">
            <a:avLst/>
          </a:prstGeom>
          <a:solidFill>
            <a:schemeClr val="accent4">
              <a:lumMod val="20000"/>
              <a:lumOff val="80000"/>
            </a:schemeClr>
          </a:solidFill>
          <a:ln>
            <a:noFill/>
          </a:ln>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a:solidFill>
                  <a:schemeClr val="tx1"/>
                </a:solidFill>
                <a:latin typeface="Times New Roman" panose="02020603050405020304" pitchFamily="18" charset="0"/>
              </a:defRPr>
            </a:lvl9pPr>
          </a:lstStyle>
          <a:p>
            <a:pPr algn="l" eaLnBrk="1" hangingPunct="1">
              <a:spcBef>
                <a:spcPct val="50000"/>
              </a:spcBef>
            </a:pPr>
            <a:r>
              <a:rPr lang="en-US" altLang="en-US" sz="2800" b="1" dirty="0">
                <a:solidFill>
                  <a:srgbClr val="0000FF"/>
                </a:solidFill>
              </a:rPr>
              <a:t>1. </a:t>
            </a:r>
            <a:r>
              <a:rPr lang="en-US" altLang="en-US" sz="2800" b="1" dirty="0" err="1">
                <a:solidFill>
                  <a:srgbClr val="0000FF"/>
                </a:solidFill>
              </a:rPr>
              <a:t>Hóa</a:t>
            </a:r>
            <a:r>
              <a:rPr lang="en-US" altLang="en-US" sz="2800" b="1" dirty="0">
                <a:solidFill>
                  <a:srgbClr val="0000FF"/>
                </a:solidFill>
              </a:rPr>
              <a:t> </a:t>
            </a:r>
            <a:r>
              <a:rPr lang="en-US" altLang="en-US" sz="2800" b="1" dirty="0" err="1">
                <a:solidFill>
                  <a:srgbClr val="0000FF"/>
                </a:solidFill>
              </a:rPr>
              <a:t>trị</a:t>
            </a:r>
            <a:r>
              <a:rPr lang="en-US" altLang="en-US" sz="2800" b="1" dirty="0">
                <a:solidFill>
                  <a:srgbClr val="0000FF"/>
                </a:solidFill>
              </a:rPr>
              <a:t> </a:t>
            </a:r>
            <a:r>
              <a:rPr lang="en-US" altLang="en-US" sz="2800" b="1" dirty="0" err="1">
                <a:solidFill>
                  <a:srgbClr val="0000FF"/>
                </a:solidFill>
              </a:rPr>
              <a:t>và</a:t>
            </a:r>
            <a:r>
              <a:rPr lang="en-US" altLang="en-US" sz="2800" b="1" dirty="0">
                <a:solidFill>
                  <a:srgbClr val="0000FF"/>
                </a:solidFill>
              </a:rPr>
              <a:t> </a:t>
            </a:r>
            <a:r>
              <a:rPr lang="en-US" altLang="en-US" sz="2800" b="1" dirty="0" err="1">
                <a:solidFill>
                  <a:srgbClr val="0000FF"/>
                </a:solidFill>
              </a:rPr>
              <a:t>liên</a:t>
            </a:r>
            <a:r>
              <a:rPr lang="en-US" altLang="en-US" sz="2800" b="1" dirty="0">
                <a:solidFill>
                  <a:srgbClr val="0000FF"/>
                </a:solidFill>
              </a:rPr>
              <a:t> </a:t>
            </a:r>
            <a:r>
              <a:rPr lang="en-US" altLang="en-US" sz="2800" b="1" dirty="0" err="1">
                <a:solidFill>
                  <a:srgbClr val="0000FF"/>
                </a:solidFill>
              </a:rPr>
              <a:t>kết</a:t>
            </a:r>
            <a:r>
              <a:rPr lang="en-US" altLang="en-US" sz="2800" b="1" dirty="0">
                <a:solidFill>
                  <a:srgbClr val="0000FF"/>
                </a:solidFill>
              </a:rPr>
              <a:t> </a:t>
            </a:r>
            <a:r>
              <a:rPr lang="en-US" altLang="en-US" sz="2800" b="1" dirty="0" err="1">
                <a:solidFill>
                  <a:srgbClr val="0000FF"/>
                </a:solidFill>
              </a:rPr>
              <a:t>giữa</a:t>
            </a:r>
            <a:r>
              <a:rPr lang="en-US" altLang="en-US" sz="2800" b="1" dirty="0">
                <a:solidFill>
                  <a:srgbClr val="0000FF"/>
                </a:solidFill>
              </a:rPr>
              <a:t> </a:t>
            </a:r>
            <a:r>
              <a:rPr lang="en-US" altLang="en-US" sz="2800" b="1" dirty="0" err="1">
                <a:solidFill>
                  <a:srgbClr val="0000FF"/>
                </a:solidFill>
              </a:rPr>
              <a:t>các</a:t>
            </a:r>
            <a:r>
              <a:rPr lang="en-US" altLang="en-US" sz="2800" b="1" dirty="0">
                <a:solidFill>
                  <a:srgbClr val="0000FF"/>
                </a:solidFill>
              </a:rPr>
              <a:t> </a:t>
            </a:r>
            <a:r>
              <a:rPr lang="en-US" altLang="en-US" sz="2800" b="1" dirty="0" err="1">
                <a:solidFill>
                  <a:srgbClr val="0000FF"/>
                </a:solidFill>
              </a:rPr>
              <a:t>nguyên</a:t>
            </a:r>
            <a:r>
              <a:rPr lang="en-US" altLang="en-US" sz="2800" b="1" dirty="0">
                <a:solidFill>
                  <a:srgbClr val="0000FF"/>
                </a:solidFill>
              </a:rPr>
              <a:t> </a:t>
            </a:r>
            <a:r>
              <a:rPr lang="en-US" altLang="en-US" sz="2800" b="1" dirty="0" err="1">
                <a:solidFill>
                  <a:srgbClr val="0000FF"/>
                </a:solidFill>
              </a:rPr>
              <a:t>tử</a:t>
            </a:r>
            <a:r>
              <a:rPr lang="en-US" altLang="en-US" sz="2800" b="1" dirty="0">
                <a:solidFill>
                  <a:srgbClr val="0000FF"/>
                </a:solidFill>
              </a:rPr>
              <a:t>.</a:t>
            </a:r>
          </a:p>
        </p:txBody>
      </p:sp>
      <p:sp>
        <p:nvSpPr>
          <p:cNvPr id="19" name="Text Box 4"/>
          <p:cNvSpPr txBox="1">
            <a:spLocks noChangeArrowheads="1"/>
          </p:cNvSpPr>
          <p:nvPr/>
        </p:nvSpPr>
        <p:spPr bwMode="auto">
          <a:xfrm>
            <a:off x="535131" y="737751"/>
            <a:ext cx="8203623"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a:solidFill>
                  <a:schemeClr val="tx1"/>
                </a:solidFill>
                <a:latin typeface="Times New Roman" panose="02020603050405020304" pitchFamily="18" charset="0"/>
              </a:defRPr>
            </a:lvl9pPr>
          </a:lstStyle>
          <a:p>
            <a:pPr algn="just" eaLnBrk="1" hangingPunct="1">
              <a:buFontTx/>
              <a:buChar char="-"/>
            </a:pPr>
            <a:r>
              <a:rPr lang="en-US" altLang="en-US" sz="2600" dirty="0">
                <a:solidFill>
                  <a:srgbClr val="0000FF"/>
                </a:solidFill>
              </a:rPr>
              <a:t> </a:t>
            </a:r>
            <a:r>
              <a:rPr lang="en-US" altLang="en-US" sz="2600" dirty="0" err="1">
                <a:solidFill>
                  <a:srgbClr val="0000FF"/>
                </a:solidFill>
              </a:rPr>
              <a:t>Trong</a:t>
            </a:r>
            <a:r>
              <a:rPr lang="en-US" altLang="en-US" sz="2600" dirty="0">
                <a:solidFill>
                  <a:srgbClr val="0000FF"/>
                </a:solidFill>
              </a:rPr>
              <a:t> </a:t>
            </a:r>
            <a:r>
              <a:rPr lang="en-US" altLang="en-US" sz="2600" dirty="0" err="1">
                <a:solidFill>
                  <a:srgbClr val="0000FF"/>
                </a:solidFill>
              </a:rPr>
              <a:t>phân</a:t>
            </a:r>
            <a:r>
              <a:rPr lang="en-US" altLang="en-US" sz="2600" dirty="0">
                <a:solidFill>
                  <a:srgbClr val="0000FF"/>
                </a:solidFill>
              </a:rPr>
              <a:t> </a:t>
            </a:r>
            <a:r>
              <a:rPr lang="en-US" altLang="en-US" sz="2600" dirty="0" err="1">
                <a:solidFill>
                  <a:srgbClr val="0000FF"/>
                </a:solidFill>
              </a:rPr>
              <a:t>tử</a:t>
            </a:r>
            <a:r>
              <a:rPr lang="en-US" altLang="en-US" sz="2600" dirty="0">
                <a:solidFill>
                  <a:srgbClr val="0000FF"/>
                </a:solidFill>
              </a:rPr>
              <a:t> </a:t>
            </a:r>
            <a:r>
              <a:rPr lang="en-US" altLang="en-US" sz="2600" dirty="0" err="1" smtClean="0">
                <a:solidFill>
                  <a:srgbClr val="0000FF"/>
                </a:solidFill>
              </a:rPr>
              <a:t>HCHC</a:t>
            </a:r>
            <a:r>
              <a:rPr lang="en-US" altLang="en-US" sz="2600" dirty="0" smtClean="0">
                <a:solidFill>
                  <a:srgbClr val="0000FF"/>
                </a:solidFill>
              </a:rPr>
              <a:t>:</a:t>
            </a:r>
          </a:p>
          <a:p>
            <a:pPr algn="just" eaLnBrk="1" hangingPunct="1"/>
            <a:r>
              <a:rPr lang="en-US" altLang="en-US" sz="2600" dirty="0" smtClean="0">
                <a:solidFill>
                  <a:srgbClr val="0000FF"/>
                </a:solidFill>
              </a:rPr>
              <a:t>+ </a:t>
            </a:r>
            <a:r>
              <a:rPr lang="en-US" altLang="en-US" sz="2600" dirty="0" err="1" smtClean="0">
                <a:solidFill>
                  <a:srgbClr val="0000FF"/>
                </a:solidFill>
              </a:rPr>
              <a:t>Liên</a:t>
            </a:r>
            <a:r>
              <a:rPr lang="en-US" altLang="en-US" sz="2600" dirty="0" smtClean="0">
                <a:solidFill>
                  <a:srgbClr val="0000FF"/>
                </a:solidFill>
              </a:rPr>
              <a:t> </a:t>
            </a:r>
            <a:r>
              <a:rPr lang="en-US" altLang="en-US" sz="2600" dirty="0" err="1" smtClean="0">
                <a:solidFill>
                  <a:srgbClr val="0000FF"/>
                </a:solidFill>
              </a:rPr>
              <a:t>kết</a:t>
            </a:r>
            <a:r>
              <a:rPr lang="en-US" altLang="en-US" sz="2600" dirty="0" smtClean="0">
                <a:solidFill>
                  <a:srgbClr val="0000FF"/>
                </a:solidFill>
              </a:rPr>
              <a:t> </a:t>
            </a:r>
            <a:r>
              <a:rPr lang="en-US" altLang="en-US" sz="2600" dirty="0" err="1" smtClean="0">
                <a:solidFill>
                  <a:srgbClr val="0000FF"/>
                </a:solidFill>
              </a:rPr>
              <a:t>giữa</a:t>
            </a:r>
            <a:r>
              <a:rPr lang="en-US" altLang="en-US" sz="2600" dirty="0" smtClean="0">
                <a:solidFill>
                  <a:srgbClr val="0000FF"/>
                </a:solidFill>
              </a:rPr>
              <a:t> </a:t>
            </a:r>
            <a:r>
              <a:rPr lang="en-US" altLang="en-US" sz="2600" dirty="0" err="1" smtClean="0">
                <a:solidFill>
                  <a:srgbClr val="0000FF"/>
                </a:solidFill>
              </a:rPr>
              <a:t>các</a:t>
            </a:r>
            <a:r>
              <a:rPr lang="en-US" altLang="en-US" sz="2600" dirty="0" smtClean="0">
                <a:solidFill>
                  <a:srgbClr val="0000FF"/>
                </a:solidFill>
              </a:rPr>
              <a:t> </a:t>
            </a:r>
            <a:r>
              <a:rPr lang="en-US" altLang="en-US" sz="2600" dirty="0" err="1" smtClean="0">
                <a:solidFill>
                  <a:srgbClr val="0000FF"/>
                </a:solidFill>
              </a:rPr>
              <a:t>nguyên</a:t>
            </a:r>
            <a:r>
              <a:rPr lang="en-US" altLang="en-US" sz="2600" dirty="0" smtClean="0">
                <a:solidFill>
                  <a:srgbClr val="0000FF"/>
                </a:solidFill>
              </a:rPr>
              <a:t> </a:t>
            </a:r>
            <a:r>
              <a:rPr lang="en-US" altLang="en-US" sz="2600" dirty="0" err="1" smtClean="0">
                <a:solidFill>
                  <a:srgbClr val="0000FF"/>
                </a:solidFill>
              </a:rPr>
              <a:t>tử</a:t>
            </a:r>
            <a:r>
              <a:rPr lang="en-US" altLang="en-US" sz="2600" dirty="0" smtClean="0">
                <a:solidFill>
                  <a:srgbClr val="0000FF"/>
                </a:solidFill>
              </a:rPr>
              <a:t> </a:t>
            </a:r>
            <a:r>
              <a:rPr lang="en-US" altLang="en-US" sz="2600" dirty="0" err="1" smtClean="0">
                <a:solidFill>
                  <a:srgbClr val="0000FF"/>
                </a:solidFill>
              </a:rPr>
              <a:t>chủ</a:t>
            </a:r>
            <a:r>
              <a:rPr lang="en-US" altLang="en-US" sz="2600" dirty="0" smtClean="0">
                <a:solidFill>
                  <a:srgbClr val="0000FF"/>
                </a:solidFill>
              </a:rPr>
              <a:t> </a:t>
            </a:r>
            <a:r>
              <a:rPr lang="en-US" altLang="en-US" sz="2600" dirty="0" err="1" smtClean="0">
                <a:solidFill>
                  <a:srgbClr val="0000FF"/>
                </a:solidFill>
              </a:rPr>
              <a:t>yếu</a:t>
            </a:r>
            <a:r>
              <a:rPr lang="en-US" altLang="en-US" sz="2600" dirty="0" smtClean="0">
                <a:solidFill>
                  <a:srgbClr val="0000FF"/>
                </a:solidFill>
              </a:rPr>
              <a:t> </a:t>
            </a:r>
            <a:r>
              <a:rPr lang="en-US" altLang="en-US" sz="2600" dirty="0" err="1" smtClean="0">
                <a:solidFill>
                  <a:srgbClr val="0000FF"/>
                </a:solidFill>
              </a:rPr>
              <a:t>là</a:t>
            </a:r>
            <a:r>
              <a:rPr lang="en-US" altLang="en-US" sz="2600" dirty="0" smtClean="0">
                <a:solidFill>
                  <a:srgbClr val="0000FF"/>
                </a:solidFill>
              </a:rPr>
              <a:t> </a:t>
            </a:r>
            <a:r>
              <a:rPr lang="en-US" altLang="en-US" sz="2600" dirty="0" err="1" smtClean="0">
                <a:solidFill>
                  <a:srgbClr val="0000FF"/>
                </a:solidFill>
              </a:rPr>
              <a:t>liên</a:t>
            </a:r>
            <a:r>
              <a:rPr lang="en-US" altLang="en-US" sz="2600" dirty="0" smtClean="0">
                <a:solidFill>
                  <a:srgbClr val="0000FF"/>
                </a:solidFill>
              </a:rPr>
              <a:t> </a:t>
            </a:r>
            <a:r>
              <a:rPr lang="en-US" altLang="en-US" sz="2600" dirty="0" err="1" smtClean="0">
                <a:solidFill>
                  <a:srgbClr val="0000FF"/>
                </a:solidFill>
              </a:rPr>
              <a:t>kết</a:t>
            </a:r>
            <a:r>
              <a:rPr lang="en-US" altLang="en-US" sz="2600" dirty="0" smtClean="0">
                <a:solidFill>
                  <a:srgbClr val="0000FF"/>
                </a:solidFill>
              </a:rPr>
              <a:t> </a:t>
            </a:r>
            <a:r>
              <a:rPr lang="en-US" altLang="en-US" sz="2600" dirty="0" err="1" smtClean="0">
                <a:solidFill>
                  <a:srgbClr val="0000FF"/>
                </a:solidFill>
              </a:rPr>
              <a:t>cộng</a:t>
            </a:r>
            <a:r>
              <a:rPr lang="en-US" altLang="en-US" sz="2600" dirty="0" smtClean="0">
                <a:solidFill>
                  <a:srgbClr val="0000FF"/>
                </a:solidFill>
              </a:rPr>
              <a:t> </a:t>
            </a:r>
            <a:r>
              <a:rPr lang="en-US" altLang="en-US" sz="2600" dirty="0" err="1" smtClean="0">
                <a:solidFill>
                  <a:srgbClr val="0000FF"/>
                </a:solidFill>
              </a:rPr>
              <a:t>hóa</a:t>
            </a:r>
            <a:r>
              <a:rPr lang="en-US" altLang="en-US" sz="2600" dirty="0" smtClean="0">
                <a:solidFill>
                  <a:srgbClr val="0000FF"/>
                </a:solidFill>
              </a:rPr>
              <a:t> </a:t>
            </a:r>
            <a:r>
              <a:rPr lang="en-US" altLang="en-US" sz="2600" dirty="0" err="1" smtClean="0">
                <a:solidFill>
                  <a:srgbClr val="0000FF"/>
                </a:solidFill>
              </a:rPr>
              <a:t>trị</a:t>
            </a:r>
            <a:endParaRPr lang="en-US" altLang="en-US" sz="2600" dirty="0" smtClean="0">
              <a:solidFill>
                <a:srgbClr val="0000FF"/>
              </a:solidFill>
            </a:endParaRPr>
          </a:p>
          <a:p>
            <a:pPr algn="just" eaLnBrk="1" hangingPunct="1"/>
            <a:r>
              <a:rPr lang="en-US" altLang="en-US" sz="2600" dirty="0" smtClean="0">
                <a:solidFill>
                  <a:srgbClr val="0000FF"/>
                </a:solidFill>
              </a:rPr>
              <a:t>+ </a:t>
            </a:r>
            <a:r>
              <a:rPr lang="en-US" altLang="en-US" sz="2600" dirty="0" err="1" smtClean="0">
                <a:solidFill>
                  <a:srgbClr val="0000FF"/>
                </a:solidFill>
              </a:rPr>
              <a:t>Mỗi</a:t>
            </a:r>
            <a:r>
              <a:rPr lang="en-US" altLang="en-US" sz="2600" dirty="0" smtClean="0">
                <a:solidFill>
                  <a:srgbClr val="0000FF"/>
                </a:solidFill>
              </a:rPr>
              <a:t> </a:t>
            </a:r>
            <a:r>
              <a:rPr lang="en-US" altLang="en-US" sz="2600" dirty="0" err="1" smtClean="0">
                <a:solidFill>
                  <a:srgbClr val="0000FF"/>
                </a:solidFill>
              </a:rPr>
              <a:t>một</a:t>
            </a:r>
            <a:r>
              <a:rPr lang="en-US" altLang="en-US" sz="2600" dirty="0" smtClean="0">
                <a:solidFill>
                  <a:srgbClr val="0000FF"/>
                </a:solidFill>
              </a:rPr>
              <a:t> </a:t>
            </a:r>
            <a:r>
              <a:rPr lang="en-US" altLang="en-US" sz="2600" dirty="0" err="1" smtClean="0">
                <a:solidFill>
                  <a:srgbClr val="0000FF"/>
                </a:solidFill>
              </a:rPr>
              <a:t>cặp</a:t>
            </a:r>
            <a:r>
              <a:rPr lang="en-US" altLang="en-US" sz="2600" dirty="0" smtClean="0">
                <a:solidFill>
                  <a:srgbClr val="0000FF"/>
                </a:solidFill>
              </a:rPr>
              <a:t> electron </a:t>
            </a:r>
            <a:r>
              <a:rPr lang="en-US" altLang="en-US" sz="2600" dirty="0" err="1" smtClean="0">
                <a:solidFill>
                  <a:srgbClr val="0000FF"/>
                </a:solidFill>
              </a:rPr>
              <a:t>dùng</a:t>
            </a:r>
            <a:r>
              <a:rPr lang="en-US" altLang="en-US" sz="2600" dirty="0" smtClean="0">
                <a:solidFill>
                  <a:srgbClr val="0000FF"/>
                </a:solidFill>
              </a:rPr>
              <a:t> </a:t>
            </a:r>
            <a:r>
              <a:rPr lang="en-US" altLang="en-US" sz="2600" dirty="0" err="1" smtClean="0">
                <a:solidFill>
                  <a:srgbClr val="0000FF"/>
                </a:solidFill>
              </a:rPr>
              <a:t>chung</a:t>
            </a:r>
            <a:r>
              <a:rPr lang="en-US" altLang="en-US" sz="2600" dirty="0" smtClean="0">
                <a:solidFill>
                  <a:srgbClr val="0000FF"/>
                </a:solidFill>
              </a:rPr>
              <a:t> </a:t>
            </a:r>
            <a:r>
              <a:rPr lang="en-US" altLang="en-US" sz="2600" dirty="0" err="1" smtClean="0">
                <a:solidFill>
                  <a:srgbClr val="0000FF"/>
                </a:solidFill>
              </a:rPr>
              <a:t>được</a:t>
            </a:r>
            <a:r>
              <a:rPr lang="en-US" altLang="en-US" sz="2600" dirty="0" smtClean="0">
                <a:solidFill>
                  <a:srgbClr val="0000FF"/>
                </a:solidFill>
              </a:rPr>
              <a:t> </a:t>
            </a:r>
            <a:r>
              <a:rPr lang="en-US" altLang="en-US" sz="2600" dirty="0" err="1" smtClean="0">
                <a:solidFill>
                  <a:srgbClr val="0000FF"/>
                </a:solidFill>
              </a:rPr>
              <a:t>biểu</a:t>
            </a:r>
            <a:r>
              <a:rPr lang="en-US" altLang="en-US" sz="2600" dirty="0" smtClean="0">
                <a:solidFill>
                  <a:srgbClr val="0000FF"/>
                </a:solidFill>
              </a:rPr>
              <a:t> </a:t>
            </a:r>
            <a:r>
              <a:rPr lang="en-US" altLang="en-US" sz="2600" dirty="0" err="1" smtClean="0">
                <a:solidFill>
                  <a:srgbClr val="0000FF"/>
                </a:solidFill>
              </a:rPr>
              <a:t>diễn</a:t>
            </a:r>
            <a:r>
              <a:rPr lang="en-US" altLang="en-US" sz="2600" dirty="0" smtClean="0">
                <a:solidFill>
                  <a:srgbClr val="0000FF"/>
                </a:solidFill>
              </a:rPr>
              <a:t> </a:t>
            </a:r>
            <a:r>
              <a:rPr lang="en-US" altLang="en-US" sz="2600" dirty="0" err="1" smtClean="0">
                <a:solidFill>
                  <a:srgbClr val="0000FF"/>
                </a:solidFill>
              </a:rPr>
              <a:t>bằng</a:t>
            </a:r>
            <a:r>
              <a:rPr lang="en-US" altLang="en-US" sz="2600" dirty="0" smtClean="0">
                <a:solidFill>
                  <a:srgbClr val="0000FF"/>
                </a:solidFill>
              </a:rPr>
              <a:t> </a:t>
            </a:r>
            <a:r>
              <a:rPr lang="en-US" altLang="en-US" sz="2600" dirty="0" err="1" smtClean="0">
                <a:solidFill>
                  <a:srgbClr val="0000FF"/>
                </a:solidFill>
              </a:rPr>
              <a:t>một</a:t>
            </a:r>
            <a:r>
              <a:rPr lang="en-US" altLang="en-US" sz="2600" dirty="0" smtClean="0">
                <a:solidFill>
                  <a:srgbClr val="0000FF"/>
                </a:solidFill>
              </a:rPr>
              <a:t> </a:t>
            </a:r>
            <a:r>
              <a:rPr lang="en-US" altLang="en-US" sz="2600" dirty="0" err="1" smtClean="0">
                <a:solidFill>
                  <a:srgbClr val="0000FF"/>
                </a:solidFill>
              </a:rPr>
              <a:t>nét</a:t>
            </a:r>
            <a:r>
              <a:rPr lang="en-US" altLang="en-US" sz="2600" dirty="0" smtClean="0">
                <a:solidFill>
                  <a:srgbClr val="0000FF"/>
                </a:solidFill>
              </a:rPr>
              <a:t> </a:t>
            </a:r>
            <a:r>
              <a:rPr lang="en-US" altLang="en-US" sz="2600" dirty="0" err="1" smtClean="0">
                <a:solidFill>
                  <a:srgbClr val="0000FF"/>
                </a:solidFill>
              </a:rPr>
              <a:t>gạch</a:t>
            </a:r>
            <a:r>
              <a:rPr lang="en-US" altLang="en-US" sz="2600" dirty="0" smtClean="0">
                <a:solidFill>
                  <a:srgbClr val="0000FF"/>
                </a:solidFill>
              </a:rPr>
              <a:t> </a:t>
            </a:r>
            <a:r>
              <a:rPr lang="en-US" altLang="en-US" sz="2600" dirty="0" err="1" smtClean="0">
                <a:solidFill>
                  <a:srgbClr val="0000FF"/>
                </a:solidFill>
              </a:rPr>
              <a:t>ngang</a:t>
            </a:r>
            <a:r>
              <a:rPr lang="en-US" altLang="en-US" sz="2600" dirty="0" smtClean="0">
                <a:solidFill>
                  <a:srgbClr val="0000FF"/>
                </a:solidFill>
              </a:rPr>
              <a:t>  (-) </a:t>
            </a:r>
            <a:r>
              <a:rPr lang="en-US" altLang="en-US" sz="2600" dirty="0" err="1" smtClean="0">
                <a:solidFill>
                  <a:srgbClr val="0000FF"/>
                </a:solidFill>
              </a:rPr>
              <a:t>nối</a:t>
            </a:r>
            <a:r>
              <a:rPr lang="en-US" altLang="en-US" sz="2600" dirty="0" smtClean="0">
                <a:solidFill>
                  <a:srgbClr val="0000FF"/>
                </a:solidFill>
              </a:rPr>
              <a:t> </a:t>
            </a:r>
            <a:r>
              <a:rPr lang="en-US" altLang="en-US" sz="2600" dirty="0" err="1" smtClean="0">
                <a:solidFill>
                  <a:srgbClr val="0000FF"/>
                </a:solidFill>
              </a:rPr>
              <a:t>giữa</a:t>
            </a:r>
            <a:r>
              <a:rPr lang="en-US" altLang="en-US" sz="2600" dirty="0" smtClean="0">
                <a:solidFill>
                  <a:srgbClr val="0000FF"/>
                </a:solidFill>
              </a:rPr>
              <a:t> 2 </a:t>
            </a:r>
            <a:r>
              <a:rPr lang="en-US" altLang="en-US" sz="2600" dirty="0" err="1" smtClean="0">
                <a:solidFill>
                  <a:srgbClr val="0000FF"/>
                </a:solidFill>
              </a:rPr>
              <a:t>nguyên</a:t>
            </a:r>
            <a:r>
              <a:rPr lang="en-US" altLang="en-US" sz="2600" dirty="0" smtClean="0">
                <a:solidFill>
                  <a:srgbClr val="0000FF"/>
                </a:solidFill>
              </a:rPr>
              <a:t> </a:t>
            </a:r>
            <a:r>
              <a:rPr lang="en-US" altLang="en-US" sz="2600" dirty="0" err="1" smtClean="0">
                <a:solidFill>
                  <a:srgbClr val="0000FF"/>
                </a:solidFill>
              </a:rPr>
              <a:t>tử</a:t>
            </a:r>
            <a:endParaRPr lang="en-US" altLang="en-US" sz="2600" dirty="0" smtClean="0">
              <a:solidFill>
                <a:srgbClr val="0000FF"/>
              </a:solidFill>
            </a:endParaRPr>
          </a:p>
          <a:p>
            <a:pPr algn="just" eaLnBrk="1" hangingPunct="1"/>
            <a:r>
              <a:rPr lang="en-US" altLang="en-US" sz="2600" dirty="0">
                <a:solidFill>
                  <a:srgbClr val="0000FF"/>
                </a:solidFill>
              </a:rPr>
              <a:t>+ </a:t>
            </a:r>
            <a:r>
              <a:rPr lang="en-US" altLang="en-US" sz="2600" dirty="0" err="1">
                <a:solidFill>
                  <a:srgbClr val="0000FF"/>
                </a:solidFill>
              </a:rPr>
              <a:t>Các</a:t>
            </a:r>
            <a:r>
              <a:rPr lang="en-US" altLang="en-US" sz="2600" dirty="0">
                <a:solidFill>
                  <a:srgbClr val="0000FF"/>
                </a:solidFill>
              </a:rPr>
              <a:t> </a:t>
            </a:r>
            <a:r>
              <a:rPr lang="en-US" altLang="en-US" sz="2600" dirty="0" err="1">
                <a:solidFill>
                  <a:srgbClr val="0000FF"/>
                </a:solidFill>
              </a:rPr>
              <a:t>nguyên</a:t>
            </a:r>
            <a:r>
              <a:rPr lang="en-US" altLang="en-US" sz="2600" dirty="0">
                <a:solidFill>
                  <a:srgbClr val="0000FF"/>
                </a:solidFill>
              </a:rPr>
              <a:t> </a:t>
            </a:r>
            <a:r>
              <a:rPr lang="en-US" altLang="en-US" sz="2600" dirty="0" err="1">
                <a:solidFill>
                  <a:srgbClr val="0000FF"/>
                </a:solidFill>
              </a:rPr>
              <a:t>tử</a:t>
            </a:r>
            <a:r>
              <a:rPr lang="en-US" altLang="en-US" sz="2600" dirty="0">
                <a:solidFill>
                  <a:srgbClr val="0000FF"/>
                </a:solidFill>
              </a:rPr>
              <a:t> </a:t>
            </a:r>
            <a:r>
              <a:rPr lang="en-US" altLang="en-US" sz="2600" dirty="0" err="1">
                <a:solidFill>
                  <a:srgbClr val="0000FF"/>
                </a:solidFill>
              </a:rPr>
              <a:t>liên</a:t>
            </a:r>
            <a:r>
              <a:rPr lang="en-US" altLang="en-US" sz="2600" dirty="0">
                <a:solidFill>
                  <a:srgbClr val="0000FF"/>
                </a:solidFill>
              </a:rPr>
              <a:t> </a:t>
            </a:r>
            <a:r>
              <a:rPr lang="en-US" altLang="en-US" sz="2600" dirty="0" err="1">
                <a:solidFill>
                  <a:srgbClr val="0000FF"/>
                </a:solidFill>
              </a:rPr>
              <a:t>kết</a:t>
            </a:r>
            <a:r>
              <a:rPr lang="en-US" altLang="en-US" sz="2600" dirty="0">
                <a:solidFill>
                  <a:srgbClr val="0000FF"/>
                </a:solidFill>
              </a:rPr>
              <a:t> </a:t>
            </a:r>
            <a:r>
              <a:rPr lang="en-US" altLang="en-US" sz="2600" dirty="0" err="1">
                <a:solidFill>
                  <a:srgbClr val="0000FF"/>
                </a:solidFill>
              </a:rPr>
              <a:t>với</a:t>
            </a:r>
            <a:r>
              <a:rPr lang="en-US" altLang="en-US" sz="2600" dirty="0">
                <a:solidFill>
                  <a:srgbClr val="0000FF"/>
                </a:solidFill>
              </a:rPr>
              <a:t> </a:t>
            </a:r>
            <a:r>
              <a:rPr lang="en-US" altLang="en-US" sz="2600" dirty="0" err="1">
                <a:solidFill>
                  <a:srgbClr val="0000FF"/>
                </a:solidFill>
              </a:rPr>
              <a:t>nhau</a:t>
            </a:r>
            <a:r>
              <a:rPr lang="en-US" altLang="en-US" sz="2600" dirty="0">
                <a:solidFill>
                  <a:srgbClr val="0000FF"/>
                </a:solidFill>
              </a:rPr>
              <a:t> </a:t>
            </a:r>
            <a:r>
              <a:rPr lang="en-US" altLang="en-US" sz="2600" dirty="0" err="1">
                <a:solidFill>
                  <a:srgbClr val="0000FF"/>
                </a:solidFill>
              </a:rPr>
              <a:t>theo</a:t>
            </a:r>
            <a:r>
              <a:rPr lang="en-US" altLang="en-US" sz="2600" dirty="0">
                <a:solidFill>
                  <a:srgbClr val="0000FF"/>
                </a:solidFill>
              </a:rPr>
              <a:t> </a:t>
            </a:r>
            <a:r>
              <a:rPr lang="en-US" altLang="en-US" sz="2600" dirty="0" err="1">
                <a:solidFill>
                  <a:srgbClr val="0000FF"/>
                </a:solidFill>
              </a:rPr>
              <a:t>đúng</a:t>
            </a:r>
            <a:r>
              <a:rPr lang="en-US" altLang="en-US" sz="2600" dirty="0">
                <a:solidFill>
                  <a:srgbClr val="0000FF"/>
                </a:solidFill>
              </a:rPr>
              <a:t> </a:t>
            </a:r>
            <a:r>
              <a:rPr lang="en-US" altLang="en-US" sz="2600" dirty="0" err="1">
                <a:solidFill>
                  <a:srgbClr val="0000FF"/>
                </a:solidFill>
              </a:rPr>
              <a:t>hóa</a:t>
            </a:r>
            <a:r>
              <a:rPr lang="en-US" altLang="en-US" sz="2600" dirty="0">
                <a:solidFill>
                  <a:srgbClr val="0000FF"/>
                </a:solidFill>
              </a:rPr>
              <a:t> </a:t>
            </a:r>
            <a:r>
              <a:rPr lang="en-US" altLang="en-US" sz="2600" dirty="0" err="1">
                <a:solidFill>
                  <a:srgbClr val="0000FF"/>
                </a:solidFill>
              </a:rPr>
              <a:t>trị</a:t>
            </a:r>
            <a:r>
              <a:rPr lang="en-US" altLang="en-US" sz="2600" dirty="0">
                <a:solidFill>
                  <a:srgbClr val="0000FF"/>
                </a:solidFill>
              </a:rPr>
              <a:t> </a:t>
            </a:r>
            <a:r>
              <a:rPr lang="en-US" altLang="en-US" sz="2600" dirty="0" err="1">
                <a:solidFill>
                  <a:srgbClr val="0000FF"/>
                </a:solidFill>
              </a:rPr>
              <a:t>của</a:t>
            </a:r>
            <a:r>
              <a:rPr lang="en-US" altLang="en-US" sz="2600" dirty="0">
                <a:solidFill>
                  <a:srgbClr val="0000FF"/>
                </a:solidFill>
              </a:rPr>
              <a:t> </a:t>
            </a:r>
            <a:r>
              <a:rPr lang="en-US" altLang="en-US" sz="2600" dirty="0" err="1">
                <a:solidFill>
                  <a:srgbClr val="0000FF"/>
                </a:solidFill>
              </a:rPr>
              <a:t>chúng</a:t>
            </a:r>
            <a:r>
              <a:rPr lang="en-US" altLang="en-US" sz="2600" dirty="0">
                <a:solidFill>
                  <a:srgbClr val="0000FF"/>
                </a:solidFill>
              </a:rPr>
              <a:t>: C (IV); H (I); O (II); Cl  (I); Br (I</a:t>
            </a:r>
            <a:r>
              <a:rPr lang="en-US" altLang="en-US" sz="2600" dirty="0" smtClean="0">
                <a:solidFill>
                  <a:srgbClr val="0000FF"/>
                </a:solidFill>
              </a:rPr>
              <a:t>)</a:t>
            </a:r>
            <a:endParaRPr lang="en-US" altLang="en-US" sz="2600" dirty="0">
              <a:solidFill>
                <a:srgbClr val="0000FF"/>
              </a:solidFill>
            </a:endParaRPr>
          </a:p>
        </p:txBody>
      </p:sp>
      <p:grpSp>
        <p:nvGrpSpPr>
          <p:cNvPr id="5" name="Group 12"/>
          <p:cNvGrpSpPr>
            <a:grpSpLocks/>
          </p:cNvGrpSpPr>
          <p:nvPr/>
        </p:nvGrpSpPr>
        <p:grpSpPr bwMode="auto">
          <a:xfrm>
            <a:off x="804908" y="3631625"/>
            <a:ext cx="1143000" cy="971550"/>
            <a:chOff x="602164" y="2667794"/>
            <a:chExt cx="1524000" cy="1295400"/>
          </a:xfrm>
        </p:grpSpPr>
        <p:cxnSp>
          <p:nvCxnSpPr>
            <p:cNvPr id="2" name="Straight Connector 13"/>
            <p:cNvCxnSpPr/>
            <p:nvPr/>
          </p:nvCxnSpPr>
          <p:spPr>
            <a:xfrm rot="10800000">
              <a:off x="602164" y="3391031"/>
              <a:ext cx="1524000" cy="317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14"/>
            <p:cNvCxnSpPr/>
            <p:nvPr/>
          </p:nvCxnSpPr>
          <p:spPr>
            <a:xfrm rot="5400000">
              <a:off x="647701" y="3313906"/>
              <a:ext cx="1295400" cy="317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250" name="Rectangle 121"/>
            <p:cNvSpPr>
              <a:spLocks noChangeArrowheads="1"/>
            </p:cNvSpPr>
            <p:nvPr/>
          </p:nvSpPr>
          <p:spPr bwMode="auto">
            <a:xfrm>
              <a:off x="1011383" y="2971799"/>
              <a:ext cx="762000" cy="6096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2700" b="1" dirty="0">
                  <a:cs typeface="Tahoma" panose="020B0604030504040204" pitchFamily="34" charset="0"/>
                </a:rPr>
                <a:t>C</a:t>
              </a:r>
            </a:p>
          </p:txBody>
        </p:sp>
      </p:grpSp>
      <p:grpSp>
        <p:nvGrpSpPr>
          <p:cNvPr id="7" name="Group 63"/>
          <p:cNvGrpSpPr>
            <a:grpSpLocks/>
          </p:cNvGrpSpPr>
          <p:nvPr/>
        </p:nvGrpSpPr>
        <p:grpSpPr bwMode="auto">
          <a:xfrm>
            <a:off x="2900407" y="3860227"/>
            <a:ext cx="1011765" cy="457200"/>
            <a:chOff x="288" y="2783"/>
            <a:chExt cx="960" cy="384"/>
          </a:xfrm>
        </p:grpSpPr>
        <p:cxnSp>
          <p:nvCxnSpPr>
            <p:cNvPr id="12" name="Straight Connector 13"/>
            <p:cNvCxnSpPr/>
            <p:nvPr/>
          </p:nvCxnSpPr>
          <p:spPr>
            <a:xfrm rot="10800000">
              <a:off x="288" y="3022"/>
              <a:ext cx="960" cy="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3"/>
            <p:cNvCxnSpPr/>
            <p:nvPr/>
          </p:nvCxnSpPr>
          <p:spPr>
            <a:xfrm rot="10800000">
              <a:off x="288" y="2928"/>
              <a:ext cx="960" cy="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247" name="Rectangle 121"/>
            <p:cNvSpPr>
              <a:spLocks noChangeArrowheads="1"/>
            </p:cNvSpPr>
            <p:nvPr/>
          </p:nvSpPr>
          <p:spPr bwMode="auto">
            <a:xfrm>
              <a:off x="645" y="2783"/>
              <a:ext cx="337" cy="3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2700" b="1" dirty="0">
                  <a:cs typeface="Tahoma" panose="020B0604030504040204" pitchFamily="34" charset="0"/>
                </a:rPr>
                <a:t>C</a:t>
              </a:r>
            </a:p>
          </p:txBody>
        </p:sp>
      </p:grpSp>
      <p:grpSp>
        <p:nvGrpSpPr>
          <p:cNvPr id="30" name="Group 29"/>
          <p:cNvGrpSpPr/>
          <p:nvPr/>
        </p:nvGrpSpPr>
        <p:grpSpPr>
          <a:xfrm>
            <a:off x="4959062" y="3848644"/>
            <a:ext cx="1143000" cy="743545"/>
            <a:chOff x="4959062" y="3848644"/>
            <a:chExt cx="1143000" cy="743545"/>
          </a:xfrm>
        </p:grpSpPr>
        <p:cxnSp>
          <p:nvCxnSpPr>
            <p:cNvPr id="15" name="Straight Connector 14"/>
            <p:cNvCxnSpPr/>
            <p:nvPr/>
          </p:nvCxnSpPr>
          <p:spPr bwMode="auto">
            <a:xfrm rot="5400000">
              <a:off x="5212665" y="4220119"/>
              <a:ext cx="742949" cy="119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13"/>
            <p:cNvCxnSpPr/>
            <p:nvPr/>
          </p:nvCxnSpPr>
          <p:spPr bwMode="auto">
            <a:xfrm rot="10800000">
              <a:off x="4959062" y="4018903"/>
              <a:ext cx="1143000" cy="238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13"/>
            <p:cNvCxnSpPr/>
            <p:nvPr/>
          </p:nvCxnSpPr>
          <p:spPr bwMode="auto">
            <a:xfrm flipH="1" flipV="1">
              <a:off x="5891646" y="4135581"/>
              <a:ext cx="197427" cy="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244" name="Rectangle 121"/>
            <p:cNvSpPr>
              <a:spLocks noChangeArrowheads="1"/>
            </p:cNvSpPr>
            <p:nvPr/>
          </p:nvSpPr>
          <p:spPr bwMode="auto">
            <a:xfrm>
              <a:off x="5391257" y="3848644"/>
              <a:ext cx="500063"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2700" b="1" dirty="0">
                  <a:cs typeface="Tahoma" panose="020B0604030504040204" pitchFamily="34" charset="0"/>
                </a:rPr>
                <a:t>C</a:t>
              </a:r>
            </a:p>
          </p:txBody>
        </p:sp>
      </p:grpSp>
      <p:grpSp>
        <p:nvGrpSpPr>
          <p:cNvPr id="21" name="Group 67"/>
          <p:cNvGrpSpPr>
            <a:grpSpLocks/>
          </p:cNvGrpSpPr>
          <p:nvPr/>
        </p:nvGrpSpPr>
        <p:grpSpPr bwMode="auto">
          <a:xfrm>
            <a:off x="7211293" y="3808270"/>
            <a:ext cx="1143000" cy="457200"/>
            <a:chOff x="1584" y="2783"/>
            <a:chExt cx="960" cy="384"/>
          </a:xfrm>
        </p:grpSpPr>
        <p:cxnSp>
          <p:nvCxnSpPr>
            <p:cNvPr id="14" name="Straight Connector 13"/>
            <p:cNvCxnSpPr/>
            <p:nvPr/>
          </p:nvCxnSpPr>
          <p:spPr>
            <a:xfrm rot="10800000">
              <a:off x="1584" y="2975"/>
              <a:ext cx="960" cy="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3"/>
            <p:cNvCxnSpPr/>
            <p:nvPr/>
          </p:nvCxnSpPr>
          <p:spPr>
            <a:xfrm rot="10800000">
              <a:off x="2080" y="2898"/>
              <a:ext cx="461" cy="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3"/>
            <p:cNvCxnSpPr/>
            <p:nvPr/>
          </p:nvCxnSpPr>
          <p:spPr>
            <a:xfrm rot="10800000">
              <a:off x="2160" y="3065"/>
              <a:ext cx="384" cy="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239" name="Rectangle 121"/>
            <p:cNvSpPr>
              <a:spLocks noChangeArrowheads="1"/>
            </p:cNvSpPr>
            <p:nvPr/>
          </p:nvSpPr>
          <p:spPr bwMode="auto">
            <a:xfrm>
              <a:off x="1824" y="2783"/>
              <a:ext cx="480" cy="3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2700" b="1">
                  <a:cs typeface="Tahoma" panose="020B0604030504040204" pitchFamily="34" charset="0"/>
                </a:rPr>
                <a:t>C</a:t>
              </a:r>
            </a:p>
          </p:txBody>
        </p:sp>
      </p:grpSp>
      <p:grpSp>
        <p:nvGrpSpPr>
          <p:cNvPr id="22" name="Group 4"/>
          <p:cNvGrpSpPr>
            <a:grpSpLocks/>
          </p:cNvGrpSpPr>
          <p:nvPr/>
        </p:nvGrpSpPr>
        <p:grpSpPr bwMode="auto">
          <a:xfrm>
            <a:off x="1706708" y="4609992"/>
            <a:ext cx="1085850" cy="403622"/>
            <a:chOff x="3962400" y="2980686"/>
            <a:chExt cx="1447800" cy="538162"/>
          </a:xfrm>
        </p:grpSpPr>
        <p:cxnSp>
          <p:nvCxnSpPr>
            <p:cNvPr id="4" name="Straight Connector 5"/>
            <p:cNvCxnSpPr/>
            <p:nvPr/>
          </p:nvCxnSpPr>
          <p:spPr>
            <a:xfrm rot="10800000">
              <a:off x="3962400" y="3274373"/>
              <a:ext cx="1447800" cy="158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235" name="Rectangle 79"/>
            <p:cNvSpPr>
              <a:spLocks noChangeArrowheads="1"/>
            </p:cNvSpPr>
            <p:nvPr/>
          </p:nvSpPr>
          <p:spPr bwMode="auto">
            <a:xfrm>
              <a:off x="4357048" y="2980686"/>
              <a:ext cx="695325" cy="5381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2700" b="1" dirty="0">
                  <a:cs typeface="Tahoma" panose="020B0604030504040204" pitchFamily="34" charset="0"/>
                </a:rPr>
                <a:t>O</a:t>
              </a:r>
            </a:p>
          </p:txBody>
        </p:sp>
      </p:grpSp>
      <p:grpSp>
        <p:nvGrpSpPr>
          <p:cNvPr id="23" name="Group 72"/>
          <p:cNvGrpSpPr>
            <a:grpSpLocks/>
          </p:cNvGrpSpPr>
          <p:nvPr/>
        </p:nvGrpSpPr>
        <p:grpSpPr bwMode="auto">
          <a:xfrm>
            <a:off x="3844964" y="4563232"/>
            <a:ext cx="789384" cy="403622"/>
            <a:chOff x="4329" y="2208"/>
            <a:chExt cx="663" cy="339"/>
          </a:xfrm>
        </p:grpSpPr>
        <p:cxnSp>
          <p:nvCxnSpPr>
            <p:cNvPr id="6" name="Straight Connector 5"/>
            <p:cNvCxnSpPr/>
            <p:nvPr/>
          </p:nvCxnSpPr>
          <p:spPr>
            <a:xfrm rot="10800000">
              <a:off x="4484" y="2429"/>
              <a:ext cx="507" cy="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5"/>
            <p:cNvCxnSpPr/>
            <p:nvPr/>
          </p:nvCxnSpPr>
          <p:spPr>
            <a:xfrm rot="10800000">
              <a:off x="4512" y="2352"/>
              <a:ext cx="480" cy="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233" name="Rectangle 79"/>
            <p:cNvSpPr>
              <a:spLocks noChangeArrowheads="1"/>
            </p:cNvSpPr>
            <p:nvPr/>
          </p:nvSpPr>
          <p:spPr bwMode="auto">
            <a:xfrm>
              <a:off x="4329" y="2208"/>
              <a:ext cx="438" cy="33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2700" b="1">
                  <a:cs typeface="Tahoma" panose="020B0604030504040204" pitchFamily="34" charset="0"/>
                </a:rPr>
                <a:t>O</a:t>
              </a:r>
            </a:p>
          </p:txBody>
        </p:sp>
      </p:grpSp>
      <p:grpSp>
        <p:nvGrpSpPr>
          <p:cNvPr id="24" name="Group 9"/>
          <p:cNvGrpSpPr>
            <a:grpSpLocks/>
          </p:cNvGrpSpPr>
          <p:nvPr/>
        </p:nvGrpSpPr>
        <p:grpSpPr bwMode="auto">
          <a:xfrm>
            <a:off x="6354043" y="4495799"/>
            <a:ext cx="800100" cy="476250"/>
            <a:chOff x="7086600" y="2895600"/>
            <a:chExt cx="1066800" cy="633413"/>
          </a:xfrm>
        </p:grpSpPr>
        <p:cxnSp>
          <p:nvCxnSpPr>
            <p:cNvPr id="11" name="Straight Connector 10"/>
            <p:cNvCxnSpPr/>
            <p:nvPr/>
          </p:nvCxnSpPr>
          <p:spPr>
            <a:xfrm rot="10800000">
              <a:off x="7086600" y="3199638"/>
              <a:ext cx="914400" cy="158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230" name="Rectangle 120"/>
            <p:cNvSpPr>
              <a:spLocks noChangeArrowheads="1"/>
            </p:cNvSpPr>
            <p:nvPr/>
          </p:nvSpPr>
          <p:spPr bwMode="auto">
            <a:xfrm>
              <a:off x="7448550" y="2895600"/>
              <a:ext cx="704850" cy="633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2700" b="1" dirty="0">
                  <a:cs typeface="Tahoma" panose="020B0604030504040204" pitchFamily="34" charset="0"/>
                </a:rPr>
                <a:t>H</a:t>
              </a:r>
            </a:p>
          </p:txBody>
        </p:sp>
      </p:grpSp>
      <p:pic>
        <p:nvPicPr>
          <p:cNvPr id="32" name="Picture 16" descr="Hình ảnh Cây Bút Chì Mẫu Biểu Tượng Của Trường Trừu Tượng Phẳng Văn Bản  Viết, Biểu Tượng Màu, Biểu Tượng Mẫu, Biểu Tượng Trừu Tượng Vector và PNG  với nền tro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9219" b="81563" l="10000" r="90000"/>
                    </a14:imgEffect>
                  </a14:imgLayer>
                </a14:imgProps>
              </a:ext>
              <a:ext uri="{28A0092B-C50C-407E-A947-70E740481C1C}">
                <a14:useLocalDpi xmlns:a14="http://schemas.microsoft.com/office/drawing/2010/main" val="0"/>
              </a:ext>
            </a:extLst>
          </a:blip>
          <a:srcRect l="19484" t="21120" r="20289" b="20448"/>
          <a:stretch>
            <a:fillRect/>
          </a:stretch>
        </p:blipFill>
        <p:spPr bwMode="auto">
          <a:xfrm flipH="1">
            <a:off x="181193" y="70669"/>
            <a:ext cx="588176" cy="690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60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anim calcmode="lin" valueType="num">
                                      <p:cBhvr additive="base">
                                        <p:cTn id="7"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xEl>
                                              <p:pRg st="2" end="2"/>
                                            </p:txEl>
                                          </p:spTgt>
                                        </p:tgtEl>
                                        <p:attrNameLst>
                                          <p:attrName>style.visibility</p:attrName>
                                        </p:attrNameLst>
                                      </p:cBhvr>
                                      <p:to>
                                        <p:strVal val="visible"/>
                                      </p:to>
                                    </p:set>
                                    <p:anim calcmode="lin" valueType="num">
                                      <p:cBhvr additive="base">
                                        <p:cTn id="13" dur="500" fill="hold"/>
                                        <p:tgtEl>
                                          <p:spTgt spid="1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xEl>
                                              <p:pRg st="3" end="3"/>
                                            </p:txEl>
                                          </p:spTgt>
                                        </p:tgtEl>
                                        <p:attrNameLst>
                                          <p:attrName>style.visibility</p:attrName>
                                        </p:attrNameLst>
                                      </p:cBhvr>
                                      <p:to>
                                        <p:strVal val="visible"/>
                                      </p:to>
                                    </p:set>
                                    <p:anim calcmode="lin" valueType="num">
                                      <p:cBhvr additive="base">
                                        <p:cTn id="19" dur="500" fill="hold"/>
                                        <p:tgtEl>
                                          <p:spTgt spid="1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257" name="Text Box 89"/>
          <p:cNvSpPr txBox="1">
            <a:spLocks noChangeArrowheads="1"/>
          </p:cNvSpPr>
          <p:nvPr/>
        </p:nvSpPr>
        <p:spPr bwMode="auto">
          <a:xfrm>
            <a:off x="394854" y="119495"/>
            <a:ext cx="8416635" cy="1384995"/>
          </a:xfrm>
          <a:prstGeom prst="rect">
            <a:avLst/>
          </a:prstGeom>
          <a:solidFill>
            <a:schemeClr val="accent4">
              <a:lumMod val="20000"/>
              <a:lumOff val="80000"/>
            </a:schemeClr>
          </a:solidFill>
          <a:ln>
            <a:noFill/>
          </a:ln>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2800" b="1" dirty="0" err="1" smtClean="0">
                <a:solidFill>
                  <a:srgbClr val="FF0000"/>
                </a:solidFill>
              </a:rPr>
              <a:t>HOẠT</a:t>
            </a:r>
            <a:r>
              <a:rPr lang="en-US" altLang="en-US" sz="2800" b="1" dirty="0" smtClean="0">
                <a:solidFill>
                  <a:srgbClr val="FF0000"/>
                </a:solidFill>
              </a:rPr>
              <a:t> </a:t>
            </a:r>
            <a:r>
              <a:rPr lang="en-US" altLang="en-US" sz="2800" b="1" dirty="0" err="1" smtClean="0">
                <a:solidFill>
                  <a:srgbClr val="FF0000"/>
                </a:solidFill>
              </a:rPr>
              <a:t>ĐỘNG</a:t>
            </a:r>
            <a:r>
              <a:rPr lang="en-US" altLang="en-US" sz="2800" b="1" dirty="0" smtClean="0">
                <a:solidFill>
                  <a:srgbClr val="FF0000"/>
                </a:solidFill>
              </a:rPr>
              <a:t> </a:t>
            </a:r>
            <a:r>
              <a:rPr lang="en-US" altLang="en-US" sz="2800" b="1" dirty="0" err="1" smtClean="0">
                <a:solidFill>
                  <a:srgbClr val="FF0000"/>
                </a:solidFill>
              </a:rPr>
              <a:t>CẶP</a:t>
            </a:r>
            <a:r>
              <a:rPr lang="en-US" altLang="en-US" sz="2800" b="1" dirty="0" smtClean="0">
                <a:solidFill>
                  <a:srgbClr val="FF0000"/>
                </a:solidFill>
              </a:rPr>
              <a:t> </a:t>
            </a:r>
            <a:r>
              <a:rPr lang="en-US" altLang="en-US" sz="2800" b="1" dirty="0" err="1" smtClean="0">
                <a:solidFill>
                  <a:srgbClr val="FF0000"/>
                </a:solidFill>
              </a:rPr>
              <a:t>ĐÔI</a:t>
            </a:r>
            <a:endParaRPr lang="en-US" altLang="en-US" sz="2800" b="1" dirty="0" smtClean="0">
              <a:solidFill>
                <a:srgbClr val="FF0000"/>
              </a:solidFill>
            </a:endParaRPr>
          </a:p>
          <a:p>
            <a:pPr algn="just" eaLnBrk="1" hangingPunct="1"/>
            <a:r>
              <a:rPr lang="en-US" altLang="en-US" sz="2800" b="1" dirty="0" smtClean="0">
                <a:solidFill>
                  <a:srgbClr val="FF0000"/>
                </a:solidFill>
              </a:rPr>
              <a:t> </a:t>
            </a:r>
            <a:r>
              <a:rPr lang="en-US" altLang="en-US" sz="2800" b="1" dirty="0" err="1" smtClean="0">
                <a:solidFill>
                  <a:srgbClr val="FF0000"/>
                </a:solidFill>
              </a:rPr>
              <a:t>Bài</a:t>
            </a:r>
            <a:r>
              <a:rPr lang="en-US" altLang="en-US" sz="2800" b="1" dirty="0" smtClean="0">
                <a:solidFill>
                  <a:srgbClr val="FF0000"/>
                </a:solidFill>
              </a:rPr>
              <a:t> </a:t>
            </a:r>
            <a:r>
              <a:rPr lang="en-US" altLang="en-US" sz="2800" b="1" dirty="0" err="1" smtClean="0">
                <a:solidFill>
                  <a:srgbClr val="FF0000"/>
                </a:solidFill>
              </a:rPr>
              <a:t>tập</a:t>
            </a:r>
            <a:r>
              <a:rPr lang="en-US" altLang="en-US" sz="2800" b="1" dirty="0" smtClean="0">
                <a:solidFill>
                  <a:srgbClr val="FF0000"/>
                </a:solidFill>
              </a:rPr>
              <a:t> 1. </a:t>
            </a:r>
            <a:r>
              <a:rPr lang="en-US" altLang="en-US" sz="2800" b="1" dirty="0" err="1" smtClean="0"/>
              <a:t>Hãy</a:t>
            </a:r>
            <a:r>
              <a:rPr lang="en-US" altLang="en-US" sz="2800" b="1" dirty="0" smtClean="0"/>
              <a:t> </a:t>
            </a:r>
            <a:r>
              <a:rPr lang="en-US" altLang="en-US" sz="2800" b="1" dirty="0" err="1"/>
              <a:t>biểu</a:t>
            </a:r>
            <a:r>
              <a:rPr lang="en-US" altLang="en-US" sz="2800" b="1" dirty="0"/>
              <a:t> </a:t>
            </a:r>
            <a:r>
              <a:rPr lang="en-US" altLang="en-US" sz="2800" b="1" dirty="0" err="1"/>
              <a:t>diễn</a:t>
            </a:r>
            <a:r>
              <a:rPr lang="en-US" altLang="en-US" sz="2800" b="1" dirty="0"/>
              <a:t> </a:t>
            </a:r>
            <a:r>
              <a:rPr lang="en-US" altLang="en-US" sz="2800" b="1" dirty="0" err="1"/>
              <a:t>liên</a:t>
            </a:r>
            <a:r>
              <a:rPr lang="en-US" altLang="en-US" sz="2800" b="1" dirty="0"/>
              <a:t> </a:t>
            </a:r>
            <a:r>
              <a:rPr lang="en-US" altLang="en-US" sz="2800" b="1" dirty="0" err="1"/>
              <a:t>kết</a:t>
            </a:r>
            <a:r>
              <a:rPr lang="en-US" altLang="en-US" sz="2800" b="1" dirty="0"/>
              <a:t> </a:t>
            </a:r>
            <a:r>
              <a:rPr lang="en-US" altLang="en-US" sz="2800" b="1" dirty="0" err="1"/>
              <a:t>giữa</a:t>
            </a:r>
            <a:r>
              <a:rPr lang="en-US" altLang="en-US" sz="2800" b="1" dirty="0"/>
              <a:t> </a:t>
            </a:r>
            <a:r>
              <a:rPr lang="en-US" altLang="en-US" sz="2800" b="1" dirty="0" err="1" smtClean="0"/>
              <a:t>các</a:t>
            </a:r>
            <a:r>
              <a:rPr lang="en-US" altLang="en-US" sz="2800" b="1" dirty="0" smtClean="0"/>
              <a:t> </a:t>
            </a:r>
            <a:r>
              <a:rPr lang="en-US" altLang="en-US" sz="2800" b="1" dirty="0" err="1" smtClean="0"/>
              <a:t>nguyên</a:t>
            </a:r>
            <a:r>
              <a:rPr lang="en-US" altLang="en-US" sz="2800" b="1" dirty="0" smtClean="0"/>
              <a:t> </a:t>
            </a:r>
            <a:r>
              <a:rPr lang="en-US" altLang="en-US" sz="2800" b="1" dirty="0" err="1" smtClean="0"/>
              <a:t>tử</a:t>
            </a:r>
            <a:r>
              <a:rPr lang="en-US" altLang="en-US" sz="2800" b="1" dirty="0" smtClean="0"/>
              <a:t> </a:t>
            </a:r>
            <a:r>
              <a:rPr lang="en-US" altLang="en-US" sz="2800" b="1" dirty="0" err="1" smtClean="0"/>
              <a:t>trong</a:t>
            </a:r>
            <a:r>
              <a:rPr lang="en-US" altLang="en-US" sz="2800" b="1" dirty="0" smtClean="0"/>
              <a:t> </a:t>
            </a:r>
            <a:r>
              <a:rPr lang="en-US" altLang="en-US" sz="2800" b="1" dirty="0" err="1" smtClean="0"/>
              <a:t>phân</a:t>
            </a:r>
            <a:r>
              <a:rPr lang="en-US" altLang="en-US" sz="2800" b="1" dirty="0" smtClean="0"/>
              <a:t> </a:t>
            </a:r>
            <a:r>
              <a:rPr lang="en-US" altLang="en-US" sz="2800" b="1" dirty="0" err="1" smtClean="0"/>
              <a:t>tử</a:t>
            </a:r>
            <a:r>
              <a:rPr lang="en-US" altLang="en-US" sz="2800" b="1" dirty="0" smtClean="0"/>
              <a:t> </a:t>
            </a:r>
            <a:r>
              <a:rPr lang="en-US" altLang="en-US" sz="2800" b="1" dirty="0" err="1" smtClean="0"/>
              <a:t>sau</a:t>
            </a:r>
            <a:r>
              <a:rPr lang="en-US" altLang="en-US" sz="2800" b="1" dirty="0" smtClean="0"/>
              <a:t>: </a:t>
            </a:r>
            <a:r>
              <a:rPr lang="en-US" altLang="en-US" sz="2800" b="1" dirty="0" err="1" smtClean="0">
                <a:solidFill>
                  <a:srgbClr val="FF0000"/>
                </a:solidFill>
              </a:rPr>
              <a:t>CH</a:t>
            </a:r>
            <a:r>
              <a:rPr lang="en-US" altLang="en-US" sz="2800" b="1" baseline="-25000" dirty="0" err="1" smtClean="0">
                <a:solidFill>
                  <a:srgbClr val="FF0000"/>
                </a:solidFill>
              </a:rPr>
              <a:t>4</a:t>
            </a:r>
            <a:r>
              <a:rPr lang="en-US" altLang="en-US" sz="2800" b="1" dirty="0">
                <a:solidFill>
                  <a:srgbClr val="FF0000"/>
                </a:solidFill>
              </a:rPr>
              <a:t> </a:t>
            </a:r>
            <a:r>
              <a:rPr lang="en-US" altLang="en-US" sz="2800" b="1" dirty="0" smtClean="0">
                <a:solidFill>
                  <a:srgbClr val="FF0000"/>
                </a:solidFill>
              </a:rPr>
              <a:t>; </a:t>
            </a:r>
            <a:r>
              <a:rPr lang="en-US" altLang="en-US" sz="2800" b="1" dirty="0" err="1" smtClean="0">
                <a:solidFill>
                  <a:srgbClr val="FF0000"/>
                </a:solidFill>
              </a:rPr>
              <a:t>CH</a:t>
            </a:r>
            <a:r>
              <a:rPr lang="en-US" altLang="en-US" sz="2800" b="1" baseline="-25000" dirty="0" err="1" smtClean="0">
                <a:solidFill>
                  <a:srgbClr val="FF0000"/>
                </a:solidFill>
              </a:rPr>
              <a:t>3</a:t>
            </a:r>
            <a:r>
              <a:rPr lang="en-US" altLang="en-US" sz="2800" b="1" dirty="0" err="1" smtClean="0">
                <a:solidFill>
                  <a:srgbClr val="FF0000"/>
                </a:solidFill>
              </a:rPr>
              <a:t>OH</a:t>
            </a:r>
            <a:r>
              <a:rPr lang="en-US" altLang="en-US" sz="2800" b="1" dirty="0" smtClean="0">
                <a:solidFill>
                  <a:srgbClr val="FF0000"/>
                </a:solidFill>
              </a:rPr>
              <a:t> ; </a:t>
            </a:r>
            <a:r>
              <a:rPr lang="en-US" altLang="en-US" sz="2800" b="1" dirty="0" err="1" smtClean="0">
                <a:solidFill>
                  <a:srgbClr val="FF0000"/>
                </a:solidFill>
              </a:rPr>
              <a:t>C</a:t>
            </a:r>
            <a:r>
              <a:rPr lang="en-US" altLang="en-US" sz="2800" b="1" baseline="-25000" dirty="0" err="1" smtClean="0">
                <a:solidFill>
                  <a:srgbClr val="FF0000"/>
                </a:solidFill>
              </a:rPr>
              <a:t>2</a:t>
            </a:r>
            <a:r>
              <a:rPr lang="en-US" altLang="en-US" sz="2800" b="1" dirty="0" err="1" smtClean="0">
                <a:solidFill>
                  <a:srgbClr val="FF0000"/>
                </a:solidFill>
              </a:rPr>
              <a:t>H</a:t>
            </a:r>
            <a:r>
              <a:rPr lang="en-US" altLang="en-US" sz="2800" b="1" baseline="-25000" dirty="0" err="1" smtClean="0">
                <a:solidFill>
                  <a:srgbClr val="FF0000"/>
                </a:solidFill>
              </a:rPr>
              <a:t>4</a:t>
            </a:r>
            <a:endParaRPr lang="en-US" altLang="en-US" sz="2800" b="1" dirty="0">
              <a:solidFill>
                <a:srgbClr val="FF0000"/>
              </a:solidFill>
            </a:endParaRPr>
          </a:p>
        </p:txBody>
      </p:sp>
      <p:pic>
        <p:nvPicPr>
          <p:cNvPr id="3" name="Picture 2"/>
          <p:cNvPicPr>
            <a:picLocks noChangeAspect="1"/>
          </p:cNvPicPr>
          <p:nvPr/>
        </p:nvPicPr>
        <p:blipFill>
          <a:blip r:embed="rId2"/>
          <a:stretch>
            <a:fillRect/>
          </a:stretch>
        </p:blipFill>
        <p:spPr>
          <a:xfrm>
            <a:off x="584052" y="1683330"/>
            <a:ext cx="3302148" cy="1517071"/>
          </a:xfrm>
          <a:prstGeom prst="rect">
            <a:avLst/>
          </a:prstGeom>
        </p:spPr>
      </p:pic>
      <p:pic>
        <p:nvPicPr>
          <p:cNvPr id="5" name="Picture 4"/>
          <p:cNvPicPr>
            <a:picLocks noChangeAspect="1"/>
          </p:cNvPicPr>
          <p:nvPr/>
        </p:nvPicPr>
        <p:blipFill>
          <a:blip r:embed="rId3"/>
          <a:stretch>
            <a:fillRect/>
          </a:stretch>
        </p:blipFill>
        <p:spPr>
          <a:xfrm>
            <a:off x="5548318" y="1683330"/>
            <a:ext cx="3079039" cy="1517071"/>
          </a:xfrm>
          <a:prstGeom prst="rect">
            <a:avLst/>
          </a:prstGeom>
        </p:spPr>
      </p:pic>
      <p:pic>
        <p:nvPicPr>
          <p:cNvPr id="6" name="Picture 5"/>
          <p:cNvPicPr>
            <a:picLocks noChangeAspect="1"/>
          </p:cNvPicPr>
          <p:nvPr/>
        </p:nvPicPr>
        <p:blipFill>
          <a:blip r:embed="rId4"/>
          <a:stretch>
            <a:fillRect/>
          </a:stretch>
        </p:blipFill>
        <p:spPr>
          <a:xfrm>
            <a:off x="2698605" y="3356264"/>
            <a:ext cx="3435884" cy="1652154"/>
          </a:xfrm>
          <a:prstGeom prst="rect">
            <a:avLst/>
          </a:prstGeom>
        </p:spPr>
      </p:pic>
      <p:pic>
        <p:nvPicPr>
          <p:cNvPr id="37" name="Picture 4" descr="Vẽ Tay Học Sinh Hoạt Hình Vào Ngày Học Hình ảnh | Định dạng hình ảnh PSD  611021826| vn.lovepik.com"/>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38140" y1="18837" x2="35349" y2="81860"/>
                        <a14:foregroundMark x1="31628" y1="36977" x2="33837" y2="51163"/>
                      </a14:backgroundRemoval>
                    </a14:imgEffect>
                  </a14:imgLayer>
                </a14:imgProps>
              </a:ext>
              <a:ext uri="{28A0092B-C50C-407E-A947-70E740481C1C}">
                <a14:useLocalDpi xmlns:a14="http://schemas.microsoft.com/office/drawing/2010/main" val="0"/>
              </a:ext>
            </a:extLst>
          </a:blip>
          <a:srcRect l="18273" t="12018" r="18636" b="10387"/>
          <a:stretch>
            <a:fillRect/>
          </a:stretch>
        </p:blipFill>
        <p:spPr bwMode="auto">
          <a:xfrm>
            <a:off x="6338455" y="3356264"/>
            <a:ext cx="2697978" cy="1722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13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257" name="Text Box 89"/>
          <p:cNvSpPr txBox="1">
            <a:spLocks noChangeArrowheads="1"/>
          </p:cNvSpPr>
          <p:nvPr/>
        </p:nvSpPr>
        <p:spPr bwMode="auto">
          <a:xfrm>
            <a:off x="1392382" y="36367"/>
            <a:ext cx="7419107" cy="1384995"/>
          </a:xfrm>
          <a:prstGeom prst="rect">
            <a:avLst/>
          </a:prstGeom>
          <a:solidFill>
            <a:schemeClr val="accent6">
              <a:lumMod val="20000"/>
              <a:lumOff val="80000"/>
            </a:schemeClr>
          </a:solidFill>
          <a:ln>
            <a:noFill/>
          </a:ln>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a:solidFill>
                  <a:schemeClr val="tx1"/>
                </a:solidFill>
                <a:latin typeface="Times New Roman" panose="02020603050405020304" pitchFamily="18" charset="0"/>
              </a:defRPr>
            </a:lvl9pPr>
          </a:lstStyle>
          <a:p>
            <a:pPr algn="just" eaLnBrk="1" hangingPunct="1"/>
            <a:r>
              <a:rPr lang="en-US" sz="2800" b="1" dirty="0" smtClean="0">
                <a:solidFill>
                  <a:srgbClr val="FF0000"/>
                </a:solidFill>
              </a:rPr>
              <a:t>3. </a:t>
            </a:r>
            <a:r>
              <a:rPr lang="vi-VN" sz="2800" b="1" dirty="0" smtClean="0">
                <a:solidFill>
                  <a:srgbClr val="FF0000"/>
                </a:solidFill>
              </a:rPr>
              <a:t>Xác </a:t>
            </a:r>
            <a:r>
              <a:rPr lang="vi-VN" sz="2800" b="1" dirty="0">
                <a:solidFill>
                  <a:srgbClr val="FF0000"/>
                </a:solidFill>
              </a:rPr>
              <a:t>định số liên kết của nguyên tử carbon, hydrogen và oxygen trong phân tử methylic </a:t>
            </a:r>
            <a:r>
              <a:rPr lang="vi-VN" sz="2800" b="1" dirty="0" smtClean="0">
                <a:solidFill>
                  <a:srgbClr val="FF0000"/>
                </a:solidFill>
              </a:rPr>
              <a:t>alcohol</a:t>
            </a:r>
            <a:endParaRPr lang="en-US" altLang="en-US" sz="2800" b="1" dirty="0">
              <a:solidFill>
                <a:srgbClr val="FF0000"/>
              </a:solidFill>
            </a:endParaRPr>
          </a:p>
        </p:txBody>
      </p:sp>
      <p:pic>
        <p:nvPicPr>
          <p:cNvPr id="5" name="Picture 4"/>
          <p:cNvPicPr>
            <a:picLocks noChangeAspect="1"/>
          </p:cNvPicPr>
          <p:nvPr/>
        </p:nvPicPr>
        <p:blipFill>
          <a:blip r:embed="rId2"/>
          <a:stretch>
            <a:fillRect/>
          </a:stretch>
        </p:blipFill>
        <p:spPr>
          <a:xfrm>
            <a:off x="1734844" y="1536987"/>
            <a:ext cx="2618951" cy="1746543"/>
          </a:xfrm>
          <a:prstGeom prst="rect">
            <a:avLst/>
          </a:prstGeom>
        </p:spPr>
      </p:pic>
      <p:pic>
        <p:nvPicPr>
          <p:cNvPr id="7" name="Shape 1703"/>
          <p:cNvPicPr/>
          <p:nvPr/>
        </p:nvPicPr>
        <p:blipFill>
          <a:blip r:embed="rId3"/>
          <a:stretch/>
        </p:blipFill>
        <p:spPr>
          <a:xfrm>
            <a:off x="68868" y="117124"/>
            <a:ext cx="1240385" cy="1275258"/>
          </a:xfrm>
          <a:prstGeom prst="rect">
            <a:avLst/>
          </a:prstGeom>
        </p:spPr>
      </p:pic>
      <p:sp>
        <p:nvSpPr>
          <p:cNvPr id="2" name="Rectangle 1"/>
          <p:cNvSpPr/>
          <p:nvPr/>
        </p:nvSpPr>
        <p:spPr>
          <a:xfrm>
            <a:off x="1589820" y="3248083"/>
            <a:ext cx="6265716" cy="1815882"/>
          </a:xfrm>
          <a:prstGeom prst="rect">
            <a:avLst/>
          </a:prstGeom>
          <a:ln>
            <a:solidFill>
              <a:srgbClr val="00B050"/>
            </a:solidFill>
          </a:ln>
        </p:spPr>
        <p:txBody>
          <a:bodyPr wrap="square">
            <a:spAutoFit/>
          </a:bodyPr>
          <a:lstStyle/>
          <a:p>
            <a:pPr algn="just"/>
            <a:r>
              <a:rPr lang="vi-VN" sz="2800" dirty="0">
                <a:latin typeface="+mj-lt"/>
              </a:rPr>
              <a:t>Trong phân tử methylic alcohol bao gồm:</a:t>
            </a:r>
          </a:p>
          <a:p>
            <a:pPr algn="just"/>
            <a:r>
              <a:rPr lang="vi-VN" sz="2800" dirty="0">
                <a:latin typeface="+mj-lt"/>
              </a:rPr>
              <a:t>- 3 liên kết đơn giữa C và H;</a:t>
            </a:r>
          </a:p>
          <a:p>
            <a:pPr algn="just"/>
            <a:r>
              <a:rPr lang="vi-VN" sz="2800" dirty="0">
                <a:latin typeface="+mj-lt"/>
              </a:rPr>
              <a:t>- 1 liên kết đơn giữa C và O;</a:t>
            </a:r>
          </a:p>
          <a:p>
            <a:pPr algn="just"/>
            <a:r>
              <a:rPr lang="vi-VN" sz="2800" dirty="0">
                <a:latin typeface="+mj-lt"/>
              </a:rPr>
              <a:t>- 1 liên kết đơn giữa O và H.</a:t>
            </a:r>
          </a:p>
        </p:txBody>
      </p:sp>
      <p:sp>
        <p:nvSpPr>
          <p:cNvPr id="3" name="AutoShape 2" descr="Xác định số liên kết của nguyên tử carbon, hydrogen và oxygen trong phân tử methylic alcoho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4634341" y="2140528"/>
            <a:ext cx="2712025" cy="523220"/>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Methylic</a:t>
            </a:r>
            <a:r>
              <a:rPr lang="en-US" sz="2800" dirty="0" smtClean="0">
                <a:latin typeface="Times New Roman" panose="02020603050405020304" pitchFamily="18" charset="0"/>
                <a:cs typeface="Times New Roman" panose="02020603050405020304" pitchFamily="18" charset="0"/>
              </a:rPr>
              <a:t> alcohol</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872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236;p32"/>
          <p:cNvSpPr txBox="1">
            <a:spLocks noGrp="1"/>
          </p:cNvSpPr>
          <p:nvPr>
            <p:ph type="title"/>
          </p:nvPr>
        </p:nvSpPr>
        <p:spPr>
          <a:xfrm>
            <a:off x="477984" y="1820216"/>
            <a:ext cx="8208818" cy="1660739"/>
          </a:xfrm>
          <a:prstGeom prst="rect">
            <a:avLst/>
          </a:prstGeom>
          <a:solidFill>
            <a:schemeClr val="accent6">
              <a:lumMod val="20000"/>
              <a:lumOff val="80000"/>
            </a:schemeClr>
          </a:solidFill>
        </p:spPr>
        <p:txBody>
          <a:bodyPr spcFirstLastPara="1" wrap="square" lIns="91425" tIns="91425" rIns="91425" bIns="91425" anchor="t" anchorCtr="0">
            <a:noAutofit/>
          </a:bodyPr>
          <a:lstStyle/>
          <a:p>
            <a:pPr lvl="0"/>
            <a:r>
              <a:rPr lang="en-US" b="1" dirty="0" err="1" smtClean="0">
                <a:solidFill>
                  <a:schemeClr val="tx1"/>
                </a:solidFill>
                <a:latin typeface="Times New Roman" panose="02020603050405020304" pitchFamily="18" charset="0"/>
                <a:cs typeface="Times New Roman" panose="02020603050405020304" pitchFamily="18" charset="0"/>
              </a:rPr>
              <a:t>GIỚI</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THIỆU</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VỀ</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HỢP</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CHẤT</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HỮU</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CƠ</a:t>
            </a:r>
            <a:r>
              <a:rPr lang="en-US" b="1" dirty="0" smtClean="0">
                <a:solidFill>
                  <a:schemeClr val="tx1"/>
                </a:solidFill>
                <a:latin typeface="Times New Roman" panose="02020603050405020304" pitchFamily="18" charset="0"/>
                <a:cs typeface="Times New Roman" panose="02020603050405020304" pitchFamily="18" charset="0"/>
              </a:rPr>
              <a:t> – </a:t>
            </a:r>
            <a:r>
              <a:rPr lang="en-US" b="1" dirty="0" err="1" smtClean="0">
                <a:solidFill>
                  <a:schemeClr val="tx1"/>
                </a:solidFill>
                <a:latin typeface="Times New Roman" panose="02020603050405020304" pitchFamily="18" charset="0"/>
                <a:cs typeface="Times New Roman" panose="02020603050405020304" pitchFamily="18" charset="0"/>
              </a:rPr>
              <a:t>HIDROCARBON</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VÀ</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NGUỒN</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NHIÊN</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LIỆU</a:t>
            </a:r>
            <a:endParaRPr b="1" dirty="0">
              <a:solidFill>
                <a:schemeClr val="tx1"/>
              </a:solidFill>
              <a:latin typeface="Times New Roman" panose="02020603050405020304" pitchFamily="18" charset="0"/>
              <a:cs typeface="Times New Roman" panose="02020603050405020304" pitchFamily="18" charset="0"/>
            </a:endParaRPr>
          </a:p>
        </p:txBody>
      </p:sp>
      <p:sp>
        <p:nvSpPr>
          <p:cNvPr id="7" name="Google Shape;1818;p32"/>
          <p:cNvSpPr/>
          <p:nvPr/>
        </p:nvSpPr>
        <p:spPr>
          <a:xfrm>
            <a:off x="1709045" y="642987"/>
            <a:ext cx="5275369" cy="624307"/>
          </a:xfrm>
          <a:custGeom>
            <a:avLst/>
            <a:gdLst/>
            <a:ahLst/>
            <a:cxnLst/>
            <a:rect l="l" t="t" r="r" b="b"/>
            <a:pathLst>
              <a:path w="157460" h="28786" extrusionOk="0">
                <a:moveTo>
                  <a:pt x="1" y="0"/>
                </a:moveTo>
                <a:lnTo>
                  <a:pt x="8408" y="14561"/>
                </a:lnTo>
                <a:lnTo>
                  <a:pt x="1" y="28785"/>
                </a:lnTo>
                <a:lnTo>
                  <a:pt x="157460" y="28785"/>
                </a:lnTo>
                <a:lnTo>
                  <a:pt x="150238" y="14561"/>
                </a:lnTo>
                <a:lnTo>
                  <a:pt x="157460" y="0"/>
                </a:lnTo>
                <a:close/>
              </a:path>
            </a:pathLst>
          </a:custGeom>
          <a:solidFill>
            <a:schemeClr val="tx1">
              <a:lumMod val="10000"/>
              <a:lumOff val="90000"/>
            </a:schemeClr>
          </a:solidFill>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lvl="0" algn="ctr"/>
            <a:r>
              <a:rPr lang="en-US" sz="4400" b="1" dirty="0" smtClean="0">
                <a:solidFill>
                  <a:srgbClr val="FF0000"/>
                </a:solidFill>
                <a:latin typeface="Times New Roman" panose="02020603050405020304" pitchFamily="18" charset="0"/>
                <a:cs typeface="Times New Roman" panose="02020603050405020304" pitchFamily="18" charset="0"/>
              </a:rPr>
              <a:t> CHỦ </a:t>
            </a:r>
            <a:r>
              <a:rPr lang="en-US" sz="4400" b="1" dirty="0" err="1" smtClean="0">
                <a:solidFill>
                  <a:srgbClr val="FF0000"/>
                </a:solidFill>
                <a:latin typeface="Times New Roman" panose="02020603050405020304" pitchFamily="18" charset="0"/>
                <a:cs typeface="Times New Roman" panose="02020603050405020304" pitchFamily="18" charset="0"/>
              </a:rPr>
              <a:t>ĐỀ</a:t>
            </a:r>
            <a:r>
              <a:rPr lang="en-US" sz="4400" b="1" dirty="0" smtClean="0">
                <a:solidFill>
                  <a:srgbClr val="FF0000"/>
                </a:solidFill>
                <a:latin typeface="Times New Roman" panose="02020603050405020304" pitchFamily="18" charset="0"/>
                <a:cs typeface="Times New Roman" panose="02020603050405020304" pitchFamily="18" charset="0"/>
              </a:rPr>
              <a:t> 7</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1555" y="255441"/>
            <a:ext cx="3619504" cy="2031311"/>
          </a:xfrm>
          <a:prstGeom prst="rect">
            <a:avLst/>
          </a:prstGeom>
        </p:spPr>
      </p:pic>
      <p:pic>
        <p:nvPicPr>
          <p:cNvPr id="3" name="Picture 2"/>
          <p:cNvPicPr>
            <a:picLocks noChangeAspect="1"/>
          </p:cNvPicPr>
          <p:nvPr/>
        </p:nvPicPr>
        <p:blipFill>
          <a:blip r:embed="rId3"/>
          <a:stretch>
            <a:fillRect/>
          </a:stretch>
        </p:blipFill>
        <p:spPr>
          <a:xfrm>
            <a:off x="4471126" y="340731"/>
            <a:ext cx="4295775" cy="2009775"/>
          </a:xfrm>
          <a:prstGeom prst="rect">
            <a:avLst/>
          </a:prstGeom>
          <a:solidFill>
            <a:schemeClr val="bg1">
              <a:lumMod val="95000"/>
            </a:schemeClr>
          </a:solidFill>
        </p:spPr>
      </p:pic>
      <p:sp>
        <p:nvSpPr>
          <p:cNvPr id="4" name="Rectangle 8"/>
          <p:cNvSpPr>
            <a:spLocks noChangeArrowheads="1"/>
          </p:cNvSpPr>
          <p:nvPr/>
        </p:nvSpPr>
        <p:spPr bwMode="auto">
          <a:xfrm>
            <a:off x="353287" y="2254823"/>
            <a:ext cx="846859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a:solidFill>
                  <a:schemeClr val="tx1"/>
                </a:solidFill>
                <a:latin typeface="Times New Roman" panose="02020603050405020304" pitchFamily="18" charset="0"/>
              </a:defRPr>
            </a:lvl9pPr>
          </a:lstStyle>
          <a:p>
            <a:pPr algn="just" eaLnBrk="1" hangingPunct="1"/>
            <a:r>
              <a:rPr lang="en-US" altLang="en-US" sz="2400" b="1" dirty="0" smtClean="0">
                <a:solidFill>
                  <a:srgbClr val="FF0000"/>
                </a:solidFill>
              </a:rPr>
              <a:t>2. </a:t>
            </a:r>
            <a:r>
              <a:rPr lang="en-US" altLang="en-US" sz="2400" b="1" dirty="0" err="1" smtClean="0">
                <a:solidFill>
                  <a:srgbClr val="FF0000"/>
                </a:solidFill>
              </a:rPr>
              <a:t>Mạch</a:t>
            </a:r>
            <a:r>
              <a:rPr lang="en-US" altLang="en-US" sz="2400" b="1" dirty="0" smtClean="0">
                <a:solidFill>
                  <a:srgbClr val="FF0000"/>
                </a:solidFill>
              </a:rPr>
              <a:t> carbon:</a:t>
            </a:r>
          </a:p>
          <a:p>
            <a:pPr algn="just" eaLnBrk="1" hangingPunct="1"/>
            <a:r>
              <a:rPr lang="en-US" altLang="en-US" sz="2400" dirty="0" smtClean="0"/>
              <a:t> </a:t>
            </a:r>
            <a:r>
              <a:rPr lang="en-US" altLang="en-US" sz="2400" dirty="0" err="1" smtClean="0"/>
              <a:t>Trong</a:t>
            </a:r>
            <a:r>
              <a:rPr lang="en-US" altLang="en-US" sz="2400" dirty="0" smtClean="0"/>
              <a:t> </a:t>
            </a:r>
            <a:r>
              <a:rPr lang="en-US" altLang="en-US" sz="2400" dirty="0" err="1" smtClean="0"/>
              <a:t>phân</a:t>
            </a:r>
            <a:r>
              <a:rPr lang="en-US" altLang="en-US" sz="2400" dirty="0" smtClean="0"/>
              <a:t> </a:t>
            </a:r>
            <a:r>
              <a:rPr lang="en-US" altLang="en-US" sz="2400" dirty="0" err="1" smtClean="0"/>
              <a:t>tử</a:t>
            </a:r>
            <a:r>
              <a:rPr lang="en-US" altLang="en-US" sz="2400" dirty="0" smtClean="0"/>
              <a:t>, </a:t>
            </a:r>
            <a:r>
              <a:rPr lang="en-US" altLang="en-US" sz="2400" dirty="0" err="1"/>
              <a:t>c</a:t>
            </a:r>
            <a:r>
              <a:rPr lang="en-US" altLang="en-US" sz="2400" dirty="0" err="1" smtClean="0"/>
              <a:t>ác</a:t>
            </a:r>
            <a:r>
              <a:rPr lang="en-US" altLang="en-US" sz="2400" dirty="0" smtClean="0"/>
              <a:t> </a:t>
            </a:r>
            <a:r>
              <a:rPr lang="en-US" altLang="en-US" sz="2400" dirty="0" err="1" smtClean="0"/>
              <a:t>nguyên</a:t>
            </a:r>
            <a:r>
              <a:rPr lang="en-US" altLang="en-US" sz="2400" dirty="0" smtClean="0"/>
              <a:t> </a:t>
            </a:r>
            <a:r>
              <a:rPr lang="en-US" altLang="en-US" sz="2400" dirty="0" err="1" smtClean="0"/>
              <a:t>tử</a:t>
            </a:r>
            <a:r>
              <a:rPr lang="en-US" altLang="en-US" sz="2400" dirty="0" smtClean="0"/>
              <a:t> Carbon </a:t>
            </a:r>
            <a:r>
              <a:rPr lang="en-US" altLang="en-US" sz="2400" dirty="0" err="1" smtClean="0"/>
              <a:t>còn</a:t>
            </a:r>
            <a:r>
              <a:rPr lang="en-US" altLang="en-US" sz="2400" dirty="0" smtClean="0"/>
              <a:t> </a:t>
            </a:r>
            <a:r>
              <a:rPr lang="en-US" altLang="en-US" sz="2400" dirty="0" err="1" smtClean="0"/>
              <a:t>liên</a:t>
            </a:r>
            <a:r>
              <a:rPr lang="en-US" altLang="en-US" sz="2400" dirty="0" smtClean="0"/>
              <a:t> </a:t>
            </a:r>
            <a:r>
              <a:rPr lang="en-US" altLang="en-US" sz="2400" dirty="0" err="1"/>
              <a:t>kết</a:t>
            </a:r>
            <a:r>
              <a:rPr lang="en-US" altLang="en-US" sz="2400" dirty="0"/>
              <a:t> </a:t>
            </a:r>
            <a:r>
              <a:rPr lang="en-US" altLang="en-US" sz="2400" dirty="0" err="1"/>
              <a:t>trực</a:t>
            </a:r>
            <a:r>
              <a:rPr lang="en-US" altLang="en-US" sz="2400" dirty="0"/>
              <a:t> </a:t>
            </a:r>
            <a:r>
              <a:rPr lang="en-US" altLang="en-US" sz="2400" dirty="0" err="1"/>
              <a:t>tiếp</a:t>
            </a:r>
            <a:r>
              <a:rPr lang="en-US" altLang="en-US" sz="2400" dirty="0"/>
              <a:t> </a:t>
            </a:r>
            <a:r>
              <a:rPr lang="en-US" altLang="en-US" sz="2400" dirty="0" err="1"/>
              <a:t>với</a:t>
            </a:r>
            <a:r>
              <a:rPr lang="en-US" altLang="en-US" sz="2400" dirty="0"/>
              <a:t> </a:t>
            </a:r>
            <a:r>
              <a:rPr lang="en-US" altLang="en-US" sz="2400" dirty="0" err="1"/>
              <a:t>nhau</a:t>
            </a:r>
            <a:r>
              <a:rPr lang="en-US" altLang="en-US" sz="2400" dirty="0"/>
              <a:t> </a:t>
            </a:r>
            <a:r>
              <a:rPr lang="en-US" altLang="en-US" sz="2400" dirty="0" err="1"/>
              <a:t>tạo</a:t>
            </a:r>
            <a:r>
              <a:rPr lang="en-US" altLang="en-US" sz="2400" dirty="0"/>
              <a:t> </a:t>
            </a:r>
            <a:r>
              <a:rPr lang="en-US" altLang="en-US" sz="2400" dirty="0" err="1"/>
              <a:t>thành</a:t>
            </a:r>
            <a:r>
              <a:rPr lang="en-US" altLang="en-US" sz="2400" dirty="0"/>
              <a:t> </a:t>
            </a:r>
            <a:r>
              <a:rPr lang="en-US" altLang="en-US" sz="2400" dirty="0" err="1"/>
              <a:t>mạch</a:t>
            </a:r>
            <a:r>
              <a:rPr lang="en-US" altLang="en-US" sz="2400" dirty="0"/>
              <a:t> </a:t>
            </a:r>
            <a:r>
              <a:rPr lang="en-US" altLang="en-US" sz="2400" dirty="0" smtClean="0"/>
              <a:t>carbon.</a:t>
            </a:r>
          </a:p>
          <a:p>
            <a:pPr algn="just" eaLnBrk="1" hangingPunct="1"/>
            <a:r>
              <a:rPr lang="en-US" altLang="en-US" sz="2400" dirty="0" smtClean="0"/>
              <a:t>- </a:t>
            </a:r>
            <a:r>
              <a:rPr lang="en-US" altLang="en-US" sz="2400" dirty="0" err="1" smtClean="0"/>
              <a:t>Có</a:t>
            </a:r>
            <a:r>
              <a:rPr lang="en-US" altLang="en-US" sz="2400" dirty="0" smtClean="0"/>
              <a:t> 3 </a:t>
            </a:r>
            <a:r>
              <a:rPr lang="en-US" altLang="en-US" sz="2400" dirty="0" err="1" smtClean="0"/>
              <a:t>loại</a:t>
            </a:r>
            <a:r>
              <a:rPr lang="en-US" altLang="en-US" sz="2400" dirty="0" smtClean="0"/>
              <a:t> </a:t>
            </a:r>
            <a:r>
              <a:rPr lang="en-US" altLang="en-US" sz="2400" dirty="0" err="1" smtClean="0"/>
              <a:t>mạch</a:t>
            </a:r>
            <a:r>
              <a:rPr lang="en-US" altLang="en-US" sz="2400" dirty="0" smtClean="0"/>
              <a:t>:</a:t>
            </a:r>
          </a:p>
          <a:p>
            <a:pPr algn="just" eaLnBrk="1" hangingPunct="1"/>
            <a:r>
              <a:rPr lang="en-US" altLang="en-US" sz="2400" dirty="0" smtClean="0"/>
              <a:t>+ </a:t>
            </a:r>
            <a:r>
              <a:rPr lang="en-US" altLang="en-US" sz="2400" dirty="0" err="1" smtClean="0"/>
              <a:t>Mạch</a:t>
            </a:r>
            <a:r>
              <a:rPr lang="en-US" altLang="en-US" sz="2400" dirty="0" smtClean="0"/>
              <a:t> </a:t>
            </a:r>
            <a:r>
              <a:rPr lang="en-US" altLang="en-US" sz="2400" dirty="0" err="1" smtClean="0"/>
              <a:t>hở</a:t>
            </a:r>
            <a:r>
              <a:rPr lang="en-US" altLang="en-US" sz="2400" dirty="0" smtClean="0"/>
              <a:t> </a:t>
            </a:r>
            <a:r>
              <a:rPr lang="en-US" altLang="en-US" sz="2400" dirty="0" err="1" smtClean="0"/>
              <a:t>không</a:t>
            </a:r>
            <a:r>
              <a:rPr lang="en-US" altLang="en-US" sz="2400" dirty="0" smtClean="0"/>
              <a:t> </a:t>
            </a:r>
            <a:r>
              <a:rPr lang="en-US" altLang="en-US" sz="2400" dirty="0" err="1" smtClean="0"/>
              <a:t>phân</a:t>
            </a:r>
            <a:r>
              <a:rPr lang="en-US" altLang="en-US" sz="2400" dirty="0" smtClean="0"/>
              <a:t> </a:t>
            </a:r>
            <a:r>
              <a:rPr lang="en-US" altLang="en-US" sz="2400" dirty="0" err="1" smtClean="0"/>
              <a:t>nhánh</a:t>
            </a:r>
            <a:r>
              <a:rPr lang="en-US" altLang="en-US" sz="2400" dirty="0" smtClean="0"/>
              <a:t> (</a:t>
            </a:r>
            <a:r>
              <a:rPr lang="en-US" altLang="en-US" sz="2400" dirty="0" err="1" smtClean="0"/>
              <a:t>mạch</a:t>
            </a:r>
            <a:r>
              <a:rPr lang="en-US" altLang="en-US" sz="2400" dirty="0" smtClean="0"/>
              <a:t> </a:t>
            </a:r>
            <a:r>
              <a:rPr lang="en-US" altLang="en-US" sz="2400" dirty="0" err="1" smtClean="0"/>
              <a:t>thẳng</a:t>
            </a:r>
            <a:r>
              <a:rPr lang="en-US" altLang="en-US" sz="2400" dirty="0" smtClean="0"/>
              <a:t>)</a:t>
            </a:r>
          </a:p>
          <a:p>
            <a:pPr algn="just" eaLnBrk="1" hangingPunct="1"/>
            <a:r>
              <a:rPr lang="en-US" altLang="en-US" sz="2400" dirty="0" smtClean="0"/>
              <a:t>+ </a:t>
            </a:r>
            <a:r>
              <a:rPr lang="en-US" altLang="en-US" sz="2400" dirty="0" err="1" smtClean="0"/>
              <a:t>Mạch</a:t>
            </a:r>
            <a:r>
              <a:rPr lang="en-US" altLang="en-US" sz="2400" dirty="0" smtClean="0"/>
              <a:t> </a:t>
            </a:r>
            <a:r>
              <a:rPr lang="en-US" altLang="en-US" sz="2400" dirty="0" err="1" smtClean="0"/>
              <a:t>hở</a:t>
            </a:r>
            <a:r>
              <a:rPr lang="en-US" altLang="en-US" sz="2400" dirty="0" smtClean="0"/>
              <a:t> </a:t>
            </a:r>
            <a:r>
              <a:rPr lang="en-US" altLang="en-US" sz="2400" dirty="0" err="1" smtClean="0"/>
              <a:t>phân</a:t>
            </a:r>
            <a:r>
              <a:rPr lang="en-US" altLang="en-US" sz="2400" dirty="0" smtClean="0"/>
              <a:t> </a:t>
            </a:r>
            <a:r>
              <a:rPr lang="en-US" altLang="en-US" sz="2400" dirty="0" err="1" smtClean="0"/>
              <a:t>nhánh</a:t>
            </a:r>
            <a:r>
              <a:rPr lang="en-US" altLang="en-US" sz="2400" dirty="0" smtClean="0"/>
              <a:t> (</a:t>
            </a:r>
            <a:r>
              <a:rPr lang="en-US" altLang="en-US" sz="2400" dirty="0" err="1" smtClean="0"/>
              <a:t>mạch</a:t>
            </a:r>
            <a:r>
              <a:rPr lang="en-US" altLang="en-US" sz="2400" dirty="0" smtClean="0"/>
              <a:t> </a:t>
            </a:r>
            <a:r>
              <a:rPr lang="en-US" altLang="en-US" sz="2400" dirty="0" err="1" smtClean="0"/>
              <a:t>nhánh</a:t>
            </a:r>
            <a:r>
              <a:rPr lang="en-US" altLang="en-US" sz="2400" dirty="0" smtClean="0"/>
              <a:t>)</a:t>
            </a:r>
          </a:p>
          <a:p>
            <a:pPr algn="just" eaLnBrk="1" hangingPunct="1"/>
            <a:r>
              <a:rPr lang="en-US" altLang="en-US" sz="2400" dirty="0" smtClean="0"/>
              <a:t>+ </a:t>
            </a:r>
            <a:r>
              <a:rPr lang="en-US" altLang="en-US" sz="2400" dirty="0" err="1" smtClean="0"/>
              <a:t>Mạch</a:t>
            </a:r>
            <a:r>
              <a:rPr lang="en-US" altLang="en-US" sz="2400" dirty="0" smtClean="0"/>
              <a:t> </a:t>
            </a:r>
            <a:r>
              <a:rPr lang="en-US" altLang="en-US" sz="2400" dirty="0" err="1" smtClean="0"/>
              <a:t>vòng</a:t>
            </a:r>
            <a:endParaRPr lang="en-US" altLang="en-US" sz="2400" dirty="0"/>
          </a:p>
        </p:txBody>
      </p:sp>
      <p:pic>
        <p:nvPicPr>
          <p:cNvPr id="5" name="Picture 16" descr="Hình ảnh Cây Bút Chì Mẫu Biểu Tượng Của Trường Trừu Tượng Phẳng Văn Bản  Viết, Biểu Tượng Màu, Biểu Tượng Mẫu, Biểu Tượng Trừu Tượng Vector và PNG  với nền tron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9219" b="81563" l="10000" r="90000"/>
                    </a14:imgEffect>
                  </a14:imgLayer>
                </a14:imgProps>
              </a:ext>
              <a:ext uri="{28A0092B-C50C-407E-A947-70E740481C1C}">
                <a14:useLocalDpi xmlns:a14="http://schemas.microsoft.com/office/drawing/2010/main" val="0"/>
              </a:ext>
            </a:extLst>
          </a:blip>
          <a:srcRect l="19484" t="21120" r="20289" b="20448"/>
          <a:stretch>
            <a:fillRect/>
          </a:stretch>
        </p:blipFill>
        <p:spPr bwMode="auto">
          <a:xfrm flipH="1">
            <a:off x="77283" y="70669"/>
            <a:ext cx="588176" cy="5194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Vẽ Tay Nhân Vật Hoạt Hình Ngày Của Giáo Viên Vector Hình ảnh | Định dạng  hình ảnh PSD 611017429| vn.lovepik.com"/>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7326" l="21512" r="77093">
                        <a14:foregroundMark x1="48023" y1="40233" x2="46977" y2="52209"/>
                        <a14:foregroundMark x1="46279" y1="46744" x2="55814" y2="48140"/>
                      </a14:backgroundRemoval>
                    </a14:imgEffect>
                  </a14:imgLayer>
                </a14:imgProps>
              </a:ext>
              <a:ext uri="{28A0092B-C50C-407E-A947-70E740481C1C}">
                <a14:useLocalDpi xmlns:a14="http://schemas.microsoft.com/office/drawing/2010/main" val="0"/>
              </a:ext>
            </a:extLst>
          </a:blip>
          <a:srcRect l="19111" r="22462"/>
          <a:stretch>
            <a:fillRect/>
          </a:stretch>
        </p:blipFill>
        <p:spPr bwMode="auto">
          <a:xfrm>
            <a:off x="6795653" y="3148446"/>
            <a:ext cx="2150918" cy="1953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80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30780" y="145473"/>
            <a:ext cx="3357994" cy="2161308"/>
          </a:xfrm>
          <a:prstGeom prst="rect">
            <a:avLst/>
          </a:prstGeom>
        </p:spPr>
      </p:pic>
      <p:pic>
        <p:nvPicPr>
          <p:cNvPr id="6" name="Picture 5"/>
          <p:cNvPicPr>
            <a:picLocks noChangeAspect="1"/>
          </p:cNvPicPr>
          <p:nvPr/>
        </p:nvPicPr>
        <p:blipFill>
          <a:blip r:embed="rId3"/>
          <a:stretch>
            <a:fillRect/>
          </a:stretch>
        </p:blipFill>
        <p:spPr>
          <a:xfrm>
            <a:off x="3863251" y="96545"/>
            <a:ext cx="3285687" cy="2219669"/>
          </a:xfrm>
          <a:prstGeom prst="rect">
            <a:avLst/>
          </a:prstGeom>
        </p:spPr>
      </p:pic>
      <p:pic>
        <p:nvPicPr>
          <p:cNvPr id="7" name="Picture 6"/>
          <p:cNvPicPr>
            <a:picLocks noChangeAspect="1"/>
          </p:cNvPicPr>
          <p:nvPr/>
        </p:nvPicPr>
        <p:blipFill>
          <a:blip r:embed="rId4"/>
          <a:stretch>
            <a:fillRect/>
          </a:stretch>
        </p:blipFill>
        <p:spPr>
          <a:xfrm>
            <a:off x="353716" y="2727623"/>
            <a:ext cx="3594829" cy="2311968"/>
          </a:xfrm>
          <a:prstGeom prst="rect">
            <a:avLst/>
          </a:prstGeom>
        </p:spPr>
      </p:pic>
      <p:pic>
        <p:nvPicPr>
          <p:cNvPr id="8" name="Picture 7"/>
          <p:cNvPicPr>
            <a:picLocks noChangeAspect="1"/>
          </p:cNvPicPr>
          <p:nvPr/>
        </p:nvPicPr>
        <p:blipFill>
          <a:blip r:embed="rId5"/>
          <a:stretch>
            <a:fillRect/>
          </a:stretch>
        </p:blipFill>
        <p:spPr>
          <a:xfrm>
            <a:off x="4085778" y="2696450"/>
            <a:ext cx="3229408" cy="2384708"/>
          </a:xfrm>
          <a:prstGeom prst="rect">
            <a:avLst/>
          </a:prstGeom>
        </p:spPr>
      </p:pic>
      <p:pic>
        <p:nvPicPr>
          <p:cNvPr id="9" name="Picture 14" descr="Vẽ Tay Nhân Vật Hoạt Hình Ngày Của Giáo Viên Vector Hình ảnh | Định dạng  hình ảnh PSD 611017429| vn.lovepik.com"/>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7326" l="21512" r="77093">
                        <a14:foregroundMark x1="48023" y1="40233" x2="46977" y2="52209"/>
                        <a14:foregroundMark x1="46279" y1="46744" x2="55814" y2="48140"/>
                      </a14:backgroundRemoval>
                    </a14:imgEffect>
                  </a14:imgLayer>
                </a14:imgProps>
              </a:ext>
              <a:ext uri="{28A0092B-C50C-407E-A947-70E740481C1C}">
                <a14:useLocalDpi xmlns:a14="http://schemas.microsoft.com/office/drawing/2010/main" val="0"/>
              </a:ext>
            </a:extLst>
          </a:blip>
          <a:srcRect l="19111" r="22462"/>
          <a:stretch>
            <a:fillRect/>
          </a:stretch>
        </p:blipFill>
        <p:spPr bwMode="auto">
          <a:xfrm>
            <a:off x="7595754" y="558143"/>
            <a:ext cx="1506682" cy="4258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3016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468923" y="204334"/>
            <a:ext cx="201636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7150" algn="l"/>
              </a:tabLst>
              <a:defRPr>
                <a:solidFill>
                  <a:schemeClr val="tx1"/>
                </a:solidFill>
                <a:latin typeface="Arial" panose="020B0604020202020204" pitchFamily="34" charset="0"/>
              </a:defRPr>
            </a:lvl1pPr>
            <a:lvl2pPr marL="457200" eaLnBrk="0" fontAlgn="base" hangingPunct="0">
              <a:spcBef>
                <a:spcPct val="0"/>
              </a:spcBef>
              <a:spcAft>
                <a:spcPct val="0"/>
              </a:spcAft>
              <a:tabLst>
                <a:tab pos="57150" algn="l"/>
              </a:tabLst>
              <a:defRPr>
                <a:solidFill>
                  <a:schemeClr val="tx1"/>
                </a:solidFill>
                <a:latin typeface="Arial" panose="020B0604020202020204" pitchFamily="34" charset="0"/>
              </a:defRPr>
            </a:lvl2pPr>
            <a:lvl3pPr marL="914400" eaLnBrk="0" fontAlgn="base" hangingPunct="0">
              <a:spcBef>
                <a:spcPct val="0"/>
              </a:spcBef>
              <a:spcAft>
                <a:spcPct val="0"/>
              </a:spcAft>
              <a:tabLst>
                <a:tab pos="57150" algn="l"/>
              </a:tabLst>
              <a:defRPr>
                <a:solidFill>
                  <a:schemeClr val="tx1"/>
                </a:solidFill>
                <a:latin typeface="Arial" panose="020B0604020202020204" pitchFamily="34" charset="0"/>
              </a:defRPr>
            </a:lvl3pPr>
            <a:lvl4pPr marL="1371600" eaLnBrk="0" fontAlgn="base" hangingPunct="0">
              <a:spcBef>
                <a:spcPct val="0"/>
              </a:spcBef>
              <a:spcAft>
                <a:spcPct val="0"/>
              </a:spcAft>
              <a:tabLst>
                <a:tab pos="57150" algn="l"/>
              </a:tabLst>
              <a:defRPr>
                <a:solidFill>
                  <a:schemeClr val="tx1"/>
                </a:solidFill>
                <a:latin typeface="Arial" panose="020B0604020202020204" pitchFamily="34" charset="0"/>
              </a:defRPr>
            </a:lvl4pPr>
            <a:lvl5pPr marL="1828800" eaLnBrk="0" fontAlgn="base" hangingPunct="0">
              <a:spcBef>
                <a:spcPct val="0"/>
              </a:spcBef>
              <a:spcAft>
                <a:spcPct val="0"/>
              </a:spcAft>
              <a:tabLst>
                <a:tab pos="57150"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57150"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57150"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57150"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5715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57150" algn="l"/>
              </a:tabLst>
            </a:pPr>
            <a:r>
              <a:rPr kumimoji="0" lang="en-US" altLang="en-US" sz="3200" b="1" i="1" u="none" strike="noStrike" cap="none" normalizeH="0" baseline="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Luyện tập:</a:t>
            </a:r>
            <a:endParaRPr kumimoji="0" lang="en-US" altLang="en-US" sz="3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pic>
        <p:nvPicPr>
          <p:cNvPr id="59393"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337" y="1447433"/>
            <a:ext cx="6693877" cy="131117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468923" y="248236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2"/>
          <p:cNvSpPr>
            <a:spLocks noChangeArrowheads="1"/>
          </p:cNvSpPr>
          <p:nvPr/>
        </p:nvSpPr>
        <p:spPr bwMode="auto">
          <a:xfrm>
            <a:off x="468923" y="584170"/>
            <a:ext cx="690605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7150" algn="l"/>
              </a:tabLst>
              <a:defRPr>
                <a:solidFill>
                  <a:schemeClr val="tx1"/>
                </a:solidFill>
                <a:latin typeface="Arial" panose="020B0604020202020204" pitchFamily="34" charset="0"/>
              </a:defRPr>
            </a:lvl1pPr>
            <a:lvl2pPr marL="457200" eaLnBrk="0" fontAlgn="base" hangingPunct="0">
              <a:spcBef>
                <a:spcPct val="0"/>
              </a:spcBef>
              <a:spcAft>
                <a:spcPct val="0"/>
              </a:spcAft>
              <a:tabLst>
                <a:tab pos="57150" algn="l"/>
              </a:tabLst>
              <a:defRPr>
                <a:solidFill>
                  <a:schemeClr val="tx1"/>
                </a:solidFill>
                <a:latin typeface="Arial" panose="020B0604020202020204" pitchFamily="34" charset="0"/>
              </a:defRPr>
            </a:lvl2pPr>
            <a:lvl3pPr marL="914400" eaLnBrk="0" fontAlgn="base" hangingPunct="0">
              <a:spcBef>
                <a:spcPct val="0"/>
              </a:spcBef>
              <a:spcAft>
                <a:spcPct val="0"/>
              </a:spcAft>
              <a:tabLst>
                <a:tab pos="57150" algn="l"/>
              </a:tabLst>
              <a:defRPr>
                <a:solidFill>
                  <a:schemeClr val="tx1"/>
                </a:solidFill>
                <a:latin typeface="Arial" panose="020B0604020202020204" pitchFamily="34" charset="0"/>
              </a:defRPr>
            </a:lvl3pPr>
            <a:lvl4pPr marL="1371600" eaLnBrk="0" fontAlgn="base" hangingPunct="0">
              <a:spcBef>
                <a:spcPct val="0"/>
              </a:spcBef>
              <a:spcAft>
                <a:spcPct val="0"/>
              </a:spcAft>
              <a:tabLst>
                <a:tab pos="57150" algn="l"/>
              </a:tabLst>
              <a:defRPr>
                <a:solidFill>
                  <a:schemeClr val="tx1"/>
                </a:solidFill>
                <a:latin typeface="Arial" panose="020B0604020202020204" pitchFamily="34" charset="0"/>
              </a:defRPr>
            </a:lvl4pPr>
            <a:lvl5pPr marL="1828800" eaLnBrk="0" fontAlgn="base" hangingPunct="0">
              <a:spcBef>
                <a:spcPct val="0"/>
              </a:spcBef>
              <a:spcAft>
                <a:spcPct val="0"/>
              </a:spcAft>
              <a:tabLst>
                <a:tab pos="57150"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57150"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57150"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57150"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5715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57150" algn="l"/>
              </a:tabLst>
            </a:pPr>
            <a:endParaRPr kumimoji="0" lang="en-US" alt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tabLst>
                <a:tab pos="57150" algn="l"/>
              </a:tabLst>
            </a:pPr>
            <a:r>
              <a:rPr kumimoji="0" lang="en-US" altLang="en-US" sz="2000" b="0" i="1" u="none" strike="noStrike" cap="none" normalizeH="0" baseline="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 Hãy chỉ ra những chỗ sai trong các CT sau và sửa lại cho đúng</a:t>
            </a:r>
            <a:endParaRPr kumimoji="0" lang="en-US" alt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7150" algn="l"/>
              </a:tabLst>
            </a:pPr>
            <a:endParaRPr kumimoji="0" lang="en-US" alt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14093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9" name="Rectangle 5"/>
          <p:cNvSpPr>
            <a:spLocks noChangeArrowheads="1"/>
          </p:cNvSpPr>
          <p:nvPr/>
        </p:nvSpPr>
        <p:spPr bwMode="auto">
          <a:xfrm>
            <a:off x="1257300" y="685800"/>
            <a:ext cx="685800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514350" indent="-514350"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marL="0" indent="0" algn="ctr" defTabSz="685800" eaLnBrk="1" fontAlgn="base" hangingPunct="1">
              <a:spcBef>
                <a:spcPct val="0"/>
              </a:spcBef>
              <a:spcAft>
                <a:spcPct val="0"/>
              </a:spcAft>
              <a:buClrTx/>
            </a:pPr>
            <a:r>
              <a:rPr lang="en-US" altLang="en-US" sz="2400" b="1" kern="1200" dirty="0" smtClean="0">
                <a:solidFill>
                  <a:prstClr val="black"/>
                </a:solidFill>
                <a:ea typeface="+mn-ea"/>
              </a:rPr>
              <a:t>a. Chỉ </a:t>
            </a:r>
            <a:r>
              <a:rPr lang="en-US" altLang="en-US" sz="2400" b="1" kern="1200" dirty="0">
                <a:solidFill>
                  <a:prstClr val="black"/>
                </a:solidFill>
                <a:ea typeface="+mn-ea"/>
              </a:rPr>
              <a:t>ra chỗ sai trong công thức sau và viết lại cho đúng:</a:t>
            </a:r>
          </a:p>
        </p:txBody>
      </p:sp>
      <p:sp>
        <p:nvSpPr>
          <p:cNvPr id="21507" name="Text Box 7"/>
          <p:cNvSpPr txBox="1">
            <a:spLocks noChangeArrowheads="1"/>
          </p:cNvSpPr>
          <p:nvPr/>
        </p:nvSpPr>
        <p:spPr bwMode="auto">
          <a:xfrm>
            <a:off x="1543050" y="342900"/>
            <a:ext cx="200025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defTabSz="685800" eaLnBrk="1" fontAlgn="base" hangingPunct="1">
              <a:spcBef>
                <a:spcPct val="50000"/>
              </a:spcBef>
              <a:spcAft>
                <a:spcPct val="0"/>
              </a:spcAft>
              <a:buClrTx/>
            </a:pPr>
            <a:r>
              <a:rPr lang="en-US" altLang="en-US" sz="3000" b="1" u="sng" kern="1200">
                <a:solidFill>
                  <a:prstClr val="black"/>
                </a:solidFill>
                <a:latin typeface=".VnTime" pitchFamily="34" charset="0"/>
                <a:ea typeface="+mn-ea"/>
              </a:rPr>
              <a:t>Bµi tËp 4</a:t>
            </a:r>
            <a:r>
              <a:rPr lang="en-US" altLang="en-US" sz="2400" kern="1200">
                <a:solidFill>
                  <a:prstClr val="black"/>
                </a:solidFill>
                <a:latin typeface="Times New Roman" panose="02020603050405020304" pitchFamily="18" charset="0"/>
                <a:ea typeface="+mn-ea"/>
              </a:rPr>
              <a:t>:</a:t>
            </a:r>
          </a:p>
        </p:txBody>
      </p:sp>
      <p:sp>
        <p:nvSpPr>
          <p:cNvPr id="21508" name="Rectangle 8"/>
          <p:cNvSpPr>
            <a:spLocks noGrp="1" noChangeArrowheads="1"/>
          </p:cNvSpPr>
          <p:nvPr>
            <p:ph type="title"/>
          </p:nvPr>
        </p:nvSpPr>
        <p:spPr>
          <a:xfrm>
            <a:off x="1428750" y="0"/>
            <a:ext cx="6172200" cy="857250"/>
          </a:xfrm>
          <a:solidFill>
            <a:srgbClr val="FFFF99"/>
          </a:solidFill>
          <a:ln>
            <a:solidFill>
              <a:srgbClr val="FFFF99"/>
            </a:solidFill>
            <a:miter lim="800000"/>
            <a:headEnd/>
            <a:tailEnd/>
          </a:ln>
        </p:spPr>
        <p:txBody>
          <a:bodyPr/>
          <a:lstStyle/>
          <a:p>
            <a:pPr eaLnBrk="1" hangingPunct="1"/>
            <a:r>
              <a:rPr lang="en-US" altLang="en-US" sz="2700" b="1" u="sng"/>
              <a:t>LUYỆN TẬP CỦNG CỐ</a:t>
            </a:r>
          </a:p>
        </p:txBody>
      </p:sp>
      <p:sp>
        <p:nvSpPr>
          <p:cNvPr id="21509" name="Line 4"/>
          <p:cNvSpPr>
            <a:spLocks noChangeShapeType="1"/>
          </p:cNvSpPr>
          <p:nvPr/>
        </p:nvSpPr>
        <p:spPr bwMode="auto">
          <a:xfrm flipH="1">
            <a:off x="2914650" y="3028951"/>
            <a:ext cx="571500" cy="203597"/>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fontAlgn="base">
              <a:spcBef>
                <a:spcPct val="0"/>
              </a:spcBef>
              <a:spcAft>
                <a:spcPct val="0"/>
              </a:spcAft>
              <a:buClrTx/>
            </a:pPr>
            <a:endParaRPr lang="en-US" sz="2700" kern="1200">
              <a:solidFill>
                <a:prstClr val="black"/>
              </a:solidFill>
              <a:latin typeface="Arial" panose="020B0604020202020204" pitchFamily="34" charset="0"/>
              <a:ea typeface="+mn-ea"/>
              <a:cs typeface="Arial" panose="020B0604020202020204" pitchFamily="34" charset="0"/>
            </a:endParaRPr>
          </a:p>
        </p:txBody>
      </p:sp>
      <p:sp>
        <p:nvSpPr>
          <p:cNvPr id="21510" name="Line 5"/>
          <p:cNvSpPr>
            <a:spLocks noChangeShapeType="1"/>
          </p:cNvSpPr>
          <p:nvPr/>
        </p:nvSpPr>
        <p:spPr bwMode="auto">
          <a:xfrm>
            <a:off x="2743200" y="2482454"/>
            <a:ext cx="57150" cy="692944"/>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fontAlgn="base">
              <a:spcBef>
                <a:spcPct val="0"/>
              </a:spcBef>
              <a:spcAft>
                <a:spcPct val="0"/>
              </a:spcAft>
              <a:buClrTx/>
            </a:pPr>
            <a:endParaRPr lang="en-US" sz="2700" kern="1200">
              <a:solidFill>
                <a:prstClr val="black"/>
              </a:solidFill>
              <a:latin typeface="Arial" panose="020B0604020202020204" pitchFamily="34" charset="0"/>
              <a:ea typeface="+mn-ea"/>
              <a:cs typeface="Arial" panose="020B0604020202020204" pitchFamily="34" charset="0"/>
            </a:endParaRPr>
          </a:p>
        </p:txBody>
      </p:sp>
      <p:sp>
        <p:nvSpPr>
          <p:cNvPr id="21511" name="Line 6"/>
          <p:cNvSpPr>
            <a:spLocks noChangeShapeType="1"/>
          </p:cNvSpPr>
          <p:nvPr/>
        </p:nvSpPr>
        <p:spPr bwMode="auto">
          <a:xfrm>
            <a:off x="1975248" y="3268267"/>
            <a:ext cx="482203" cy="21431"/>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fontAlgn="base">
              <a:spcBef>
                <a:spcPct val="0"/>
              </a:spcBef>
              <a:spcAft>
                <a:spcPct val="0"/>
              </a:spcAft>
              <a:buClrTx/>
            </a:pPr>
            <a:endParaRPr lang="en-US" sz="2700" kern="1200">
              <a:solidFill>
                <a:prstClr val="black"/>
              </a:solidFill>
              <a:latin typeface="Arial" panose="020B0604020202020204" pitchFamily="34" charset="0"/>
              <a:ea typeface="+mn-ea"/>
              <a:cs typeface="Arial" panose="020B0604020202020204" pitchFamily="34" charset="0"/>
            </a:endParaRPr>
          </a:p>
        </p:txBody>
      </p:sp>
      <p:sp>
        <p:nvSpPr>
          <p:cNvPr id="21512" name="Line 7"/>
          <p:cNvSpPr>
            <a:spLocks noChangeShapeType="1"/>
          </p:cNvSpPr>
          <p:nvPr/>
        </p:nvSpPr>
        <p:spPr bwMode="auto">
          <a:xfrm flipH="1">
            <a:off x="2343151" y="3314700"/>
            <a:ext cx="460772" cy="6858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fontAlgn="base">
              <a:spcBef>
                <a:spcPct val="0"/>
              </a:spcBef>
              <a:spcAft>
                <a:spcPct val="0"/>
              </a:spcAft>
              <a:buClrTx/>
            </a:pPr>
            <a:endParaRPr lang="en-US" sz="2700" kern="1200">
              <a:solidFill>
                <a:prstClr val="black"/>
              </a:solidFill>
              <a:latin typeface="Arial" panose="020B0604020202020204" pitchFamily="34" charset="0"/>
              <a:ea typeface="+mn-ea"/>
              <a:cs typeface="Arial" panose="020B0604020202020204" pitchFamily="34" charset="0"/>
            </a:endParaRPr>
          </a:p>
        </p:txBody>
      </p:sp>
      <p:sp>
        <p:nvSpPr>
          <p:cNvPr id="21513" name="Rectangle 8"/>
          <p:cNvSpPr>
            <a:spLocks noChangeArrowheads="1"/>
          </p:cNvSpPr>
          <p:nvPr/>
        </p:nvSpPr>
        <p:spPr bwMode="auto">
          <a:xfrm>
            <a:off x="2593182" y="2843213"/>
            <a:ext cx="492919" cy="69413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ClrTx/>
            </a:pPr>
            <a:r>
              <a:rPr lang="en-US" altLang="en-US" sz="5250" b="1" kern="1200">
                <a:solidFill>
                  <a:srgbClr val="000066"/>
                </a:solidFill>
                <a:latin typeface="Franklin Gothic Heavy" pitchFamily="34" charset="0"/>
                <a:ea typeface="+mn-ea"/>
              </a:rPr>
              <a:t>C</a:t>
            </a:r>
          </a:p>
        </p:txBody>
      </p:sp>
      <p:sp>
        <p:nvSpPr>
          <p:cNvPr id="21514" name="Rectangle 9"/>
          <p:cNvSpPr>
            <a:spLocks noChangeArrowheads="1"/>
          </p:cNvSpPr>
          <p:nvPr/>
        </p:nvSpPr>
        <p:spPr bwMode="auto">
          <a:xfrm>
            <a:off x="2010966" y="3975498"/>
            <a:ext cx="514350" cy="66317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ClrTx/>
            </a:pPr>
            <a:r>
              <a:rPr lang="en-US" altLang="en-US" sz="5250" b="1" kern="1200">
                <a:solidFill>
                  <a:srgbClr val="000066"/>
                </a:solidFill>
                <a:latin typeface="Franklin Gothic Heavy" pitchFamily="34" charset="0"/>
                <a:ea typeface="+mn-ea"/>
              </a:rPr>
              <a:t>H</a:t>
            </a:r>
          </a:p>
        </p:txBody>
      </p:sp>
      <p:sp>
        <p:nvSpPr>
          <p:cNvPr id="21515" name="Rectangle 10"/>
          <p:cNvSpPr>
            <a:spLocks noChangeArrowheads="1"/>
          </p:cNvSpPr>
          <p:nvPr/>
        </p:nvSpPr>
        <p:spPr bwMode="auto">
          <a:xfrm>
            <a:off x="1428750" y="2921794"/>
            <a:ext cx="514350" cy="66317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ClrTx/>
            </a:pPr>
            <a:r>
              <a:rPr lang="en-US" altLang="en-US" sz="5250" b="1" kern="1200">
                <a:solidFill>
                  <a:srgbClr val="000066"/>
                </a:solidFill>
                <a:latin typeface="Franklin Gothic Heavy" pitchFamily="34" charset="0"/>
                <a:ea typeface="+mn-ea"/>
              </a:rPr>
              <a:t>H</a:t>
            </a:r>
          </a:p>
        </p:txBody>
      </p:sp>
      <p:sp>
        <p:nvSpPr>
          <p:cNvPr id="21516" name="Rectangle 11"/>
          <p:cNvSpPr>
            <a:spLocks noChangeArrowheads="1"/>
          </p:cNvSpPr>
          <p:nvPr/>
        </p:nvSpPr>
        <p:spPr bwMode="auto">
          <a:xfrm>
            <a:off x="2503885" y="1771650"/>
            <a:ext cx="514350" cy="66317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ClrTx/>
            </a:pPr>
            <a:r>
              <a:rPr lang="en-US" altLang="en-US" sz="5250" b="1" kern="1200">
                <a:solidFill>
                  <a:srgbClr val="000066"/>
                </a:solidFill>
                <a:latin typeface="Franklin Gothic Heavy" pitchFamily="34" charset="0"/>
                <a:ea typeface="+mn-ea"/>
              </a:rPr>
              <a:t>H</a:t>
            </a:r>
          </a:p>
        </p:txBody>
      </p:sp>
      <p:sp>
        <p:nvSpPr>
          <p:cNvPr id="21517" name="Rectangle 12"/>
          <p:cNvSpPr>
            <a:spLocks noChangeArrowheads="1"/>
          </p:cNvSpPr>
          <p:nvPr/>
        </p:nvSpPr>
        <p:spPr bwMode="auto">
          <a:xfrm>
            <a:off x="3546872" y="2518173"/>
            <a:ext cx="514350" cy="66317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ClrTx/>
            </a:pPr>
            <a:r>
              <a:rPr lang="en-US" altLang="en-US" sz="5250" b="1" kern="1200">
                <a:solidFill>
                  <a:srgbClr val="000066"/>
                </a:solidFill>
                <a:latin typeface="Franklin Gothic Heavy" pitchFamily="34" charset="0"/>
                <a:ea typeface="+mn-ea"/>
              </a:rPr>
              <a:t>H</a:t>
            </a:r>
          </a:p>
        </p:txBody>
      </p:sp>
      <p:sp>
        <p:nvSpPr>
          <p:cNvPr id="21518" name="Rectangle 13"/>
          <p:cNvSpPr>
            <a:spLocks noChangeArrowheads="1"/>
          </p:cNvSpPr>
          <p:nvPr/>
        </p:nvSpPr>
        <p:spPr bwMode="auto">
          <a:xfrm>
            <a:off x="3314700" y="3860007"/>
            <a:ext cx="492919" cy="69413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ClrTx/>
            </a:pPr>
            <a:r>
              <a:rPr lang="en-US" altLang="en-US" sz="5250" b="1" kern="1200">
                <a:solidFill>
                  <a:srgbClr val="000066"/>
                </a:solidFill>
                <a:latin typeface="Franklin Gothic Heavy" pitchFamily="34" charset="0"/>
                <a:ea typeface="+mn-ea"/>
              </a:rPr>
              <a:t>O</a:t>
            </a:r>
          </a:p>
        </p:txBody>
      </p:sp>
      <p:sp>
        <p:nvSpPr>
          <p:cNvPr id="21519" name="Line 14"/>
          <p:cNvSpPr>
            <a:spLocks noChangeShapeType="1"/>
          </p:cNvSpPr>
          <p:nvPr/>
        </p:nvSpPr>
        <p:spPr bwMode="auto">
          <a:xfrm>
            <a:off x="3028950" y="3518298"/>
            <a:ext cx="285750" cy="367903"/>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fontAlgn="base">
              <a:spcBef>
                <a:spcPct val="0"/>
              </a:spcBef>
              <a:spcAft>
                <a:spcPct val="0"/>
              </a:spcAft>
              <a:buClrTx/>
            </a:pPr>
            <a:endParaRPr lang="en-US" sz="2700" kern="1200">
              <a:solidFill>
                <a:prstClr val="black"/>
              </a:solidFill>
              <a:latin typeface="Arial" panose="020B0604020202020204" pitchFamily="34" charset="0"/>
              <a:ea typeface="+mn-ea"/>
              <a:cs typeface="Arial" panose="020B0604020202020204" pitchFamily="34" charset="0"/>
            </a:endParaRPr>
          </a:p>
        </p:txBody>
      </p:sp>
      <p:sp>
        <p:nvSpPr>
          <p:cNvPr id="16" name="Text Box 15"/>
          <p:cNvSpPr txBox="1">
            <a:spLocks noChangeArrowheads="1"/>
          </p:cNvSpPr>
          <p:nvPr/>
        </p:nvSpPr>
        <p:spPr bwMode="auto">
          <a:xfrm>
            <a:off x="4457700" y="2171700"/>
            <a:ext cx="531495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defTabSz="685800" fontAlgn="base">
              <a:spcBef>
                <a:spcPct val="50000"/>
              </a:spcBef>
              <a:spcAft>
                <a:spcPct val="0"/>
              </a:spcAft>
              <a:buClrTx/>
            </a:pPr>
            <a:r>
              <a:rPr lang="en-US" altLang="en-US" sz="2400" b="1" i="1" kern="1200">
                <a:solidFill>
                  <a:srgbClr val="3333FF"/>
                </a:solidFill>
                <a:ea typeface="+mn-ea"/>
              </a:rPr>
              <a:t>(sai)	</a:t>
            </a:r>
          </a:p>
          <a:p>
            <a:pPr defTabSz="685800" fontAlgn="base">
              <a:spcBef>
                <a:spcPct val="50000"/>
              </a:spcBef>
              <a:spcAft>
                <a:spcPct val="0"/>
              </a:spcAft>
              <a:buClrTx/>
            </a:pPr>
            <a:r>
              <a:rPr lang="en-US" altLang="en-US" sz="2400" b="1" i="1" kern="1200">
                <a:solidFill>
                  <a:srgbClr val="3333FF"/>
                </a:solidFill>
                <a:ea typeface="+mn-ea"/>
              </a:rPr>
              <a:t>C thừa 1 hoá trị</a:t>
            </a:r>
          </a:p>
          <a:p>
            <a:pPr defTabSz="685800" fontAlgn="base">
              <a:spcBef>
                <a:spcPct val="50000"/>
              </a:spcBef>
              <a:spcAft>
                <a:spcPct val="0"/>
              </a:spcAft>
              <a:buClrTx/>
            </a:pPr>
            <a:r>
              <a:rPr lang="en-US" altLang="en-US" sz="2400" b="1" i="1" kern="1200">
                <a:solidFill>
                  <a:srgbClr val="3333FF"/>
                </a:solidFill>
                <a:ea typeface="+mn-ea"/>
              </a:rPr>
              <a:t>O thiếu 1 hoá trị</a:t>
            </a:r>
          </a:p>
        </p:txBody>
      </p:sp>
    </p:spTree>
    <p:extLst>
      <p:ext uri="{BB962C8B-B14F-4D97-AF65-F5344CB8AC3E}">
        <p14:creationId xmlns:p14="http://schemas.microsoft.com/office/powerpoint/2010/main" val="22248713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82949"/>
                                        </p:tgtEl>
                                        <p:attrNameLst>
                                          <p:attrName>style.visibility</p:attrName>
                                        </p:attrNameLst>
                                      </p:cBhvr>
                                      <p:to>
                                        <p:strVal val="visible"/>
                                      </p:to>
                                    </p:set>
                                    <p:animEffect transition="in" filter="checkerboard(across)">
                                      <p:cBhvr>
                                        <p:cTn id="7" dur="500"/>
                                        <p:tgtEl>
                                          <p:spTgt spid="829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0" presetClass="entr" presetSubtype="0" fill="hold" grpId="0" nodeType="clickEffect">
                                  <p:stCondLst>
                                    <p:cond delay="0"/>
                                  </p:stCondLst>
                                  <p:iterate type="lt">
                                    <p:tmPct val="10000"/>
                                  </p:iterate>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1"/>
                                          </p:val>
                                        </p:tav>
                                        <p:tav tm="100000">
                                          <p:val>
                                            <p:strVal val="#ppt_x"/>
                                          </p:val>
                                        </p:tav>
                                      </p:tavLst>
                                    </p:anim>
                                    <p:anim calcmode="lin" valueType="num">
                                      <p:cBhvr>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9"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6" name="Line 4"/>
          <p:cNvSpPr>
            <a:spLocks noChangeShapeType="1"/>
          </p:cNvSpPr>
          <p:nvPr/>
        </p:nvSpPr>
        <p:spPr bwMode="auto">
          <a:xfrm flipV="1">
            <a:off x="3657601" y="1403748"/>
            <a:ext cx="3572" cy="2368153"/>
          </a:xfrm>
          <a:prstGeom prst="line">
            <a:avLst/>
          </a:prstGeom>
          <a:noFill/>
          <a:ln w="76200">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fontAlgn="base">
              <a:spcBef>
                <a:spcPct val="0"/>
              </a:spcBef>
              <a:spcAft>
                <a:spcPct val="0"/>
              </a:spcAft>
              <a:buClrTx/>
            </a:pPr>
            <a:endParaRPr lang="en-US" sz="2700" kern="1200">
              <a:solidFill>
                <a:prstClr val="black"/>
              </a:solidFill>
              <a:latin typeface="Arial" panose="020B0604020202020204" pitchFamily="34" charset="0"/>
              <a:ea typeface="+mn-ea"/>
              <a:cs typeface="Arial" panose="020B0604020202020204" pitchFamily="34" charset="0"/>
            </a:endParaRPr>
          </a:p>
        </p:txBody>
      </p:sp>
      <p:sp>
        <p:nvSpPr>
          <p:cNvPr id="84997" name="Line 5"/>
          <p:cNvSpPr>
            <a:spLocks noChangeShapeType="1"/>
          </p:cNvSpPr>
          <p:nvPr/>
        </p:nvSpPr>
        <p:spPr bwMode="auto">
          <a:xfrm flipV="1">
            <a:off x="2514600" y="2571751"/>
            <a:ext cx="4057650" cy="32147"/>
          </a:xfrm>
          <a:prstGeom prst="line">
            <a:avLst/>
          </a:prstGeom>
          <a:noFill/>
          <a:ln w="76200">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fontAlgn="base">
              <a:spcBef>
                <a:spcPct val="0"/>
              </a:spcBef>
              <a:spcAft>
                <a:spcPct val="0"/>
              </a:spcAft>
              <a:buClrTx/>
            </a:pPr>
            <a:endParaRPr lang="en-US" sz="2700" kern="1200">
              <a:solidFill>
                <a:prstClr val="black"/>
              </a:solidFill>
              <a:latin typeface="Arial" panose="020B0604020202020204" pitchFamily="34" charset="0"/>
              <a:ea typeface="+mn-ea"/>
              <a:cs typeface="Arial" panose="020B0604020202020204" pitchFamily="34" charset="0"/>
            </a:endParaRPr>
          </a:p>
        </p:txBody>
      </p:sp>
      <p:sp>
        <p:nvSpPr>
          <p:cNvPr id="84998" name="Oval 6"/>
          <p:cNvSpPr>
            <a:spLocks noChangeArrowheads="1"/>
          </p:cNvSpPr>
          <p:nvPr/>
        </p:nvSpPr>
        <p:spPr bwMode="auto">
          <a:xfrm>
            <a:off x="2996804" y="1860947"/>
            <a:ext cx="1371600" cy="1371600"/>
          </a:xfrm>
          <a:prstGeom prst="ellipse">
            <a:avLst/>
          </a:prstGeom>
          <a:gradFill rotWithShape="1">
            <a:gsLst>
              <a:gs pos="0">
                <a:srgbClr val="000066"/>
              </a:gs>
              <a:gs pos="100000">
                <a:schemeClr val="bg1"/>
              </a:gs>
            </a:gsLst>
            <a:lin ang="5400000" scaled="1"/>
          </a:gradFill>
          <a:ln w="9525">
            <a:solidFill>
              <a:srgbClr val="00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ClrTx/>
            </a:pPr>
            <a:r>
              <a:rPr lang="en-US" altLang="en-US" sz="7500" b="1" kern="1200">
                <a:solidFill>
                  <a:prstClr val="black"/>
                </a:solidFill>
                <a:ea typeface="+mn-ea"/>
              </a:rPr>
              <a:t>C</a:t>
            </a:r>
          </a:p>
        </p:txBody>
      </p:sp>
      <p:sp>
        <p:nvSpPr>
          <p:cNvPr id="84999" name="Oval 7"/>
          <p:cNvSpPr>
            <a:spLocks noChangeArrowheads="1"/>
          </p:cNvSpPr>
          <p:nvPr/>
        </p:nvSpPr>
        <p:spPr bwMode="auto">
          <a:xfrm>
            <a:off x="2978944" y="32147"/>
            <a:ext cx="1371600" cy="1371600"/>
          </a:xfrm>
          <a:prstGeom prst="ellipse">
            <a:avLst/>
          </a:prstGeom>
          <a:gradFill rotWithShape="1">
            <a:gsLst>
              <a:gs pos="0">
                <a:srgbClr val="000066"/>
              </a:gs>
              <a:gs pos="100000">
                <a:schemeClr val="bg1"/>
              </a:gs>
            </a:gsLst>
            <a:lin ang="5400000" scaled="1"/>
          </a:gradFill>
          <a:ln w="9525">
            <a:solidFill>
              <a:srgbClr val="00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ClrTx/>
            </a:pPr>
            <a:r>
              <a:rPr lang="en-US" altLang="en-US" sz="7500" b="1" kern="1200">
                <a:solidFill>
                  <a:prstClr val="black"/>
                </a:solidFill>
                <a:ea typeface="+mn-ea"/>
              </a:rPr>
              <a:t>H</a:t>
            </a:r>
          </a:p>
        </p:txBody>
      </p:sp>
      <p:sp>
        <p:nvSpPr>
          <p:cNvPr id="85000" name="Oval 8"/>
          <p:cNvSpPr>
            <a:spLocks noChangeArrowheads="1"/>
          </p:cNvSpPr>
          <p:nvPr/>
        </p:nvSpPr>
        <p:spPr bwMode="auto">
          <a:xfrm>
            <a:off x="6572250" y="1828800"/>
            <a:ext cx="1371600" cy="1371600"/>
          </a:xfrm>
          <a:prstGeom prst="ellipse">
            <a:avLst/>
          </a:prstGeom>
          <a:gradFill rotWithShape="1">
            <a:gsLst>
              <a:gs pos="0">
                <a:srgbClr val="000066"/>
              </a:gs>
              <a:gs pos="100000">
                <a:schemeClr val="bg1"/>
              </a:gs>
            </a:gsLst>
            <a:lin ang="5400000" scaled="1"/>
          </a:gradFill>
          <a:ln w="9525">
            <a:solidFill>
              <a:srgbClr val="00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ClrTx/>
            </a:pPr>
            <a:r>
              <a:rPr lang="en-US" altLang="en-US" sz="7500" b="1" kern="1200">
                <a:solidFill>
                  <a:prstClr val="black"/>
                </a:solidFill>
                <a:ea typeface="+mn-ea"/>
              </a:rPr>
              <a:t>H</a:t>
            </a:r>
          </a:p>
        </p:txBody>
      </p:sp>
      <p:sp>
        <p:nvSpPr>
          <p:cNvPr id="85001" name="Oval 9"/>
          <p:cNvSpPr>
            <a:spLocks noChangeArrowheads="1"/>
          </p:cNvSpPr>
          <p:nvPr/>
        </p:nvSpPr>
        <p:spPr bwMode="auto">
          <a:xfrm>
            <a:off x="2968229" y="3714750"/>
            <a:ext cx="1371600" cy="1371600"/>
          </a:xfrm>
          <a:prstGeom prst="ellipse">
            <a:avLst/>
          </a:prstGeom>
          <a:gradFill rotWithShape="1">
            <a:gsLst>
              <a:gs pos="0">
                <a:srgbClr val="000066"/>
              </a:gs>
              <a:gs pos="100000">
                <a:schemeClr val="bg1"/>
              </a:gs>
            </a:gsLst>
            <a:lin ang="5400000" scaled="1"/>
          </a:gradFill>
          <a:ln w="9525">
            <a:solidFill>
              <a:srgbClr val="00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ClrTx/>
            </a:pPr>
            <a:r>
              <a:rPr lang="en-US" altLang="en-US" sz="7500" b="1" kern="1200">
                <a:solidFill>
                  <a:prstClr val="black"/>
                </a:solidFill>
                <a:ea typeface="+mn-ea"/>
              </a:rPr>
              <a:t>H</a:t>
            </a:r>
          </a:p>
        </p:txBody>
      </p:sp>
      <p:sp>
        <p:nvSpPr>
          <p:cNvPr id="85002" name="Oval 10"/>
          <p:cNvSpPr>
            <a:spLocks noChangeArrowheads="1"/>
          </p:cNvSpPr>
          <p:nvPr/>
        </p:nvSpPr>
        <p:spPr bwMode="auto">
          <a:xfrm>
            <a:off x="1139429" y="1896666"/>
            <a:ext cx="1371600" cy="1371600"/>
          </a:xfrm>
          <a:prstGeom prst="ellipse">
            <a:avLst/>
          </a:prstGeom>
          <a:gradFill rotWithShape="1">
            <a:gsLst>
              <a:gs pos="0">
                <a:srgbClr val="000066"/>
              </a:gs>
              <a:gs pos="100000">
                <a:schemeClr val="bg1"/>
              </a:gs>
            </a:gsLst>
            <a:lin ang="5400000" scaled="1"/>
          </a:gradFill>
          <a:ln w="9525">
            <a:solidFill>
              <a:srgbClr val="00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ClrTx/>
            </a:pPr>
            <a:r>
              <a:rPr lang="en-US" altLang="en-US" sz="7500" b="1" kern="1200">
                <a:solidFill>
                  <a:prstClr val="black"/>
                </a:solidFill>
                <a:ea typeface="+mn-ea"/>
              </a:rPr>
              <a:t>H</a:t>
            </a:r>
          </a:p>
        </p:txBody>
      </p:sp>
      <p:sp>
        <p:nvSpPr>
          <p:cNvPr id="85003" name="Oval 11"/>
          <p:cNvSpPr>
            <a:spLocks noChangeArrowheads="1"/>
          </p:cNvSpPr>
          <p:nvPr/>
        </p:nvSpPr>
        <p:spPr bwMode="auto">
          <a:xfrm>
            <a:off x="4786313" y="1914525"/>
            <a:ext cx="1371600" cy="1371600"/>
          </a:xfrm>
          <a:prstGeom prst="ellipse">
            <a:avLst/>
          </a:prstGeom>
          <a:gradFill rotWithShape="1">
            <a:gsLst>
              <a:gs pos="0">
                <a:srgbClr val="000066"/>
              </a:gs>
              <a:gs pos="100000">
                <a:schemeClr val="bg1"/>
              </a:gs>
            </a:gsLst>
            <a:lin ang="5400000" scaled="1"/>
          </a:gradFill>
          <a:ln w="9525">
            <a:solidFill>
              <a:srgbClr val="00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ClrTx/>
            </a:pPr>
            <a:r>
              <a:rPr lang="en-US" altLang="en-US" sz="7500" b="1" kern="1200">
                <a:solidFill>
                  <a:prstClr val="black"/>
                </a:solidFill>
                <a:ea typeface="+mn-ea"/>
              </a:rPr>
              <a:t>O</a:t>
            </a:r>
          </a:p>
        </p:txBody>
      </p:sp>
    </p:spTree>
    <p:extLst>
      <p:ext uri="{BB962C8B-B14F-4D97-AF65-F5344CB8AC3E}">
        <p14:creationId xmlns:p14="http://schemas.microsoft.com/office/powerpoint/2010/main" val="21253180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grpId="0" nodeType="clickEffect">
                                  <p:stCondLst>
                                    <p:cond delay="0"/>
                                  </p:stCondLst>
                                  <p:childTnLst>
                                    <p:animRot by="21600000">
                                      <p:cBhvr>
                                        <p:cTn id="6" dur="1000" fill="hold"/>
                                        <p:tgtEl>
                                          <p:spTgt spid="85002"/>
                                        </p:tgtEl>
                                        <p:attrNameLst>
                                          <p:attrName>r</p:attrName>
                                        </p:attrNameLst>
                                      </p:cBhvr>
                                    </p:animRot>
                                  </p:childTnLst>
                                </p:cTn>
                              </p:par>
                              <p:par>
                                <p:cTn id="7" presetID="8" presetClass="emph" presetSubtype="0" fill="hold" grpId="0" nodeType="withEffect">
                                  <p:stCondLst>
                                    <p:cond delay="0"/>
                                  </p:stCondLst>
                                  <p:childTnLst>
                                    <p:animRot by="21600000">
                                      <p:cBhvr>
                                        <p:cTn id="8" dur="1000" fill="hold"/>
                                        <p:tgtEl>
                                          <p:spTgt spid="84998"/>
                                        </p:tgtEl>
                                        <p:attrNameLst>
                                          <p:attrName>r</p:attrName>
                                        </p:attrNameLst>
                                      </p:cBhvr>
                                    </p:animRot>
                                  </p:childTnLst>
                                </p:cTn>
                              </p:par>
                              <p:par>
                                <p:cTn id="9" presetID="8" presetClass="emph" presetSubtype="0" fill="hold" grpId="0" nodeType="withEffect">
                                  <p:stCondLst>
                                    <p:cond delay="0"/>
                                  </p:stCondLst>
                                  <p:childTnLst>
                                    <p:animRot by="21600000">
                                      <p:cBhvr>
                                        <p:cTn id="10" dur="1000" fill="hold"/>
                                        <p:tgtEl>
                                          <p:spTgt spid="84999"/>
                                        </p:tgtEl>
                                        <p:attrNameLst>
                                          <p:attrName>r</p:attrName>
                                        </p:attrNameLst>
                                      </p:cBhvr>
                                    </p:animRot>
                                  </p:childTnLst>
                                </p:cTn>
                              </p:par>
                              <p:par>
                                <p:cTn id="11" presetID="8" presetClass="emph" presetSubtype="0" fill="hold" grpId="0" nodeType="withEffect">
                                  <p:stCondLst>
                                    <p:cond delay="0"/>
                                  </p:stCondLst>
                                  <p:childTnLst>
                                    <p:animRot by="21600000">
                                      <p:cBhvr>
                                        <p:cTn id="12" dur="1000" fill="hold"/>
                                        <p:tgtEl>
                                          <p:spTgt spid="85003"/>
                                        </p:tgtEl>
                                        <p:attrNameLst>
                                          <p:attrName>r</p:attrName>
                                        </p:attrNameLst>
                                      </p:cBhvr>
                                    </p:animRot>
                                  </p:childTnLst>
                                </p:cTn>
                              </p:par>
                              <p:par>
                                <p:cTn id="13" presetID="8" presetClass="emph" presetSubtype="0" fill="hold" nodeType="withEffect">
                                  <p:stCondLst>
                                    <p:cond delay="0"/>
                                  </p:stCondLst>
                                  <p:childTnLst>
                                    <p:animRot by="21600000">
                                      <p:cBhvr>
                                        <p:cTn id="14" dur="1000" fill="hold"/>
                                        <p:tgtEl>
                                          <p:spTgt spid="84997"/>
                                        </p:tgtEl>
                                        <p:attrNameLst>
                                          <p:attrName>r</p:attrName>
                                        </p:attrNameLst>
                                      </p:cBhvr>
                                    </p:animRot>
                                  </p:childTnLst>
                                </p:cTn>
                              </p:par>
                              <p:par>
                                <p:cTn id="15" presetID="8" presetClass="emph" presetSubtype="0" fill="hold" grpId="0" nodeType="withEffect">
                                  <p:stCondLst>
                                    <p:cond delay="0"/>
                                  </p:stCondLst>
                                  <p:childTnLst>
                                    <p:animRot by="21600000">
                                      <p:cBhvr>
                                        <p:cTn id="16" dur="1000" fill="hold"/>
                                        <p:tgtEl>
                                          <p:spTgt spid="85000"/>
                                        </p:tgtEl>
                                        <p:attrNameLst>
                                          <p:attrName>r</p:attrName>
                                        </p:attrNameLst>
                                      </p:cBhvr>
                                    </p:animRot>
                                  </p:childTnLst>
                                </p:cTn>
                              </p:par>
                              <p:par>
                                <p:cTn id="17" presetID="8" presetClass="emph" presetSubtype="0" fill="hold" nodeType="withEffect">
                                  <p:stCondLst>
                                    <p:cond delay="0"/>
                                  </p:stCondLst>
                                  <p:childTnLst>
                                    <p:animRot by="21600000">
                                      <p:cBhvr>
                                        <p:cTn id="18" dur="1000" fill="hold"/>
                                        <p:tgtEl>
                                          <p:spTgt spid="84996"/>
                                        </p:tgtEl>
                                        <p:attrNameLst>
                                          <p:attrName>r</p:attrName>
                                        </p:attrNameLst>
                                      </p:cBhvr>
                                    </p:animRot>
                                  </p:childTnLst>
                                </p:cTn>
                              </p:par>
                              <p:par>
                                <p:cTn id="19" presetID="8" presetClass="emph" presetSubtype="0" fill="hold" grpId="0" nodeType="withEffect">
                                  <p:stCondLst>
                                    <p:cond delay="0"/>
                                  </p:stCondLst>
                                  <p:childTnLst>
                                    <p:animRot by="21600000">
                                      <p:cBhvr>
                                        <p:cTn id="20" dur="1000" fill="hold"/>
                                        <p:tgtEl>
                                          <p:spTgt spid="8500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8" grpId="0" animBg="1"/>
      <p:bldP spid="84999" grpId="0" animBg="1"/>
      <p:bldP spid="85000" grpId="0" animBg="1"/>
      <p:bldP spid="85001" grpId="0" animBg="1"/>
      <p:bldP spid="85002" grpId="0" animBg="1"/>
      <p:bldP spid="8500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ChangeArrowheads="1"/>
          </p:cNvSpPr>
          <p:nvPr/>
        </p:nvSpPr>
        <p:spPr bwMode="auto">
          <a:xfrm>
            <a:off x="985838" y="612579"/>
            <a:ext cx="685800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algn="ctr" defTabSz="685800" eaLnBrk="1" fontAlgn="base" hangingPunct="1">
              <a:spcBef>
                <a:spcPct val="0"/>
              </a:spcBef>
              <a:spcAft>
                <a:spcPct val="0"/>
              </a:spcAft>
              <a:buClrTx/>
            </a:pPr>
            <a:r>
              <a:rPr lang="en-US" altLang="en-US" sz="2400" b="1" kern="1200" dirty="0" smtClean="0">
                <a:solidFill>
                  <a:srgbClr val="000000"/>
                </a:solidFill>
                <a:ea typeface="+mn-ea"/>
              </a:rPr>
              <a:t>b. Chỉ </a:t>
            </a:r>
            <a:r>
              <a:rPr lang="en-US" altLang="en-US" sz="2400" b="1" kern="1200" dirty="0">
                <a:solidFill>
                  <a:srgbClr val="000000"/>
                </a:solidFill>
                <a:ea typeface="+mn-ea"/>
              </a:rPr>
              <a:t>ra chỗ sai trong công thức sau và viết lại cho đúng:</a:t>
            </a:r>
          </a:p>
        </p:txBody>
      </p:sp>
      <p:sp>
        <p:nvSpPr>
          <p:cNvPr id="23555" name="Text Box 7"/>
          <p:cNvSpPr txBox="1">
            <a:spLocks noChangeArrowheads="1"/>
          </p:cNvSpPr>
          <p:nvPr/>
        </p:nvSpPr>
        <p:spPr bwMode="auto">
          <a:xfrm>
            <a:off x="1085850" y="342900"/>
            <a:ext cx="200025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defTabSz="685800" eaLnBrk="1" fontAlgn="base" hangingPunct="1">
              <a:spcBef>
                <a:spcPct val="50000"/>
              </a:spcBef>
              <a:spcAft>
                <a:spcPct val="0"/>
              </a:spcAft>
              <a:buClrTx/>
            </a:pPr>
            <a:r>
              <a:rPr lang="en-US" altLang="en-US" sz="3000" b="1" u="sng" kern="1200">
                <a:solidFill>
                  <a:srgbClr val="000000"/>
                </a:solidFill>
                <a:latin typeface=".VnTime" pitchFamily="34" charset="0"/>
                <a:ea typeface="+mn-ea"/>
              </a:rPr>
              <a:t>Bµi tËp 4</a:t>
            </a:r>
            <a:r>
              <a:rPr lang="en-US" altLang="en-US" sz="2400" kern="1200">
                <a:solidFill>
                  <a:srgbClr val="000000"/>
                </a:solidFill>
                <a:latin typeface="Times New Roman" panose="02020603050405020304" pitchFamily="18" charset="0"/>
                <a:ea typeface="+mn-ea"/>
              </a:rPr>
              <a:t>:</a:t>
            </a:r>
          </a:p>
        </p:txBody>
      </p:sp>
      <p:sp>
        <p:nvSpPr>
          <p:cNvPr id="23556" name="Rectangle 8"/>
          <p:cNvSpPr>
            <a:spLocks noGrp="1" noChangeArrowheads="1"/>
          </p:cNvSpPr>
          <p:nvPr>
            <p:ph type="title"/>
          </p:nvPr>
        </p:nvSpPr>
        <p:spPr>
          <a:xfrm>
            <a:off x="971550" y="0"/>
            <a:ext cx="6172200" cy="857250"/>
          </a:xfrm>
          <a:solidFill>
            <a:srgbClr val="FFFF99"/>
          </a:solidFill>
          <a:ln>
            <a:solidFill>
              <a:srgbClr val="FFFF99"/>
            </a:solidFill>
            <a:miter lim="800000"/>
            <a:headEnd/>
            <a:tailEnd/>
          </a:ln>
        </p:spPr>
        <p:txBody>
          <a:bodyPr/>
          <a:lstStyle/>
          <a:p>
            <a:pPr eaLnBrk="1" hangingPunct="1"/>
            <a:r>
              <a:rPr lang="en-US" altLang="en-US" sz="2700" b="1" u="sng"/>
              <a:t>LUYỆN TẬP CỦNG CỐ</a:t>
            </a:r>
          </a:p>
        </p:txBody>
      </p:sp>
      <p:sp>
        <p:nvSpPr>
          <p:cNvPr id="23557" name="Rectangle 11"/>
          <p:cNvSpPr>
            <a:spLocks noChangeArrowheads="1"/>
          </p:cNvSpPr>
          <p:nvPr/>
        </p:nvSpPr>
        <p:spPr bwMode="auto">
          <a:xfrm>
            <a:off x="2046685" y="1771650"/>
            <a:ext cx="514350" cy="66317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ClrTx/>
            </a:pPr>
            <a:endParaRPr lang="en-US" altLang="en-US" sz="5250" b="1" kern="1200">
              <a:solidFill>
                <a:srgbClr val="000066"/>
              </a:solidFill>
              <a:latin typeface="Franklin Gothic Heavy" pitchFamily="34" charset="0"/>
              <a:ea typeface="+mn-ea"/>
            </a:endParaRPr>
          </a:p>
        </p:txBody>
      </p:sp>
      <p:sp>
        <p:nvSpPr>
          <p:cNvPr id="23558" name="Line 4"/>
          <p:cNvSpPr>
            <a:spLocks noChangeShapeType="1"/>
          </p:cNvSpPr>
          <p:nvPr/>
        </p:nvSpPr>
        <p:spPr bwMode="auto">
          <a:xfrm>
            <a:off x="5632848" y="2431256"/>
            <a:ext cx="25003" cy="2014538"/>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fontAlgn="base">
              <a:spcBef>
                <a:spcPct val="0"/>
              </a:spcBef>
              <a:spcAft>
                <a:spcPct val="0"/>
              </a:spcAft>
              <a:buClrTx/>
            </a:pPr>
            <a:endParaRPr lang="en-US" sz="2700" kern="1200">
              <a:solidFill>
                <a:prstClr val="black"/>
              </a:solidFill>
              <a:latin typeface="Arial" panose="020B0604020202020204" pitchFamily="34" charset="0"/>
              <a:ea typeface="+mn-ea"/>
              <a:cs typeface="Arial" panose="020B0604020202020204" pitchFamily="34" charset="0"/>
            </a:endParaRPr>
          </a:p>
        </p:txBody>
      </p:sp>
      <p:sp>
        <p:nvSpPr>
          <p:cNvPr id="23559" name="Line 5"/>
          <p:cNvSpPr>
            <a:spLocks noChangeShapeType="1"/>
          </p:cNvSpPr>
          <p:nvPr/>
        </p:nvSpPr>
        <p:spPr bwMode="auto">
          <a:xfrm>
            <a:off x="4568428" y="2470547"/>
            <a:ext cx="3572" cy="1860947"/>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fontAlgn="base">
              <a:spcBef>
                <a:spcPct val="0"/>
              </a:spcBef>
              <a:spcAft>
                <a:spcPct val="0"/>
              </a:spcAft>
              <a:buClrTx/>
            </a:pPr>
            <a:endParaRPr lang="en-US" sz="2700" kern="1200">
              <a:solidFill>
                <a:prstClr val="black"/>
              </a:solidFill>
              <a:latin typeface="Arial" panose="020B0604020202020204" pitchFamily="34" charset="0"/>
              <a:ea typeface="+mn-ea"/>
              <a:cs typeface="Arial" panose="020B0604020202020204" pitchFamily="34" charset="0"/>
            </a:endParaRPr>
          </a:p>
        </p:txBody>
      </p:sp>
      <p:sp>
        <p:nvSpPr>
          <p:cNvPr id="23560" name="Line 6"/>
          <p:cNvSpPr>
            <a:spLocks noChangeShapeType="1"/>
          </p:cNvSpPr>
          <p:nvPr/>
        </p:nvSpPr>
        <p:spPr bwMode="auto">
          <a:xfrm>
            <a:off x="4629150" y="3417094"/>
            <a:ext cx="27432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fontAlgn="base">
              <a:spcBef>
                <a:spcPct val="0"/>
              </a:spcBef>
              <a:spcAft>
                <a:spcPct val="0"/>
              </a:spcAft>
              <a:buClrTx/>
            </a:pPr>
            <a:endParaRPr lang="en-US" sz="2700" kern="1200">
              <a:solidFill>
                <a:prstClr val="black"/>
              </a:solidFill>
              <a:latin typeface="Arial" panose="020B0604020202020204" pitchFamily="34" charset="0"/>
              <a:ea typeface="+mn-ea"/>
              <a:cs typeface="Arial" panose="020B0604020202020204" pitchFamily="34" charset="0"/>
            </a:endParaRPr>
          </a:p>
        </p:txBody>
      </p:sp>
      <p:sp>
        <p:nvSpPr>
          <p:cNvPr id="23561" name="Rectangle 7"/>
          <p:cNvSpPr>
            <a:spLocks noChangeArrowheads="1"/>
          </p:cNvSpPr>
          <p:nvPr/>
        </p:nvSpPr>
        <p:spPr bwMode="auto">
          <a:xfrm>
            <a:off x="4311254" y="3024188"/>
            <a:ext cx="492919" cy="73580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ClrTx/>
            </a:pPr>
            <a:r>
              <a:rPr lang="en-US" altLang="en-US" sz="5250" kern="1200">
                <a:solidFill>
                  <a:srgbClr val="000066"/>
                </a:solidFill>
                <a:ea typeface="+mn-ea"/>
              </a:rPr>
              <a:t>C</a:t>
            </a:r>
          </a:p>
        </p:txBody>
      </p:sp>
      <p:sp>
        <p:nvSpPr>
          <p:cNvPr id="23562" name="Rectangle 8"/>
          <p:cNvSpPr>
            <a:spLocks noChangeArrowheads="1"/>
          </p:cNvSpPr>
          <p:nvPr/>
        </p:nvSpPr>
        <p:spPr bwMode="auto">
          <a:xfrm>
            <a:off x="4307681" y="4188619"/>
            <a:ext cx="514350" cy="66317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ClrTx/>
            </a:pPr>
            <a:r>
              <a:rPr lang="en-US" altLang="en-US" sz="5250" kern="1200">
                <a:solidFill>
                  <a:srgbClr val="000066"/>
                </a:solidFill>
                <a:ea typeface="+mn-ea"/>
              </a:rPr>
              <a:t>H</a:t>
            </a:r>
          </a:p>
        </p:txBody>
      </p:sp>
      <p:sp>
        <p:nvSpPr>
          <p:cNvPr id="23563" name="Rectangle 9"/>
          <p:cNvSpPr>
            <a:spLocks noChangeArrowheads="1"/>
          </p:cNvSpPr>
          <p:nvPr/>
        </p:nvSpPr>
        <p:spPr bwMode="auto">
          <a:xfrm>
            <a:off x="4329113" y="1759744"/>
            <a:ext cx="514350" cy="66317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ClrTx/>
            </a:pPr>
            <a:r>
              <a:rPr lang="en-US" altLang="en-US" sz="5250" kern="1200">
                <a:solidFill>
                  <a:srgbClr val="000066"/>
                </a:solidFill>
                <a:ea typeface="+mn-ea"/>
              </a:rPr>
              <a:t>H</a:t>
            </a:r>
          </a:p>
        </p:txBody>
      </p:sp>
      <p:sp>
        <p:nvSpPr>
          <p:cNvPr id="23564" name="Rectangle 10"/>
          <p:cNvSpPr>
            <a:spLocks noChangeArrowheads="1"/>
          </p:cNvSpPr>
          <p:nvPr/>
        </p:nvSpPr>
        <p:spPr bwMode="auto">
          <a:xfrm>
            <a:off x="5372100" y="1745456"/>
            <a:ext cx="514350" cy="66317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ClrTx/>
            </a:pPr>
            <a:r>
              <a:rPr lang="en-US" altLang="en-US" sz="5250" kern="1200">
                <a:solidFill>
                  <a:srgbClr val="000066"/>
                </a:solidFill>
                <a:ea typeface="+mn-ea"/>
              </a:rPr>
              <a:t>H</a:t>
            </a:r>
          </a:p>
        </p:txBody>
      </p:sp>
      <p:sp>
        <p:nvSpPr>
          <p:cNvPr id="24" name="Text Box 11"/>
          <p:cNvSpPr txBox="1">
            <a:spLocks noChangeArrowheads="1"/>
          </p:cNvSpPr>
          <p:nvPr/>
        </p:nvSpPr>
        <p:spPr bwMode="auto">
          <a:xfrm>
            <a:off x="1143000" y="2457450"/>
            <a:ext cx="2971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defTabSz="685800" fontAlgn="base">
              <a:spcBef>
                <a:spcPct val="50000"/>
              </a:spcBef>
              <a:spcAft>
                <a:spcPct val="0"/>
              </a:spcAft>
              <a:buClrTx/>
            </a:pPr>
            <a:r>
              <a:rPr lang="en-US" altLang="en-US" sz="2400" b="1" i="1" kern="1200" dirty="0">
                <a:solidFill>
                  <a:prstClr val="black"/>
                </a:solidFill>
                <a:ea typeface="+mn-ea"/>
              </a:rPr>
              <a:t>(sai):	</a:t>
            </a:r>
          </a:p>
          <a:p>
            <a:pPr defTabSz="685800" fontAlgn="base">
              <a:spcBef>
                <a:spcPct val="50000"/>
              </a:spcBef>
              <a:spcAft>
                <a:spcPct val="0"/>
              </a:spcAft>
              <a:buClrTx/>
            </a:pPr>
            <a:r>
              <a:rPr lang="en-US" altLang="en-US" sz="2400" b="1" i="1" kern="1200" dirty="0">
                <a:solidFill>
                  <a:prstClr val="black"/>
                </a:solidFill>
                <a:ea typeface="+mn-ea"/>
              </a:rPr>
              <a:t>Cl thừa 1 hoá trị</a:t>
            </a:r>
          </a:p>
          <a:p>
            <a:pPr defTabSz="685800" fontAlgn="base">
              <a:spcBef>
                <a:spcPct val="50000"/>
              </a:spcBef>
              <a:spcAft>
                <a:spcPct val="0"/>
              </a:spcAft>
              <a:buClrTx/>
            </a:pPr>
            <a:r>
              <a:rPr lang="en-US" altLang="en-US" sz="2400" b="1" i="1" kern="1200" dirty="0">
                <a:solidFill>
                  <a:prstClr val="black"/>
                </a:solidFill>
                <a:ea typeface="+mn-ea"/>
              </a:rPr>
              <a:t>C thiếu 1 hoá trị</a:t>
            </a:r>
            <a:r>
              <a:rPr lang="en-US" altLang="en-US" sz="2400" b="1" i="1" kern="1200" dirty="0">
                <a:solidFill>
                  <a:srgbClr val="FF3300"/>
                </a:solidFill>
                <a:ea typeface="+mn-ea"/>
              </a:rPr>
              <a:t> </a:t>
            </a:r>
          </a:p>
        </p:txBody>
      </p:sp>
      <p:sp>
        <p:nvSpPr>
          <p:cNvPr id="23566" name="Rectangle 12"/>
          <p:cNvSpPr>
            <a:spLocks noChangeArrowheads="1"/>
          </p:cNvSpPr>
          <p:nvPr/>
        </p:nvSpPr>
        <p:spPr bwMode="auto">
          <a:xfrm>
            <a:off x="5368529" y="2988469"/>
            <a:ext cx="492919" cy="7929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ClrTx/>
            </a:pPr>
            <a:r>
              <a:rPr lang="en-US" altLang="en-US" sz="5250" kern="1200">
                <a:solidFill>
                  <a:srgbClr val="000066"/>
                </a:solidFill>
                <a:ea typeface="+mn-ea"/>
              </a:rPr>
              <a:t>C</a:t>
            </a:r>
          </a:p>
        </p:txBody>
      </p:sp>
      <p:sp>
        <p:nvSpPr>
          <p:cNvPr id="23567" name="Rectangle 13"/>
          <p:cNvSpPr>
            <a:spLocks noChangeArrowheads="1"/>
          </p:cNvSpPr>
          <p:nvPr/>
        </p:nvSpPr>
        <p:spPr bwMode="auto">
          <a:xfrm>
            <a:off x="5375672" y="4120754"/>
            <a:ext cx="514350" cy="66317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ClrTx/>
            </a:pPr>
            <a:r>
              <a:rPr lang="en-US" altLang="en-US" sz="5250" kern="1200">
                <a:solidFill>
                  <a:srgbClr val="000066"/>
                </a:solidFill>
                <a:ea typeface="+mn-ea"/>
              </a:rPr>
              <a:t>H</a:t>
            </a:r>
          </a:p>
        </p:txBody>
      </p:sp>
      <p:sp>
        <p:nvSpPr>
          <p:cNvPr id="23568" name="Rectangle 14"/>
          <p:cNvSpPr>
            <a:spLocks noChangeArrowheads="1"/>
          </p:cNvSpPr>
          <p:nvPr/>
        </p:nvSpPr>
        <p:spPr bwMode="auto">
          <a:xfrm>
            <a:off x="6229350" y="2995613"/>
            <a:ext cx="685800" cy="7929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ClrTx/>
            </a:pPr>
            <a:r>
              <a:rPr lang="en-US" altLang="en-US" sz="5250" kern="1200">
                <a:solidFill>
                  <a:srgbClr val="000066"/>
                </a:solidFill>
                <a:ea typeface="+mn-ea"/>
              </a:rPr>
              <a:t>Cl</a:t>
            </a:r>
          </a:p>
        </p:txBody>
      </p:sp>
      <p:sp>
        <p:nvSpPr>
          <p:cNvPr id="23569" name="Rectangle 15"/>
          <p:cNvSpPr>
            <a:spLocks noChangeArrowheads="1"/>
          </p:cNvSpPr>
          <p:nvPr/>
        </p:nvSpPr>
        <p:spPr bwMode="auto">
          <a:xfrm>
            <a:off x="7329488" y="3074194"/>
            <a:ext cx="514350" cy="66317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ClrTx/>
            </a:pPr>
            <a:r>
              <a:rPr lang="en-US" altLang="en-US" sz="5250" kern="1200">
                <a:solidFill>
                  <a:srgbClr val="000066"/>
                </a:solidFill>
                <a:ea typeface="+mn-ea"/>
              </a:rPr>
              <a:t>H</a:t>
            </a:r>
          </a:p>
        </p:txBody>
      </p:sp>
    </p:spTree>
    <p:extLst>
      <p:ext uri="{BB962C8B-B14F-4D97-AF65-F5344CB8AC3E}">
        <p14:creationId xmlns:p14="http://schemas.microsoft.com/office/powerpoint/2010/main" val="30401684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1"/>
                                          </p:val>
                                        </p:tav>
                                        <p:tav tm="100000">
                                          <p:val>
                                            <p:strVal val="#ppt_x"/>
                                          </p:val>
                                        </p:tav>
                                      </p:tavLst>
                                    </p:anim>
                                    <p:anim calcmode="lin" valueType="num">
                                      <p:cBhvr>
                                        <p:cTn id="9"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Oval 4"/>
          <p:cNvSpPr>
            <a:spLocks noChangeArrowheads="1"/>
          </p:cNvSpPr>
          <p:nvPr/>
        </p:nvSpPr>
        <p:spPr bwMode="auto">
          <a:xfrm>
            <a:off x="1182291" y="1779985"/>
            <a:ext cx="1428750" cy="1371600"/>
          </a:xfrm>
          <a:prstGeom prst="ellipse">
            <a:avLst/>
          </a:prstGeom>
          <a:gradFill rotWithShape="1">
            <a:gsLst>
              <a:gs pos="0">
                <a:srgbClr val="000082">
                  <a:alpha val="28999"/>
                </a:srgbClr>
              </a:gs>
              <a:gs pos="30000">
                <a:srgbClr val="66008F">
                  <a:alpha val="28400"/>
                </a:srgbClr>
              </a:gs>
              <a:gs pos="64999">
                <a:srgbClr val="BA0066">
                  <a:alpha val="27700"/>
                </a:srgbClr>
              </a:gs>
              <a:gs pos="89999">
                <a:srgbClr val="FF0000">
                  <a:alpha val="27200"/>
                </a:srgbClr>
              </a:gs>
              <a:gs pos="100000">
                <a:srgbClr val="FF8200">
                  <a:alpha val="27000"/>
                </a:srgbClr>
              </a:gs>
            </a:gsLst>
            <a:lin ang="2700000" scaled="1"/>
          </a:gradFill>
          <a:ln w="9525">
            <a:solidFill>
              <a:srgbClr val="00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eaLnBrk="0" fontAlgn="base" hangingPunct="0">
              <a:spcBef>
                <a:spcPct val="0"/>
              </a:spcBef>
              <a:spcAft>
                <a:spcPct val="0"/>
              </a:spcAft>
              <a:buClrTx/>
              <a:defRPr/>
            </a:pPr>
            <a:r>
              <a:rPr lang="en-US" sz="6750" b="1" kern="1200">
                <a:solidFill>
                  <a:prstClr val="black"/>
                </a:solidFill>
                <a:latin typeface="Arial" charset="0"/>
                <a:ea typeface="+mn-ea"/>
                <a:cs typeface="Arial" charset="0"/>
              </a:rPr>
              <a:t>H</a:t>
            </a:r>
          </a:p>
        </p:txBody>
      </p:sp>
      <p:sp>
        <p:nvSpPr>
          <p:cNvPr id="87045" name="Oval 5"/>
          <p:cNvSpPr>
            <a:spLocks noChangeArrowheads="1"/>
          </p:cNvSpPr>
          <p:nvPr/>
        </p:nvSpPr>
        <p:spPr bwMode="auto">
          <a:xfrm>
            <a:off x="3203972" y="103585"/>
            <a:ext cx="1257300" cy="1265634"/>
          </a:xfrm>
          <a:prstGeom prst="ellipse">
            <a:avLst/>
          </a:prstGeom>
          <a:gradFill rotWithShape="1">
            <a:gsLst>
              <a:gs pos="0">
                <a:srgbClr val="000082">
                  <a:alpha val="28999"/>
                </a:srgbClr>
              </a:gs>
              <a:gs pos="30000">
                <a:srgbClr val="66008F">
                  <a:alpha val="28400"/>
                </a:srgbClr>
              </a:gs>
              <a:gs pos="64999">
                <a:srgbClr val="BA0066">
                  <a:alpha val="27700"/>
                </a:srgbClr>
              </a:gs>
              <a:gs pos="89999">
                <a:srgbClr val="FF0000">
                  <a:alpha val="27200"/>
                </a:srgbClr>
              </a:gs>
              <a:gs pos="100000">
                <a:srgbClr val="FF8200">
                  <a:alpha val="27000"/>
                </a:srgbClr>
              </a:gs>
            </a:gsLst>
            <a:lin ang="2700000" scaled="1"/>
          </a:gradFill>
          <a:ln w="9525">
            <a:solidFill>
              <a:srgbClr val="00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eaLnBrk="0" fontAlgn="base" hangingPunct="0">
              <a:spcBef>
                <a:spcPct val="0"/>
              </a:spcBef>
              <a:spcAft>
                <a:spcPct val="0"/>
              </a:spcAft>
              <a:buClrTx/>
              <a:defRPr/>
            </a:pPr>
            <a:r>
              <a:rPr lang="en-US" sz="6750" b="1" kern="1200">
                <a:solidFill>
                  <a:prstClr val="black"/>
                </a:solidFill>
                <a:latin typeface="Arial" charset="0"/>
                <a:ea typeface="+mn-ea"/>
                <a:cs typeface="Arial" charset="0"/>
              </a:rPr>
              <a:t>H</a:t>
            </a:r>
          </a:p>
        </p:txBody>
      </p:sp>
      <p:sp>
        <p:nvSpPr>
          <p:cNvPr id="87046" name="Oval 6"/>
          <p:cNvSpPr>
            <a:spLocks noChangeArrowheads="1"/>
          </p:cNvSpPr>
          <p:nvPr/>
        </p:nvSpPr>
        <p:spPr bwMode="auto">
          <a:xfrm>
            <a:off x="4997054" y="1853803"/>
            <a:ext cx="1278731" cy="1319213"/>
          </a:xfrm>
          <a:prstGeom prst="ellipse">
            <a:avLst/>
          </a:prstGeom>
          <a:gradFill rotWithShape="1">
            <a:gsLst>
              <a:gs pos="0">
                <a:srgbClr val="000082">
                  <a:alpha val="28999"/>
                </a:srgbClr>
              </a:gs>
              <a:gs pos="30000">
                <a:srgbClr val="66008F">
                  <a:alpha val="28400"/>
                </a:srgbClr>
              </a:gs>
              <a:gs pos="64999">
                <a:srgbClr val="BA0066">
                  <a:alpha val="27700"/>
                </a:srgbClr>
              </a:gs>
              <a:gs pos="89999">
                <a:srgbClr val="FF0000">
                  <a:alpha val="27200"/>
                </a:srgbClr>
              </a:gs>
              <a:gs pos="100000">
                <a:srgbClr val="FF8200">
                  <a:alpha val="27000"/>
                </a:srgbClr>
              </a:gs>
            </a:gsLst>
            <a:lin ang="2700000" scaled="1"/>
          </a:gradFill>
          <a:ln w="9525">
            <a:solidFill>
              <a:srgbClr val="00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eaLnBrk="0" fontAlgn="base" hangingPunct="0">
              <a:spcBef>
                <a:spcPct val="0"/>
              </a:spcBef>
              <a:spcAft>
                <a:spcPct val="0"/>
              </a:spcAft>
              <a:buClrTx/>
              <a:defRPr/>
            </a:pPr>
            <a:r>
              <a:rPr lang="en-US" sz="6750" b="1" kern="1200">
                <a:solidFill>
                  <a:prstClr val="black"/>
                </a:solidFill>
                <a:latin typeface="Arial" charset="0"/>
                <a:ea typeface="+mn-ea"/>
                <a:cs typeface="Arial" charset="0"/>
              </a:rPr>
              <a:t>C</a:t>
            </a:r>
          </a:p>
        </p:txBody>
      </p:sp>
      <p:sp>
        <p:nvSpPr>
          <p:cNvPr id="87047" name="Oval 7"/>
          <p:cNvSpPr>
            <a:spLocks noChangeArrowheads="1"/>
          </p:cNvSpPr>
          <p:nvPr/>
        </p:nvSpPr>
        <p:spPr bwMode="auto">
          <a:xfrm>
            <a:off x="3132535" y="3661172"/>
            <a:ext cx="1393031" cy="1319213"/>
          </a:xfrm>
          <a:prstGeom prst="ellipse">
            <a:avLst/>
          </a:prstGeom>
          <a:gradFill rotWithShape="1">
            <a:gsLst>
              <a:gs pos="0">
                <a:srgbClr val="000082">
                  <a:alpha val="28999"/>
                </a:srgbClr>
              </a:gs>
              <a:gs pos="30000">
                <a:srgbClr val="66008F">
                  <a:alpha val="28400"/>
                </a:srgbClr>
              </a:gs>
              <a:gs pos="64999">
                <a:srgbClr val="BA0066">
                  <a:alpha val="27700"/>
                </a:srgbClr>
              </a:gs>
              <a:gs pos="89999">
                <a:srgbClr val="FF0000">
                  <a:alpha val="27200"/>
                </a:srgbClr>
              </a:gs>
              <a:gs pos="100000">
                <a:srgbClr val="FF8200">
                  <a:alpha val="27000"/>
                </a:srgbClr>
              </a:gs>
            </a:gsLst>
            <a:lin ang="2700000" scaled="1"/>
          </a:gradFill>
          <a:ln w="9525">
            <a:solidFill>
              <a:srgbClr val="00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eaLnBrk="0" fontAlgn="base" hangingPunct="0">
              <a:spcBef>
                <a:spcPct val="0"/>
              </a:spcBef>
              <a:spcAft>
                <a:spcPct val="0"/>
              </a:spcAft>
              <a:buClrTx/>
              <a:defRPr/>
            </a:pPr>
            <a:r>
              <a:rPr lang="en-US" sz="6750" b="1" kern="1200">
                <a:solidFill>
                  <a:prstClr val="black"/>
                </a:solidFill>
                <a:latin typeface="Arial" charset="0"/>
                <a:ea typeface="+mn-ea"/>
                <a:cs typeface="Arial" charset="0"/>
              </a:rPr>
              <a:t>H</a:t>
            </a:r>
          </a:p>
        </p:txBody>
      </p:sp>
      <p:sp>
        <p:nvSpPr>
          <p:cNvPr id="87048" name="Oval 8"/>
          <p:cNvSpPr>
            <a:spLocks noChangeArrowheads="1"/>
          </p:cNvSpPr>
          <p:nvPr/>
        </p:nvSpPr>
        <p:spPr bwMode="auto">
          <a:xfrm>
            <a:off x="3103960" y="1834753"/>
            <a:ext cx="1450181" cy="1338263"/>
          </a:xfrm>
          <a:prstGeom prst="ellipse">
            <a:avLst/>
          </a:prstGeom>
          <a:gradFill rotWithShape="1">
            <a:gsLst>
              <a:gs pos="0">
                <a:srgbClr val="000082">
                  <a:alpha val="28999"/>
                </a:srgbClr>
              </a:gs>
              <a:gs pos="30000">
                <a:srgbClr val="66008F">
                  <a:alpha val="28400"/>
                </a:srgbClr>
              </a:gs>
              <a:gs pos="64999">
                <a:srgbClr val="BA0066">
                  <a:alpha val="27700"/>
                </a:srgbClr>
              </a:gs>
              <a:gs pos="89999">
                <a:srgbClr val="FF0000">
                  <a:alpha val="27200"/>
                </a:srgbClr>
              </a:gs>
              <a:gs pos="100000">
                <a:srgbClr val="FF8200">
                  <a:alpha val="27000"/>
                </a:srgbClr>
              </a:gs>
            </a:gsLst>
            <a:lin ang="2700000" scaled="1"/>
          </a:gradFill>
          <a:ln w="9525">
            <a:solidFill>
              <a:srgbClr val="00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eaLnBrk="0" fontAlgn="base" hangingPunct="0">
              <a:spcBef>
                <a:spcPct val="0"/>
              </a:spcBef>
              <a:spcAft>
                <a:spcPct val="0"/>
              </a:spcAft>
              <a:buClrTx/>
              <a:defRPr/>
            </a:pPr>
            <a:r>
              <a:rPr lang="en-US" sz="6750" b="1" kern="1200">
                <a:solidFill>
                  <a:prstClr val="black"/>
                </a:solidFill>
                <a:latin typeface="Arial" charset="0"/>
                <a:ea typeface="+mn-ea"/>
                <a:cs typeface="Arial" charset="0"/>
              </a:rPr>
              <a:t>C</a:t>
            </a:r>
          </a:p>
        </p:txBody>
      </p:sp>
      <p:sp>
        <p:nvSpPr>
          <p:cNvPr id="87049" name="Line 9"/>
          <p:cNvSpPr>
            <a:spLocks noChangeShapeType="1"/>
          </p:cNvSpPr>
          <p:nvPr/>
        </p:nvSpPr>
        <p:spPr bwMode="auto">
          <a:xfrm flipH="1" flipV="1">
            <a:off x="3846910" y="1364456"/>
            <a:ext cx="0" cy="510779"/>
          </a:xfrm>
          <a:prstGeom prst="line">
            <a:avLst/>
          </a:prstGeom>
          <a:noFill/>
          <a:ln w="762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fontAlgn="base">
              <a:spcBef>
                <a:spcPct val="0"/>
              </a:spcBef>
              <a:spcAft>
                <a:spcPct val="0"/>
              </a:spcAft>
              <a:buClrTx/>
            </a:pPr>
            <a:endParaRPr lang="en-US" sz="2700" kern="1200">
              <a:solidFill>
                <a:prstClr val="black"/>
              </a:solidFill>
              <a:latin typeface="Arial" panose="020B0604020202020204" pitchFamily="34" charset="0"/>
              <a:ea typeface="+mn-ea"/>
              <a:cs typeface="Arial" panose="020B0604020202020204" pitchFamily="34" charset="0"/>
            </a:endParaRPr>
          </a:p>
        </p:txBody>
      </p:sp>
      <p:sp>
        <p:nvSpPr>
          <p:cNvPr id="87050" name="Line 10"/>
          <p:cNvSpPr>
            <a:spLocks noChangeShapeType="1"/>
          </p:cNvSpPr>
          <p:nvPr/>
        </p:nvSpPr>
        <p:spPr bwMode="auto">
          <a:xfrm flipV="1">
            <a:off x="3829050" y="3214687"/>
            <a:ext cx="0" cy="453629"/>
          </a:xfrm>
          <a:prstGeom prst="line">
            <a:avLst/>
          </a:prstGeom>
          <a:noFill/>
          <a:ln w="762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fontAlgn="base">
              <a:spcBef>
                <a:spcPct val="0"/>
              </a:spcBef>
              <a:spcAft>
                <a:spcPct val="0"/>
              </a:spcAft>
              <a:buClrTx/>
            </a:pPr>
            <a:endParaRPr lang="en-US" sz="2700" kern="1200">
              <a:solidFill>
                <a:prstClr val="black"/>
              </a:solidFill>
              <a:latin typeface="Arial" panose="020B0604020202020204" pitchFamily="34" charset="0"/>
              <a:ea typeface="+mn-ea"/>
              <a:cs typeface="Arial" panose="020B0604020202020204" pitchFamily="34" charset="0"/>
            </a:endParaRPr>
          </a:p>
        </p:txBody>
      </p:sp>
      <p:sp>
        <p:nvSpPr>
          <p:cNvPr id="87051" name="Line 11"/>
          <p:cNvSpPr>
            <a:spLocks noChangeShapeType="1"/>
          </p:cNvSpPr>
          <p:nvPr/>
        </p:nvSpPr>
        <p:spPr bwMode="auto">
          <a:xfrm flipH="1" flipV="1">
            <a:off x="5600700" y="1360885"/>
            <a:ext cx="0" cy="510778"/>
          </a:xfrm>
          <a:prstGeom prst="line">
            <a:avLst/>
          </a:prstGeom>
          <a:noFill/>
          <a:ln w="762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fontAlgn="base">
              <a:spcBef>
                <a:spcPct val="0"/>
              </a:spcBef>
              <a:spcAft>
                <a:spcPct val="0"/>
              </a:spcAft>
              <a:buClrTx/>
            </a:pPr>
            <a:endParaRPr lang="en-US" sz="2700" kern="1200">
              <a:solidFill>
                <a:prstClr val="black"/>
              </a:solidFill>
              <a:latin typeface="Arial" panose="020B0604020202020204" pitchFamily="34" charset="0"/>
              <a:ea typeface="+mn-ea"/>
              <a:cs typeface="Arial" panose="020B0604020202020204" pitchFamily="34" charset="0"/>
            </a:endParaRPr>
          </a:p>
        </p:txBody>
      </p:sp>
      <p:sp>
        <p:nvSpPr>
          <p:cNvPr id="87052" name="Line 12"/>
          <p:cNvSpPr>
            <a:spLocks noChangeShapeType="1"/>
          </p:cNvSpPr>
          <p:nvPr/>
        </p:nvSpPr>
        <p:spPr bwMode="auto">
          <a:xfrm flipH="1" flipV="1">
            <a:off x="5675710" y="3203973"/>
            <a:ext cx="0" cy="510778"/>
          </a:xfrm>
          <a:prstGeom prst="line">
            <a:avLst/>
          </a:prstGeom>
          <a:noFill/>
          <a:ln w="762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fontAlgn="base">
              <a:spcBef>
                <a:spcPct val="0"/>
              </a:spcBef>
              <a:spcAft>
                <a:spcPct val="0"/>
              </a:spcAft>
              <a:buClrTx/>
            </a:pPr>
            <a:endParaRPr lang="en-US" sz="2700" kern="1200">
              <a:solidFill>
                <a:prstClr val="black"/>
              </a:solidFill>
              <a:latin typeface="Arial" panose="020B0604020202020204" pitchFamily="34" charset="0"/>
              <a:ea typeface="+mn-ea"/>
              <a:cs typeface="Arial" panose="020B0604020202020204" pitchFamily="34" charset="0"/>
            </a:endParaRPr>
          </a:p>
        </p:txBody>
      </p:sp>
      <p:sp>
        <p:nvSpPr>
          <p:cNvPr id="87053" name="Oval 13"/>
          <p:cNvSpPr>
            <a:spLocks noChangeArrowheads="1"/>
          </p:cNvSpPr>
          <p:nvPr/>
        </p:nvSpPr>
        <p:spPr bwMode="auto">
          <a:xfrm>
            <a:off x="5018485" y="176213"/>
            <a:ext cx="1150144" cy="1145381"/>
          </a:xfrm>
          <a:prstGeom prst="ellipse">
            <a:avLst/>
          </a:prstGeom>
          <a:gradFill rotWithShape="1">
            <a:gsLst>
              <a:gs pos="0">
                <a:srgbClr val="000082">
                  <a:alpha val="28999"/>
                </a:srgbClr>
              </a:gs>
              <a:gs pos="30000">
                <a:srgbClr val="66008F">
                  <a:alpha val="28400"/>
                </a:srgbClr>
              </a:gs>
              <a:gs pos="64999">
                <a:srgbClr val="BA0066">
                  <a:alpha val="27700"/>
                </a:srgbClr>
              </a:gs>
              <a:gs pos="89999">
                <a:srgbClr val="FF0000">
                  <a:alpha val="27200"/>
                </a:srgbClr>
              </a:gs>
              <a:gs pos="100000">
                <a:srgbClr val="FF8200">
                  <a:alpha val="27000"/>
                </a:srgbClr>
              </a:gs>
            </a:gsLst>
            <a:lin ang="2700000" scaled="1"/>
          </a:gradFill>
          <a:ln w="9525">
            <a:solidFill>
              <a:srgbClr val="00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eaLnBrk="0" fontAlgn="base" hangingPunct="0">
              <a:spcBef>
                <a:spcPct val="0"/>
              </a:spcBef>
              <a:spcAft>
                <a:spcPct val="0"/>
              </a:spcAft>
              <a:buClrTx/>
              <a:defRPr/>
            </a:pPr>
            <a:r>
              <a:rPr lang="en-US" sz="6750" b="1" kern="1200">
                <a:solidFill>
                  <a:prstClr val="black"/>
                </a:solidFill>
                <a:latin typeface="Arial" charset="0"/>
                <a:ea typeface="+mn-ea"/>
                <a:cs typeface="Arial" charset="0"/>
              </a:rPr>
              <a:t>H</a:t>
            </a:r>
          </a:p>
        </p:txBody>
      </p:sp>
      <p:sp>
        <p:nvSpPr>
          <p:cNvPr id="87054" name="Oval 14"/>
          <p:cNvSpPr>
            <a:spLocks noChangeArrowheads="1"/>
          </p:cNvSpPr>
          <p:nvPr/>
        </p:nvSpPr>
        <p:spPr bwMode="auto">
          <a:xfrm>
            <a:off x="4989910" y="3714750"/>
            <a:ext cx="1371600" cy="1319213"/>
          </a:xfrm>
          <a:prstGeom prst="ellipse">
            <a:avLst/>
          </a:prstGeom>
          <a:gradFill rotWithShape="1">
            <a:gsLst>
              <a:gs pos="0">
                <a:srgbClr val="000082">
                  <a:alpha val="28999"/>
                </a:srgbClr>
              </a:gs>
              <a:gs pos="30000">
                <a:srgbClr val="66008F">
                  <a:alpha val="28400"/>
                </a:srgbClr>
              </a:gs>
              <a:gs pos="64999">
                <a:srgbClr val="BA0066">
                  <a:alpha val="27700"/>
                </a:srgbClr>
              </a:gs>
              <a:gs pos="89999">
                <a:srgbClr val="FF0000">
                  <a:alpha val="27200"/>
                </a:srgbClr>
              </a:gs>
              <a:gs pos="100000">
                <a:srgbClr val="FF8200">
                  <a:alpha val="27000"/>
                </a:srgbClr>
              </a:gs>
            </a:gsLst>
            <a:lin ang="2700000" scaled="1"/>
          </a:gradFill>
          <a:ln w="9525">
            <a:solidFill>
              <a:srgbClr val="00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eaLnBrk="0" fontAlgn="base" hangingPunct="0">
              <a:spcBef>
                <a:spcPct val="0"/>
              </a:spcBef>
              <a:spcAft>
                <a:spcPct val="0"/>
              </a:spcAft>
              <a:buClrTx/>
              <a:defRPr/>
            </a:pPr>
            <a:r>
              <a:rPr lang="en-US" sz="6750" b="1" kern="1200">
                <a:solidFill>
                  <a:prstClr val="black"/>
                </a:solidFill>
                <a:latin typeface="Arial" charset="0"/>
                <a:ea typeface="+mn-ea"/>
                <a:cs typeface="Arial" charset="0"/>
              </a:rPr>
              <a:t>H</a:t>
            </a:r>
          </a:p>
        </p:txBody>
      </p:sp>
      <p:sp>
        <p:nvSpPr>
          <p:cNvPr id="87055" name="Oval 15"/>
          <p:cNvSpPr>
            <a:spLocks noChangeArrowheads="1"/>
          </p:cNvSpPr>
          <p:nvPr/>
        </p:nvSpPr>
        <p:spPr bwMode="auto">
          <a:xfrm>
            <a:off x="6743700" y="1807369"/>
            <a:ext cx="1257300" cy="1319213"/>
          </a:xfrm>
          <a:prstGeom prst="ellipse">
            <a:avLst/>
          </a:prstGeom>
          <a:gradFill rotWithShape="1">
            <a:gsLst>
              <a:gs pos="0">
                <a:srgbClr val="000082">
                  <a:alpha val="28999"/>
                </a:srgbClr>
              </a:gs>
              <a:gs pos="30000">
                <a:srgbClr val="66008F">
                  <a:alpha val="28400"/>
                </a:srgbClr>
              </a:gs>
              <a:gs pos="64999">
                <a:srgbClr val="BA0066">
                  <a:alpha val="27700"/>
                </a:srgbClr>
              </a:gs>
              <a:gs pos="89999">
                <a:srgbClr val="FF0000">
                  <a:alpha val="27200"/>
                </a:srgbClr>
              </a:gs>
              <a:gs pos="100000">
                <a:srgbClr val="FF8200">
                  <a:alpha val="27000"/>
                </a:srgbClr>
              </a:gs>
            </a:gsLst>
            <a:lin ang="2700000" scaled="1"/>
          </a:gradFill>
          <a:ln w="9525">
            <a:solidFill>
              <a:srgbClr val="00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685800" eaLnBrk="0" fontAlgn="base" hangingPunct="0">
              <a:spcBef>
                <a:spcPct val="0"/>
              </a:spcBef>
              <a:spcAft>
                <a:spcPct val="0"/>
              </a:spcAft>
              <a:buClrTx/>
              <a:defRPr/>
            </a:pPr>
            <a:r>
              <a:rPr lang="en-US" sz="6750" b="1" kern="1200">
                <a:solidFill>
                  <a:prstClr val="black"/>
                </a:solidFill>
                <a:latin typeface="Arial" charset="0"/>
                <a:ea typeface="+mn-ea"/>
                <a:cs typeface="Arial" charset="0"/>
              </a:rPr>
              <a:t>Cl</a:t>
            </a:r>
          </a:p>
        </p:txBody>
      </p:sp>
      <p:sp>
        <p:nvSpPr>
          <p:cNvPr id="87056" name="Line 16"/>
          <p:cNvSpPr>
            <a:spLocks noChangeShapeType="1"/>
          </p:cNvSpPr>
          <p:nvPr/>
        </p:nvSpPr>
        <p:spPr bwMode="auto">
          <a:xfrm>
            <a:off x="4529138" y="2514601"/>
            <a:ext cx="457200" cy="3572"/>
          </a:xfrm>
          <a:prstGeom prst="line">
            <a:avLst/>
          </a:prstGeom>
          <a:noFill/>
          <a:ln w="762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fontAlgn="base">
              <a:spcBef>
                <a:spcPct val="0"/>
              </a:spcBef>
              <a:spcAft>
                <a:spcPct val="0"/>
              </a:spcAft>
              <a:buClrTx/>
            </a:pPr>
            <a:endParaRPr lang="en-US" sz="2700" kern="1200">
              <a:solidFill>
                <a:prstClr val="black"/>
              </a:solidFill>
              <a:latin typeface="Arial" panose="020B0604020202020204" pitchFamily="34" charset="0"/>
              <a:ea typeface="+mn-ea"/>
              <a:cs typeface="Arial" panose="020B0604020202020204" pitchFamily="34" charset="0"/>
            </a:endParaRPr>
          </a:p>
        </p:txBody>
      </p:sp>
      <p:sp>
        <p:nvSpPr>
          <p:cNvPr id="87057" name="Line 17"/>
          <p:cNvSpPr>
            <a:spLocks noChangeShapeType="1"/>
          </p:cNvSpPr>
          <p:nvPr/>
        </p:nvSpPr>
        <p:spPr bwMode="auto">
          <a:xfrm>
            <a:off x="6247210" y="2457450"/>
            <a:ext cx="514350" cy="0"/>
          </a:xfrm>
          <a:prstGeom prst="line">
            <a:avLst/>
          </a:prstGeom>
          <a:noFill/>
          <a:ln w="762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fontAlgn="base">
              <a:spcBef>
                <a:spcPct val="0"/>
              </a:spcBef>
              <a:spcAft>
                <a:spcPct val="0"/>
              </a:spcAft>
              <a:buClrTx/>
            </a:pPr>
            <a:endParaRPr lang="en-US" sz="2700" kern="1200">
              <a:solidFill>
                <a:prstClr val="black"/>
              </a:solidFill>
              <a:latin typeface="Arial" panose="020B0604020202020204" pitchFamily="34" charset="0"/>
              <a:ea typeface="+mn-ea"/>
              <a:cs typeface="Arial" panose="020B0604020202020204" pitchFamily="34" charset="0"/>
            </a:endParaRPr>
          </a:p>
        </p:txBody>
      </p:sp>
      <p:sp>
        <p:nvSpPr>
          <p:cNvPr id="87058" name="Line 18"/>
          <p:cNvSpPr>
            <a:spLocks noChangeShapeType="1"/>
          </p:cNvSpPr>
          <p:nvPr/>
        </p:nvSpPr>
        <p:spPr bwMode="auto">
          <a:xfrm>
            <a:off x="2628900" y="2489597"/>
            <a:ext cx="457200" cy="3572"/>
          </a:xfrm>
          <a:prstGeom prst="line">
            <a:avLst/>
          </a:prstGeom>
          <a:noFill/>
          <a:ln w="762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fontAlgn="base">
              <a:spcBef>
                <a:spcPct val="0"/>
              </a:spcBef>
              <a:spcAft>
                <a:spcPct val="0"/>
              </a:spcAft>
              <a:buClrTx/>
            </a:pPr>
            <a:endParaRPr lang="en-US" sz="2700" kern="120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197980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1000" fill="hold"/>
                                        <p:tgtEl>
                                          <p:spTgt spid="87044"/>
                                        </p:tgtEl>
                                        <p:attrNameLst>
                                          <p:attrName>r</p:attrName>
                                        </p:attrNameLst>
                                      </p:cBhvr>
                                    </p:animRot>
                                  </p:childTnLst>
                                </p:cTn>
                              </p:par>
                              <p:par>
                                <p:cTn id="7" presetID="8" presetClass="emph" presetSubtype="0" fill="hold" nodeType="withEffect">
                                  <p:stCondLst>
                                    <p:cond delay="0"/>
                                  </p:stCondLst>
                                  <p:childTnLst>
                                    <p:animRot by="21600000">
                                      <p:cBhvr>
                                        <p:cTn id="8" dur="1000" fill="hold"/>
                                        <p:tgtEl>
                                          <p:spTgt spid="87045"/>
                                        </p:tgtEl>
                                        <p:attrNameLst>
                                          <p:attrName>r</p:attrName>
                                        </p:attrNameLst>
                                      </p:cBhvr>
                                    </p:animRot>
                                  </p:childTnLst>
                                </p:cTn>
                              </p:par>
                              <p:par>
                                <p:cTn id="9" presetID="8" presetClass="emph" presetSubtype="0" fill="hold" nodeType="withEffect">
                                  <p:stCondLst>
                                    <p:cond delay="0"/>
                                  </p:stCondLst>
                                  <p:childTnLst>
                                    <p:animRot by="21600000">
                                      <p:cBhvr>
                                        <p:cTn id="10" dur="1000" fill="hold"/>
                                        <p:tgtEl>
                                          <p:spTgt spid="87046"/>
                                        </p:tgtEl>
                                        <p:attrNameLst>
                                          <p:attrName>r</p:attrName>
                                        </p:attrNameLst>
                                      </p:cBhvr>
                                    </p:animRot>
                                  </p:childTnLst>
                                </p:cTn>
                              </p:par>
                              <p:par>
                                <p:cTn id="11" presetID="8" presetClass="emph" presetSubtype="0" fill="hold" nodeType="withEffect">
                                  <p:stCondLst>
                                    <p:cond delay="0"/>
                                  </p:stCondLst>
                                  <p:childTnLst>
                                    <p:animRot by="21600000">
                                      <p:cBhvr>
                                        <p:cTn id="12" dur="1000" fill="hold"/>
                                        <p:tgtEl>
                                          <p:spTgt spid="87047"/>
                                        </p:tgtEl>
                                        <p:attrNameLst>
                                          <p:attrName>r</p:attrName>
                                        </p:attrNameLst>
                                      </p:cBhvr>
                                    </p:animRot>
                                  </p:childTnLst>
                                </p:cTn>
                              </p:par>
                              <p:par>
                                <p:cTn id="13" presetID="8" presetClass="emph" presetSubtype="0" fill="hold" nodeType="withEffect">
                                  <p:stCondLst>
                                    <p:cond delay="0"/>
                                  </p:stCondLst>
                                  <p:childTnLst>
                                    <p:animRot by="21600000">
                                      <p:cBhvr>
                                        <p:cTn id="14" dur="1000" fill="hold"/>
                                        <p:tgtEl>
                                          <p:spTgt spid="87048"/>
                                        </p:tgtEl>
                                        <p:attrNameLst>
                                          <p:attrName>r</p:attrName>
                                        </p:attrNameLst>
                                      </p:cBhvr>
                                    </p:animRot>
                                  </p:childTnLst>
                                </p:cTn>
                              </p:par>
                              <p:par>
                                <p:cTn id="15" presetID="8" presetClass="emph" presetSubtype="0" fill="hold" nodeType="withEffect">
                                  <p:stCondLst>
                                    <p:cond delay="0"/>
                                  </p:stCondLst>
                                  <p:childTnLst>
                                    <p:animRot by="21600000">
                                      <p:cBhvr>
                                        <p:cTn id="16" dur="1000" fill="hold"/>
                                        <p:tgtEl>
                                          <p:spTgt spid="87049"/>
                                        </p:tgtEl>
                                        <p:attrNameLst>
                                          <p:attrName>r</p:attrName>
                                        </p:attrNameLst>
                                      </p:cBhvr>
                                    </p:animRot>
                                  </p:childTnLst>
                                </p:cTn>
                              </p:par>
                              <p:par>
                                <p:cTn id="17" presetID="8" presetClass="emph" presetSubtype="0" fill="hold" nodeType="withEffect">
                                  <p:stCondLst>
                                    <p:cond delay="0"/>
                                  </p:stCondLst>
                                  <p:childTnLst>
                                    <p:animRot by="21600000">
                                      <p:cBhvr>
                                        <p:cTn id="18" dur="1000" fill="hold"/>
                                        <p:tgtEl>
                                          <p:spTgt spid="87050"/>
                                        </p:tgtEl>
                                        <p:attrNameLst>
                                          <p:attrName>r</p:attrName>
                                        </p:attrNameLst>
                                      </p:cBhvr>
                                    </p:animRot>
                                  </p:childTnLst>
                                </p:cTn>
                              </p:par>
                              <p:par>
                                <p:cTn id="19" presetID="8" presetClass="emph" presetSubtype="0" fill="hold" nodeType="withEffect">
                                  <p:stCondLst>
                                    <p:cond delay="0"/>
                                  </p:stCondLst>
                                  <p:childTnLst>
                                    <p:animRot by="21600000">
                                      <p:cBhvr>
                                        <p:cTn id="20" dur="1000" fill="hold"/>
                                        <p:tgtEl>
                                          <p:spTgt spid="87051"/>
                                        </p:tgtEl>
                                        <p:attrNameLst>
                                          <p:attrName>r</p:attrName>
                                        </p:attrNameLst>
                                      </p:cBhvr>
                                    </p:animRot>
                                  </p:childTnLst>
                                </p:cTn>
                              </p:par>
                              <p:par>
                                <p:cTn id="21" presetID="8" presetClass="emph" presetSubtype="0" fill="hold" nodeType="withEffect">
                                  <p:stCondLst>
                                    <p:cond delay="0"/>
                                  </p:stCondLst>
                                  <p:childTnLst>
                                    <p:animRot by="21600000">
                                      <p:cBhvr>
                                        <p:cTn id="22" dur="1000" fill="hold"/>
                                        <p:tgtEl>
                                          <p:spTgt spid="87052"/>
                                        </p:tgtEl>
                                        <p:attrNameLst>
                                          <p:attrName>r</p:attrName>
                                        </p:attrNameLst>
                                      </p:cBhvr>
                                    </p:animRot>
                                  </p:childTnLst>
                                </p:cTn>
                              </p:par>
                              <p:par>
                                <p:cTn id="23" presetID="8" presetClass="emph" presetSubtype="0" fill="hold" nodeType="withEffect">
                                  <p:stCondLst>
                                    <p:cond delay="0"/>
                                  </p:stCondLst>
                                  <p:childTnLst>
                                    <p:animRot by="21600000">
                                      <p:cBhvr>
                                        <p:cTn id="24" dur="1000" fill="hold"/>
                                        <p:tgtEl>
                                          <p:spTgt spid="87053"/>
                                        </p:tgtEl>
                                        <p:attrNameLst>
                                          <p:attrName>r</p:attrName>
                                        </p:attrNameLst>
                                      </p:cBhvr>
                                    </p:animRot>
                                  </p:childTnLst>
                                </p:cTn>
                              </p:par>
                              <p:par>
                                <p:cTn id="25" presetID="8" presetClass="emph" presetSubtype="0" fill="hold" nodeType="withEffect">
                                  <p:stCondLst>
                                    <p:cond delay="0"/>
                                  </p:stCondLst>
                                  <p:childTnLst>
                                    <p:animRot by="21600000">
                                      <p:cBhvr>
                                        <p:cTn id="26" dur="1000" fill="hold"/>
                                        <p:tgtEl>
                                          <p:spTgt spid="87054"/>
                                        </p:tgtEl>
                                        <p:attrNameLst>
                                          <p:attrName>r</p:attrName>
                                        </p:attrNameLst>
                                      </p:cBhvr>
                                    </p:animRot>
                                  </p:childTnLst>
                                </p:cTn>
                              </p:par>
                              <p:par>
                                <p:cTn id="27" presetID="8" presetClass="emph" presetSubtype="0" fill="hold" nodeType="withEffect">
                                  <p:stCondLst>
                                    <p:cond delay="0"/>
                                  </p:stCondLst>
                                  <p:childTnLst>
                                    <p:animRot by="21600000">
                                      <p:cBhvr>
                                        <p:cTn id="28" dur="1000" fill="hold"/>
                                        <p:tgtEl>
                                          <p:spTgt spid="87055"/>
                                        </p:tgtEl>
                                        <p:attrNameLst>
                                          <p:attrName>r</p:attrName>
                                        </p:attrNameLst>
                                      </p:cBhvr>
                                    </p:animRot>
                                  </p:childTnLst>
                                </p:cTn>
                              </p:par>
                              <p:par>
                                <p:cTn id="29" presetID="8" presetClass="emph" presetSubtype="0" fill="hold" nodeType="withEffect">
                                  <p:stCondLst>
                                    <p:cond delay="0"/>
                                  </p:stCondLst>
                                  <p:childTnLst>
                                    <p:animRot by="21600000">
                                      <p:cBhvr>
                                        <p:cTn id="30" dur="1000" fill="hold"/>
                                        <p:tgtEl>
                                          <p:spTgt spid="87056"/>
                                        </p:tgtEl>
                                        <p:attrNameLst>
                                          <p:attrName>r</p:attrName>
                                        </p:attrNameLst>
                                      </p:cBhvr>
                                    </p:animRot>
                                  </p:childTnLst>
                                </p:cTn>
                              </p:par>
                              <p:par>
                                <p:cTn id="31" presetID="8" presetClass="emph" presetSubtype="0" fill="hold" nodeType="withEffect">
                                  <p:stCondLst>
                                    <p:cond delay="0"/>
                                  </p:stCondLst>
                                  <p:childTnLst>
                                    <p:animRot by="21600000">
                                      <p:cBhvr>
                                        <p:cTn id="32" dur="1000" fill="hold"/>
                                        <p:tgtEl>
                                          <p:spTgt spid="87057"/>
                                        </p:tgtEl>
                                        <p:attrNameLst>
                                          <p:attrName>r</p:attrName>
                                        </p:attrNameLst>
                                      </p:cBhvr>
                                    </p:animRot>
                                  </p:childTnLst>
                                </p:cTn>
                              </p:par>
                              <p:par>
                                <p:cTn id="33" presetID="8" presetClass="emph" presetSubtype="0" fill="hold" nodeType="withEffect">
                                  <p:stCondLst>
                                    <p:cond delay="0"/>
                                  </p:stCondLst>
                                  <p:childTnLst>
                                    <p:animRot by="21600000">
                                      <p:cBhvr>
                                        <p:cTn id="34" dur="1000" fill="hold"/>
                                        <p:tgtEl>
                                          <p:spTgt spid="8705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468923" y="173556"/>
            <a:ext cx="296593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7150" algn="l"/>
              </a:tabLst>
              <a:defRPr>
                <a:solidFill>
                  <a:schemeClr val="tx1"/>
                </a:solidFill>
                <a:latin typeface="Arial" panose="020B0604020202020204" pitchFamily="34" charset="0"/>
              </a:defRPr>
            </a:lvl1pPr>
            <a:lvl2pPr marL="457200" eaLnBrk="0" fontAlgn="base" hangingPunct="0">
              <a:spcBef>
                <a:spcPct val="0"/>
              </a:spcBef>
              <a:spcAft>
                <a:spcPct val="0"/>
              </a:spcAft>
              <a:tabLst>
                <a:tab pos="57150" algn="l"/>
              </a:tabLst>
              <a:defRPr>
                <a:solidFill>
                  <a:schemeClr val="tx1"/>
                </a:solidFill>
                <a:latin typeface="Arial" panose="020B0604020202020204" pitchFamily="34" charset="0"/>
              </a:defRPr>
            </a:lvl2pPr>
            <a:lvl3pPr marL="914400" eaLnBrk="0" fontAlgn="base" hangingPunct="0">
              <a:spcBef>
                <a:spcPct val="0"/>
              </a:spcBef>
              <a:spcAft>
                <a:spcPct val="0"/>
              </a:spcAft>
              <a:tabLst>
                <a:tab pos="57150" algn="l"/>
              </a:tabLst>
              <a:defRPr>
                <a:solidFill>
                  <a:schemeClr val="tx1"/>
                </a:solidFill>
                <a:latin typeface="Arial" panose="020B0604020202020204" pitchFamily="34" charset="0"/>
              </a:defRPr>
            </a:lvl3pPr>
            <a:lvl4pPr marL="1371600" eaLnBrk="0" fontAlgn="base" hangingPunct="0">
              <a:spcBef>
                <a:spcPct val="0"/>
              </a:spcBef>
              <a:spcAft>
                <a:spcPct val="0"/>
              </a:spcAft>
              <a:tabLst>
                <a:tab pos="57150" algn="l"/>
              </a:tabLst>
              <a:defRPr>
                <a:solidFill>
                  <a:schemeClr val="tx1"/>
                </a:solidFill>
                <a:latin typeface="Arial" panose="020B0604020202020204" pitchFamily="34" charset="0"/>
              </a:defRPr>
            </a:lvl4pPr>
            <a:lvl5pPr marL="1828800" eaLnBrk="0" fontAlgn="base" hangingPunct="0">
              <a:spcBef>
                <a:spcPct val="0"/>
              </a:spcBef>
              <a:spcAft>
                <a:spcPct val="0"/>
              </a:spcAft>
              <a:tabLst>
                <a:tab pos="57150"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57150"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57150"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57150"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5715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57150" algn="l"/>
              </a:tabLst>
              <a:defRPr/>
            </a:pP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Luyện tập:</a:t>
            </a:r>
            <a:endParaRPr kumimoji="0" lang="en-US" altLang="en-US" sz="36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3" name="Rectangle 3"/>
          <p:cNvSpPr>
            <a:spLocks noChangeArrowheads="1"/>
          </p:cNvSpPr>
          <p:nvPr/>
        </p:nvSpPr>
        <p:spPr bwMode="auto">
          <a:xfrm>
            <a:off x="468923" y="248236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 name="Rectangle 2"/>
          <p:cNvSpPr>
            <a:spLocks noChangeArrowheads="1"/>
          </p:cNvSpPr>
          <p:nvPr/>
        </p:nvSpPr>
        <p:spPr bwMode="auto">
          <a:xfrm>
            <a:off x="0" y="442808"/>
            <a:ext cx="12972819"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7150" algn="l"/>
              </a:tabLst>
              <a:defRPr>
                <a:solidFill>
                  <a:schemeClr val="tx1"/>
                </a:solidFill>
                <a:latin typeface="Arial" panose="020B0604020202020204" pitchFamily="34" charset="0"/>
              </a:defRPr>
            </a:lvl1pPr>
            <a:lvl2pPr marL="457200" eaLnBrk="0" fontAlgn="base" hangingPunct="0">
              <a:spcBef>
                <a:spcPct val="0"/>
              </a:spcBef>
              <a:spcAft>
                <a:spcPct val="0"/>
              </a:spcAft>
              <a:tabLst>
                <a:tab pos="57150" algn="l"/>
              </a:tabLst>
              <a:defRPr>
                <a:solidFill>
                  <a:schemeClr val="tx1"/>
                </a:solidFill>
                <a:latin typeface="Arial" panose="020B0604020202020204" pitchFamily="34" charset="0"/>
              </a:defRPr>
            </a:lvl2pPr>
            <a:lvl3pPr marL="914400" eaLnBrk="0" fontAlgn="base" hangingPunct="0">
              <a:spcBef>
                <a:spcPct val="0"/>
              </a:spcBef>
              <a:spcAft>
                <a:spcPct val="0"/>
              </a:spcAft>
              <a:tabLst>
                <a:tab pos="57150" algn="l"/>
              </a:tabLst>
              <a:defRPr>
                <a:solidFill>
                  <a:schemeClr val="tx1"/>
                </a:solidFill>
                <a:latin typeface="Arial" panose="020B0604020202020204" pitchFamily="34" charset="0"/>
              </a:defRPr>
            </a:lvl3pPr>
            <a:lvl4pPr marL="1371600" eaLnBrk="0" fontAlgn="base" hangingPunct="0">
              <a:spcBef>
                <a:spcPct val="0"/>
              </a:spcBef>
              <a:spcAft>
                <a:spcPct val="0"/>
              </a:spcAft>
              <a:tabLst>
                <a:tab pos="57150" algn="l"/>
              </a:tabLst>
              <a:defRPr>
                <a:solidFill>
                  <a:schemeClr val="tx1"/>
                </a:solidFill>
                <a:latin typeface="Arial" panose="020B0604020202020204" pitchFamily="34" charset="0"/>
              </a:defRPr>
            </a:lvl4pPr>
            <a:lvl5pPr marL="1828800" eaLnBrk="0" fontAlgn="base" hangingPunct="0">
              <a:spcBef>
                <a:spcPct val="0"/>
              </a:spcBef>
              <a:spcAft>
                <a:spcPct val="0"/>
              </a:spcAft>
              <a:tabLst>
                <a:tab pos="57150"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57150"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57150"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57150"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5715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57150" algn="l"/>
              </a:tabLst>
              <a:defRPr/>
            </a:pPr>
            <a:endParaRPr kumimoji="0" lang="en-US" altLang="en-US" sz="26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a:p>
            <a:pPr marL="0" marR="0" lvl="0" indent="0" algn="l" defTabSz="914400" rtl="0" eaLnBrk="0" fontAlgn="base" latinLnBrk="0" hangingPunct="0">
              <a:lnSpc>
                <a:spcPct val="100000"/>
              </a:lnSpc>
              <a:spcBef>
                <a:spcPct val="0"/>
              </a:spcBef>
              <a:spcAft>
                <a:spcPct val="0"/>
              </a:spcAft>
              <a:buClrTx/>
              <a:buSzTx/>
              <a:buFont typeface="Arial" panose="020B0604020202020204"/>
              <a:buNone/>
              <a:tabLst>
                <a:tab pos="57150" algn="l"/>
              </a:tabLst>
              <a:defRPr/>
            </a:pPr>
            <a:r>
              <a:rPr kumimoji="0" lang="en-US" altLang="en-US" sz="2600" b="1" i="1" u="none" strike="noStrike" kern="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1. Hãy chỉ ra những chỗ sai trong các CT sau và sửa lại cho đúng</a:t>
            </a:r>
            <a:endParaRPr kumimoji="0" lang="en-US" altLang="en-US" sz="26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a:p>
            <a:pPr marL="0" marR="0" lvl="0" indent="0" algn="l" defTabSz="914400" rtl="0" eaLnBrk="0" fontAlgn="base" latinLnBrk="0" hangingPunct="0">
              <a:lnSpc>
                <a:spcPct val="100000"/>
              </a:lnSpc>
              <a:spcBef>
                <a:spcPct val="0"/>
              </a:spcBef>
              <a:spcAft>
                <a:spcPct val="0"/>
              </a:spcAft>
              <a:buClrTx/>
              <a:buSzTx/>
              <a:buFontTx/>
              <a:buNone/>
              <a:tabLst>
                <a:tab pos="57150" algn="l"/>
              </a:tabLst>
              <a:defRPr/>
            </a:pPr>
            <a:endParaRPr kumimoji="0" lang="en-US" altLang="en-US" sz="26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6" name="Line 4"/>
          <p:cNvSpPr>
            <a:spLocks noChangeShapeType="1"/>
          </p:cNvSpPr>
          <p:nvPr/>
        </p:nvSpPr>
        <p:spPr bwMode="auto">
          <a:xfrm>
            <a:off x="2358904" y="1979669"/>
            <a:ext cx="25003" cy="2014538"/>
          </a:xfrm>
          <a:prstGeom prst="line">
            <a:avLst/>
          </a:prstGeom>
          <a:noFill/>
          <a:ln w="5715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68580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Line 5"/>
          <p:cNvSpPr>
            <a:spLocks noChangeShapeType="1"/>
          </p:cNvSpPr>
          <p:nvPr/>
        </p:nvSpPr>
        <p:spPr bwMode="auto">
          <a:xfrm>
            <a:off x="1294484" y="2018960"/>
            <a:ext cx="3572" cy="1860947"/>
          </a:xfrm>
          <a:prstGeom prst="line">
            <a:avLst/>
          </a:prstGeom>
          <a:noFill/>
          <a:ln w="5715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68580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Line 6"/>
          <p:cNvSpPr>
            <a:spLocks noChangeShapeType="1"/>
          </p:cNvSpPr>
          <p:nvPr/>
        </p:nvSpPr>
        <p:spPr bwMode="auto">
          <a:xfrm flipV="1">
            <a:off x="1092627" y="2939562"/>
            <a:ext cx="2342235" cy="13789"/>
          </a:xfrm>
          <a:prstGeom prst="line">
            <a:avLst/>
          </a:prstGeom>
          <a:noFill/>
          <a:ln w="5715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68580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ectangle 7"/>
          <p:cNvSpPr>
            <a:spLocks noChangeArrowheads="1"/>
          </p:cNvSpPr>
          <p:nvPr/>
        </p:nvSpPr>
        <p:spPr bwMode="auto">
          <a:xfrm>
            <a:off x="1037310" y="2572601"/>
            <a:ext cx="492919" cy="735806"/>
          </a:xfrm>
          <a:prstGeom prst="rect">
            <a:avLst/>
          </a:prstGeom>
          <a:solidFill>
            <a:sysClr val="window" lastClr="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marL="0" marR="0" lvl="0" indent="0" algn="ctr" defTabSz="685800" eaLnBrk="0" fontAlgn="base" latinLnBrk="0" hangingPunct="0">
              <a:lnSpc>
                <a:spcPct val="100000"/>
              </a:lnSpc>
              <a:spcBef>
                <a:spcPct val="0"/>
              </a:spcBef>
              <a:spcAft>
                <a:spcPct val="0"/>
              </a:spcAft>
              <a:buClrTx/>
              <a:buSzTx/>
              <a:buFontTx/>
              <a:buNone/>
              <a:tabLst/>
              <a:defRPr/>
            </a:pPr>
            <a:r>
              <a:rPr kumimoji="0" lang="en-US" altLang="en-US" sz="5250" b="0" i="0" u="none" strike="noStrike" kern="1200" cap="none" spc="0" normalizeH="0" baseline="0" noProof="0" smtClean="0">
                <a:ln>
                  <a:noFill/>
                </a:ln>
                <a:solidFill>
                  <a:srgbClr val="000066"/>
                </a:solidFill>
                <a:effectLst/>
                <a:uLnTx/>
                <a:uFillTx/>
                <a:latin typeface="Arial" panose="020B0604020202020204" pitchFamily="34" charset="0"/>
                <a:ea typeface="+mn-ea"/>
                <a:cs typeface="Arial" panose="020B0604020202020204" pitchFamily="34" charset="0"/>
              </a:rPr>
              <a:t>C</a:t>
            </a:r>
          </a:p>
        </p:txBody>
      </p:sp>
      <p:sp>
        <p:nvSpPr>
          <p:cNvPr id="10" name="Rectangle 8"/>
          <p:cNvSpPr>
            <a:spLocks noChangeArrowheads="1"/>
          </p:cNvSpPr>
          <p:nvPr/>
        </p:nvSpPr>
        <p:spPr bwMode="auto">
          <a:xfrm>
            <a:off x="1156579" y="3703099"/>
            <a:ext cx="514350" cy="663179"/>
          </a:xfrm>
          <a:prstGeom prst="rect">
            <a:avLst/>
          </a:prstGeom>
          <a:solidFill>
            <a:sysClr val="window" lastClr="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marL="0" marR="0" lvl="0" indent="0" algn="ctr" defTabSz="685800" eaLnBrk="0" fontAlgn="base" latinLnBrk="0" hangingPunct="0">
              <a:lnSpc>
                <a:spcPct val="100000"/>
              </a:lnSpc>
              <a:spcBef>
                <a:spcPct val="0"/>
              </a:spcBef>
              <a:spcAft>
                <a:spcPct val="0"/>
              </a:spcAft>
              <a:buClrTx/>
              <a:buSzTx/>
              <a:buFontTx/>
              <a:buNone/>
              <a:tabLst/>
              <a:defRPr/>
            </a:pPr>
            <a:r>
              <a:rPr kumimoji="0" lang="en-US" altLang="en-US" sz="5250" b="0" i="0" u="none" strike="noStrike" kern="1200" cap="none" spc="0" normalizeH="0" baseline="0" noProof="0" dirty="0" smtClean="0">
                <a:ln>
                  <a:noFill/>
                </a:ln>
                <a:solidFill>
                  <a:srgbClr val="000066"/>
                </a:solidFill>
                <a:effectLst/>
                <a:uLnTx/>
                <a:uFillTx/>
                <a:latin typeface="Arial" panose="020B0604020202020204" pitchFamily="34" charset="0"/>
                <a:ea typeface="+mn-ea"/>
                <a:cs typeface="Arial" panose="020B0604020202020204" pitchFamily="34" charset="0"/>
              </a:rPr>
              <a:t>H</a:t>
            </a:r>
          </a:p>
        </p:txBody>
      </p:sp>
      <p:sp>
        <p:nvSpPr>
          <p:cNvPr id="11" name="Rectangle 9"/>
          <p:cNvSpPr>
            <a:spLocks noChangeArrowheads="1"/>
          </p:cNvSpPr>
          <p:nvPr/>
        </p:nvSpPr>
        <p:spPr bwMode="auto">
          <a:xfrm>
            <a:off x="1013864" y="1310661"/>
            <a:ext cx="514350" cy="663179"/>
          </a:xfrm>
          <a:prstGeom prst="rect">
            <a:avLst/>
          </a:prstGeom>
          <a:solidFill>
            <a:sysClr val="window" lastClr="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marL="0" marR="0" lvl="0" indent="0" algn="ctr" defTabSz="685800" eaLnBrk="0" fontAlgn="base" latinLnBrk="0" hangingPunct="0">
              <a:lnSpc>
                <a:spcPct val="100000"/>
              </a:lnSpc>
              <a:spcBef>
                <a:spcPct val="0"/>
              </a:spcBef>
              <a:spcAft>
                <a:spcPct val="0"/>
              </a:spcAft>
              <a:buClrTx/>
              <a:buSzTx/>
              <a:buFontTx/>
              <a:buNone/>
              <a:tabLst/>
              <a:defRPr/>
            </a:pPr>
            <a:r>
              <a:rPr kumimoji="0" lang="en-US" altLang="en-US" sz="5250" b="0" i="0" u="none" strike="noStrike" kern="1200" cap="none" spc="0" normalizeH="0" baseline="0" noProof="0" dirty="0" smtClean="0">
                <a:ln>
                  <a:noFill/>
                </a:ln>
                <a:solidFill>
                  <a:srgbClr val="000066"/>
                </a:solidFill>
                <a:effectLst/>
                <a:uLnTx/>
                <a:uFillTx/>
                <a:latin typeface="Arial" panose="020B0604020202020204" pitchFamily="34" charset="0"/>
                <a:ea typeface="+mn-ea"/>
                <a:cs typeface="Arial" panose="020B0604020202020204" pitchFamily="34" charset="0"/>
              </a:rPr>
              <a:t>H</a:t>
            </a:r>
          </a:p>
        </p:txBody>
      </p:sp>
      <p:sp>
        <p:nvSpPr>
          <p:cNvPr id="12" name="Rectangle 10"/>
          <p:cNvSpPr>
            <a:spLocks noChangeArrowheads="1"/>
          </p:cNvSpPr>
          <p:nvPr/>
        </p:nvSpPr>
        <p:spPr bwMode="auto">
          <a:xfrm>
            <a:off x="2073154" y="1316490"/>
            <a:ext cx="514350" cy="663179"/>
          </a:xfrm>
          <a:prstGeom prst="rect">
            <a:avLst/>
          </a:prstGeom>
          <a:solidFill>
            <a:sysClr val="window" lastClr="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marL="0" marR="0" lvl="0" indent="0" algn="ctr" defTabSz="685800" eaLnBrk="0" fontAlgn="base" latinLnBrk="0" hangingPunct="0">
              <a:lnSpc>
                <a:spcPct val="100000"/>
              </a:lnSpc>
              <a:spcBef>
                <a:spcPct val="0"/>
              </a:spcBef>
              <a:spcAft>
                <a:spcPct val="0"/>
              </a:spcAft>
              <a:buClrTx/>
              <a:buSzTx/>
              <a:buFontTx/>
              <a:buNone/>
              <a:tabLst/>
              <a:defRPr/>
            </a:pPr>
            <a:r>
              <a:rPr kumimoji="0" lang="en-US" altLang="en-US" sz="5250" b="0" i="0" u="none" strike="noStrike" kern="1200" cap="none" spc="0" normalizeH="0" baseline="0" noProof="0" dirty="0" smtClean="0">
                <a:ln>
                  <a:noFill/>
                </a:ln>
                <a:solidFill>
                  <a:srgbClr val="000066"/>
                </a:solidFill>
                <a:effectLst/>
                <a:uLnTx/>
                <a:uFillTx/>
                <a:latin typeface="Arial" panose="020B0604020202020204" pitchFamily="34" charset="0"/>
                <a:ea typeface="+mn-ea"/>
                <a:cs typeface="Arial" panose="020B0604020202020204" pitchFamily="34" charset="0"/>
              </a:rPr>
              <a:t>H</a:t>
            </a:r>
          </a:p>
        </p:txBody>
      </p:sp>
      <p:sp>
        <p:nvSpPr>
          <p:cNvPr id="13" name="Rectangle 12"/>
          <p:cNvSpPr>
            <a:spLocks noChangeArrowheads="1"/>
          </p:cNvSpPr>
          <p:nvPr/>
        </p:nvSpPr>
        <p:spPr bwMode="auto">
          <a:xfrm>
            <a:off x="2094585" y="2536882"/>
            <a:ext cx="492919" cy="792956"/>
          </a:xfrm>
          <a:prstGeom prst="rect">
            <a:avLst/>
          </a:prstGeom>
          <a:solidFill>
            <a:sysClr val="window" lastClr="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marL="0" marR="0" lvl="0" indent="0" algn="ctr" defTabSz="685800" eaLnBrk="0" fontAlgn="base" latinLnBrk="0" hangingPunct="0">
              <a:lnSpc>
                <a:spcPct val="100000"/>
              </a:lnSpc>
              <a:spcBef>
                <a:spcPct val="0"/>
              </a:spcBef>
              <a:spcAft>
                <a:spcPct val="0"/>
              </a:spcAft>
              <a:buClrTx/>
              <a:buSzTx/>
              <a:buFontTx/>
              <a:buNone/>
              <a:tabLst/>
              <a:defRPr/>
            </a:pPr>
            <a:r>
              <a:rPr kumimoji="0" lang="en-US" altLang="en-US" sz="5250" b="0" i="0" u="none" strike="noStrike" kern="1200" cap="none" spc="0" normalizeH="0" baseline="0" noProof="0" smtClean="0">
                <a:ln>
                  <a:noFill/>
                </a:ln>
                <a:solidFill>
                  <a:srgbClr val="000066"/>
                </a:solidFill>
                <a:effectLst/>
                <a:uLnTx/>
                <a:uFillTx/>
                <a:latin typeface="Arial" panose="020B0604020202020204" pitchFamily="34" charset="0"/>
                <a:ea typeface="+mn-ea"/>
                <a:cs typeface="Arial" panose="020B0604020202020204" pitchFamily="34" charset="0"/>
              </a:rPr>
              <a:t>C</a:t>
            </a:r>
          </a:p>
        </p:txBody>
      </p:sp>
      <p:sp>
        <p:nvSpPr>
          <p:cNvPr id="14" name="Rectangle 13"/>
          <p:cNvSpPr>
            <a:spLocks noChangeArrowheads="1"/>
          </p:cNvSpPr>
          <p:nvPr/>
        </p:nvSpPr>
        <p:spPr bwMode="auto">
          <a:xfrm>
            <a:off x="2101728" y="3669167"/>
            <a:ext cx="514350" cy="663178"/>
          </a:xfrm>
          <a:prstGeom prst="rect">
            <a:avLst/>
          </a:prstGeom>
          <a:solidFill>
            <a:sysClr val="window" lastClr="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marL="0" marR="0" lvl="0" indent="0" algn="ctr" defTabSz="685800" eaLnBrk="0" fontAlgn="base" latinLnBrk="0" hangingPunct="0">
              <a:lnSpc>
                <a:spcPct val="100000"/>
              </a:lnSpc>
              <a:spcBef>
                <a:spcPct val="0"/>
              </a:spcBef>
              <a:spcAft>
                <a:spcPct val="0"/>
              </a:spcAft>
              <a:buClrTx/>
              <a:buSzTx/>
              <a:buFontTx/>
              <a:buNone/>
              <a:tabLst/>
              <a:defRPr/>
            </a:pPr>
            <a:r>
              <a:rPr kumimoji="0" lang="en-US" altLang="en-US" sz="5250" b="0" i="0" u="none" strike="noStrike" kern="1200" cap="none" spc="0" normalizeH="0" baseline="0" noProof="0" smtClean="0">
                <a:ln>
                  <a:noFill/>
                </a:ln>
                <a:solidFill>
                  <a:srgbClr val="000066"/>
                </a:solidFill>
                <a:effectLst/>
                <a:uLnTx/>
                <a:uFillTx/>
                <a:latin typeface="Arial" panose="020B0604020202020204" pitchFamily="34" charset="0"/>
                <a:ea typeface="+mn-ea"/>
                <a:cs typeface="Arial" panose="020B0604020202020204" pitchFamily="34" charset="0"/>
              </a:rPr>
              <a:t>H</a:t>
            </a:r>
          </a:p>
        </p:txBody>
      </p:sp>
      <p:sp>
        <p:nvSpPr>
          <p:cNvPr id="15" name="Rectangle 14"/>
          <p:cNvSpPr>
            <a:spLocks noChangeArrowheads="1"/>
          </p:cNvSpPr>
          <p:nvPr/>
        </p:nvSpPr>
        <p:spPr bwMode="auto">
          <a:xfrm>
            <a:off x="2955406" y="2544026"/>
            <a:ext cx="685800" cy="792956"/>
          </a:xfrm>
          <a:prstGeom prst="rect">
            <a:avLst/>
          </a:prstGeom>
          <a:solidFill>
            <a:sysClr val="window" lastClr="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marL="0" marR="0" lvl="0" indent="0" algn="ctr" defTabSz="685800" eaLnBrk="0" fontAlgn="base" latinLnBrk="0" hangingPunct="0">
              <a:lnSpc>
                <a:spcPct val="100000"/>
              </a:lnSpc>
              <a:spcBef>
                <a:spcPct val="0"/>
              </a:spcBef>
              <a:spcAft>
                <a:spcPct val="0"/>
              </a:spcAft>
              <a:buClrTx/>
              <a:buSzTx/>
              <a:buFontTx/>
              <a:buNone/>
              <a:tabLst/>
              <a:defRPr/>
            </a:pPr>
            <a:r>
              <a:rPr lang="en-US" altLang="en-US" sz="5250" kern="1200" dirty="0">
                <a:solidFill>
                  <a:srgbClr val="000066"/>
                </a:solidFill>
                <a:ea typeface="+mn-ea"/>
              </a:rPr>
              <a:t>H</a:t>
            </a:r>
            <a:endParaRPr kumimoji="0" lang="en-US" altLang="en-US" sz="5250" b="0" i="0" u="none" strike="noStrike" kern="1200" cap="none" spc="0" normalizeH="0" baseline="0" noProof="0" dirty="0" smtClean="0">
              <a:ln>
                <a:noFill/>
              </a:ln>
              <a:solidFill>
                <a:srgbClr val="000066"/>
              </a:solidFill>
              <a:effectLst/>
              <a:uLnTx/>
              <a:uFillTx/>
              <a:latin typeface="Arial" panose="020B0604020202020204" pitchFamily="34" charset="0"/>
              <a:ea typeface="+mn-ea"/>
              <a:cs typeface="Arial" panose="020B0604020202020204" pitchFamily="34" charset="0"/>
            </a:endParaRPr>
          </a:p>
        </p:txBody>
      </p:sp>
      <p:sp>
        <p:nvSpPr>
          <p:cNvPr id="16" name="Rectangle 15"/>
          <p:cNvSpPr>
            <a:spLocks noChangeArrowheads="1"/>
          </p:cNvSpPr>
          <p:nvPr/>
        </p:nvSpPr>
        <p:spPr bwMode="auto">
          <a:xfrm>
            <a:off x="68874" y="2633917"/>
            <a:ext cx="514350" cy="663179"/>
          </a:xfrm>
          <a:prstGeom prst="rect">
            <a:avLst/>
          </a:prstGeom>
          <a:solidFill>
            <a:sysClr val="window" lastClr="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marL="0" marR="0" lvl="0" indent="0" algn="ctr" defTabSz="685800" eaLnBrk="0" fontAlgn="base" latinLnBrk="0" hangingPunct="0">
              <a:lnSpc>
                <a:spcPct val="100000"/>
              </a:lnSpc>
              <a:spcBef>
                <a:spcPct val="0"/>
              </a:spcBef>
              <a:spcAft>
                <a:spcPct val="0"/>
              </a:spcAft>
              <a:buClrTx/>
              <a:buSzTx/>
              <a:buFontTx/>
              <a:buNone/>
              <a:tabLst/>
              <a:defRPr/>
            </a:pPr>
            <a:r>
              <a:rPr kumimoji="0" lang="en-US" altLang="en-US" sz="5250" b="0" i="0" u="none" strike="noStrike" kern="1200" cap="none" spc="0" normalizeH="0" baseline="0" noProof="0" dirty="0" smtClean="0">
                <a:ln>
                  <a:noFill/>
                </a:ln>
                <a:solidFill>
                  <a:srgbClr val="000066"/>
                </a:solidFill>
                <a:effectLst/>
                <a:uLnTx/>
                <a:uFillTx/>
                <a:latin typeface="Arial" panose="020B0604020202020204" pitchFamily="34" charset="0"/>
                <a:ea typeface="+mn-ea"/>
                <a:cs typeface="Arial" panose="020B0604020202020204" pitchFamily="34" charset="0"/>
              </a:rPr>
              <a:t>H</a:t>
            </a:r>
          </a:p>
        </p:txBody>
      </p:sp>
      <p:sp>
        <p:nvSpPr>
          <p:cNvPr id="17" name="Line 5"/>
          <p:cNvSpPr>
            <a:spLocks noChangeShapeType="1"/>
          </p:cNvSpPr>
          <p:nvPr/>
        </p:nvSpPr>
        <p:spPr bwMode="auto">
          <a:xfrm flipH="1">
            <a:off x="1633003" y="3188677"/>
            <a:ext cx="461581" cy="439613"/>
          </a:xfrm>
          <a:prstGeom prst="line">
            <a:avLst/>
          </a:prstGeom>
          <a:noFill/>
          <a:ln w="5715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68580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Line 5"/>
          <p:cNvSpPr>
            <a:spLocks noChangeShapeType="1"/>
          </p:cNvSpPr>
          <p:nvPr/>
        </p:nvSpPr>
        <p:spPr bwMode="auto">
          <a:xfrm flipH="1" flipV="1">
            <a:off x="627024" y="2949433"/>
            <a:ext cx="398288" cy="3918"/>
          </a:xfrm>
          <a:prstGeom prst="line">
            <a:avLst/>
          </a:prstGeom>
          <a:noFill/>
          <a:ln w="5715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68580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Text Box 11"/>
          <p:cNvSpPr txBox="1">
            <a:spLocks noChangeArrowheads="1"/>
          </p:cNvSpPr>
          <p:nvPr/>
        </p:nvSpPr>
        <p:spPr bwMode="auto">
          <a:xfrm>
            <a:off x="4819626" y="1973840"/>
            <a:ext cx="2971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defTabSz="685800" fontAlgn="base">
              <a:spcBef>
                <a:spcPct val="50000"/>
              </a:spcBef>
              <a:spcAft>
                <a:spcPct val="0"/>
              </a:spcAft>
              <a:buClrTx/>
            </a:pPr>
            <a:r>
              <a:rPr lang="en-US" altLang="en-US" sz="2400" b="1" i="1" kern="1200" dirty="0">
                <a:solidFill>
                  <a:prstClr val="black"/>
                </a:solidFill>
                <a:ea typeface="+mn-ea"/>
              </a:rPr>
              <a:t>(sai):	</a:t>
            </a:r>
          </a:p>
          <a:p>
            <a:pPr defTabSz="685800" fontAlgn="base">
              <a:spcBef>
                <a:spcPct val="50000"/>
              </a:spcBef>
              <a:spcAft>
                <a:spcPct val="0"/>
              </a:spcAft>
              <a:buClrTx/>
            </a:pPr>
            <a:r>
              <a:rPr lang="en-US" altLang="en-US" sz="2400" b="1" i="1" kern="1200" dirty="0" smtClean="0">
                <a:solidFill>
                  <a:prstClr val="black"/>
                </a:solidFill>
                <a:ea typeface="+mn-ea"/>
              </a:rPr>
              <a:t>C </a:t>
            </a:r>
            <a:r>
              <a:rPr lang="en-US" altLang="en-US" sz="2400" b="1" i="1" kern="1200" dirty="0">
                <a:solidFill>
                  <a:prstClr val="black"/>
                </a:solidFill>
                <a:ea typeface="+mn-ea"/>
              </a:rPr>
              <a:t>thừa 1 hoá trị</a:t>
            </a:r>
          </a:p>
          <a:p>
            <a:pPr defTabSz="685800" fontAlgn="base">
              <a:spcBef>
                <a:spcPct val="50000"/>
              </a:spcBef>
              <a:spcAft>
                <a:spcPct val="0"/>
              </a:spcAft>
              <a:buClrTx/>
            </a:pPr>
            <a:r>
              <a:rPr lang="en-US" altLang="en-US" sz="2400" b="1" i="1" kern="1200" dirty="0" smtClean="0">
                <a:solidFill>
                  <a:prstClr val="black"/>
                </a:solidFill>
                <a:ea typeface="+mn-ea"/>
              </a:rPr>
              <a:t>H thừa </a:t>
            </a:r>
            <a:r>
              <a:rPr lang="en-US" altLang="en-US" sz="2400" b="1" i="1" kern="1200" dirty="0">
                <a:solidFill>
                  <a:prstClr val="black"/>
                </a:solidFill>
                <a:ea typeface="+mn-ea"/>
              </a:rPr>
              <a:t>1 hoá trị</a:t>
            </a:r>
            <a:r>
              <a:rPr lang="en-US" altLang="en-US" sz="2400" b="1" i="1" kern="1200" dirty="0">
                <a:solidFill>
                  <a:srgbClr val="FF3300"/>
                </a:solidFill>
                <a:ea typeface="+mn-ea"/>
              </a:rPr>
              <a:t> </a:t>
            </a:r>
          </a:p>
        </p:txBody>
      </p:sp>
    </p:spTree>
    <p:extLst>
      <p:ext uri="{BB962C8B-B14F-4D97-AF65-F5344CB8AC3E}">
        <p14:creationId xmlns:p14="http://schemas.microsoft.com/office/powerpoint/2010/main" val="241588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1"/>
                                          </p:val>
                                        </p:tav>
                                        <p:tav tm="100000">
                                          <p:val>
                                            <p:strVal val="#ppt_x"/>
                                          </p:val>
                                        </p:tav>
                                      </p:tavLst>
                                    </p:anim>
                                    <p:anim calcmode="lin" valueType="num">
                                      <p:cBhvr>
                                        <p:cTn id="9"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Oval 4"/>
          <p:cNvSpPr>
            <a:spLocks noChangeArrowheads="1"/>
          </p:cNvSpPr>
          <p:nvPr/>
        </p:nvSpPr>
        <p:spPr bwMode="auto">
          <a:xfrm>
            <a:off x="1182291" y="1779985"/>
            <a:ext cx="1428750" cy="1371600"/>
          </a:xfrm>
          <a:prstGeom prst="ellipse">
            <a:avLst/>
          </a:prstGeom>
          <a:solidFill>
            <a:srgbClr val="FFFFCC"/>
          </a:solidFill>
          <a:ln w="9525">
            <a:solidFill>
              <a:srgbClr val="00FFFF"/>
            </a:solidFill>
            <a:round/>
            <a:headEnd/>
            <a:tailEnd/>
          </a:ln>
          <a:effectLst/>
          <a:extLst/>
        </p:spPr>
        <p:txBody>
          <a:bodyPr wrap="none" anchor="ctr"/>
          <a:lstStyle/>
          <a:p>
            <a:pPr marL="0" marR="0" lvl="0" indent="0" algn="ctr" defTabSz="685800" rtl="0" eaLnBrk="0" fontAlgn="base" latinLnBrk="0" hangingPunct="0">
              <a:lnSpc>
                <a:spcPct val="100000"/>
              </a:lnSpc>
              <a:spcBef>
                <a:spcPct val="0"/>
              </a:spcBef>
              <a:spcAft>
                <a:spcPct val="0"/>
              </a:spcAft>
              <a:buClrTx/>
              <a:buSzTx/>
              <a:buFont typeface="Arial" panose="020B0604020202020204"/>
              <a:buNone/>
              <a:tabLst/>
              <a:defRPr/>
            </a:pPr>
            <a:r>
              <a:rPr kumimoji="0" lang="en-US" sz="6750" b="1" i="0" u="none" strike="noStrike" kern="1200" cap="none" spc="0" normalizeH="0" baseline="0" noProof="0">
                <a:ln>
                  <a:noFill/>
                </a:ln>
                <a:solidFill>
                  <a:prstClr val="black"/>
                </a:solidFill>
                <a:effectLst/>
                <a:uLnTx/>
                <a:uFillTx/>
                <a:latin typeface="Arial" charset="0"/>
                <a:ea typeface="+mn-ea"/>
                <a:cs typeface="Arial" charset="0"/>
                <a:sym typeface="Arial" panose="020B0604020202020204"/>
              </a:rPr>
              <a:t>H</a:t>
            </a:r>
          </a:p>
        </p:txBody>
      </p:sp>
      <p:sp>
        <p:nvSpPr>
          <p:cNvPr id="87045" name="Oval 5"/>
          <p:cNvSpPr>
            <a:spLocks noChangeArrowheads="1"/>
          </p:cNvSpPr>
          <p:nvPr/>
        </p:nvSpPr>
        <p:spPr bwMode="auto">
          <a:xfrm>
            <a:off x="3203972" y="103585"/>
            <a:ext cx="1257300" cy="1265634"/>
          </a:xfrm>
          <a:prstGeom prst="ellipse">
            <a:avLst/>
          </a:prstGeom>
          <a:solidFill>
            <a:srgbClr val="FFFFCC"/>
          </a:solidFill>
          <a:ln w="9525">
            <a:solidFill>
              <a:srgbClr val="00FFFF"/>
            </a:solidFill>
            <a:round/>
            <a:headEnd/>
            <a:tailEnd/>
          </a:ln>
          <a:effectLst/>
          <a:extLst/>
        </p:spPr>
        <p:txBody>
          <a:bodyPr wrap="none" anchor="ctr"/>
          <a:lstStyle/>
          <a:p>
            <a:pPr marL="0" marR="0" lvl="0" indent="0" algn="ctr" defTabSz="685800" rtl="0" eaLnBrk="0" fontAlgn="base" latinLnBrk="0" hangingPunct="0">
              <a:lnSpc>
                <a:spcPct val="100000"/>
              </a:lnSpc>
              <a:spcBef>
                <a:spcPct val="0"/>
              </a:spcBef>
              <a:spcAft>
                <a:spcPct val="0"/>
              </a:spcAft>
              <a:buClrTx/>
              <a:buSzTx/>
              <a:buFont typeface="Arial" panose="020B0604020202020204"/>
              <a:buNone/>
              <a:tabLst/>
              <a:defRPr/>
            </a:pPr>
            <a:r>
              <a:rPr kumimoji="0" lang="en-US" sz="6750" b="1" i="0" u="none" strike="noStrike" kern="1200" cap="none" spc="0" normalizeH="0" baseline="0" noProof="0">
                <a:ln>
                  <a:noFill/>
                </a:ln>
                <a:solidFill>
                  <a:prstClr val="black"/>
                </a:solidFill>
                <a:effectLst/>
                <a:uLnTx/>
                <a:uFillTx/>
                <a:latin typeface="Arial" charset="0"/>
                <a:ea typeface="+mn-ea"/>
                <a:cs typeface="Arial" charset="0"/>
                <a:sym typeface="Arial" panose="020B0604020202020204"/>
              </a:rPr>
              <a:t>H</a:t>
            </a:r>
          </a:p>
        </p:txBody>
      </p:sp>
      <p:sp>
        <p:nvSpPr>
          <p:cNvPr id="87046" name="Oval 6"/>
          <p:cNvSpPr>
            <a:spLocks noChangeArrowheads="1"/>
          </p:cNvSpPr>
          <p:nvPr/>
        </p:nvSpPr>
        <p:spPr bwMode="auto">
          <a:xfrm>
            <a:off x="4997054" y="1853803"/>
            <a:ext cx="1278731" cy="1319213"/>
          </a:xfrm>
          <a:prstGeom prst="ellipse">
            <a:avLst/>
          </a:prstGeom>
          <a:gradFill rotWithShape="1">
            <a:gsLst>
              <a:gs pos="0">
                <a:srgbClr val="000082">
                  <a:alpha val="28999"/>
                </a:srgbClr>
              </a:gs>
              <a:gs pos="30000">
                <a:srgbClr val="66008F">
                  <a:alpha val="28400"/>
                </a:srgbClr>
              </a:gs>
              <a:gs pos="64999">
                <a:srgbClr val="BA0066">
                  <a:alpha val="27700"/>
                </a:srgbClr>
              </a:gs>
              <a:gs pos="89999">
                <a:srgbClr val="FF0000">
                  <a:alpha val="27200"/>
                </a:srgbClr>
              </a:gs>
              <a:gs pos="100000">
                <a:srgbClr val="FF8200">
                  <a:alpha val="27000"/>
                </a:srgbClr>
              </a:gs>
            </a:gsLst>
            <a:lin ang="2700000" scaled="1"/>
          </a:gradFill>
          <a:ln w="9525">
            <a:solidFill>
              <a:srgbClr val="00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0" fontAlgn="base" latinLnBrk="0" hangingPunct="0">
              <a:lnSpc>
                <a:spcPct val="100000"/>
              </a:lnSpc>
              <a:spcBef>
                <a:spcPct val="0"/>
              </a:spcBef>
              <a:spcAft>
                <a:spcPct val="0"/>
              </a:spcAft>
              <a:buClrTx/>
              <a:buSzTx/>
              <a:buFont typeface="Arial" panose="020B0604020202020204"/>
              <a:buNone/>
              <a:tabLst/>
              <a:defRPr/>
            </a:pPr>
            <a:r>
              <a:rPr kumimoji="0" lang="en-US" sz="6750" b="1" i="0" u="none" strike="noStrike" kern="1200" cap="none" spc="0" normalizeH="0" baseline="0" noProof="0">
                <a:ln>
                  <a:noFill/>
                </a:ln>
                <a:solidFill>
                  <a:prstClr val="black"/>
                </a:solidFill>
                <a:effectLst/>
                <a:uLnTx/>
                <a:uFillTx/>
                <a:latin typeface="Arial" charset="0"/>
                <a:ea typeface="+mn-ea"/>
                <a:cs typeface="Arial" charset="0"/>
                <a:sym typeface="Arial" panose="020B0604020202020204"/>
              </a:rPr>
              <a:t>C</a:t>
            </a:r>
          </a:p>
        </p:txBody>
      </p:sp>
      <p:sp>
        <p:nvSpPr>
          <p:cNvPr id="87047" name="Oval 7"/>
          <p:cNvSpPr>
            <a:spLocks noChangeArrowheads="1"/>
          </p:cNvSpPr>
          <p:nvPr/>
        </p:nvSpPr>
        <p:spPr bwMode="auto">
          <a:xfrm>
            <a:off x="3132535" y="3661172"/>
            <a:ext cx="1393031" cy="1319213"/>
          </a:xfrm>
          <a:prstGeom prst="ellipse">
            <a:avLst/>
          </a:prstGeom>
          <a:solidFill>
            <a:srgbClr val="FFFFCC"/>
          </a:solidFill>
          <a:ln w="9525">
            <a:solidFill>
              <a:srgbClr val="00FFFF"/>
            </a:solidFill>
            <a:round/>
            <a:headEnd/>
            <a:tailEnd/>
          </a:ln>
          <a:effectLst/>
          <a:extLst/>
        </p:spPr>
        <p:txBody>
          <a:bodyPr wrap="none" anchor="ctr"/>
          <a:lstStyle/>
          <a:p>
            <a:pPr marL="0" marR="0" lvl="0" indent="0" algn="ctr" defTabSz="685800" rtl="0" eaLnBrk="0" fontAlgn="base" latinLnBrk="0" hangingPunct="0">
              <a:lnSpc>
                <a:spcPct val="100000"/>
              </a:lnSpc>
              <a:spcBef>
                <a:spcPct val="0"/>
              </a:spcBef>
              <a:spcAft>
                <a:spcPct val="0"/>
              </a:spcAft>
              <a:buClrTx/>
              <a:buSzTx/>
              <a:buFont typeface="Arial" panose="020B0604020202020204"/>
              <a:buNone/>
              <a:tabLst/>
              <a:defRPr/>
            </a:pPr>
            <a:r>
              <a:rPr kumimoji="0" lang="en-US" sz="6750" b="1" i="0" u="none" strike="noStrike" kern="1200" cap="none" spc="0" normalizeH="0" baseline="0" noProof="0">
                <a:ln>
                  <a:noFill/>
                </a:ln>
                <a:solidFill>
                  <a:prstClr val="black"/>
                </a:solidFill>
                <a:effectLst/>
                <a:uLnTx/>
                <a:uFillTx/>
                <a:latin typeface="Arial" charset="0"/>
                <a:ea typeface="+mn-ea"/>
                <a:cs typeface="Arial" charset="0"/>
                <a:sym typeface="Arial" panose="020B0604020202020204"/>
              </a:rPr>
              <a:t>H</a:t>
            </a:r>
          </a:p>
        </p:txBody>
      </p:sp>
      <p:sp>
        <p:nvSpPr>
          <p:cNvPr id="87048" name="Oval 8"/>
          <p:cNvSpPr>
            <a:spLocks noChangeArrowheads="1"/>
          </p:cNvSpPr>
          <p:nvPr/>
        </p:nvSpPr>
        <p:spPr bwMode="auto">
          <a:xfrm>
            <a:off x="3103960" y="1834753"/>
            <a:ext cx="1450181" cy="1338263"/>
          </a:xfrm>
          <a:prstGeom prst="ellipse">
            <a:avLst/>
          </a:prstGeom>
          <a:gradFill rotWithShape="1">
            <a:gsLst>
              <a:gs pos="0">
                <a:srgbClr val="000082">
                  <a:alpha val="28999"/>
                </a:srgbClr>
              </a:gs>
              <a:gs pos="30000">
                <a:srgbClr val="66008F">
                  <a:alpha val="28400"/>
                </a:srgbClr>
              </a:gs>
              <a:gs pos="64999">
                <a:srgbClr val="BA0066">
                  <a:alpha val="27700"/>
                </a:srgbClr>
              </a:gs>
              <a:gs pos="89999">
                <a:srgbClr val="FF0000">
                  <a:alpha val="27200"/>
                </a:srgbClr>
              </a:gs>
              <a:gs pos="100000">
                <a:srgbClr val="FF8200">
                  <a:alpha val="27000"/>
                </a:srgbClr>
              </a:gs>
            </a:gsLst>
            <a:lin ang="2700000" scaled="1"/>
          </a:gradFill>
          <a:ln w="9525">
            <a:solidFill>
              <a:srgbClr val="00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0" fontAlgn="base" latinLnBrk="0" hangingPunct="0">
              <a:lnSpc>
                <a:spcPct val="100000"/>
              </a:lnSpc>
              <a:spcBef>
                <a:spcPct val="0"/>
              </a:spcBef>
              <a:spcAft>
                <a:spcPct val="0"/>
              </a:spcAft>
              <a:buClrTx/>
              <a:buSzTx/>
              <a:buFont typeface="Arial" panose="020B0604020202020204"/>
              <a:buNone/>
              <a:tabLst/>
              <a:defRPr/>
            </a:pPr>
            <a:r>
              <a:rPr kumimoji="0" lang="en-US" sz="6750" b="1" i="0" u="none" strike="noStrike" kern="1200" cap="none" spc="0" normalizeH="0" baseline="0" noProof="0">
                <a:ln>
                  <a:noFill/>
                </a:ln>
                <a:solidFill>
                  <a:prstClr val="black"/>
                </a:solidFill>
                <a:effectLst/>
                <a:uLnTx/>
                <a:uFillTx/>
                <a:latin typeface="Arial" charset="0"/>
                <a:ea typeface="+mn-ea"/>
                <a:cs typeface="Arial" charset="0"/>
                <a:sym typeface="Arial" panose="020B0604020202020204"/>
              </a:rPr>
              <a:t>C</a:t>
            </a:r>
          </a:p>
        </p:txBody>
      </p:sp>
      <p:sp>
        <p:nvSpPr>
          <p:cNvPr id="87049" name="Line 9"/>
          <p:cNvSpPr>
            <a:spLocks noChangeShapeType="1"/>
          </p:cNvSpPr>
          <p:nvPr/>
        </p:nvSpPr>
        <p:spPr bwMode="auto">
          <a:xfrm flipH="1" flipV="1">
            <a:off x="3846910" y="1364456"/>
            <a:ext cx="0" cy="510779"/>
          </a:xfrm>
          <a:prstGeom prst="line">
            <a:avLst/>
          </a:prstGeom>
          <a:noFill/>
          <a:ln w="762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base" latinLnBrk="0" hangingPunct="1">
              <a:lnSpc>
                <a:spcPct val="100000"/>
              </a:lnSpc>
              <a:spcBef>
                <a:spcPct val="0"/>
              </a:spcBef>
              <a:spcAft>
                <a:spcPct val="0"/>
              </a:spcAft>
              <a:buClrTx/>
              <a:buSzTx/>
              <a:buFont typeface="Arial" panose="020B0604020202020204"/>
              <a:buNone/>
              <a:tabLst/>
              <a:defRPr/>
            </a:pPr>
            <a:endParaRPr kumimoji="0" lang="en-US" sz="2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endParaRPr>
          </a:p>
        </p:txBody>
      </p:sp>
      <p:sp>
        <p:nvSpPr>
          <p:cNvPr id="87050" name="Line 10"/>
          <p:cNvSpPr>
            <a:spLocks noChangeShapeType="1"/>
          </p:cNvSpPr>
          <p:nvPr/>
        </p:nvSpPr>
        <p:spPr bwMode="auto">
          <a:xfrm flipV="1">
            <a:off x="3829050" y="3214687"/>
            <a:ext cx="0" cy="453629"/>
          </a:xfrm>
          <a:prstGeom prst="line">
            <a:avLst/>
          </a:prstGeom>
          <a:noFill/>
          <a:ln w="762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base" latinLnBrk="0" hangingPunct="1">
              <a:lnSpc>
                <a:spcPct val="100000"/>
              </a:lnSpc>
              <a:spcBef>
                <a:spcPct val="0"/>
              </a:spcBef>
              <a:spcAft>
                <a:spcPct val="0"/>
              </a:spcAft>
              <a:buClrTx/>
              <a:buSzTx/>
              <a:buFont typeface="Arial" panose="020B0604020202020204"/>
              <a:buNone/>
              <a:tabLst/>
              <a:defRPr/>
            </a:pPr>
            <a:endParaRPr kumimoji="0" lang="en-US" sz="2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endParaRPr>
          </a:p>
        </p:txBody>
      </p:sp>
      <p:sp>
        <p:nvSpPr>
          <p:cNvPr id="87051" name="Line 11"/>
          <p:cNvSpPr>
            <a:spLocks noChangeShapeType="1"/>
          </p:cNvSpPr>
          <p:nvPr/>
        </p:nvSpPr>
        <p:spPr bwMode="auto">
          <a:xfrm flipH="1" flipV="1">
            <a:off x="5600700" y="1360885"/>
            <a:ext cx="0" cy="510778"/>
          </a:xfrm>
          <a:prstGeom prst="line">
            <a:avLst/>
          </a:prstGeom>
          <a:noFill/>
          <a:ln w="762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base" latinLnBrk="0" hangingPunct="1">
              <a:lnSpc>
                <a:spcPct val="100000"/>
              </a:lnSpc>
              <a:spcBef>
                <a:spcPct val="0"/>
              </a:spcBef>
              <a:spcAft>
                <a:spcPct val="0"/>
              </a:spcAft>
              <a:buClrTx/>
              <a:buSzTx/>
              <a:buFont typeface="Arial" panose="020B0604020202020204"/>
              <a:buNone/>
              <a:tabLst/>
              <a:defRPr/>
            </a:pPr>
            <a:endParaRPr kumimoji="0" lang="en-US" sz="2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endParaRPr>
          </a:p>
        </p:txBody>
      </p:sp>
      <p:sp>
        <p:nvSpPr>
          <p:cNvPr id="87052" name="Line 12"/>
          <p:cNvSpPr>
            <a:spLocks noChangeShapeType="1"/>
          </p:cNvSpPr>
          <p:nvPr/>
        </p:nvSpPr>
        <p:spPr bwMode="auto">
          <a:xfrm flipH="1" flipV="1">
            <a:off x="5675710" y="3203973"/>
            <a:ext cx="0" cy="510778"/>
          </a:xfrm>
          <a:prstGeom prst="line">
            <a:avLst/>
          </a:prstGeom>
          <a:noFill/>
          <a:ln w="762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base" latinLnBrk="0" hangingPunct="1">
              <a:lnSpc>
                <a:spcPct val="100000"/>
              </a:lnSpc>
              <a:spcBef>
                <a:spcPct val="0"/>
              </a:spcBef>
              <a:spcAft>
                <a:spcPct val="0"/>
              </a:spcAft>
              <a:buClrTx/>
              <a:buSzTx/>
              <a:buFont typeface="Arial" panose="020B0604020202020204"/>
              <a:buNone/>
              <a:tabLst/>
              <a:defRPr/>
            </a:pPr>
            <a:endParaRPr kumimoji="0" lang="en-US" sz="2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endParaRPr>
          </a:p>
        </p:txBody>
      </p:sp>
      <p:sp>
        <p:nvSpPr>
          <p:cNvPr id="87053" name="Oval 13"/>
          <p:cNvSpPr>
            <a:spLocks noChangeArrowheads="1"/>
          </p:cNvSpPr>
          <p:nvPr/>
        </p:nvSpPr>
        <p:spPr bwMode="auto">
          <a:xfrm>
            <a:off x="5018485" y="176213"/>
            <a:ext cx="1150144" cy="1145381"/>
          </a:xfrm>
          <a:prstGeom prst="ellipse">
            <a:avLst/>
          </a:prstGeom>
          <a:solidFill>
            <a:srgbClr val="FFFFCC"/>
          </a:solidFill>
          <a:ln w="9525">
            <a:solidFill>
              <a:srgbClr val="00FFFF"/>
            </a:solidFill>
            <a:round/>
            <a:headEnd/>
            <a:tailEnd/>
          </a:ln>
          <a:effectLst/>
          <a:extLst/>
        </p:spPr>
        <p:txBody>
          <a:bodyPr wrap="none" anchor="ctr"/>
          <a:lstStyle/>
          <a:p>
            <a:pPr marL="0" marR="0" lvl="0" indent="0" algn="ctr" defTabSz="685800" rtl="0" eaLnBrk="0" fontAlgn="base" latinLnBrk="0" hangingPunct="0">
              <a:lnSpc>
                <a:spcPct val="100000"/>
              </a:lnSpc>
              <a:spcBef>
                <a:spcPct val="0"/>
              </a:spcBef>
              <a:spcAft>
                <a:spcPct val="0"/>
              </a:spcAft>
              <a:buClrTx/>
              <a:buSzTx/>
              <a:buFont typeface="Arial" panose="020B0604020202020204"/>
              <a:buNone/>
              <a:tabLst/>
              <a:defRPr/>
            </a:pPr>
            <a:r>
              <a:rPr kumimoji="0" lang="en-US" sz="6750" b="1" i="0" u="none" strike="noStrike" kern="1200" cap="none" spc="0" normalizeH="0" baseline="0" noProof="0">
                <a:ln>
                  <a:noFill/>
                </a:ln>
                <a:solidFill>
                  <a:prstClr val="black"/>
                </a:solidFill>
                <a:effectLst/>
                <a:uLnTx/>
                <a:uFillTx/>
                <a:latin typeface="Arial" charset="0"/>
                <a:ea typeface="+mn-ea"/>
                <a:cs typeface="Arial" charset="0"/>
                <a:sym typeface="Arial" panose="020B0604020202020204"/>
              </a:rPr>
              <a:t>H</a:t>
            </a:r>
          </a:p>
        </p:txBody>
      </p:sp>
      <p:sp>
        <p:nvSpPr>
          <p:cNvPr id="87054" name="Oval 14"/>
          <p:cNvSpPr>
            <a:spLocks noChangeArrowheads="1"/>
          </p:cNvSpPr>
          <p:nvPr/>
        </p:nvSpPr>
        <p:spPr bwMode="auto">
          <a:xfrm>
            <a:off x="4989910" y="3714750"/>
            <a:ext cx="1371600" cy="1319213"/>
          </a:xfrm>
          <a:prstGeom prst="ellipse">
            <a:avLst/>
          </a:prstGeom>
          <a:solidFill>
            <a:srgbClr val="FFFFCC"/>
          </a:solidFill>
          <a:ln w="9525">
            <a:solidFill>
              <a:srgbClr val="00FFFF"/>
            </a:solidFill>
            <a:round/>
            <a:headEnd/>
            <a:tailEnd/>
          </a:ln>
          <a:effectLst/>
          <a:extLst/>
        </p:spPr>
        <p:txBody>
          <a:bodyPr wrap="none" anchor="ctr"/>
          <a:lstStyle/>
          <a:p>
            <a:pPr marL="0" marR="0" lvl="0" indent="0" algn="ctr" defTabSz="685800" rtl="0" eaLnBrk="0" fontAlgn="base" latinLnBrk="0" hangingPunct="0">
              <a:lnSpc>
                <a:spcPct val="100000"/>
              </a:lnSpc>
              <a:spcBef>
                <a:spcPct val="0"/>
              </a:spcBef>
              <a:spcAft>
                <a:spcPct val="0"/>
              </a:spcAft>
              <a:buClrTx/>
              <a:buSzTx/>
              <a:buFont typeface="Arial" panose="020B0604020202020204"/>
              <a:buNone/>
              <a:tabLst/>
              <a:defRPr/>
            </a:pPr>
            <a:r>
              <a:rPr kumimoji="0" lang="en-US" sz="6750" b="1" i="0" u="none" strike="noStrike" kern="1200" cap="none" spc="0" normalizeH="0" baseline="0" noProof="0">
                <a:ln>
                  <a:noFill/>
                </a:ln>
                <a:solidFill>
                  <a:prstClr val="black"/>
                </a:solidFill>
                <a:effectLst/>
                <a:uLnTx/>
                <a:uFillTx/>
                <a:latin typeface="Arial" charset="0"/>
                <a:ea typeface="+mn-ea"/>
                <a:cs typeface="Arial" charset="0"/>
                <a:sym typeface="Arial" panose="020B0604020202020204"/>
              </a:rPr>
              <a:t>H</a:t>
            </a:r>
          </a:p>
        </p:txBody>
      </p:sp>
      <p:sp>
        <p:nvSpPr>
          <p:cNvPr id="87055" name="Oval 15"/>
          <p:cNvSpPr>
            <a:spLocks noChangeArrowheads="1"/>
          </p:cNvSpPr>
          <p:nvPr/>
        </p:nvSpPr>
        <p:spPr bwMode="auto">
          <a:xfrm>
            <a:off x="6743700" y="1807369"/>
            <a:ext cx="1257300" cy="1319213"/>
          </a:xfrm>
          <a:prstGeom prst="ellipse">
            <a:avLst/>
          </a:prstGeom>
          <a:solidFill>
            <a:srgbClr val="FFFFCC"/>
          </a:solidFill>
          <a:ln w="9525">
            <a:solidFill>
              <a:srgbClr val="00FFFF"/>
            </a:solidFill>
            <a:round/>
            <a:headEnd/>
            <a:tailEnd/>
          </a:ln>
          <a:effectLst/>
          <a:extLst/>
        </p:spPr>
        <p:txBody>
          <a:bodyPr wrap="none" anchor="ctr"/>
          <a:lstStyle/>
          <a:p>
            <a:pPr marL="0" marR="0" lvl="0" indent="0" algn="ctr" defTabSz="685800" rtl="0" eaLnBrk="0" fontAlgn="base" latinLnBrk="0" hangingPunct="0">
              <a:lnSpc>
                <a:spcPct val="100000"/>
              </a:lnSpc>
              <a:spcBef>
                <a:spcPct val="0"/>
              </a:spcBef>
              <a:spcAft>
                <a:spcPct val="0"/>
              </a:spcAft>
              <a:buClrTx/>
              <a:buSzTx/>
              <a:buFont typeface="Arial" panose="020B0604020202020204"/>
              <a:buNone/>
              <a:tabLst/>
              <a:defRPr/>
            </a:pPr>
            <a:r>
              <a:rPr lang="en-US" sz="6750" b="1" kern="1200" dirty="0">
                <a:solidFill>
                  <a:prstClr val="black"/>
                </a:solidFill>
                <a:latin typeface="Arial" charset="0"/>
                <a:ea typeface="+mn-ea"/>
                <a:cs typeface="Arial" charset="0"/>
              </a:rPr>
              <a:t>H</a:t>
            </a:r>
            <a:endParaRPr kumimoji="0" lang="en-US" sz="6750" b="1" i="0" u="none" strike="noStrike" kern="1200" cap="none" spc="0" normalizeH="0" baseline="0" noProof="0" dirty="0">
              <a:ln>
                <a:noFill/>
              </a:ln>
              <a:solidFill>
                <a:prstClr val="black"/>
              </a:solidFill>
              <a:effectLst/>
              <a:uLnTx/>
              <a:uFillTx/>
              <a:latin typeface="Arial" charset="0"/>
              <a:ea typeface="+mn-ea"/>
              <a:cs typeface="Arial" charset="0"/>
              <a:sym typeface="Arial" panose="020B0604020202020204"/>
            </a:endParaRPr>
          </a:p>
        </p:txBody>
      </p:sp>
      <p:sp>
        <p:nvSpPr>
          <p:cNvPr id="87056" name="Line 16"/>
          <p:cNvSpPr>
            <a:spLocks noChangeShapeType="1"/>
          </p:cNvSpPr>
          <p:nvPr/>
        </p:nvSpPr>
        <p:spPr bwMode="auto">
          <a:xfrm>
            <a:off x="4529138" y="2514601"/>
            <a:ext cx="457200" cy="3572"/>
          </a:xfrm>
          <a:prstGeom prst="line">
            <a:avLst/>
          </a:prstGeom>
          <a:noFill/>
          <a:ln w="762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base" latinLnBrk="0" hangingPunct="1">
              <a:lnSpc>
                <a:spcPct val="100000"/>
              </a:lnSpc>
              <a:spcBef>
                <a:spcPct val="0"/>
              </a:spcBef>
              <a:spcAft>
                <a:spcPct val="0"/>
              </a:spcAft>
              <a:buClrTx/>
              <a:buSzTx/>
              <a:buFont typeface="Arial" panose="020B0604020202020204"/>
              <a:buNone/>
              <a:tabLst/>
              <a:defRPr/>
            </a:pPr>
            <a:endParaRPr kumimoji="0" lang="en-US" sz="2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endParaRPr>
          </a:p>
        </p:txBody>
      </p:sp>
      <p:sp>
        <p:nvSpPr>
          <p:cNvPr id="87057" name="Line 17"/>
          <p:cNvSpPr>
            <a:spLocks noChangeShapeType="1"/>
          </p:cNvSpPr>
          <p:nvPr/>
        </p:nvSpPr>
        <p:spPr bwMode="auto">
          <a:xfrm>
            <a:off x="6247210" y="2457450"/>
            <a:ext cx="514350" cy="0"/>
          </a:xfrm>
          <a:prstGeom prst="line">
            <a:avLst/>
          </a:prstGeom>
          <a:noFill/>
          <a:ln w="762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base" latinLnBrk="0" hangingPunct="1">
              <a:lnSpc>
                <a:spcPct val="100000"/>
              </a:lnSpc>
              <a:spcBef>
                <a:spcPct val="0"/>
              </a:spcBef>
              <a:spcAft>
                <a:spcPct val="0"/>
              </a:spcAft>
              <a:buClrTx/>
              <a:buSzTx/>
              <a:buFont typeface="Arial" panose="020B0604020202020204"/>
              <a:buNone/>
              <a:tabLst/>
              <a:defRPr/>
            </a:pPr>
            <a:endParaRPr kumimoji="0" lang="en-US" sz="2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endParaRPr>
          </a:p>
        </p:txBody>
      </p:sp>
      <p:sp>
        <p:nvSpPr>
          <p:cNvPr id="87058" name="Line 18"/>
          <p:cNvSpPr>
            <a:spLocks noChangeShapeType="1"/>
          </p:cNvSpPr>
          <p:nvPr/>
        </p:nvSpPr>
        <p:spPr bwMode="auto">
          <a:xfrm>
            <a:off x="2628900" y="2489597"/>
            <a:ext cx="457200" cy="3572"/>
          </a:xfrm>
          <a:prstGeom prst="line">
            <a:avLst/>
          </a:prstGeom>
          <a:noFill/>
          <a:ln w="762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base" latinLnBrk="0" hangingPunct="1">
              <a:lnSpc>
                <a:spcPct val="100000"/>
              </a:lnSpc>
              <a:spcBef>
                <a:spcPct val="0"/>
              </a:spcBef>
              <a:spcAft>
                <a:spcPct val="0"/>
              </a:spcAft>
              <a:buClrTx/>
              <a:buSzTx/>
              <a:buFont typeface="Arial" panose="020B0604020202020204"/>
              <a:buNone/>
              <a:tabLst/>
              <a:defRPr/>
            </a:pPr>
            <a:endParaRPr kumimoji="0" lang="en-US" sz="2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endParaRPr>
          </a:p>
        </p:txBody>
      </p:sp>
    </p:spTree>
    <p:extLst>
      <p:ext uri="{BB962C8B-B14F-4D97-AF65-F5344CB8AC3E}">
        <p14:creationId xmlns:p14="http://schemas.microsoft.com/office/powerpoint/2010/main" val="17711103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1000" fill="hold"/>
                                        <p:tgtEl>
                                          <p:spTgt spid="87044"/>
                                        </p:tgtEl>
                                        <p:attrNameLst>
                                          <p:attrName>r</p:attrName>
                                        </p:attrNameLst>
                                      </p:cBhvr>
                                    </p:animRot>
                                  </p:childTnLst>
                                </p:cTn>
                              </p:par>
                              <p:par>
                                <p:cTn id="7" presetID="8" presetClass="emph" presetSubtype="0" fill="hold" nodeType="withEffect">
                                  <p:stCondLst>
                                    <p:cond delay="0"/>
                                  </p:stCondLst>
                                  <p:childTnLst>
                                    <p:animRot by="21600000">
                                      <p:cBhvr>
                                        <p:cTn id="8" dur="1000" fill="hold"/>
                                        <p:tgtEl>
                                          <p:spTgt spid="87045"/>
                                        </p:tgtEl>
                                        <p:attrNameLst>
                                          <p:attrName>r</p:attrName>
                                        </p:attrNameLst>
                                      </p:cBhvr>
                                    </p:animRot>
                                  </p:childTnLst>
                                </p:cTn>
                              </p:par>
                              <p:par>
                                <p:cTn id="9" presetID="8" presetClass="emph" presetSubtype="0" fill="hold" nodeType="withEffect">
                                  <p:stCondLst>
                                    <p:cond delay="0"/>
                                  </p:stCondLst>
                                  <p:childTnLst>
                                    <p:animRot by="21600000">
                                      <p:cBhvr>
                                        <p:cTn id="10" dur="1000" fill="hold"/>
                                        <p:tgtEl>
                                          <p:spTgt spid="87046"/>
                                        </p:tgtEl>
                                        <p:attrNameLst>
                                          <p:attrName>r</p:attrName>
                                        </p:attrNameLst>
                                      </p:cBhvr>
                                    </p:animRot>
                                  </p:childTnLst>
                                </p:cTn>
                              </p:par>
                              <p:par>
                                <p:cTn id="11" presetID="8" presetClass="emph" presetSubtype="0" fill="hold" nodeType="withEffect">
                                  <p:stCondLst>
                                    <p:cond delay="0"/>
                                  </p:stCondLst>
                                  <p:childTnLst>
                                    <p:animRot by="21600000">
                                      <p:cBhvr>
                                        <p:cTn id="12" dur="1000" fill="hold"/>
                                        <p:tgtEl>
                                          <p:spTgt spid="87047"/>
                                        </p:tgtEl>
                                        <p:attrNameLst>
                                          <p:attrName>r</p:attrName>
                                        </p:attrNameLst>
                                      </p:cBhvr>
                                    </p:animRot>
                                  </p:childTnLst>
                                </p:cTn>
                              </p:par>
                              <p:par>
                                <p:cTn id="13" presetID="8" presetClass="emph" presetSubtype="0" fill="hold" nodeType="withEffect">
                                  <p:stCondLst>
                                    <p:cond delay="0"/>
                                  </p:stCondLst>
                                  <p:childTnLst>
                                    <p:animRot by="21600000">
                                      <p:cBhvr>
                                        <p:cTn id="14" dur="1000" fill="hold"/>
                                        <p:tgtEl>
                                          <p:spTgt spid="87048"/>
                                        </p:tgtEl>
                                        <p:attrNameLst>
                                          <p:attrName>r</p:attrName>
                                        </p:attrNameLst>
                                      </p:cBhvr>
                                    </p:animRot>
                                  </p:childTnLst>
                                </p:cTn>
                              </p:par>
                              <p:par>
                                <p:cTn id="15" presetID="8" presetClass="emph" presetSubtype="0" fill="hold" nodeType="withEffect">
                                  <p:stCondLst>
                                    <p:cond delay="0"/>
                                  </p:stCondLst>
                                  <p:childTnLst>
                                    <p:animRot by="21600000">
                                      <p:cBhvr>
                                        <p:cTn id="16" dur="1000" fill="hold"/>
                                        <p:tgtEl>
                                          <p:spTgt spid="87049"/>
                                        </p:tgtEl>
                                        <p:attrNameLst>
                                          <p:attrName>r</p:attrName>
                                        </p:attrNameLst>
                                      </p:cBhvr>
                                    </p:animRot>
                                  </p:childTnLst>
                                </p:cTn>
                              </p:par>
                              <p:par>
                                <p:cTn id="17" presetID="8" presetClass="emph" presetSubtype="0" fill="hold" nodeType="withEffect">
                                  <p:stCondLst>
                                    <p:cond delay="0"/>
                                  </p:stCondLst>
                                  <p:childTnLst>
                                    <p:animRot by="21600000">
                                      <p:cBhvr>
                                        <p:cTn id="18" dur="1000" fill="hold"/>
                                        <p:tgtEl>
                                          <p:spTgt spid="87050"/>
                                        </p:tgtEl>
                                        <p:attrNameLst>
                                          <p:attrName>r</p:attrName>
                                        </p:attrNameLst>
                                      </p:cBhvr>
                                    </p:animRot>
                                  </p:childTnLst>
                                </p:cTn>
                              </p:par>
                              <p:par>
                                <p:cTn id="19" presetID="8" presetClass="emph" presetSubtype="0" fill="hold" nodeType="withEffect">
                                  <p:stCondLst>
                                    <p:cond delay="0"/>
                                  </p:stCondLst>
                                  <p:childTnLst>
                                    <p:animRot by="21600000">
                                      <p:cBhvr>
                                        <p:cTn id="20" dur="1000" fill="hold"/>
                                        <p:tgtEl>
                                          <p:spTgt spid="87051"/>
                                        </p:tgtEl>
                                        <p:attrNameLst>
                                          <p:attrName>r</p:attrName>
                                        </p:attrNameLst>
                                      </p:cBhvr>
                                    </p:animRot>
                                  </p:childTnLst>
                                </p:cTn>
                              </p:par>
                              <p:par>
                                <p:cTn id="21" presetID="8" presetClass="emph" presetSubtype="0" fill="hold" nodeType="withEffect">
                                  <p:stCondLst>
                                    <p:cond delay="0"/>
                                  </p:stCondLst>
                                  <p:childTnLst>
                                    <p:animRot by="21600000">
                                      <p:cBhvr>
                                        <p:cTn id="22" dur="1000" fill="hold"/>
                                        <p:tgtEl>
                                          <p:spTgt spid="87052"/>
                                        </p:tgtEl>
                                        <p:attrNameLst>
                                          <p:attrName>r</p:attrName>
                                        </p:attrNameLst>
                                      </p:cBhvr>
                                    </p:animRot>
                                  </p:childTnLst>
                                </p:cTn>
                              </p:par>
                              <p:par>
                                <p:cTn id="23" presetID="8" presetClass="emph" presetSubtype="0" fill="hold" nodeType="withEffect">
                                  <p:stCondLst>
                                    <p:cond delay="0"/>
                                  </p:stCondLst>
                                  <p:childTnLst>
                                    <p:animRot by="21600000">
                                      <p:cBhvr>
                                        <p:cTn id="24" dur="1000" fill="hold"/>
                                        <p:tgtEl>
                                          <p:spTgt spid="87053"/>
                                        </p:tgtEl>
                                        <p:attrNameLst>
                                          <p:attrName>r</p:attrName>
                                        </p:attrNameLst>
                                      </p:cBhvr>
                                    </p:animRot>
                                  </p:childTnLst>
                                </p:cTn>
                              </p:par>
                              <p:par>
                                <p:cTn id="25" presetID="8" presetClass="emph" presetSubtype="0" fill="hold" nodeType="withEffect">
                                  <p:stCondLst>
                                    <p:cond delay="0"/>
                                  </p:stCondLst>
                                  <p:childTnLst>
                                    <p:animRot by="21600000">
                                      <p:cBhvr>
                                        <p:cTn id="26" dur="1000" fill="hold"/>
                                        <p:tgtEl>
                                          <p:spTgt spid="87054"/>
                                        </p:tgtEl>
                                        <p:attrNameLst>
                                          <p:attrName>r</p:attrName>
                                        </p:attrNameLst>
                                      </p:cBhvr>
                                    </p:animRot>
                                  </p:childTnLst>
                                </p:cTn>
                              </p:par>
                              <p:par>
                                <p:cTn id="27" presetID="8" presetClass="emph" presetSubtype="0" fill="hold" nodeType="withEffect">
                                  <p:stCondLst>
                                    <p:cond delay="0"/>
                                  </p:stCondLst>
                                  <p:childTnLst>
                                    <p:animRot by="21600000">
                                      <p:cBhvr>
                                        <p:cTn id="28" dur="1000" fill="hold"/>
                                        <p:tgtEl>
                                          <p:spTgt spid="87055"/>
                                        </p:tgtEl>
                                        <p:attrNameLst>
                                          <p:attrName>r</p:attrName>
                                        </p:attrNameLst>
                                      </p:cBhvr>
                                    </p:animRot>
                                  </p:childTnLst>
                                </p:cTn>
                              </p:par>
                              <p:par>
                                <p:cTn id="29" presetID="8" presetClass="emph" presetSubtype="0" fill="hold" nodeType="withEffect">
                                  <p:stCondLst>
                                    <p:cond delay="0"/>
                                  </p:stCondLst>
                                  <p:childTnLst>
                                    <p:animRot by="21600000">
                                      <p:cBhvr>
                                        <p:cTn id="30" dur="1000" fill="hold"/>
                                        <p:tgtEl>
                                          <p:spTgt spid="87056"/>
                                        </p:tgtEl>
                                        <p:attrNameLst>
                                          <p:attrName>r</p:attrName>
                                        </p:attrNameLst>
                                      </p:cBhvr>
                                    </p:animRot>
                                  </p:childTnLst>
                                </p:cTn>
                              </p:par>
                              <p:par>
                                <p:cTn id="31" presetID="8" presetClass="emph" presetSubtype="0" fill="hold" nodeType="withEffect">
                                  <p:stCondLst>
                                    <p:cond delay="0"/>
                                  </p:stCondLst>
                                  <p:childTnLst>
                                    <p:animRot by="21600000">
                                      <p:cBhvr>
                                        <p:cTn id="32" dur="1000" fill="hold"/>
                                        <p:tgtEl>
                                          <p:spTgt spid="87057"/>
                                        </p:tgtEl>
                                        <p:attrNameLst>
                                          <p:attrName>r</p:attrName>
                                        </p:attrNameLst>
                                      </p:cBhvr>
                                    </p:animRot>
                                  </p:childTnLst>
                                </p:cTn>
                              </p:par>
                              <p:par>
                                <p:cTn id="33" presetID="8" presetClass="emph" presetSubtype="0" fill="hold" nodeType="withEffect">
                                  <p:stCondLst>
                                    <p:cond delay="0"/>
                                  </p:stCondLst>
                                  <p:childTnLst>
                                    <p:animRot by="21600000">
                                      <p:cBhvr>
                                        <p:cTn id="34" dur="1000" fill="hold"/>
                                        <p:tgtEl>
                                          <p:spTgt spid="8705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698988" y="109404"/>
            <a:ext cx="8058150" cy="900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defTabSz="685800" eaLnBrk="1" fontAlgn="base" hangingPunct="1">
              <a:spcBef>
                <a:spcPct val="50000"/>
              </a:spcBef>
              <a:spcAft>
                <a:spcPct val="0"/>
              </a:spcAft>
              <a:buClrTx/>
            </a:pPr>
            <a:r>
              <a:rPr lang="en-US" altLang="en-US" sz="2100" b="1" kern="1200" dirty="0" smtClean="0">
                <a:solidFill>
                  <a:prstClr val="black"/>
                </a:solidFill>
                <a:latin typeface="Tahoma" panose="020B0604030504040204" pitchFamily="34" charset="0"/>
                <a:ea typeface="+mn-ea"/>
              </a:rPr>
              <a:t>2) </a:t>
            </a:r>
            <a:r>
              <a:rPr lang="en-US" altLang="en-US" sz="2100" b="1" kern="1200" dirty="0">
                <a:solidFill>
                  <a:prstClr val="black"/>
                </a:solidFill>
                <a:latin typeface="Tahoma" panose="020B0604030504040204" pitchFamily="34" charset="0"/>
                <a:ea typeface="+mn-ea"/>
              </a:rPr>
              <a:t>Phân loại mạch cacbon trong các cách biểu diễn sau :</a:t>
            </a:r>
          </a:p>
          <a:p>
            <a:pPr defTabSz="685800" eaLnBrk="1" fontAlgn="base" hangingPunct="1">
              <a:spcBef>
                <a:spcPct val="50000"/>
              </a:spcBef>
              <a:spcAft>
                <a:spcPct val="0"/>
              </a:spcAft>
              <a:buClrTx/>
            </a:pPr>
            <a:endParaRPr lang="en-US" altLang="en-US" sz="2100" b="1" kern="1200" dirty="0">
              <a:solidFill>
                <a:prstClr val="black"/>
              </a:solidFill>
              <a:latin typeface="Tahoma" panose="020B0604030504040204" pitchFamily="34" charset="0"/>
              <a:ea typeface="+mn-ea"/>
            </a:endParaRPr>
          </a:p>
        </p:txBody>
      </p:sp>
      <p:sp>
        <p:nvSpPr>
          <p:cNvPr id="25603" name="Text Box 3"/>
          <p:cNvSpPr txBox="1">
            <a:spLocks noChangeArrowheads="1"/>
          </p:cNvSpPr>
          <p:nvPr/>
        </p:nvSpPr>
        <p:spPr bwMode="auto">
          <a:xfrm>
            <a:off x="1943100" y="4229100"/>
            <a:ext cx="120015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defTabSz="685800" eaLnBrk="1" fontAlgn="base" hangingPunct="1">
              <a:spcBef>
                <a:spcPct val="50000"/>
              </a:spcBef>
              <a:spcAft>
                <a:spcPct val="0"/>
              </a:spcAft>
              <a:buClrTx/>
            </a:pPr>
            <a:endParaRPr lang="en-US" altLang="en-US" sz="1500" b="1" kern="1200">
              <a:solidFill>
                <a:prstClr val="black"/>
              </a:solidFill>
              <a:latin typeface="Times New Roman" panose="02020603050405020304" pitchFamily="18" charset="0"/>
              <a:ea typeface="+mn-ea"/>
            </a:endParaRPr>
          </a:p>
        </p:txBody>
      </p:sp>
      <p:sp>
        <p:nvSpPr>
          <p:cNvPr id="91140" name="Text Box 4"/>
          <p:cNvSpPr txBox="1">
            <a:spLocks noChangeArrowheads="1"/>
          </p:cNvSpPr>
          <p:nvPr/>
        </p:nvSpPr>
        <p:spPr bwMode="auto">
          <a:xfrm>
            <a:off x="1600200" y="2286000"/>
            <a:ext cx="14287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defTabSz="685800" eaLnBrk="1" fontAlgn="base" hangingPunct="1">
              <a:spcBef>
                <a:spcPct val="50000"/>
              </a:spcBef>
              <a:spcAft>
                <a:spcPct val="0"/>
              </a:spcAft>
              <a:buClrTx/>
            </a:pPr>
            <a:r>
              <a:rPr lang="en-US" altLang="en-US" sz="1800" b="1" kern="1200">
                <a:solidFill>
                  <a:prstClr val="black"/>
                </a:solidFill>
                <a:ea typeface="+mn-ea"/>
              </a:rPr>
              <a:t>Mạch thẳng</a:t>
            </a:r>
          </a:p>
        </p:txBody>
      </p:sp>
      <p:sp>
        <p:nvSpPr>
          <p:cNvPr id="91142" name="Text Box 6"/>
          <p:cNvSpPr txBox="1">
            <a:spLocks noChangeArrowheads="1"/>
          </p:cNvSpPr>
          <p:nvPr/>
        </p:nvSpPr>
        <p:spPr bwMode="auto">
          <a:xfrm>
            <a:off x="1371600" y="4629150"/>
            <a:ext cx="14275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defTabSz="685800" eaLnBrk="1" fontAlgn="base" hangingPunct="1">
              <a:spcBef>
                <a:spcPct val="50000"/>
              </a:spcBef>
              <a:spcAft>
                <a:spcPct val="0"/>
              </a:spcAft>
              <a:buClrTx/>
            </a:pPr>
            <a:r>
              <a:rPr lang="en-US" altLang="en-US" sz="1800" b="1" kern="1200">
                <a:solidFill>
                  <a:prstClr val="black"/>
                </a:solidFill>
                <a:ea typeface="+mn-ea"/>
              </a:rPr>
              <a:t>Mạch vòng</a:t>
            </a:r>
          </a:p>
        </p:txBody>
      </p:sp>
      <p:sp>
        <p:nvSpPr>
          <p:cNvPr id="91143" name="Text Box 7"/>
          <p:cNvSpPr txBox="1">
            <a:spLocks noChangeArrowheads="1"/>
          </p:cNvSpPr>
          <p:nvPr/>
        </p:nvSpPr>
        <p:spPr bwMode="auto">
          <a:xfrm>
            <a:off x="6657975" y="2286000"/>
            <a:ext cx="17145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defTabSz="685800" eaLnBrk="1" fontAlgn="base" hangingPunct="1">
              <a:spcBef>
                <a:spcPct val="50000"/>
              </a:spcBef>
              <a:spcAft>
                <a:spcPct val="0"/>
              </a:spcAft>
              <a:buClrTx/>
            </a:pPr>
            <a:r>
              <a:rPr lang="en-US" altLang="en-US" sz="1800" b="1" kern="1200">
                <a:solidFill>
                  <a:prstClr val="black"/>
                </a:solidFill>
                <a:ea typeface="+mn-ea"/>
              </a:rPr>
              <a:t>Mạch nhánh</a:t>
            </a:r>
          </a:p>
        </p:txBody>
      </p:sp>
      <p:graphicFrame>
        <p:nvGraphicFramePr>
          <p:cNvPr id="91144" name="Object 8"/>
          <p:cNvGraphicFramePr>
            <a:graphicFrameLocks noGrp="1" noChangeAspect="1"/>
          </p:cNvGraphicFramePr>
          <p:nvPr>
            <p:ph sz="quarter" idx="1"/>
          </p:nvPr>
        </p:nvGraphicFramePr>
        <p:xfrm>
          <a:off x="1375173" y="2800350"/>
          <a:ext cx="1620440" cy="1657350"/>
        </p:xfrm>
        <a:graphic>
          <a:graphicData uri="http://schemas.openxmlformats.org/presentationml/2006/ole">
            <mc:AlternateContent xmlns:mc="http://schemas.openxmlformats.org/markup-compatibility/2006">
              <mc:Choice xmlns:v="urn:schemas-microsoft-com:vml" Requires="v">
                <p:oleObj spid="_x0000_s60498" name="Visio" r:id="rId3" imgW="1124102" imgH="1148791" progId="Visio.Drawing.11">
                  <p:embed/>
                </p:oleObj>
              </mc:Choice>
              <mc:Fallback>
                <p:oleObj name="Visio" r:id="rId3" imgW="1124102" imgH="1148791" progId="Visio.Drawing.11">
                  <p:embed/>
                  <p:pic>
                    <p:nvPicPr>
                      <p:cNvPr id="91144" name="Object 8"/>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5173" y="2800350"/>
                        <a:ext cx="1620440"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1162" name="Object 26"/>
          <p:cNvGraphicFramePr>
            <a:graphicFrameLocks noGrp="1" noChangeAspect="1"/>
          </p:cNvGraphicFramePr>
          <p:nvPr>
            <p:ph sz="quarter" idx="2"/>
          </p:nvPr>
        </p:nvGraphicFramePr>
        <p:xfrm>
          <a:off x="6000750" y="3486150"/>
          <a:ext cx="1122760" cy="1085850"/>
        </p:xfrm>
        <a:graphic>
          <a:graphicData uri="http://schemas.openxmlformats.org/presentationml/2006/ole">
            <mc:AlternateContent xmlns:mc="http://schemas.openxmlformats.org/markup-compatibility/2006">
              <mc:Choice xmlns:v="urn:schemas-microsoft-com:vml" Requires="v">
                <p:oleObj spid="_x0000_s60499" name="Visio" r:id="rId5" imgW="866775" imgH="838962" progId="Visio.Drawing.11">
                  <p:embed/>
                </p:oleObj>
              </mc:Choice>
              <mc:Fallback>
                <p:oleObj name="Visio" r:id="rId5" imgW="866775" imgH="838962" progId="Visio.Drawing.11">
                  <p:embed/>
                  <p:pic>
                    <p:nvPicPr>
                      <p:cNvPr id="91162" name="Object 26"/>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0750" y="3486150"/>
                        <a:ext cx="112276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1146" name="Object 10"/>
          <p:cNvGraphicFramePr>
            <a:graphicFrameLocks noGrp="1" noChangeAspect="1"/>
          </p:cNvGraphicFramePr>
          <p:nvPr>
            <p:ph sz="quarter" idx="3"/>
          </p:nvPr>
        </p:nvGraphicFramePr>
        <p:xfrm>
          <a:off x="4972050" y="914400"/>
          <a:ext cx="2457450" cy="1828800"/>
        </p:xfrm>
        <a:graphic>
          <a:graphicData uri="http://schemas.openxmlformats.org/presentationml/2006/ole">
            <mc:AlternateContent xmlns:mc="http://schemas.openxmlformats.org/markup-compatibility/2006">
              <mc:Choice xmlns:v="urn:schemas-microsoft-com:vml" Requires="v">
                <p:oleObj spid="_x0000_s60500" name="Visio" r:id="rId7" imgW="1855089" imgH="1381887" progId="Visio.Drawing.11">
                  <p:embed/>
                </p:oleObj>
              </mc:Choice>
              <mc:Fallback>
                <p:oleObj name="Visio" r:id="rId7" imgW="1855089" imgH="1381887" progId="Visio.Drawing.11">
                  <p:embed/>
                  <p:pic>
                    <p:nvPicPr>
                      <p:cNvPr id="91146" name="Object 10"/>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72050" y="914400"/>
                        <a:ext cx="245745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1145" name="Object 9"/>
          <p:cNvGraphicFramePr>
            <a:graphicFrameLocks noGrp="1" noChangeAspect="1"/>
          </p:cNvGraphicFramePr>
          <p:nvPr>
            <p:ph sz="quarter" idx="4"/>
          </p:nvPr>
        </p:nvGraphicFramePr>
        <p:xfrm>
          <a:off x="4343400" y="2721769"/>
          <a:ext cx="2913460" cy="2250281"/>
        </p:xfrm>
        <a:graphic>
          <a:graphicData uri="http://schemas.openxmlformats.org/presentationml/2006/ole">
            <mc:AlternateContent xmlns:mc="http://schemas.openxmlformats.org/markup-compatibility/2006">
              <mc:Choice xmlns:v="urn:schemas-microsoft-com:vml" Requires="v">
                <p:oleObj spid="_x0000_s60501" name="Visio" r:id="rId9" imgW="2118741" imgH="1636776" progId="Visio.Drawing.11">
                  <p:embed/>
                </p:oleObj>
              </mc:Choice>
              <mc:Fallback>
                <p:oleObj name="Visio" r:id="rId9" imgW="2118741" imgH="1636776" progId="Visio.Drawing.11">
                  <p:embed/>
                  <p:pic>
                    <p:nvPicPr>
                      <p:cNvPr id="91145" name="Object 9"/>
                      <p:cNvPicPr>
                        <a:picLocks noGrp="1"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43400" y="2721769"/>
                        <a:ext cx="2913460" cy="2250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1147" name="Object 11"/>
          <p:cNvGraphicFramePr>
            <a:graphicFrameLocks noChangeAspect="1"/>
          </p:cNvGraphicFramePr>
          <p:nvPr/>
        </p:nvGraphicFramePr>
        <p:xfrm>
          <a:off x="1028700" y="1081087"/>
          <a:ext cx="3081338" cy="1262063"/>
        </p:xfrm>
        <a:graphic>
          <a:graphicData uri="http://schemas.openxmlformats.org/presentationml/2006/ole">
            <mc:AlternateContent xmlns:mc="http://schemas.openxmlformats.org/markup-compatibility/2006">
              <mc:Choice xmlns:v="urn:schemas-microsoft-com:vml" Requires="v">
                <p:oleObj spid="_x0000_s60502" name="Visio" r:id="rId11" imgW="2261616" imgH="875538" progId="Visio.Drawing.11">
                  <p:embed/>
                </p:oleObj>
              </mc:Choice>
              <mc:Fallback>
                <p:oleObj name="Visio" r:id="rId11" imgW="2261616" imgH="875538" progId="Visio.Drawing.11">
                  <p:embed/>
                  <p:pic>
                    <p:nvPicPr>
                      <p:cNvPr id="91147" name="Object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28700" y="1081087"/>
                        <a:ext cx="3081338" cy="126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612" name="Text Box 12"/>
          <p:cNvSpPr txBox="1">
            <a:spLocks noChangeArrowheads="1"/>
          </p:cNvSpPr>
          <p:nvPr/>
        </p:nvSpPr>
        <p:spPr bwMode="auto">
          <a:xfrm>
            <a:off x="2902744" y="2260998"/>
            <a:ext cx="184731"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defTabSz="685800" eaLnBrk="1" fontAlgn="base" hangingPunct="1">
              <a:spcBef>
                <a:spcPct val="0"/>
              </a:spcBef>
              <a:spcAft>
                <a:spcPct val="0"/>
              </a:spcAft>
              <a:buClrTx/>
            </a:pPr>
            <a:endParaRPr lang="en-US" altLang="en-US" sz="2700" kern="1200">
              <a:solidFill>
                <a:prstClr val="black"/>
              </a:solidFill>
              <a:ea typeface="+mn-ea"/>
            </a:endParaRPr>
          </a:p>
        </p:txBody>
      </p:sp>
      <p:sp>
        <p:nvSpPr>
          <p:cNvPr id="91150" name="Text Box 14"/>
          <p:cNvSpPr txBox="1">
            <a:spLocks noChangeArrowheads="1"/>
          </p:cNvSpPr>
          <p:nvPr/>
        </p:nvSpPr>
        <p:spPr bwMode="auto">
          <a:xfrm>
            <a:off x="859631" y="1028700"/>
            <a:ext cx="91440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defTabSz="685800" eaLnBrk="1" fontAlgn="base" hangingPunct="1">
              <a:spcBef>
                <a:spcPct val="50000"/>
              </a:spcBef>
              <a:spcAft>
                <a:spcPct val="0"/>
              </a:spcAft>
              <a:buClrTx/>
            </a:pPr>
            <a:r>
              <a:rPr lang="en-US" altLang="en-US" sz="2100" kern="1200">
                <a:solidFill>
                  <a:prstClr val="black"/>
                </a:solidFill>
                <a:ea typeface="+mn-ea"/>
              </a:rPr>
              <a:t>(a)</a:t>
            </a:r>
          </a:p>
        </p:txBody>
      </p:sp>
      <p:sp>
        <p:nvSpPr>
          <p:cNvPr id="91151" name="Text Box 15"/>
          <p:cNvSpPr txBox="1">
            <a:spLocks noChangeArrowheads="1"/>
          </p:cNvSpPr>
          <p:nvPr/>
        </p:nvSpPr>
        <p:spPr bwMode="auto">
          <a:xfrm>
            <a:off x="4171950" y="2857500"/>
            <a:ext cx="91440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defTabSz="685800" eaLnBrk="1" fontAlgn="base" hangingPunct="1">
              <a:spcBef>
                <a:spcPct val="50000"/>
              </a:spcBef>
              <a:spcAft>
                <a:spcPct val="0"/>
              </a:spcAft>
              <a:buClrTx/>
            </a:pPr>
            <a:r>
              <a:rPr lang="en-US" altLang="en-US" sz="2100" kern="1200">
                <a:solidFill>
                  <a:prstClr val="black"/>
                </a:solidFill>
                <a:ea typeface="+mn-ea"/>
              </a:rPr>
              <a:t>(d)</a:t>
            </a:r>
          </a:p>
        </p:txBody>
      </p:sp>
      <p:sp>
        <p:nvSpPr>
          <p:cNvPr id="91152" name="Text Box 16"/>
          <p:cNvSpPr txBox="1">
            <a:spLocks noChangeArrowheads="1"/>
          </p:cNvSpPr>
          <p:nvPr/>
        </p:nvSpPr>
        <p:spPr bwMode="auto">
          <a:xfrm>
            <a:off x="914400" y="2743200"/>
            <a:ext cx="91440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defTabSz="685800" eaLnBrk="1" fontAlgn="base" hangingPunct="1">
              <a:spcBef>
                <a:spcPct val="50000"/>
              </a:spcBef>
              <a:spcAft>
                <a:spcPct val="0"/>
              </a:spcAft>
              <a:buClrTx/>
            </a:pPr>
            <a:r>
              <a:rPr lang="en-US" altLang="en-US" sz="2100" kern="1200">
                <a:solidFill>
                  <a:prstClr val="black"/>
                </a:solidFill>
                <a:ea typeface="+mn-ea"/>
              </a:rPr>
              <a:t>(c)</a:t>
            </a:r>
          </a:p>
        </p:txBody>
      </p:sp>
      <p:sp>
        <p:nvSpPr>
          <p:cNvPr id="91153" name="Text Box 17"/>
          <p:cNvSpPr txBox="1">
            <a:spLocks noChangeArrowheads="1"/>
          </p:cNvSpPr>
          <p:nvPr/>
        </p:nvSpPr>
        <p:spPr bwMode="auto">
          <a:xfrm>
            <a:off x="4457700" y="800100"/>
            <a:ext cx="91440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defTabSz="685800" eaLnBrk="1" fontAlgn="base" hangingPunct="1">
              <a:spcBef>
                <a:spcPct val="50000"/>
              </a:spcBef>
              <a:spcAft>
                <a:spcPct val="0"/>
              </a:spcAft>
              <a:buClrTx/>
            </a:pPr>
            <a:r>
              <a:rPr lang="en-US" altLang="en-US" sz="2100" kern="1200">
                <a:solidFill>
                  <a:prstClr val="black"/>
                </a:solidFill>
                <a:ea typeface="+mn-ea"/>
              </a:rPr>
              <a:t>(b)</a:t>
            </a:r>
          </a:p>
        </p:txBody>
      </p:sp>
      <p:graphicFrame>
        <p:nvGraphicFramePr>
          <p:cNvPr id="91164" name="Object 28"/>
          <p:cNvGraphicFramePr>
            <a:graphicFrameLocks noChangeAspect="1"/>
          </p:cNvGraphicFramePr>
          <p:nvPr/>
        </p:nvGraphicFramePr>
        <p:xfrm>
          <a:off x="6630591" y="3282553"/>
          <a:ext cx="541734" cy="336947"/>
        </p:xfrm>
        <a:graphic>
          <a:graphicData uri="http://schemas.openxmlformats.org/presentationml/2006/ole">
            <mc:AlternateContent xmlns:mc="http://schemas.openxmlformats.org/markup-compatibility/2006">
              <mc:Choice xmlns:v="urn:schemas-microsoft-com:vml" Requires="v">
                <p:oleObj spid="_x0000_s60503" name="Visio" r:id="rId13" imgW="378333" imgH="234315" progId="Visio.Drawing.11">
                  <p:embed/>
                </p:oleObj>
              </mc:Choice>
              <mc:Fallback>
                <p:oleObj name="Visio" r:id="rId13" imgW="378333" imgH="234315" progId="Visio.Drawing.11">
                  <p:embed/>
                  <p:pic>
                    <p:nvPicPr>
                      <p:cNvPr id="91164" name="Object 2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30591" y="3282553"/>
                        <a:ext cx="541734" cy="336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1166" name="Object 30"/>
          <p:cNvGraphicFramePr>
            <a:graphicFrameLocks noChangeAspect="1"/>
          </p:cNvGraphicFramePr>
          <p:nvPr/>
        </p:nvGraphicFramePr>
        <p:xfrm>
          <a:off x="6641307" y="2809875"/>
          <a:ext cx="969169" cy="1257300"/>
        </p:xfrm>
        <a:graphic>
          <a:graphicData uri="http://schemas.openxmlformats.org/presentationml/2006/ole">
            <mc:AlternateContent xmlns:mc="http://schemas.openxmlformats.org/markup-compatibility/2006">
              <mc:Choice xmlns:v="urn:schemas-microsoft-com:vml" Requires="v">
                <p:oleObj spid="_x0000_s60504" name="Visio" r:id="rId15" imgW="721233" imgH="934593" progId="Visio.Drawing.11">
                  <p:embed/>
                </p:oleObj>
              </mc:Choice>
              <mc:Fallback>
                <p:oleObj name="Visio" r:id="rId15" imgW="721233" imgH="934593" progId="Visio.Drawing.11">
                  <p:embed/>
                  <p:pic>
                    <p:nvPicPr>
                      <p:cNvPr id="91166" name="Object 3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41307" y="2809875"/>
                        <a:ext cx="969169"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1167" name="Object 31"/>
          <p:cNvGraphicFramePr>
            <a:graphicFrameLocks noChangeAspect="1"/>
          </p:cNvGraphicFramePr>
          <p:nvPr/>
        </p:nvGraphicFramePr>
        <p:xfrm>
          <a:off x="6438900" y="3524250"/>
          <a:ext cx="245269" cy="514350"/>
        </p:xfrm>
        <a:graphic>
          <a:graphicData uri="http://schemas.openxmlformats.org/presentationml/2006/ole">
            <mc:AlternateContent xmlns:mc="http://schemas.openxmlformats.org/markup-compatibility/2006">
              <mc:Choice xmlns:v="urn:schemas-microsoft-com:vml" Requires="v">
                <p:oleObj spid="_x0000_s60505" name="Visio" r:id="rId17" imgW="180975" imgH="381762" progId="Visio.Drawing.11">
                  <p:embed/>
                </p:oleObj>
              </mc:Choice>
              <mc:Fallback>
                <p:oleObj name="Visio" r:id="rId17" imgW="180975" imgH="381762" progId="Visio.Drawing.11">
                  <p:embed/>
                  <p:pic>
                    <p:nvPicPr>
                      <p:cNvPr id="91167" name="Object 3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38900" y="3524250"/>
                        <a:ext cx="245269"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1168" name="Text Box 32"/>
          <p:cNvSpPr txBox="1">
            <a:spLocks noChangeArrowheads="1"/>
          </p:cNvSpPr>
          <p:nvPr/>
        </p:nvSpPr>
        <p:spPr bwMode="auto">
          <a:xfrm>
            <a:off x="6686550" y="4457700"/>
            <a:ext cx="14287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defTabSz="685800" eaLnBrk="1" fontAlgn="base" hangingPunct="1">
              <a:spcBef>
                <a:spcPct val="50000"/>
              </a:spcBef>
              <a:spcAft>
                <a:spcPct val="0"/>
              </a:spcAft>
              <a:buClrTx/>
            </a:pPr>
            <a:r>
              <a:rPr lang="en-US" altLang="en-US" sz="1800" b="1" kern="1200">
                <a:solidFill>
                  <a:prstClr val="black"/>
                </a:solidFill>
                <a:ea typeface="+mn-ea"/>
              </a:rPr>
              <a:t>Mạch thẳng</a:t>
            </a:r>
          </a:p>
        </p:txBody>
      </p:sp>
    </p:spTree>
    <p:extLst>
      <p:ext uri="{BB962C8B-B14F-4D97-AF65-F5344CB8AC3E}">
        <p14:creationId xmlns:p14="http://schemas.microsoft.com/office/powerpoint/2010/main" val="27008285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91138"/>
                                        </p:tgtEl>
                                        <p:attrNameLst>
                                          <p:attrName>style.visibility</p:attrName>
                                        </p:attrNameLst>
                                      </p:cBhvr>
                                      <p:to>
                                        <p:strVal val="visible"/>
                                      </p:to>
                                    </p:set>
                                    <p:animEffect transition="in" filter="diamond(in)">
                                      <p:cBhvr>
                                        <p:cTn id="7" dur="1000"/>
                                        <p:tgtEl>
                                          <p:spTgt spid="911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91150"/>
                                        </p:tgtEl>
                                        <p:attrNameLst>
                                          <p:attrName>style.visibility</p:attrName>
                                        </p:attrNameLst>
                                      </p:cBhvr>
                                      <p:to>
                                        <p:strVal val="visible"/>
                                      </p:to>
                                    </p:set>
                                    <p:animEffect transition="in" filter="diamond(in)">
                                      <p:cBhvr>
                                        <p:cTn id="12" dur="1000"/>
                                        <p:tgtEl>
                                          <p:spTgt spid="91150"/>
                                        </p:tgtEl>
                                      </p:cBhvr>
                                    </p:animEffect>
                                  </p:childTnLst>
                                </p:cTn>
                              </p:par>
                              <p:par>
                                <p:cTn id="13" presetID="8" presetClass="entr" presetSubtype="16" fill="hold" nodeType="withEffect">
                                  <p:stCondLst>
                                    <p:cond delay="0"/>
                                  </p:stCondLst>
                                  <p:childTnLst>
                                    <p:set>
                                      <p:cBhvr>
                                        <p:cTn id="14" dur="1" fill="hold">
                                          <p:stCondLst>
                                            <p:cond delay="0"/>
                                          </p:stCondLst>
                                        </p:cTn>
                                        <p:tgtEl>
                                          <p:spTgt spid="91147"/>
                                        </p:tgtEl>
                                        <p:attrNameLst>
                                          <p:attrName>style.visibility</p:attrName>
                                        </p:attrNameLst>
                                      </p:cBhvr>
                                      <p:to>
                                        <p:strVal val="visible"/>
                                      </p:to>
                                    </p:set>
                                    <p:animEffect transition="in" filter="diamond(in)">
                                      <p:cBhvr>
                                        <p:cTn id="15" dur="1000"/>
                                        <p:tgtEl>
                                          <p:spTgt spid="9114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8" presetClass="entr" presetSubtype="16" fill="hold" nodeType="clickEffect">
                                  <p:stCondLst>
                                    <p:cond delay="0"/>
                                  </p:stCondLst>
                                  <p:childTnLst>
                                    <p:set>
                                      <p:cBhvr>
                                        <p:cTn id="19" dur="1" fill="hold">
                                          <p:stCondLst>
                                            <p:cond delay="0"/>
                                          </p:stCondLst>
                                        </p:cTn>
                                        <p:tgtEl>
                                          <p:spTgt spid="91146"/>
                                        </p:tgtEl>
                                        <p:attrNameLst>
                                          <p:attrName>style.visibility</p:attrName>
                                        </p:attrNameLst>
                                      </p:cBhvr>
                                      <p:to>
                                        <p:strVal val="visible"/>
                                      </p:to>
                                    </p:set>
                                    <p:animEffect transition="in" filter="diamond(in)">
                                      <p:cBhvr>
                                        <p:cTn id="20" dur="1000"/>
                                        <p:tgtEl>
                                          <p:spTgt spid="91146"/>
                                        </p:tgtEl>
                                      </p:cBhvr>
                                    </p:animEffect>
                                  </p:childTnLst>
                                </p:cTn>
                              </p:par>
                              <p:par>
                                <p:cTn id="21" presetID="8" presetClass="entr" presetSubtype="16" fill="hold" grpId="0" nodeType="withEffect">
                                  <p:stCondLst>
                                    <p:cond delay="0"/>
                                  </p:stCondLst>
                                  <p:childTnLst>
                                    <p:set>
                                      <p:cBhvr>
                                        <p:cTn id="22" dur="1" fill="hold">
                                          <p:stCondLst>
                                            <p:cond delay="0"/>
                                          </p:stCondLst>
                                        </p:cTn>
                                        <p:tgtEl>
                                          <p:spTgt spid="91153"/>
                                        </p:tgtEl>
                                        <p:attrNameLst>
                                          <p:attrName>style.visibility</p:attrName>
                                        </p:attrNameLst>
                                      </p:cBhvr>
                                      <p:to>
                                        <p:strVal val="visible"/>
                                      </p:to>
                                    </p:set>
                                    <p:animEffect transition="in" filter="diamond(in)">
                                      <p:cBhvr>
                                        <p:cTn id="23" dur="1000"/>
                                        <p:tgtEl>
                                          <p:spTgt spid="9115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91152"/>
                                        </p:tgtEl>
                                        <p:attrNameLst>
                                          <p:attrName>style.visibility</p:attrName>
                                        </p:attrNameLst>
                                      </p:cBhvr>
                                      <p:to>
                                        <p:strVal val="visible"/>
                                      </p:to>
                                    </p:set>
                                    <p:animEffect transition="in" filter="diamond(in)">
                                      <p:cBhvr>
                                        <p:cTn id="28" dur="1000"/>
                                        <p:tgtEl>
                                          <p:spTgt spid="91152"/>
                                        </p:tgtEl>
                                      </p:cBhvr>
                                    </p:animEffect>
                                  </p:childTnLst>
                                </p:cTn>
                              </p:par>
                              <p:par>
                                <p:cTn id="29" presetID="8" presetClass="entr" presetSubtype="16" fill="hold" nodeType="withEffect">
                                  <p:stCondLst>
                                    <p:cond delay="0"/>
                                  </p:stCondLst>
                                  <p:childTnLst>
                                    <p:set>
                                      <p:cBhvr>
                                        <p:cTn id="30" dur="1" fill="hold">
                                          <p:stCondLst>
                                            <p:cond delay="0"/>
                                          </p:stCondLst>
                                        </p:cTn>
                                        <p:tgtEl>
                                          <p:spTgt spid="91144"/>
                                        </p:tgtEl>
                                        <p:attrNameLst>
                                          <p:attrName>style.visibility</p:attrName>
                                        </p:attrNameLst>
                                      </p:cBhvr>
                                      <p:to>
                                        <p:strVal val="visible"/>
                                      </p:to>
                                    </p:set>
                                    <p:animEffect transition="in" filter="diamond(in)">
                                      <p:cBhvr>
                                        <p:cTn id="31" dur="1000"/>
                                        <p:tgtEl>
                                          <p:spTgt spid="9114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91151"/>
                                        </p:tgtEl>
                                        <p:attrNameLst>
                                          <p:attrName>style.visibility</p:attrName>
                                        </p:attrNameLst>
                                      </p:cBhvr>
                                      <p:to>
                                        <p:strVal val="visible"/>
                                      </p:to>
                                    </p:set>
                                    <p:animEffect transition="in" filter="checkerboard(across)">
                                      <p:cBhvr>
                                        <p:cTn id="36" dur="500"/>
                                        <p:tgtEl>
                                          <p:spTgt spid="9115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 presetClass="entr" presetSubtype="10" fill="hold" nodeType="clickEffect">
                                  <p:stCondLst>
                                    <p:cond delay="0"/>
                                  </p:stCondLst>
                                  <p:childTnLst>
                                    <p:set>
                                      <p:cBhvr>
                                        <p:cTn id="40" dur="1" fill="hold">
                                          <p:stCondLst>
                                            <p:cond delay="0"/>
                                          </p:stCondLst>
                                        </p:cTn>
                                        <p:tgtEl>
                                          <p:spTgt spid="91162"/>
                                        </p:tgtEl>
                                        <p:attrNameLst>
                                          <p:attrName>style.visibility</p:attrName>
                                        </p:attrNameLst>
                                      </p:cBhvr>
                                      <p:to>
                                        <p:strVal val="visible"/>
                                      </p:to>
                                    </p:set>
                                    <p:animEffect transition="in" filter="checkerboard(across)">
                                      <p:cBhvr>
                                        <p:cTn id="41" dur="500"/>
                                        <p:tgtEl>
                                          <p:spTgt spid="91162"/>
                                        </p:tgtEl>
                                      </p:cBhvr>
                                    </p:animEffect>
                                  </p:childTnLst>
                                </p:cTn>
                              </p:par>
                              <p:par>
                                <p:cTn id="42" presetID="5" presetClass="entr" presetSubtype="10" fill="hold" nodeType="withEffect">
                                  <p:stCondLst>
                                    <p:cond delay="0"/>
                                  </p:stCondLst>
                                  <p:childTnLst>
                                    <p:set>
                                      <p:cBhvr>
                                        <p:cTn id="43" dur="1" fill="hold">
                                          <p:stCondLst>
                                            <p:cond delay="0"/>
                                          </p:stCondLst>
                                        </p:cTn>
                                        <p:tgtEl>
                                          <p:spTgt spid="91145"/>
                                        </p:tgtEl>
                                        <p:attrNameLst>
                                          <p:attrName>style.visibility</p:attrName>
                                        </p:attrNameLst>
                                      </p:cBhvr>
                                      <p:to>
                                        <p:strVal val="visible"/>
                                      </p:to>
                                    </p:set>
                                    <p:animEffect transition="in" filter="checkerboard(across)">
                                      <p:cBhvr>
                                        <p:cTn id="44" dur="500"/>
                                        <p:tgtEl>
                                          <p:spTgt spid="91145"/>
                                        </p:tgtEl>
                                      </p:cBhvr>
                                    </p:animEffect>
                                  </p:childTnLst>
                                </p:cTn>
                              </p:par>
                              <p:par>
                                <p:cTn id="45" presetID="5" presetClass="entr" presetSubtype="10" fill="hold" nodeType="withEffect">
                                  <p:stCondLst>
                                    <p:cond delay="0"/>
                                  </p:stCondLst>
                                  <p:childTnLst>
                                    <p:set>
                                      <p:cBhvr>
                                        <p:cTn id="46" dur="1" fill="hold">
                                          <p:stCondLst>
                                            <p:cond delay="0"/>
                                          </p:stCondLst>
                                        </p:cTn>
                                        <p:tgtEl>
                                          <p:spTgt spid="91164"/>
                                        </p:tgtEl>
                                        <p:attrNameLst>
                                          <p:attrName>style.visibility</p:attrName>
                                        </p:attrNameLst>
                                      </p:cBhvr>
                                      <p:to>
                                        <p:strVal val="visible"/>
                                      </p:to>
                                    </p:set>
                                    <p:animEffect transition="in" filter="checkerboard(across)">
                                      <p:cBhvr>
                                        <p:cTn id="47" dur="500"/>
                                        <p:tgtEl>
                                          <p:spTgt spid="9116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 presetClass="exit" presetSubtype="10" fill="hold" nodeType="clickEffect">
                                  <p:stCondLst>
                                    <p:cond delay="0"/>
                                  </p:stCondLst>
                                  <p:childTnLst>
                                    <p:animEffect transition="out" filter="checkerboard(across)">
                                      <p:cBhvr>
                                        <p:cTn id="51" dur="500"/>
                                        <p:tgtEl>
                                          <p:spTgt spid="91164"/>
                                        </p:tgtEl>
                                      </p:cBhvr>
                                    </p:animEffect>
                                    <p:set>
                                      <p:cBhvr>
                                        <p:cTn id="52" dur="1" fill="hold">
                                          <p:stCondLst>
                                            <p:cond delay="499"/>
                                          </p:stCondLst>
                                        </p:cTn>
                                        <p:tgtEl>
                                          <p:spTgt spid="91164"/>
                                        </p:tgtEl>
                                        <p:attrNameLst>
                                          <p:attrName>style.visibility</p:attrName>
                                        </p:attrNameLst>
                                      </p:cBhvr>
                                      <p:to>
                                        <p:strVal val="hidden"/>
                                      </p:to>
                                    </p:set>
                                  </p:childTnLst>
                                </p:cTn>
                              </p:par>
                              <p:par>
                                <p:cTn id="53" presetID="5" presetClass="exit" presetSubtype="10" fill="hold" nodeType="withEffect">
                                  <p:stCondLst>
                                    <p:cond delay="0"/>
                                  </p:stCondLst>
                                  <p:childTnLst>
                                    <p:animEffect transition="out" filter="checkerboard(across)">
                                      <p:cBhvr>
                                        <p:cTn id="54" dur="500"/>
                                        <p:tgtEl>
                                          <p:spTgt spid="91162"/>
                                        </p:tgtEl>
                                      </p:cBhvr>
                                    </p:animEffect>
                                    <p:set>
                                      <p:cBhvr>
                                        <p:cTn id="55" dur="1" fill="hold">
                                          <p:stCondLst>
                                            <p:cond delay="499"/>
                                          </p:stCondLst>
                                        </p:cTn>
                                        <p:tgtEl>
                                          <p:spTgt spid="91162"/>
                                        </p:tgtEl>
                                        <p:attrNameLst>
                                          <p:attrName>style.visibility</p:attrName>
                                        </p:attrNameLst>
                                      </p:cBhvr>
                                      <p:to>
                                        <p:strVal val="hidden"/>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5" presetClass="entr" presetSubtype="10" fill="hold" nodeType="clickEffect">
                                  <p:stCondLst>
                                    <p:cond delay="0"/>
                                  </p:stCondLst>
                                  <p:childTnLst>
                                    <p:set>
                                      <p:cBhvr>
                                        <p:cTn id="59" dur="1" fill="hold">
                                          <p:stCondLst>
                                            <p:cond delay="0"/>
                                          </p:stCondLst>
                                        </p:cTn>
                                        <p:tgtEl>
                                          <p:spTgt spid="91166"/>
                                        </p:tgtEl>
                                        <p:attrNameLst>
                                          <p:attrName>style.visibility</p:attrName>
                                        </p:attrNameLst>
                                      </p:cBhvr>
                                      <p:to>
                                        <p:strVal val="visible"/>
                                      </p:to>
                                    </p:set>
                                    <p:animEffect transition="in" filter="checkerboard(across)">
                                      <p:cBhvr>
                                        <p:cTn id="60" dur="500"/>
                                        <p:tgtEl>
                                          <p:spTgt spid="91166"/>
                                        </p:tgtEl>
                                      </p:cBhvr>
                                    </p:animEffect>
                                  </p:childTnLst>
                                </p:cTn>
                              </p:par>
                              <p:par>
                                <p:cTn id="61" presetID="5" presetClass="entr" presetSubtype="10" fill="hold" nodeType="withEffect">
                                  <p:stCondLst>
                                    <p:cond delay="0"/>
                                  </p:stCondLst>
                                  <p:childTnLst>
                                    <p:set>
                                      <p:cBhvr>
                                        <p:cTn id="62" dur="1" fill="hold">
                                          <p:stCondLst>
                                            <p:cond delay="0"/>
                                          </p:stCondLst>
                                        </p:cTn>
                                        <p:tgtEl>
                                          <p:spTgt spid="91167"/>
                                        </p:tgtEl>
                                        <p:attrNameLst>
                                          <p:attrName>style.visibility</p:attrName>
                                        </p:attrNameLst>
                                      </p:cBhvr>
                                      <p:to>
                                        <p:strVal val="visible"/>
                                      </p:to>
                                    </p:set>
                                    <p:animEffect transition="in" filter="checkerboard(across)">
                                      <p:cBhvr>
                                        <p:cTn id="63" dur="500"/>
                                        <p:tgtEl>
                                          <p:spTgt spid="91167"/>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5" presetClass="exit" presetSubtype="10" fill="hold" nodeType="clickEffect">
                                  <p:stCondLst>
                                    <p:cond delay="0"/>
                                  </p:stCondLst>
                                  <p:childTnLst>
                                    <p:animEffect transition="out" filter="checkerboard(across)">
                                      <p:cBhvr>
                                        <p:cTn id="67" dur="500"/>
                                        <p:tgtEl>
                                          <p:spTgt spid="91166"/>
                                        </p:tgtEl>
                                      </p:cBhvr>
                                    </p:animEffect>
                                    <p:set>
                                      <p:cBhvr>
                                        <p:cTn id="68" dur="1" fill="hold">
                                          <p:stCondLst>
                                            <p:cond delay="499"/>
                                          </p:stCondLst>
                                        </p:cTn>
                                        <p:tgtEl>
                                          <p:spTgt spid="91166"/>
                                        </p:tgtEl>
                                        <p:attrNameLst>
                                          <p:attrName>style.visibility</p:attrName>
                                        </p:attrNameLst>
                                      </p:cBhvr>
                                      <p:to>
                                        <p:strVal val="hidden"/>
                                      </p:to>
                                    </p:set>
                                  </p:childTnLst>
                                </p:cTn>
                              </p:par>
                              <p:par>
                                <p:cTn id="69" presetID="5" presetClass="exit" presetSubtype="10" fill="hold" nodeType="withEffect">
                                  <p:stCondLst>
                                    <p:cond delay="0"/>
                                  </p:stCondLst>
                                  <p:childTnLst>
                                    <p:animEffect transition="out" filter="checkerboard(across)">
                                      <p:cBhvr>
                                        <p:cTn id="70" dur="500"/>
                                        <p:tgtEl>
                                          <p:spTgt spid="91167"/>
                                        </p:tgtEl>
                                      </p:cBhvr>
                                    </p:animEffect>
                                    <p:set>
                                      <p:cBhvr>
                                        <p:cTn id="71" dur="1" fill="hold">
                                          <p:stCondLst>
                                            <p:cond delay="499"/>
                                          </p:stCondLst>
                                        </p:cTn>
                                        <p:tgtEl>
                                          <p:spTgt spid="91167"/>
                                        </p:tgtEl>
                                        <p:attrNameLst>
                                          <p:attrName>style.visibility</p:attrName>
                                        </p:attrNameLst>
                                      </p:cBhvr>
                                      <p:to>
                                        <p:strVal val="hidden"/>
                                      </p:to>
                                    </p:set>
                                  </p:childTnLst>
                                </p:cTn>
                              </p:par>
                            </p:childTnLst>
                          </p:cTn>
                        </p:par>
                      </p:childTnLst>
                    </p:cTn>
                  </p:par>
                  <p:par>
                    <p:cTn id="72" fill="hold" nodeType="clickPar">
                      <p:stCondLst>
                        <p:cond delay="indefinite"/>
                      </p:stCondLst>
                      <p:childTnLst>
                        <p:par>
                          <p:cTn id="73" fill="hold" nodeType="withGroup">
                            <p:stCondLst>
                              <p:cond delay="0"/>
                            </p:stCondLst>
                            <p:childTnLst>
                              <p:par>
                                <p:cTn id="74" presetID="5" presetClass="entr" presetSubtype="10" fill="hold" nodeType="clickEffect">
                                  <p:stCondLst>
                                    <p:cond delay="0"/>
                                  </p:stCondLst>
                                  <p:childTnLst>
                                    <p:set>
                                      <p:cBhvr>
                                        <p:cTn id="75" dur="1" fill="hold">
                                          <p:stCondLst>
                                            <p:cond delay="0"/>
                                          </p:stCondLst>
                                        </p:cTn>
                                        <p:tgtEl>
                                          <p:spTgt spid="91162"/>
                                        </p:tgtEl>
                                        <p:attrNameLst>
                                          <p:attrName>style.visibility</p:attrName>
                                        </p:attrNameLst>
                                      </p:cBhvr>
                                      <p:to>
                                        <p:strVal val="visible"/>
                                      </p:to>
                                    </p:set>
                                    <p:animEffect transition="in" filter="checkerboard(across)">
                                      <p:cBhvr>
                                        <p:cTn id="76" dur="500"/>
                                        <p:tgtEl>
                                          <p:spTgt spid="91162"/>
                                        </p:tgtEl>
                                      </p:cBhvr>
                                    </p:animEffect>
                                  </p:childTnLst>
                                </p:cTn>
                              </p:par>
                              <p:par>
                                <p:cTn id="77" presetID="5" presetClass="entr" presetSubtype="10" fill="hold" nodeType="withEffect">
                                  <p:stCondLst>
                                    <p:cond delay="0"/>
                                  </p:stCondLst>
                                  <p:childTnLst>
                                    <p:set>
                                      <p:cBhvr>
                                        <p:cTn id="78" dur="1" fill="hold">
                                          <p:stCondLst>
                                            <p:cond delay="0"/>
                                          </p:stCondLst>
                                        </p:cTn>
                                        <p:tgtEl>
                                          <p:spTgt spid="91164"/>
                                        </p:tgtEl>
                                        <p:attrNameLst>
                                          <p:attrName>style.visibility</p:attrName>
                                        </p:attrNameLst>
                                      </p:cBhvr>
                                      <p:to>
                                        <p:strVal val="visible"/>
                                      </p:to>
                                    </p:set>
                                    <p:animEffect transition="in" filter="checkerboard(across)">
                                      <p:cBhvr>
                                        <p:cTn id="79" dur="500"/>
                                        <p:tgtEl>
                                          <p:spTgt spid="91164"/>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91140"/>
                                        </p:tgtEl>
                                        <p:attrNameLst>
                                          <p:attrName>style.visibility</p:attrName>
                                        </p:attrNameLst>
                                      </p:cBhvr>
                                      <p:to>
                                        <p:strVal val="visible"/>
                                      </p:to>
                                    </p:set>
                                    <p:animEffect transition="in" filter="barn(inVertical)">
                                      <p:cBhvr>
                                        <p:cTn id="84" dur="500"/>
                                        <p:tgtEl>
                                          <p:spTgt spid="91140"/>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91143"/>
                                        </p:tgtEl>
                                        <p:attrNameLst>
                                          <p:attrName>style.visibility</p:attrName>
                                        </p:attrNameLst>
                                      </p:cBhvr>
                                      <p:to>
                                        <p:strVal val="visible"/>
                                      </p:to>
                                    </p:set>
                                    <p:animEffect transition="in" filter="wipe(down)">
                                      <p:cBhvr>
                                        <p:cTn id="89" dur="500"/>
                                        <p:tgtEl>
                                          <p:spTgt spid="91143"/>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91142"/>
                                        </p:tgtEl>
                                        <p:attrNameLst>
                                          <p:attrName>style.visibility</p:attrName>
                                        </p:attrNameLst>
                                      </p:cBhvr>
                                      <p:to>
                                        <p:strVal val="visible"/>
                                      </p:to>
                                    </p:set>
                                    <p:anim calcmode="lin" valueType="num">
                                      <p:cBhvr additive="base">
                                        <p:cTn id="94" dur="500" fill="hold"/>
                                        <p:tgtEl>
                                          <p:spTgt spid="91142"/>
                                        </p:tgtEl>
                                        <p:attrNameLst>
                                          <p:attrName>ppt_x</p:attrName>
                                        </p:attrNameLst>
                                      </p:cBhvr>
                                      <p:tavLst>
                                        <p:tav tm="0">
                                          <p:val>
                                            <p:strVal val="#ppt_x"/>
                                          </p:val>
                                        </p:tav>
                                        <p:tav tm="100000">
                                          <p:val>
                                            <p:strVal val="#ppt_x"/>
                                          </p:val>
                                        </p:tav>
                                      </p:tavLst>
                                    </p:anim>
                                    <p:anim calcmode="lin" valueType="num">
                                      <p:cBhvr additive="base">
                                        <p:cTn id="95" dur="500" fill="hold"/>
                                        <p:tgtEl>
                                          <p:spTgt spid="91142"/>
                                        </p:tgtEl>
                                        <p:attrNameLst>
                                          <p:attrName>ppt_y</p:attrName>
                                        </p:attrNameLst>
                                      </p:cBhvr>
                                      <p:tavLst>
                                        <p:tav tm="0">
                                          <p:val>
                                            <p:strVal val="1+#ppt_h/2"/>
                                          </p:val>
                                        </p:tav>
                                        <p:tav tm="100000">
                                          <p:val>
                                            <p:strVal val="#ppt_y"/>
                                          </p:val>
                                        </p:tav>
                                      </p:tavLst>
                                    </p:anim>
                                  </p:childTnLst>
                                </p:cTn>
                              </p:par>
                            </p:childTnLst>
                          </p:cTn>
                        </p:par>
                      </p:childTnLst>
                    </p:cTn>
                  </p:par>
                  <p:par>
                    <p:cTn id="96" fill="hold" nodeType="clickPar">
                      <p:stCondLst>
                        <p:cond delay="indefinite"/>
                      </p:stCondLst>
                      <p:childTnLst>
                        <p:par>
                          <p:cTn id="97" fill="hold" nodeType="withGroup">
                            <p:stCondLst>
                              <p:cond delay="0"/>
                            </p:stCondLst>
                            <p:childTnLst>
                              <p:par>
                                <p:cTn id="98" presetID="42" presetClass="entr" presetSubtype="0" fill="hold" grpId="0" nodeType="clickEffect">
                                  <p:stCondLst>
                                    <p:cond delay="0"/>
                                  </p:stCondLst>
                                  <p:childTnLst>
                                    <p:set>
                                      <p:cBhvr>
                                        <p:cTn id="99" dur="1" fill="hold">
                                          <p:stCondLst>
                                            <p:cond delay="0"/>
                                          </p:stCondLst>
                                        </p:cTn>
                                        <p:tgtEl>
                                          <p:spTgt spid="91168"/>
                                        </p:tgtEl>
                                        <p:attrNameLst>
                                          <p:attrName>style.visibility</p:attrName>
                                        </p:attrNameLst>
                                      </p:cBhvr>
                                      <p:to>
                                        <p:strVal val="visible"/>
                                      </p:to>
                                    </p:set>
                                    <p:animEffect transition="in" filter="fade">
                                      <p:cBhvr>
                                        <p:cTn id="100" dur="1000"/>
                                        <p:tgtEl>
                                          <p:spTgt spid="91168"/>
                                        </p:tgtEl>
                                      </p:cBhvr>
                                    </p:animEffect>
                                    <p:anim calcmode="lin" valueType="num">
                                      <p:cBhvr>
                                        <p:cTn id="101" dur="1000" fill="hold"/>
                                        <p:tgtEl>
                                          <p:spTgt spid="91168"/>
                                        </p:tgtEl>
                                        <p:attrNameLst>
                                          <p:attrName>ppt_x</p:attrName>
                                        </p:attrNameLst>
                                      </p:cBhvr>
                                      <p:tavLst>
                                        <p:tav tm="0">
                                          <p:val>
                                            <p:strVal val="#ppt_x"/>
                                          </p:val>
                                        </p:tav>
                                        <p:tav tm="100000">
                                          <p:val>
                                            <p:strVal val="#ppt_x"/>
                                          </p:val>
                                        </p:tav>
                                      </p:tavLst>
                                    </p:anim>
                                    <p:anim calcmode="lin" valueType="num">
                                      <p:cBhvr>
                                        <p:cTn id="102" dur="1000" fill="hold"/>
                                        <p:tgtEl>
                                          <p:spTgt spid="911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8" grpId="0"/>
      <p:bldP spid="91140" grpId="0"/>
      <p:bldP spid="91142" grpId="0"/>
      <p:bldP spid="91143" grpId="0"/>
      <p:bldP spid="91150" grpId="0"/>
      <p:bldP spid="91151" grpId="0"/>
      <p:bldP spid="91152" grpId="0"/>
      <p:bldP spid="91153" grpId="0"/>
      <p:bldP spid="9116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95"/>
        <p:cNvGrpSpPr/>
        <p:nvPr/>
      </p:nvGrpSpPr>
      <p:grpSpPr>
        <a:xfrm>
          <a:off x="0" y="0"/>
          <a:ext cx="0" cy="0"/>
          <a:chOff x="0" y="0"/>
          <a:chExt cx="0" cy="0"/>
        </a:xfrm>
      </p:grpSpPr>
      <p:grpSp>
        <p:nvGrpSpPr>
          <p:cNvPr id="1596" name="Google Shape;1596;p40"/>
          <p:cNvGrpSpPr/>
          <p:nvPr/>
        </p:nvGrpSpPr>
        <p:grpSpPr>
          <a:xfrm>
            <a:off x="138224" y="573357"/>
            <a:ext cx="8771860" cy="1899680"/>
            <a:chOff x="231275" y="1235000"/>
            <a:chExt cx="3506550" cy="2419400"/>
          </a:xfrm>
        </p:grpSpPr>
        <p:sp>
          <p:nvSpPr>
            <p:cNvPr id="1597" name="Google Shape;1597;p40"/>
            <p:cNvSpPr/>
            <p:nvPr/>
          </p:nvSpPr>
          <p:spPr>
            <a:xfrm>
              <a:off x="231275" y="1235000"/>
              <a:ext cx="3506550" cy="2419400"/>
            </a:xfrm>
            <a:custGeom>
              <a:avLst/>
              <a:gdLst/>
              <a:ahLst/>
              <a:cxnLst/>
              <a:rect l="l" t="t" r="r" b="b"/>
              <a:pathLst>
                <a:path w="140262" h="96776" extrusionOk="0">
                  <a:moveTo>
                    <a:pt x="36971" y="1"/>
                  </a:moveTo>
                  <a:cubicBezTo>
                    <a:pt x="36664" y="1"/>
                    <a:pt x="36358" y="44"/>
                    <a:pt x="36064" y="133"/>
                  </a:cubicBezTo>
                  <a:lnTo>
                    <a:pt x="14540" y="6524"/>
                  </a:lnTo>
                  <a:cubicBezTo>
                    <a:pt x="13764" y="6753"/>
                    <a:pt x="13102" y="7278"/>
                    <a:pt x="12691" y="7985"/>
                  </a:cubicBezTo>
                  <a:lnTo>
                    <a:pt x="9222" y="13965"/>
                  </a:lnTo>
                  <a:cubicBezTo>
                    <a:pt x="8879" y="14217"/>
                    <a:pt x="8582" y="14513"/>
                    <a:pt x="8377" y="14878"/>
                  </a:cubicBezTo>
                  <a:lnTo>
                    <a:pt x="3561" y="22753"/>
                  </a:lnTo>
                  <a:cubicBezTo>
                    <a:pt x="3264" y="23255"/>
                    <a:pt x="3104" y="23826"/>
                    <a:pt x="3104" y="24419"/>
                  </a:cubicBezTo>
                  <a:lnTo>
                    <a:pt x="3104" y="24556"/>
                  </a:lnTo>
                  <a:lnTo>
                    <a:pt x="799" y="28505"/>
                  </a:lnTo>
                  <a:cubicBezTo>
                    <a:pt x="0" y="29897"/>
                    <a:pt x="365" y="31678"/>
                    <a:pt x="1644" y="32636"/>
                  </a:cubicBezTo>
                  <a:lnTo>
                    <a:pt x="3104" y="33732"/>
                  </a:lnTo>
                  <a:lnTo>
                    <a:pt x="3104" y="46058"/>
                  </a:lnTo>
                  <a:cubicBezTo>
                    <a:pt x="3104" y="47450"/>
                    <a:pt x="3972" y="48660"/>
                    <a:pt x="5296" y="49094"/>
                  </a:cubicBezTo>
                  <a:cubicBezTo>
                    <a:pt x="5615" y="49185"/>
                    <a:pt x="5935" y="49253"/>
                    <a:pt x="6277" y="49253"/>
                  </a:cubicBezTo>
                  <a:cubicBezTo>
                    <a:pt x="7281" y="49253"/>
                    <a:pt x="8240" y="48751"/>
                    <a:pt x="8833" y="47952"/>
                  </a:cubicBezTo>
                  <a:lnTo>
                    <a:pt x="8879" y="47884"/>
                  </a:lnTo>
                  <a:lnTo>
                    <a:pt x="9130" y="48158"/>
                  </a:lnTo>
                  <a:cubicBezTo>
                    <a:pt x="9724" y="48842"/>
                    <a:pt x="10591" y="49253"/>
                    <a:pt x="11527" y="49253"/>
                  </a:cubicBezTo>
                  <a:cubicBezTo>
                    <a:pt x="11915" y="49253"/>
                    <a:pt x="12303" y="49185"/>
                    <a:pt x="12668" y="49025"/>
                  </a:cubicBezTo>
                  <a:cubicBezTo>
                    <a:pt x="13901" y="48569"/>
                    <a:pt x="14722" y="47336"/>
                    <a:pt x="14700" y="46012"/>
                  </a:cubicBezTo>
                  <a:lnTo>
                    <a:pt x="14540" y="34189"/>
                  </a:lnTo>
                  <a:lnTo>
                    <a:pt x="16891" y="36814"/>
                  </a:lnTo>
                  <a:cubicBezTo>
                    <a:pt x="16982" y="36882"/>
                    <a:pt x="17051" y="36950"/>
                    <a:pt x="17119" y="37019"/>
                  </a:cubicBezTo>
                  <a:lnTo>
                    <a:pt x="17119" y="93580"/>
                  </a:lnTo>
                  <a:cubicBezTo>
                    <a:pt x="17119" y="95337"/>
                    <a:pt x="18557" y="96775"/>
                    <a:pt x="20315" y="96775"/>
                  </a:cubicBezTo>
                  <a:lnTo>
                    <a:pt x="137066" y="96775"/>
                  </a:lnTo>
                  <a:cubicBezTo>
                    <a:pt x="138824" y="96775"/>
                    <a:pt x="140262" y="95337"/>
                    <a:pt x="140262" y="93580"/>
                  </a:cubicBezTo>
                  <a:lnTo>
                    <a:pt x="140262" y="16179"/>
                  </a:lnTo>
                  <a:cubicBezTo>
                    <a:pt x="140262" y="14422"/>
                    <a:pt x="138824" y="13007"/>
                    <a:pt x="137066" y="13007"/>
                  </a:cubicBezTo>
                  <a:lnTo>
                    <a:pt x="40606" y="13007"/>
                  </a:lnTo>
                  <a:lnTo>
                    <a:pt x="38552" y="11044"/>
                  </a:lnTo>
                  <a:lnTo>
                    <a:pt x="41999" y="7803"/>
                  </a:lnTo>
                  <a:cubicBezTo>
                    <a:pt x="42661" y="7164"/>
                    <a:pt x="43026" y="6273"/>
                    <a:pt x="43003" y="5360"/>
                  </a:cubicBezTo>
                  <a:cubicBezTo>
                    <a:pt x="42957" y="4447"/>
                    <a:pt x="42524" y="3580"/>
                    <a:pt x="41816" y="3009"/>
                  </a:cubicBezTo>
                  <a:lnTo>
                    <a:pt x="38963" y="704"/>
                  </a:lnTo>
                  <a:cubicBezTo>
                    <a:pt x="38403" y="240"/>
                    <a:pt x="37687" y="1"/>
                    <a:pt x="36971" y="1"/>
                  </a:cubicBez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40"/>
            <p:cNvSpPr/>
            <p:nvPr/>
          </p:nvSpPr>
          <p:spPr>
            <a:xfrm>
              <a:off x="739125" y="1639475"/>
              <a:ext cx="2918825" cy="1935025"/>
            </a:xfrm>
            <a:custGeom>
              <a:avLst/>
              <a:gdLst/>
              <a:ahLst/>
              <a:cxnLst/>
              <a:rect l="l" t="t" r="r" b="b"/>
              <a:pathLst>
                <a:path w="116753" h="77401" extrusionOk="0">
                  <a:moveTo>
                    <a:pt x="1" y="0"/>
                  </a:moveTo>
                  <a:lnTo>
                    <a:pt x="1" y="77401"/>
                  </a:lnTo>
                  <a:lnTo>
                    <a:pt x="116752" y="77401"/>
                  </a:lnTo>
                  <a:lnTo>
                    <a:pt x="1167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40"/>
            <p:cNvSpPr/>
            <p:nvPr/>
          </p:nvSpPr>
          <p:spPr>
            <a:xfrm>
              <a:off x="739125" y="1639475"/>
              <a:ext cx="573525" cy="574075"/>
            </a:xfrm>
            <a:custGeom>
              <a:avLst/>
              <a:gdLst/>
              <a:ahLst/>
              <a:cxnLst/>
              <a:rect l="l" t="t" r="r" b="b"/>
              <a:pathLst>
                <a:path w="22941" h="22963" extrusionOk="0">
                  <a:moveTo>
                    <a:pt x="1" y="0"/>
                  </a:moveTo>
                  <a:lnTo>
                    <a:pt x="1" y="22963"/>
                  </a:lnTo>
                  <a:lnTo>
                    <a:pt x="22940" y="0"/>
                  </a:lnTo>
                  <a:close/>
                </a:path>
              </a:pathLst>
            </a:custGeom>
            <a:solidFill>
              <a:srgbClr val="FFC801">
                <a:alpha val="29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40"/>
            <p:cNvSpPr/>
            <p:nvPr/>
          </p:nvSpPr>
          <p:spPr>
            <a:xfrm>
              <a:off x="739125" y="1639475"/>
              <a:ext cx="1504225" cy="1504775"/>
            </a:xfrm>
            <a:custGeom>
              <a:avLst/>
              <a:gdLst/>
              <a:ahLst/>
              <a:cxnLst/>
              <a:rect l="l" t="t" r="r" b="b"/>
              <a:pathLst>
                <a:path w="60169" h="60191" extrusionOk="0">
                  <a:moveTo>
                    <a:pt x="39945" y="0"/>
                  </a:moveTo>
                  <a:lnTo>
                    <a:pt x="1" y="39945"/>
                  </a:lnTo>
                  <a:lnTo>
                    <a:pt x="1" y="60191"/>
                  </a:lnTo>
                  <a:lnTo>
                    <a:pt x="21548" y="38621"/>
                  </a:lnTo>
                  <a:cubicBezTo>
                    <a:pt x="34421" y="25747"/>
                    <a:pt x="47295" y="12874"/>
                    <a:pt x="60168" y="0"/>
                  </a:cubicBezTo>
                  <a:close/>
                </a:path>
              </a:pathLst>
            </a:custGeom>
            <a:solidFill>
              <a:srgbClr val="FFC801">
                <a:alpha val="29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40"/>
            <p:cNvSpPr/>
            <p:nvPr/>
          </p:nvSpPr>
          <p:spPr>
            <a:xfrm>
              <a:off x="1310325" y="1639475"/>
              <a:ext cx="2347625" cy="1935025"/>
            </a:xfrm>
            <a:custGeom>
              <a:avLst/>
              <a:gdLst/>
              <a:ahLst/>
              <a:cxnLst/>
              <a:rect l="l" t="t" r="r" b="b"/>
              <a:pathLst>
                <a:path w="93905" h="77401" extrusionOk="0">
                  <a:moveTo>
                    <a:pt x="77401" y="0"/>
                  </a:moveTo>
                  <a:lnTo>
                    <a:pt x="1" y="77401"/>
                  </a:lnTo>
                  <a:lnTo>
                    <a:pt x="33622" y="77401"/>
                  </a:lnTo>
                  <a:lnTo>
                    <a:pt x="51974" y="59049"/>
                  </a:lnTo>
                  <a:cubicBezTo>
                    <a:pt x="65966" y="45058"/>
                    <a:pt x="79935" y="31088"/>
                    <a:pt x="93904" y="17119"/>
                  </a:cubicBezTo>
                  <a:lnTo>
                    <a:pt x="93904" y="0"/>
                  </a:lnTo>
                  <a:close/>
                </a:path>
              </a:pathLst>
            </a:custGeom>
            <a:solidFill>
              <a:srgbClr val="FFC801">
                <a:alpha val="29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40"/>
            <p:cNvSpPr/>
            <p:nvPr/>
          </p:nvSpPr>
          <p:spPr>
            <a:xfrm>
              <a:off x="3152325" y="3068900"/>
              <a:ext cx="505625" cy="505600"/>
            </a:xfrm>
            <a:custGeom>
              <a:avLst/>
              <a:gdLst/>
              <a:ahLst/>
              <a:cxnLst/>
              <a:rect l="l" t="t" r="r" b="b"/>
              <a:pathLst>
                <a:path w="20225" h="20224" extrusionOk="0">
                  <a:moveTo>
                    <a:pt x="20224" y="1"/>
                  </a:moveTo>
                  <a:cubicBezTo>
                    <a:pt x="13491" y="6734"/>
                    <a:pt x="6757" y="13490"/>
                    <a:pt x="1" y="20224"/>
                  </a:cubicBezTo>
                  <a:lnTo>
                    <a:pt x="20224" y="20224"/>
                  </a:lnTo>
                  <a:lnTo>
                    <a:pt x="20224" y="1"/>
                  </a:lnTo>
                  <a:close/>
                </a:path>
              </a:pathLst>
            </a:custGeom>
            <a:solidFill>
              <a:srgbClr val="FFC801">
                <a:alpha val="29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40"/>
            <p:cNvSpPr/>
            <p:nvPr/>
          </p:nvSpPr>
          <p:spPr>
            <a:xfrm>
              <a:off x="856675" y="1746175"/>
              <a:ext cx="2683725" cy="1721625"/>
            </a:xfrm>
            <a:custGeom>
              <a:avLst/>
              <a:gdLst/>
              <a:ahLst/>
              <a:cxnLst/>
              <a:rect l="l" t="t" r="r" b="b"/>
              <a:pathLst>
                <a:path w="107349" h="68865" extrusionOk="0">
                  <a:moveTo>
                    <a:pt x="1" y="1"/>
                  </a:moveTo>
                  <a:lnTo>
                    <a:pt x="1" y="68865"/>
                  </a:lnTo>
                  <a:lnTo>
                    <a:pt x="107348" y="68865"/>
                  </a:lnTo>
                  <a:lnTo>
                    <a:pt x="1073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40"/>
            <p:cNvSpPr/>
            <p:nvPr/>
          </p:nvSpPr>
          <p:spPr>
            <a:xfrm>
              <a:off x="886350" y="1778700"/>
              <a:ext cx="2624375" cy="1656575"/>
            </a:xfrm>
            <a:custGeom>
              <a:avLst/>
              <a:gdLst/>
              <a:ahLst/>
              <a:cxnLst/>
              <a:rect l="l" t="t" r="r" b="b"/>
              <a:pathLst>
                <a:path w="104975" h="66263" extrusionOk="0">
                  <a:moveTo>
                    <a:pt x="103239" y="1096"/>
                  </a:moveTo>
                  <a:lnTo>
                    <a:pt x="103239" y="65167"/>
                  </a:lnTo>
                  <a:lnTo>
                    <a:pt x="1735" y="65167"/>
                  </a:lnTo>
                  <a:lnTo>
                    <a:pt x="1735" y="1096"/>
                  </a:lnTo>
                  <a:close/>
                  <a:moveTo>
                    <a:pt x="1" y="1"/>
                  </a:moveTo>
                  <a:lnTo>
                    <a:pt x="1" y="66263"/>
                  </a:lnTo>
                  <a:lnTo>
                    <a:pt x="104974" y="66263"/>
                  </a:lnTo>
                  <a:lnTo>
                    <a:pt x="10497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40"/>
            <p:cNvSpPr/>
            <p:nvPr/>
          </p:nvSpPr>
          <p:spPr>
            <a:xfrm>
              <a:off x="739125" y="1648025"/>
              <a:ext cx="463375" cy="603750"/>
            </a:xfrm>
            <a:custGeom>
              <a:avLst/>
              <a:gdLst/>
              <a:ahLst/>
              <a:cxnLst/>
              <a:rect l="l" t="t" r="r" b="b"/>
              <a:pathLst>
                <a:path w="18535" h="24150" extrusionOk="0">
                  <a:moveTo>
                    <a:pt x="1" y="1"/>
                  </a:moveTo>
                  <a:lnTo>
                    <a:pt x="1" y="23648"/>
                  </a:lnTo>
                  <a:lnTo>
                    <a:pt x="320" y="24150"/>
                  </a:lnTo>
                  <a:cubicBezTo>
                    <a:pt x="320" y="24150"/>
                    <a:pt x="4064" y="6438"/>
                    <a:pt x="18124" y="183"/>
                  </a:cubicBezTo>
                  <a:cubicBezTo>
                    <a:pt x="18261" y="115"/>
                    <a:pt x="18398" y="69"/>
                    <a:pt x="18535"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40"/>
            <p:cNvSpPr/>
            <p:nvPr/>
          </p:nvSpPr>
          <p:spPr>
            <a:xfrm>
              <a:off x="320275" y="1314225"/>
              <a:ext cx="906775" cy="722425"/>
            </a:xfrm>
            <a:custGeom>
              <a:avLst/>
              <a:gdLst/>
              <a:ahLst/>
              <a:cxnLst/>
              <a:rect l="l" t="t" r="r" b="b"/>
              <a:pathLst>
                <a:path w="36271" h="28897" extrusionOk="0">
                  <a:moveTo>
                    <a:pt x="33394" y="0"/>
                  </a:moveTo>
                  <a:lnTo>
                    <a:pt x="11893" y="6414"/>
                  </a:lnTo>
                  <a:lnTo>
                    <a:pt x="1" y="26934"/>
                  </a:lnTo>
                  <a:lnTo>
                    <a:pt x="2603" y="28897"/>
                  </a:lnTo>
                  <a:lnTo>
                    <a:pt x="10135" y="24309"/>
                  </a:lnTo>
                  <a:lnTo>
                    <a:pt x="27848" y="10226"/>
                  </a:lnTo>
                  <a:lnTo>
                    <a:pt x="36270" y="2305"/>
                  </a:lnTo>
                  <a:lnTo>
                    <a:pt x="33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40"/>
            <p:cNvSpPr/>
            <p:nvPr/>
          </p:nvSpPr>
          <p:spPr>
            <a:xfrm>
              <a:off x="363650" y="1347875"/>
              <a:ext cx="863400" cy="688775"/>
            </a:xfrm>
            <a:custGeom>
              <a:avLst/>
              <a:gdLst/>
              <a:ahLst/>
              <a:cxnLst/>
              <a:rect l="l" t="t" r="r" b="b"/>
              <a:pathLst>
                <a:path w="34536" h="27551" extrusionOk="0">
                  <a:moveTo>
                    <a:pt x="33326" y="1"/>
                  </a:moveTo>
                  <a:lnTo>
                    <a:pt x="11641" y="6597"/>
                  </a:lnTo>
                  <a:lnTo>
                    <a:pt x="1" y="26889"/>
                  </a:lnTo>
                  <a:lnTo>
                    <a:pt x="868" y="27551"/>
                  </a:lnTo>
                  <a:lnTo>
                    <a:pt x="8400" y="22963"/>
                  </a:lnTo>
                  <a:lnTo>
                    <a:pt x="26113" y="8880"/>
                  </a:lnTo>
                  <a:lnTo>
                    <a:pt x="34535" y="959"/>
                  </a:lnTo>
                  <a:lnTo>
                    <a:pt x="33326"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40"/>
            <p:cNvSpPr/>
            <p:nvPr/>
          </p:nvSpPr>
          <p:spPr>
            <a:xfrm>
              <a:off x="521150" y="1467150"/>
              <a:ext cx="696200" cy="634550"/>
            </a:xfrm>
            <a:custGeom>
              <a:avLst/>
              <a:gdLst/>
              <a:ahLst/>
              <a:cxnLst/>
              <a:rect l="l" t="t" r="r" b="b"/>
              <a:pathLst>
                <a:path w="27848" h="25382" extrusionOk="0">
                  <a:moveTo>
                    <a:pt x="20520" y="0"/>
                  </a:moveTo>
                  <a:cubicBezTo>
                    <a:pt x="20520" y="0"/>
                    <a:pt x="9450" y="1621"/>
                    <a:pt x="0" y="16959"/>
                  </a:cubicBezTo>
                  <a:lnTo>
                    <a:pt x="7670" y="25382"/>
                  </a:lnTo>
                  <a:cubicBezTo>
                    <a:pt x="7670" y="25382"/>
                    <a:pt x="13034" y="13125"/>
                    <a:pt x="27847" y="6985"/>
                  </a:cubicBezTo>
                  <a:lnTo>
                    <a:pt x="2052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40"/>
            <p:cNvSpPr/>
            <p:nvPr/>
          </p:nvSpPr>
          <p:spPr>
            <a:xfrm>
              <a:off x="521150" y="1467150"/>
              <a:ext cx="696200" cy="428575"/>
            </a:xfrm>
            <a:custGeom>
              <a:avLst/>
              <a:gdLst/>
              <a:ahLst/>
              <a:cxnLst/>
              <a:rect l="l" t="t" r="r" b="b"/>
              <a:pathLst>
                <a:path w="27848" h="17143" extrusionOk="0">
                  <a:moveTo>
                    <a:pt x="20520" y="0"/>
                  </a:moveTo>
                  <a:cubicBezTo>
                    <a:pt x="20520" y="0"/>
                    <a:pt x="9450" y="1621"/>
                    <a:pt x="0" y="16959"/>
                  </a:cubicBezTo>
                  <a:lnTo>
                    <a:pt x="160" y="17142"/>
                  </a:lnTo>
                  <a:cubicBezTo>
                    <a:pt x="9496" y="2580"/>
                    <a:pt x="20155" y="1027"/>
                    <a:pt x="20155" y="1027"/>
                  </a:cubicBezTo>
                  <a:lnTo>
                    <a:pt x="26843" y="7418"/>
                  </a:lnTo>
                  <a:cubicBezTo>
                    <a:pt x="27185" y="7282"/>
                    <a:pt x="27505" y="7122"/>
                    <a:pt x="27847" y="6985"/>
                  </a:cubicBezTo>
                  <a:lnTo>
                    <a:pt x="20520" y="0"/>
                  </a:ln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40"/>
            <p:cNvSpPr/>
            <p:nvPr/>
          </p:nvSpPr>
          <p:spPr>
            <a:xfrm>
              <a:off x="521150" y="1467150"/>
              <a:ext cx="514150" cy="612300"/>
            </a:xfrm>
            <a:custGeom>
              <a:avLst/>
              <a:gdLst/>
              <a:ahLst/>
              <a:cxnLst/>
              <a:rect l="l" t="t" r="r" b="b"/>
              <a:pathLst>
                <a:path w="20566" h="24492" extrusionOk="0">
                  <a:moveTo>
                    <a:pt x="20520" y="0"/>
                  </a:moveTo>
                  <a:cubicBezTo>
                    <a:pt x="20520" y="0"/>
                    <a:pt x="9450" y="1621"/>
                    <a:pt x="0" y="16959"/>
                  </a:cubicBezTo>
                  <a:lnTo>
                    <a:pt x="6848" y="24492"/>
                  </a:lnTo>
                  <a:cubicBezTo>
                    <a:pt x="6757" y="23602"/>
                    <a:pt x="6688" y="22689"/>
                    <a:pt x="6688" y="21753"/>
                  </a:cubicBezTo>
                  <a:cubicBezTo>
                    <a:pt x="6688" y="12280"/>
                    <a:pt x="12417" y="3926"/>
                    <a:pt x="20566" y="69"/>
                  </a:cubicBezTo>
                  <a:lnTo>
                    <a:pt x="20520"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40"/>
            <p:cNvSpPr/>
            <p:nvPr/>
          </p:nvSpPr>
          <p:spPr>
            <a:xfrm>
              <a:off x="740275" y="1565300"/>
              <a:ext cx="252250" cy="268225"/>
            </a:xfrm>
            <a:custGeom>
              <a:avLst/>
              <a:gdLst/>
              <a:ahLst/>
              <a:cxnLst/>
              <a:rect l="l" t="t" r="r" b="b"/>
              <a:pathLst>
                <a:path w="10090" h="10729" extrusionOk="0">
                  <a:moveTo>
                    <a:pt x="3150" y="0"/>
                  </a:moveTo>
                  <a:cubicBezTo>
                    <a:pt x="2146" y="708"/>
                    <a:pt x="1073" y="1529"/>
                    <a:pt x="0" y="2465"/>
                  </a:cubicBezTo>
                  <a:lnTo>
                    <a:pt x="7076" y="10728"/>
                  </a:lnTo>
                  <a:cubicBezTo>
                    <a:pt x="7989" y="9884"/>
                    <a:pt x="8993" y="9039"/>
                    <a:pt x="10089" y="8194"/>
                  </a:cubicBezTo>
                  <a:lnTo>
                    <a:pt x="3150" y="0"/>
                  </a:ln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40"/>
            <p:cNvSpPr/>
            <p:nvPr/>
          </p:nvSpPr>
          <p:spPr>
            <a:xfrm>
              <a:off x="420725" y="1612075"/>
              <a:ext cx="125550" cy="402900"/>
            </a:xfrm>
            <a:custGeom>
              <a:avLst/>
              <a:gdLst/>
              <a:ahLst/>
              <a:cxnLst/>
              <a:rect l="l" t="t" r="r" b="b"/>
              <a:pathLst>
                <a:path w="5022" h="16116" extrusionOk="0">
                  <a:moveTo>
                    <a:pt x="4816" y="1"/>
                  </a:moveTo>
                  <a:lnTo>
                    <a:pt x="2009" y="4589"/>
                  </a:lnTo>
                  <a:lnTo>
                    <a:pt x="0" y="8058"/>
                  </a:lnTo>
                  <a:lnTo>
                    <a:pt x="0" y="16116"/>
                  </a:lnTo>
                  <a:lnTo>
                    <a:pt x="5022" y="13080"/>
                  </a:lnTo>
                  <a:lnTo>
                    <a:pt x="4816" y="1"/>
                  </a:lnTo>
                  <a:close/>
                </a:path>
              </a:pathLst>
            </a:custGeom>
            <a:solidFill>
              <a:srgbClr val="0047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40"/>
            <p:cNvSpPr/>
            <p:nvPr/>
          </p:nvSpPr>
          <p:spPr>
            <a:xfrm>
              <a:off x="388200" y="1648600"/>
              <a:ext cx="131250" cy="737850"/>
            </a:xfrm>
            <a:custGeom>
              <a:avLst/>
              <a:gdLst/>
              <a:ahLst/>
              <a:cxnLst/>
              <a:rect l="l" t="t" r="r" b="b"/>
              <a:pathLst>
                <a:path w="5250" h="29514" extrusionOk="0">
                  <a:moveTo>
                    <a:pt x="4816" y="1"/>
                  </a:moveTo>
                  <a:lnTo>
                    <a:pt x="0" y="7875"/>
                  </a:lnTo>
                  <a:lnTo>
                    <a:pt x="0" y="29514"/>
                  </a:lnTo>
                  <a:lnTo>
                    <a:pt x="2397" y="26250"/>
                  </a:lnTo>
                  <a:lnTo>
                    <a:pt x="5250" y="29514"/>
                  </a:lnTo>
                  <a:lnTo>
                    <a:pt x="48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40"/>
            <p:cNvSpPr/>
            <p:nvPr/>
          </p:nvSpPr>
          <p:spPr>
            <a:xfrm>
              <a:off x="388200" y="2183850"/>
              <a:ext cx="131250" cy="202600"/>
            </a:xfrm>
            <a:custGeom>
              <a:avLst/>
              <a:gdLst/>
              <a:ahLst/>
              <a:cxnLst/>
              <a:rect l="l" t="t" r="r" b="b"/>
              <a:pathLst>
                <a:path w="5250" h="8104" extrusionOk="0">
                  <a:moveTo>
                    <a:pt x="5136" y="1"/>
                  </a:moveTo>
                  <a:cubicBezTo>
                    <a:pt x="3424" y="1713"/>
                    <a:pt x="1712" y="3425"/>
                    <a:pt x="0" y="5136"/>
                  </a:cubicBezTo>
                  <a:lnTo>
                    <a:pt x="0" y="8104"/>
                  </a:lnTo>
                  <a:lnTo>
                    <a:pt x="2397" y="4840"/>
                  </a:lnTo>
                  <a:lnTo>
                    <a:pt x="5250" y="8104"/>
                  </a:lnTo>
                  <a:lnTo>
                    <a:pt x="5250" y="8104"/>
                  </a:lnTo>
                  <a:lnTo>
                    <a:pt x="5136"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40"/>
            <p:cNvSpPr/>
            <p:nvPr/>
          </p:nvSpPr>
          <p:spPr>
            <a:xfrm>
              <a:off x="388200" y="1648600"/>
              <a:ext cx="122125" cy="229425"/>
            </a:xfrm>
            <a:custGeom>
              <a:avLst/>
              <a:gdLst/>
              <a:ahLst/>
              <a:cxnLst/>
              <a:rect l="l" t="t" r="r" b="b"/>
              <a:pathLst>
                <a:path w="4885" h="9177" extrusionOk="0">
                  <a:moveTo>
                    <a:pt x="4816" y="1"/>
                  </a:moveTo>
                  <a:lnTo>
                    <a:pt x="0" y="7875"/>
                  </a:lnTo>
                  <a:lnTo>
                    <a:pt x="0" y="9176"/>
                  </a:lnTo>
                  <a:lnTo>
                    <a:pt x="4885" y="4292"/>
                  </a:lnTo>
                  <a:lnTo>
                    <a:pt x="4816"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40"/>
            <p:cNvSpPr/>
            <p:nvPr/>
          </p:nvSpPr>
          <p:spPr>
            <a:xfrm>
              <a:off x="388200" y="1889400"/>
              <a:ext cx="126125" cy="287625"/>
            </a:xfrm>
            <a:custGeom>
              <a:avLst/>
              <a:gdLst/>
              <a:ahLst/>
              <a:cxnLst/>
              <a:rect l="l" t="t" r="r" b="b"/>
              <a:pathLst>
                <a:path w="5045" h="11505" extrusionOk="0">
                  <a:moveTo>
                    <a:pt x="4953" y="1"/>
                  </a:moveTo>
                  <a:lnTo>
                    <a:pt x="0" y="4954"/>
                  </a:lnTo>
                  <a:lnTo>
                    <a:pt x="0" y="11505"/>
                  </a:lnTo>
                  <a:lnTo>
                    <a:pt x="5044" y="6438"/>
                  </a:lnTo>
                  <a:lnTo>
                    <a:pt x="4953"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Rounded Corners 3">
            <a:extLst>
              <a:ext uri="{FF2B5EF4-FFF2-40B4-BE49-F238E27FC236}">
                <a16:creationId xmlns:a16="http://schemas.microsoft.com/office/drawing/2014/main" id="{3A691323-4EA0-31F6-F840-A198157EBBCA}"/>
              </a:ext>
            </a:extLst>
          </p:cNvPr>
          <p:cNvSpPr/>
          <p:nvPr/>
        </p:nvSpPr>
        <p:spPr>
          <a:xfrm>
            <a:off x="3994941" y="53886"/>
            <a:ext cx="2753833" cy="7115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FF0000"/>
                </a:solidFill>
                <a:latin typeface="Times New Roman" panose="02020603050405020304" pitchFamily="18" charset="0"/>
                <a:cs typeface="Times New Roman" panose="02020603050405020304" pitchFamily="18" charset="0"/>
              </a:rPr>
              <a:t>KHỞI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ĐỘNG</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5570C636-13C6-1856-4273-7742F58D64DA}"/>
              </a:ext>
            </a:extLst>
          </p:cNvPr>
          <p:cNvSpPr txBox="1"/>
          <p:nvPr/>
        </p:nvSpPr>
        <p:spPr>
          <a:xfrm>
            <a:off x="1527820" y="1055787"/>
            <a:ext cx="7133149" cy="1384995"/>
          </a:xfrm>
          <a:prstGeom prst="rect">
            <a:avLst/>
          </a:prstGeom>
          <a:solidFill>
            <a:schemeClr val="tx2">
              <a:lumMod val="20000"/>
              <a:lumOff val="80000"/>
            </a:schemeClr>
          </a:solidFill>
        </p:spPr>
        <p:txBody>
          <a:bodyPr wrap="square" rtlCol="0">
            <a:spAutoFit/>
          </a:bodyPr>
          <a:lstStyle/>
          <a:p>
            <a:pPr algn="just"/>
            <a:r>
              <a:rPr lang="en-US" sz="2800" b="1" dirty="0" err="1" smtClean="0">
                <a:solidFill>
                  <a:srgbClr val="0070C0"/>
                </a:solidFill>
                <a:latin typeface="Times New Roman" panose="02020603050405020304" pitchFamily="18" charset="0"/>
                <a:cs typeface="Times New Roman" panose="02020603050405020304" pitchFamily="18" charset="0"/>
              </a:rPr>
              <a:t>Quan</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sát</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hình</a:t>
            </a:r>
            <a:r>
              <a:rPr lang="en-US" sz="2800" b="1" dirty="0" smtClean="0">
                <a:solidFill>
                  <a:srgbClr val="0070C0"/>
                </a:solidFill>
                <a:latin typeface="Times New Roman" panose="02020603050405020304" pitchFamily="18" charset="0"/>
                <a:cs typeface="Times New Roman" panose="02020603050405020304" pitchFamily="18" charset="0"/>
              </a:rPr>
              <a:t> 19.1 </a:t>
            </a:r>
            <a:r>
              <a:rPr lang="en-US" sz="2800" b="1" dirty="0" err="1" smtClean="0">
                <a:solidFill>
                  <a:srgbClr val="0070C0"/>
                </a:solidFill>
                <a:latin typeface="Times New Roman" panose="02020603050405020304" pitchFamily="18" charset="0"/>
                <a:cs typeface="Times New Roman" panose="02020603050405020304" pitchFamily="18" charset="0"/>
              </a:rPr>
              <a:t>và</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chỉ</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ra</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thực</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phẩm</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nào</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giàu</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chất</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đạm</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chất</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béo</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chất</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bột</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đường</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VTM</a:t>
            </a:r>
            <a:r>
              <a:rPr lang="en-US" sz="2800" b="1" dirty="0" smtClean="0">
                <a:solidFill>
                  <a:srgbClr val="0070C0"/>
                </a:solidFill>
                <a:latin typeface="Times New Roman" panose="02020603050405020304" pitchFamily="18" charset="0"/>
                <a:cs typeface="Times New Roman" panose="02020603050405020304" pitchFamily="18" charset="0"/>
              </a:rPr>
              <a:t>?</a:t>
            </a:r>
            <a:endParaRPr lang="en-US" sz="2800" b="1" dirty="0">
              <a:solidFill>
                <a:srgbClr val="0070C0"/>
              </a:solidFill>
              <a:latin typeface="Times New Roman" panose="02020603050405020304" pitchFamily="18" charset="0"/>
              <a:cs typeface="Times New Roman" panose="02020603050405020304" pitchFamily="18" charset="0"/>
            </a:endParaRPr>
          </a:p>
        </p:txBody>
      </p:sp>
      <p:pic>
        <p:nvPicPr>
          <p:cNvPr id="25" name="Shape 1655"/>
          <p:cNvPicPr/>
          <p:nvPr/>
        </p:nvPicPr>
        <p:blipFill>
          <a:blip r:embed="rId3"/>
          <a:stretch/>
        </p:blipFill>
        <p:spPr>
          <a:xfrm>
            <a:off x="1970325" y="2514826"/>
            <a:ext cx="6238067" cy="2075075"/>
          </a:xfrm>
          <a:prstGeom prst="rect">
            <a:avLst/>
          </a:prstGeom>
        </p:spPr>
      </p:pic>
      <p:sp>
        <p:nvSpPr>
          <p:cNvPr id="26" name="Shape 1657"/>
          <p:cNvSpPr txBox="1"/>
          <p:nvPr/>
        </p:nvSpPr>
        <p:spPr>
          <a:xfrm>
            <a:off x="2441856" y="4710482"/>
            <a:ext cx="4270664" cy="412235"/>
          </a:xfrm>
          <a:prstGeom prst="rect">
            <a:avLst/>
          </a:prstGeom>
          <a:noFill/>
        </p:spPr>
        <p:txBody>
          <a:bodyPr lIns="0" tIns="0" rIns="0" bIns="0"/>
          <a:lstStyle/>
          <a:p>
            <a:pPr marL="0" marR="0" algn="ctr">
              <a:lnSpc>
                <a:spcPct val="115000"/>
              </a:lnSpc>
              <a:spcBef>
                <a:spcPts val="0"/>
              </a:spcBef>
              <a:spcAft>
                <a:spcPts val="0"/>
              </a:spcAft>
            </a:pPr>
            <a:r>
              <a:rPr lang="vi-VN" sz="2400" dirty="0">
                <a:solidFill>
                  <a:srgbClr val="5C5A59"/>
                </a:solidFill>
                <a:effectLst/>
                <a:latin typeface="Times New Roman" panose="02020603050405020304" pitchFamily="18" charset="0"/>
                <a:ea typeface="Times New Roman" panose="02020603050405020304" pitchFamily="18" charset="0"/>
              </a:rPr>
              <a:t>Hình 19.1. </a:t>
            </a:r>
            <a:r>
              <a:rPr lang="vi-VN" sz="2400" dirty="0">
                <a:solidFill>
                  <a:srgbClr val="747472"/>
                </a:solidFill>
                <a:effectLst/>
                <a:latin typeface="Times New Roman" panose="02020603050405020304" pitchFamily="18" charset="0"/>
                <a:ea typeface="Times New Roman" panose="02020603050405020304" pitchFamily="18" charset="0"/>
              </a:rPr>
              <a:t>Một 90 loại thực phẩm</a:t>
            </a:r>
            <a:endParaRPr lang="en-US" sz="2400" dirty="0">
              <a:solidFill>
                <a:srgbClr val="5C5A59"/>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5482113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a:lnSpc>
                <a:spcPct val="107000"/>
              </a:lnSpc>
              <a:spcBef>
                <a:spcPts val="0"/>
              </a:spcBef>
              <a:spcAft>
                <a:spcPts val="0"/>
              </a:spcAft>
              <a:tabLst>
                <a:tab pos="57150" algn="l"/>
              </a:tabLst>
            </a:pPr>
            <a:r>
              <a:rPr lang="fr-FR"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Hoạt động nối tiếp</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Content Placeholder 2"/>
          <p:cNvSpPr>
            <a:spLocks noGrp="1"/>
          </p:cNvSpPr>
          <p:nvPr>
            <p:ph idx="1"/>
          </p:nvPr>
        </p:nvSpPr>
        <p:spPr/>
        <p:txBody>
          <a:bodyPr/>
          <a:lstStyle/>
          <a:p>
            <a:pPr marL="0" marR="0" algn="just">
              <a:lnSpc>
                <a:spcPct val="107000"/>
              </a:lnSpc>
              <a:spcBef>
                <a:spcPts val="0"/>
              </a:spcBef>
              <a:spcAft>
                <a:spcPts val="0"/>
              </a:spcAft>
              <a:tabLst>
                <a:tab pos="57150" algn="l"/>
              </a:tabLst>
            </a:pPr>
            <a:r>
              <a:rPr lang="en-US" sz="28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Ôn lai </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 kiến thức đã học về: khái niệm HCHC, phân loại HCHC, hóa trị và liên kết giữa các phân tử HCHC, mạch cacrbon.</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tabLst>
                <a:tab pos="57150" algn="l"/>
              </a:tabLst>
            </a:pPr>
            <a:r>
              <a:rPr lang="en-US" sz="28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Làm bài </a:t>
            </a:r>
            <a:r>
              <a:rPr lang="en-US" sz="28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tập .....  </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 </a:t>
            </a:r>
            <a:r>
              <a:rPr lang="en-US" sz="28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SBT..... Trang</a:t>
            </a:r>
          </a:p>
          <a:p>
            <a:pPr marL="0" marR="0" algn="just">
              <a:lnSpc>
                <a:spcPct val="107000"/>
              </a:lnSpc>
              <a:spcBef>
                <a:spcPts val="0"/>
              </a:spcBef>
              <a:spcAft>
                <a:spcPts val="0"/>
              </a:spcAft>
              <a:tabLst>
                <a:tab pos="57150" algn="l"/>
              </a:tabLst>
            </a:pPr>
            <a:r>
              <a:rPr lang="en-US" sz="28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Xem trước phần  sau</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22220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F3978C81-32EC-4022-A566-3C15834728CB}"/>
              </a:ext>
            </a:extLst>
          </p:cNvPr>
          <p:cNvPicPr>
            <a:picLocks noChangeAspect="1"/>
          </p:cNvPicPr>
          <p:nvPr/>
        </p:nvPicPr>
        <p:blipFill rotWithShape="1">
          <a:blip r:embed="rId3">
            <a:extLst>
              <a:ext uri="{28A0092B-C50C-407E-A947-70E740481C1C}">
                <a14:useLocalDpi xmlns:a14="http://schemas.microsoft.com/office/drawing/2010/main" val="0"/>
              </a:ext>
            </a:extLst>
          </a:blip>
          <a:srcRect l="44475" t="6288" r="43024" b="75053"/>
          <a:stretch/>
        </p:blipFill>
        <p:spPr>
          <a:xfrm flipH="1">
            <a:off x="2237775" y="-104341"/>
            <a:ext cx="1340388" cy="1125368"/>
          </a:xfrm>
          <a:prstGeom prst="rect">
            <a:avLst/>
          </a:prstGeom>
        </p:spPr>
      </p:pic>
      <p:pic>
        <p:nvPicPr>
          <p:cNvPr id="21" name="图片 20">
            <a:extLst>
              <a:ext uri="{FF2B5EF4-FFF2-40B4-BE49-F238E27FC236}">
                <a16:creationId xmlns:a16="http://schemas.microsoft.com/office/drawing/2014/main" id="{9475F598-0355-4241-95C5-A2A99853362F}"/>
              </a:ext>
            </a:extLst>
          </p:cNvPr>
          <p:cNvPicPr>
            <a:picLocks noChangeAspect="1"/>
          </p:cNvPicPr>
          <p:nvPr/>
        </p:nvPicPr>
        <p:blipFill rotWithShape="1">
          <a:blip r:embed="rId3">
            <a:extLst>
              <a:ext uri="{28A0092B-C50C-407E-A947-70E740481C1C}">
                <a14:useLocalDpi xmlns:a14="http://schemas.microsoft.com/office/drawing/2010/main" val="0"/>
              </a:ext>
            </a:extLst>
          </a:blip>
          <a:srcRect l="44475" t="6288" r="43024" b="75053"/>
          <a:stretch/>
        </p:blipFill>
        <p:spPr>
          <a:xfrm>
            <a:off x="4402272" y="-97269"/>
            <a:ext cx="1340388" cy="1125368"/>
          </a:xfrm>
          <a:prstGeom prst="rect">
            <a:avLst/>
          </a:prstGeom>
        </p:spPr>
      </p:pic>
      <p:pic>
        <p:nvPicPr>
          <p:cNvPr id="22" name="图片 21">
            <a:extLst>
              <a:ext uri="{FF2B5EF4-FFF2-40B4-BE49-F238E27FC236}">
                <a16:creationId xmlns:a16="http://schemas.microsoft.com/office/drawing/2014/main" id="{5E0D2A20-4D1A-4C52-9816-F6C170B63D6B}"/>
              </a:ext>
            </a:extLst>
          </p:cNvPr>
          <p:cNvPicPr>
            <a:picLocks noChangeAspect="1"/>
          </p:cNvPicPr>
          <p:nvPr/>
        </p:nvPicPr>
        <p:blipFill rotWithShape="1">
          <a:blip r:embed="rId3">
            <a:extLst>
              <a:ext uri="{28A0092B-C50C-407E-A947-70E740481C1C}">
                <a14:useLocalDpi xmlns:a14="http://schemas.microsoft.com/office/drawing/2010/main" val="0"/>
              </a:ext>
            </a:extLst>
          </a:blip>
          <a:srcRect t="62063" b="527"/>
          <a:stretch/>
        </p:blipFill>
        <p:spPr>
          <a:xfrm>
            <a:off x="756" y="3125784"/>
            <a:ext cx="9143244" cy="2017716"/>
          </a:xfrm>
          <a:prstGeom prst="rect">
            <a:avLst/>
          </a:prstGeom>
        </p:spPr>
      </p:pic>
      <p:pic>
        <p:nvPicPr>
          <p:cNvPr id="19" name="图片 18">
            <a:extLst>
              <a:ext uri="{FF2B5EF4-FFF2-40B4-BE49-F238E27FC236}">
                <a16:creationId xmlns:a16="http://schemas.microsoft.com/office/drawing/2014/main" id="{2C848FBF-8B4E-4495-8104-B35C70B54008}"/>
              </a:ext>
            </a:extLst>
          </p:cNvPr>
          <p:cNvPicPr>
            <a:picLocks noChangeAspect="1"/>
          </p:cNvPicPr>
          <p:nvPr/>
        </p:nvPicPr>
        <p:blipFill rotWithShape="1">
          <a:blip r:embed="rId4">
            <a:extLst>
              <a:ext uri="{28A0092B-C50C-407E-A947-70E740481C1C}">
                <a14:useLocalDpi xmlns:a14="http://schemas.microsoft.com/office/drawing/2010/main" val="0"/>
              </a:ext>
            </a:extLst>
          </a:blip>
          <a:srcRect l="47287" t="17223" r="16147" b="32401"/>
          <a:stretch/>
        </p:blipFill>
        <p:spPr>
          <a:xfrm>
            <a:off x="389149" y="842612"/>
            <a:ext cx="6240254" cy="2181146"/>
          </a:xfrm>
          <a:prstGeom prst="rect">
            <a:avLst/>
          </a:prstGeom>
        </p:spPr>
      </p:pic>
      <p:pic>
        <p:nvPicPr>
          <p:cNvPr id="24" name="图片 23">
            <a:extLst>
              <a:ext uri="{FF2B5EF4-FFF2-40B4-BE49-F238E27FC236}">
                <a16:creationId xmlns:a16="http://schemas.microsoft.com/office/drawing/2014/main" id="{EBB5BB03-286A-4747-B55F-842491BFF2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5330" y="266699"/>
            <a:ext cx="1903963" cy="2998575"/>
          </a:xfrm>
          <a:prstGeom prst="rect">
            <a:avLst/>
          </a:prstGeom>
          <a:effectLst>
            <a:outerShdw blurRad="50800" dist="38100" dir="5400000" algn="t" rotWithShape="0">
              <a:prstClr val="black">
                <a:alpha val="40000"/>
              </a:prstClr>
            </a:outerShdw>
          </a:effectLst>
        </p:spPr>
      </p:pic>
      <p:sp>
        <p:nvSpPr>
          <p:cNvPr id="26" name="文本框 25">
            <a:extLst>
              <a:ext uri="{FF2B5EF4-FFF2-40B4-BE49-F238E27FC236}">
                <a16:creationId xmlns:a16="http://schemas.microsoft.com/office/drawing/2014/main" id="{7F6BE3D3-5A37-42F0-BC6D-9FF884E4AB72}"/>
              </a:ext>
            </a:extLst>
          </p:cNvPr>
          <p:cNvSpPr txBox="1"/>
          <p:nvPr/>
        </p:nvSpPr>
        <p:spPr>
          <a:xfrm>
            <a:off x="1498565" y="1360611"/>
            <a:ext cx="2164497" cy="1015663"/>
          </a:xfrm>
          <a:prstGeom prst="rect">
            <a:avLst/>
          </a:prstGeom>
          <a:noFill/>
        </p:spPr>
        <p:txBody>
          <a:bodyPr wrap="square" rtlCol="0">
            <a:spAutoFit/>
          </a:bodyPr>
          <a:lstStyle/>
          <a:p>
            <a:pPr algn="ctr"/>
            <a:r>
              <a:rPr lang="en-US" sz="6000" b="1" dirty="0" err="1" smtClean="0">
                <a:solidFill>
                  <a:srgbClr val="0070C0"/>
                </a:solidFill>
                <a:latin typeface="Times New Roman" panose="02020603050405020304" pitchFamily="18" charset="0"/>
                <a:cs typeface="Times New Roman" panose="02020603050405020304" pitchFamily="18" charset="0"/>
              </a:rPr>
              <a:t>Tiết</a:t>
            </a:r>
            <a:r>
              <a:rPr lang="en-US" sz="6000" b="1" dirty="0" smtClean="0">
                <a:solidFill>
                  <a:srgbClr val="0070C0"/>
                </a:solidFill>
                <a:latin typeface="Times New Roman" panose="02020603050405020304" pitchFamily="18" charset="0"/>
                <a:cs typeface="Times New Roman" panose="02020603050405020304" pitchFamily="18" charset="0"/>
              </a:rPr>
              <a:t> 2</a:t>
            </a:r>
            <a:endParaRPr lang="en-US" altLang="zh-CN" sz="6000" b="1" dirty="0">
              <a:solidFill>
                <a:srgbClr val="002060"/>
              </a:solidFill>
              <a:latin typeface="UVN Bach Tuyet Nang" panose="02090907080705020403" pitchFamily="18" charset="0"/>
              <a:ea typeface="站酷快乐体 "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31714287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par>
                          <p:cTn id="8" fill="hold">
                            <p:stCondLst>
                              <p:cond delay="2000"/>
                            </p:stCondLst>
                            <p:childTnLst>
                              <p:par>
                                <p:cTn id="9" presetID="14" presetClass="entr" presetSubtype="1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randombar(horizontal)">
                                      <p:cBhvr>
                                        <p:cTn id="11" dur="500"/>
                                        <p:tgtEl>
                                          <p:spTgt spid="29"/>
                                        </p:tgtEl>
                                      </p:cBhvr>
                                    </p:animEffect>
                                  </p:childTnLst>
                                </p:cTn>
                              </p:par>
                              <p:par>
                                <p:cTn id="12" presetID="31" presetClass="entr" presetSubtype="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1000" fill="hold"/>
                                        <p:tgtEl>
                                          <p:spTgt spid="19"/>
                                        </p:tgtEl>
                                        <p:attrNameLst>
                                          <p:attrName>ppt_w</p:attrName>
                                        </p:attrNameLst>
                                      </p:cBhvr>
                                      <p:tavLst>
                                        <p:tav tm="0">
                                          <p:val>
                                            <p:fltVal val="0"/>
                                          </p:val>
                                        </p:tav>
                                        <p:tav tm="100000">
                                          <p:val>
                                            <p:strVal val="#ppt_w"/>
                                          </p:val>
                                        </p:tav>
                                      </p:tavLst>
                                    </p:anim>
                                    <p:anim calcmode="lin" valueType="num">
                                      <p:cBhvr>
                                        <p:cTn id="15" dur="1000" fill="hold"/>
                                        <p:tgtEl>
                                          <p:spTgt spid="19"/>
                                        </p:tgtEl>
                                        <p:attrNameLst>
                                          <p:attrName>ppt_h</p:attrName>
                                        </p:attrNameLst>
                                      </p:cBhvr>
                                      <p:tavLst>
                                        <p:tav tm="0">
                                          <p:val>
                                            <p:fltVal val="0"/>
                                          </p:val>
                                        </p:tav>
                                        <p:tav tm="100000">
                                          <p:val>
                                            <p:strVal val="#ppt_h"/>
                                          </p:val>
                                        </p:tav>
                                      </p:tavLst>
                                    </p:anim>
                                    <p:anim calcmode="lin" valueType="num">
                                      <p:cBhvr>
                                        <p:cTn id="16" dur="1000" fill="hold"/>
                                        <p:tgtEl>
                                          <p:spTgt spid="19"/>
                                        </p:tgtEl>
                                        <p:attrNameLst>
                                          <p:attrName>style.rotation</p:attrName>
                                        </p:attrNameLst>
                                      </p:cBhvr>
                                      <p:tavLst>
                                        <p:tav tm="0">
                                          <p:val>
                                            <p:fltVal val="90"/>
                                          </p:val>
                                        </p:tav>
                                        <p:tav tm="100000">
                                          <p:val>
                                            <p:fltVal val="0"/>
                                          </p:val>
                                        </p:tav>
                                      </p:tavLst>
                                    </p:anim>
                                    <p:animEffect transition="in" filter="fade">
                                      <p:cBhvr>
                                        <p:cTn id="17" dur="1000"/>
                                        <p:tgtEl>
                                          <p:spTgt spid="19"/>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p:cTn id="20" dur="500" fill="hold"/>
                                        <p:tgtEl>
                                          <p:spTgt spid="26"/>
                                        </p:tgtEl>
                                        <p:attrNameLst>
                                          <p:attrName>ppt_w</p:attrName>
                                        </p:attrNameLst>
                                      </p:cBhvr>
                                      <p:tavLst>
                                        <p:tav tm="0">
                                          <p:val>
                                            <p:fltVal val="0"/>
                                          </p:val>
                                        </p:tav>
                                        <p:tav tm="100000">
                                          <p:val>
                                            <p:strVal val="#ppt_w"/>
                                          </p:val>
                                        </p:tav>
                                      </p:tavLst>
                                    </p:anim>
                                    <p:anim calcmode="lin" valueType="num">
                                      <p:cBhvr>
                                        <p:cTn id="21" dur="500" fill="hold"/>
                                        <p:tgtEl>
                                          <p:spTgt spid="26"/>
                                        </p:tgtEl>
                                        <p:attrNameLst>
                                          <p:attrName>ppt_h</p:attrName>
                                        </p:attrNameLst>
                                      </p:cBhvr>
                                      <p:tavLst>
                                        <p:tav tm="0">
                                          <p:val>
                                            <p:fltVal val="0"/>
                                          </p:val>
                                        </p:tav>
                                        <p:tav tm="100000">
                                          <p:val>
                                            <p:strVal val="#ppt_h"/>
                                          </p:val>
                                        </p:tav>
                                      </p:tavLst>
                                    </p:anim>
                                    <p:animEffect transition="in" filter="fade">
                                      <p:cBhvr>
                                        <p:cTn id="22" dur="500"/>
                                        <p:tgtEl>
                                          <p:spTgt spid="26"/>
                                        </p:tgtEl>
                                      </p:cBhvr>
                                    </p:animEffect>
                                  </p:childTnLst>
                                </p:cTn>
                              </p:par>
                              <p:par>
                                <p:cTn id="23" presetID="45"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2000"/>
                                        <p:tgtEl>
                                          <p:spTgt spid="24"/>
                                        </p:tgtEl>
                                      </p:cBhvr>
                                    </p:animEffect>
                                    <p:anim calcmode="lin" valueType="num">
                                      <p:cBhvr>
                                        <p:cTn id="26" dur="2000" fill="hold"/>
                                        <p:tgtEl>
                                          <p:spTgt spid="24"/>
                                        </p:tgtEl>
                                        <p:attrNameLst>
                                          <p:attrName>ppt_w</p:attrName>
                                        </p:attrNameLst>
                                      </p:cBhvr>
                                      <p:tavLst>
                                        <p:tav tm="0" fmla="#ppt_w*sin(2.5*pi*$)">
                                          <p:val>
                                            <p:fltVal val="0"/>
                                          </p:val>
                                        </p:tav>
                                        <p:tav tm="100000">
                                          <p:val>
                                            <p:fltVal val="1"/>
                                          </p:val>
                                        </p:tav>
                                      </p:tavLst>
                                    </p:anim>
                                    <p:anim calcmode="lin" valueType="num">
                                      <p:cBhvr>
                                        <p:cTn id="27" dur="2000" fill="hold"/>
                                        <p:tgtEl>
                                          <p:spTgt spid="24"/>
                                        </p:tgtEl>
                                        <p:attrNameLst>
                                          <p:attrName>ppt_h</p:attrName>
                                        </p:attrNameLst>
                                      </p:cBhvr>
                                      <p:tavLst>
                                        <p:tav tm="0">
                                          <p:val>
                                            <p:strVal val="#ppt_h"/>
                                          </p:val>
                                        </p:tav>
                                        <p:tav tm="100000">
                                          <p:val>
                                            <p:strVal val="#ppt_h"/>
                                          </p:val>
                                        </p:tav>
                                      </p:tavLst>
                                    </p:anim>
                                  </p:childTnLst>
                                </p:cTn>
                              </p:par>
                            </p:childTnLst>
                          </p:cTn>
                        </p:par>
                        <p:par>
                          <p:cTn id="28" fill="hold">
                            <p:stCondLst>
                              <p:cond delay="4000"/>
                            </p:stCondLst>
                            <p:childTnLst>
                              <p:par>
                                <p:cTn id="29" presetID="26" presetClass="entr" presetSubtype="0"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80">
                                          <p:stCondLst>
                                            <p:cond delay="0"/>
                                          </p:stCondLst>
                                        </p:cTn>
                                        <p:tgtEl>
                                          <p:spTgt spid="21"/>
                                        </p:tgtEl>
                                      </p:cBhvr>
                                    </p:animEffect>
                                    <p:anim calcmode="lin" valueType="num">
                                      <p:cBhvr>
                                        <p:cTn id="3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37" dur="26">
                                          <p:stCondLst>
                                            <p:cond delay="650"/>
                                          </p:stCondLst>
                                        </p:cTn>
                                        <p:tgtEl>
                                          <p:spTgt spid="21"/>
                                        </p:tgtEl>
                                      </p:cBhvr>
                                      <p:to x="100000" y="60000"/>
                                    </p:animScale>
                                    <p:animScale>
                                      <p:cBhvr>
                                        <p:cTn id="38" dur="166" decel="50000">
                                          <p:stCondLst>
                                            <p:cond delay="676"/>
                                          </p:stCondLst>
                                        </p:cTn>
                                        <p:tgtEl>
                                          <p:spTgt spid="21"/>
                                        </p:tgtEl>
                                      </p:cBhvr>
                                      <p:to x="100000" y="100000"/>
                                    </p:animScale>
                                    <p:animScale>
                                      <p:cBhvr>
                                        <p:cTn id="39" dur="26">
                                          <p:stCondLst>
                                            <p:cond delay="1312"/>
                                          </p:stCondLst>
                                        </p:cTn>
                                        <p:tgtEl>
                                          <p:spTgt spid="21"/>
                                        </p:tgtEl>
                                      </p:cBhvr>
                                      <p:to x="100000" y="80000"/>
                                    </p:animScale>
                                    <p:animScale>
                                      <p:cBhvr>
                                        <p:cTn id="40" dur="166" decel="50000">
                                          <p:stCondLst>
                                            <p:cond delay="1338"/>
                                          </p:stCondLst>
                                        </p:cTn>
                                        <p:tgtEl>
                                          <p:spTgt spid="21"/>
                                        </p:tgtEl>
                                      </p:cBhvr>
                                      <p:to x="100000" y="100000"/>
                                    </p:animScale>
                                    <p:animScale>
                                      <p:cBhvr>
                                        <p:cTn id="41" dur="26">
                                          <p:stCondLst>
                                            <p:cond delay="1642"/>
                                          </p:stCondLst>
                                        </p:cTn>
                                        <p:tgtEl>
                                          <p:spTgt spid="21"/>
                                        </p:tgtEl>
                                      </p:cBhvr>
                                      <p:to x="100000" y="90000"/>
                                    </p:animScale>
                                    <p:animScale>
                                      <p:cBhvr>
                                        <p:cTn id="42" dur="166" decel="50000">
                                          <p:stCondLst>
                                            <p:cond delay="1668"/>
                                          </p:stCondLst>
                                        </p:cTn>
                                        <p:tgtEl>
                                          <p:spTgt spid="21"/>
                                        </p:tgtEl>
                                      </p:cBhvr>
                                      <p:to x="100000" y="100000"/>
                                    </p:animScale>
                                    <p:animScale>
                                      <p:cBhvr>
                                        <p:cTn id="43" dur="26">
                                          <p:stCondLst>
                                            <p:cond delay="1808"/>
                                          </p:stCondLst>
                                        </p:cTn>
                                        <p:tgtEl>
                                          <p:spTgt spid="21"/>
                                        </p:tgtEl>
                                      </p:cBhvr>
                                      <p:to x="100000" y="95000"/>
                                    </p:animScale>
                                    <p:animScale>
                                      <p:cBhvr>
                                        <p:cTn id="44"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1711"/>
          <p:cNvPicPr/>
          <p:nvPr/>
        </p:nvPicPr>
        <p:blipFill rotWithShape="1">
          <a:blip r:embed="rId2"/>
          <a:srcRect r="93704"/>
          <a:stretch/>
        </p:blipFill>
        <p:spPr>
          <a:xfrm>
            <a:off x="157042" y="446815"/>
            <a:ext cx="1193776" cy="937404"/>
          </a:xfrm>
          <a:prstGeom prst="rect">
            <a:avLst/>
          </a:prstGeom>
        </p:spPr>
      </p:pic>
      <p:sp>
        <p:nvSpPr>
          <p:cNvPr id="8" name="Text Box 89"/>
          <p:cNvSpPr txBox="1">
            <a:spLocks noChangeArrowheads="1"/>
          </p:cNvSpPr>
          <p:nvPr/>
        </p:nvSpPr>
        <p:spPr bwMode="auto">
          <a:xfrm>
            <a:off x="1600201" y="249382"/>
            <a:ext cx="7045036" cy="1384995"/>
          </a:xfrm>
          <a:prstGeom prst="rect">
            <a:avLst/>
          </a:prstGeom>
          <a:solidFill>
            <a:schemeClr val="accent4">
              <a:lumMod val="20000"/>
              <a:lumOff val="80000"/>
            </a:schemeClr>
          </a:solidFill>
          <a:ln>
            <a:noFill/>
          </a:ln>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a:solidFill>
                  <a:schemeClr val="tx1"/>
                </a:solidFill>
                <a:latin typeface="Times New Roman" panose="02020603050405020304" pitchFamily="18" charset="0"/>
              </a:defRPr>
            </a:lvl9pPr>
          </a:lstStyle>
          <a:p>
            <a:pPr algn="just" eaLnBrk="1" hangingPunct="1"/>
            <a:r>
              <a:rPr lang="en-US" altLang="en-US" sz="2800" dirty="0" err="1" smtClean="0">
                <a:solidFill>
                  <a:srgbClr val="FF0000"/>
                </a:solidFill>
              </a:rPr>
              <a:t>Hãy</a:t>
            </a:r>
            <a:r>
              <a:rPr lang="en-US" altLang="en-US" sz="2800" dirty="0" smtClean="0">
                <a:solidFill>
                  <a:srgbClr val="FF0000"/>
                </a:solidFill>
              </a:rPr>
              <a:t> </a:t>
            </a:r>
            <a:r>
              <a:rPr lang="en-US" altLang="en-US" sz="2800" dirty="0" err="1" smtClean="0">
                <a:solidFill>
                  <a:srgbClr val="FF0000"/>
                </a:solidFill>
              </a:rPr>
              <a:t>lắp</a:t>
            </a:r>
            <a:r>
              <a:rPr lang="en-US" altLang="en-US" sz="2800" dirty="0" smtClean="0">
                <a:solidFill>
                  <a:srgbClr val="FF0000"/>
                </a:solidFill>
              </a:rPr>
              <a:t> </a:t>
            </a:r>
            <a:r>
              <a:rPr lang="en-US" altLang="en-US" sz="2800" dirty="0" err="1" smtClean="0">
                <a:solidFill>
                  <a:srgbClr val="FF0000"/>
                </a:solidFill>
              </a:rPr>
              <a:t>ráp</a:t>
            </a:r>
            <a:r>
              <a:rPr lang="en-US" altLang="en-US" sz="2800" dirty="0" smtClean="0">
                <a:solidFill>
                  <a:srgbClr val="FF0000"/>
                </a:solidFill>
              </a:rPr>
              <a:t> </a:t>
            </a:r>
            <a:r>
              <a:rPr lang="en-US" altLang="en-US" sz="2800" dirty="0" err="1" smtClean="0">
                <a:solidFill>
                  <a:srgbClr val="FF0000"/>
                </a:solidFill>
              </a:rPr>
              <a:t>mô</a:t>
            </a:r>
            <a:r>
              <a:rPr lang="en-US" altLang="en-US" sz="2800" dirty="0" smtClean="0">
                <a:solidFill>
                  <a:srgbClr val="FF0000"/>
                </a:solidFill>
              </a:rPr>
              <a:t> </a:t>
            </a:r>
            <a:r>
              <a:rPr lang="en-US" altLang="en-US" sz="2800" dirty="0" err="1" smtClean="0">
                <a:solidFill>
                  <a:srgbClr val="FF0000"/>
                </a:solidFill>
              </a:rPr>
              <a:t>hình</a:t>
            </a:r>
            <a:r>
              <a:rPr lang="en-US" altLang="en-US" sz="2800" dirty="0" smtClean="0">
                <a:solidFill>
                  <a:srgbClr val="FF0000"/>
                </a:solidFill>
              </a:rPr>
              <a:t> </a:t>
            </a:r>
            <a:r>
              <a:rPr lang="en-US" altLang="en-US" sz="2800" dirty="0" err="1" smtClean="0">
                <a:solidFill>
                  <a:srgbClr val="FF0000"/>
                </a:solidFill>
              </a:rPr>
              <a:t>phân</a:t>
            </a:r>
            <a:r>
              <a:rPr lang="en-US" altLang="en-US" sz="2800" dirty="0" smtClean="0">
                <a:solidFill>
                  <a:srgbClr val="FF0000"/>
                </a:solidFill>
              </a:rPr>
              <a:t> </a:t>
            </a:r>
            <a:r>
              <a:rPr lang="en-US" altLang="en-US" sz="2800" dirty="0" err="1" smtClean="0">
                <a:solidFill>
                  <a:srgbClr val="FF0000"/>
                </a:solidFill>
              </a:rPr>
              <a:t>tử</a:t>
            </a:r>
            <a:r>
              <a:rPr lang="en-US" altLang="en-US" sz="2800" dirty="0" smtClean="0">
                <a:solidFill>
                  <a:srgbClr val="FF0000"/>
                </a:solidFill>
              </a:rPr>
              <a:t> </a:t>
            </a:r>
            <a:r>
              <a:rPr lang="en-US" altLang="en-US" sz="2800" dirty="0" err="1" smtClean="0">
                <a:solidFill>
                  <a:srgbClr val="FF0000"/>
                </a:solidFill>
              </a:rPr>
              <a:t>C</a:t>
            </a:r>
            <a:r>
              <a:rPr lang="en-US" altLang="en-US" sz="2800" baseline="-25000" dirty="0" err="1" smtClean="0">
                <a:solidFill>
                  <a:srgbClr val="FF0000"/>
                </a:solidFill>
              </a:rPr>
              <a:t>2</a:t>
            </a:r>
            <a:r>
              <a:rPr lang="en-US" altLang="en-US" sz="2800" dirty="0" err="1" smtClean="0">
                <a:solidFill>
                  <a:srgbClr val="FF0000"/>
                </a:solidFill>
              </a:rPr>
              <a:t>H</a:t>
            </a:r>
            <a:r>
              <a:rPr lang="en-US" altLang="en-US" sz="2800" baseline="-25000" dirty="0" err="1" smtClean="0">
                <a:solidFill>
                  <a:srgbClr val="FF0000"/>
                </a:solidFill>
              </a:rPr>
              <a:t>6</a:t>
            </a:r>
            <a:r>
              <a:rPr lang="en-US" altLang="en-US" sz="2800" dirty="0" err="1" smtClean="0">
                <a:solidFill>
                  <a:srgbClr val="FF0000"/>
                </a:solidFill>
              </a:rPr>
              <a:t>O</a:t>
            </a:r>
            <a:r>
              <a:rPr lang="en-US" altLang="en-US" sz="2800" dirty="0" smtClean="0">
                <a:solidFill>
                  <a:srgbClr val="FF0000"/>
                </a:solidFill>
              </a:rPr>
              <a:t> </a:t>
            </a:r>
            <a:r>
              <a:rPr lang="en-US" altLang="en-US" sz="2800" dirty="0" err="1" smtClean="0">
                <a:solidFill>
                  <a:srgbClr val="FF0000"/>
                </a:solidFill>
              </a:rPr>
              <a:t>và</a:t>
            </a:r>
            <a:r>
              <a:rPr lang="en-US" altLang="en-US" sz="2800" dirty="0" smtClean="0">
                <a:solidFill>
                  <a:srgbClr val="FF0000"/>
                </a:solidFill>
              </a:rPr>
              <a:t> </a:t>
            </a:r>
            <a:r>
              <a:rPr lang="en-US" altLang="en-US" sz="2800" dirty="0" err="1" smtClean="0">
                <a:solidFill>
                  <a:srgbClr val="FF0000"/>
                </a:solidFill>
              </a:rPr>
              <a:t>biểu</a:t>
            </a:r>
            <a:r>
              <a:rPr lang="en-US" altLang="en-US" sz="2800" dirty="0" smtClean="0">
                <a:solidFill>
                  <a:srgbClr val="FF0000"/>
                </a:solidFill>
              </a:rPr>
              <a:t> </a:t>
            </a:r>
            <a:r>
              <a:rPr lang="en-US" altLang="en-US" sz="2800" dirty="0" err="1" smtClean="0">
                <a:solidFill>
                  <a:srgbClr val="FF0000"/>
                </a:solidFill>
              </a:rPr>
              <a:t>diễn</a:t>
            </a:r>
            <a:r>
              <a:rPr lang="en-US" altLang="en-US" sz="2800" dirty="0" smtClean="0">
                <a:solidFill>
                  <a:srgbClr val="FF0000"/>
                </a:solidFill>
              </a:rPr>
              <a:t> </a:t>
            </a:r>
            <a:r>
              <a:rPr lang="en-US" altLang="en-US" sz="2800" dirty="0" err="1" smtClean="0">
                <a:solidFill>
                  <a:srgbClr val="FF0000"/>
                </a:solidFill>
              </a:rPr>
              <a:t>liên</a:t>
            </a:r>
            <a:r>
              <a:rPr lang="en-US" altLang="en-US" sz="2800" dirty="0" smtClean="0">
                <a:solidFill>
                  <a:srgbClr val="FF0000"/>
                </a:solidFill>
              </a:rPr>
              <a:t> </a:t>
            </a:r>
            <a:r>
              <a:rPr lang="en-US" altLang="en-US" sz="2800" dirty="0" err="1" smtClean="0">
                <a:solidFill>
                  <a:srgbClr val="FF0000"/>
                </a:solidFill>
              </a:rPr>
              <a:t>kết</a:t>
            </a:r>
            <a:r>
              <a:rPr lang="en-US" altLang="en-US" sz="2800" dirty="0" smtClean="0">
                <a:solidFill>
                  <a:srgbClr val="FF0000"/>
                </a:solidFill>
              </a:rPr>
              <a:t> </a:t>
            </a:r>
            <a:r>
              <a:rPr lang="en-US" altLang="en-US" sz="2800" dirty="0" err="1" smtClean="0">
                <a:solidFill>
                  <a:srgbClr val="FF0000"/>
                </a:solidFill>
              </a:rPr>
              <a:t>giữa</a:t>
            </a:r>
            <a:r>
              <a:rPr lang="en-US" altLang="en-US" sz="2800" dirty="0" smtClean="0">
                <a:solidFill>
                  <a:srgbClr val="FF0000"/>
                </a:solidFill>
              </a:rPr>
              <a:t> </a:t>
            </a:r>
            <a:r>
              <a:rPr lang="en-US" altLang="en-US" sz="2800" dirty="0" err="1" smtClean="0">
                <a:solidFill>
                  <a:srgbClr val="FF0000"/>
                </a:solidFill>
              </a:rPr>
              <a:t>các</a:t>
            </a:r>
            <a:r>
              <a:rPr lang="en-US" altLang="en-US" sz="2800" dirty="0" smtClean="0">
                <a:solidFill>
                  <a:srgbClr val="FF0000"/>
                </a:solidFill>
              </a:rPr>
              <a:t> </a:t>
            </a:r>
            <a:r>
              <a:rPr lang="en-US" altLang="en-US" sz="2800" dirty="0" err="1" smtClean="0">
                <a:solidFill>
                  <a:srgbClr val="FF0000"/>
                </a:solidFill>
              </a:rPr>
              <a:t>nguyên</a:t>
            </a:r>
            <a:r>
              <a:rPr lang="en-US" altLang="en-US" sz="2800" dirty="0" smtClean="0">
                <a:solidFill>
                  <a:srgbClr val="FF0000"/>
                </a:solidFill>
              </a:rPr>
              <a:t> </a:t>
            </a:r>
            <a:r>
              <a:rPr lang="en-US" altLang="en-US" sz="2800" dirty="0" err="1" smtClean="0">
                <a:solidFill>
                  <a:srgbClr val="FF0000"/>
                </a:solidFill>
              </a:rPr>
              <a:t>tử</a:t>
            </a:r>
            <a:r>
              <a:rPr lang="en-US" altLang="en-US" sz="2800" dirty="0" smtClean="0">
                <a:solidFill>
                  <a:srgbClr val="FF0000"/>
                </a:solidFill>
              </a:rPr>
              <a:t> </a:t>
            </a:r>
            <a:r>
              <a:rPr lang="en-US" altLang="en-US" sz="2800" dirty="0" err="1" smtClean="0">
                <a:solidFill>
                  <a:srgbClr val="FF0000"/>
                </a:solidFill>
              </a:rPr>
              <a:t>trong</a:t>
            </a:r>
            <a:r>
              <a:rPr lang="en-US" altLang="en-US" sz="2800" dirty="0" smtClean="0">
                <a:solidFill>
                  <a:srgbClr val="FF0000"/>
                </a:solidFill>
              </a:rPr>
              <a:t> </a:t>
            </a:r>
            <a:r>
              <a:rPr lang="en-US" altLang="en-US" sz="2800" dirty="0" err="1" smtClean="0">
                <a:solidFill>
                  <a:srgbClr val="FF0000"/>
                </a:solidFill>
              </a:rPr>
              <a:t>phân</a:t>
            </a:r>
            <a:r>
              <a:rPr lang="en-US" altLang="en-US" sz="2800" dirty="0" smtClean="0">
                <a:solidFill>
                  <a:srgbClr val="FF0000"/>
                </a:solidFill>
              </a:rPr>
              <a:t> </a:t>
            </a:r>
            <a:r>
              <a:rPr lang="en-US" altLang="en-US" sz="2800" dirty="0" err="1" smtClean="0">
                <a:solidFill>
                  <a:srgbClr val="FF0000"/>
                </a:solidFill>
              </a:rPr>
              <a:t>tử</a:t>
            </a:r>
            <a:r>
              <a:rPr lang="en-US" altLang="en-US" sz="2800" dirty="0" smtClean="0">
                <a:solidFill>
                  <a:srgbClr val="FF0000"/>
                </a:solidFill>
              </a:rPr>
              <a:t> </a:t>
            </a:r>
            <a:r>
              <a:rPr lang="en-US" altLang="en-US" sz="2800" dirty="0" err="1" smtClean="0">
                <a:solidFill>
                  <a:srgbClr val="FF0000"/>
                </a:solidFill>
              </a:rPr>
              <a:t>C</a:t>
            </a:r>
            <a:r>
              <a:rPr lang="en-US" altLang="en-US" sz="2800" baseline="-25000" dirty="0" err="1" smtClean="0">
                <a:solidFill>
                  <a:srgbClr val="FF0000"/>
                </a:solidFill>
              </a:rPr>
              <a:t>2</a:t>
            </a:r>
            <a:r>
              <a:rPr lang="en-US" altLang="en-US" sz="2800" dirty="0" err="1" smtClean="0">
                <a:solidFill>
                  <a:srgbClr val="FF0000"/>
                </a:solidFill>
              </a:rPr>
              <a:t>H</a:t>
            </a:r>
            <a:r>
              <a:rPr lang="en-US" altLang="en-US" sz="2800" baseline="-25000" dirty="0" err="1" smtClean="0">
                <a:solidFill>
                  <a:srgbClr val="FF0000"/>
                </a:solidFill>
              </a:rPr>
              <a:t>6</a:t>
            </a:r>
            <a:r>
              <a:rPr lang="en-US" altLang="en-US" sz="2800" dirty="0" err="1" smtClean="0">
                <a:solidFill>
                  <a:srgbClr val="FF0000"/>
                </a:solidFill>
              </a:rPr>
              <a:t>O</a:t>
            </a:r>
            <a:r>
              <a:rPr lang="en-US" altLang="en-US" sz="2800" dirty="0" smtClean="0">
                <a:solidFill>
                  <a:srgbClr val="FF0000"/>
                </a:solidFill>
              </a:rPr>
              <a:t> </a:t>
            </a:r>
            <a:r>
              <a:rPr lang="en-US" altLang="en-US" sz="2800" dirty="0" err="1" smtClean="0">
                <a:solidFill>
                  <a:srgbClr val="FF0000"/>
                </a:solidFill>
              </a:rPr>
              <a:t>theo</a:t>
            </a:r>
            <a:r>
              <a:rPr lang="en-US" altLang="en-US" sz="2800" dirty="0" smtClean="0">
                <a:solidFill>
                  <a:srgbClr val="FF0000"/>
                </a:solidFill>
              </a:rPr>
              <a:t> </a:t>
            </a:r>
            <a:r>
              <a:rPr lang="en-US" altLang="en-US" sz="2800" dirty="0" err="1" smtClean="0">
                <a:solidFill>
                  <a:srgbClr val="FF0000"/>
                </a:solidFill>
              </a:rPr>
              <a:t>mô</a:t>
            </a:r>
            <a:r>
              <a:rPr lang="en-US" altLang="en-US" sz="2800" dirty="0" smtClean="0">
                <a:solidFill>
                  <a:srgbClr val="FF0000"/>
                </a:solidFill>
              </a:rPr>
              <a:t> </a:t>
            </a:r>
            <a:r>
              <a:rPr lang="en-US" altLang="en-US" sz="2800" dirty="0" err="1" smtClean="0">
                <a:solidFill>
                  <a:srgbClr val="FF0000"/>
                </a:solidFill>
              </a:rPr>
              <a:t>hình</a:t>
            </a:r>
            <a:r>
              <a:rPr lang="en-US" altLang="en-US" sz="2800" dirty="0" smtClean="0">
                <a:solidFill>
                  <a:srgbClr val="FF0000"/>
                </a:solidFill>
              </a:rPr>
              <a:t> </a:t>
            </a:r>
            <a:r>
              <a:rPr lang="en-US" altLang="en-US" sz="2800" dirty="0" err="1" smtClean="0">
                <a:solidFill>
                  <a:srgbClr val="FF0000"/>
                </a:solidFill>
              </a:rPr>
              <a:t>đã</a:t>
            </a:r>
            <a:r>
              <a:rPr lang="en-US" altLang="en-US" sz="2800" dirty="0" smtClean="0">
                <a:solidFill>
                  <a:srgbClr val="FF0000"/>
                </a:solidFill>
              </a:rPr>
              <a:t> </a:t>
            </a:r>
            <a:r>
              <a:rPr lang="en-US" altLang="en-US" sz="2800" dirty="0" err="1" smtClean="0">
                <a:solidFill>
                  <a:srgbClr val="FF0000"/>
                </a:solidFill>
              </a:rPr>
              <a:t>lắp</a:t>
            </a:r>
            <a:r>
              <a:rPr lang="en-US" altLang="en-US" sz="2800" dirty="0" smtClean="0">
                <a:solidFill>
                  <a:srgbClr val="FF0000"/>
                </a:solidFill>
              </a:rPr>
              <a:t> </a:t>
            </a:r>
            <a:r>
              <a:rPr lang="en-US" altLang="en-US" sz="2800" dirty="0" err="1" smtClean="0">
                <a:solidFill>
                  <a:srgbClr val="FF0000"/>
                </a:solidFill>
              </a:rPr>
              <a:t>được</a:t>
            </a:r>
            <a:r>
              <a:rPr lang="en-US" altLang="en-US" sz="2800" dirty="0" smtClean="0">
                <a:solidFill>
                  <a:srgbClr val="FF0000"/>
                </a:solidFill>
              </a:rPr>
              <a:t> </a:t>
            </a:r>
            <a:endParaRPr lang="en-US" altLang="en-US" sz="2800" dirty="0">
              <a:solidFill>
                <a:srgbClr val="FF000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110" t="2342" r="1996" b="32553"/>
          <a:stretch/>
        </p:blipFill>
        <p:spPr>
          <a:xfrm>
            <a:off x="4239491" y="1759069"/>
            <a:ext cx="4405748" cy="3197393"/>
          </a:xfrm>
          <a:prstGeom prst="rect">
            <a:avLst/>
          </a:prstGeom>
        </p:spPr>
      </p:pic>
      <p:sp>
        <p:nvSpPr>
          <p:cNvPr id="7" name="TextBox 6"/>
          <p:cNvSpPr txBox="1"/>
          <p:nvPr/>
        </p:nvSpPr>
        <p:spPr>
          <a:xfrm>
            <a:off x="374070" y="2421086"/>
            <a:ext cx="3771900" cy="1200329"/>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Hạt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màu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đen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nguyên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tử</a:t>
            </a:r>
            <a:r>
              <a:rPr lang="en-US" sz="2400" dirty="0" smtClean="0">
                <a:latin typeface="Times New Roman" panose="02020603050405020304" pitchFamily="18" charset="0"/>
                <a:cs typeface="Times New Roman" panose="02020603050405020304" pitchFamily="18" charset="0"/>
              </a:rPr>
              <a:t> C</a:t>
            </a:r>
          </a:p>
          <a:p>
            <a:r>
              <a:rPr lang="en-US" sz="2400" dirty="0" err="1" smtClean="0">
                <a:latin typeface="Times New Roman" panose="02020603050405020304" pitchFamily="18" charset="0"/>
                <a:cs typeface="Times New Roman" panose="02020603050405020304" pitchFamily="18" charset="0"/>
              </a:rPr>
              <a:t>Hạt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màu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nguyên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tử</a:t>
            </a:r>
            <a:r>
              <a:rPr lang="en-US" sz="2400" dirty="0" smtClean="0">
                <a:latin typeface="Times New Roman" panose="02020603050405020304" pitchFamily="18" charset="0"/>
                <a:cs typeface="Times New Roman" panose="02020603050405020304" pitchFamily="18" charset="0"/>
              </a:rPr>
              <a:t> H</a:t>
            </a:r>
          </a:p>
          <a:p>
            <a:r>
              <a:rPr lang="en-US" sz="2400" dirty="0" err="1" smtClean="0">
                <a:latin typeface="Times New Roman" panose="02020603050405020304" pitchFamily="18" charset="0"/>
                <a:cs typeface="Times New Roman" panose="02020603050405020304" pitchFamily="18" charset="0"/>
              </a:rPr>
              <a:t>Hạt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màu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đỏ</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nguyên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tử</a:t>
            </a:r>
            <a:r>
              <a:rPr lang="en-US" sz="2400" dirty="0" smtClean="0">
                <a:latin typeface="Times New Roman" panose="02020603050405020304" pitchFamily="18" charset="0"/>
                <a:cs typeface="Times New Roman" panose="02020603050405020304" pitchFamily="18" charset="0"/>
              </a:rPr>
              <a:t> O</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989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9379" y="105169"/>
            <a:ext cx="8614066" cy="4955203"/>
          </a:xfrm>
          <a:prstGeom prst="rect">
            <a:avLst/>
          </a:prstGeom>
          <a:ln w="28575">
            <a:solidFill>
              <a:srgbClr val="FF0000"/>
            </a:solidFill>
            <a:prstDash val="dash"/>
          </a:ln>
        </p:spPr>
        <p:txBody>
          <a:bodyPr wrap="square">
            <a:sp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HƯỚNG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DẪN</a:t>
            </a:r>
            <a:endParaRPr lang="en-US" sz="2800" b="1" dirty="0" smtClean="0">
              <a:solidFill>
                <a:srgbClr val="FF0000"/>
              </a:solidFill>
              <a:latin typeface="Times New Roman" panose="02020603050405020304" pitchFamily="18" charset="0"/>
              <a:cs typeface="Times New Roman" panose="02020603050405020304" pitchFamily="18" charset="0"/>
            </a:endParaRPr>
          </a:p>
          <a:p>
            <a:pPr algn="just"/>
            <a:r>
              <a:rPr lang="en-US" sz="2400" b="1" dirty="0" smtClean="0">
                <a:solidFill>
                  <a:srgbClr val="FF0000"/>
                </a:solidFill>
                <a:latin typeface="Times New Roman" panose="02020603050405020304" pitchFamily="18" charset="0"/>
                <a:cs typeface="Times New Roman" panose="02020603050405020304" pitchFamily="18" charset="0"/>
              </a:rPr>
              <a:t>- </a:t>
            </a:r>
            <a:r>
              <a:rPr lang="vi-VN" sz="2400" b="1" dirty="0" smtClean="0">
                <a:solidFill>
                  <a:srgbClr val="FF0000"/>
                </a:solidFill>
                <a:latin typeface="Times New Roman" panose="02020603050405020304" pitchFamily="18" charset="0"/>
                <a:cs typeface="Times New Roman" panose="02020603050405020304" pitchFamily="18" charset="0"/>
              </a:rPr>
              <a:t>Chuẩn bị</a:t>
            </a:r>
            <a:r>
              <a:rPr lang="en-US" sz="2400" b="1" dirty="0" smtClean="0">
                <a:solidFill>
                  <a:srgbClr val="FF0000"/>
                </a:solidFill>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Dụng </a:t>
            </a:r>
            <a:r>
              <a:rPr lang="vi-VN" sz="2400" dirty="0">
                <a:latin typeface="Times New Roman" panose="02020603050405020304" pitchFamily="18" charset="0"/>
                <a:cs typeface="Times New Roman" panose="02020603050405020304" pitchFamily="18" charset="0"/>
              </a:rPr>
              <a:t>cụ: các quả cầu tượng trưng cho các nguyên tử C, H và O; các thanh nối tượng trưng cho liên kết.</a:t>
            </a:r>
          </a:p>
          <a:p>
            <a:pPr algn="just"/>
            <a:r>
              <a:rPr lang="en-US" sz="2400" b="1" dirty="0" smtClean="0">
                <a:solidFill>
                  <a:srgbClr val="FF0000"/>
                </a:solidFill>
                <a:latin typeface="Times New Roman" panose="02020603050405020304" pitchFamily="18" charset="0"/>
                <a:cs typeface="Times New Roman" panose="02020603050405020304" pitchFamily="18" charset="0"/>
              </a:rPr>
              <a:t>- </a:t>
            </a:r>
            <a:r>
              <a:rPr lang="vi-VN" sz="2400" b="1" dirty="0" smtClean="0">
                <a:solidFill>
                  <a:srgbClr val="FF0000"/>
                </a:solidFill>
                <a:latin typeface="Times New Roman" panose="02020603050405020304" pitchFamily="18" charset="0"/>
                <a:cs typeface="Times New Roman" panose="02020603050405020304" pitchFamily="18" charset="0"/>
              </a:rPr>
              <a:t>Tiến </a:t>
            </a:r>
            <a:r>
              <a:rPr lang="vi-VN" sz="2400" b="1" dirty="0">
                <a:solidFill>
                  <a:srgbClr val="FF0000"/>
                </a:solidFill>
                <a:latin typeface="Times New Roman" panose="02020603050405020304" pitchFamily="18" charset="0"/>
                <a:cs typeface="Times New Roman" panose="02020603050405020304" pitchFamily="18" charset="0"/>
              </a:rPr>
              <a:t>hành thí nghiệm và thảo </a:t>
            </a:r>
            <a:r>
              <a:rPr lang="vi-VN" sz="2400" b="1" dirty="0" smtClean="0">
                <a:solidFill>
                  <a:srgbClr val="FF0000"/>
                </a:solidFill>
                <a:latin typeface="Times New Roman" panose="02020603050405020304" pitchFamily="18" charset="0"/>
                <a:cs typeface="Times New Roman" panose="02020603050405020304" pitchFamily="18" charset="0"/>
              </a:rPr>
              <a:t>luận</a:t>
            </a:r>
            <a:r>
              <a:rPr lang="en-US" sz="2400" b="1" dirty="0" smtClean="0">
                <a:solidFill>
                  <a:srgbClr val="FF0000"/>
                </a:solidFill>
                <a:latin typeface="Times New Roman" panose="02020603050405020304" pitchFamily="18" charset="0"/>
                <a:cs typeface="Times New Roman" panose="02020603050405020304" pitchFamily="18" charset="0"/>
              </a:rPr>
              <a:t>:</a:t>
            </a:r>
            <a:endParaRPr lang="vi-VN" sz="2400" b="1" dirty="0">
              <a:solidFill>
                <a:srgbClr val="FF0000"/>
              </a:solidFill>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rPr>
              <a:t>+</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Lấy hai quả cầu tượng trưng cho </a:t>
            </a:r>
            <a:r>
              <a:rPr lang="vi-VN" sz="2400" dirty="0" smtClean="0">
                <a:latin typeface="Times New Roman" panose="02020603050405020304" pitchFamily="18" charset="0"/>
                <a:cs typeface="Times New Roman" panose="02020603050405020304" pitchFamily="18" charset="0"/>
              </a:rPr>
              <a:t>nguyên </a:t>
            </a:r>
            <a:r>
              <a:rPr lang="vi-VN" sz="2400" dirty="0">
                <a:latin typeface="Times New Roman" panose="02020603050405020304" pitchFamily="18" charset="0"/>
                <a:cs typeface="Times New Roman" panose="02020603050405020304" pitchFamily="18" charset="0"/>
              </a:rPr>
              <a:t>tử carbon, sáu quả cầu tượng trưng cho nguyên tử hydrogen, một quả cầu tượng trưng cho nguyên tử oxygen và các thanh nối tượng trưng cho liên kết (mỗi thanh nối tượng trưng cho một liên kết).</a:t>
            </a:r>
          </a:p>
          <a:p>
            <a:pPr algn="just"/>
            <a:r>
              <a:rPr lang="en-US" sz="2400" dirty="0" smtClean="0">
                <a:latin typeface="Times New Roman" panose="02020603050405020304" pitchFamily="18" charset="0"/>
                <a:cs typeface="Times New Roman" panose="02020603050405020304" pitchFamily="18" charset="0"/>
              </a:rPr>
              <a:t>+</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Gắn các quả cầu lại với nhau bằng các thanh </a:t>
            </a:r>
            <a:r>
              <a:rPr lang="vi-VN" sz="2400" dirty="0" smtClean="0">
                <a:latin typeface="Times New Roman" panose="02020603050405020304" pitchFamily="18" charset="0"/>
                <a:cs typeface="Times New Roman" panose="02020603050405020304" pitchFamily="18" charset="0"/>
              </a:rPr>
              <a:t>n</a:t>
            </a:r>
            <a:r>
              <a:rPr lang="en-US" sz="2400" dirty="0">
                <a:latin typeface="Times New Roman" panose="02020603050405020304" pitchFamily="18" charset="0"/>
                <a:cs typeface="Times New Roman" panose="02020603050405020304" pitchFamily="18" charset="0"/>
              </a:rPr>
              <a:t>ố</a:t>
            </a:r>
            <a:r>
              <a:rPr lang="vi-VN" sz="2400" dirty="0" smtClean="0">
                <a:latin typeface="Times New Roman" panose="02020603050405020304" pitchFamily="18" charset="0"/>
                <a:cs typeface="Times New Roman" panose="02020603050405020304" pitchFamily="18" charset="0"/>
              </a:rPr>
              <a:t>i</a:t>
            </a:r>
            <a:r>
              <a:rPr lang="vi-VN" sz="2400" dirty="0">
                <a:latin typeface="Times New Roman" panose="02020603050405020304" pitchFamily="18" charset="0"/>
                <a:cs typeface="Times New Roman" panose="02020603050405020304" pitchFamily="18" charset="0"/>
              </a:rPr>
              <a:t>.</a:t>
            </a:r>
          </a:p>
          <a:p>
            <a:pPr algn="just"/>
            <a:r>
              <a:rPr lang="en-US" sz="2400" b="1" i="1" dirty="0" smtClean="0">
                <a:solidFill>
                  <a:srgbClr val="FF0000"/>
                </a:solidFill>
                <a:latin typeface="Times New Roman" panose="02020603050405020304" pitchFamily="18" charset="0"/>
                <a:cs typeface="Times New Roman" panose="02020603050405020304" pitchFamily="18" charset="0"/>
              </a:rPr>
              <a:t>?</a:t>
            </a:r>
            <a:r>
              <a:rPr lang="vi-VN" sz="2400" b="1" i="1" dirty="0" smtClean="0">
                <a:solidFill>
                  <a:srgbClr val="FF0000"/>
                </a:solidFill>
                <a:latin typeface="Times New Roman" panose="02020603050405020304" pitchFamily="18" charset="0"/>
                <a:cs typeface="Times New Roman" panose="02020603050405020304" pitchFamily="18" charset="0"/>
              </a:rPr>
              <a:t> </a:t>
            </a:r>
            <a:r>
              <a:rPr lang="vi-VN" sz="2400" b="1" i="1" dirty="0">
                <a:solidFill>
                  <a:srgbClr val="FF0000"/>
                </a:solidFill>
                <a:latin typeface="Times New Roman" panose="02020603050405020304" pitchFamily="18" charset="0"/>
                <a:cs typeface="Times New Roman" panose="02020603050405020304" pitchFamily="18" charset="0"/>
              </a:rPr>
              <a:t>Có thể lắp được bao nhiêu mô hình khác nhau từ những quả cầu và thanh nổi trên?</a:t>
            </a:r>
          </a:p>
          <a:p>
            <a:pPr algn="just"/>
            <a:r>
              <a:rPr lang="en-US" sz="2400" b="1" i="1" dirty="0" smtClean="0">
                <a:solidFill>
                  <a:srgbClr val="FF0000"/>
                </a:solidFill>
                <a:latin typeface="Times New Roman" panose="02020603050405020304" pitchFamily="18" charset="0"/>
                <a:cs typeface="Times New Roman" panose="02020603050405020304" pitchFamily="18" charset="0"/>
              </a:rPr>
              <a:t>?</a:t>
            </a:r>
            <a:r>
              <a:rPr lang="vi-VN" sz="2400" b="1" i="1" dirty="0" smtClean="0">
                <a:solidFill>
                  <a:srgbClr val="FF0000"/>
                </a:solidFill>
                <a:latin typeface="Times New Roman" panose="02020603050405020304" pitchFamily="18" charset="0"/>
                <a:cs typeface="Times New Roman" panose="02020603050405020304" pitchFamily="18" charset="0"/>
              </a:rPr>
              <a:t> </a:t>
            </a:r>
            <a:r>
              <a:rPr lang="vi-VN" sz="2400" b="1" i="1" dirty="0">
                <a:solidFill>
                  <a:srgbClr val="FF0000"/>
                </a:solidFill>
                <a:latin typeface="Times New Roman" panose="02020603050405020304" pitchFamily="18" charset="0"/>
                <a:cs typeface="Times New Roman" panose="02020603050405020304" pitchFamily="18" charset="0"/>
              </a:rPr>
              <a:t>Biểu diễn liên kết giữa các nguyên tử trong phân tử C</a:t>
            </a:r>
            <a:r>
              <a:rPr lang="vi-VN" sz="2400" b="1" i="1" baseline="-25000" dirty="0">
                <a:solidFill>
                  <a:srgbClr val="FF0000"/>
                </a:solidFill>
                <a:latin typeface="Times New Roman" panose="02020603050405020304" pitchFamily="18" charset="0"/>
                <a:cs typeface="Times New Roman" panose="02020603050405020304" pitchFamily="18" charset="0"/>
              </a:rPr>
              <a:t>2</a:t>
            </a:r>
            <a:r>
              <a:rPr lang="vi-VN" sz="2400" b="1" i="1" dirty="0">
                <a:solidFill>
                  <a:srgbClr val="FF0000"/>
                </a:solidFill>
                <a:latin typeface="Times New Roman" panose="02020603050405020304" pitchFamily="18" charset="0"/>
                <a:cs typeface="Times New Roman" panose="02020603050405020304" pitchFamily="18" charset="0"/>
              </a:rPr>
              <a:t>H</a:t>
            </a:r>
            <a:r>
              <a:rPr lang="vi-VN" sz="2400" b="1" i="1" baseline="-25000" dirty="0">
                <a:solidFill>
                  <a:srgbClr val="FF0000"/>
                </a:solidFill>
                <a:latin typeface="Times New Roman" panose="02020603050405020304" pitchFamily="18" charset="0"/>
                <a:cs typeface="Times New Roman" panose="02020603050405020304" pitchFamily="18" charset="0"/>
              </a:rPr>
              <a:t>6</a:t>
            </a:r>
            <a:r>
              <a:rPr lang="vi-VN" sz="2400" b="1" i="1" dirty="0">
                <a:solidFill>
                  <a:srgbClr val="FF0000"/>
                </a:solidFill>
                <a:latin typeface="Times New Roman" panose="02020603050405020304" pitchFamily="18" charset="0"/>
                <a:cs typeface="Times New Roman" panose="02020603050405020304" pitchFamily="18" charset="0"/>
              </a:rPr>
              <a:t>O theo mô hình đã lắp được</a:t>
            </a:r>
            <a:r>
              <a:rPr lang="vi-VN" sz="2400" b="1" i="1" dirty="0" smtClean="0">
                <a:solidFill>
                  <a:srgbClr val="FF0000"/>
                </a:solidFill>
                <a:latin typeface="Times New Roman" panose="02020603050405020304" pitchFamily="18" charset="0"/>
                <a:cs typeface="Times New Roman" panose="02020603050405020304" pitchFamily="18" charset="0"/>
              </a:rPr>
              <a:t>.</a:t>
            </a:r>
            <a:endParaRPr lang="en-US" sz="28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15881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8968" y="3521788"/>
            <a:ext cx="3616040" cy="1428750"/>
          </a:xfrm>
          <a:prstGeom prst="rect">
            <a:avLst/>
          </a:prstGeom>
          <a:solidFill>
            <a:schemeClr val="bg1"/>
          </a:solidFill>
          <a:ln w="9525">
            <a:solidFill>
              <a:schemeClr val="tx1"/>
            </a:solidFill>
            <a:miter lim="800000"/>
            <a:headEnd/>
            <a:tailEnd/>
          </a:ln>
        </p:spPr>
      </p:pic>
      <p:pic>
        <p:nvPicPr>
          <p:cNvPr id="128013"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132" y="3532909"/>
            <a:ext cx="3797877" cy="1428750"/>
          </a:xfrm>
          <a:prstGeom prst="rect">
            <a:avLst/>
          </a:prstGeom>
          <a:solidFill>
            <a:srgbClr val="FFFFFF"/>
          </a:solidFill>
          <a:ln w="9525">
            <a:solidFill>
              <a:schemeClr val="tx1"/>
            </a:solidFill>
            <a:miter lim="800000"/>
            <a:headEnd/>
            <a:tailEnd/>
          </a:ln>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353" t="5124" r="64227" b="52924"/>
          <a:stretch/>
        </p:blipFill>
        <p:spPr>
          <a:xfrm>
            <a:off x="574132" y="384461"/>
            <a:ext cx="3797877" cy="2576948"/>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709" t="52045" r="63366" b="3995"/>
          <a:stretch/>
        </p:blipFill>
        <p:spPr>
          <a:xfrm>
            <a:off x="5038968" y="384461"/>
            <a:ext cx="3616040" cy="2556164"/>
          </a:xfrm>
          <a:prstGeom prst="rect">
            <a:avLst/>
          </a:prstGeom>
        </p:spPr>
      </p:pic>
    </p:spTree>
    <p:extLst>
      <p:ext uri="{BB962C8B-B14F-4D97-AF65-F5344CB8AC3E}">
        <p14:creationId xmlns:p14="http://schemas.microsoft.com/office/powerpoint/2010/main" val="180634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8013"/>
                                        </p:tgtEl>
                                        <p:attrNameLst>
                                          <p:attrName>style.visibility</p:attrName>
                                        </p:attrNameLst>
                                      </p:cBhvr>
                                      <p:to>
                                        <p:strVal val="visible"/>
                                      </p:to>
                                    </p:set>
                                    <p:anim calcmode="lin" valueType="num">
                                      <p:cBhvr additive="base">
                                        <p:cTn id="7" dur="500" fill="hold"/>
                                        <p:tgtEl>
                                          <p:spTgt spid="128013"/>
                                        </p:tgtEl>
                                        <p:attrNameLst>
                                          <p:attrName>ppt_x</p:attrName>
                                        </p:attrNameLst>
                                      </p:cBhvr>
                                      <p:tavLst>
                                        <p:tav tm="0">
                                          <p:val>
                                            <p:strVal val="#ppt_x"/>
                                          </p:val>
                                        </p:tav>
                                        <p:tav tm="100000">
                                          <p:val>
                                            <p:strVal val="#ppt_x"/>
                                          </p:val>
                                        </p:tav>
                                      </p:tavLst>
                                    </p:anim>
                                    <p:anim calcmode="lin" valueType="num">
                                      <p:cBhvr additive="base">
                                        <p:cTn id="8" dur="500" fill="hold"/>
                                        <p:tgtEl>
                                          <p:spTgt spid="1280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8003"/>
                                        </p:tgtEl>
                                        <p:attrNameLst>
                                          <p:attrName>style.visibility</p:attrName>
                                        </p:attrNameLst>
                                      </p:cBhvr>
                                      <p:to>
                                        <p:strVal val="visible"/>
                                      </p:to>
                                    </p:set>
                                    <p:anim calcmode="lin" valueType="num">
                                      <p:cBhvr additive="base">
                                        <p:cTn id="13" dur="500" fill="hold"/>
                                        <p:tgtEl>
                                          <p:spTgt spid="128003"/>
                                        </p:tgtEl>
                                        <p:attrNameLst>
                                          <p:attrName>ppt_x</p:attrName>
                                        </p:attrNameLst>
                                      </p:cBhvr>
                                      <p:tavLst>
                                        <p:tav tm="0">
                                          <p:val>
                                            <p:strVal val="#ppt_x"/>
                                          </p:val>
                                        </p:tav>
                                        <p:tav tm="100000">
                                          <p:val>
                                            <p:strVal val="#ppt_x"/>
                                          </p:val>
                                        </p:tav>
                                      </p:tavLst>
                                    </p:anim>
                                    <p:anim calcmode="lin" valueType="num">
                                      <p:cBhvr additive="base">
                                        <p:cTn id="14" dur="500" fill="hold"/>
                                        <p:tgtEl>
                                          <p:spTgt spid="1280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77078" y="1163776"/>
            <a:ext cx="4926590" cy="2202879"/>
          </a:xfrm>
          <a:prstGeom prst="rect">
            <a:avLst/>
          </a:prstGeom>
        </p:spPr>
      </p:pic>
      <p:sp>
        <p:nvSpPr>
          <p:cNvPr id="3" name="TextBox 32"/>
          <p:cNvSpPr txBox="1">
            <a:spLocks noChangeArrowheads="1"/>
          </p:cNvSpPr>
          <p:nvPr/>
        </p:nvSpPr>
        <p:spPr bwMode="auto">
          <a:xfrm>
            <a:off x="332509" y="103905"/>
            <a:ext cx="8312728" cy="954107"/>
          </a:xfrm>
          <a:prstGeom prst="rect">
            <a:avLst/>
          </a:prstGeom>
          <a:solidFill>
            <a:schemeClr val="accent6">
              <a:lumMod val="20000"/>
              <a:lumOff val="80000"/>
            </a:schemeClr>
          </a:solidFill>
          <a:ln>
            <a:noFill/>
          </a:ln>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2800" b="1" i="1" dirty="0">
                <a:solidFill>
                  <a:srgbClr val="FF0000"/>
                </a:solidFill>
              </a:rPr>
              <a:t>? </a:t>
            </a:r>
            <a:r>
              <a:rPr lang="en-US" altLang="en-US" sz="2800" b="1" i="1" dirty="0" err="1">
                <a:solidFill>
                  <a:srgbClr val="FF0000"/>
                </a:solidFill>
              </a:rPr>
              <a:t>Em</a:t>
            </a:r>
            <a:r>
              <a:rPr lang="en-US" altLang="en-US" sz="2800" b="1" i="1" dirty="0">
                <a:solidFill>
                  <a:srgbClr val="FF0000"/>
                </a:solidFill>
              </a:rPr>
              <a:t> </a:t>
            </a:r>
            <a:r>
              <a:rPr lang="en-US" altLang="en-US" sz="2800" b="1" i="1" dirty="0" err="1">
                <a:solidFill>
                  <a:srgbClr val="FF0000"/>
                </a:solidFill>
              </a:rPr>
              <a:t>có</a:t>
            </a:r>
            <a:r>
              <a:rPr lang="en-US" altLang="en-US" sz="2800" b="1" i="1" dirty="0">
                <a:solidFill>
                  <a:srgbClr val="FF0000"/>
                </a:solidFill>
              </a:rPr>
              <a:t> </a:t>
            </a:r>
            <a:r>
              <a:rPr lang="en-US" altLang="en-US" sz="2800" b="1" i="1" dirty="0" err="1">
                <a:solidFill>
                  <a:srgbClr val="FF0000"/>
                </a:solidFill>
              </a:rPr>
              <a:t>nhận</a:t>
            </a:r>
            <a:r>
              <a:rPr lang="en-US" altLang="en-US" sz="2800" b="1" i="1" dirty="0">
                <a:solidFill>
                  <a:srgbClr val="FF0000"/>
                </a:solidFill>
              </a:rPr>
              <a:t> </a:t>
            </a:r>
            <a:r>
              <a:rPr lang="en-US" altLang="en-US" sz="2800" b="1" i="1" dirty="0" err="1">
                <a:solidFill>
                  <a:srgbClr val="FF0000"/>
                </a:solidFill>
              </a:rPr>
              <a:t>xét</a:t>
            </a:r>
            <a:r>
              <a:rPr lang="en-US" altLang="en-US" sz="2800" b="1" i="1" dirty="0">
                <a:solidFill>
                  <a:srgbClr val="FF0000"/>
                </a:solidFill>
              </a:rPr>
              <a:t> </a:t>
            </a:r>
            <a:r>
              <a:rPr lang="en-US" altLang="en-US" sz="2800" b="1" i="1" dirty="0" err="1">
                <a:solidFill>
                  <a:srgbClr val="FF0000"/>
                </a:solidFill>
              </a:rPr>
              <a:t>gì</a:t>
            </a:r>
            <a:r>
              <a:rPr lang="en-US" altLang="en-US" sz="2800" b="1" i="1" dirty="0">
                <a:solidFill>
                  <a:srgbClr val="FF0000"/>
                </a:solidFill>
              </a:rPr>
              <a:t> </a:t>
            </a:r>
            <a:r>
              <a:rPr lang="en-US" altLang="en-US" sz="2800" b="1" i="1" dirty="0" err="1">
                <a:solidFill>
                  <a:srgbClr val="FF0000"/>
                </a:solidFill>
              </a:rPr>
              <a:t>về</a:t>
            </a:r>
            <a:r>
              <a:rPr lang="en-US" altLang="en-US" sz="2800" b="1" i="1" dirty="0">
                <a:solidFill>
                  <a:srgbClr val="FF0000"/>
                </a:solidFill>
              </a:rPr>
              <a:t> </a:t>
            </a:r>
            <a:r>
              <a:rPr lang="en-US" altLang="en-US" sz="2800" b="1" i="1" dirty="0" err="1">
                <a:solidFill>
                  <a:srgbClr val="FF0000"/>
                </a:solidFill>
              </a:rPr>
              <a:t>trật</a:t>
            </a:r>
            <a:r>
              <a:rPr lang="en-US" altLang="en-US" sz="2800" b="1" i="1" dirty="0">
                <a:solidFill>
                  <a:srgbClr val="FF0000"/>
                </a:solidFill>
              </a:rPr>
              <a:t> </a:t>
            </a:r>
            <a:r>
              <a:rPr lang="en-US" altLang="en-US" sz="2800" b="1" i="1" dirty="0" err="1">
                <a:solidFill>
                  <a:srgbClr val="FF0000"/>
                </a:solidFill>
              </a:rPr>
              <a:t>tự</a:t>
            </a:r>
            <a:r>
              <a:rPr lang="en-US" altLang="en-US" sz="2800" b="1" i="1" dirty="0">
                <a:solidFill>
                  <a:srgbClr val="FF0000"/>
                </a:solidFill>
              </a:rPr>
              <a:t> </a:t>
            </a:r>
            <a:r>
              <a:rPr lang="en-US" altLang="en-US" sz="2800" b="1" i="1" dirty="0" err="1">
                <a:solidFill>
                  <a:srgbClr val="FF0000"/>
                </a:solidFill>
              </a:rPr>
              <a:t>liên</a:t>
            </a:r>
            <a:r>
              <a:rPr lang="en-US" altLang="en-US" sz="2800" b="1" i="1" dirty="0">
                <a:solidFill>
                  <a:srgbClr val="FF0000"/>
                </a:solidFill>
              </a:rPr>
              <a:t> </a:t>
            </a:r>
            <a:r>
              <a:rPr lang="en-US" altLang="en-US" sz="2800" b="1" i="1" dirty="0" err="1">
                <a:solidFill>
                  <a:srgbClr val="FF0000"/>
                </a:solidFill>
              </a:rPr>
              <a:t>kết</a:t>
            </a:r>
            <a:r>
              <a:rPr lang="en-US" altLang="en-US" sz="2800" b="1" i="1" dirty="0">
                <a:solidFill>
                  <a:srgbClr val="FF0000"/>
                </a:solidFill>
              </a:rPr>
              <a:t> </a:t>
            </a:r>
            <a:r>
              <a:rPr lang="en-US" altLang="en-US" sz="2800" b="1" i="1" dirty="0" err="1">
                <a:solidFill>
                  <a:srgbClr val="FF0000"/>
                </a:solidFill>
              </a:rPr>
              <a:t>giữa</a:t>
            </a:r>
            <a:r>
              <a:rPr lang="en-US" altLang="en-US" sz="2800" b="1" i="1" dirty="0">
                <a:solidFill>
                  <a:srgbClr val="FF0000"/>
                </a:solidFill>
              </a:rPr>
              <a:t> </a:t>
            </a:r>
            <a:r>
              <a:rPr lang="en-US" altLang="en-US" sz="2800" b="1" i="1" dirty="0" err="1">
                <a:solidFill>
                  <a:srgbClr val="FF0000"/>
                </a:solidFill>
              </a:rPr>
              <a:t>các</a:t>
            </a:r>
            <a:r>
              <a:rPr lang="en-US" altLang="en-US" sz="2800" b="1" i="1" dirty="0">
                <a:solidFill>
                  <a:srgbClr val="FF0000"/>
                </a:solidFill>
              </a:rPr>
              <a:t> </a:t>
            </a:r>
            <a:r>
              <a:rPr lang="en-US" altLang="en-US" sz="2800" b="1" i="1" dirty="0" err="1">
                <a:solidFill>
                  <a:srgbClr val="FF0000"/>
                </a:solidFill>
              </a:rPr>
              <a:t>nguyên</a:t>
            </a:r>
            <a:r>
              <a:rPr lang="en-US" altLang="en-US" sz="2800" b="1" i="1" dirty="0">
                <a:solidFill>
                  <a:srgbClr val="FF0000"/>
                </a:solidFill>
              </a:rPr>
              <a:t> </a:t>
            </a:r>
            <a:r>
              <a:rPr lang="en-US" altLang="en-US" sz="2800" b="1" i="1" dirty="0" err="1">
                <a:solidFill>
                  <a:srgbClr val="FF0000"/>
                </a:solidFill>
              </a:rPr>
              <a:t>tử</a:t>
            </a:r>
            <a:r>
              <a:rPr lang="en-US" altLang="en-US" sz="2800" b="1" i="1" dirty="0">
                <a:solidFill>
                  <a:srgbClr val="FF0000"/>
                </a:solidFill>
              </a:rPr>
              <a:t> </a:t>
            </a:r>
            <a:r>
              <a:rPr lang="en-US" altLang="en-US" sz="2800" b="1" i="1" dirty="0" err="1">
                <a:solidFill>
                  <a:srgbClr val="FF0000"/>
                </a:solidFill>
              </a:rPr>
              <a:t>trong</a:t>
            </a:r>
            <a:r>
              <a:rPr lang="en-US" altLang="en-US" sz="2800" b="1" i="1" dirty="0">
                <a:solidFill>
                  <a:srgbClr val="FF0000"/>
                </a:solidFill>
              </a:rPr>
              <a:t> </a:t>
            </a:r>
            <a:r>
              <a:rPr lang="en-US" altLang="en-US" sz="2800" b="1" i="1" dirty="0" err="1">
                <a:solidFill>
                  <a:srgbClr val="FF0000"/>
                </a:solidFill>
              </a:rPr>
              <a:t>phân</a:t>
            </a:r>
            <a:r>
              <a:rPr lang="en-US" altLang="en-US" sz="2800" b="1" i="1" dirty="0">
                <a:solidFill>
                  <a:srgbClr val="FF0000"/>
                </a:solidFill>
              </a:rPr>
              <a:t> </a:t>
            </a:r>
            <a:r>
              <a:rPr lang="en-US" altLang="en-US" sz="2800" b="1" i="1" dirty="0" err="1">
                <a:solidFill>
                  <a:srgbClr val="FF0000"/>
                </a:solidFill>
              </a:rPr>
              <a:t>tử</a:t>
            </a:r>
            <a:r>
              <a:rPr lang="en-US" altLang="en-US" sz="2800" b="1" i="1" dirty="0">
                <a:solidFill>
                  <a:srgbClr val="FF0000"/>
                </a:solidFill>
              </a:rPr>
              <a:t> </a:t>
            </a:r>
            <a:r>
              <a:rPr lang="en-US" altLang="en-US" sz="2800" b="1" i="1" dirty="0" err="1">
                <a:solidFill>
                  <a:srgbClr val="FF0000"/>
                </a:solidFill>
              </a:rPr>
              <a:t>trên</a:t>
            </a:r>
            <a:r>
              <a:rPr lang="en-US" altLang="en-US" sz="2800" b="1" i="1" dirty="0">
                <a:solidFill>
                  <a:srgbClr val="FF0000"/>
                </a:solidFill>
              </a:rPr>
              <a:t>?</a:t>
            </a:r>
          </a:p>
        </p:txBody>
      </p:sp>
      <p:sp>
        <p:nvSpPr>
          <p:cNvPr id="4" name="TextBox 3"/>
          <p:cNvSpPr txBox="1">
            <a:spLocks noChangeArrowheads="1"/>
          </p:cNvSpPr>
          <p:nvPr/>
        </p:nvSpPr>
        <p:spPr bwMode="auto">
          <a:xfrm>
            <a:off x="488372" y="3316104"/>
            <a:ext cx="8312727"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a:solidFill>
                  <a:schemeClr val="tx1"/>
                </a:solidFill>
                <a:latin typeface="Times New Roman" panose="02020603050405020304" pitchFamily="18" charset="0"/>
              </a:defRPr>
            </a:lvl9pPr>
          </a:lstStyle>
          <a:p>
            <a:pPr algn="just" eaLnBrk="1" hangingPunct="1"/>
            <a:r>
              <a:rPr lang="en-US" altLang="en-US" sz="2800" b="1" dirty="0" smtClean="0">
                <a:solidFill>
                  <a:srgbClr val="FF0000"/>
                </a:solidFill>
              </a:rPr>
              <a:t>3. </a:t>
            </a:r>
            <a:r>
              <a:rPr lang="en-US" altLang="en-US" sz="2800" b="1" dirty="0" err="1" smtClean="0">
                <a:solidFill>
                  <a:srgbClr val="FF0000"/>
                </a:solidFill>
              </a:rPr>
              <a:t>Trật</a:t>
            </a:r>
            <a:r>
              <a:rPr lang="en-US" altLang="en-US" sz="2800" b="1" dirty="0" smtClean="0">
                <a:solidFill>
                  <a:srgbClr val="FF0000"/>
                </a:solidFill>
              </a:rPr>
              <a:t> </a:t>
            </a:r>
            <a:r>
              <a:rPr lang="en-US" altLang="en-US" sz="2800" b="1" dirty="0" err="1" smtClean="0">
                <a:solidFill>
                  <a:srgbClr val="FF0000"/>
                </a:solidFill>
              </a:rPr>
              <a:t>tự</a:t>
            </a:r>
            <a:r>
              <a:rPr lang="en-US" altLang="en-US" sz="2800" b="1" dirty="0" smtClean="0">
                <a:solidFill>
                  <a:srgbClr val="FF0000"/>
                </a:solidFill>
              </a:rPr>
              <a:t> </a:t>
            </a:r>
            <a:r>
              <a:rPr lang="en-US" altLang="en-US" sz="2800" b="1" dirty="0" err="1" smtClean="0">
                <a:solidFill>
                  <a:srgbClr val="FF0000"/>
                </a:solidFill>
              </a:rPr>
              <a:t>liên</a:t>
            </a:r>
            <a:r>
              <a:rPr lang="en-US" altLang="en-US" sz="2800" b="1" dirty="0" smtClean="0">
                <a:solidFill>
                  <a:srgbClr val="FF0000"/>
                </a:solidFill>
              </a:rPr>
              <a:t> </a:t>
            </a:r>
            <a:r>
              <a:rPr lang="en-US" altLang="en-US" sz="2800" b="1" dirty="0" err="1" smtClean="0">
                <a:solidFill>
                  <a:srgbClr val="FF0000"/>
                </a:solidFill>
              </a:rPr>
              <a:t>kết</a:t>
            </a:r>
            <a:r>
              <a:rPr lang="en-US" altLang="en-US" sz="2800" b="1" dirty="0" smtClean="0">
                <a:solidFill>
                  <a:srgbClr val="FF0000"/>
                </a:solidFill>
              </a:rPr>
              <a:t> </a:t>
            </a:r>
            <a:r>
              <a:rPr lang="en-US" altLang="en-US" sz="2800" b="1" dirty="0" err="1" smtClean="0">
                <a:solidFill>
                  <a:srgbClr val="FF0000"/>
                </a:solidFill>
              </a:rPr>
              <a:t>trong</a:t>
            </a:r>
            <a:r>
              <a:rPr lang="en-US" altLang="en-US" sz="2800" b="1" dirty="0" smtClean="0">
                <a:solidFill>
                  <a:srgbClr val="FF0000"/>
                </a:solidFill>
              </a:rPr>
              <a:t> </a:t>
            </a:r>
            <a:r>
              <a:rPr lang="en-US" altLang="en-US" sz="2800" b="1" dirty="0" err="1" smtClean="0">
                <a:solidFill>
                  <a:srgbClr val="FF0000"/>
                </a:solidFill>
              </a:rPr>
              <a:t>phân</a:t>
            </a:r>
            <a:r>
              <a:rPr lang="en-US" altLang="en-US" sz="2800" b="1" dirty="0" smtClean="0">
                <a:solidFill>
                  <a:srgbClr val="FF0000"/>
                </a:solidFill>
              </a:rPr>
              <a:t> </a:t>
            </a:r>
            <a:r>
              <a:rPr lang="en-US" altLang="en-US" sz="2800" b="1" dirty="0" err="1" smtClean="0">
                <a:solidFill>
                  <a:srgbClr val="FF0000"/>
                </a:solidFill>
              </a:rPr>
              <a:t>tử</a:t>
            </a:r>
            <a:r>
              <a:rPr lang="en-US" altLang="en-US" sz="2800" b="1" dirty="0" smtClean="0">
                <a:solidFill>
                  <a:srgbClr val="FF0000"/>
                </a:solidFill>
              </a:rPr>
              <a:t>:</a:t>
            </a:r>
          </a:p>
          <a:p>
            <a:pPr algn="just" eaLnBrk="1" hangingPunct="1"/>
            <a:r>
              <a:rPr lang="en-US" altLang="en-US" sz="2800" dirty="0" smtClean="0"/>
              <a:t>- </a:t>
            </a:r>
            <a:r>
              <a:rPr lang="en-US" altLang="en-US" sz="2800" dirty="0" err="1"/>
              <a:t>Trong</a:t>
            </a:r>
            <a:r>
              <a:rPr lang="en-US" altLang="en-US" sz="2800" dirty="0"/>
              <a:t> </a:t>
            </a:r>
            <a:r>
              <a:rPr lang="en-US" altLang="en-US" sz="2800" dirty="0" err="1"/>
              <a:t>phân</a:t>
            </a:r>
            <a:r>
              <a:rPr lang="en-US" altLang="en-US" sz="2800" dirty="0"/>
              <a:t> </a:t>
            </a:r>
            <a:r>
              <a:rPr lang="en-US" altLang="en-US" sz="2800" dirty="0" err="1"/>
              <a:t>tử</a:t>
            </a:r>
            <a:r>
              <a:rPr lang="en-US" altLang="en-US" sz="2800" dirty="0"/>
              <a:t>, </a:t>
            </a:r>
            <a:r>
              <a:rPr lang="en-US" altLang="en-US" sz="2800" dirty="0" err="1"/>
              <a:t>các</a:t>
            </a:r>
            <a:r>
              <a:rPr lang="en-US" altLang="en-US" sz="2800" dirty="0"/>
              <a:t> </a:t>
            </a:r>
            <a:r>
              <a:rPr lang="en-US" altLang="en-US" sz="2800" dirty="0" err="1"/>
              <a:t>nguyên</a:t>
            </a:r>
            <a:r>
              <a:rPr lang="en-US" altLang="en-US" sz="2800" dirty="0"/>
              <a:t> </a:t>
            </a:r>
            <a:r>
              <a:rPr lang="en-US" altLang="en-US" sz="2800" dirty="0" err="1"/>
              <a:t>tử</a:t>
            </a:r>
            <a:r>
              <a:rPr lang="en-US" altLang="en-US" sz="2800" dirty="0"/>
              <a:t> </a:t>
            </a:r>
            <a:r>
              <a:rPr lang="en-US" altLang="en-US" sz="2800" dirty="0" err="1"/>
              <a:t>liên</a:t>
            </a:r>
            <a:r>
              <a:rPr lang="en-US" altLang="en-US" sz="2800" dirty="0"/>
              <a:t> </a:t>
            </a:r>
            <a:r>
              <a:rPr lang="en-US" altLang="en-US" sz="2800" dirty="0" err="1"/>
              <a:t>kết</a:t>
            </a:r>
            <a:r>
              <a:rPr lang="en-US" altLang="en-US" sz="2800" dirty="0"/>
              <a:t> </a:t>
            </a:r>
            <a:r>
              <a:rPr lang="en-US" altLang="en-US" sz="2800" dirty="0" err="1"/>
              <a:t>với</a:t>
            </a:r>
            <a:r>
              <a:rPr lang="en-US" altLang="en-US" sz="2800" dirty="0"/>
              <a:t> </a:t>
            </a:r>
            <a:r>
              <a:rPr lang="en-US" altLang="en-US" sz="2800" dirty="0" err="1"/>
              <a:t>nhau</a:t>
            </a:r>
            <a:r>
              <a:rPr lang="en-US" altLang="en-US" sz="2800" dirty="0"/>
              <a:t> </a:t>
            </a:r>
            <a:r>
              <a:rPr lang="en-US" altLang="en-US" sz="2800" dirty="0" err="1"/>
              <a:t>theo</a:t>
            </a:r>
            <a:r>
              <a:rPr lang="en-US" altLang="en-US" sz="2800" dirty="0"/>
              <a:t> 1 </a:t>
            </a:r>
            <a:r>
              <a:rPr lang="en-US" altLang="en-US" sz="2800" dirty="0" err="1"/>
              <a:t>trật</a:t>
            </a:r>
            <a:r>
              <a:rPr lang="en-US" altLang="en-US" sz="2800" dirty="0"/>
              <a:t> </a:t>
            </a:r>
            <a:r>
              <a:rPr lang="en-US" altLang="en-US" sz="2800" dirty="0" err="1"/>
              <a:t>tự</a:t>
            </a:r>
            <a:r>
              <a:rPr lang="en-US" altLang="en-US" sz="2800" dirty="0"/>
              <a:t> </a:t>
            </a:r>
            <a:r>
              <a:rPr lang="en-US" altLang="en-US" sz="2800" dirty="0" err="1"/>
              <a:t>xác</a:t>
            </a:r>
            <a:r>
              <a:rPr lang="en-US" altLang="en-US" sz="2800" dirty="0"/>
              <a:t> </a:t>
            </a:r>
            <a:r>
              <a:rPr lang="en-US" altLang="en-US" sz="2800" dirty="0" err="1"/>
              <a:t>định</a:t>
            </a:r>
            <a:r>
              <a:rPr lang="en-US" altLang="en-US" sz="2800" dirty="0"/>
              <a:t>. </a:t>
            </a:r>
            <a:r>
              <a:rPr lang="en-US" altLang="en-US" sz="2800" dirty="0" err="1"/>
              <a:t>Nếu</a:t>
            </a:r>
            <a:r>
              <a:rPr lang="en-US" altLang="en-US" sz="2800" dirty="0"/>
              <a:t> </a:t>
            </a:r>
            <a:r>
              <a:rPr lang="en-US" altLang="en-US" sz="2800" dirty="0" err="1"/>
              <a:t>thay</a:t>
            </a:r>
            <a:r>
              <a:rPr lang="en-US" altLang="en-US" sz="2800" dirty="0"/>
              <a:t> </a:t>
            </a:r>
            <a:r>
              <a:rPr lang="en-US" altLang="en-US" sz="2800" dirty="0" err="1"/>
              <a:t>đổi</a:t>
            </a:r>
            <a:r>
              <a:rPr lang="en-US" altLang="en-US" sz="2800" dirty="0"/>
              <a:t> </a:t>
            </a:r>
            <a:r>
              <a:rPr lang="en-US" altLang="en-US" sz="2800" dirty="0">
                <a:sym typeface="Wingdings" panose="05000000000000000000" pitchFamily="2" charset="2"/>
              </a:rPr>
              <a:t> </a:t>
            </a:r>
            <a:r>
              <a:rPr lang="en-US" altLang="en-US" sz="2800" dirty="0" err="1" smtClean="0">
                <a:sym typeface="Wingdings" panose="05000000000000000000" pitchFamily="2" charset="2"/>
              </a:rPr>
              <a:t>thay</a:t>
            </a:r>
            <a:r>
              <a:rPr lang="en-US" altLang="en-US" sz="2800" dirty="0" smtClean="0">
                <a:sym typeface="Wingdings" panose="05000000000000000000" pitchFamily="2" charset="2"/>
              </a:rPr>
              <a:t> </a:t>
            </a:r>
            <a:r>
              <a:rPr lang="en-US" altLang="en-US" sz="2800" dirty="0" err="1" smtClean="0">
                <a:sym typeface="Wingdings" panose="05000000000000000000" pitchFamily="2" charset="2"/>
              </a:rPr>
              <a:t>đổi</a:t>
            </a:r>
            <a:r>
              <a:rPr lang="en-US" altLang="en-US" sz="2800" dirty="0" smtClean="0">
                <a:sym typeface="Wingdings" panose="05000000000000000000" pitchFamily="2" charset="2"/>
              </a:rPr>
              <a:t> </a:t>
            </a:r>
            <a:r>
              <a:rPr lang="en-US" altLang="en-US" sz="2800" dirty="0" err="1" smtClean="0">
                <a:sym typeface="Wingdings" panose="05000000000000000000" pitchFamily="2" charset="2"/>
              </a:rPr>
              <a:t>tính</a:t>
            </a:r>
            <a:r>
              <a:rPr lang="en-US" altLang="en-US" sz="2800" dirty="0" smtClean="0">
                <a:sym typeface="Wingdings" panose="05000000000000000000" pitchFamily="2" charset="2"/>
              </a:rPr>
              <a:t> </a:t>
            </a:r>
            <a:r>
              <a:rPr lang="en-US" altLang="en-US" sz="2800" dirty="0" err="1" smtClean="0">
                <a:sym typeface="Wingdings" panose="05000000000000000000" pitchFamily="2" charset="2"/>
              </a:rPr>
              <a:t>chất</a:t>
            </a:r>
            <a:r>
              <a:rPr lang="en-US" altLang="en-US" sz="2800" dirty="0" smtClean="0">
                <a:sym typeface="Wingdings" panose="05000000000000000000" pitchFamily="2" charset="2"/>
              </a:rPr>
              <a:t> </a:t>
            </a:r>
            <a:r>
              <a:rPr lang="en-US" altLang="en-US" sz="2800" dirty="0" err="1" smtClean="0">
                <a:sym typeface="Wingdings" panose="05000000000000000000" pitchFamily="2" charset="2"/>
              </a:rPr>
              <a:t>tạo</a:t>
            </a:r>
            <a:r>
              <a:rPr lang="en-US" altLang="en-US" sz="2800" dirty="0" smtClean="0">
                <a:sym typeface="Wingdings" panose="05000000000000000000" pitchFamily="2" charset="2"/>
              </a:rPr>
              <a:t> </a:t>
            </a:r>
            <a:r>
              <a:rPr lang="en-US" altLang="en-US" sz="2800" dirty="0" err="1">
                <a:sym typeface="Wingdings" panose="05000000000000000000" pitchFamily="2" charset="2"/>
              </a:rPr>
              <a:t>chất</a:t>
            </a:r>
            <a:r>
              <a:rPr lang="en-US" altLang="en-US" sz="2800" dirty="0">
                <a:sym typeface="Wingdings" panose="05000000000000000000" pitchFamily="2" charset="2"/>
              </a:rPr>
              <a:t> </a:t>
            </a:r>
            <a:r>
              <a:rPr lang="en-US" altLang="en-US" sz="2800" dirty="0" err="1">
                <a:sym typeface="Wingdings" panose="05000000000000000000" pitchFamily="2" charset="2"/>
              </a:rPr>
              <a:t>khác</a:t>
            </a:r>
            <a:r>
              <a:rPr lang="en-US" altLang="en-US" sz="2800" dirty="0">
                <a:sym typeface="Wingdings" panose="05000000000000000000" pitchFamily="2" charset="2"/>
              </a:rPr>
              <a:t>.</a:t>
            </a:r>
            <a:endParaRPr lang="en-US" altLang="en-US" sz="2800" dirty="0"/>
          </a:p>
        </p:txBody>
      </p:sp>
      <p:sp>
        <p:nvSpPr>
          <p:cNvPr id="5" name="Rectangle 38"/>
          <p:cNvSpPr>
            <a:spLocks noChangeArrowheads="1"/>
          </p:cNvSpPr>
          <p:nvPr/>
        </p:nvSpPr>
        <p:spPr bwMode="auto">
          <a:xfrm>
            <a:off x="1002723" y="1397572"/>
            <a:ext cx="252344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a:solidFill>
                  <a:schemeClr val="tx1"/>
                </a:solidFill>
                <a:latin typeface="Times New Roman" panose="02020603050405020304" pitchFamily="18" charset="0"/>
              </a:defRPr>
            </a:lvl9pPr>
          </a:lstStyle>
          <a:p>
            <a:pPr algn="l" eaLnBrk="1" hangingPunct="1"/>
            <a:r>
              <a:rPr lang="en-US" altLang="en-US" sz="2800" b="1" dirty="0">
                <a:solidFill>
                  <a:srgbClr val="FF0000"/>
                </a:solidFill>
              </a:rPr>
              <a:t> </a:t>
            </a:r>
            <a:r>
              <a:rPr lang="en-US" altLang="en-US" sz="2800" b="1" dirty="0" err="1">
                <a:solidFill>
                  <a:srgbClr val="FF0000"/>
                </a:solidFill>
              </a:rPr>
              <a:t>rượu</a:t>
            </a:r>
            <a:r>
              <a:rPr lang="en-US" altLang="en-US" sz="2800" b="1" dirty="0">
                <a:solidFill>
                  <a:srgbClr val="FF0000"/>
                </a:solidFill>
              </a:rPr>
              <a:t> </a:t>
            </a:r>
            <a:r>
              <a:rPr lang="en-US" altLang="en-US" sz="2800" b="1" dirty="0" err="1" smtClean="0">
                <a:solidFill>
                  <a:srgbClr val="FF0000"/>
                </a:solidFill>
              </a:rPr>
              <a:t>etylic</a:t>
            </a:r>
            <a:endParaRPr lang="en-US" altLang="en-US" sz="2800" b="1" dirty="0" smtClean="0">
              <a:solidFill>
                <a:srgbClr val="FF0000"/>
              </a:solidFill>
            </a:endParaRPr>
          </a:p>
          <a:p>
            <a:pPr algn="l" eaLnBrk="1" hangingPunct="1"/>
            <a:r>
              <a:rPr lang="en-US" altLang="en-US" dirty="0" smtClean="0"/>
              <a:t>(</a:t>
            </a:r>
            <a:r>
              <a:rPr lang="en-US" altLang="en-US" dirty="0" err="1" smtClean="0"/>
              <a:t>Lỏng</a:t>
            </a:r>
            <a:r>
              <a:rPr lang="en-US" altLang="en-US" dirty="0" smtClean="0"/>
              <a:t>, tan </a:t>
            </a:r>
            <a:r>
              <a:rPr lang="en-US" altLang="en-US" dirty="0" err="1" smtClean="0"/>
              <a:t>trong</a:t>
            </a:r>
            <a:r>
              <a:rPr lang="en-US" altLang="en-US" dirty="0" smtClean="0"/>
              <a:t> </a:t>
            </a:r>
            <a:r>
              <a:rPr lang="en-US" altLang="en-US" dirty="0" err="1" smtClean="0"/>
              <a:t>nước</a:t>
            </a:r>
            <a:r>
              <a:rPr lang="en-US" altLang="en-US" dirty="0" smtClean="0"/>
              <a:t>)</a:t>
            </a:r>
            <a:endParaRPr lang="en-US" altLang="en-US" dirty="0"/>
          </a:p>
        </p:txBody>
      </p:sp>
      <p:sp>
        <p:nvSpPr>
          <p:cNvPr id="6" name="Rectangle 39"/>
          <p:cNvSpPr>
            <a:spLocks noChangeArrowheads="1"/>
          </p:cNvSpPr>
          <p:nvPr/>
        </p:nvSpPr>
        <p:spPr bwMode="auto">
          <a:xfrm>
            <a:off x="1096243" y="2426275"/>
            <a:ext cx="186942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a:solidFill>
                  <a:schemeClr val="tx1"/>
                </a:solidFill>
                <a:latin typeface="Times New Roman" panose="02020603050405020304" pitchFamily="18" charset="0"/>
              </a:defRPr>
            </a:lvl9pPr>
          </a:lstStyle>
          <a:p>
            <a:pPr algn="l" eaLnBrk="1" hangingPunct="1"/>
            <a:r>
              <a:rPr lang="en-US" altLang="en-US" sz="2800" b="1" dirty="0" err="1">
                <a:solidFill>
                  <a:srgbClr val="FF0000"/>
                </a:solidFill>
              </a:rPr>
              <a:t>đimetyl</a:t>
            </a:r>
            <a:r>
              <a:rPr lang="en-US" altLang="en-US" sz="2800" b="1" dirty="0">
                <a:solidFill>
                  <a:srgbClr val="FF0000"/>
                </a:solidFill>
              </a:rPr>
              <a:t> </a:t>
            </a:r>
            <a:r>
              <a:rPr lang="en-US" altLang="en-US" sz="2800" b="1" dirty="0" err="1" smtClean="0">
                <a:solidFill>
                  <a:srgbClr val="FF0000"/>
                </a:solidFill>
              </a:rPr>
              <a:t>ete</a:t>
            </a:r>
            <a:endParaRPr lang="en-US" altLang="en-US" sz="2800" b="1" dirty="0" smtClean="0">
              <a:solidFill>
                <a:srgbClr val="FF0000"/>
              </a:solidFill>
            </a:endParaRPr>
          </a:p>
          <a:p>
            <a:pPr algn="l" eaLnBrk="1" hangingPunct="1"/>
            <a:r>
              <a:rPr lang="en-US" altLang="en-US" dirty="0" smtClean="0"/>
              <a:t>(</a:t>
            </a:r>
            <a:r>
              <a:rPr lang="en-US" altLang="en-US" dirty="0" err="1" smtClean="0"/>
              <a:t>khí</a:t>
            </a:r>
            <a:r>
              <a:rPr lang="en-US" altLang="en-US" dirty="0" smtClean="0"/>
              <a:t>, tan </a:t>
            </a:r>
            <a:r>
              <a:rPr lang="en-US" altLang="en-US" dirty="0" err="1" smtClean="0"/>
              <a:t>ít</a:t>
            </a:r>
            <a:r>
              <a:rPr lang="en-US" altLang="en-US" dirty="0" smtClean="0"/>
              <a:t>)</a:t>
            </a:r>
            <a:endParaRPr lang="en-US" altLang="en-US" dirty="0"/>
          </a:p>
        </p:txBody>
      </p:sp>
    </p:spTree>
    <p:extLst>
      <p:ext uri="{BB962C8B-B14F-4D97-AF65-F5344CB8AC3E}">
        <p14:creationId xmlns:p14="http://schemas.microsoft.com/office/powerpoint/2010/main" val="113395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61"/>
          <p:cNvSpPr txBox="1">
            <a:spLocks noChangeArrowheads="1"/>
          </p:cNvSpPr>
          <p:nvPr/>
        </p:nvSpPr>
        <p:spPr bwMode="auto">
          <a:xfrm>
            <a:off x="218202" y="228600"/>
            <a:ext cx="8728369" cy="584775"/>
          </a:xfrm>
          <a:prstGeom prst="rect">
            <a:avLst/>
          </a:prstGeom>
          <a:solidFill>
            <a:schemeClr val="bg1"/>
          </a:solidFill>
          <a:ln w="9525">
            <a:solidFill>
              <a:schemeClr val="bg1"/>
            </a:solidFill>
            <a:miter lim="800000"/>
            <a:headEnd/>
            <a:tailEnd/>
          </a:ln>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a:solidFill>
                  <a:schemeClr val="tx1"/>
                </a:solidFill>
                <a:latin typeface="Times New Roman" panose="02020603050405020304" pitchFamily="18" charset="0"/>
              </a:defRPr>
            </a:lvl9pPr>
          </a:lstStyle>
          <a:p>
            <a:pPr algn="l" eaLnBrk="1" hangingPunct="1">
              <a:spcBef>
                <a:spcPct val="50000"/>
              </a:spcBef>
            </a:pPr>
            <a:r>
              <a:rPr lang="en-US" altLang="en-US" sz="3200" b="1" dirty="0" smtClean="0"/>
              <a:t> </a:t>
            </a:r>
            <a:r>
              <a:rPr lang="en-US" altLang="en-US" sz="3200" b="1" dirty="0" err="1" smtClean="0"/>
              <a:t>C</a:t>
            </a:r>
            <a:r>
              <a:rPr lang="en-US" altLang="en-US" sz="3200" b="1" baseline="-25000" dirty="0" err="1" smtClean="0"/>
              <a:t>3</a:t>
            </a:r>
            <a:r>
              <a:rPr lang="en-US" altLang="en-US" sz="3200" b="1" dirty="0" err="1" smtClean="0"/>
              <a:t>H</a:t>
            </a:r>
            <a:r>
              <a:rPr lang="en-US" altLang="en-US" sz="3200" b="1" baseline="-25000" dirty="0" err="1" smtClean="0"/>
              <a:t>6</a:t>
            </a:r>
            <a:r>
              <a:rPr lang="en-US" altLang="en-US" sz="3200" b="1" dirty="0" smtClean="0"/>
              <a:t> </a:t>
            </a:r>
            <a:r>
              <a:rPr lang="en-US" altLang="en-US" sz="3200" dirty="0" err="1" smtClean="0">
                <a:solidFill>
                  <a:srgbClr val="FF0000"/>
                </a:solidFill>
              </a:rPr>
              <a:t>có</a:t>
            </a:r>
            <a:r>
              <a:rPr lang="en-US" altLang="en-US" sz="3200" dirty="0" smtClean="0">
                <a:solidFill>
                  <a:srgbClr val="FF0000"/>
                </a:solidFill>
              </a:rPr>
              <a:t> 2 </a:t>
            </a:r>
            <a:r>
              <a:rPr lang="en-US" altLang="en-US" sz="3200" dirty="0" err="1" smtClean="0">
                <a:solidFill>
                  <a:srgbClr val="FF0000"/>
                </a:solidFill>
              </a:rPr>
              <a:t>công</a:t>
            </a:r>
            <a:r>
              <a:rPr lang="en-US" altLang="en-US" sz="3200" dirty="0" smtClean="0">
                <a:solidFill>
                  <a:srgbClr val="FF0000"/>
                </a:solidFill>
              </a:rPr>
              <a:t> </a:t>
            </a:r>
            <a:r>
              <a:rPr lang="en-US" altLang="en-US" sz="3200" dirty="0" err="1" smtClean="0">
                <a:solidFill>
                  <a:srgbClr val="FF0000"/>
                </a:solidFill>
              </a:rPr>
              <a:t>thức</a:t>
            </a:r>
            <a:r>
              <a:rPr lang="en-US" altLang="en-US" sz="3200" dirty="0" smtClean="0">
                <a:solidFill>
                  <a:srgbClr val="FF0000"/>
                </a:solidFill>
              </a:rPr>
              <a:t> </a:t>
            </a:r>
            <a:r>
              <a:rPr lang="en-US" altLang="en-US" sz="3200" dirty="0" err="1" smtClean="0">
                <a:solidFill>
                  <a:srgbClr val="FF0000"/>
                </a:solidFill>
              </a:rPr>
              <a:t>cấu</a:t>
            </a:r>
            <a:r>
              <a:rPr lang="en-US" altLang="en-US" sz="3200" dirty="0" smtClean="0">
                <a:solidFill>
                  <a:srgbClr val="FF0000"/>
                </a:solidFill>
              </a:rPr>
              <a:t> </a:t>
            </a:r>
            <a:r>
              <a:rPr lang="en-US" altLang="en-US" sz="3200" dirty="0" err="1" smtClean="0">
                <a:solidFill>
                  <a:srgbClr val="FF0000"/>
                </a:solidFill>
              </a:rPr>
              <a:t>tạo</a:t>
            </a:r>
            <a:r>
              <a:rPr lang="en-US" altLang="en-US" sz="3200" dirty="0" smtClean="0">
                <a:solidFill>
                  <a:srgbClr val="FF0000"/>
                </a:solidFill>
              </a:rPr>
              <a:t> </a:t>
            </a:r>
            <a:r>
              <a:rPr lang="en-US" altLang="en-US" sz="3200" dirty="0" smtClean="0">
                <a:solidFill>
                  <a:srgbClr val="FF0000"/>
                </a:solidFill>
                <a:sym typeface="Wingdings" panose="05000000000000000000" pitchFamily="2" charset="2"/>
              </a:rPr>
              <a:t> 2 </a:t>
            </a:r>
            <a:r>
              <a:rPr lang="en-US" altLang="en-US" sz="3200" dirty="0" err="1" smtClean="0">
                <a:solidFill>
                  <a:srgbClr val="FF0000"/>
                </a:solidFill>
                <a:sym typeface="Wingdings" panose="05000000000000000000" pitchFamily="2" charset="2"/>
              </a:rPr>
              <a:t>chất</a:t>
            </a:r>
            <a:r>
              <a:rPr lang="en-US" altLang="en-US" sz="3200" dirty="0" smtClean="0">
                <a:solidFill>
                  <a:srgbClr val="FF0000"/>
                </a:solidFill>
                <a:sym typeface="Wingdings" panose="05000000000000000000" pitchFamily="2" charset="2"/>
              </a:rPr>
              <a:t> </a:t>
            </a:r>
            <a:r>
              <a:rPr lang="en-US" altLang="en-US" sz="3200" dirty="0" err="1" smtClean="0">
                <a:solidFill>
                  <a:srgbClr val="FF0000"/>
                </a:solidFill>
                <a:sym typeface="Wingdings" panose="05000000000000000000" pitchFamily="2" charset="2"/>
              </a:rPr>
              <a:t>khác</a:t>
            </a:r>
            <a:r>
              <a:rPr lang="en-US" altLang="en-US" sz="3200" dirty="0" smtClean="0">
                <a:solidFill>
                  <a:srgbClr val="FF0000"/>
                </a:solidFill>
                <a:sym typeface="Wingdings" panose="05000000000000000000" pitchFamily="2" charset="2"/>
              </a:rPr>
              <a:t> </a:t>
            </a:r>
            <a:r>
              <a:rPr lang="en-US" altLang="en-US" sz="3200" dirty="0" err="1" smtClean="0">
                <a:solidFill>
                  <a:srgbClr val="FF0000"/>
                </a:solidFill>
                <a:sym typeface="Wingdings" panose="05000000000000000000" pitchFamily="2" charset="2"/>
              </a:rPr>
              <a:t>nhau</a:t>
            </a:r>
            <a:r>
              <a:rPr lang="en-US" altLang="en-US" sz="3200" dirty="0" smtClean="0">
                <a:solidFill>
                  <a:srgbClr val="FF0000"/>
                </a:solidFill>
              </a:rPr>
              <a:t>                </a:t>
            </a:r>
            <a:endParaRPr lang="en-US" altLang="en-US" sz="3200" dirty="0">
              <a:solidFill>
                <a:srgbClr val="FF0000"/>
              </a:solidFill>
            </a:endParaRPr>
          </a:p>
        </p:txBody>
      </p:sp>
      <p:grpSp>
        <p:nvGrpSpPr>
          <p:cNvPr id="15375" name="Group 52"/>
          <p:cNvGrpSpPr>
            <a:grpSpLocks/>
          </p:cNvGrpSpPr>
          <p:nvPr/>
        </p:nvGrpSpPr>
        <p:grpSpPr bwMode="auto">
          <a:xfrm>
            <a:off x="4551206" y="1321600"/>
            <a:ext cx="2223655" cy="1958940"/>
            <a:chOff x="6705600" y="543580"/>
            <a:chExt cx="1981200" cy="2611257"/>
          </a:xfrm>
        </p:grpSpPr>
        <p:sp>
          <p:nvSpPr>
            <p:cNvPr id="49" name="Isosceles Triangle 48"/>
            <p:cNvSpPr/>
            <p:nvPr/>
          </p:nvSpPr>
          <p:spPr>
            <a:xfrm>
              <a:off x="7391400" y="1067322"/>
              <a:ext cx="1295400" cy="1599794"/>
            </a:xfrm>
            <a:prstGeom prst="triangl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50"/>
            </a:p>
          </p:txBody>
        </p:sp>
        <p:sp>
          <p:nvSpPr>
            <p:cNvPr id="15378" name="TextBox 49"/>
            <p:cNvSpPr txBox="1">
              <a:spLocks noChangeArrowheads="1"/>
            </p:cNvSpPr>
            <p:nvPr/>
          </p:nvSpPr>
          <p:spPr bwMode="auto">
            <a:xfrm>
              <a:off x="7772400" y="543580"/>
              <a:ext cx="914400" cy="553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2100" b="1"/>
                <a:t>CH</a:t>
              </a:r>
              <a:r>
                <a:rPr lang="en-US" altLang="en-US" sz="2100" b="1" baseline="-25000"/>
                <a:t>2</a:t>
              </a:r>
              <a:endParaRPr lang="en-US" altLang="en-US" sz="2100" b="1"/>
            </a:p>
          </p:txBody>
        </p:sp>
        <p:sp>
          <p:nvSpPr>
            <p:cNvPr id="15379" name="TextBox 50"/>
            <p:cNvSpPr txBox="1">
              <a:spLocks noChangeArrowheads="1"/>
            </p:cNvSpPr>
            <p:nvPr/>
          </p:nvSpPr>
          <p:spPr bwMode="auto">
            <a:xfrm>
              <a:off x="6705600" y="2600980"/>
              <a:ext cx="914400" cy="553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2100" b="1" dirty="0" err="1"/>
                <a:t>CH</a:t>
              </a:r>
              <a:r>
                <a:rPr lang="en-US" altLang="en-US" sz="2100" b="1" baseline="-25000" dirty="0" err="1"/>
                <a:t>2</a:t>
              </a:r>
              <a:endParaRPr lang="en-US" altLang="en-US" sz="2100" b="1" dirty="0"/>
            </a:p>
          </p:txBody>
        </p:sp>
      </p:grpSp>
      <p:sp>
        <p:nvSpPr>
          <p:cNvPr id="15376" name="TextBox 51"/>
          <p:cNvSpPr txBox="1">
            <a:spLocks noChangeArrowheads="1"/>
          </p:cNvSpPr>
          <p:nvPr/>
        </p:nvSpPr>
        <p:spPr bwMode="auto">
          <a:xfrm>
            <a:off x="6883970" y="2750350"/>
            <a:ext cx="6858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2100" b="1" dirty="0" err="1"/>
              <a:t>CH</a:t>
            </a:r>
            <a:r>
              <a:rPr lang="en-US" altLang="en-US" sz="2100" b="1" baseline="-25000" dirty="0" err="1"/>
              <a:t>2</a:t>
            </a:r>
            <a:endParaRPr lang="en-US" altLang="en-US" sz="2100" b="1" dirty="0"/>
          </a:p>
        </p:txBody>
      </p:sp>
      <p:pic>
        <p:nvPicPr>
          <p:cNvPr id="54" name="Picture 53"/>
          <p:cNvPicPr>
            <a:picLocks noChangeAspect="1"/>
          </p:cNvPicPr>
          <p:nvPr/>
        </p:nvPicPr>
        <p:blipFill rotWithShape="1">
          <a:blip r:embed="rId3"/>
          <a:srcRect l="14107"/>
          <a:stretch/>
        </p:blipFill>
        <p:spPr>
          <a:xfrm>
            <a:off x="1028701" y="1267691"/>
            <a:ext cx="3314699" cy="1974268"/>
          </a:xfrm>
          <a:prstGeom prst="rect">
            <a:avLst/>
          </a:prstGeom>
        </p:spPr>
      </p:pic>
      <p:grpSp>
        <p:nvGrpSpPr>
          <p:cNvPr id="55" name="Google Shape;1422;p38"/>
          <p:cNvGrpSpPr/>
          <p:nvPr/>
        </p:nvGrpSpPr>
        <p:grpSpPr>
          <a:xfrm>
            <a:off x="249257" y="3590319"/>
            <a:ext cx="1327563" cy="1352474"/>
            <a:chOff x="5531950" y="503050"/>
            <a:chExt cx="1204996" cy="1227608"/>
          </a:xfrm>
        </p:grpSpPr>
        <p:sp>
          <p:nvSpPr>
            <p:cNvPr id="56" name="Google Shape;1423;p38"/>
            <p:cNvSpPr/>
            <p:nvPr/>
          </p:nvSpPr>
          <p:spPr>
            <a:xfrm>
              <a:off x="5531950" y="503050"/>
              <a:ext cx="1204996" cy="1227608"/>
            </a:xfrm>
            <a:custGeom>
              <a:avLst/>
              <a:gdLst/>
              <a:ahLst/>
              <a:cxnLst/>
              <a:rect l="l" t="t" r="r" b="b"/>
              <a:pathLst>
                <a:path w="37571" h="38279" extrusionOk="0">
                  <a:moveTo>
                    <a:pt x="24309" y="1"/>
                  </a:moveTo>
                  <a:cubicBezTo>
                    <a:pt x="23990" y="1"/>
                    <a:pt x="23602" y="69"/>
                    <a:pt x="23237" y="229"/>
                  </a:cubicBezTo>
                  <a:lnTo>
                    <a:pt x="23008" y="229"/>
                  </a:lnTo>
                  <a:cubicBezTo>
                    <a:pt x="22849" y="229"/>
                    <a:pt x="22666" y="229"/>
                    <a:pt x="22483" y="252"/>
                  </a:cubicBezTo>
                  <a:cubicBezTo>
                    <a:pt x="22027" y="297"/>
                    <a:pt x="21548" y="389"/>
                    <a:pt x="21114" y="548"/>
                  </a:cubicBezTo>
                  <a:lnTo>
                    <a:pt x="21091" y="548"/>
                  </a:lnTo>
                  <a:cubicBezTo>
                    <a:pt x="21000" y="571"/>
                    <a:pt x="20931" y="617"/>
                    <a:pt x="20863" y="640"/>
                  </a:cubicBezTo>
                  <a:cubicBezTo>
                    <a:pt x="20840" y="640"/>
                    <a:pt x="20840" y="663"/>
                    <a:pt x="20840" y="663"/>
                  </a:cubicBezTo>
                  <a:cubicBezTo>
                    <a:pt x="20749" y="685"/>
                    <a:pt x="20680" y="708"/>
                    <a:pt x="20612" y="754"/>
                  </a:cubicBezTo>
                  <a:lnTo>
                    <a:pt x="20589" y="754"/>
                  </a:lnTo>
                  <a:cubicBezTo>
                    <a:pt x="20498" y="800"/>
                    <a:pt x="20429" y="845"/>
                    <a:pt x="20361" y="891"/>
                  </a:cubicBezTo>
                  <a:lnTo>
                    <a:pt x="20338" y="891"/>
                  </a:lnTo>
                  <a:cubicBezTo>
                    <a:pt x="20178" y="982"/>
                    <a:pt x="20018" y="1073"/>
                    <a:pt x="19881" y="1188"/>
                  </a:cubicBezTo>
                  <a:lnTo>
                    <a:pt x="19859" y="1188"/>
                  </a:lnTo>
                  <a:cubicBezTo>
                    <a:pt x="19790" y="1233"/>
                    <a:pt x="19722" y="1279"/>
                    <a:pt x="19676" y="1347"/>
                  </a:cubicBezTo>
                  <a:cubicBezTo>
                    <a:pt x="19653" y="1347"/>
                    <a:pt x="19630" y="1370"/>
                    <a:pt x="19607" y="1393"/>
                  </a:cubicBezTo>
                  <a:cubicBezTo>
                    <a:pt x="19562" y="1439"/>
                    <a:pt x="19516" y="1484"/>
                    <a:pt x="19470" y="1507"/>
                  </a:cubicBezTo>
                  <a:cubicBezTo>
                    <a:pt x="19448" y="1530"/>
                    <a:pt x="19425" y="1553"/>
                    <a:pt x="19402" y="1576"/>
                  </a:cubicBezTo>
                  <a:cubicBezTo>
                    <a:pt x="19402" y="1576"/>
                    <a:pt x="19402" y="1576"/>
                    <a:pt x="19402" y="1598"/>
                  </a:cubicBezTo>
                  <a:cubicBezTo>
                    <a:pt x="19356" y="1621"/>
                    <a:pt x="19311" y="1667"/>
                    <a:pt x="19265" y="1735"/>
                  </a:cubicBezTo>
                  <a:cubicBezTo>
                    <a:pt x="19242" y="1758"/>
                    <a:pt x="19219" y="1781"/>
                    <a:pt x="19197" y="1804"/>
                  </a:cubicBezTo>
                  <a:cubicBezTo>
                    <a:pt x="19174" y="1849"/>
                    <a:pt x="19151" y="1872"/>
                    <a:pt x="19105" y="1918"/>
                  </a:cubicBezTo>
                  <a:lnTo>
                    <a:pt x="19082" y="1918"/>
                  </a:lnTo>
                  <a:cubicBezTo>
                    <a:pt x="18923" y="1918"/>
                    <a:pt x="18763" y="1918"/>
                    <a:pt x="18580" y="1941"/>
                  </a:cubicBezTo>
                  <a:lnTo>
                    <a:pt x="18398" y="1941"/>
                  </a:lnTo>
                  <a:cubicBezTo>
                    <a:pt x="17759" y="1005"/>
                    <a:pt x="16526" y="457"/>
                    <a:pt x="15020" y="457"/>
                  </a:cubicBezTo>
                  <a:cubicBezTo>
                    <a:pt x="14563" y="457"/>
                    <a:pt x="14129" y="503"/>
                    <a:pt x="13718" y="617"/>
                  </a:cubicBezTo>
                  <a:cubicBezTo>
                    <a:pt x="13559" y="571"/>
                    <a:pt x="13376" y="571"/>
                    <a:pt x="13194" y="571"/>
                  </a:cubicBezTo>
                  <a:cubicBezTo>
                    <a:pt x="12942" y="571"/>
                    <a:pt x="12669" y="594"/>
                    <a:pt x="12417" y="685"/>
                  </a:cubicBezTo>
                  <a:cubicBezTo>
                    <a:pt x="11596" y="936"/>
                    <a:pt x="10957" y="1621"/>
                    <a:pt x="10706" y="2511"/>
                  </a:cubicBezTo>
                  <a:cubicBezTo>
                    <a:pt x="10614" y="2877"/>
                    <a:pt x="10591" y="3219"/>
                    <a:pt x="10614" y="3561"/>
                  </a:cubicBezTo>
                  <a:cubicBezTo>
                    <a:pt x="10500" y="3927"/>
                    <a:pt x="10386" y="4269"/>
                    <a:pt x="10340" y="4657"/>
                  </a:cubicBezTo>
                  <a:cubicBezTo>
                    <a:pt x="10340" y="4657"/>
                    <a:pt x="10340" y="4657"/>
                    <a:pt x="10318" y="4680"/>
                  </a:cubicBezTo>
                  <a:cubicBezTo>
                    <a:pt x="10318" y="4748"/>
                    <a:pt x="10295" y="4840"/>
                    <a:pt x="10295" y="4931"/>
                  </a:cubicBezTo>
                  <a:cubicBezTo>
                    <a:pt x="10295" y="4931"/>
                    <a:pt x="10295" y="4954"/>
                    <a:pt x="10295" y="4954"/>
                  </a:cubicBezTo>
                  <a:cubicBezTo>
                    <a:pt x="10272" y="5022"/>
                    <a:pt x="10272" y="5114"/>
                    <a:pt x="10272" y="5182"/>
                  </a:cubicBezTo>
                  <a:cubicBezTo>
                    <a:pt x="10272" y="5182"/>
                    <a:pt x="10272" y="5205"/>
                    <a:pt x="10272" y="5228"/>
                  </a:cubicBezTo>
                  <a:cubicBezTo>
                    <a:pt x="10272" y="5296"/>
                    <a:pt x="10272" y="5387"/>
                    <a:pt x="10249" y="5456"/>
                  </a:cubicBezTo>
                  <a:cubicBezTo>
                    <a:pt x="10249" y="5456"/>
                    <a:pt x="10249" y="5479"/>
                    <a:pt x="10249" y="5479"/>
                  </a:cubicBezTo>
                  <a:cubicBezTo>
                    <a:pt x="10249" y="5661"/>
                    <a:pt x="10272" y="5844"/>
                    <a:pt x="10295" y="6027"/>
                  </a:cubicBezTo>
                  <a:cubicBezTo>
                    <a:pt x="10295" y="6049"/>
                    <a:pt x="10295" y="6049"/>
                    <a:pt x="10295" y="6072"/>
                  </a:cubicBezTo>
                  <a:cubicBezTo>
                    <a:pt x="10295" y="6163"/>
                    <a:pt x="10318" y="6232"/>
                    <a:pt x="10318" y="6278"/>
                  </a:cubicBezTo>
                  <a:cubicBezTo>
                    <a:pt x="10340" y="6323"/>
                    <a:pt x="10340" y="6346"/>
                    <a:pt x="10340" y="6369"/>
                  </a:cubicBezTo>
                  <a:cubicBezTo>
                    <a:pt x="10363" y="6437"/>
                    <a:pt x="10363" y="6506"/>
                    <a:pt x="10386" y="6551"/>
                  </a:cubicBezTo>
                  <a:cubicBezTo>
                    <a:pt x="10409" y="6597"/>
                    <a:pt x="10409" y="6620"/>
                    <a:pt x="10409" y="6666"/>
                  </a:cubicBezTo>
                  <a:cubicBezTo>
                    <a:pt x="10432" y="6711"/>
                    <a:pt x="10454" y="6780"/>
                    <a:pt x="10477" y="6825"/>
                  </a:cubicBezTo>
                  <a:cubicBezTo>
                    <a:pt x="10477" y="6871"/>
                    <a:pt x="10500" y="6894"/>
                    <a:pt x="10523" y="6940"/>
                  </a:cubicBezTo>
                  <a:cubicBezTo>
                    <a:pt x="10546" y="7008"/>
                    <a:pt x="10569" y="7054"/>
                    <a:pt x="10591" y="7099"/>
                  </a:cubicBezTo>
                  <a:cubicBezTo>
                    <a:pt x="10614" y="7145"/>
                    <a:pt x="10614" y="7191"/>
                    <a:pt x="10637" y="7213"/>
                  </a:cubicBezTo>
                  <a:cubicBezTo>
                    <a:pt x="10683" y="7282"/>
                    <a:pt x="10706" y="7328"/>
                    <a:pt x="10751" y="7396"/>
                  </a:cubicBezTo>
                  <a:cubicBezTo>
                    <a:pt x="10751" y="7396"/>
                    <a:pt x="10751" y="7419"/>
                    <a:pt x="10774" y="7419"/>
                  </a:cubicBezTo>
                  <a:cubicBezTo>
                    <a:pt x="10614" y="7784"/>
                    <a:pt x="10477" y="8172"/>
                    <a:pt x="10386" y="8537"/>
                  </a:cubicBezTo>
                  <a:cubicBezTo>
                    <a:pt x="10363" y="8560"/>
                    <a:pt x="10363" y="8560"/>
                    <a:pt x="10363" y="8560"/>
                  </a:cubicBezTo>
                  <a:cubicBezTo>
                    <a:pt x="10340" y="8720"/>
                    <a:pt x="10295" y="8857"/>
                    <a:pt x="10272" y="9017"/>
                  </a:cubicBezTo>
                  <a:lnTo>
                    <a:pt x="10249" y="9085"/>
                  </a:lnTo>
                  <a:cubicBezTo>
                    <a:pt x="10226" y="9222"/>
                    <a:pt x="10203" y="9359"/>
                    <a:pt x="10181" y="9496"/>
                  </a:cubicBezTo>
                  <a:cubicBezTo>
                    <a:pt x="10181" y="9542"/>
                    <a:pt x="10158" y="9564"/>
                    <a:pt x="10158" y="9610"/>
                  </a:cubicBezTo>
                  <a:cubicBezTo>
                    <a:pt x="10158" y="9747"/>
                    <a:pt x="10135" y="9884"/>
                    <a:pt x="10135" y="9998"/>
                  </a:cubicBezTo>
                  <a:lnTo>
                    <a:pt x="10112" y="10021"/>
                  </a:lnTo>
                  <a:cubicBezTo>
                    <a:pt x="10112" y="10067"/>
                    <a:pt x="10112" y="10089"/>
                    <a:pt x="10112" y="10135"/>
                  </a:cubicBezTo>
                  <a:cubicBezTo>
                    <a:pt x="10112" y="10318"/>
                    <a:pt x="10089" y="10477"/>
                    <a:pt x="10089" y="10637"/>
                  </a:cubicBezTo>
                  <a:cubicBezTo>
                    <a:pt x="10089" y="10797"/>
                    <a:pt x="10112" y="10957"/>
                    <a:pt x="10112" y="11139"/>
                  </a:cubicBezTo>
                  <a:cubicBezTo>
                    <a:pt x="10112" y="11139"/>
                    <a:pt x="10112" y="11162"/>
                    <a:pt x="10112" y="11162"/>
                  </a:cubicBezTo>
                  <a:cubicBezTo>
                    <a:pt x="10135" y="11299"/>
                    <a:pt x="10135" y="11459"/>
                    <a:pt x="10158" y="11596"/>
                  </a:cubicBezTo>
                  <a:cubicBezTo>
                    <a:pt x="10158" y="11619"/>
                    <a:pt x="10158" y="11619"/>
                    <a:pt x="10158" y="11619"/>
                  </a:cubicBezTo>
                  <a:cubicBezTo>
                    <a:pt x="10272" y="12486"/>
                    <a:pt x="10523" y="13353"/>
                    <a:pt x="10911" y="14129"/>
                  </a:cubicBezTo>
                  <a:cubicBezTo>
                    <a:pt x="10911" y="14152"/>
                    <a:pt x="10934" y="14152"/>
                    <a:pt x="10934" y="14175"/>
                  </a:cubicBezTo>
                  <a:cubicBezTo>
                    <a:pt x="11071" y="14426"/>
                    <a:pt x="11208" y="14700"/>
                    <a:pt x="11367" y="14928"/>
                  </a:cubicBezTo>
                  <a:cubicBezTo>
                    <a:pt x="11367" y="14951"/>
                    <a:pt x="11390" y="14974"/>
                    <a:pt x="11390" y="14997"/>
                  </a:cubicBezTo>
                  <a:cubicBezTo>
                    <a:pt x="11619" y="15316"/>
                    <a:pt x="11847" y="15636"/>
                    <a:pt x="12121" y="15933"/>
                  </a:cubicBezTo>
                  <a:lnTo>
                    <a:pt x="12144" y="15978"/>
                  </a:lnTo>
                  <a:cubicBezTo>
                    <a:pt x="12303" y="16161"/>
                    <a:pt x="12440" y="16298"/>
                    <a:pt x="12600" y="16458"/>
                  </a:cubicBezTo>
                  <a:cubicBezTo>
                    <a:pt x="12577" y="16617"/>
                    <a:pt x="12554" y="16777"/>
                    <a:pt x="12554" y="16960"/>
                  </a:cubicBezTo>
                  <a:lnTo>
                    <a:pt x="1735" y="17918"/>
                  </a:lnTo>
                  <a:cubicBezTo>
                    <a:pt x="1028" y="17964"/>
                    <a:pt x="457" y="18443"/>
                    <a:pt x="229" y="19105"/>
                  </a:cubicBezTo>
                  <a:cubicBezTo>
                    <a:pt x="0" y="19744"/>
                    <a:pt x="183" y="20475"/>
                    <a:pt x="685" y="20954"/>
                  </a:cubicBezTo>
                  <a:cubicBezTo>
                    <a:pt x="822" y="21068"/>
                    <a:pt x="936" y="21205"/>
                    <a:pt x="1028" y="21342"/>
                  </a:cubicBezTo>
                  <a:cubicBezTo>
                    <a:pt x="1050" y="21342"/>
                    <a:pt x="1050" y="21342"/>
                    <a:pt x="1050" y="21365"/>
                  </a:cubicBezTo>
                  <a:cubicBezTo>
                    <a:pt x="1073" y="21388"/>
                    <a:pt x="1096" y="21411"/>
                    <a:pt x="1119" y="21456"/>
                  </a:cubicBezTo>
                  <a:lnTo>
                    <a:pt x="1119" y="21479"/>
                  </a:lnTo>
                  <a:cubicBezTo>
                    <a:pt x="1142" y="21502"/>
                    <a:pt x="1165" y="21525"/>
                    <a:pt x="1165" y="21548"/>
                  </a:cubicBezTo>
                  <a:cubicBezTo>
                    <a:pt x="1187" y="21548"/>
                    <a:pt x="1187" y="21593"/>
                    <a:pt x="1187" y="21593"/>
                  </a:cubicBezTo>
                  <a:cubicBezTo>
                    <a:pt x="1210" y="21616"/>
                    <a:pt x="1210" y="21639"/>
                    <a:pt x="1233" y="21639"/>
                  </a:cubicBezTo>
                  <a:lnTo>
                    <a:pt x="1233" y="21685"/>
                  </a:lnTo>
                  <a:cubicBezTo>
                    <a:pt x="1233" y="21685"/>
                    <a:pt x="1279" y="21776"/>
                    <a:pt x="1279" y="21776"/>
                  </a:cubicBezTo>
                  <a:cubicBezTo>
                    <a:pt x="1279" y="21799"/>
                    <a:pt x="1279" y="21822"/>
                    <a:pt x="1302" y="21822"/>
                  </a:cubicBezTo>
                  <a:lnTo>
                    <a:pt x="1302" y="21844"/>
                  </a:lnTo>
                  <a:cubicBezTo>
                    <a:pt x="1302" y="21867"/>
                    <a:pt x="1302" y="21890"/>
                    <a:pt x="1324" y="21936"/>
                  </a:cubicBezTo>
                  <a:cubicBezTo>
                    <a:pt x="1324" y="21959"/>
                    <a:pt x="1324" y="21981"/>
                    <a:pt x="1324" y="22004"/>
                  </a:cubicBezTo>
                  <a:lnTo>
                    <a:pt x="1324" y="22027"/>
                  </a:lnTo>
                  <a:cubicBezTo>
                    <a:pt x="1347" y="22050"/>
                    <a:pt x="1347" y="22073"/>
                    <a:pt x="1347" y="22073"/>
                  </a:cubicBezTo>
                  <a:lnTo>
                    <a:pt x="1347" y="22095"/>
                  </a:lnTo>
                  <a:cubicBezTo>
                    <a:pt x="1347" y="22118"/>
                    <a:pt x="1347" y="22141"/>
                    <a:pt x="1347" y="22164"/>
                  </a:cubicBezTo>
                  <a:lnTo>
                    <a:pt x="1347" y="22187"/>
                  </a:lnTo>
                  <a:cubicBezTo>
                    <a:pt x="1347" y="22210"/>
                    <a:pt x="1347" y="22232"/>
                    <a:pt x="1347" y="22232"/>
                  </a:cubicBezTo>
                  <a:lnTo>
                    <a:pt x="1324" y="22347"/>
                  </a:lnTo>
                  <a:cubicBezTo>
                    <a:pt x="1324" y="22369"/>
                    <a:pt x="1324" y="22392"/>
                    <a:pt x="1324" y="22415"/>
                  </a:cubicBezTo>
                  <a:cubicBezTo>
                    <a:pt x="1324" y="22415"/>
                    <a:pt x="1324" y="22484"/>
                    <a:pt x="1302" y="22484"/>
                  </a:cubicBezTo>
                  <a:lnTo>
                    <a:pt x="1279" y="22598"/>
                  </a:lnTo>
                  <a:cubicBezTo>
                    <a:pt x="1279" y="22620"/>
                    <a:pt x="1279" y="22643"/>
                    <a:pt x="1279" y="22643"/>
                  </a:cubicBezTo>
                  <a:lnTo>
                    <a:pt x="1256" y="22689"/>
                  </a:lnTo>
                  <a:lnTo>
                    <a:pt x="1233" y="22780"/>
                  </a:lnTo>
                  <a:lnTo>
                    <a:pt x="1210" y="22849"/>
                  </a:lnTo>
                  <a:lnTo>
                    <a:pt x="1165" y="22940"/>
                  </a:lnTo>
                  <a:cubicBezTo>
                    <a:pt x="1142" y="22963"/>
                    <a:pt x="1119" y="22986"/>
                    <a:pt x="1119" y="23031"/>
                  </a:cubicBezTo>
                  <a:cubicBezTo>
                    <a:pt x="1050" y="23145"/>
                    <a:pt x="982" y="23237"/>
                    <a:pt x="959" y="23282"/>
                  </a:cubicBezTo>
                  <a:cubicBezTo>
                    <a:pt x="571" y="23716"/>
                    <a:pt x="457" y="24310"/>
                    <a:pt x="617" y="24880"/>
                  </a:cubicBezTo>
                  <a:cubicBezTo>
                    <a:pt x="777" y="25451"/>
                    <a:pt x="1210" y="25884"/>
                    <a:pt x="1781" y="26067"/>
                  </a:cubicBezTo>
                  <a:lnTo>
                    <a:pt x="3926" y="26752"/>
                  </a:lnTo>
                  <a:cubicBezTo>
                    <a:pt x="3926" y="26752"/>
                    <a:pt x="3949" y="26797"/>
                    <a:pt x="3949" y="26797"/>
                  </a:cubicBezTo>
                  <a:cubicBezTo>
                    <a:pt x="3972" y="26820"/>
                    <a:pt x="3995" y="26843"/>
                    <a:pt x="3995" y="26866"/>
                  </a:cubicBezTo>
                  <a:cubicBezTo>
                    <a:pt x="3995" y="26866"/>
                    <a:pt x="4018" y="26912"/>
                    <a:pt x="4018" y="26912"/>
                  </a:cubicBezTo>
                  <a:cubicBezTo>
                    <a:pt x="4041" y="26934"/>
                    <a:pt x="4041" y="26957"/>
                    <a:pt x="4041" y="26980"/>
                  </a:cubicBezTo>
                  <a:lnTo>
                    <a:pt x="4063" y="27003"/>
                  </a:lnTo>
                  <a:cubicBezTo>
                    <a:pt x="4063" y="27003"/>
                    <a:pt x="4086" y="27026"/>
                    <a:pt x="4086" y="27049"/>
                  </a:cubicBezTo>
                  <a:lnTo>
                    <a:pt x="4109" y="27094"/>
                  </a:lnTo>
                  <a:cubicBezTo>
                    <a:pt x="4109" y="27117"/>
                    <a:pt x="4109" y="27140"/>
                    <a:pt x="4132" y="27163"/>
                  </a:cubicBezTo>
                  <a:cubicBezTo>
                    <a:pt x="4132" y="27163"/>
                    <a:pt x="4132" y="27163"/>
                    <a:pt x="4132" y="27186"/>
                  </a:cubicBezTo>
                  <a:cubicBezTo>
                    <a:pt x="4132" y="27208"/>
                    <a:pt x="4132" y="27208"/>
                    <a:pt x="4155" y="27231"/>
                  </a:cubicBezTo>
                  <a:lnTo>
                    <a:pt x="4155" y="27277"/>
                  </a:lnTo>
                  <a:cubicBezTo>
                    <a:pt x="4155" y="27277"/>
                    <a:pt x="4155" y="27300"/>
                    <a:pt x="4155" y="27322"/>
                  </a:cubicBezTo>
                  <a:lnTo>
                    <a:pt x="4155" y="27345"/>
                  </a:lnTo>
                  <a:cubicBezTo>
                    <a:pt x="4155" y="27368"/>
                    <a:pt x="4178" y="27391"/>
                    <a:pt x="4178" y="27414"/>
                  </a:cubicBezTo>
                  <a:cubicBezTo>
                    <a:pt x="4178" y="27437"/>
                    <a:pt x="4178" y="27459"/>
                    <a:pt x="4178" y="27482"/>
                  </a:cubicBezTo>
                  <a:lnTo>
                    <a:pt x="4178" y="27505"/>
                  </a:lnTo>
                  <a:cubicBezTo>
                    <a:pt x="4178" y="27528"/>
                    <a:pt x="4178" y="27551"/>
                    <a:pt x="4178" y="27574"/>
                  </a:cubicBezTo>
                  <a:cubicBezTo>
                    <a:pt x="4178" y="27574"/>
                    <a:pt x="4178" y="27574"/>
                    <a:pt x="4178" y="27596"/>
                  </a:cubicBezTo>
                  <a:cubicBezTo>
                    <a:pt x="4178" y="27596"/>
                    <a:pt x="4178" y="27619"/>
                    <a:pt x="4155" y="27642"/>
                  </a:cubicBezTo>
                  <a:lnTo>
                    <a:pt x="4155" y="27665"/>
                  </a:lnTo>
                  <a:cubicBezTo>
                    <a:pt x="4155" y="27688"/>
                    <a:pt x="4155" y="27756"/>
                    <a:pt x="4155" y="27756"/>
                  </a:cubicBezTo>
                  <a:cubicBezTo>
                    <a:pt x="4155" y="27779"/>
                    <a:pt x="4132" y="27802"/>
                    <a:pt x="4132" y="27825"/>
                  </a:cubicBezTo>
                  <a:cubicBezTo>
                    <a:pt x="4132" y="27825"/>
                    <a:pt x="4109" y="27916"/>
                    <a:pt x="4109" y="27916"/>
                  </a:cubicBezTo>
                  <a:cubicBezTo>
                    <a:pt x="4109" y="27939"/>
                    <a:pt x="4109" y="27962"/>
                    <a:pt x="4086" y="27962"/>
                  </a:cubicBezTo>
                  <a:lnTo>
                    <a:pt x="4063" y="28030"/>
                  </a:lnTo>
                  <a:lnTo>
                    <a:pt x="4063" y="28099"/>
                  </a:lnTo>
                  <a:lnTo>
                    <a:pt x="4018" y="28167"/>
                  </a:lnTo>
                  <a:cubicBezTo>
                    <a:pt x="4018" y="28167"/>
                    <a:pt x="3972" y="28258"/>
                    <a:pt x="3972" y="28258"/>
                  </a:cubicBezTo>
                  <a:cubicBezTo>
                    <a:pt x="3972" y="28281"/>
                    <a:pt x="3949" y="28304"/>
                    <a:pt x="3949" y="28350"/>
                  </a:cubicBezTo>
                  <a:cubicBezTo>
                    <a:pt x="3904" y="28418"/>
                    <a:pt x="3881" y="28464"/>
                    <a:pt x="3835" y="28509"/>
                  </a:cubicBezTo>
                  <a:cubicBezTo>
                    <a:pt x="3538" y="28601"/>
                    <a:pt x="3265" y="28783"/>
                    <a:pt x="3036" y="29012"/>
                  </a:cubicBezTo>
                  <a:cubicBezTo>
                    <a:pt x="3036" y="29034"/>
                    <a:pt x="2991" y="29080"/>
                    <a:pt x="2991" y="29080"/>
                  </a:cubicBezTo>
                  <a:cubicBezTo>
                    <a:pt x="2991" y="29080"/>
                    <a:pt x="2968" y="29126"/>
                    <a:pt x="2945" y="29126"/>
                  </a:cubicBezTo>
                  <a:cubicBezTo>
                    <a:pt x="2671" y="29468"/>
                    <a:pt x="2009" y="30404"/>
                    <a:pt x="1781" y="31751"/>
                  </a:cubicBezTo>
                  <a:cubicBezTo>
                    <a:pt x="1781" y="31773"/>
                    <a:pt x="1758" y="31773"/>
                    <a:pt x="1758" y="31796"/>
                  </a:cubicBezTo>
                  <a:cubicBezTo>
                    <a:pt x="1758" y="31842"/>
                    <a:pt x="1758" y="31888"/>
                    <a:pt x="1735" y="31933"/>
                  </a:cubicBezTo>
                  <a:cubicBezTo>
                    <a:pt x="1735" y="31956"/>
                    <a:pt x="1735" y="31979"/>
                    <a:pt x="1735" y="32002"/>
                  </a:cubicBezTo>
                  <a:cubicBezTo>
                    <a:pt x="1735" y="32047"/>
                    <a:pt x="1735" y="32093"/>
                    <a:pt x="1712" y="32139"/>
                  </a:cubicBezTo>
                  <a:lnTo>
                    <a:pt x="1712" y="32207"/>
                  </a:lnTo>
                  <a:cubicBezTo>
                    <a:pt x="1712" y="32253"/>
                    <a:pt x="1712" y="32298"/>
                    <a:pt x="1690" y="32344"/>
                  </a:cubicBezTo>
                  <a:cubicBezTo>
                    <a:pt x="1690" y="32367"/>
                    <a:pt x="1690" y="32390"/>
                    <a:pt x="1690" y="32413"/>
                  </a:cubicBezTo>
                  <a:cubicBezTo>
                    <a:pt x="1690" y="32458"/>
                    <a:pt x="1690" y="32527"/>
                    <a:pt x="1690" y="32595"/>
                  </a:cubicBezTo>
                  <a:cubicBezTo>
                    <a:pt x="1690" y="32618"/>
                    <a:pt x="1690" y="32641"/>
                    <a:pt x="1690" y="32664"/>
                  </a:cubicBezTo>
                  <a:cubicBezTo>
                    <a:pt x="1690" y="32709"/>
                    <a:pt x="1690" y="32755"/>
                    <a:pt x="1690" y="32801"/>
                  </a:cubicBezTo>
                  <a:cubicBezTo>
                    <a:pt x="1690" y="32801"/>
                    <a:pt x="1690" y="32892"/>
                    <a:pt x="1690" y="32892"/>
                  </a:cubicBezTo>
                  <a:cubicBezTo>
                    <a:pt x="1690" y="32937"/>
                    <a:pt x="1690" y="32983"/>
                    <a:pt x="1690" y="33052"/>
                  </a:cubicBezTo>
                  <a:lnTo>
                    <a:pt x="1690" y="33097"/>
                  </a:lnTo>
                  <a:cubicBezTo>
                    <a:pt x="1712" y="33166"/>
                    <a:pt x="1712" y="33234"/>
                    <a:pt x="1712" y="33326"/>
                  </a:cubicBezTo>
                  <a:lnTo>
                    <a:pt x="1712" y="33371"/>
                  </a:lnTo>
                  <a:cubicBezTo>
                    <a:pt x="1735" y="33417"/>
                    <a:pt x="1735" y="33485"/>
                    <a:pt x="1735" y="33554"/>
                  </a:cubicBezTo>
                  <a:lnTo>
                    <a:pt x="1758" y="33599"/>
                  </a:lnTo>
                  <a:cubicBezTo>
                    <a:pt x="1758" y="33668"/>
                    <a:pt x="1781" y="33714"/>
                    <a:pt x="1781" y="33782"/>
                  </a:cubicBezTo>
                  <a:lnTo>
                    <a:pt x="1781" y="33828"/>
                  </a:lnTo>
                  <a:cubicBezTo>
                    <a:pt x="1804" y="33896"/>
                    <a:pt x="1827" y="33987"/>
                    <a:pt x="1849" y="34056"/>
                  </a:cubicBezTo>
                  <a:cubicBezTo>
                    <a:pt x="1849" y="34079"/>
                    <a:pt x="1849" y="34102"/>
                    <a:pt x="1849" y="34102"/>
                  </a:cubicBezTo>
                  <a:cubicBezTo>
                    <a:pt x="1872" y="34170"/>
                    <a:pt x="1872" y="34239"/>
                    <a:pt x="1895" y="34307"/>
                  </a:cubicBezTo>
                  <a:lnTo>
                    <a:pt x="1918" y="34353"/>
                  </a:lnTo>
                  <a:cubicBezTo>
                    <a:pt x="1941" y="34421"/>
                    <a:pt x="1963" y="34490"/>
                    <a:pt x="1963" y="34558"/>
                  </a:cubicBezTo>
                  <a:lnTo>
                    <a:pt x="1986" y="34604"/>
                  </a:lnTo>
                  <a:cubicBezTo>
                    <a:pt x="2055" y="34764"/>
                    <a:pt x="2100" y="34923"/>
                    <a:pt x="2169" y="35083"/>
                  </a:cubicBezTo>
                  <a:lnTo>
                    <a:pt x="2192" y="35106"/>
                  </a:lnTo>
                  <a:lnTo>
                    <a:pt x="3789" y="34421"/>
                  </a:lnTo>
                  <a:lnTo>
                    <a:pt x="2192" y="35129"/>
                  </a:lnTo>
                  <a:cubicBezTo>
                    <a:pt x="2215" y="35197"/>
                    <a:pt x="2260" y="35266"/>
                    <a:pt x="2283" y="35334"/>
                  </a:cubicBezTo>
                  <a:lnTo>
                    <a:pt x="2306" y="35380"/>
                  </a:lnTo>
                  <a:cubicBezTo>
                    <a:pt x="2717" y="36202"/>
                    <a:pt x="3310" y="37023"/>
                    <a:pt x="4086" y="37776"/>
                  </a:cubicBezTo>
                  <a:cubicBezTo>
                    <a:pt x="4406" y="38096"/>
                    <a:pt x="4862" y="38279"/>
                    <a:pt x="5319" y="38279"/>
                  </a:cubicBezTo>
                  <a:lnTo>
                    <a:pt x="27642" y="38279"/>
                  </a:lnTo>
                  <a:cubicBezTo>
                    <a:pt x="27870" y="38279"/>
                    <a:pt x="28121" y="38233"/>
                    <a:pt x="28327" y="38142"/>
                  </a:cubicBezTo>
                  <a:lnTo>
                    <a:pt x="36384" y="34672"/>
                  </a:lnTo>
                  <a:cubicBezTo>
                    <a:pt x="36932" y="34444"/>
                    <a:pt x="37343" y="33987"/>
                    <a:pt x="37434" y="33394"/>
                  </a:cubicBezTo>
                  <a:cubicBezTo>
                    <a:pt x="37548" y="32823"/>
                    <a:pt x="37366" y="32230"/>
                    <a:pt x="36955" y="31842"/>
                  </a:cubicBezTo>
                  <a:cubicBezTo>
                    <a:pt x="36932" y="31796"/>
                    <a:pt x="36841" y="31705"/>
                    <a:pt x="36749" y="31568"/>
                  </a:cubicBezTo>
                  <a:cubicBezTo>
                    <a:pt x="36726" y="31522"/>
                    <a:pt x="36704" y="31500"/>
                    <a:pt x="36704" y="31477"/>
                  </a:cubicBezTo>
                  <a:cubicBezTo>
                    <a:pt x="36704" y="31477"/>
                    <a:pt x="36635" y="31363"/>
                    <a:pt x="36635" y="31363"/>
                  </a:cubicBezTo>
                  <a:lnTo>
                    <a:pt x="36589" y="31294"/>
                  </a:lnTo>
                  <a:lnTo>
                    <a:pt x="36567" y="31248"/>
                  </a:lnTo>
                  <a:lnTo>
                    <a:pt x="36544" y="31157"/>
                  </a:lnTo>
                  <a:cubicBezTo>
                    <a:pt x="36521" y="31134"/>
                    <a:pt x="36521" y="31111"/>
                    <a:pt x="36498" y="31089"/>
                  </a:cubicBezTo>
                  <a:lnTo>
                    <a:pt x="36475" y="30997"/>
                  </a:lnTo>
                  <a:cubicBezTo>
                    <a:pt x="36453" y="30975"/>
                    <a:pt x="36453" y="30929"/>
                    <a:pt x="36453" y="30906"/>
                  </a:cubicBezTo>
                  <a:cubicBezTo>
                    <a:pt x="36453" y="30906"/>
                    <a:pt x="36430" y="30838"/>
                    <a:pt x="36430" y="30815"/>
                  </a:cubicBezTo>
                  <a:lnTo>
                    <a:pt x="36407" y="30792"/>
                  </a:lnTo>
                  <a:cubicBezTo>
                    <a:pt x="36407" y="30769"/>
                    <a:pt x="36407" y="30746"/>
                    <a:pt x="36407" y="30723"/>
                  </a:cubicBezTo>
                  <a:cubicBezTo>
                    <a:pt x="36407" y="30723"/>
                    <a:pt x="36407" y="30701"/>
                    <a:pt x="36407" y="30701"/>
                  </a:cubicBezTo>
                  <a:cubicBezTo>
                    <a:pt x="36407" y="30678"/>
                    <a:pt x="36407" y="30655"/>
                    <a:pt x="36384" y="30632"/>
                  </a:cubicBezTo>
                  <a:lnTo>
                    <a:pt x="36384" y="30609"/>
                  </a:lnTo>
                  <a:cubicBezTo>
                    <a:pt x="36384" y="30586"/>
                    <a:pt x="36384" y="30564"/>
                    <a:pt x="36384" y="30541"/>
                  </a:cubicBezTo>
                  <a:lnTo>
                    <a:pt x="36384" y="30518"/>
                  </a:lnTo>
                  <a:cubicBezTo>
                    <a:pt x="36384" y="30495"/>
                    <a:pt x="36384" y="30472"/>
                    <a:pt x="36384" y="30450"/>
                  </a:cubicBezTo>
                  <a:cubicBezTo>
                    <a:pt x="36384" y="30450"/>
                    <a:pt x="36384" y="30427"/>
                    <a:pt x="36384" y="30427"/>
                  </a:cubicBezTo>
                  <a:cubicBezTo>
                    <a:pt x="36384" y="30404"/>
                    <a:pt x="36384" y="30381"/>
                    <a:pt x="36384" y="30335"/>
                  </a:cubicBezTo>
                  <a:cubicBezTo>
                    <a:pt x="36384" y="30335"/>
                    <a:pt x="36407" y="30335"/>
                    <a:pt x="36407" y="30313"/>
                  </a:cubicBezTo>
                  <a:cubicBezTo>
                    <a:pt x="36407" y="30290"/>
                    <a:pt x="36407" y="30267"/>
                    <a:pt x="36407" y="30244"/>
                  </a:cubicBezTo>
                  <a:lnTo>
                    <a:pt x="36407" y="30221"/>
                  </a:lnTo>
                  <a:cubicBezTo>
                    <a:pt x="36430" y="30198"/>
                    <a:pt x="36430" y="30176"/>
                    <a:pt x="36430" y="30153"/>
                  </a:cubicBezTo>
                  <a:cubicBezTo>
                    <a:pt x="36430" y="30130"/>
                    <a:pt x="36430" y="30130"/>
                    <a:pt x="36430" y="30130"/>
                  </a:cubicBezTo>
                  <a:lnTo>
                    <a:pt x="36453" y="30084"/>
                  </a:lnTo>
                  <a:cubicBezTo>
                    <a:pt x="36453" y="30062"/>
                    <a:pt x="36453" y="30039"/>
                    <a:pt x="36475" y="30039"/>
                  </a:cubicBezTo>
                  <a:cubicBezTo>
                    <a:pt x="36475" y="30016"/>
                    <a:pt x="36475" y="30016"/>
                    <a:pt x="36475" y="30016"/>
                  </a:cubicBezTo>
                  <a:cubicBezTo>
                    <a:pt x="36475" y="29970"/>
                    <a:pt x="36498" y="29947"/>
                    <a:pt x="36498" y="29925"/>
                  </a:cubicBezTo>
                  <a:lnTo>
                    <a:pt x="36521" y="29879"/>
                  </a:lnTo>
                  <a:cubicBezTo>
                    <a:pt x="36544" y="29856"/>
                    <a:pt x="36544" y="29810"/>
                    <a:pt x="36567" y="29788"/>
                  </a:cubicBezTo>
                  <a:lnTo>
                    <a:pt x="36589" y="29765"/>
                  </a:lnTo>
                  <a:cubicBezTo>
                    <a:pt x="36612" y="29719"/>
                    <a:pt x="36612" y="29673"/>
                    <a:pt x="36635" y="29651"/>
                  </a:cubicBezTo>
                  <a:lnTo>
                    <a:pt x="36658" y="29628"/>
                  </a:lnTo>
                  <a:cubicBezTo>
                    <a:pt x="36749" y="29468"/>
                    <a:pt x="36863" y="29308"/>
                    <a:pt x="37000" y="29148"/>
                  </a:cubicBezTo>
                  <a:cubicBezTo>
                    <a:pt x="37457" y="28646"/>
                    <a:pt x="37571" y="27893"/>
                    <a:pt x="37297" y="27254"/>
                  </a:cubicBezTo>
                  <a:cubicBezTo>
                    <a:pt x="37183" y="27026"/>
                    <a:pt x="37046" y="26820"/>
                    <a:pt x="36863" y="26661"/>
                  </a:cubicBezTo>
                  <a:cubicBezTo>
                    <a:pt x="36863" y="26615"/>
                    <a:pt x="36841" y="26546"/>
                    <a:pt x="36841" y="26501"/>
                  </a:cubicBezTo>
                  <a:cubicBezTo>
                    <a:pt x="36841" y="26455"/>
                    <a:pt x="36841" y="26432"/>
                    <a:pt x="36841" y="26409"/>
                  </a:cubicBezTo>
                  <a:cubicBezTo>
                    <a:pt x="36818" y="26318"/>
                    <a:pt x="36818" y="26250"/>
                    <a:pt x="36795" y="26158"/>
                  </a:cubicBezTo>
                  <a:cubicBezTo>
                    <a:pt x="36795" y="26136"/>
                    <a:pt x="36795" y="26136"/>
                    <a:pt x="36795" y="26113"/>
                  </a:cubicBezTo>
                  <a:cubicBezTo>
                    <a:pt x="36795" y="26021"/>
                    <a:pt x="36772" y="25930"/>
                    <a:pt x="36749" y="25839"/>
                  </a:cubicBezTo>
                  <a:lnTo>
                    <a:pt x="36726" y="25793"/>
                  </a:lnTo>
                  <a:cubicBezTo>
                    <a:pt x="36726" y="25679"/>
                    <a:pt x="36704" y="25588"/>
                    <a:pt x="36681" y="25519"/>
                  </a:cubicBezTo>
                  <a:cubicBezTo>
                    <a:pt x="36293" y="24150"/>
                    <a:pt x="35494" y="23305"/>
                    <a:pt x="35266" y="23077"/>
                  </a:cubicBezTo>
                  <a:lnTo>
                    <a:pt x="35243" y="23054"/>
                  </a:lnTo>
                  <a:cubicBezTo>
                    <a:pt x="34969" y="22780"/>
                    <a:pt x="34626" y="22620"/>
                    <a:pt x="34261" y="22575"/>
                  </a:cubicBezTo>
                  <a:lnTo>
                    <a:pt x="33965" y="22525"/>
                  </a:lnTo>
                  <a:lnTo>
                    <a:pt x="33965" y="22525"/>
                  </a:lnTo>
                  <a:cubicBezTo>
                    <a:pt x="33987" y="22413"/>
                    <a:pt x="33988" y="22323"/>
                    <a:pt x="34010" y="22255"/>
                  </a:cubicBezTo>
                  <a:cubicBezTo>
                    <a:pt x="34010" y="22232"/>
                    <a:pt x="34010" y="22187"/>
                    <a:pt x="34010" y="22187"/>
                  </a:cubicBezTo>
                  <a:cubicBezTo>
                    <a:pt x="34010" y="22073"/>
                    <a:pt x="34033" y="21959"/>
                    <a:pt x="34033" y="21867"/>
                  </a:cubicBezTo>
                  <a:cubicBezTo>
                    <a:pt x="34033" y="21844"/>
                    <a:pt x="34033" y="21822"/>
                    <a:pt x="34033" y="21799"/>
                  </a:cubicBezTo>
                  <a:lnTo>
                    <a:pt x="32275" y="21753"/>
                  </a:lnTo>
                  <a:lnTo>
                    <a:pt x="34033" y="21776"/>
                  </a:lnTo>
                  <a:cubicBezTo>
                    <a:pt x="34033" y="21685"/>
                    <a:pt x="34033" y="21616"/>
                    <a:pt x="34033" y="21502"/>
                  </a:cubicBezTo>
                  <a:lnTo>
                    <a:pt x="34033" y="21456"/>
                  </a:lnTo>
                  <a:cubicBezTo>
                    <a:pt x="34033" y="21365"/>
                    <a:pt x="34033" y="21274"/>
                    <a:pt x="34010" y="21160"/>
                  </a:cubicBezTo>
                  <a:lnTo>
                    <a:pt x="34010" y="21091"/>
                  </a:lnTo>
                  <a:cubicBezTo>
                    <a:pt x="34010" y="21000"/>
                    <a:pt x="33987" y="20931"/>
                    <a:pt x="33987" y="20840"/>
                  </a:cubicBezTo>
                  <a:cubicBezTo>
                    <a:pt x="33987" y="20817"/>
                    <a:pt x="33965" y="20817"/>
                    <a:pt x="33965" y="20794"/>
                  </a:cubicBezTo>
                  <a:cubicBezTo>
                    <a:pt x="33965" y="20703"/>
                    <a:pt x="33942" y="20612"/>
                    <a:pt x="33919" y="20521"/>
                  </a:cubicBezTo>
                  <a:lnTo>
                    <a:pt x="33896" y="20452"/>
                  </a:lnTo>
                  <a:cubicBezTo>
                    <a:pt x="33896" y="20361"/>
                    <a:pt x="33873" y="20269"/>
                    <a:pt x="33850" y="20201"/>
                  </a:cubicBezTo>
                  <a:cubicBezTo>
                    <a:pt x="33508" y="18946"/>
                    <a:pt x="32800" y="18124"/>
                    <a:pt x="32481" y="17804"/>
                  </a:cubicBezTo>
                  <a:cubicBezTo>
                    <a:pt x="32481" y="17782"/>
                    <a:pt x="32458" y="17759"/>
                    <a:pt x="32435" y="17759"/>
                  </a:cubicBezTo>
                  <a:cubicBezTo>
                    <a:pt x="32435" y="17736"/>
                    <a:pt x="32390" y="17690"/>
                    <a:pt x="32367" y="17690"/>
                  </a:cubicBezTo>
                  <a:cubicBezTo>
                    <a:pt x="32116" y="17462"/>
                    <a:pt x="31796" y="17302"/>
                    <a:pt x="31431" y="17257"/>
                  </a:cubicBezTo>
                  <a:lnTo>
                    <a:pt x="25999" y="16503"/>
                  </a:lnTo>
                  <a:cubicBezTo>
                    <a:pt x="25976" y="16229"/>
                    <a:pt x="25953" y="15955"/>
                    <a:pt x="25907" y="15727"/>
                  </a:cubicBezTo>
                  <a:cubicBezTo>
                    <a:pt x="27048" y="14244"/>
                    <a:pt x="27665" y="12418"/>
                    <a:pt x="27665" y="10523"/>
                  </a:cubicBezTo>
                  <a:cubicBezTo>
                    <a:pt x="27665" y="9268"/>
                    <a:pt x="27414" y="8058"/>
                    <a:pt x="26889" y="6940"/>
                  </a:cubicBezTo>
                  <a:cubicBezTo>
                    <a:pt x="26934" y="6894"/>
                    <a:pt x="26980" y="6848"/>
                    <a:pt x="27026" y="6803"/>
                  </a:cubicBezTo>
                  <a:cubicBezTo>
                    <a:pt x="27071" y="6757"/>
                    <a:pt x="27117" y="6688"/>
                    <a:pt x="27163" y="6620"/>
                  </a:cubicBezTo>
                  <a:cubicBezTo>
                    <a:pt x="27185" y="6574"/>
                    <a:pt x="27231" y="6529"/>
                    <a:pt x="27254" y="6483"/>
                  </a:cubicBezTo>
                  <a:cubicBezTo>
                    <a:pt x="27300" y="6415"/>
                    <a:pt x="27345" y="6346"/>
                    <a:pt x="27368" y="6255"/>
                  </a:cubicBezTo>
                  <a:cubicBezTo>
                    <a:pt x="27391" y="6209"/>
                    <a:pt x="27414" y="6163"/>
                    <a:pt x="27437" y="6118"/>
                  </a:cubicBezTo>
                  <a:cubicBezTo>
                    <a:pt x="27482" y="6049"/>
                    <a:pt x="27505" y="5981"/>
                    <a:pt x="27528" y="5890"/>
                  </a:cubicBezTo>
                  <a:cubicBezTo>
                    <a:pt x="27551" y="5867"/>
                    <a:pt x="27551" y="5821"/>
                    <a:pt x="27573" y="5753"/>
                  </a:cubicBezTo>
                  <a:cubicBezTo>
                    <a:pt x="27573" y="5707"/>
                    <a:pt x="27596" y="5661"/>
                    <a:pt x="27619" y="5593"/>
                  </a:cubicBezTo>
                  <a:cubicBezTo>
                    <a:pt x="27619" y="5570"/>
                    <a:pt x="27619" y="5524"/>
                    <a:pt x="27642" y="5479"/>
                  </a:cubicBezTo>
                  <a:cubicBezTo>
                    <a:pt x="27642" y="5433"/>
                    <a:pt x="27642" y="5410"/>
                    <a:pt x="27642" y="5365"/>
                  </a:cubicBezTo>
                  <a:cubicBezTo>
                    <a:pt x="27779" y="4429"/>
                    <a:pt x="27482" y="3310"/>
                    <a:pt x="26889" y="2352"/>
                  </a:cubicBezTo>
                  <a:cubicBezTo>
                    <a:pt x="26843" y="1781"/>
                    <a:pt x="26569" y="1210"/>
                    <a:pt x="26181" y="800"/>
                  </a:cubicBezTo>
                  <a:cubicBezTo>
                    <a:pt x="25725" y="297"/>
                    <a:pt x="25063" y="1"/>
                    <a:pt x="24309" y="1"/>
                  </a:cubicBez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424;p38"/>
            <p:cNvSpPr/>
            <p:nvPr/>
          </p:nvSpPr>
          <p:spPr>
            <a:xfrm>
              <a:off x="5588331" y="1400528"/>
              <a:ext cx="1088605" cy="273814"/>
            </a:xfrm>
            <a:custGeom>
              <a:avLst/>
              <a:gdLst/>
              <a:ahLst/>
              <a:cxnLst/>
              <a:rect l="l" t="t" r="r" b="b"/>
              <a:pathLst>
                <a:path w="33942" h="8538" extrusionOk="0">
                  <a:moveTo>
                    <a:pt x="33941" y="0"/>
                  </a:moveTo>
                  <a:lnTo>
                    <a:pt x="11504" y="92"/>
                  </a:lnTo>
                  <a:lnTo>
                    <a:pt x="2602" y="2214"/>
                  </a:lnTo>
                  <a:cubicBezTo>
                    <a:pt x="2602" y="2214"/>
                    <a:pt x="0" y="5090"/>
                    <a:pt x="3561" y="8537"/>
                  </a:cubicBezTo>
                  <a:lnTo>
                    <a:pt x="25884" y="8537"/>
                  </a:lnTo>
                  <a:lnTo>
                    <a:pt x="33941" y="5090"/>
                  </a:lnTo>
                  <a:cubicBezTo>
                    <a:pt x="33941" y="5090"/>
                    <a:pt x="31545" y="2694"/>
                    <a:pt x="339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425;p38"/>
            <p:cNvSpPr/>
            <p:nvPr/>
          </p:nvSpPr>
          <p:spPr>
            <a:xfrm>
              <a:off x="5588331" y="1400528"/>
              <a:ext cx="1088605" cy="273814"/>
            </a:xfrm>
            <a:custGeom>
              <a:avLst/>
              <a:gdLst/>
              <a:ahLst/>
              <a:cxnLst/>
              <a:rect l="l" t="t" r="r" b="b"/>
              <a:pathLst>
                <a:path w="33942" h="8538" extrusionOk="0">
                  <a:moveTo>
                    <a:pt x="33941" y="0"/>
                  </a:moveTo>
                  <a:lnTo>
                    <a:pt x="22871" y="46"/>
                  </a:lnTo>
                  <a:lnTo>
                    <a:pt x="11504" y="92"/>
                  </a:lnTo>
                  <a:lnTo>
                    <a:pt x="2602" y="2214"/>
                  </a:lnTo>
                  <a:cubicBezTo>
                    <a:pt x="2602" y="2214"/>
                    <a:pt x="0" y="5090"/>
                    <a:pt x="3561" y="8537"/>
                  </a:cubicBezTo>
                  <a:lnTo>
                    <a:pt x="25884" y="8537"/>
                  </a:lnTo>
                  <a:cubicBezTo>
                    <a:pt x="20999" y="4862"/>
                    <a:pt x="25952" y="2214"/>
                    <a:pt x="25952" y="2214"/>
                  </a:cubicBezTo>
                  <a:lnTo>
                    <a:pt x="33827" y="137"/>
                  </a:lnTo>
                  <a:cubicBezTo>
                    <a:pt x="33850" y="92"/>
                    <a:pt x="33896" y="46"/>
                    <a:pt x="339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426;p38"/>
            <p:cNvSpPr/>
            <p:nvPr/>
          </p:nvSpPr>
          <p:spPr>
            <a:xfrm>
              <a:off x="5669568" y="1400528"/>
              <a:ext cx="1007365" cy="73216"/>
            </a:xfrm>
            <a:custGeom>
              <a:avLst/>
              <a:gdLst/>
              <a:ahLst/>
              <a:cxnLst/>
              <a:rect l="l" t="t" r="r" b="b"/>
              <a:pathLst>
                <a:path w="31409" h="2283" extrusionOk="0">
                  <a:moveTo>
                    <a:pt x="31408" y="0"/>
                  </a:moveTo>
                  <a:lnTo>
                    <a:pt x="20338" y="46"/>
                  </a:lnTo>
                  <a:lnTo>
                    <a:pt x="8971" y="92"/>
                  </a:lnTo>
                  <a:lnTo>
                    <a:pt x="69" y="2214"/>
                  </a:lnTo>
                  <a:cubicBezTo>
                    <a:pt x="69" y="2214"/>
                    <a:pt x="46" y="2237"/>
                    <a:pt x="1" y="2283"/>
                  </a:cubicBezTo>
                  <a:lnTo>
                    <a:pt x="23305" y="2283"/>
                  </a:lnTo>
                  <a:cubicBezTo>
                    <a:pt x="23374" y="2237"/>
                    <a:pt x="23419" y="2214"/>
                    <a:pt x="23419" y="2214"/>
                  </a:cubicBezTo>
                  <a:lnTo>
                    <a:pt x="31294" y="137"/>
                  </a:lnTo>
                  <a:cubicBezTo>
                    <a:pt x="31317" y="92"/>
                    <a:pt x="31363" y="46"/>
                    <a:pt x="31408" y="0"/>
                  </a:cubicBezTo>
                  <a:close/>
                </a:path>
              </a:pathLst>
            </a:custGeom>
            <a:solidFill>
              <a:srgbClr val="BF0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427;p38"/>
            <p:cNvSpPr/>
            <p:nvPr/>
          </p:nvSpPr>
          <p:spPr>
            <a:xfrm>
              <a:off x="5669568" y="1400528"/>
              <a:ext cx="1007365" cy="73216"/>
            </a:xfrm>
            <a:custGeom>
              <a:avLst/>
              <a:gdLst/>
              <a:ahLst/>
              <a:cxnLst/>
              <a:rect l="l" t="t" r="r" b="b"/>
              <a:pathLst>
                <a:path w="31409" h="2283" extrusionOk="0">
                  <a:moveTo>
                    <a:pt x="31408" y="0"/>
                  </a:moveTo>
                  <a:lnTo>
                    <a:pt x="69" y="2214"/>
                  </a:lnTo>
                  <a:cubicBezTo>
                    <a:pt x="69" y="2214"/>
                    <a:pt x="46" y="2237"/>
                    <a:pt x="1" y="2283"/>
                  </a:cubicBezTo>
                  <a:lnTo>
                    <a:pt x="23305" y="2283"/>
                  </a:lnTo>
                  <a:cubicBezTo>
                    <a:pt x="23374" y="2237"/>
                    <a:pt x="23419" y="2214"/>
                    <a:pt x="23419" y="2214"/>
                  </a:cubicBezTo>
                  <a:lnTo>
                    <a:pt x="31294" y="137"/>
                  </a:lnTo>
                  <a:cubicBezTo>
                    <a:pt x="31317" y="92"/>
                    <a:pt x="31363" y="46"/>
                    <a:pt x="31408" y="0"/>
                  </a:cubicBezTo>
                  <a:close/>
                </a:path>
              </a:pathLst>
            </a:custGeom>
            <a:solidFill>
              <a:srgbClr val="BF0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428;p38"/>
            <p:cNvSpPr/>
            <p:nvPr/>
          </p:nvSpPr>
          <p:spPr>
            <a:xfrm>
              <a:off x="5640287" y="1531570"/>
              <a:ext cx="724037" cy="87134"/>
            </a:xfrm>
            <a:custGeom>
              <a:avLst/>
              <a:gdLst/>
              <a:ahLst/>
              <a:cxnLst/>
              <a:rect l="l" t="t" r="r" b="b"/>
              <a:pathLst>
                <a:path w="22575" h="2717" extrusionOk="0">
                  <a:moveTo>
                    <a:pt x="138" y="0"/>
                  </a:moveTo>
                  <a:cubicBezTo>
                    <a:pt x="1" y="753"/>
                    <a:pt x="46" y="1689"/>
                    <a:pt x="594" y="2716"/>
                  </a:cubicBezTo>
                  <a:lnTo>
                    <a:pt x="22575" y="2716"/>
                  </a:lnTo>
                  <a:cubicBezTo>
                    <a:pt x="21936" y="1666"/>
                    <a:pt x="22027" y="731"/>
                    <a:pt x="22415"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429;p38"/>
            <p:cNvSpPr/>
            <p:nvPr/>
          </p:nvSpPr>
          <p:spPr>
            <a:xfrm>
              <a:off x="6370871" y="1424677"/>
              <a:ext cx="292116" cy="218910"/>
            </a:xfrm>
            <a:custGeom>
              <a:avLst/>
              <a:gdLst/>
              <a:ahLst/>
              <a:cxnLst/>
              <a:rect l="l" t="t" r="r" b="b"/>
              <a:pathLst>
                <a:path w="9108" h="6826" extrusionOk="0">
                  <a:moveTo>
                    <a:pt x="8993" y="1"/>
                  </a:moveTo>
                  <a:cubicBezTo>
                    <a:pt x="7190" y="617"/>
                    <a:pt x="1621" y="2306"/>
                    <a:pt x="1621" y="2306"/>
                  </a:cubicBezTo>
                  <a:cubicBezTo>
                    <a:pt x="1621" y="2306"/>
                    <a:pt x="0" y="3333"/>
                    <a:pt x="525" y="5045"/>
                  </a:cubicBezTo>
                  <a:cubicBezTo>
                    <a:pt x="1050" y="6780"/>
                    <a:pt x="1872" y="6825"/>
                    <a:pt x="1872" y="6825"/>
                  </a:cubicBezTo>
                  <a:lnTo>
                    <a:pt x="9108" y="3790"/>
                  </a:lnTo>
                  <a:cubicBezTo>
                    <a:pt x="8628" y="3036"/>
                    <a:pt x="8012" y="1598"/>
                    <a:pt x="89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430;p38"/>
            <p:cNvSpPr/>
            <p:nvPr/>
          </p:nvSpPr>
          <p:spPr>
            <a:xfrm>
              <a:off x="6370871" y="1424677"/>
              <a:ext cx="288460" cy="214516"/>
            </a:xfrm>
            <a:custGeom>
              <a:avLst/>
              <a:gdLst/>
              <a:ahLst/>
              <a:cxnLst/>
              <a:rect l="l" t="t" r="r" b="b"/>
              <a:pathLst>
                <a:path w="8994" h="6689" extrusionOk="0">
                  <a:moveTo>
                    <a:pt x="8993" y="1"/>
                  </a:moveTo>
                  <a:lnTo>
                    <a:pt x="8993" y="1"/>
                  </a:lnTo>
                  <a:cubicBezTo>
                    <a:pt x="7190" y="617"/>
                    <a:pt x="1621" y="2306"/>
                    <a:pt x="1621" y="2306"/>
                  </a:cubicBezTo>
                  <a:cubicBezTo>
                    <a:pt x="1621" y="2306"/>
                    <a:pt x="0" y="3333"/>
                    <a:pt x="525" y="5045"/>
                  </a:cubicBezTo>
                  <a:cubicBezTo>
                    <a:pt x="845" y="6072"/>
                    <a:pt x="1256" y="6506"/>
                    <a:pt x="1552" y="6688"/>
                  </a:cubicBezTo>
                  <a:cubicBezTo>
                    <a:pt x="457" y="5159"/>
                    <a:pt x="1735" y="2899"/>
                    <a:pt x="1735" y="2899"/>
                  </a:cubicBezTo>
                  <a:lnTo>
                    <a:pt x="8697" y="594"/>
                  </a:lnTo>
                  <a:cubicBezTo>
                    <a:pt x="8765" y="411"/>
                    <a:pt x="8857" y="206"/>
                    <a:pt x="8993"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431;p38"/>
            <p:cNvSpPr/>
            <p:nvPr/>
          </p:nvSpPr>
          <p:spPr>
            <a:xfrm>
              <a:off x="6464551" y="1450302"/>
              <a:ext cx="183070" cy="59458"/>
            </a:xfrm>
            <a:custGeom>
              <a:avLst/>
              <a:gdLst/>
              <a:ahLst/>
              <a:cxnLst/>
              <a:rect l="l" t="t" r="r" b="b"/>
              <a:pathLst>
                <a:path w="5708" h="1854" extrusionOk="0">
                  <a:moveTo>
                    <a:pt x="5707" y="1"/>
                  </a:moveTo>
                  <a:lnTo>
                    <a:pt x="5707" y="1"/>
                  </a:lnTo>
                  <a:cubicBezTo>
                    <a:pt x="5547" y="46"/>
                    <a:pt x="5388" y="92"/>
                    <a:pt x="5228" y="137"/>
                  </a:cubicBezTo>
                  <a:cubicBezTo>
                    <a:pt x="4361" y="411"/>
                    <a:pt x="3493" y="685"/>
                    <a:pt x="3493" y="685"/>
                  </a:cubicBezTo>
                  <a:cubicBezTo>
                    <a:pt x="3493" y="685"/>
                    <a:pt x="2603" y="959"/>
                    <a:pt x="1736" y="1233"/>
                  </a:cubicBezTo>
                  <a:cubicBezTo>
                    <a:pt x="1302" y="1393"/>
                    <a:pt x="868" y="1530"/>
                    <a:pt x="549" y="1644"/>
                  </a:cubicBezTo>
                  <a:cubicBezTo>
                    <a:pt x="206" y="1758"/>
                    <a:pt x="1" y="1849"/>
                    <a:pt x="1" y="1849"/>
                  </a:cubicBezTo>
                  <a:cubicBezTo>
                    <a:pt x="1" y="1852"/>
                    <a:pt x="5" y="1854"/>
                    <a:pt x="13" y="1854"/>
                  </a:cubicBezTo>
                  <a:cubicBezTo>
                    <a:pt x="64" y="1854"/>
                    <a:pt x="275" y="1795"/>
                    <a:pt x="572" y="1735"/>
                  </a:cubicBezTo>
                  <a:cubicBezTo>
                    <a:pt x="891" y="1644"/>
                    <a:pt x="1348" y="1507"/>
                    <a:pt x="1781" y="1393"/>
                  </a:cubicBezTo>
                  <a:cubicBezTo>
                    <a:pt x="2671" y="1142"/>
                    <a:pt x="3562" y="891"/>
                    <a:pt x="3562" y="891"/>
                  </a:cubicBezTo>
                  <a:cubicBezTo>
                    <a:pt x="3562" y="891"/>
                    <a:pt x="4406" y="594"/>
                    <a:pt x="5274" y="297"/>
                  </a:cubicBezTo>
                  <a:cubicBezTo>
                    <a:pt x="5411" y="252"/>
                    <a:pt x="5525" y="206"/>
                    <a:pt x="5662" y="160"/>
                  </a:cubicBezTo>
                  <a:cubicBezTo>
                    <a:pt x="5662" y="115"/>
                    <a:pt x="5684" y="46"/>
                    <a:pt x="57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432;p38"/>
            <p:cNvSpPr/>
            <p:nvPr/>
          </p:nvSpPr>
          <p:spPr>
            <a:xfrm>
              <a:off x="6384757" y="1512520"/>
              <a:ext cx="141344" cy="62248"/>
            </a:xfrm>
            <a:custGeom>
              <a:avLst/>
              <a:gdLst/>
              <a:ahLst/>
              <a:cxnLst/>
              <a:rect l="l" t="t" r="r" b="b"/>
              <a:pathLst>
                <a:path w="4407" h="1941" extrusionOk="0">
                  <a:moveTo>
                    <a:pt x="4406" y="1"/>
                  </a:moveTo>
                  <a:cubicBezTo>
                    <a:pt x="4406" y="1"/>
                    <a:pt x="4224" y="69"/>
                    <a:pt x="3973" y="160"/>
                  </a:cubicBezTo>
                  <a:cubicBezTo>
                    <a:pt x="3699" y="275"/>
                    <a:pt x="3356" y="434"/>
                    <a:pt x="3014" y="571"/>
                  </a:cubicBezTo>
                  <a:cubicBezTo>
                    <a:pt x="2329" y="868"/>
                    <a:pt x="1622" y="1142"/>
                    <a:pt x="1622" y="1142"/>
                  </a:cubicBezTo>
                  <a:lnTo>
                    <a:pt x="1211" y="1325"/>
                  </a:lnTo>
                  <a:cubicBezTo>
                    <a:pt x="937" y="1439"/>
                    <a:pt x="594" y="1576"/>
                    <a:pt x="252" y="1713"/>
                  </a:cubicBezTo>
                  <a:cubicBezTo>
                    <a:pt x="161" y="1735"/>
                    <a:pt x="92" y="1781"/>
                    <a:pt x="1" y="1804"/>
                  </a:cubicBezTo>
                  <a:cubicBezTo>
                    <a:pt x="1" y="1850"/>
                    <a:pt x="1" y="1895"/>
                    <a:pt x="1" y="1941"/>
                  </a:cubicBezTo>
                  <a:cubicBezTo>
                    <a:pt x="115" y="1918"/>
                    <a:pt x="206" y="1895"/>
                    <a:pt x="298" y="1850"/>
                  </a:cubicBezTo>
                  <a:cubicBezTo>
                    <a:pt x="663" y="1735"/>
                    <a:pt x="1005" y="1621"/>
                    <a:pt x="1279" y="1507"/>
                  </a:cubicBezTo>
                  <a:cubicBezTo>
                    <a:pt x="1530" y="1416"/>
                    <a:pt x="1713" y="1347"/>
                    <a:pt x="1713" y="1347"/>
                  </a:cubicBezTo>
                  <a:cubicBezTo>
                    <a:pt x="1713" y="1347"/>
                    <a:pt x="2398" y="1051"/>
                    <a:pt x="3082" y="708"/>
                  </a:cubicBezTo>
                  <a:cubicBezTo>
                    <a:pt x="3425" y="548"/>
                    <a:pt x="3744" y="389"/>
                    <a:pt x="3995" y="252"/>
                  </a:cubicBezTo>
                  <a:cubicBezTo>
                    <a:pt x="4246" y="115"/>
                    <a:pt x="4406" y="24"/>
                    <a:pt x="4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433;p38"/>
            <p:cNvSpPr/>
            <p:nvPr/>
          </p:nvSpPr>
          <p:spPr>
            <a:xfrm>
              <a:off x="6461632" y="1486895"/>
              <a:ext cx="181594" cy="71933"/>
            </a:xfrm>
            <a:custGeom>
              <a:avLst/>
              <a:gdLst/>
              <a:ahLst/>
              <a:cxnLst/>
              <a:rect l="l" t="t" r="r" b="b"/>
              <a:pathLst>
                <a:path w="5662" h="2243" extrusionOk="0">
                  <a:moveTo>
                    <a:pt x="5638" y="1"/>
                  </a:moveTo>
                  <a:cubicBezTo>
                    <a:pt x="5570" y="46"/>
                    <a:pt x="5479" y="92"/>
                    <a:pt x="5410" y="115"/>
                  </a:cubicBezTo>
                  <a:cubicBezTo>
                    <a:pt x="4497" y="480"/>
                    <a:pt x="3607" y="823"/>
                    <a:pt x="3607" y="823"/>
                  </a:cubicBezTo>
                  <a:cubicBezTo>
                    <a:pt x="3607" y="823"/>
                    <a:pt x="2694" y="1165"/>
                    <a:pt x="1804" y="1530"/>
                  </a:cubicBezTo>
                  <a:cubicBezTo>
                    <a:pt x="1347" y="1690"/>
                    <a:pt x="891" y="1872"/>
                    <a:pt x="548" y="2009"/>
                  </a:cubicBezTo>
                  <a:cubicBezTo>
                    <a:pt x="206" y="2146"/>
                    <a:pt x="1" y="2238"/>
                    <a:pt x="1" y="2238"/>
                  </a:cubicBezTo>
                  <a:cubicBezTo>
                    <a:pt x="1" y="2241"/>
                    <a:pt x="4" y="2242"/>
                    <a:pt x="12" y="2242"/>
                  </a:cubicBezTo>
                  <a:cubicBezTo>
                    <a:pt x="61" y="2242"/>
                    <a:pt x="273" y="2177"/>
                    <a:pt x="571" y="2078"/>
                  </a:cubicBezTo>
                  <a:cubicBezTo>
                    <a:pt x="936" y="1964"/>
                    <a:pt x="1393" y="1827"/>
                    <a:pt x="1849" y="1667"/>
                  </a:cubicBezTo>
                  <a:cubicBezTo>
                    <a:pt x="2762" y="1347"/>
                    <a:pt x="3676" y="1028"/>
                    <a:pt x="3676" y="1028"/>
                  </a:cubicBezTo>
                  <a:cubicBezTo>
                    <a:pt x="3676" y="1028"/>
                    <a:pt x="4566" y="640"/>
                    <a:pt x="5456" y="252"/>
                  </a:cubicBezTo>
                  <a:cubicBezTo>
                    <a:pt x="5524" y="229"/>
                    <a:pt x="5593" y="183"/>
                    <a:pt x="5661" y="161"/>
                  </a:cubicBezTo>
                  <a:cubicBezTo>
                    <a:pt x="5661" y="115"/>
                    <a:pt x="5638" y="69"/>
                    <a:pt x="56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434;p38"/>
            <p:cNvSpPr/>
            <p:nvPr/>
          </p:nvSpPr>
          <p:spPr>
            <a:xfrm>
              <a:off x="6445532" y="1543212"/>
              <a:ext cx="148624" cy="55802"/>
            </a:xfrm>
            <a:custGeom>
              <a:avLst/>
              <a:gdLst/>
              <a:ahLst/>
              <a:cxnLst/>
              <a:rect l="l" t="t" r="r" b="b"/>
              <a:pathLst>
                <a:path w="4634" h="1740" extrusionOk="0">
                  <a:moveTo>
                    <a:pt x="4607" y="1"/>
                  </a:moveTo>
                  <a:cubicBezTo>
                    <a:pt x="4550" y="1"/>
                    <a:pt x="3988" y="195"/>
                    <a:pt x="3447" y="390"/>
                  </a:cubicBezTo>
                  <a:cubicBezTo>
                    <a:pt x="2876" y="619"/>
                    <a:pt x="2306" y="847"/>
                    <a:pt x="2306" y="847"/>
                  </a:cubicBezTo>
                  <a:cubicBezTo>
                    <a:pt x="2306" y="847"/>
                    <a:pt x="1735" y="1075"/>
                    <a:pt x="1165" y="1303"/>
                  </a:cubicBezTo>
                  <a:cubicBezTo>
                    <a:pt x="594" y="1532"/>
                    <a:pt x="0" y="1714"/>
                    <a:pt x="23" y="1737"/>
                  </a:cubicBezTo>
                  <a:cubicBezTo>
                    <a:pt x="23" y="1739"/>
                    <a:pt x="28" y="1740"/>
                    <a:pt x="36" y="1740"/>
                  </a:cubicBezTo>
                  <a:cubicBezTo>
                    <a:pt x="127" y="1740"/>
                    <a:pt x="688" y="1628"/>
                    <a:pt x="1210" y="1440"/>
                  </a:cubicBezTo>
                  <a:cubicBezTo>
                    <a:pt x="1804" y="1258"/>
                    <a:pt x="2374" y="1029"/>
                    <a:pt x="2374" y="1029"/>
                  </a:cubicBezTo>
                  <a:cubicBezTo>
                    <a:pt x="2374" y="1029"/>
                    <a:pt x="2945" y="801"/>
                    <a:pt x="3493" y="527"/>
                  </a:cubicBezTo>
                  <a:cubicBezTo>
                    <a:pt x="4063" y="276"/>
                    <a:pt x="4634" y="48"/>
                    <a:pt x="4611" y="2"/>
                  </a:cubicBezTo>
                  <a:cubicBezTo>
                    <a:pt x="4611" y="1"/>
                    <a:pt x="4610" y="1"/>
                    <a:pt x="46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435;p38"/>
            <p:cNvSpPr/>
            <p:nvPr/>
          </p:nvSpPr>
          <p:spPr>
            <a:xfrm>
              <a:off x="5750099" y="1473714"/>
              <a:ext cx="99585" cy="200630"/>
            </a:xfrm>
            <a:custGeom>
              <a:avLst/>
              <a:gdLst/>
              <a:ahLst/>
              <a:cxnLst/>
              <a:rect l="l" t="t" r="r" b="b"/>
              <a:pathLst>
                <a:path w="3105" h="6256" extrusionOk="0">
                  <a:moveTo>
                    <a:pt x="1142" y="1"/>
                  </a:moveTo>
                  <a:cubicBezTo>
                    <a:pt x="822" y="777"/>
                    <a:pt x="0" y="3493"/>
                    <a:pt x="2511" y="6255"/>
                  </a:cubicBezTo>
                  <a:lnTo>
                    <a:pt x="3105" y="6255"/>
                  </a:lnTo>
                  <a:cubicBezTo>
                    <a:pt x="69" y="3219"/>
                    <a:pt x="1484" y="275"/>
                    <a:pt x="1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436;p38"/>
            <p:cNvSpPr/>
            <p:nvPr/>
          </p:nvSpPr>
          <p:spPr>
            <a:xfrm>
              <a:off x="5702505" y="1473714"/>
              <a:ext cx="99617" cy="200630"/>
            </a:xfrm>
            <a:custGeom>
              <a:avLst/>
              <a:gdLst/>
              <a:ahLst/>
              <a:cxnLst/>
              <a:rect l="l" t="t" r="r" b="b"/>
              <a:pathLst>
                <a:path w="3106" h="6256" extrusionOk="0">
                  <a:moveTo>
                    <a:pt x="1142" y="1"/>
                  </a:moveTo>
                  <a:cubicBezTo>
                    <a:pt x="822" y="777"/>
                    <a:pt x="1" y="3493"/>
                    <a:pt x="2512" y="6255"/>
                  </a:cubicBezTo>
                  <a:lnTo>
                    <a:pt x="3105" y="6255"/>
                  </a:lnTo>
                  <a:cubicBezTo>
                    <a:pt x="69" y="3219"/>
                    <a:pt x="1462" y="275"/>
                    <a:pt x="1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437;p38"/>
            <p:cNvSpPr/>
            <p:nvPr/>
          </p:nvSpPr>
          <p:spPr>
            <a:xfrm>
              <a:off x="6195922" y="1473714"/>
              <a:ext cx="99585" cy="200630"/>
            </a:xfrm>
            <a:custGeom>
              <a:avLst/>
              <a:gdLst/>
              <a:ahLst/>
              <a:cxnLst/>
              <a:rect l="l" t="t" r="r" b="b"/>
              <a:pathLst>
                <a:path w="3105" h="6256" extrusionOk="0">
                  <a:moveTo>
                    <a:pt x="1141" y="1"/>
                  </a:moveTo>
                  <a:cubicBezTo>
                    <a:pt x="822" y="777"/>
                    <a:pt x="0" y="3493"/>
                    <a:pt x="2511" y="6255"/>
                  </a:cubicBezTo>
                  <a:lnTo>
                    <a:pt x="3104" y="6255"/>
                  </a:lnTo>
                  <a:cubicBezTo>
                    <a:pt x="69" y="3219"/>
                    <a:pt x="1461" y="275"/>
                    <a:pt x="1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438;p38"/>
            <p:cNvSpPr/>
            <p:nvPr/>
          </p:nvSpPr>
          <p:spPr>
            <a:xfrm>
              <a:off x="6243483" y="1473714"/>
              <a:ext cx="99585" cy="200630"/>
            </a:xfrm>
            <a:custGeom>
              <a:avLst/>
              <a:gdLst/>
              <a:ahLst/>
              <a:cxnLst/>
              <a:rect l="l" t="t" r="r" b="b"/>
              <a:pathLst>
                <a:path w="3105" h="6256" extrusionOk="0">
                  <a:moveTo>
                    <a:pt x="1142" y="1"/>
                  </a:moveTo>
                  <a:cubicBezTo>
                    <a:pt x="822" y="777"/>
                    <a:pt x="1" y="3493"/>
                    <a:pt x="2511" y="6255"/>
                  </a:cubicBezTo>
                  <a:lnTo>
                    <a:pt x="3105" y="6255"/>
                  </a:lnTo>
                  <a:cubicBezTo>
                    <a:pt x="69" y="3219"/>
                    <a:pt x="1462" y="275"/>
                    <a:pt x="1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439;p38"/>
            <p:cNvSpPr/>
            <p:nvPr/>
          </p:nvSpPr>
          <p:spPr>
            <a:xfrm>
              <a:off x="5682749" y="1244598"/>
              <a:ext cx="1025646" cy="291388"/>
            </a:xfrm>
            <a:custGeom>
              <a:avLst/>
              <a:gdLst/>
              <a:ahLst/>
              <a:cxnLst/>
              <a:rect l="l" t="t" r="r" b="b"/>
              <a:pathLst>
                <a:path w="31979" h="9086" extrusionOk="0">
                  <a:moveTo>
                    <a:pt x="20863" y="1"/>
                  </a:moveTo>
                  <a:lnTo>
                    <a:pt x="1" y="1872"/>
                  </a:lnTo>
                  <a:cubicBezTo>
                    <a:pt x="2466" y="4155"/>
                    <a:pt x="457" y="6574"/>
                    <a:pt x="457" y="6574"/>
                  </a:cubicBezTo>
                  <a:lnTo>
                    <a:pt x="8240" y="9085"/>
                  </a:lnTo>
                  <a:lnTo>
                    <a:pt x="28966" y="7145"/>
                  </a:lnTo>
                  <a:cubicBezTo>
                    <a:pt x="31979" y="3630"/>
                    <a:pt x="29308" y="1188"/>
                    <a:pt x="29308" y="1188"/>
                  </a:cubicBezTo>
                  <a:lnTo>
                    <a:pt x="208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440;p38"/>
            <p:cNvSpPr/>
            <p:nvPr/>
          </p:nvSpPr>
          <p:spPr>
            <a:xfrm>
              <a:off x="5682749" y="1244598"/>
              <a:ext cx="1025646" cy="291388"/>
            </a:xfrm>
            <a:custGeom>
              <a:avLst/>
              <a:gdLst/>
              <a:ahLst/>
              <a:cxnLst/>
              <a:rect l="l" t="t" r="r" b="b"/>
              <a:pathLst>
                <a:path w="31979" h="9086" extrusionOk="0">
                  <a:moveTo>
                    <a:pt x="20863" y="1"/>
                  </a:moveTo>
                  <a:lnTo>
                    <a:pt x="10295" y="936"/>
                  </a:lnTo>
                  <a:lnTo>
                    <a:pt x="1" y="1872"/>
                  </a:lnTo>
                  <a:cubicBezTo>
                    <a:pt x="46" y="1895"/>
                    <a:pt x="92" y="1941"/>
                    <a:pt x="115" y="1964"/>
                  </a:cubicBezTo>
                  <a:lnTo>
                    <a:pt x="7624" y="3219"/>
                  </a:lnTo>
                  <a:cubicBezTo>
                    <a:pt x="7624" y="3219"/>
                    <a:pt x="12463" y="5250"/>
                    <a:pt x="8240" y="9085"/>
                  </a:cubicBezTo>
                  <a:lnTo>
                    <a:pt x="28966" y="7145"/>
                  </a:lnTo>
                  <a:cubicBezTo>
                    <a:pt x="31979" y="3630"/>
                    <a:pt x="29308" y="1188"/>
                    <a:pt x="29308" y="1188"/>
                  </a:cubicBezTo>
                  <a:lnTo>
                    <a:pt x="208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441;p38"/>
            <p:cNvSpPr/>
            <p:nvPr/>
          </p:nvSpPr>
          <p:spPr>
            <a:xfrm>
              <a:off x="5682749" y="1244598"/>
              <a:ext cx="942194" cy="104709"/>
            </a:xfrm>
            <a:custGeom>
              <a:avLst/>
              <a:gdLst/>
              <a:ahLst/>
              <a:cxnLst/>
              <a:rect l="l" t="t" r="r" b="b"/>
              <a:pathLst>
                <a:path w="29377" h="3265" extrusionOk="0">
                  <a:moveTo>
                    <a:pt x="20863" y="1"/>
                  </a:moveTo>
                  <a:lnTo>
                    <a:pt x="10295" y="936"/>
                  </a:lnTo>
                  <a:lnTo>
                    <a:pt x="1" y="1872"/>
                  </a:lnTo>
                  <a:cubicBezTo>
                    <a:pt x="46" y="1895"/>
                    <a:pt x="92" y="1941"/>
                    <a:pt x="115" y="1964"/>
                  </a:cubicBezTo>
                  <a:lnTo>
                    <a:pt x="7624" y="3219"/>
                  </a:lnTo>
                  <a:cubicBezTo>
                    <a:pt x="7624" y="3219"/>
                    <a:pt x="7670" y="3242"/>
                    <a:pt x="7738" y="3265"/>
                  </a:cubicBezTo>
                  <a:lnTo>
                    <a:pt x="29377" y="1256"/>
                  </a:lnTo>
                  <a:cubicBezTo>
                    <a:pt x="29331" y="1210"/>
                    <a:pt x="29308" y="1188"/>
                    <a:pt x="29308" y="1188"/>
                  </a:cubicBezTo>
                  <a:lnTo>
                    <a:pt x="20863"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442;p38"/>
            <p:cNvSpPr/>
            <p:nvPr/>
          </p:nvSpPr>
          <p:spPr>
            <a:xfrm>
              <a:off x="5682749" y="1282667"/>
              <a:ext cx="942194" cy="66641"/>
            </a:xfrm>
            <a:custGeom>
              <a:avLst/>
              <a:gdLst/>
              <a:ahLst/>
              <a:cxnLst/>
              <a:rect l="l" t="t" r="r" b="b"/>
              <a:pathLst>
                <a:path w="29377" h="2078" extrusionOk="0">
                  <a:moveTo>
                    <a:pt x="29308" y="1"/>
                  </a:moveTo>
                  <a:lnTo>
                    <a:pt x="1" y="685"/>
                  </a:lnTo>
                  <a:cubicBezTo>
                    <a:pt x="46" y="708"/>
                    <a:pt x="92" y="754"/>
                    <a:pt x="115" y="777"/>
                  </a:cubicBezTo>
                  <a:lnTo>
                    <a:pt x="7624" y="2032"/>
                  </a:lnTo>
                  <a:cubicBezTo>
                    <a:pt x="7624" y="2032"/>
                    <a:pt x="7670" y="2055"/>
                    <a:pt x="7738" y="2078"/>
                  </a:cubicBezTo>
                  <a:lnTo>
                    <a:pt x="29377" y="69"/>
                  </a:lnTo>
                  <a:cubicBezTo>
                    <a:pt x="29331" y="23"/>
                    <a:pt x="29308" y="1"/>
                    <a:pt x="29308"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443;p38"/>
            <p:cNvSpPr/>
            <p:nvPr/>
          </p:nvSpPr>
          <p:spPr>
            <a:xfrm>
              <a:off x="5989479" y="1336097"/>
              <a:ext cx="671342" cy="144251"/>
            </a:xfrm>
            <a:custGeom>
              <a:avLst/>
              <a:gdLst/>
              <a:ahLst/>
              <a:cxnLst/>
              <a:rect l="l" t="t" r="r" b="b"/>
              <a:pathLst>
                <a:path w="20932" h="4498" extrusionOk="0">
                  <a:moveTo>
                    <a:pt x="20703" y="1"/>
                  </a:moveTo>
                  <a:lnTo>
                    <a:pt x="0" y="1941"/>
                  </a:lnTo>
                  <a:cubicBezTo>
                    <a:pt x="411" y="2580"/>
                    <a:pt x="594" y="3447"/>
                    <a:pt x="69" y="4497"/>
                  </a:cubicBezTo>
                  <a:lnTo>
                    <a:pt x="20497" y="2580"/>
                  </a:lnTo>
                  <a:cubicBezTo>
                    <a:pt x="20931" y="1576"/>
                    <a:pt x="20885" y="686"/>
                    <a:pt x="20703"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444;p38"/>
            <p:cNvSpPr/>
            <p:nvPr/>
          </p:nvSpPr>
          <p:spPr>
            <a:xfrm>
              <a:off x="5701767" y="1325129"/>
              <a:ext cx="276754" cy="183761"/>
            </a:xfrm>
            <a:custGeom>
              <a:avLst/>
              <a:gdLst/>
              <a:ahLst/>
              <a:cxnLst/>
              <a:rect l="l" t="t" r="r" b="b"/>
              <a:pathLst>
                <a:path w="8629" h="5730" extrusionOk="0">
                  <a:moveTo>
                    <a:pt x="1" y="0"/>
                  </a:moveTo>
                  <a:lnTo>
                    <a:pt x="1" y="0"/>
                  </a:lnTo>
                  <a:cubicBezTo>
                    <a:pt x="1028" y="1416"/>
                    <a:pt x="594" y="2785"/>
                    <a:pt x="206" y="3515"/>
                  </a:cubicBezTo>
                  <a:lnTo>
                    <a:pt x="7191" y="5730"/>
                  </a:lnTo>
                  <a:cubicBezTo>
                    <a:pt x="7191" y="5730"/>
                    <a:pt x="7944" y="5615"/>
                    <a:pt x="8287" y="3949"/>
                  </a:cubicBezTo>
                  <a:cubicBezTo>
                    <a:pt x="8629" y="2306"/>
                    <a:pt x="7031" y="1507"/>
                    <a:pt x="7031" y="1507"/>
                  </a:cubicBezTo>
                  <a:cubicBezTo>
                    <a:pt x="7031" y="1507"/>
                    <a:pt x="1713" y="41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445;p38"/>
            <p:cNvSpPr/>
            <p:nvPr/>
          </p:nvSpPr>
          <p:spPr>
            <a:xfrm>
              <a:off x="5701767" y="1325129"/>
              <a:ext cx="276754" cy="178630"/>
            </a:xfrm>
            <a:custGeom>
              <a:avLst/>
              <a:gdLst/>
              <a:ahLst/>
              <a:cxnLst/>
              <a:rect l="l" t="t" r="r" b="b"/>
              <a:pathLst>
                <a:path w="8629" h="5570" extrusionOk="0">
                  <a:moveTo>
                    <a:pt x="1" y="0"/>
                  </a:moveTo>
                  <a:cubicBezTo>
                    <a:pt x="115" y="183"/>
                    <a:pt x="229" y="343"/>
                    <a:pt x="321" y="525"/>
                  </a:cubicBezTo>
                  <a:lnTo>
                    <a:pt x="6986" y="2055"/>
                  </a:lnTo>
                  <a:cubicBezTo>
                    <a:pt x="6986" y="2055"/>
                    <a:pt x="8355" y="4063"/>
                    <a:pt x="7488" y="5570"/>
                  </a:cubicBezTo>
                  <a:cubicBezTo>
                    <a:pt x="7739" y="5387"/>
                    <a:pt x="8081" y="4931"/>
                    <a:pt x="8287" y="3949"/>
                  </a:cubicBezTo>
                  <a:cubicBezTo>
                    <a:pt x="8629" y="2306"/>
                    <a:pt x="7031" y="1507"/>
                    <a:pt x="7031" y="1507"/>
                  </a:cubicBezTo>
                  <a:cubicBezTo>
                    <a:pt x="7031" y="1507"/>
                    <a:pt x="1713" y="411"/>
                    <a:pt x="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446;p38"/>
            <p:cNvSpPr/>
            <p:nvPr/>
          </p:nvSpPr>
          <p:spPr>
            <a:xfrm>
              <a:off x="5714949" y="1347803"/>
              <a:ext cx="175020" cy="39767"/>
            </a:xfrm>
            <a:custGeom>
              <a:avLst/>
              <a:gdLst/>
              <a:ahLst/>
              <a:cxnLst/>
              <a:rect l="l" t="t" r="r" b="b"/>
              <a:pathLst>
                <a:path w="5457" h="1240" extrusionOk="0">
                  <a:moveTo>
                    <a:pt x="1" y="1"/>
                  </a:moveTo>
                  <a:cubicBezTo>
                    <a:pt x="1" y="47"/>
                    <a:pt x="24" y="92"/>
                    <a:pt x="46" y="138"/>
                  </a:cubicBezTo>
                  <a:cubicBezTo>
                    <a:pt x="161" y="184"/>
                    <a:pt x="275" y="206"/>
                    <a:pt x="412" y="229"/>
                  </a:cubicBezTo>
                  <a:cubicBezTo>
                    <a:pt x="1233" y="435"/>
                    <a:pt x="2055" y="640"/>
                    <a:pt x="2055" y="640"/>
                  </a:cubicBezTo>
                  <a:lnTo>
                    <a:pt x="3744" y="960"/>
                  </a:lnTo>
                  <a:cubicBezTo>
                    <a:pt x="4178" y="1028"/>
                    <a:pt x="4589" y="1119"/>
                    <a:pt x="4908" y="1165"/>
                  </a:cubicBezTo>
                  <a:cubicBezTo>
                    <a:pt x="5169" y="1202"/>
                    <a:pt x="5354" y="1240"/>
                    <a:pt x="5425" y="1240"/>
                  </a:cubicBezTo>
                  <a:cubicBezTo>
                    <a:pt x="5442" y="1240"/>
                    <a:pt x="5452" y="1238"/>
                    <a:pt x="5456" y="1234"/>
                  </a:cubicBezTo>
                  <a:cubicBezTo>
                    <a:pt x="5456" y="1211"/>
                    <a:pt x="5251" y="1165"/>
                    <a:pt x="4931" y="1097"/>
                  </a:cubicBezTo>
                  <a:cubicBezTo>
                    <a:pt x="4612" y="1005"/>
                    <a:pt x="4201" y="914"/>
                    <a:pt x="3790" y="823"/>
                  </a:cubicBezTo>
                  <a:cubicBezTo>
                    <a:pt x="2945" y="640"/>
                    <a:pt x="2101" y="435"/>
                    <a:pt x="2101" y="435"/>
                  </a:cubicBezTo>
                  <a:cubicBezTo>
                    <a:pt x="2101" y="435"/>
                    <a:pt x="1279" y="275"/>
                    <a:pt x="434" y="92"/>
                  </a:cubicBezTo>
                  <a:cubicBezTo>
                    <a:pt x="275" y="69"/>
                    <a:pt x="138" y="4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447;p38"/>
            <p:cNvSpPr/>
            <p:nvPr/>
          </p:nvSpPr>
          <p:spPr>
            <a:xfrm>
              <a:off x="5832811" y="1395397"/>
              <a:ext cx="136212" cy="45411"/>
            </a:xfrm>
            <a:custGeom>
              <a:avLst/>
              <a:gdLst/>
              <a:ahLst/>
              <a:cxnLst/>
              <a:rect l="l" t="t" r="r" b="b"/>
              <a:pathLst>
                <a:path w="4247" h="1416" extrusionOk="0">
                  <a:moveTo>
                    <a:pt x="1" y="1"/>
                  </a:moveTo>
                  <a:cubicBezTo>
                    <a:pt x="1" y="23"/>
                    <a:pt x="160" y="92"/>
                    <a:pt x="389" y="183"/>
                  </a:cubicBezTo>
                  <a:cubicBezTo>
                    <a:pt x="640" y="297"/>
                    <a:pt x="959" y="411"/>
                    <a:pt x="1302" y="548"/>
                  </a:cubicBezTo>
                  <a:cubicBezTo>
                    <a:pt x="1941" y="800"/>
                    <a:pt x="2626" y="1005"/>
                    <a:pt x="2626" y="1005"/>
                  </a:cubicBezTo>
                  <a:cubicBezTo>
                    <a:pt x="2626" y="1005"/>
                    <a:pt x="2785" y="1051"/>
                    <a:pt x="3036" y="1142"/>
                  </a:cubicBezTo>
                  <a:cubicBezTo>
                    <a:pt x="3288" y="1210"/>
                    <a:pt x="3630" y="1279"/>
                    <a:pt x="3972" y="1370"/>
                  </a:cubicBezTo>
                  <a:cubicBezTo>
                    <a:pt x="4064" y="1370"/>
                    <a:pt x="4155" y="1393"/>
                    <a:pt x="4246" y="1416"/>
                  </a:cubicBezTo>
                  <a:cubicBezTo>
                    <a:pt x="4246" y="1370"/>
                    <a:pt x="4246" y="1324"/>
                    <a:pt x="4246" y="1302"/>
                  </a:cubicBezTo>
                  <a:cubicBezTo>
                    <a:pt x="4178" y="1279"/>
                    <a:pt x="4086" y="1256"/>
                    <a:pt x="3995" y="1233"/>
                  </a:cubicBezTo>
                  <a:cubicBezTo>
                    <a:pt x="3676" y="1119"/>
                    <a:pt x="3333" y="1028"/>
                    <a:pt x="3082" y="959"/>
                  </a:cubicBezTo>
                  <a:cubicBezTo>
                    <a:pt x="2831" y="868"/>
                    <a:pt x="2671" y="822"/>
                    <a:pt x="2671" y="822"/>
                  </a:cubicBezTo>
                  <a:cubicBezTo>
                    <a:pt x="2671" y="822"/>
                    <a:pt x="2009" y="617"/>
                    <a:pt x="1347" y="411"/>
                  </a:cubicBezTo>
                  <a:cubicBezTo>
                    <a:pt x="1005" y="297"/>
                    <a:pt x="663" y="206"/>
                    <a:pt x="412" y="115"/>
                  </a:cubicBezTo>
                  <a:cubicBezTo>
                    <a:pt x="161" y="46"/>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448;p38"/>
            <p:cNvSpPr/>
            <p:nvPr/>
          </p:nvSpPr>
          <p:spPr>
            <a:xfrm>
              <a:off x="5722293" y="1381478"/>
              <a:ext cx="174250" cy="51472"/>
            </a:xfrm>
            <a:custGeom>
              <a:avLst/>
              <a:gdLst/>
              <a:ahLst/>
              <a:cxnLst/>
              <a:rect l="l" t="t" r="r" b="b"/>
              <a:pathLst>
                <a:path w="5433" h="1605" extrusionOk="0">
                  <a:moveTo>
                    <a:pt x="0" y="1"/>
                  </a:moveTo>
                  <a:cubicBezTo>
                    <a:pt x="0" y="69"/>
                    <a:pt x="0" y="115"/>
                    <a:pt x="0" y="161"/>
                  </a:cubicBezTo>
                  <a:cubicBezTo>
                    <a:pt x="69" y="184"/>
                    <a:pt x="114" y="206"/>
                    <a:pt x="183" y="229"/>
                  </a:cubicBezTo>
                  <a:cubicBezTo>
                    <a:pt x="1050" y="503"/>
                    <a:pt x="1895" y="777"/>
                    <a:pt x="1895" y="777"/>
                  </a:cubicBezTo>
                  <a:cubicBezTo>
                    <a:pt x="1895" y="777"/>
                    <a:pt x="2785" y="1005"/>
                    <a:pt x="3652" y="1234"/>
                  </a:cubicBezTo>
                  <a:cubicBezTo>
                    <a:pt x="4109" y="1325"/>
                    <a:pt x="4542" y="1416"/>
                    <a:pt x="4885" y="1507"/>
                  </a:cubicBezTo>
                  <a:cubicBezTo>
                    <a:pt x="5148" y="1564"/>
                    <a:pt x="5349" y="1605"/>
                    <a:pt x="5412" y="1605"/>
                  </a:cubicBezTo>
                  <a:cubicBezTo>
                    <a:pt x="5425" y="1605"/>
                    <a:pt x="5432" y="1603"/>
                    <a:pt x="5432" y="1599"/>
                  </a:cubicBezTo>
                  <a:cubicBezTo>
                    <a:pt x="5432" y="1576"/>
                    <a:pt x="5227" y="1507"/>
                    <a:pt x="4908" y="1416"/>
                  </a:cubicBezTo>
                  <a:cubicBezTo>
                    <a:pt x="4565" y="1325"/>
                    <a:pt x="4131" y="1211"/>
                    <a:pt x="3698" y="1097"/>
                  </a:cubicBezTo>
                  <a:cubicBezTo>
                    <a:pt x="2830" y="845"/>
                    <a:pt x="1963" y="594"/>
                    <a:pt x="1963" y="594"/>
                  </a:cubicBezTo>
                  <a:cubicBezTo>
                    <a:pt x="1963" y="594"/>
                    <a:pt x="1096" y="343"/>
                    <a:pt x="228" y="92"/>
                  </a:cubicBezTo>
                  <a:cubicBezTo>
                    <a:pt x="160" y="69"/>
                    <a:pt x="69" y="47"/>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449;p38"/>
            <p:cNvSpPr/>
            <p:nvPr/>
          </p:nvSpPr>
          <p:spPr>
            <a:xfrm>
              <a:off x="5772068" y="1429713"/>
              <a:ext cx="142787" cy="39061"/>
            </a:xfrm>
            <a:custGeom>
              <a:avLst/>
              <a:gdLst/>
              <a:ahLst/>
              <a:cxnLst/>
              <a:rect l="l" t="t" r="r" b="b"/>
              <a:pathLst>
                <a:path w="4452" h="1218" extrusionOk="0">
                  <a:moveTo>
                    <a:pt x="32" y="1"/>
                  </a:moveTo>
                  <a:cubicBezTo>
                    <a:pt x="26" y="1"/>
                    <a:pt x="23" y="2"/>
                    <a:pt x="23" y="3"/>
                  </a:cubicBezTo>
                  <a:cubicBezTo>
                    <a:pt x="0" y="26"/>
                    <a:pt x="548" y="209"/>
                    <a:pt x="1096" y="391"/>
                  </a:cubicBezTo>
                  <a:cubicBezTo>
                    <a:pt x="1644" y="597"/>
                    <a:pt x="2191" y="757"/>
                    <a:pt x="2191" y="757"/>
                  </a:cubicBezTo>
                  <a:cubicBezTo>
                    <a:pt x="2191" y="757"/>
                    <a:pt x="2739" y="916"/>
                    <a:pt x="3310" y="1053"/>
                  </a:cubicBezTo>
                  <a:cubicBezTo>
                    <a:pt x="3787" y="1153"/>
                    <a:pt x="4281" y="1218"/>
                    <a:pt x="4401" y="1218"/>
                  </a:cubicBezTo>
                  <a:cubicBezTo>
                    <a:pt x="4419" y="1218"/>
                    <a:pt x="4428" y="1216"/>
                    <a:pt x="4428" y="1213"/>
                  </a:cubicBezTo>
                  <a:cubicBezTo>
                    <a:pt x="4451" y="1190"/>
                    <a:pt x="3880" y="1076"/>
                    <a:pt x="3333" y="916"/>
                  </a:cubicBezTo>
                  <a:cubicBezTo>
                    <a:pt x="2785" y="757"/>
                    <a:pt x="2237" y="574"/>
                    <a:pt x="2237" y="574"/>
                  </a:cubicBezTo>
                  <a:lnTo>
                    <a:pt x="1141" y="254"/>
                  </a:lnTo>
                  <a:cubicBezTo>
                    <a:pt x="634" y="128"/>
                    <a:pt x="108"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450;p38"/>
            <p:cNvSpPr/>
            <p:nvPr/>
          </p:nvSpPr>
          <p:spPr>
            <a:xfrm>
              <a:off x="6475551" y="1295110"/>
              <a:ext cx="84222" cy="191811"/>
            </a:xfrm>
            <a:custGeom>
              <a:avLst/>
              <a:gdLst/>
              <a:ahLst/>
              <a:cxnLst/>
              <a:rect l="l" t="t" r="r" b="b"/>
              <a:pathLst>
                <a:path w="2626" h="5981" extrusionOk="0">
                  <a:moveTo>
                    <a:pt x="1279" y="1"/>
                  </a:moveTo>
                  <a:lnTo>
                    <a:pt x="822" y="46"/>
                  </a:lnTo>
                  <a:cubicBezTo>
                    <a:pt x="982" y="274"/>
                    <a:pt x="2557" y="2899"/>
                    <a:pt x="0" y="5981"/>
                  </a:cubicBezTo>
                  <a:lnTo>
                    <a:pt x="548" y="5935"/>
                  </a:lnTo>
                  <a:cubicBezTo>
                    <a:pt x="2625" y="3150"/>
                    <a:pt x="1621" y="685"/>
                    <a:pt x="12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451;p38"/>
            <p:cNvSpPr/>
            <p:nvPr/>
          </p:nvSpPr>
          <p:spPr>
            <a:xfrm>
              <a:off x="6519457" y="1290716"/>
              <a:ext cx="84960" cy="191811"/>
            </a:xfrm>
            <a:custGeom>
              <a:avLst/>
              <a:gdLst/>
              <a:ahLst/>
              <a:cxnLst/>
              <a:rect l="l" t="t" r="r" b="b"/>
              <a:pathLst>
                <a:path w="2649" h="5981" extrusionOk="0">
                  <a:moveTo>
                    <a:pt x="1279" y="1"/>
                  </a:moveTo>
                  <a:lnTo>
                    <a:pt x="845" y="46"/>
                  </a:lnTo>
                  <a:cubicBezTo>
                    <a:pt x="1005" y="297"/>
                    <a:pt x="2557" y="2922"/>
                    <a:pt x="1" y="5981"/>
                  </a:cubicBezTo>
                  <a:lnTo>
                    <a:pt x="549" y="5935"/>
                  </a:lnTo>
                  <a:cubicBezTo>
                    <a:pt x="2649" y="3151"/>
                    <a:pt x="1644" y="708"/>
                    <a:pt x="12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452;p38"/>
            <p:cNvSpPr/>
            <p:nvPr/>
          </p:nvSpPr>
          <p:spPr>
            <a:xfrm>
              <a:off x="6061222" y="1333916"/>
              <a:ext cx="84928" cy="191811"/>
            </a:xfrm>
            <a:custGeom>
              <a:avLst/>
              <a:gdLst/>
              <a:ahLst/>
              <a:cxnLst/>
              <a:rect l="l" t="t" r="r" b="b"/>
              <a:pathLst>
                <a:path w="2648" h="5981" extrusionOk="0">
                  <a:moveTo>
                    <a:pt x="1278" y="0"/>
                  </a:moveTo>
                  <a:lnTo>
                    <a:pt x="845" y="23"/>
                  </a:lnTo>
                  <a:cubicBezTo>
                    <a:pt x="1004" y="274"/>
                    <a:pt x="2557" y="2899"/>
                    <a:pt x="0" y="5981"/>
                  </a:cubicBezTo>
                  <a:lnTo>
                    <a:pt x="548" y="5912"/>
                  </a:lnTo>
                  <a:cubicBezTo>
                    <a:pt x="2648" y="3150"/>
                    <a:pt x="1644" y="685"/>
                    <a:pt x="12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453;p38"/>
            <p:cNvSpPr/>
            <p:nvPr/>
          </p:nvSpPr>
          <p:spPr>
            <a:xfrm>
              <a:off x="6016547" y="1337572"/>
              <a:ext cx="84960" cy="191811"/>
            </a:xfrm>
            <a:custGeom>
              <a:avLst/>
              <a:gdLst/>
              <a:ahLst/>
              <a:cxnLst/>
              <a:rect l="l" t="t" r="r" b="b"/>
              <a:pathLst>
                <a:path w="2649" h="5981" extrusionOk="0">
                  <a:moveTo>
                    <a:pt x="1279" y="0"/>
                  </a:moveTo>
                  <a:lnTo>
                    <a:pt x="845" y="46"/>
                  </a:lnTo>
                  <a:cubicBezTo>
                    <a:pt x="1005" y="297"/>
                    <a:pt x="2557" y="2922"/>
                    <a:pt x="1" y="5981"/>
                  </a:cubicBezTo>
                  <a:lnTo>
                    <a:pt x="571" y="5935"/>
                  </a:lnTo>
                  <a:cubicBezTo>
                    <a:pt x="2649" y="3150"/>
                    <a:pt x="1644" y="708"/>
                    <a:pt x="12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454;p38"/>
            <p:cNvSpPr/>
            <p:nvPr/>
          </p:nvSpPr>
          <p:spPr>
            <a:xfrm>
              <a:off x="5592693" y="1074044"/>
              <a:ext cx="1024941" cy="291356"/>
            </a:xfrm>
            <a:custGeom>
              <a:avLst/>
              <a:gdLst/>
              <a:ahLst/>
              <a:cxnLst/>
              <a:rect l="l" t="t" r="r" b="b"/>
              <a:pathLst>
                <a:path w="31957" h="9085" extrusionOk="0">
                  <a:moveTo>
                    <a:pt x="20840" y="0"/>
                  </a:moveTo>
                  <a:lnTo>
                    <a:pt x="1" y="1872"/>
                  </a:lnTo>
                  <a:cubicBezTo>
                    <a:pt x="2443" y="4155"/>
                    <a:pt x="435" y="6574"/>
                    <a:pt x="435" y="6574"/>
                  </a:cubicBezTo>
                  <a:lnTo>
                    <a:pt x="8218" y="9085"/>
                  </a:lnTo>
                  <a:lnTo>
                    <a:pt x="28966" y="7145"/>
                  </a:lnTo>
                  <a:cubicBezTo>
                    <a:pt x="31956" y="3630"/>
                    <a:pt x="29309" y="1187"/>
                    <a:pt x="29309" y="1187"/>
                  </a:cubicBezTo>
                  <a:lnTo>
                    <a:pt x="208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455;p38"/>
            <p:cNvSpPr/>
            <p:nvPr/>
          </p:nvSpPr>
          <p:spPr>
            <a:xfrm>
              <a:off x="5592693" y="1074044"/>
              <a:ext cx="1024941" cy="291356"/>
            </a:xfrm>
            <a:custGeom>
              <a:avLst/>
              <a:gdLst/>
              <a:ahLst/>
              <a:cxnLst/>
              <a:rect l="l" t="t" r="r" b="b"/>
              <a:pathLst>
                <a:path w="31957" h="9085" extrusionOk="0">
                  <a:moveTo>
                    <a:pt x="20840" y="0"/>
                  </a:moveTo>
                  <a:lnTo>
                    <a:pt x="10272" y="936"/>
                  </a:lnTo>
                  <a:lnTo>
                    <a:pt x="1" y="1872"/>
                  </a:lnTo>
                  <a:cubicBezTo>
                    <a:pt x="24" y="1895"/>
                    <a:pt x="69" y="1940"/>
                    <a:pt x="115" y="1963"/>
                  </a:cubicBezTo>
                  <a:lnTo>
                    <a:pt x="7602" y="3219"/>
                  </a:lnTo>
                  <a:cubicBezTo>
                    <a:pt x="7602" y="3219"/>
                    <a:pt x="12441" y="5250"/>
                    <a:pt x="8218" y="9085"/>
                  </a:cubicBezTo>
                  <a:lnTo>
                    <a:pt x="28966" y="7145"/>
                  </a:lnTo>
                  <a:cubicBezTo>
                    <a:pt x="31956" y="3630"/>
                    <a:pt x="29309" y="1187"/>
                    <a:pt x="29309" y="1187"/>
                  </a:cubicBezTo>
                  <a:lnTo>
                    <a:pt x="2084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456;p38"/>
            <p:cNvSpPr/>
            <p:nvPr/>
          </p:nvSpPr>
          <p:spPr>
            <a:xfrm>
              <a:off x="5592693" y="1074044"/>
              <a:ext cx="941488" cy="104709"/>
            </a:xfrm>
            <a:custGeom>
              <a:avLst/>
              <a:gdLst/>
              <a:ahLst/>
              <a:cxnLst/>
              <a:rect l="l" t="t" r="r" b="b"/>
              <a:pathLst>
                <a:path w="29355" h="3265" extrusionOk="0">
                  <a:moveTo>
                    <a:pt x="20840" y="0"/>
                  </a:moveTo>
                  <a:lnTo>
                    <a:pt x="10272" y="936"/>
                  </a:lnTo>
                  <a:lnTo>
                    <a:pt x="1" y="1872"/>
                  </a:lnTo>
                  <a:cubicBezTo>
                    <a:pt x="24" y="1895"/>
                    <a:pt x="69" y="1940"/>
                    <a:pt x="115" y="1963"/>
                  </a:cubicBezTo>
                  <a:lnTo>
                    <a:pt x="7602" y="3219"/>
                  </a:lnTo>
                  <a:cubicBezTo>
                    <a:pt x="7602" y="3219"/>
                    <a:pt x="7647" y="3242"/>
                    <a:pt x="7716" y="3264"/>
                  </a:cubicBezTo>
                  <a:lnTo>
                    <a:pt x="29354" y="1256"/>
                  </a:lnTo>
                  <a:cubicBezTo>
                    <a:pt x="29332" y="1210"/>
                    <a:pt x="29309" y="1187"/>
                    <a:pt x="29309" y="1187"/>
                  </a:cubicBezTo>
                  <a:lnTo>
                    <a:pt x="20840"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457;p38"/>
            <p:cNvSpPr/>
            <p:nvPr/>
          </p:nvSpPr>
          <p:spPr>
            <a:xfrm>
              <a:off x="5592693" y="1112112"/>
              <a:ext cx="941488" cy="66641"/>
            </a:xfrm>
            <a:custGeom>
              <a:avLst/>
              <a:gdLst/>
              <a:ahLst/>
              <a:cxnLst/>
              <a:rect l="l" t="t" r="r" b="b"/>
              <a:pathLst>
                <a:path w="29355" h="2078" extrusionOk="0">
                  <a:moveTo>
                    <a:pt x="29309" y="0"/>
                  </a:moveTo>
                  <a:lnTo>
                    <a:pt x="1" y="685"/>
                  </a:lnTo>
                  <a:cubicBezTo>
                    <a:pt x="24" y="708"/>
                    <a:pt x="69" y="753"/>
                    <a:pt x="115" y="776"/>
                  </a:cubicBezTo>
                  <a:lnTo>
                    <a:pt x="7602" y="2032"/>
                  </a:lnTo>
                  <a:cubicBezTo>
                    <a:pt x="7602" y="2032"/>
                    <a:pt x="7647" y="2055"/>
                    <a:pt x="7716" y="2077"/>
                  </a:cubicBezTo>
                  <a:lnTo>
                    <a:pt x="29354" y="69"/>
                  </a:lnTo>
                  <a:cubicBezTo>
                    <a:pt x="29332" y="23"/>
                    <a:pt x="29309" y="0"/>
                    <a:pt x="29309"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458;p38"/>
            <p:cNvSpPr/>
            <p:nvPr/>
          </p:nvSpPr>
          <p:spPr>
            <a:xfrm>
              <a:off x="5898685" y="1165543"/>
              <a:ext cx="671342" cy="144251"/>
            </a:xfrm>
            <a:custGeom>
              <a:avLst/>
              <a:gdLst/>
              <a:ahLst/>
              <a:cxnLst/>
              <a:rect l="l" t="t" r="r" b="b"/>
              <a:pathLst>
                <a:path w="20932" h="4498" extrusionOk="0">
                  <a:moveTo>
                    <a:pt x="20704" y="1"/>
                  </a:moveTo>
                  <a:lnTo>
                    <a:pt x="1" y="1941"/>
                  </a:lnTo>
                  <a:cubicBezTo>
                    <a:pt x="412" y="2580"/>
                    <a:pt x="594" y="3447"/>
                    <a:pt x="92" y="4497"/>
                  </a:cubicBezTo>
                  <a:lnTo>
                    <a:pt x="20498" y="2580"/>
                  </a:lnTo>
                  <a:cubicBezTo>
                    <a:pt x="20932" y="1575"/>
                    <a:pt x="20909" y="685"/>
                    <a:pt x="20704"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459;p38"/>
            <p:cNvSpPr/>
            <p:nvPr/>
          </p:nvSpPr>
          <p:spPr>
            <a:xfrm>
              <a:off x="5611006" y="1154575"/>
              <a:ext cx="276754" cy="183761"/>
            </a:xfrm>
            <a:custGeom>
              <a:avLst/>
              <a:gdLst/>
              <a:ahLst/>
              <a:cxnLst/>
              <a:rect l="l" t="t" r="r" b="b"/>
              <a:pathLst>
                <a:path w="8629" h="5730" extrusionOk="0">
                  <a:moveTo>
                    <a:pt x="1" y="0"/>
                  </a:moveTo>
                  <a:cubicBezTo>
                    <a:pt x="1028" y="1415"/>
                    <a:pt x="594" y="2785"/>
                    <a:pt x="206" y="3515"/>
                  </a:cubicBezTo>
                  <a:lnTo>
                    <a:pt x="7191" y="5729"/>
                  </a:lnTo>
                  <a:cubicBezTo>
                    <a:pt x="7191" y="5729"/>
                    <a:pt x="7944" y="5615"/>
                    <a:pt x="8286" y="3949"/>
                  </a:cubicBezTo>
                  <a:cubicBezTo>
                    <a:pt x="8629" y="2305"/>
                    <a:pt x="7031" y="1507"/>
                    <a:pt x="7031" y="1507"/>
                  </a:cubicBezTo>
                  <a:cubicBezTo>
                    <a:pt x="7031" y="1507"/>
                    <a:pt x="1713" y="41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460;p38"/>
            <p:cNvSpPr/>
            <p:nvPr/>
          </p:nvSpPr>
          <p:spPr>
            <a:xfrm>
              <a:off x="5611006" y="1154575"/>
              <a:ext cx="276754" cy="178630"/>
            </a:xfrm>
            <a:custGeom>
              <a:avLst/>
              <a:gdLst/>
              <a:ahLst/>
              <a:cxnLst/>
              <a:rect l="l" t="t" r="r" b="b"/>
              <a:pathLst>
                <a:path w="8629" h="5570" extrusionOk="0">
                  <a:moveTo>
                    <a:pt x="1" y="0"/>
                  </a:moveTo>
                  <a:lnTo>
                    <a:pt x="1" y="0"/>
                  </a:lnTo>
                  <a:cubicBezTo>
                    <a:pt x="138" y="183"/>
                    <a:pt x="229" y="343"/>
                    <a:pt x="320" y="525"/>
                  </a:cubicBezTo>
                  <a:lnTo>
                    <a:pt x="6985" y="2054"/>
                  </a:lnTo>
                  <a:cubicBezTo>
                    <a:pt x="6985" y="2054"/>
                    <a:pt x="8355" y="4063"/>
                    <a:pt x="7487" y="5569"/>
                  </a:cubicBezTo>
                  <a:cubicBezTo>
                    <a:pt x="7738" y="5387"/>
                    <a:pt x="8081" y="4930"/>
                    <a:pt x="8286" y="3949"/>
                  </a:cubicBezTo>
                  <a:cubicBezTo>
                    <a:pt x="8629" y="2305"/>
                    <a:pt x="7031" y="1507"/>
                    <a:pt x="7031" y="1507"/>
                  </a:cubicBezTo>
                  <a:cubicBezTo>
                    <a:pt x="7031" y="1507"/>
                    <a:pt x="1713" y="411"/>
                    <a:pt x="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461;p38"/>
            <p:cNvSpPr/>
            <p:nvPr/>
          </p:nvSpPr>
          <p:spPr>
            <a:xfrm>
              <a:off x="5624187" y="1177249"/>
              <a:ext cx="174988" cy="39767"/>
            </a:xfrm>
            <a:custGeom>
              <a:avLst/>
              <a:gdLst/>
              <a:ahLst/>
              <a:cxnLst/>
              <a:rect l="l" t="t" r="r" b="b"/>
              <a:pathLst>
                <a:path w="5456" h="1240" extrusionOk="0">
                  <a:moveTo>
                    <a:pt x="0" y="1"/>
                  </a:moveTo>
                  <a:cubicBezTo>
                    <a:pt x="23" y="46"/>
                    <a:pt x="23" y="92"/>
                    <a:pt x="46" y="138"/>
                  </a:cubicBezTo>
                  <a:cubicBezTo>
                    <a:pt x="160" y="183"/>
                    <a:pt x="297" y="206"/>
                    <a:pt x="411" y="229"/>
                  </a:cubicBezTo>
                  <a:cubicBezTo>
                    <a:pt x="1233" y="434"/>
                    <a:pt x="2055" y="640"/>
                    <a:pt x="2055" y="640"/>
                  </a:cubicBezTo>
                  <a:lnTo>
                    <a:pt x="3744" y="959"/>
                  </a:lnTo>
                  <a:cubicBezTo>
                    <a:pt x="4178" y="1028"/>
                    <a:pt x="4588" y="1119"/>
                    <a:pt x="4908" y="1165"/>
                  </a:cubicBezTo>
                  <a:cubicBezTo>
                    <a:pt x="5169" y="1202"/>
                    <a:pt x="5369" y="1239"/>
                    <a:pt x="5434" y="1239"/>
                  </a:cubicBezTo>
                  <a:cubicBezTo>
                    <a:pt x="5448" y="1239"/>
                    <a:pt x="5456" y="1237"/>
                    <a:pt x="5456" y="1233"/>
                  </a:cubicBezTo>
                  <a:cubicBezTo>
                    <a:pt x="5456" y="1210"/>
                    <a:pt x="5250" y="1165"/>
                    <a:pt x="4931" y="1096"/>
                  </a:cubicBezTo>
                  <a:cubicBezTo>
                    <a:pt x="4611" y="1005"/>
                    <a:pt x="4200" y="914"/>
                    <a:pt x="3789" y="822"/>
                  </a:cubicBezTo>
                  <a:cubicBezTo>
                    <a:pt x="2945" y="640"/>
                    <a:pt x="2100" y="434"/>
                    <a:pt x="2100" y="434"/>
                  </a:cubicBezTo>
                  <a:cubicBezTo>
                    <a:pt x="2100" y="434"/>
                    <a:pt x="1279" y="275"/>
                    <a:pt x="434" y="92"/>
                  </a:cubicBezTo>
                  <a:cubicBezTo>
                    <a:pt x="297" y="69"/>
                    <a:pt x="137" y="4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462;p38"/>
            <p:cNvSpPr/>
            <p:nvPr/>
          </p:nvSpPr>
          <p:spPr>
            <a:xfrm>
              <a:off x="5742049" y="1224842"/>
              <a:ext cx="136180" cy="45411"/>
            </a:xfrm>
            <a:custGeom>
              <a:avLst/>
              <a:gdLst/>
              <a:ahLst/>
              <a:cxnLst/>
              <a:rect l="l" t="t" r="r" b="b"/>
              <a:pathLst>
                <a:path w="4246" h="1416" extrusionOk="0">
                  <a:moveTo>
                    <a:pt x="0" y="0"/>
                  </a:moveTo>
                  <a:cubicBezTo>
                    <a:pt x="0" y="23"/>
                    <a:pt x="160" y="92"/>
                    <a:pt x="388" y="183"/>
                  </a:cubicBezTo>
                  <a:cubicBezTo>
                    <a:pt x="639" y="297"/>
                    <a:pt x="959" y="411"/>
                    <a:pt x="1301" y="548"/>
                  </a:cubicBezTo>
                  <a:cubicBezTo>
                    <a:pt x="1941" y="799"/>
                    <a:pt x="2625" y="1005"/>
                    <a:pt x="2625" y="1005"/>
                  </a:cubicBezTo>
                  <a:cubicBezTo>
                    <a:pt x="2625" y="1005"/>
                    <a:pt x="2785" y="1050"/>
                    <a:pt x="3036" y="1142"/>
                  </a:cubicBezTo>
                  <a:cubicBezTo>
                    <a:pt x="3287" y="1210"/>
                    <a:pt x="3630" y="1279"/>
                    <a:pt x="3972" y="1370"/>
                  </a:cubicBezTo>
                  <a:cubicBezTo>
                    <a:pt x="4063" y="1370"/>
                    <a:pt x="4155" y="1393"/>
                    <a:pt x="4246" y="1416"/>
                  </a:cubicBezTo>
                  <a:cubicBezTo>
                    <a:pt x="4246" y="1370"/>
                    <a:pt x="4246" y="1324"/>
                    <a:pt x="4246" y="1301"/>
                  </a:cubicBezTo>
                  <a:cubicBezTo>
                    <a:pt x="4177" y="1279"/>
                    <a:pt x="4086" y="1256"/>
                    <a:pt x="4018" y="1233"/>
                  </a:cubicBezTo>
                  <a:cubicBezTo>
                    <a:pt x="3675" y="1119"/>
                    <a:pt x="3333" y="1027"/>
                    <a:pt x="3082" y="959"/>
                  </a:cubicBezTo>
                  <a:cubicBezTo>
                    <a:pt x="2854" y="868"/>
                    <a:pt x="2671" y="822"/>
                    <a:pt x="2671" y="822"/>
                  </a:cubicBezTo>
                  <a:cubicBezTo>
                    <a:pt x="2671" y="822"/>
                    <a:pt x="2009" y="617"/>
                    <a:pt x="1347" y="411"/>
                  </a:cubicBezTo>
                  <a:cubicBezTo>
                    <a:pt x="1005" y="297"/>
                    <a:pt x="685" y="206"/>
                    <a:pt x="434" y="114"/>
                  </a:cubicBezTo>
                  <a:cubicBezTo>
                    <a:pt x="183" y="46"/>
                    <a:pt x="0"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463;p38"/>
            <p:cNvSpPr/>
            <p:nvPr/>
          </p:nvSpPr>
          <p:spPr>
            <a:xfrm>
              <a:off x="5631499" y="1210924"/>
              <a:ext cx="174988" cy="51472"/>
            </a:xfrm>
            <a:custGeom>
              <a:avLst/>
              <a:gdLst/>
              <a:ahLst/>
              <a:cxnLst/>
              <a:rect l="l" t="t" r="r" b="b"/>
              <a:pathLst>
                <a:path w="5456" h="1605" extrusionOk="0">
                  <a:moveTo>
                    <a:pt x="1" y="1"/>
                  </a:moveTo>
                  <a:cubicBezTo>
                    <a:pt x="1" y="69"/>
                    <a:pt x="1" y="115"/>
                    <a:pt x="1" y="160"/>
                  </a:cubicBezTo>
                  <a:cubicBezTo>
                    <a:pt x="69" y="183"/>
                    <a:pt x="138" y="206"/>
                    <a:pt x="183" y="229"/>
                  </a:cubicBezTo>
                  <a:cubicBezTo>
                    <a:pt x="1051" y="503"/>
                    <a:pt x="1918" y="777"/>
                    <a:pt x="1918" y="777"/>
                  </a:cubicBezTo>
                  <a:cubicBezTo>
                    <a:pt x="1918" y="777"/>
                    <a:pt x="2785" y="1005"/>
                    <a:pt x="3676" y="1233"/>
                  </a:cubicBezTo>
                  <a:cubicBezTo>
                    <a:pt x="4109" y="1325"/>
                    <a:pt x="4543" y="1416"/>
                    <a:pt x="4885" y="1507"/>
                  </a:cubicBezTo>
                  <a:cubicBezTo>
                    <a:pt x="5148" y="1563"/>
                    <a:pt x="5349" y="1604"/>
                    <a:pt x="5412" y="1604"/>
                  </a:cubicBezTo>
                  <a:cubicBezTo>
                    <a:pt x="5426" y="1604"/>
                    <a:pt x="5433" y="1602"/>
                    <a:pt x="5433" y="1598"/>
                  </a:cubicBezTo>
                  <a:cubicBezTo>
                    <a:pt x="5456" y="1576"/>
                    <a:pt x="5228" y="1507"/>
                    <a:pt x="4908" y="1416"/>
                  </a:cubicBezTo>
                  <a:cubicBezTo>
                    <a:pt x="4566" y="1325"/>
                    <a:pt x="4132" y="1210"/>
                    <a:pt x="3698" y="1096"/>
                  </a:cubicBezTo>
                  <a:cubicBezTo>
                    <a:pt x="2831" y="845"/>
                    <a:pt x="1964" y="594"/>
                    <a:pt x="1964" y="594"/>
                  </a:cubicBezTo>
                  <a:cubicBezTo>
                    <a:pt x="1964" y="594"/>
                    <a:pt x="1096" y="343"/>
                    <a:pt x="229" y="92"/>
                  </a:cubicBezTo>
                  <a:cubicBezTo>
                    <a:pt x="161" y="69"/>
                    <a:pt x="69" y="4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464;p38"/>
            <p:cNvSpPr/>
            <p:nvPr/>
          </p:nvSpPr>
          <p:spPr>
            <a:xfrm>
              <a:off x="5682012" y="1259158"/>
              <a:ext cx="142049" cy="39061"/>
            </a:xfrm>
            <a:custGeom>
              <a:avLst/>
              <a:gdLst/>
              <a:ahLst/>
              <a:cxnLst/>
              <a:rect l="l" t="t" r="r" b="b"/>
              <a:pathLst>
                <a:path w="4429" h="1218" extrusionOk="0">
                  <a:moveTo>
                    <a:pt x="10" y="1"/>
                  </a:moveTo>
                  <a:cubicBezTo>
                    <a:pt x="4" y="1"/>
                    <a:pt x="1" y="1"/>
                    <a:pt x="1" y="3"/>
                  </a:cubicBezTo>
                  <a:cubicBezTo>
                    <a:pt x="1" y="26"/>
                    <a:pt x="526" y="209"/>
                    <a:pt x="1073" y="391"/>
                  </a:cubicBezTo>
                  <a:cubicBezTo>
                    <a:pt x="1621" y="597"/>
                    <a:pt x="2169" y="756"/>
                    <a:pt x="2169" y="756"/>
                  </a:cubicBezTo>
                  <a:cubicBezTo>
                    <a:pt x="2169" y="756"/>
                    <a:pt x="2717" y="916"/>
                    <a:pt x="3288" y="1053"/>
                  </a:cubicBezTo>
                  <a:cubicBezTo>
                    <a:pt x="3765" y="1152"/>
                    <a:pt x="4259" y="1217"/>
                    <a:pt x="4394" y="1217"/>
                  </a:cubicBezTo>
                  <a:cubicBezTo>
                    <a:pt x="4414" y="1217"/>
                    <a:pt x="4426" y="1216"/>
                    <a:pt x="4429" y="1213"/>
                  </a:cubicBezTo>
                  <a:cubicBezTo>
                    <a:pt x="4429" y="1190"/>
                    <a:pt x="3858" y="1076"/>
                    <a:pt x="3310" y="916"/>
                  </a:cubicBezTo>
                  <a:cubicBezTo>
                    <a:pt x="2763" y="756"/>
                    <a:pt x="2238" y="574"/>
                    <a:pt x="2238" y="574"/>
                  </a:cubicBezTo>
                  <a:lnTo>
                    <a:pt x="1119" y="254"/>
                  </a:lnTo>
                  <a:cubicBezTo>
                    <a:pt x="612" y="127"/>
                    <a:pt x="85" y="1"/>
                    <a:pt x="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465;p38"/>
            <p:cNvSpPr/>
            <p:nvPr/>
          </p:nvSpPr>
          <p:spPr>
            <a:xfrm>
              <a:off x="6384757" y="1124556"/>
              <a:ext cx="84960" cy="191811"/>
            </a:xfrm>
            <a:custGeom>
              <a:avLst/>
              <a:gdLst/>
              <a:ahLst/>
              <a:cxnLst/>
              <a:rect l="l" t="t" r="r" b="b"/>
              <a:pathLst>
                <a:path w="2649" h="5981" extrusionOk="0">
                  <a:moveTo>
                    <a:pt x="1279" y="0"/>
                  </a:moveTo>
                  <a:lnTo>
                    <a:pt x="846" y="46"/>
                  </a:lnTo>
                  <a:cubicBezTo>
                    <a:pt x="982" y="274"/>
                    <a:pt x="2557" y="2899"/>
                    <a:pt x="1" y="5981"/>
                  </a:cubicBezTo>
                  <a:lnTo>
                    <a:pt x="549" y="5935"/>
                  </a:lnTo>
                  <a:cubicBezTo>
                    <a:pt x="2649" y="3150"/>
                    <a:pt x="1644" y="685"/>
                    <a:pt x="1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466;p38"/>
            <p:cNvSpPr/>
            <p:nvPr/>
          </p:nvSpPr>
          <p:spPr>
            <a:xfrm>
              <a:off x="6428695" y="1120162"/>
              <a:ext cx="84960" cy="191811"/>
            </a:xfrm>
            <a:custGeom>
              <a:avLst/>
              <a:gdLst/>
              <a:ahLst/>
              <a:cxnLst/>
              <a:rect l="l" t="t" r="r" b="b"/>
              <a:pathLst>
                <a:path w="2649" h="5981" extrusionOk="0">
                  <a:moveTo>
                    <a:pt x="1279" y="0"/>
                  </a:moveTo>
                  <a:lnTo>
                    <a:pt x="845" y="46"/>
                  </a:lnTo>
                  <a:cubicBezTo>
                    <a:pt x="1005" y="297"/>
                    <a:pt x="2557" y="2922"/>
                    <a:pt x="0" y="5981"/>
                  </a:cubicBezTo>
                  <a:lnTo>
                    <a:pt x="571" y="5935"/>
                  </a:lnTo>
                  <a:cubicBezTo>
                    <a:pt x="2648" y="3150"/>
                    <a:pt x="1644" y="708"/>
                    <a:pt x="1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467;p38"/>
            <p:cNvSpPr/>
            <p:nvPr/>
          </p:nvSpPr>
          <p:spPr>
            <a:xfrm>
              <a:off x="5970429" y="1163362"/>
              <a:ext cx="84960" cy="191811"/>
            </a:xfrm>
            <a:custGeom>
              <a:avLst/>
              <a:gdLst/>
              <a:ahLst/>
              <a:cxnLst/>
              <a:rect l="l" t="t" r="r" b="b"/>
              <a:pathLst>
                <a:path w="2649" h="5981" extrusionOk="0">
                  <a:moveTo>
                    <a:pt x="1279" y="0"/>
                  </a:moveTo>
                  <a:lnTo>
                    <a:pt x="845" y="23"/>
                  </a:lnTo>
                  <a:cubicBezTo>
                    <a:pt x="1005" y="274"/>
                    <a:pt x="2557" y="2899"/>
                    <a:pt x="1" y="5980"/>
                  </a:cubicBezTo>
                  <a:lnTo>
                    <a:pt x="549" y="5912"/>
                  </a:lnTo>
                  <a:cubicBezTo>
                    <a:pt x="2649" y="3150"/>
                    <a:pt x="1644" y="685"/>
                    <a:pt x="1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468;p38"/>
            <p:cNvSpPr/>
            <p:nvPr/>
          </p:nvSpPr>
          <p:spPr>
            <a:xfrm>
              <a:off x="5926523" y="1167018"/>
              <a:ext cx="84222" cy="191811"/>
            </a:xfrm>
            <a:custGeom>
              <a:avLst/>
              <a:gdLst/>
              <a:ahLst/>
              <a:cxnLst/>
              <a:rect l="l" t="t" r="r" b="b"/>
              <a:pathLst>
                <a:path w="2626" h="5981" extrusionOk="0">
                  <a:moveTo>
                    <a:pt x="1279" y="0"/>
                  </a:moveTo>
                  <a:lnTo>
                    <a:pt x="822" y="46"/>
                  </a:lnTo>
                  <a:cubicBezTo>
                    <a:pt x="982" y="297"/>
                    <a:pt x="2557" y="2922"/>
                    <a:pt x="0" y="5980"/>
                  </a:cubicBezTo>
                  <a:lnTo>
                    <a:pt x="548" y="5935"/>
                  </a:lnTo>
                  <a:cubicBezTo>
                    <a:pt x="2625" y="3150"/>
                    <a:pt x="1621" y="708"/>
                    <a:pt x="1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469;p38"/>
            <p:cNvSpPr/>
            <p:nvPr/>
          </p:nvSpPr>
          <p:spPr>
            <a:xfrm>
              <a:off x="6203972" y="992680"/>
              <a:ext cx="122998" cy="132834"/>
            </a:xfrm>
            <a:custGeom>
              <a:avLst/>
              <a:gdLst/>
              <a:ahLst/>
              <a:cxnLst/>
              <a:rect l="l" t="t" r="r" b="b"/>
              <a:pathLst>
                <a:path w="3835" h="4142" extrusionOk="0">
                  <a:moveTo>
                    <a:pt x="2699" y="0"/>
                  </a:moveTo>
                  <a:cubicBezTo>
                    <a:pt x="1444" y="0"/>
                    <a:pt x="0" y="1259"/>
                    <a:pt x="0" y="1259"/>
                  </a:cubicBezTo>
                  <a:cubicBezTo>
                    <a:pt x="0" y="1259"/>
                    <a:pt x="2080" y="4141"/>
                    <a:pt x="2947" y="4141"/>
                  </a:cubicBezTo>
                  <a:cubicBezTo>
                    <a:pt x="2970" y="4141"/>
                    <a:pt x="2992" y="4139"/>
                    <a:pt x="3013" y="4135"/>
                  </a:cubicBezTo>
                  <a:cubicBezTo>
                    <a:pt x="3835" y="3975"/>
                    <a:pt x="3104" y="49"/>
                    <a:pt x="3104" y="49"/>
                  </a:cubicBezTo>
                  <a:cubicBezTo>
                    <a:pt x="2973" y="15"/>
                    <a:pt x="2837" y="0"/>
                    <a:pt x="2699" y="0"/>
                  </a:cubicBezTo>
                  <a:close/>
                </a:path>
              </a:pathLst>
            </a:custGeom>
            <a:solidFill>
              <a:srgbClr val="BF0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470;p38"/>
            <p:cNvSpPr/>
            <p:nvPr/>
          </p:nvSpPr>
          <p:spPr>
            <a:xfrm>
              <a:off x="6203972" y="992680"/>
              <a:ext cx="107635" cy="132834"/>
            </a:xfrm>
            <a:custGeom>
              <a:avLst/>
              <a:gdLst/>
              <a:ahLst/>
              <a:cxnLst/>
              <a:rect l="l" t="t" r="r" b="b"/>
              <a:pathLst>
                <a:path w="3356" h="4142" extrusionOk="0">
                  <a:moveTo>
                    <a:pt x="2699" y="0"/>
                  </a:moveTo>
                  <a:cubicBezTo>
                    <a:pt x="1444" y="0"/>
                    <a:pt x="0" y="1259"/>
                    <a:pt x="0" y="1259"/>
                  </a:cubicBezTo>
                  <a:cubicBezTo>
                    <a:pt x="0" y="1259"/>
                    <a:pt x="2080" y="4141"/>
                    <a:pt x="2947" y="4141"/>
                  </a:cubicBezTo>
                  <a:cubicBezTo>
                    <a:pt x="2970" y="4141"/>
                    <a:pt x="2992" y="4139"/>
                    <a:pt x="3013" y="4135"/>
                  </a:cubicBezTo>
                  <a:cubicBezTo>
                    <a:pt x="3196" y="4089"/>
                    <a:pt x="3310" y="3884"/>
                    <a:pt x="3355" y="3564"/>
                  </a:cubicBezTo>
                  <a:cubicBezTo>
                    <a:pt x="1598" y="3291"/>
                    <a:pt x="1507" y="643"/>
                    <a:pt x="3127" y="186"/>
                  </a:cubicBezTo>
                  <a:cubicBezTo>
                    <a:pt x="3104" y="95"/>
                    <a:pt x="3104" y="49"/>
                    <a:pt x="3104" y="49"/>
                  </a:cubicBezTo>
                  <a:cubicBezTo>
                    <a:pt x="2973" y="15"/>
                    <a:pt x="2837" y="0"/>
                    <a:pt x="2699"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471;p38"/>
            <p:cNvSpPr/>
            <p:nvPr/>
          </p:nvSpPr>
          <p:spPr>
            <a:xfrm>
              <a:off x="6285946" y="559880"/>
              <a:ext cx="57025" cy="36881"/>
            </a:xfrm>
            <a:custGeom>
              <a:avLst/>
              <a:gdLst/>
              <a:ahLst/>
              <a:cxnLst/>
              <a:rect l="l" t="t" r="r" b="b"/>
              <a:pathLst>
                <a:path w="1778" h="1150" extrusionOk="0">
                  <a:moveTo>
                    <a:pt x="814" y="0"/>
                  </a:moveTo>
                  <a:cubicBezTo>
                    <a:pt x="494" y="0"/>
                    <a:pt x="184" y="140"/>
                    <a:pt x="115" y="306"/>
                  </a:cubicBezTo>
                  <a:cubicBezTo>
                    <a:pt x="1" y="580"/>
                    <a:pt x="799" y="945"/>
                    <a:pt x="799" y="945"/>
                  </a:cubicBezTo>
                  <a:cubicBezTo>
                    <a:pt x="1042" y="1090"/>
                    <a:pt x="1223" y="1149"/>
                    <a:pt x="1354" y="1149"/>
                  </a:cubicBezTo>
                  <a:cubicBezTo>
                    <a:pt x="1778" y="1149"/>
                    <a:pt x="1672" y="528"/>
                    <a:pt x="1393" y="214"/>
                  </a:cubicBezTo>
                  <a:cubicBezTo>
                    <a:pt x="1239" y="61"/>
                    <a:pt x="1024" y="0"/>
                    <a:pt x="8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472;p38"/>
            <p:cNvSpPr/>
            <p:nvPr/>
          </p:nvSpPr>
          <p:spPr>
            <a:xfrm>
              <a:off x="6174690" y="566455"/>
              <a:ext cx="207477" cy="128472"/>
            </a:xfrm>
            <a:custGeom>
              <a:avLst/>
              <a:gdLst/>
              <a:ahLst/>
              <a:cxnLst/>
              <a:rect l="l" t="t" r="r" b="b"/>
              <a:pathLst>
                <a:path w="6469" h="4006" extrusionOk="0">
                  <a:moveTo>
                    <a:pt x="2976" y="0"/>
                  </a:moveTo>
                  <a:cubicBezTo>
                    <a:pt x="1768" y="0"/>
                    <a:pt x="560" y="603"/>
                    <a:pt x="342" y="1242"/>
                  </a:cubicBezTo>
                  <a:cubicBezTo>
                    <a:pt x="0" y="2269"/>
                    <a:pt x="2945" y="3410"/>
                    <a:pt x="2945" y="3410"/>
                  </a:cubicBezTo>
                  <a:cubicBezTo>
                    <a:pt x="3763" y="3832"/>
                    <a:pt x="4381" y="4006"/>
                    <a:pt x="4835" y="4006"/>
                  </a:cubicBezTo>
                  <a:cubicBezTo>
                    <a:pt x="6468" y="4006"/>
                    <a:pt x="5952" y="1748"/>
                    <a:pt x="4862" y="694"/>
                  </a:cubicBezTo>
                  <a:cubicBezTo>
                    <a:pt x="4356" y="197"/>
                    <a:pt x="3666" y="0"/>
                    <a:pt x="2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473;p38"/>
            <p:cNvSpPr/>
            <p:nvPr/>
          </p:nvSpPr>
          <p:spPr>
            <a:xfrm>
              <a:off x="6174690" y="566743"/>
              <a:ext cx="188169" cy="128120"/>
            </a:xfrm>
            <a:custGeom>
              <a:avLst/>
              <a:gdLst/>
              <a:ahLst/>
              <a:cxnLst/>
              <a:rect l="l" t="t" r="r" b="b"/>
              <a:pathLst>
                <a:path w="5867" h="3995" extrusionOk="0">
                  <a:moveTo>
                    <a:pt x="2625" y="0"/>
                  </a:moveTo>
                  <a:lnTo>
                    <a:pt x="2625" y="0"/>
                  </a:lnTo>
                  <a:cubicBezTo>
                    <a:pt x="1529" y="115"/>
                    <a:pt x="525" y="662"/>
                    <a:pt x="342" y="1233"/>
                  </a:cubicBezTo>
                  <a:cubicBezTo>
                    <a:pt x="0" y="2260"/>
                    <a:pt x="2945" y="3401"/>
                    <a:pt x="2945" y="3401"/>
                  </a:cubicBezTo>
                  <a:cubicBezTo>
                    <a:pt x="3766" y="3822"/>
                    <a:pt x="4383" y="3994"/>
                    <a:pt x="4835" y="3994"/>
                  </a:cubicBezTo>
                  <a:cubicBezTo>
                    <a:pt x="5464" y="3994"/>
                    <a:pt x="5773" y="3661"/>
                    <a:pt x="5866" y="3196"/>
                  </a:cubicBezTo>
                  <a:lnTo>
                    <a:pt x="5866" y="3196"/>
                  </a:lnTo>
                  <a:cubicBezTo>
                    <a:pt x="5800" y="3207"/>
                    <a:pt x="5729" y="3213"/>
                    <a:pt x="5652" y="3213"/>
                  </a:cubicBezTo>
                  <a:cubicBezTo>
                    <a:pt x="5251" y="3213"/>
                    <a:pt x="4703" y="3058"/>
                    <a:pt x="3995" y="2694"/>
                  </a:cubicBezTo>
                  <a:cubicBezTo>
                    <a:pt x="3995" y="2694"/>
                    <a:pt x="1415" y="1690"/>
                    <a:pt x="1712" y="799"/>
                  </a:cubicBezTo>
                  <a:cubicBezTo>
                    <a:pt x="1803" y="503"/>
                    <a:pt x="2146" y="206"/>
                    <a:pt x="2625"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474;p38"/>
            <p:cNvSpPr/>
            <p:nvPr/>
          </p:nvSpPr>
          <p:spPr>
            <a:xfrm>
              <a:off x="5911866" y="620911"/>
              <a:ext cx="451003" cy="438493"/>
            </a:xfrm>
            <a:custGeom>
              <a:avLst/>
              <a:gdLst/>
              <a:ahLst/>
              <a:cxnLst/>
              <a:rect l="l" t="t" r="r" b="b"/>
              <a:pathLst>
                <a:path w="14062" h="13673" extrusionOk="0">
                  <a:moveTo>
                    <a:pt x="7236" y="1"/>
                  </a:moveTo>
                  <a:cubicBezTo>
                    <a:pt x="3447" y="1"/>
                    <a:pt x="1" y="3196"/>
                    <a:pt x="1" y="6962"/>
                  </a:cubicBezTo>
                  <a:cubicBezTo>
                    <a:pt x="1" y="10751"/>
                    <a:pt x="3447" y="13673"/>
                    <a:pt x="7236" y="13673"/>
                  </a:cubicBezTo>
                  <a:cubicBezTo>
                    <a:pt x="11003" y="13673"/>
                    <a:pt x="14061" y="10614"/>
                    <a:pt x="14061" y="6848"/>
                  </a:cubicBezTo>
                  <a:cubicBezTo>
                    <a:pt x="14061" y="3059"/>
                    <a:pt x="11003" y="1"/>
                    <a:pt x="7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475;p38"/>
            <p:cNvSpPr/>
            <p:nvPr/>
          </p:nvSpPr>
          <p:spPr>
            <a:xfrm>
              <a:off x="5911866" y="620911"/>
              <a:ext cx="379995" cy="438493"/>
            </a:xfrm>
            <a:custGeom>
              <a:avLst/>
              <a:gdLst/>
              <a:ahLst/>
              <a:cxnLst/>
              <a:rect l="l" t="t" r="r" b="b"/>
              <a:pathLst>
                <a:path w="11848" h="13673" extrusionOk="0">
                  <a:moveTo>
                    <a:pt x="7236" y="1"/>
                  </a:moveTo>
                  <a:cubicBezTo>
                    <a:pt x="3447" y="1"/>
                    <a:pt x="1" y="3196"/>
                    <a:pt x="1" y="6962"/>
                  </a:cubicBezTo>
                  <a:cubicBezTo>
                    <a:pt x="1" y="10751"/>
                    <a:pt x="3447" y="13673"/>
                    <a:pt x="7236" y="13673"/>
                  </a:cubicBezTo>
                  <a:cubicBezTo>
                    <a:pt x="8789" y="13673"/>
                    <a:pt x="10204" y="13171"/>
                    <a:pt x="11368" y="12303"/>
                  </a:cubicBezTo>
                  <a:lnTo>
                    <a:pt x="11368" y="12303"/>
                  </a:lnTo>
                  <a:cubicBezTo>
                    <a:pt x="10478" y="12783"/>
                    <a:pt x="9473" y="13034"/>
                    <a:pt x="8423" y="13034"/>
                  </a:cubicBezTo>
                  <a:cubicBezTo>
                    <a:pt x="5022" y="13034"/>
                    <a:pt x="1918" y="10409"/>
                    <a:pt x="1918" y="7008"/>
                  </a:cubicBezTo>
                  <a:cubicBezTo>
                    <a:pt x="1918" y="3607"/>
                    <a:pt x="5022" y="754"/>
                    <a:pt x="8423" y="754"/>
                  </a:cubicBezTo>
                  <a:cubicBezTo>
                    <a:pt x="9679" y="754"/>
                    <a:pt x="10866" y="1142"/>
                    <a:pt x="11847" y="1781"/>
                  </a:cubicBezTo>
                  <a:cubicBezTo>
                    <a:pt x="10637" y="685"/>
                    <a:pt x="9017" y="1"/>
                    <a:pt x="7236" y="1"/>
                  </a:cubicBezTo>
                  <a:close/>
                </a:path>
              </a:pathLst>
            </a:custGeom>
            <a:solidFill>
              <a:srgbClr val="00C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476;p38"/>
            <p:cNvSpPr/>
            <p:nvPr/>
          </p:nvSpPr>
          <p:spPr>
            <a:xfrm>
              <a:off x="5932360" y="932033"/>
              <a:ext cx="344106" cy="127382"/>
            </a:xfrm>
            <a:custGeom>
              <a:avLst/>
              <a:gdLst/>
              <a:ahLst/>
              <a:cxnLst/>
              <a:rect l="l" t="t" r="r" b="b"/>
              <a:pathLst>
                <a:path w="10729" h="3972" extrusionOk="0">
                  <a:moveTo>
                    <a:pt x="1" y="0"/>
                  </a:moveTo>
                  <a:cubicBezTo>
                    <a:pt x="1188" y="2374"/>
                    <a:pt x="3790" y="3972"/>
                    <a:pt x="6597" y="3972"/>
                  </a:cubicBezTo>
                  <a:cubicBezTo>
                    <a:pt x="8150" y="3972"/>
                    <a:pt x="9565" y="3470"/>
                    <a:pt x="10729" y="2602"/>
                  </a:cubicBezTo>
                  <a:lnTo>
                    <a:pt x="10729" y="2602"/>
                  </a:lnTo>
                  <a:cubicBezTo>
                    <a:pt x="9839" y="3082"/>
                    <a:pt x="8834" y="3333"/>
                    <a:pt x="7784" y="3333"/>
                  </a:cubicBezTo>
                  <a:cubicBezTo>
                    <a:pt x="5342" y="3333"/>
                    <a:pt x="3082" y="1986"/>
                    <a:pt x="1987" y="0"/>
                  </a:cubicBezTo>
                  <a:close/>
                </a:path>
              </a:pathLst>
            </a:custGeom>
            <a:solidFill>
              <a:srgbClr val="00C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477;p38"/>
            <p:cNvSpPr/>
            <p:nvPr/>
          </p:nvSpPr>
          <p:spPr>
            <a:xfrm>
              <a:off x="5959460" y="620911"/>
              <a:ext cx="332399" cy="92265"/>
            </a:xfrm>
            <a:custGeom>
              <a:avLst/>
              <a:gdLst/>
              <a:ahLst/>
              <a:cxnLst/>
              <a:rect l="l" t="t" r="r" b="b"/>
              <a:pathLst>
                <a:path w="10364" h="2877" extrusionOk="0">
                  <a:moveTo>
                    <a:pt x="5752" y="1"/>
                  </a:moveTo>
                  <a:cubicBezTo>
                    <a:pt x="3493" y="1"/>
                    <a:pt x="1347" y="1142"/>
                    <a:pt x="0" y="2876"/>
                  </a:cubicBezTo>
                  <a:lnTo>
                    <a:pt x="2146" y="2876"/>
                  </a:lnTo>
                  <a:cubicBezTo>
                    <a:pt x="3356" y="1575"/>
                    <a:pt x="5113" y="754"/>
                    <a:pt x="6939" y="754"/>
                  </a:cubicBezTo>
                  <a:cubicBezTo>
                    <a:pt x="8195" y="754"/>
                    <a:pt x="9382" y="1142"/>
                    <a:pt x="10363" y="1781"/>
                  </a:cubicBezTo>
                  <a:cubicBezTo>
                    <a:pt x="9153" y="685"/>
                    <a:pt x="7533" y="1"/>
                    <a:pt x="5752" y="1"/>
                  </a:cubicBezTo>
                  <a:close/>
                </a:path>
              </a:pathLst>
            </a:custGeom>
            <a:solidFill>
              <a:srgbClr val="00C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478;p38"/>
            <p:cNvSpPr/>
            <p:nvPr/>
          </p:nvSpPr>
          <p:spPr>
            <a:xfrm>
              <a:off x="5911866" y="791465"/>
              <a:ext cx="69597" cy="77641"/>
            </a:xfrm>
            <a:custGeom>
              <a:avLst/>
              <a:gdLst/>
              <a:ahLst/>
              <a:cxnLst/>
              <a:rect l="l" t="t" r="r" b="b"/>
              <a:pathLst>
                <a:path w="2170" h="2421" extrusionOk="0">
                  <a:moveTo>
                    <a:pt x="229" y="1"/>
                  </a:moveTo>
                  <a:cubicBezTo>
                    <a:pt x="92" y="526"/>
                    <a:pt x="1" y="1074"/>
                    <a:pt x="1" y="1644"/>
                  </a:cubicBezTo>
                  <a:cubicBezTo>
                    <a:pt x="1" y="1895"/>
                    <a:pt x="24" y="2169"/>
                    <a:pt x="46" y="2420"/>
                  </a:cubicBezTo>
                  <a:lnTo>
                    <a:pt x="1964" y="2420"/>
                  </a:lnTo>
                  <a:cubicBezTo>
                    <a:pt x="1941" y="2169"/>
                    <a:pt x="1918" y="1941"/>
                    <a:pt x="1918" y="1690"/>
                  </a:cubicBezTo>
                  <a:cubicBezTo>
                    <a:pt x="1918" y="1096"/>
                    <a:pt x="2009" y="549"/>
                    <a:pt x="2169" y="1"/>
                  </a:cubicBezTo>
                  <a:close/>
                </a:path>
              </a:pathLst>
            </a:custGeom>
            <a:solidFill>
              <a:srgbClr val="00C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479;p38"/>
            <p:cNvSpPr/>
            <p:nvPr/>
          </p:nvSpPr>
          <p:spPr>
            <a:xfrm>
              <a:off x="6003366" y="668505"/>
              <a:ext cx="345581" cy="344079"/>
            </a:xfrm>
            <a:custGeom>
              <a:avLst/>
              <a:gdLst/>
              <a:ahLst/>
              <a:cxnLst/>
              <a:rect l="l" t="t" r="r" b="b"/>
              <a:pathLst>
                <a:path w="10775" h="10729" extrusionOk="0">
                  <a:moveTo>
                    <a:pt x="5388" y="0"/>
                  </a:moveTo>
                  <a:cubicBezTo>
                    <a:pt x="2420" y="0"/>
                    <a:pt x="1" y="2397"/>
                    <a:pt x="1" y="5364"/>
                  </a:cubicBezTo>
                  <a:cubicBezTo>
                    <a:pt x="1" y="8309"/>
                    <a:pt x="2420" y="10728"/>
                    <a:pt x="5388" y="10728"/>
                  </a:cubicBezTo>
                  <a:cubicBezTo>
                    <a:pt x="8355" y="10728"/>
                    <a:pt x="10775" y="8309"/>
                    <a:pt x="10775" y="5364"/>
                  </a:cubicBezTo>
                  <a:cubicBezTo>
                    <a:pt x="10775" y="2397"/>
                    <a:pt x="8355" y="0"/>
                    <a:pt x="53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480;p38"/>
            <p:cNvSpPr/>
            <p:nvPr/>
          </p:nvSpPr>
          <p:spPr>
            <a:xfrm>
              <a:off x="6003366" y="693392"/>
              <a:ext cx="345581" cy="319193"/>
            </a:xfrm>
            <a:custGeom>
              <a:avLst/>
              <a:gdLst/>
              <a:ahLst/>
              <a:cxnLst/>
              <a:rect l="l" t="t" r="r" b="b"/>
              <a:pathLst>
                <a:path w="10775" h="9953" extrusionOk="0">
                  <a:moveTo>
                    <a:pt x="2580" y="0"/>
                  </a:moveTo>
                  <a:lnTo>
                    <a:pt x="2580" y="0"/>
                  </a:lnTo>
                  <a:cubicBezTo>
                    <a:pt x="1028" y="936"/>
                    <a:pt x="1" y="2648"/>
                    <a:pt x="1" y="4588"/>
                  </a:cubicBezTo>
                  <a:cubicBezTo>
                    <a:pt x="1" y="7533"/>
                    <a:pt x="2420" y="9952"/>
                    <a:pt x="5388" y="9952"/>
                  </a:cubicBezTo>
                  <a:cubicBezTo>
                    <a:pt x="8355" y="9952"/>
                    <a:pt x="10775" y="7533"/>
                    <a:pt x="10775" y="4588"/>
                  </a:cubicBezTo>
                  <a:cubicBezTo>
                    <a:pt x="10775" y="4497"/>
                    <a:pt x="10775" y="4428"/>
                    <a:pt x="10775" y="4360"/>
                  </a:cubicBezTo>
                  <a:cubicBezTo>
                    <a:pt x="10158" y="6254"/>
                    <a:pt x="8378" y="7624"/>
                    <a:pt x="6278" y="7624"/>
                  </a:cubicBezTo>
                  <a:cubicBezTo>
                    <a:pt x="3676" y="7624"/>
                    <a:pt x="1553" y="5501"/>
                    <a:pt x="1553" y="2922"/>
                  </a:cubicBezTo>
                  <a:cubicBezTo>
                    <a:pt x="1553" y="1826"/>
                    <a:pt x="1941" y="799"/>
                    <a:pt x="2580"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481;p38"/>
            <p:cNvSpPr/>
            <p:nvPr/>
          </p:nvSpPr>
          <p:spPr>
            <a:xfrm>
              <a:off x="6128572" y="668505"/>
              <a:ext cx="220370" cy="342604"/>
            </a:xfrm>
            <a:custGeom>
              <a:avLst/>
              <a:gdLst/>
              <a:ahLst/>
              <a:cxnLst/>
              <a:rect l="l" t="t" r="r" b="b"/>
              <a:pathLst>
                <a:path w="6871" h="10683" extrusionOk="0">
                  <a:moveTo>
                    <a:pt x="1484" y="0"/>
                  </a:moveTo>
                  <a:cubicBezTo>
                    <a:pt x="982" y="0"/>
                    <a:pt x="479" y="69"/>
                    <a:pt x="0" y="206"/>
                  </a:cubicBezTo>
                  <a:cubicBezTo>
                    <a:pt x="228" y="160"/>
                    <a:pt x="434" y="160"/>
                    <a:pt x="639" y="160"/>
                  </a:cubicBezTo>
                  <a:cubicBezTo>
                    <a:pt x="3629" y="160"/>
                    <a:pt x="6049" y="2557"/>
                    <a:pt x="6049" y="5524"/>
                  </a:cubicBezTo>
                  <a:cubicBezTo>
                    <a:pt x="6049" y="7966"/>
                    <a:pt x="4383" y="10043"/>
                    <a:pt x="2123" y="10682"/>
                  </a:cubicBezTo>
                  <a:cubicBezTo>
                    <a:pt x="4793" y="10363"/>
                    <a:pt x="6871" y="8103"/>
                    <a:pt x="6871" y="5364"/>
                  </a:cubicBezTo>
                  <a:cubicBezTo>
                    <a:pt x="6871" y="2397"/>
                    <a:pt x="4451" y="0"/>
                    <a:pt x="14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482;p38"/>
            <p:cNvSpPr/>
            <p:nvPr/>
          </p:nvSpPr>
          <p:spPr>
            <a:xfrm>
              <a:off x="6128572" y="668505"/>
              <a:ext cx="177906" cy="58592"/>
            </a:xfrm>
            <a:custGeom>
              <a:avLst/>
              <a:gdLst/>
              <a:ahLst/>
              <a:cxnLst/>
              <a:rect l="l" t="t" r="r" b="b"/>
              <a:pathLst>
                <a:path w="5547" h="1827" extrusionOk="0">
                  <a:moveTo>
                    <a:pt x="1484" y="0"/>
                  </a:moveTo>
                  <a:cubicBezTo>
                    <a:pt x="982" y="0"/>
                    <a:pt x="479" y="69"/>
                    <a:pt x="0" y="206"/>
                  </a:cubicBezTo>
                  <a:cubicBezTo>
                    <a:pt x="228" y="160"/>
                    <a:pt x="434" y="160"/>
                    <a:pt x="639" y="160"/>
                  </a:cubicBezTo>
                  <a:cubicBezTo>
                    <a:pt x="2191" y="160"/>
                    <a:pt x="3561" y="799"/>
                    <a:pt x="4542" y="1826"/>
                  </a:cubicBezTo>
                  <a:lnTo>
                    <a:pt x="5547" y="1826"/>
                  </a:lnTo>
                  <a:cubicBezTo>
                    <a:pt x="4542" y="708"/>
                    <a:pt x="3104" y="0"/>
                    <a:pt x="1484"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483;p38"/>
            <p:cNvSpPr/>
            <p:nvPr/>
          </p:nvSpPr>
          <p:spPr>
            <a:xfrm>
              <a:off x="6314489" y="793678"/>
              <a:ext cx="34446" cy="71773"/>
            </a:xfrm>
            <a:custGeom>
              <a:avLst/>
              <a:gdLst/>
              <a:ahLst/>
              <a:cxnLst/>
              <a:rect l="l" t="t" r="r" b="b"/>
              <a:pathLst>
                <a:path w="1074" h="2238" extrusionOk="0">
                  <a:moveTo>
                    <a:pt x="1" y="0"/>
                  </a:moveTo>
                  <a:cubicBezTo>
                    <a:pt x="161" y="502"/>
                    <a:pt x="252" y="1050"/>
                    <a:pt x="252" y="1621"/>
                  </a:cubicBezTo>
                  <a:cubicBezTo>
                    <a:pt x="252" y="1826"/>
                    <a:pt x="229" y="2032"/>
                    <a:pt x="206" y="2237"/>
                  </a:cubicBezTo>
                  <a:lnTo>
                    <a:pt x="1028" y="2237"/>
                  </a:lnTo>
                  <a:cubicBezTo>
                    <a:pt x="1051" y="1986"/>
                    <a:pt x="1074" y="1712"/>
                    <a:pt x="1074" y="1461"/>
                  </a:cubicBezTo>
                  <a:cubicBezTo>
                    <a:pt x="1074" y="936"/>
                    <a:pt x="1005" y="457"/>
                    <a:pt x="868"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484;p38"/>
            <p:cNvSpPr/>
            <p:nvPr/>
          </p:nvSpPr>
          <p:spPr>
            <a:xfrm>
              <a:off x="6155640" y="705836"/>
              <a:ext cx="26396" cy="115676"/>
            </a:xfrm>
            <a:custGeom>
              <a:avLst/>
              <a:gdLst/>
              <a:ahLst/>
              <a:cxnLst/>
              <a:rect l="l" t="t" r="r" b="b"/>
              <a:pathLst>
                <a:path w="823" h="3607" extrusionOk="0">
                  <a:moveTo>
                    <a:pt x="160" y="0"/>
                  </a:moveTo>
                  <a:cubicBezTo>
                    <a:pt x="160" y="0"/>
                    <a:pt x="1" y="3447"/>
                    <a:pt x="1" y="3607"/>
                  </a:cubicBezTo>
                  <a:lnTo>
                    <a:pt x="822" y="3607"/>
                  </a:lnTo>
                  <a:lnTo>
                    <a:pt x="1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485;p38"/>
            <p:cNvSpPr/>
            <p:nvPr/>
          </p:nvSpPr>
          <p:spPr>
            <a:xfrm>
              <a:off x="6179084" y="826615"/>
              <a:ext cx="115686" cy="26394"/>
            </a:xfrm>
            <a:custGeom>
              <a:avLst/>
              <a:gdLst/>
              <a:ahLst/>
              <a:cxnLst/>
              <a:rect l="l" t="t" r="r" b="b"/>
              <a:pathLst>
                <a:path w="3607" h="823" extrusionOk="0">
                  <a:moveTo>
                    <a:pt x="0" y="0"/>
                  </a:moveTo>
                  <a:lnTo>
                    <a:pt x="0" y="822"/>
                  </a:lnTo>
                  <a:lnTo>
                    <a:pt x="3606" y="160"/>
                  </a:lnTo>
                  <a:cubicBezTo>
                    <a:pt x="3606" y="160"/>
                    <a:pt x="16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486;p38"/>
            <p:cNvSpPr/>
            <p:nvPr/>
          </p:nvSpPr>
          <p:spPr>
            <a:xfrm>
              <a:off x="6146853" y="816353"/>
              <a:ext cx="45415" cy="45443"/>
            </a:xfrm>
            <a:custGeom>
              <a:avLst/>
              <a:gdLst/>
              <a:ahLst/>
              <a:cxnLst/>
              <a:rect l="l" t="t" r="r" b="b"/>
              <a:pathLst>
                <a:path w="1416" h="1417" extrusionOk="0">
                  <a:moveTo>
                    <a:pt x="708" y="1"/>
                  </a:moveTo>
                  <a:cubicBezTo>
                    <a:pt x="320" y="1"/>
                    <a:pt x="1" y="320"/>
                    <a:pt x="1" y="708"/>
                  </a:cubicBezTo>
                  <a:cubicBezTo>
                    <a:pt x="1" y="1096"/>
                    <a:pt x="320" y="1416"/>
                    <a:pt x="708" y="1416"/>
                  </a:cubicBezTo>
                  <a:cubicBezTo>
                    <a:pt x="1096" y="1416"/>
                    <a:pt x="1416" y="1096"/>
                    <a:pt x="1416" y="708"/>
                  </a:cubicBezTo>
                  <a:cubicBezTo>
                    <a:pt x="1416" y="320"/>
                    <a:pt x="1096" y="1"/>
                    <a:pt x="7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487;p38"/>
            <p:cNvSpPr/>
            <p:nvPr/>
          </p:nvSpPr>
          <p:spPr>
            <a:xfrm>
              <a:off x="6160772" y="822959"/>
              <a:ext cx="24920" cy="24918"/>
            </a:xfrm>
            <a:custGeom>
              <a:avLst/>
              <a:gdLst/>
              <a:ahLst/>
              <a:cxnLst/>
              <a:rect l="l" t="t" r="r" b="b"/>
              <a:pathLst>
                <a:path w="777" h="777" extrusionOk="0">
                  <a:moveTo>
                    <a:pt x="388" y="0"/>
                  </a:moveTo>
                  <a:cubicBezTo>
                    <a:pt x="183" y="0"/>
                    <a:pt x="0" y="183"/>
                    <a:pt x="0" y="388"/>
                  </a:cubicBezTo>
                  <a:cubicBezTo>
                    <a:pt x="0" y="594"/>
                    <a:pt x="183" y="776"/>
                    <a:pt x="388" y="776"/>
                  </a:cubicBezTo>
                  <a:cubicBezTo>
                    <a:pt x="594" y="776"/>
                    <a:pt x="776" y="594"/>
                    <a:pt x="776" y="388"/>
                  </a:cubicBezTo>
                  <a:cubicBezTo>
                    <a:pt x="776" y="183"/>
                    <a:pt x="594" y="0"/>
                    <a:pt x="3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488;p38"/>
            <p:cNvSpPr/>
            <p:nvPr/>
          </p:nvSpPr>
          <p:spPr>
            <a:xfrm>
              <a:off x="5944098" y="627486"/>
              <a:ext cx="146443" cy="108365"/>
            </a:xfrm>
            <a:custGeom>
              <a:avLst/>
              <a:gdLst/>
              <a:ahLst/>
              <a:cxnLst/>
              <a:rect l="l" t="t" r="r" b="b"/>
              <a:pathLst>
                <a:path w="4566" h="3379" extrusionOk="0">
                  <a:moveTo>
                    <a:pt x="4565" y="1"/>
                  </a:moveTo>
                  <a:cubicBezTo>
                    <a:pt x="2671" y="480"/>
                    <a:pt x="1004" y="1713"/>
                    <a:pt x="0" y="3333"/>
                  </a:cubicBezTo>
                  <a:cubicBezTo>
                    <a:pt x="83" y="3365"/>
                    <a:pt x="176" y="3379"/>
                    <a:pt x="275" y="3379"/>
                  </a:cubicBezTo>
                  <a:cubicBezTo>
                    <a:pt x="1270" y="3379"/>
                    <a:pt x="2967" y="1964"/>
                    <a:pt x="2967" y="1964"/>
                  </a:cubicBezTo>
                  <a:cubicBezTo>
                    <a:pt x="3013" y="1918"/>
                    <a:pt x="3082" y="1873"/>
                    <a:pt x="3127" y="1850"/>
                  </a:cubicBezTo>
                  <a:cubicBezTo>
                    <a:pt x="3150" y="1827"/>
                    <a:pt x="3150" y="1827"/>
                    <a:pt x="3173" y="1804"/>
                  </a:cubicBezTo>
                  <a:cubicBezTo>
                    <a:pt x="3219" y="1781"/>
                    <a:pt x="3241" y="1758"/>
                    <a:pt x="3287" y="1736"/>
                  </a:cubicBezTo>
                  <a:cubicBezTo>
                    <a:pt x="3310" y="1713"/>
                    <a:pt x="3310" y="1713"/>
                    <a:pt x="3333" y="1690"/>
                  </a:cubicBezTo>
                  <a:cubicBezTo>
                    <a:pt x="3355" y="1667"/>
                    <a:pt x="3401" y="1644"/>
                    <a:pt x="3424" y="1622"/>
                  </a:cubicBezTo>
                  <a:cubicBezTo>
                    <a:pt x="3447" y="1599"/>
                    <a:pt x="3470" y="1599"/>
                    <a:pt x="3470" y="1576"/>
                  </a:cubicBezTo>
                  <a:cubicBezTo>
                    <a:pt x="3515" y="1553"/>
                    <a:pt x="3538" y="1530"/>
                    <a:pt x="3561" y="1507"/>
                  </a:cubicBezTo>
                  <a:cubicBezTo>
                    <a:pt x="3584" y="1507"/>
                    <a:pt x="3584" y="1485"/>
                    <a:pt x="3607" y="1462"/>
                  </a:cubicBezTo>
                  <a:cubicBezTo>
                    <a:pt x="3629" y="1439"/>
                    <a:pt x="3652" y="1439"/>
                    <a:pt x="3675" y="1416"/>
                  </a:cubicBezTo>
                  <a:cubicBezTo>
                    <a:pt x="3698" y="1393"/>
                    <a:pt x="3721" y="1370"/>
                    <a:pt x="3721" y="1370"/>
                  </a:cubicBezTo>
                  <a:cubicBezTo>
                    <a:pt x="3743" y="1348"/>
                    <a:pt x="3766" y="1325"/>
                    <a:pt x="3789" y="1302"/>
                  </a:cubicBezTo>
                  <a:cubicBezTo>
                    <a:pt x="3812" y="1302"/>
                    <a:pt x="3835" y="1279"/>
                    <a:pt x="3835" y="1256"/>
                  </a:cubicBezTo>
                  <a:cubicBezTo>
                    <a:pt x="3858" y="1234"/>
                    <a:pt x="3880" y="1234"/>
                    <a:pt x="3903" y="1211"/>
                  </a:cubicBezTo>
                  <a:cubicBezTo>
                    <a:pt x="3926" y="1188"/>
                    <a:pt x="3926" y="1165"/>
                    <a:pt x="3949" y="1165"/>
                  </a:cubicBezTo>
                  <a:cubicBezTo>
                    <a:pt x="3972" y="1142"/>
                    <a:pt x="3972" y="1119"/>
                    <a:pt x="3995" y="1097"/>
                  </a:cubicBezTo>
                  <a:cubicBezTo>
                    <a:pt x="4017" y="1097"/>
                    <a:pt x="4017" y="1074"/>
                    <a:pt x="4040" y="1074"/>
                  </a:cubicBezTo>
                  <a:cubicBezTo>
                    <a:pt x="4040" y="1051"/>
                    <a:pt x="4040" y="1051"/>
                    <a:pt x="4040" y="1051"/>
                  </a:cubicBezTo>
                  <a:lnTo>
                    <a:pt x="4063" y="1051"/>
                  </a:lnTo>
                  <a:cubicBezTo>
                    <a:pt x="4063" y="1028"/>
                    <a:pt x="4086" y="1028"/>
                    <a:pt x="4086" y="1005"/>
                  </a:cubicBezTo>
                  <a:cubicBezTo>
                    <a:pt x="4109" y="1005"/>
                    <a:pt x="4109" y="982"/>
                    <a:pt x="4132" y="960"/>
                  </a:cubicBezTo>
                  <a:cubicBezTo>
                    <a:pt x="4132" y="937"/>
                    <a:pt x="4154" y="937"/>
                    <a:pt x="4177" y="914"/>
                  </a:cubicBezTo>
                  <a:cubicBezTo>
                    <a:pt x="4177" y="891"/>
                    <a:pt x="4177" y="891"/>
                    <a:pt x="4200" y="868"/>
                  </a:cubicBezTo>
                  <a:cubicBezTo>
                    <a:pt x="4223" y="845"/>
                    <a:pt x="4223" y="845"/>
                    <a:pt x="4246" y="823"/>
                  </a:cubicBezTo>
                  <a:cubicBezTo>
                    <a:pt x="4246" y="800"/>
                    <a:pt x="4268" y="800"/>
                    <a:pt x="4268" y="777"/>
                  </a:cubicBezTo>
                  <a:cubicBezTo>
                    <a:pt x="4268" y="754"/>
                    <a:pt x="4291" y="754"/>
                    <a:pt x="4314" y="731"/>
                  </a:cubicBezTo>
                  <a:cubicBezTo>
                    <a:pt x="4314" y="709"/>
                    <a:pt x="4314" y="709"/>
                    <a:pt x="4337" y="686"/>
                  </a:cubicBezTo>
                  <a:cubicBezTo>
                    <a:pt x="4337" y="663"/>
                    <a:pt x="4360" y="663"/>
                    <a:pt x="4360" y="640"/>
                  </a:cubicBezTo>
                  <a:cubicBezTo>
                    <a:pt x="4360" y="617"/>
                    <a:pt x="4383" y="617"/>
                    <a:pt x="4383" y="594"/>
                  </a:cubicBezTo>
                  <a:cubicBezTo>
                    <a:pt x="4383" y="572"/>
                    <a:pt x="4405" y="572"/>
                    <a:pt x="4405" y="549"/>
                  </a:cubicBezTo>
                  <a:cubicBezTo>
                    <a:pt x="4405" y="526"/>
                    <a:pt x="4428" y="526"/>
                    <a:pt x="4428" y="503"/>
                  </a:cubicBezTo>
                  <a:cubicBezTo>
                    <a:pt x="4428" y="503"/>
                    <a:pt x="4451" y="480"/>
                    <a:pt x="4451" y="457"/>
                  </a:cubicBezTo>
                  <a:cubicBezTo>
                    <a:pt x="4451" y="457"/>
                    <a:pt x="4451" y="435"/>
                    <a:pt x="4474" y="435"/>
                  </a:cubicBezTo>
                  <a:cubicBezTo>
                    <a:pt x="4474" y="412"/>
                    <a:pt x="4474" y="389"/>
                    <a:pt x="4474" y="389"/>
                  </a:cubicBezTo>
                  <a:cubicBezTo>
                    <a:pt x="4497" y="366"/>
                    <a:pt x="4497" y="366"/>
                    <a:pt x="4497" y="343"/>
                  </a:cubicBezTo>
                  <a:cubicBezTo>
                    <a:pt x="4497" y="320"/>
                    <a:pt x="4497" y="320"/>
                    <a:pt x="4520" y="298"/>
                  </a:cubicBezTo>
                  <a:cubicBezTo>
                    <a:pt x="4520" y="298"/>
                    <a:pt x="4520" y="275"/>
                    <a:pt x="4520" y="275"/>
                  </a:cubicBezTo>
                  <a:cubicBezTo>
                    <a:pt x="4520" y="252"/>
                    <a:pt x="4520" y="229"/>
                    <a:pt x="4542" y="206"/>
                  </a:cubicBezTo>
                  <a:cubicBezTo>
                    <a:pt x="4542" y="206"/>
                    <a:pt x="4542" y="206"/>
                    <a:pt x="4542" y="184"/>
                  </a:cubicBezTo>
                  <a:cubicBezTo>
                    <a:pt x="4542" y="161"/>
                    <a:pt x="4542" y="161"/>
                    <a:pt x="4542" y="138"/>
                  </a:cubicBezTo>
                  <a:cubicBezTo>
                    <a:pt x="4542" y="138"/>
                    <a:pt x="4542" y="115"/>
                    <a:pt x="4542" y="115"/>
                  </a:cubicBezTo>
                  <a:cubicBezTo>
                    <a:pt x="4542" y="92"/>
                    <a:pt x="4542" y="69"/>
                    <a:pt x="4542" y="69"/>
                  </a:cubicBezTo>
                  <a:cubicBezTo>
                    <a:pt x="4542" y="47"/>
                    <a:pt x="4565" y="47"/>
                    <a:pt x="4565" y="47"/>
                  </a:cubicBezTo>
                  <a:cubicBezTo>
                    <a:pt x="4565" y="24"/>
                    <a:pt x="4565" y="24"/>
                    <a:pt x="4565"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489;p38"/>
            <p:cNvSpPr/>
            <p:nvPr/>
          </p:nvSpPr>
          <p:spPr>
            <a:xfrm>
              <a:off x="5903816" y="573927"/>
              <a:ext cx="218542" cy="145951"/>
            </a:xfrm>
            <a:custGeom>
              <a:avLst/>
              <a:gdLst/>
              <a:ahLst/>
              <a:cxnLst/>
              <a:rect l="l" t="t" r="r" b="b"/>
              <a:pathLst>
                <a:path w="6814" h="4551" extrusionOk="0">
                  <a:moveTo>
                    <a:pt x="3424" y="0"/>
                  </a:moveTo>
                  <a:cubicBezTo>
                    <a:pt x="3079" y="0"/>
                    <a:pt x="2733" y="46"/>
                    <a:pt x="2420" y="142"/>
                  </a:cubicBezTo>
                  <a:cubicBezTo>
                    <a:pt x="571" y="712"/>
                    <a:pt x="1" y="3588"/>
                    <a:pt x="731" y="4364"/>
                  </a:cubicBezTo>
                  <a:cubicBezTo>
                    <a:pt x="851" y="4496"/>
                    <a:pt x="1017" y="4550"/>
                    <a:pt x="1211" y="4550"/>
                  </a:cubicBezTo>
                  <a:cubicBezTo>
                    <a:pt x="2198" y="4550"/>
                    <a:pt x="3904" y="3132"/>
                    <a:pt x="3904" y="3132"/>
                  </a:cubicBezTo>
                  <a:cubicBezTo>
                    <a:pt x="6813" y="1154"/>
                    <a:pt x="5144" y="0"/>
                    <a:pt x="34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490;p38"/>
            <p:cNvSpPr/>
            <p:nvPr/>
          </p:nvSpPr>
          <p:spPr>
            <a:xfrm>
              <a:off x="5914079" y="589450"/>
              <a:ext cx="174250" cy="130429"/>
            </a:xfrm>
            <a:custGeom>
              <a:avLst/>
              <a:gdLst/>
              <a:ahLst/>
              <a:cxnLst/>
              <a:rect l="l" t="t" r="r" b="b"/>
              <a:pathLst>
                <a:path w="5433" h="4067" extrusionOk="0">
                  <a:moveTo>
                    <a:pt x="4794" y="0"/>
                  </a:moveTo>
                  <a:lnTo>
                    <a:pt x="4794" y="0"/>
                  </a:lnTo>
                  <a:cubicBezTo>
                    <a:pt x="4657" y="388"/>
                    <a:pt x="4246" y="845"/>
                    <a:pt x="3447" y="1392"/>
                  </a:cubicBezTo>
                  <a:cubicBezTo>
                    <a:pt x="3447" y="1392"/>
                    <a:pt x="1954" y="2645"/>
                    <a:pt x="1095" y="2645"/>
                  </a:cubicBezTo>
                  <a:cubicBezTo>
                    <a:pt x="930" y="2645"/>
                    <a:pt x="788" y="2598"/>
                    <a:pt x="685" y="2488"/>
                  </a:cubicBezTo>
                  <a:cubicBezTo>
                    <a:pt x="480" y="2237"/>
                    <a:pt x="388" y="1803"/>
                    <a:pt x="434" y="1301"/>
                  </a:cubicBezTo>
                  <a:lnTo>
                    <a:pt x="434" y="1301"/>
                  </a:lnTo>
                  <a:cubicBezTo>
                    <a:pt x="0" y="2305"/>
                    <a:pt x="0" y="3447"/>
                    <a:pt x="411" y="3880"/>
                  </a:cubicBezTo>
                  <a:cubicBezTo>
                    <a:pt x="531" y="4012"/>
                    <a:pt x="697" y="4066"/>
                    <a:pt x="891" y="4066"/>
                  </a:cubicBezTo>
                  <a:cubicBezTo>
                    <a:pt x="1878" y="4066"/>
                    <a:pt x="3584" y="2648"/>
                    <a:pt x="3584" y="2648"/>
                  </a:cubicBezTo>
                  <a:cubicBezTo>
                    <a:pt x="5387" y="1415"/>
                    <a:pt x="5433" y="502"/>
                    <a:pt x="4794" y="0"/>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491;p38"/>
            <p:cNvSpPr/>
            <p:nvPr/>
          </p:nvSpPr>
          <p:spPr>
            <a:xfrm>
              <a:off x="5924310" y="577198"/>
              <a:ext cx="61483" cy="41082"/>
            </a:xfrm>
            <a:custGeom>
              <a:avLst/>
              <a:gdLst/>
              <a:ahLst/>
              <a:cxnLst/>
              <a:rect l="l" t="t" r="r" b="b"/>
              <a:pathLst>
                <a:path w="1917" h="1281" extrusionOk="0">
                  <a:moveTo>
                    <a:pt x="962" y="1"/>
                  </a:moveTo>
                  <a:cubicBezTo>
                    <a:pt x="867" y="1"/>
                    <a:pt x="772" y="13"/>
                    <a:pt x="686" y="40"/>
                  </a:cubicBezTo>
                  <a:cubicBezTo>
                    <a:pt x="161" y="199"/>
                    <a:pt x="1" y="1021"/>
                    <a:pt x="206" y="1227"/>
                  </a:cubicBezTo>
                  <a:cubicBezTo>
                    <a:pt x="244" y="1265"/>
                    <a:pt x="294" y="1280"/>
                    <a:pt x="351" y="1280"/>
                  </a:cubicBezTo>
                  <a:cubicBezTo>
                    <a:pt x="637" y="1280"/>
                    <a:pt x="1096" y="884"/>
                    <a:pt x="1096" y="884"/>
                  </a:cubicBezTo>
                  <a:cubicBezTo>
                    <a:pt x="1917" y="331"/>
                    <a:pt x="1445" y="1"/>
                    <a:pt x="9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492;p38"/>
            <p:cNvSpPr/>
            <p:nvPr/>
          </p:nvSpPr>
          <p:spPr>
            <a:xfrm>
              <a:off x="5974085" y="997811"/>
              <a:ext cx="123768" cy="132834"/>
            </a:xfrm>
            <a:custGeom>
              <a:avLst/>
              <a:gdLst/>
              <a:ahLst/>
              <a:cxnLst/>
              <a:rect l="l" t="t" r="r" b="b"/>
              <a:pathLst>
                <a:path w="3859" h="4142" extrusionOk="0">
                  <a:moveTo>
                    <a:pt x="1149" y="0"/>
                  </a:moveTo>
                  <a:cubicBezTo>
                    <a:pt x="1014" y="0"/>
                    <a:pt x="882" y="16"/>
                    <a:pt x="754" y="49"/>
                  </a:cubicBezTo>
                  <a:cubicBezTo>
                    <a:pt x="754" y="49"/>
                    <a:pt x="1" y="3975"/>
                    <a:pt x="823" y="4135"/>
                  </a:cubicBezTo>
                  <a:cubicBezTo>
                    <a:pt x="844" y="4139"/>
                    <a:pt x="866" y="4141"/>
                    <a:pt x="889" y="4141"/>
                  </a:cubicBezTo>
                  <a:cubicBezTo>
                    <a:pt x="1757" y="4141"/>
                    <a:pt x="3858" y="1282"/>
                    <a:pt x="3858" y="1282"/>
                  </a:cubicBezTo>
                  <a:cubicBezTo>
                    <a:pt x="3858" y="1282"/>
                    <a:pt x="2391" y="0"/>
                    <a:pt x="1149" y="0"/>
                  </a:cubicBezTo>
                  <a:close/>
                </a:path>
              </a:pathLst>
            </a:custGeom>
            <a:solidFill>
              <a:srgbClr val="BF0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493;p38"/>
            <p:cNvSpPr/>
            <p:nvPr/>
          </p:nvSpPr>
          <p:spPr>
            <a:xfrm>
              <a:off x="5974085" y="997843"/>
              <a:ext cx="101798" cy="132802"/>
            </a:xfrm>
            <a:custGeom>
              <a:avLst/>
              <a:gdLst/>
              <a:ahLst/>
              <a:cxnLst/>
              <a:rect l="l" t="t" r="r" b="b"/>
              <a:pathLst>
                <a:path w="3174" h="4141" extrusionOk="0">
                  <a:moveTo>
                    <a:pt x="1148" y="1"/>
                  </a:moveTo>
                  <a:cubicBezTo>
                    <a:pt x="1014" y="1"/>
                    <a:pt x="882" y="15"/>
                    <a:pt x="754" y="48"/>
                  </a:cubicBezTo>
                  <a:cubicBezTo>
                    <a:pt x="754" y="48"/>
                    <a:pt x="1" y="3974"/>
                    <a:pt x="823" y="4134"/>
                  </a:cubicBezTo>
                  <a:cubicBezTo>
                    <a:pt x="846" y="4138"/>
                    <a:pt x="870" y="4140"/>
                    <a:pt x="895" y="4140"/>
                  </a:cubicBezTo>
                  <a:cubicBezTo>
                    <a:pt x="1138" y="4140"/>
                    <a:pt x="1452" y="3942"/>
                    <a:pt x="1804" y="3632"/>
                  </a:cubicBezTo>
                  <a:cubicBezTo>
                    <a:pt x="1553" y="3312"/>
                    <a:pt x="1393" y="2924"/>
                    <a:pt x="1393" y="2490"/>
                  </a:cubicBezTo>
                  <a:cubicBezTo>
                    <a:pt x="1393" y="1555"/>
                    <a:pt x="2169" y="756"/>
                    <a:pt x="3128" y="756"/>
                  </a:cubicBezTo>
                  <a:lnTo>
                    <a:pt x="3174" y="756"/>
                  </a:lnTo>
                  <a:cubicBezTo>
                    <a:pt x="2637" y="410"/>
                    <a:pt x="1858" y="1"/>
                    <a:pt x="1148"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7" name="Picture 14" descr="Vẽ Tay Nhân Vật Hoạt Hình Ngày Của Giáo Viên Vector Hình ảnh | Định dạng  hình ảnh PSD 611017429| vn.lovepik.com"/>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7326" l="21512" r="77093">
                        <a14:foregroundMark x1="48023" y1="40233" x2="46977" y2="52209"/>
                        <a14:foregroundMark x1="46279" y1="46744" x2="55814" y2="48140"/>
                      </a14:backgroundRemoval>
                    </a14:imgEffect>
                  </a14:imgLayer>
                </a14:imgProps>
              </a:ext>
              <a:ext uri="{28A0092B-C50C-407E-A947-70E740481C1C}">
                <a14:useLocalDpi xmlns:a14="http://schemas.microsoft.com/office/drawing/2010/main" val="0"/>
              </a:ext>
            </a:extLst>
          </a:blip>
          <a:srcRect l="19111" r="22462"/>
          <a:stretch>
            <a:fillRect/>
          </a:stretch>
        </p:blipFill>
        <p:spPr bwMode="auto">
          <a:xfrm>
            <a:off x="7668488" y="1454734"/>
            <a:ext cx="1465121" cy="29361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84001" y="3503995"/>
            <a:ext cx="2525249" cy="954107"/>
          </a:xfrm>
          <a:prstGeom prst="rect">
            <a:avLst/>
          </a:prstGeom>
          <a:noFill/>
          <a:ln>
            <a:solidFill>
              <a:schemeClr val="tx1"/>
            </a:solidFill>
          </a:ln>
        </p:spPr>
        <p:txBody>
          <a:bodyPr wrap="square" rtlCol="0">
            <a:spAutoFit/>
          </a:bodyPr>
          <a:lstStyle/>
          <a:p>
            <a:pPr algn="ctr"/>
            <a:r>
              <a:rPr lang="en-US" sz="2800" smtClean="0">
                <a:latin typeface="Times New Roman" panose="02020603050405020304" pitchFamily="18" charset="0"/>
                <a:cs typeface="Times New Roman" panose="02020603050405020304" pitchFamily="18" charset="0"/>
              </a:rPr>
              <a:t>Propene </a:t>
            </a:r>
          </a:p>
          <a:p>
            <a:pPr algn="ctr"/>
            <a:r>
              <a:rPr lang="en-US" sz="2800" dirty="0" smtClean="0">
                <a:latin typeface="Times New Roman" panose="02020603050405020304" pitchFamily="18" charset="0"/>
                <a:cs typeface="Times New Roman" panose="02020603050405020304" pitchFamily="18" charset="0"/>
              </a:rPr>
              <a:t>(Propylene)</a:t>
            </a:r>
            <a:endParaRPr lang="en-US" sz="2800" dirty="0">
              <a:latin typeface="Times New Roman" panose="02020603050405020304" pitchFamily="18" charset="0"/>
              <a:cs typeface="Times New Roman" panose="02020603050405020304" pitchFamily="18" charset="0"/>
            </a:endParaRPr>
          </a:p>
        </p:txBody>
      </p:sp>
      <p:sp>
        <p:nvSpPr>
          <p:cNvPr id="128" name="TextBox 127"/>
          <p:cNvSpPr txBox="1"/>
          <p:nvPr/>
        </p:nvSpPr>
        <p:spPr>
          <a:xfrm>
            <a:off x="4905401" y="3606532"/>
            <a:ext cx="2525249" cy="523220"/>
          </a:xfrm>
          <a:prstGeom prst="rect">
            <a:avLst/>
          </a:prstGeom>
          <a:noFill/>
          <a:ln>
            <a:solidFill>
              <a:schemeClr val="tx1"/>
            </a:solidFill>
          </a:ln>
        </p:spPr>
        <p:txBody>
          <a:bodyPr wrap="square" rtlCol="0">
            <a:spAutoFit/>
          </a:bodyPr>
          <a:lstStyle/>
          <a:p>
            <a:pPr algn="ctr"/>
            <a:r>
              <a:rPr lang="en-US" sz="2800" dirty="0" smtClean="0">
                <a:latin typeface="Times New Roman" panose="02020603050405020304" pitchFamily="18" charset="0"/>
                <a:cs typeface="Times New Roman" panose="02020603050405020304" pitchFamily="18" charset="0"/>
              </a:rPr>
              <a:t>Cyclopropane </a:t>
            </a:r>
          </a:p>
        </p:txBody>
      </p:sp>
    </p:spTree>
    <p:extLst>
      <p:ext uri="{BB962C8B-B14F-4D97-AF65-F5344CB8AC3E}">
        <p14:creationId xmlns:p14="http://schemas.microsoft.com/office/powerpoint/2010/main" val="8954741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6356"/>
          <a:stretch/>
        </p:blipFill>
        <p:spPr>
          <a:xfrm>
            <a:off x="498759" y="1162482"/>
            <a:ext cx="4365913" cy="2395975"/>
          </a:xfrm>
          <a:prstGeom prst="rect">
            <a:avLst/>
          </a:prstGeom>
        </p:spPr>
      </p:pic>
      <p:sp>
        <p:nvSpPr>
          <p:cNvPr id="4" name="TextBox 47"/>
          <p:cNvSpPr txBox="1">
            <a:spLocks noChangeArrowheads="1"/>
          </p:cNvSpPr>
          <p:nvPr/>
        </p:nvSpPr>
        <p:spPr bwMode="auto">
          <a:xfrm>
            <a:off x="5503714" y="1228532"/>
            <a:ext cx="2971800" cy="523875"/>
          </a:xfrm>
          <a:prstGeom prst="rect">
            <a:avLst/>
          </a:prstGeom>
          <a:solidFill>
            <a:schemeClr val="accent6">
              <a:lumMod val="20000"/>
              <a:lumOff val="80000"/>
            </a:schemeClr>
          </a:solidFill>
          <a:ln>
            <a:noFill/>
          </a:ln>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2800" b="1" dirty="0" err="1"/>
              <a:t>CH</a:t>
            </a:r>
            <a:r>
              <a:rPr lang="en-US" altLang="en-US" sz="2800" b="1" baseline="-25000" dirty="0" err="1"/>
              <a:t>2</a:t>
            </a:r>
            <a:r>
              <a:rPr lang="en-US" altLang="en-US" sz="2800" b="1" baseline="-25000" dirty="0"/>
              <a:t>  </a:t>
            </a:r>
            <a:r>
              <a:rPr lang="en-US" altLang="en-US" sz="2800" b="1" dirty="0"/>
              <a:t> = CH = </a:t>
            </a:r>
            <a:r>
              <a:rPr lang="en-US" altLang="en-US" sz="2800" b="1" dirty="0" err="1"/>
              <a:t>CH</a:t>
            </a:r>
            <a:r>
              <a:rPr lang="en-US" altLang="en-US" sz="2800" b="1" baseline="-25000" dirty="0" err="1"/>
              <a:t>2</a:t>
            </a:r>
            <a:endParaRPr lang="en-US" altLang="en-US" sz="2800" b="1" dirty="0"/>
          </a:p>
        </p:txBody>
      </p:sp>
      <p:pic>
        <p:nvPicPr>
          <p:cNvPr id="5" name="Picture 4"/>
          <p:cNvPicPr>
            <a:picLocks noChangeAspect="1"/>
          </p:cNvPicPr>
          <p:nvPr/>
        </p:nvPicPr>
        <p:blipFill>
          <a:blip r:embed="rId3"/>
          <a:stretch>
            <a:fillRect/>
          </a:stretch>
        </p:blipFill>
        <p:spPr>
          <a:xfrm>
            <a:off x="5820242" y="2784181"/>
            <a:ext cx="2361663" cy="1548551"/>
          </a:xfrm>
          <a:prstGeom prst="rect">
            <a:avLst/>
          </a:prstGeom>
        </p:spPr>
      </p:pic>
      <p:sp>
        <p:nvSpPr>
          <p:cNvPr id="6" name="Text Box 61"/>
          <p:cNvSpPr txBox="1">
            <a:spLocks noChangeArrowheads="1"/>
          </p:cNvSpPr>
          <p:nvPr/>
        </p:nvSpPr>
        <p:spPr bwMode="auto">
          <a:xfrm>
            <a:off x="218202" y="228600"/>
            <a:ext cx="8728369" cy="584775"/>
          </a:xfrm>
          <a:prstGeom prst="rect">
            <a:avLst/>
          </a:prstGeom>
          <a:solidFill>
            <a:schemeClr val="bg1"/>
          </a:solidFill>
          <a:ln w="9525">
            <a:solidFill>
              <a:schemeClr val="bg1"/>
            </a:solidFill>
            <a:miter lim="800000"/>
            <a:headEnd/>
            <a:tailEnd/>
          </a:ln>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a:solidFill>
                  <a:schemeClr val="tx1"/>
                </a:solidFill>
                <a:latin typeface="Times New Roman" panose="02020603050405020304" pitchFamily="18" charset="0"/>
              </a:defRPr>
            </a:lvl9pPr>
          </a:lstStyle>
          <a:p>
            <a:pPr algn="l" eaLnBrk="1" hangingPunct="1">
              <a:spcBef>
                <a:spcPct val="50000"/>
              </a:spcBef>
            </a:pPr>
            <a:r>
              <a:rPr lang="en-US" altLang="en-US" sz="3200" b="1" dirty="0" smtClean="0"/>
              <a:t> </a:t>
            </a:r>
            <a:r>
              <a:rPr lang="en-US" altLang="en-US" sz="3200" b="1" dirty="0" err="1" smtClean="0"/>
              <a:t>C</a:t>
            </a:r>
            <a:r>
              <a:rPr lang="en-US" altLang="en-US" sz="3200" b="1" baseline="-25000" dirty="0" err="1" smtClean="0"/>
              <a:t>3</a:t>
            </a:r>
            <a:r>
              <a:rPr lang="en-US" altLang="en-US" sz="3200" b="1" dirty="0" err="1" smtClean="0"/>
              <a:t>H</a:t>
            </a:r>
            <a:r>
              <a:rPr lang="en-US" altLang="en-US" sz="3200" b="1" baseline="-25000" dirty="0" err="1"/>
              <a:t>4</a:t>
            </a:r>
            <a:r>
              <a:rPr lang="en-US" altLang="en-US" sz="3200" b="1" dirty="0" smtClean="0"/>
              <a:t> </a:t>
            </a:r>
            <a:r>
              <a:rPr lang="en-US" altLang="en-US" sz="3200" dirty="0" err="1" smtClean="0">
                <a:solidFill>
                  <a:srgbClr val="FF0000"/>
                </a:solidFill>
              </a:rPr>
              <a:t>có</a:t>
            </a:r>
            <a:r>
              <a:rPr lang="en-US" altLang="en-US" sz="3200" dirty="0" smtClean="0">
                <a:solidFill>
                  <a:srgbClr val="FF0000"/>
                </a:solidFill>
              </a:rPr>
              <a:t> 3 </a:t>
            </a:r>
            <a:r>
              <a:rPr lang="en-US" altLang="en-US" sz="3200" dirty="0" err="1" smtClean="0">
                <a:solidFill>
                  <a:srgbClr val="FF0000"/>
                </a:solidFill>
              </a:rPr>
              <a:t>công</a:t>
            </a:r>
            <a:r>
              <a:rPr lang="en-US" altLang="en-US" sz="3200" dirty="0" smtClean="0">
                <a:solidFill>
                  <a:srgbClr val="FF0000"/>
                </a:solidFill>
              </a:rPr>
              <a:t> </a:t>
            </a:r>
            <a:r>
              <a:rPr lang="en-US" altLang="en-US" sz="3200" dirty="0" err="1" smtClean="0">
                <a:solidFill>
                  <a:srgbClr val="FF0000"/>
                </a:solidFill>
              </a:rPr>
              <a:t>thức</a:t>
            </a:r>
            <a:r>
              <a:rPr lang="en-US" altLang="en-US" sz="3200" dirty="0" smtClean="0">
                <a:solidFill>
                  <a:srgbClr val="FF0000"/>
                </a:solidFill>
              </a:rPr>
              <a:t> </a:t>
            </a:r>
            <a:r>
              <a:rPr lang="en-US" altLang="en-US" sz="3200" dirty="0" err="1" smtClean="0">
                <a:solidFill>
                  <a:srgbClr val="FF0000"/>
                </a:solidFill>
              </a:rPr>
              <a:t>cấu</a:t>
            </a:r>
            <a:r>
              <a:rPr lang="en-US" altLang="en-US" sz="3200" dirty="0" smtClean="0">
                <a:solidFill>
                  <a:srgbClr val="FF0000"/>
                </a:solidFill>
              </a:rPr>
              <a:t> </a:t>
            </a:r>
            <a:r>
              <a:rPr lang="en-US" altLang="en-US" sz="3200" dirty="0" err="1" smtClean="0">
                <a:solidFill>
                  <a:srgbClr val="FF0000"/>
                </a:solidFill>
              </a:rPr>
              <a:t>tạo</a:t>
            </a:r>
            <a:r>
              <a:rPr lang="en-US" altLang="en-US" sz="3200" dirty="0" smtClean="0">
                <a:solidFill>
                  <a:srgbClr val="FF0000"/>
                </a:solidFill>
              </a:rPr>
              <a:t> </a:t>
            </a:r>
            <a:r>
              <a:rPr lang="en-US" altLang="en-US" sz="3200" dirty="0" smtClean="0">
                <a:solidFill>
                  <a:srgbClr val="FF0000"/>
                </a:solidFill>
                <a:sym typeface="Wingdings" panose="05000000000000000000" pitchFamily="2" charset="2"/>
              </a:rPr>
              <a:t> 3 </a:t>
            </a:r>
            <a:r>
              <a:rPr lang="en-US" altLang="en-US" sz="3200" dirty="0" err="1" smtClean="0">
                <a:solidFill>
                  <a:srgbClr val="FF0000"/>
                </a:solidFill>
                <a:sym typeface="Wingdings" panose="05000000000000000000" pitchFamily="2" charset="2"/>
              </a:rPr>
              <a:t>chất</a:t>
            </a:r>
            <a:r>
              <a:rPr lang="en-US" altLang="en-US" sz="3200" dirty="0" smtClean="0">
                <a:solidFill>
                  <a:srgbClr val="FF0000"/>
                </a:solidFill>
                <a:sym typeface="Wingdings" panose="05000000000000000000" pitchFamily="2" charset="2"/>
              </a:rPr>
              <a:t> </a:t>
            </a:r>
            <a:r>
              <a:rPr lang="en-US" altLang="en-US" sz="3200" dirty="0" err="1" smtClean="0">
                <a:solidFill>
                  <a:srgbClr val="FF0000"/>
                </a:solidFill>
                <a:sym typeface="Wingdings" panose="05000000000000000000" pitchFamily="2" charset="2"/>
              </a:rPr>
              <a:t>khác</a:t>
            </a:r>
            <a:r>
              <a:rPr lang="en-US" altLang="en-US" sz="3200" dirty="0" smtClean="0">
                <a:solidFill>
                  <a:srgbClr val="FF0000"/>
                </a:solidFill>
                <a:sym typeface="Wingdings" panose="05000000000000000000" pitchFamily="2" charset="2"/>
              </a:rPr>
              <a:t> </a:t>
            </a:r>
            <a:r>
              <a:rPr lang="en-US" altLang="en-US" sz="3200" dirty="0" err="1" smtClean="0">
                <a:solidFill>
                  <a:srgbClr val="FF0000"/>
                </a:solidFill>
                <a:sym typeface="Wingdings" panose="05000000000000000000" pitchFamily="2" charset="2"/>
              </a:rPr>
              <a:t>nhau</a:t>
            </a:r>
            <a:r>
              <a:rPr lang="en-US" altLang="en-US" sz="3200" dirty="0" smtClean="0">
                <a:solidFill>
                  <a:srgbClr val="FF0000"/>
                </a:solidFill>
              </a:rPr>
              <a:t>                </a:t>
            </a:r>
            <a:endParaRPr lang="en-US" altLang="en-US" sz="3200" dirty="0">
              <a:solidFill>
                <a:srgbClr val="FF0000"/>
              </a:solidFill>
            </a:endParaRPr>
          </a:p>
        </p:txBody>
      </p:sp>
      <p:grpSp>
        <p:nvGrpSpPr>
          <p:cNvPr id="7" name="Google Shape;1422;p38"/>
          <p:cNvGrpSpPr/>
          <p:nvPr/>
        </p:nvGrpSpPr>
        <p:grpSpPr>
          <a:xfrm>
            <a:off x="363559" y="3766964"/>
            <a:ext cx="1327563" cy="1352474"/>
            <a:chOff x="5531950" y="503050"/>
            <a:chExt cx="1204996" cy="1227608"/>
          </a:xfrm>
        </p:grpSpPr>
        <p:sp>
          <p:nvSpPr>
            <p:cNvPr id="8" name="Google Shape;1423;p38"/>
            <p:cNvSpPr/>
            <p:nvPr/>
          </p:nvSpPr>
          <p:spPr>
            <a:xfrm>
              <a:off x="5531950" y="503050"/>
              <a:ext cx="1204996" cy="1227608"/>
            </a:xfrm>
            <a:custGeom>
              <a:avLst/>
              <a:gdLst/>
              <a:ahLst/>
              <a:cxnLst/>
              <a:rect l="l" t="t" r="r" b="b"/>
              <a:pathLst>
                <a:path w="37571" h="38279" extrusionOk="0">
                  <a:moveTo>
                    <a:pt x="24309" y="1"/>
                  </a:moveTo>
                  <a:cubicBezTo>
                    <a:pt x="23990" y="1"/>
                    <a:pt x="23602" y="69"/>
                    <a:pt x="23237" y="229"/>
                  </a:cubicBezTo>
                  <a:lnTo>
                    <a:pt x="23008" y="229"/>
                  </a:lnTo>
                  <a:cubicBezTo>
                    <a:pt x="22849" y="229"/>
                    <a:pt x="22666" y="229"/>
                    <a:pt x="22483" y="252"/>
                  </a:cubicBezTo>
                  <a:cubicBezTo>
                    <a:pt x="22027" y="297"/>
                    <a:pt x="21548" y="389"/>
                    <a:pt x="21114" y="548"/>
                  </a:cubicBezTo>
                  <a:lnTo>
                    <a:pt x="21091" y="548"/>
                  </a:lnTo>
                  <a:cubicBezTo>
                    <a:pt x="21000" y="571"/>
                    <a:pt x="20931" y="617"/>
                    <a:pt x="20863" y="640"/>
                  </a:cubicBezTo>
                  <a:cubicBezTo>
                    <a:pt x="20840" y="640"/>
                    <a:pt x="20840" y="663"/>
                    <a:pt x="20840" y="663"/>
                  </a:cubicBezTo>
                  <a:cubicBezTo>
                    <a:pt x="20749" y="685"/>
                    <a:pt x="20680" y="708"/>
                    <a:pt x="20612" y="754"/>
                  </a:cubicBezTo>
                  <a:lnTo>
                    <a:pt x="20589" y="754"/>
                  </a:lnTo>
                  <a:cubicBezTo>
                    <a:pt x="20498" y="800"/>
                    <a:pt x="20429" y="845"/>
                    <a:pt x="20361" y="891"/>
                  </a:cubicBezTo>
                  <a:lnTo>
                    <a:pt x="20338" y="891"/>
                  </a:lnTo>
                  <a:cubicBezTo>
                    <a:pt x="20178" y="982"/>
                    <a:pt x="20018" y="1073"/>
                    <a:pt x="19881" y="1188"/>
                  </a:cubicBezTo>
                  <a:lnTo>
                    <a:pt x="19859" y="1188"/>
                  </a:lnTo>
                  <a:cubicBezTo>
                    <a:pt x="19790" y="1233"/>
                    <a:pt x="19722" y="1279"/>
                    <a:pt x="19676" y="1347"/>
                  </a:cubicBezTo>
                  <a:cubicBezTo>
                    <a:pt x="19653" y="1347"/>
                    <a:pt x="19630" y="1370"/>
                    <a:pt x="19607" y="1393"/>
                  </a:cubicBezTo>
                  <a:cubicBezTo>
                    <a:pt x="19562" y="1439"/>
                    <a:pt x="19516" y="1484"/>
                    <a:pt x="19470" y="1507"/>
                  </a:cubicBezTo>
                  <a:cubicBezTo>
                    <a:pt x="19448" y="1530"/>
                    <a:pt x="19425" y="1553"/>
                    <a:pt x="19402" y="1576"/>
                  </a:cubicBezTo>
                  <a:cubicBezTo>
                    <a:pt x="19402" y="1576"/>
                    <a:pt x="19402" y="1576"/>
                    <a:pt x="19402" y="1598"/>
                  </a:cubicBezTo>
                  <a:cubicBezTo>
                    <a:pt x="19356" y="1621"/>
                    <a:pt x="19311" y="1667"/>
                    <a:pt x="19265" y="1735"/>
                  </a:cubicBezTo>
                  <a:cubicBezTo>
                    <a:pt x="19242" y="1758"/>
                    <a:pt x="19219" y="1781"/>
                    <a:pt x="19197" y="1804"/>
                  </a:cubicBezTo>
                  <a:cubicBezTo>
                    <a:pt x="19174" y="1849"/>
                    <a:pt x="19151" y="1872"/>
                    <a:pt x="19105" y="1918"/>
                  </a:cubicBezTo>
                  <a:lnTo>
                    <a:pt x="19082" y="1918"/>
                  </a:lnTo>
                  <a:cubicBezTo>
                    <a:pt x="18923" y="1918"/>
                    <a:pt x="18763" y="1918"/>
                    <a:pt x="18580" y="1941"/>
                  </a:cubicBezTo>
                  <a:lnTo>
                    <a:pt x="18398" y="1941"/>
                  </a:lnTo>
                  <a:cubicBezTo>
                    <a:pt x="17759" y="1005"/>
                    <a:pt x="16526" y="457"/>
                    <a:pt x="15020" y="457"/>
                  </a:cubicBezTo>
                  <a:cubicBezTo>
                    <a:pt x="14563" y="457"/>
                    <a:pt x="14129" y="503"/>
                    <a:pt x="13718" y="617"/>
                  </a:cubicBezTo>
                  <a:cubicBezTo>
                    <a:pt x="13559" y="571"/>
                    <a:pt x="13376" y="571"/>
                    <a:pt x="13194" y="571"/>
                  </a:cubicBezTo>
                  <a:cubicBezTo>
                    <a:pt x="12942" y="571"/>
                    <a:pt x="12669" y="594"/>
                    <a:pt x="12417" y="685"/>
                  </a:cubicBezTo>
                  <a:cubicBezTo>
                    <a:pt x="11596" y="936"/>
                    <a:pt x="10957" y="1621"/>
                    <a:pt x="10706" y="2511"/>
                  </a:cubicBezTo>
                  <a:cubicBezTo>
                    <a:pt x="10614" y="2877"/>
                    <a:pt x="10591" y="3219"/>
                    <a:pt x="10614" y="3561"/>
                  </a:cubicBezTo>
                  <a:cubicBezTo>
                    <a:pt x="10500" y="3927"/>
                    <a:pt x="10386" y="4269"/>
                    <a:pt x="10340" y="4657"/>
                  </a:cubicBezTo>
                  <a:cubicBezTo>
                    <a:pt x="10340" y="4657"/>
                    <a:pt x="10340" y="4657"/>
                    <a:pt x="10318" y="4680"/>
                  </a:cubicBezTo>
                  <a:cubicBezTo>
                    <a:pt x="10318" y="4748"/>
                    <a:pt x="10295" y="4840"/>
                    <a:pt x="10295" y="4931"/>
                  </a:cubicBezTo>
                  <a:cubicBezTo>
                    <a:pt x="10295" y="4931"/>
                    <a:pt x="10295" y="4954"/>
                    <a:pt x="10295" y="4954"/>
                  </a:cubicBezTo>
                  <a:cubicBezTo>
                    <a:pt x="10272" y="5022"/>
                    <a:pt x="10272" y="5114"/>
                    <a:pt x="10272" y="5182"/>
                  </a:cubicBezTo>
                  <a:cubicBezTo>
                    <a:pt x="10272" y="5182"/>
                    <a:pt x="10272" y="5205"/>
                    <a:pt x="10272" y="5228"/>
                  </a:cubicBezTo>
                  <a:cubicBezTo>
                    <a:pt x="10272" y="5296"/>
                    <a:pt x="10272" y="5387"/>
                    <a:pt x="10249" y="5456"/>
                  </a:cubicBezTo>
                  <a:cubicBezTo>
                    <a:pt x="10249" y="5456"/>
                    <a:pt x="10249" y="5479"/>
                    <a:pt x="10249" y="5479"/>
                  </a:cubicBezTo>
                  <a:cubicBezTo>
                    <a:pt x="10249" y="5661"/>
                    <a:pt x="10272" y="5844"/>
                    <a:pt x="10295" y="6027"/>
                  </a:cubicBezTo>
                  <a:cubicBezTo>
                    <a:pt x="10295" y="6049"/>
                    <a:pt x="10295" y="6049"/>
                    <a:pt x="10295" y="6072"/>
                  </a:cubicBezTo>
                  <a:cubicBezTo>
                    <a:pt x="10295" y="6163"/>
                    <a:pt x="10318" y="6232"/>
                    <a:pt x="10318" y="6278"/>
                  </a:cubicBezTo>
                  <a:cubicBezTo>
                    <a:pt x="10340" y="6323"/>
                    <a:pt x="10340" y="6346"/>
                    <a:pt x="10340" y="6369"/>
                  </a:cubicBezTo>
                  <a:cubicBezTo>
                    <a:pt x="10363" y="6437"/>
                    <a:pt x="10363" y="6506"/>
                    <a:pt x="10386" y="6551"/>
                  </a:cubicBezTo>
                  <a:cubicBezTo>
                    <a:pt x="10409" y="6597"/>
                    <a:pt x="10409" y="6620"/>
                    <a:pt x="10409" y="6666"/>
                  </a:cubicBezTo>
                  <a:cubicBezTo>
                    <a:pt x="10432" y="6711"/>
                    <a:pt x="10454" y="6780"/>
                    <a:pt x="10477" y="6825"/>
                  </a:cubicBezTo>
                  <a:cubicBezTo>
                    <a:pt x="10477" y="6871"/>
                    <a:pt x="10500" y="6894"/>
                    <a:pt x="10523" y="6940"/>
                  </a:cubicBezTo>
                  <a:cubicBezTo>
                    <a:pt x="10546" y="7008"/>
                    <a:pt x="10569" y="7054"/>
                    <a:pt x="10591" y="7099"/>
                  </a:cubicBezTo>
                  <a:cubicBezTo>
                    <a:pt x="10614" y="7145"/>
                    <a:pt x="10614" y="7191"/>
                    <a:pt x="10637" y="7213"/>
                  </a:cubicBezTo>
                  <a:cubicBezTo>
                    <a:pt x="10683" y="7282"/>
                    <a:pt x="10706" y="7328"/>
                    <a:pt x="10751" y="7396"/>
                  </a:cubicBezTo>
                  <a:cubicBezTo>
                    <a:pt x="10751" y="7396"/>
                    <a:pt x="10751" y="7419"/>
                    <a:pt x="10774" y="7419"/>
                  </a:cubicBezTo>
                  <a:cubicBezTo>
                    <a:pt x="10614" y="7784"/>
                    <a:pt x="10477" y="8172"/>
                    <a:pt x="10386" y="8537"/>
                  </a:cubicBezTo>
                  <a:cubicBezTo>
                    <a:pt x="10363" y="8560"/>
                    <a:pt x="10363" y="8560"/>
                    <a:pt x="10363" y="8560"/>
                  </a:cubicBezTo>
                  <a:cubicBezTo>
                    <a:pt x="10340" y="8720"/>
                    <a:pt x="10295" y="8857"/>
                    <a:pt x="10272" y="9017"/>
                  </a:cubicBezTo>
                  <a:lnTo>
                    <a:pt x="10249" y="9085"/>
                  </a:lnTo>
                  <a:cubicBezTo>
                    <a:pt x="10226" y="9222"/>
                    <a:pt x="10203" y="9359"/>
                    <a:pt x="10181" y="9496"/>
                  </a:cubicBezTo>
                  <a:cubicBezTo>
                    <a:pt x="10181" y="9542"/>
                    <a:pt x="10158" y="9564"/>
                    <a:pt x="10158" y="9610"/>
                  </a:cubicBezTo>
                  <a:cubicBezTo>
                    <a:pt x="10158" y="9747"/>
                    <a:pt x="10135" y="9884"/>
                    <a:pt x="10135" y="9998"/>
                  </a:cubicBezTo>
                  <a:lnTo>
                    <a:pt x="10112" y="10021"/>
                  </a:lnTo>
                  <a:cubicBezTo>
                    <a:pt x="10112" y="10067"/>
                    <a:pt x="10112" y="10089"/>
                    <a:pt x="10112" y="10135"/>
                  </a:cubicBezTo>
                  <a:cubicBezTo>
                    <a:pt x="10112" y="10318"/>
                    <a:pt x="10089" y="10477"/>
                    <a:pt x="10089" y="10637"/>
                  </a:cubicBezTo>
                  <a:cubicBezTo>
                    <a:pt x="10089" y="10797"/>
                    <a:pt x="10112" y="10957"/>
                    <a:pt x="10112" y="11139"/>
                  </a:cubicBezTo>
                  <a:cubicBezTo>
                    <a:pt x="10112" y="11139"/>
                    <a:pt x="10112" y="11162"/>
                    <a:pt x="10112" y="11162"/>
                  </a:cubicBezTo>
                  <a:cubicBezTo>
                    <a:pt x="10135" y="11299"/>
                    <a:pt x="10135" y="11459"/>
                    <a:pt x="10158" y="11596"/>
                  </a:cubicBezTo>
                  <a:cubicBezTo>
                    <a:pt x="10158" y="11619"/>
                    <a:pt x="10158" y="11619"/>
                    <a:pt x="10158" y="11619"/>
                  </a:cubicBezTo>
                  <a:cubicBezTo>
                    <a:pt x="10272" y="12486"/>
                    <a:pt x="10523" y="13353"/>
                    <a:pt x="10911" y="14129"/>
                  </a:cubicBezTo>
                  <a:cubicBezTo>
                    <a:pt x="10911" y="14152"/>
                    <a:pt x="10934" y="14152"/>
                    <a:pt x="10934" y="14175"/>
                  </a:cubicBezTo>
                  <a:cubicBezTo>
                    <a:pt x="11071" y="14426"/>
                    <a:pt x="11208" y="14700"/>
                    <a:pt x="11367" y="14928"/>
                  </a:cubicBezTo>
                  <a:cubicBezTo>
                    <a:pt x="11367" y="14951"/>
                    <a:pt x="11390" y="14974"/>
                    <a:pt x="11390" y="14997"/>
                  </a:cubicBezTo>
                  <a:cubicBezTo>
                    <a:pt x="11619" y="15316"/>
                    <a:pt x="11847" y="15636"/>
                    <a:pt x="12121" y="15933"/>
                  </a:cubicBezTo>
                  <a:lnTo>
                    <a:pt x="12144" y="15978"/>
                  </a:lnTo>
                  <a:cubicBezTo>
                    <a:pt x="12303" y="16161"/>
                    <a:pt x="12440" y="16298"/>
                    <a:pt x="12600" y="16458"/>
                  </a:cubicBezTo>
                  <a:cubicBezTo>
                    <a:pt x="12577" y="16617"/>
                    <a:pt x="12554" y="16777"/>
                    <a:pt x="12554" y="16960"/>
                  </a:cubicBezTo>
                  <a:lnTo>
                    <a:pt x="1735" y="17918"/>
                  </a:lnTo>
                  <a:cubicBezTo>
                    <a:pt x="1028" y="17964"/>
                    <a:pt x="457" y="18443"/>
                    <a:pt x="229" y="19105"/>
                  </a:cubicBezTo>
                  <a:cubicBezTo>
                    <a:pt x="0" y="19744"/>
                    <a:pt x="183" y="20475"/>
                    <a:pt x="685" y="20954"/>
                  </a:cubicBezTo>
                  <a:cubicBezTo>
                    <a:pt x="822" y="21068"/>
                    <a:pt x="936" y="21205"/>
                    <a:pt x="1028" y="21342"/>
                  </a:cubicBezTo>
                  <a:cubicBezTo>
                    <a:pt x="1050" y="21342"/>
                    <a:pt x="1050" y="21342"/>
                    <a:pt x="1050" y="21365"/>
                  </a:cubicBezTo>
                  <a:cubicBezTo>
                    <a:pt x="1073" y="21388"/>
                    <a:pt x="1096" y="21411"/>
                    <a:pt x="1119" y="21456"/>
                  </a:cubicBezTo>
                  <a:lnTo>
                    <a:pt x="1119" y="21479"/>
                  </a:lnTo>
                  <a:cubicBezTo>
                    <a:pt x="1142" y="21502"/>
                    <a:pt x="1165" y="21525"/>
                    <a:pt x="1165" y="21548"/>
                  </a:cubicBezTo>
                  <a:cubicBezTo>
                    <a:pt x="1187" y="21548"/>
                    <a:pt x="1187" y="21593"/>
                    <a:pt x="1187" y="21593"/>
                  </a:cubicBezTo>
                  <a:cubicBezTo>
                    <a:pt x="1210" y="21616"/>
                    <a:pt x="1210" y="21639"/>
                    <a:pt x="1233" y="21639"/>
                  </a:cubicBezTo>
                  <a:lnTo>
                    <a:pt x="1233" y="21685"/>
                  </a:lnTo>
                  <a:cubicBezTo>
                    <a:pt x="1233" y="21685"/>
                    <a:pt x="1279" y="21776"/>
                    <a:pt x="1279" y="21776"/>
                  </a:cubicBezTo>
                  <a:cubicBezTo>
                    <a:pt x="1279" y="21799"/>
                    <a:pt x="1279" y="21822"/>
                    <a:pt x="1302" y="21822"/>
                  </a:cubicBezTo>
                  <a:lnTo>
                    <a:pt x="1302" y="21844"/>
                  </a:lnTo>
                  <a:cubicBezTo>
                    <a:pt x="1302" y="21867"/>
                    <a:pt x="1302" y="21890"/>
                    <a:pt x="1324" y="21936"/>
                  </a:cubicBezTo>
                  <a:cubicBezTo>
                    <a:pt x="1324" y="21959"/>
                    <a:pt x="1324" y="21981"/>
                    <a:pt x="1324" y="22004"/>
                  </a:cubicBezTo>
                  <a:lnTo>
                    <a:pt x="1324" y="22027"/>
                  </a:lnTo>
                  <a:cubicBezTo>
                    <a:pt x="1347" y="22050"/>
                    <a:pt x="1347" y="22073"/>
                    <a:pt x="1347" y="22073"/>
                  </a:cubicBezTo>
                  <a:lnTo>
                    <a:pt x="1347" y="22095"/>
                  </a:lnTo>
                  <a:cubicBezTo>
                    <a:pt x="1347" y="22118"/>
                    <a:pt x="1347" y="22141"/>
                    <a:pt x="1347" y="22164"/>
                  </a:cubicBezTo>
                  <a:lnTo>
                    <a:pt x="1347" y="22187"/>
                  </a:lnTo>
                  <a:cubicBezTo>
                    <a:pt x="1347" y="22210"/>
                    <a:pt x="1347" y="22232"/>
                    <a:pt x="1347" y="22232"/>
                  </a:cubicBezTo>
                  <a:lnTo>
                    <a:pt x="1324" y="22347"/>
                  </a:lnTo>
                  <a:cubicBezTo>
                    <a:pt x="1324" y="22369"/>
                    <a:pt x="1324" y="22392"/>
                    <a:pt x="1324" y="22415"/>
                  </a:cubicBezTo>
                  <a:cubicBezTo>
                    <a:pt x="1324" y="22415"/>
                    <a:pt x="1324" y="22484"/>
                    <a:pt x="1302" y="22484"/>
                  </a:cubicBezTo>
                  <a:lnTo>
                    <a:pt x="1279" y="22598"/>
                  </a:lnTo>
                  <a:cubicBezTo>
                    <a:pt x="1279" y="22620"/>
                    <a:pt x="1279" y="22643"/>
                    <a:pt x="1279" y="22643"/>
                  </a:cubicBezTo>
                  <a:lnTo>
                    <a:pt x="1256" y="22689"/>
                  </a:lnTo>
                  <a:lnTo>
                    <a:pt x="1233" y="22780"/>
                  </a:lnTo>
                  <a:lnTo>
                    <a:pt x="1210" y="22849"/>
                  </a:lnTo>
                  <a:lnTo>
                    <a:pt x="1165" y="22940"/>
                  </a:lnTo>
                  <a:cubicBezTo>
                    <a:pt x="1142" y="22963"/>
                    <a:pt x="1119" y="22986"/>
                    <a:pt x="1119" y="23031"/>
                  </a:cubicBezTo>
                  <a:cubicBezTo>
                    <a:pt x="1050" y="23145"/>
                    <a:pt x="982" y="23237"/>
                    <a:pt x="959" y="23282"/>
                  </a:cubicBezTo>
                  <a:cubicBezTo>
                    <a:pt x="571" y="23716"/>
                    <a:pt x="457" y="24310"/>
                    <a:pt x="617" y="24880"/>
                  </a:cubicBezTo>
                  <a:cubicBezTo>
                    <a:pt x="777" y="25451"/>
                    <a:pt x="1210" y="25884"/>
                    <a:pt x="1781" y="26067"/>
                  </a:cubicBezTo>
                  <a:lnTo>
                    <a:pt x="3926" y="26752"/>
                  </a:lnTo>
                  <a:cubicBezTo>
                    <a:pt x="3926" y="26752"/>
                    <a:pt x="3949" y="26797"/>
                    <a:pt x="3949" y="26797"/>
                  </a:cubicBezTo>
                  <a:cubicBezTo>
                    <a:pt x="3972" y="26820"/>
                    <a:pt x="3995" y="26843"/>
                    <a:pt x="3995" y="26866"/>
                  </a:cubicBezTo>
                  <a:cubicBezTo>
                    <a:pt x="3995" y="26866"/>
                    <a:pt x="4018" y="26912"/>
                    <a:pt x="4018" y="26912"/>
                  </a:cubicBezTo>
                  <a:cubicBezTo>
                    <a:pt x="4041" y="26934"/>
                    <a:pt x="4041" y="26957"/>
                    <a:pt x="4041" y="26980"/>
                  </a:cubicBezTo>
                  <a:lnTo>
                    <a:pt x="4063" y="27003"/>
                  </a:lnTo>
                  <a:cubicBezTo>
                    <a:pt x="4063" y="27003"/>
                    <a:pt x="4086" y="27026"/>
                    <a:pt x="4086" y="27049"/>
                  </a:cubicBezTo>
                  <a:lnTo>
                    <a:pt x="4109" y="27094"/>
                  </a:lnTo>
                  <a:cubicBezTo>
                    <a:pt x="4109" y="27117"/>
                    <a:pt x="4109" y="27140"/>
                    <a:pt x="4132" y="27163"/>
                  </a:cubicBezTo>
                  <a:cubicBezTo>
                    <a:pt x="4132" y="27163"/>
                    <a:pt x="4132" y="27163"/>
                    <a:pt x="4132" y="27186"/>
                  </a:cubicBezTo>
                  <a:cubicBezTo>
                    <a:pt x="4132" y="27208"/>
                    <a:pt x="4132" y="27208"/>
                    <a:pt x="4155" y="27231"/>
                  </a:cubicBezTo>
                  <a:lnTo>
                    <a:pt x="4155" y="27277"/>
                  </a:lnTo>
                  <a:cubicBezTo>
                    <a:pt x="4155" y="27277"/>
                    <a:pt x="4155" y="27300"/>
                    <a:pt x="4155" y="27322"/>
                  </a:cubicBezTo>
                  <a:lnTo>
                    <a:pt x="4155" y="27345"/>
                  </a:lnTo>
                  <a:cubicBezTo>
                    <a:pt x="4155" y="27368"/>
                    <a:pt x="4178" y="27391"/>
                    <a:pt x="4178" y="27414"/>
                  </a:cubicBezTo>
                  <a:cubicBezTo>
                    <a:pt x="4178" y="27437"/>
                    <a:pt x="4178" y="27459"/>
                    <a:pt x="4178" y="27482"/>
                  </a:cubicBezTo>
                  <a:lnTo>
                    <a:pt x="4178" y="27505"/>
                  </a:lnTo>
                  <a:cubicBezTo>
                    <a:pt x="4178" y="27528"/>
                    <a:pt x="4178" y="27551"/>
                    <a:pt x="4178" y="27574"/>
                  </a:cubicBezTo>
                  <a:cubicBezTo>
                    <a:pt x="4178" y="27574"/>
                    <a:pt x="4178" y="27574"/>
                    <a:pt x="4178" y="27596"/>
                  </a:cubicBezTo>
                  <a:cubicBezTo>
                    <a:pt x="4178" y="27596"/>
                    <a:pt x="4178" y="27619"/>
                    <a:pt x="4155" y="27642"/>
                  </a:cubicBezTo>
                  <a:lnTo>
                    <a:pt x="4155" y="27665"/>
                  </a:lnTo>
                  <a:cubicBezTo>
                    <a:pt x="4155" y="27688"/>
                    <a:pt x="4155" y="27756"/>
                    <a:pt x="4155" y="27756"/>
                  </a:cubicBezTo>
                  <a:cubicBezTo>
                    <a:pt x="4155" y="27779"/>
                    <a:pt x="4132" y="27802"/>
                    <a:pt x="4132" y="27825"/>
                  </a:cubicBezTo>
                  <a:cubicBezTo>
                    <a:pt x="4132" y="27825"/>
                    <a:pt x="4109" y="27916"/>
                    <a:pt x="4109" y="27916"/>
                  </a:cubicBezTo>
                  <a:cubicBezTo>
                    <a:pt x="4109" y="27939"/>
                    <a:pt x="4109" y="27962"/>
                    <a:pt x="4086" y="27962"/>
                  </a:cubicBezTo>
                  <a:lnTo>
                    <a:pt x="4063" y="28030"/>
                  </a:lnTo>
                  <a:lnTo>
                    <a:pt x="4063" y="28099"/>
                  </a:lnTo>
                  <a:lnTo>
                    <a:pt x="4018" y="28167"/>
                  </a:lnTo>
                  <a:cubicBezTo>
                    <a:pt x="4018" y="28167"/>
                    <a:pt x="3972" y="28258"/>
                    <a:pt x="3972" y="28258"/>
                  </a:cubicBezTo>
                  <a:cubicBezTo>
                    <a:pt x="3972" y="28281"/>
                    <a:pt x="3949" y="28304"/>
                    <a:pt x="3949" y="28350"/>
                  </a:cubicBezTo>
                  <a:cubicBezTo>
                    <a:pt x="3904" y="28418"/>
                    <a:pt x="3881" y="28464"/>
                    <a:pt x="3835" y="28509"/>
                  </a:cubicBezTo>
                  <a:cubicBezTo>
                    <a:pt x="3538" y="28601"/>
                    <a:pt x="3265" y="28783"/>
                    <a:pt x="3036" y="29012"/>
                  </a:cubicBezTo>
                  <a:cubicBezTo>
                    <a:pt x="3036" y="29034"/>
                    <a:pt x="2991" y="29080"/>
                    <a:pt x="2991" y="29080"/>
                  </a:cubicBezTo>
                  <a:cubicBezTo>
                    <a:pt x="2991" y="29080"/>
                    <a:pt x="2968" y="29126"/>
                    <a:pt x="2945" y="29126"/>
                  </a:cubicBezTo>
                  <a:cubicBezTo>
                    <a:pt x="2671" y="29468"/>
                    <a:pt x="2009" y="30404"/>
                    <a:pt x="1781" y="31751"/>
                  </a:cubicBezTo>
                  <a:cubicBezTo>
                    <a:pt x="1781" y="31773"/>
                    <a:pt x="1758" y="31773"/>
                    <a:pt x="1758" y="31796"/>
                  </a:cubicBezTo>
                  <a:cubicBezTo>
                    <a:pt x="1758" y="31842"/>
                    <a:pt x="1758" y="31888"/>
                    <a:pt x="1735" y="31933"/>
                  </a:cubicBezTo>
                  <a:cubicBezTo>
                    <a:pt x="1735" y="31956"/>
                    <a:pt x="1735" y="31979"/>
                    <a:pt x="1735" y="32002"/>
                  </a:cubicBezTo>
                  <a:cubicBezTo>
                    <a:pt x="1735" y="32047"/>
                    <a:pt x="1735" y="32093"/>
                    <a:pt x="1712" y="32139"/>
                  </a:cubicBezTo>
                  <a:lnTo>
                    <a:pt x="1712" y="32207"/>
                  </a:lnTo>
                  <a:cubicBezTo>
                    <a:pt x="1712" y="32253"/>
                    <a:pt x="1712" y="32298"/>
                    <a:pt x="1690" y="32344"/>
                  </a:cubicBezTo>
                  <a:cubicBezTo>
                    <a:pt x="1690" y="32367"/>
                    <a:pt x="1690" y="32390"/>
                    <a:pt x="1690" y="32413"/>
                  </a:cubicBezTo>
                  <a:cubicBezTo>
                    <a:pt x="1690" y="32458"/>
                    <a:pt x="1690" y="32527"/>
                    <a:pt x="1690" y="32595"/>
                  </a:cubicBezTo>
                  <a:cubicBezTo>
                    <a:pt x="1690" y="32618"/>
                    <a:pt x="1690" y="32641"/>
                    <a:pt x="1690" y="32664"/>
                  </a:cubicBezTo>
                  <a:cubicBezTo>
                    <a:pt x="1690" y="32709"/>
                    <a:pt x="1690" y="32755"/>
                    <a:pt x="1690" y="32801"/>
                  </a:cubicBezTo>
                  <a:cubicBezTo>
                    <a:pt x="1690" y="32801"/>
                    <a:pt x="1690" y="32892"/>
                    <a:pt x="1690" y="32892"/>
                  </a:cubicBezTo>
                  <a:cubicBezTo>
                    <a:pt x="1690" y="32937"/>
                    <a:pt x="1690" y="32983"/>
                    <a:pt x="1690" y="33052"/>
                  </a:cubicBezTo>
                  <a:lnTo>
                    <a:pt x="1690" y="33097"/>
                  </a:lnTo>
                  <a:cubicBezTo>
                    <a:pt x="1712" y="33166"/>
                    <a:pt x="1712" y="33234"/>
                    <a:pt x="1712" y="33326"/>
                  </a:cubicBezTo>
                  <a:lnTo>
                    <a:pt x="1712" y="33371"/>
                  </a:lnTo>
                  <a:cubicBezTo>
                    <a:pt x="1735" y="33417"/>
                    <a:pt x="1735" y="33485"/>
                    <a:pt x="1735" y="33554"/>
                  </a:cubicBezTo>
                  <a:lnTo>
                    <a:pt x="1758" y="33599"/>
                  </a:lnTo>
                  <a:cubicBezTo>
                    <a:pt x="1758" y="33668"/>
                    <a:pt x="1781" y="33714"/>
                    <a:pt x="1781" y="33782"/>
                  </a:cubicBezTo>
                  <a:lnTo>
                    <a:pt x="1781" y="33828"/>
                  </a:lnTo>
                  <a:cubicBezTo>
                    <a:pt x="1804" y="33896"/>
                    <a:pt x="1827" y="33987"/>
                    <a:pt x="1849" y="34056"/>
                  </a:cubicBezTo>
                  <a:cubicBezTo>
                    <a:pt x="1849" y="34079"/>
                    <a:pt x="1849" y="34102"/>
                    <a:pt x="1849" y="34102"/>
                  </a:cubicBezTo>
                  <a:cubicBezTo>
                    <a:pt x="1872" y="34170"/>
                    <a:pt x="1872" y="34239"/>
                    <a:pt x="1895" y="34307"/>
                  </a:cubicBezTo>
                  <a:lnTo>
                    <a:pt x="1918" y="34353"/>
                  </a:lnTo>
                  <a:cubicBezTo>
                    <a:pt x="1941" y="34421"/>
                    <a:pt x="1963" y="34490"/>
                    <a:pt x="1963" y="34558"/>
                  </a:cubicBezTo>
                  <a:lnTo>
                    <a:pt x="1986" y="34604"/>
                  </a:lnTo>
                  <a:cubicBezTo>
                    <a:pt x="2055" y="34764"/>
                    <a:pt x="2100" y="34923"/>
                    <a:pt x="2169" y="35083"/>
                  </a:cubicBezTo>
                  <a:lnTo>
                    <a:pt x="2192" y="35106"/>
                  </a:lnTo>
                  <a:lnTo>
                    <a:pt x="3789" y="34421"/>
                  </a:lnTo>
                  <a:lnTo>
                    <a:pt x="2192" y="35129"/>
                  </a:lnTo>
                  <a:cubicBezTo>
                    <a:pt x="2215" y="35197"/>
                    <a:pt x="2260" y="35266"/>
                    <a:pt x="2283" y="35334"/>
                  </a:cubicBezTo>
                  <a:lnTo>
                    <a:pt x="2306" y="35380"/>
                  </a:lnTo>
                  <a:cubicBezTo>
                    <a:pt x="2717" y="36202"/>
                    <a:pt x="3310" y="37023"/>
                    <a:pt x="4086" y="37776"/>
                  </a:cubicBezTo>
                  <a:cubicBezTo>
                    <a:pt x="4406" y="38096"/>
                    <a:pt x="4862" y="38279"/>
                    <a:pt x="5319" y="38279"/>
                  </a:cubicBezTo>
                  <a:lnTo>
                    <a:pt x="27642" y="38279"/>
                  </a:lnTo>
                  <a:cubicBezTo>
                    <a:pt x="27870" y="38279"/>
                    <a:pt x="28121" y="38233"/>
                    <a:pt x="28327" y="38142"/>
                  </a:cubicBezTo>
                  <a:lnTo>
                    <a:pt x="36384" y="34672"/>
                  </a:lnTo>
                  <a:cubicBezTo>
                    <a:pt x="36932" y="34444"/>
                    <a:pt x="37343" y="33987"/>
                    <a:pt x="37434" y="33394"/>
                  </a:cubicBezTo>
                  <a:cubicBezTo>
                    <a:pt x="37548" y="32823"/>
                    <a:pt x="37366" y="32230"/>
                    <a:pt x="36955" y="31842"/>
                  </a:cubicBezTo>
                  <a:cubicBezTo>
                    <a:pt x="36932" y="31796"/>
                    <a:pt x="36841" y="31705"/>
                    <a:pt x="36749" y="31568"/>
                  </a:cubicBezTo>
                  <a:cubicBezTo>
                    <a:pt x="36726" y="31522"/>
                    <a:pt x="36704" y="31500"/>
                    <a:pt x="36704" y="31477"/>
                  </a:cubicBezTo>
                  <a:cubicBezTo>
                    <a:pt x="36704" y="31477"/>
                    <a:pt x="36635" y="31363"/>
                    <a:pt x="36635" y="31363"/>
                  </a:cubicBezTo>
                  <a:lnTo>
                    <a:pt x="36589" y="31294"/>
                  </a:lnTo>
                  <a:lnTo>
                    <a:pt x="36567" y="31248"/>
                  </a:lnTo>
                  <a:lnTo>
                    <a:pt x="36544" y="31157"/>
                  </a:lnTo>
                  <a:cubicBezTo>
                    <a:pt x="36521" y="31134"/>
                    <a:pt x="36521" y="31111"/>
                    <a:pt x="36498" y="31089"/>
                  </a:cubicBezTo>
                  <a:lnTo>
                    <a:pt x="36475" y="30997"/>
                  </a:lnTo>
                  <a:cubicBezTo>
                    <a:pt x="36453" y="30975"/>
                    <a:pt x="36453" y="30929"/>
                    <a:pt x="36453" y="30906"/>
                  </a:cubicBezTo>
                  <a:cubicBezTo>
                    <a:pt x="36453" y="30906"/>
                    <a:pt x="36430" y="30838"/>
                    <a:pt x="36430" y="30815"/>
                  </a:cubicBezTo>
                  <a:lnTo>
                    <a:pt x="36407" y="30792"/>
                  </a:lnTo>
                  <a:cubicBezTo>
                    <a:pt x="36407" y="30769"/>
                    <a:pt x="36407" y="30746"/>
                    <a:pt x="36407" y="30723"/>
                  </a:cubicBezTo>
                  <a:cubicBezTo>
                    <a:pt x="36407" y="30723"/>
                    <a:pt x="36407" y="30701"/>
                    <a:pt x="36407" y="30701"/>
                  </a:cubicBezTo>
                  <a:cubicBezTo>
                    <a:pt x="36407" y="30678"/>
                    <a:pt x="36407" y="30655"/>
                    <a:pt x="36384" y="30632"/>
                  </a:cubicBezTo>
                  <a:lnTo>
                    <a:pt x="36384" y="30609"/>
                  </a:lnTo>
                  <a:cubicBezTo>
                    <a:pt x="36384" y="30586"/>
                    <a:pt x="36384" y="30564"/>
                    <a:pt x="36384" y="30541"/>
                  </a:cubicBezTo>
                  <a:lnTo>
                    <a:pt x="36384" y="30518"/>
                  </a:lnTo>
                  <a:cubicBezTo>
                    <a:pt x="36384" y="30495"/>
                    <a:pt x="36384" y="30472"/>
                    <a:pt x="36384" y="30450"/>
                  </a:cubicBezTo>
                  <a:cubicBezTo>
                    <a:pt x="36384" y="30450"/>
                    <a:pt x="36384" y="30427"/>
                    <a:pt x="36384" y="30427"/>
                  </a:cubicBezTo>
                  <a:cubicBezTo>
                    <a:pt x="36384" y="30404"/>
                    <a:pt x="36384" y="30381"/>
                    <a:pt x="36384" y="30335"/>
                  </a:cubicBezTo>
                  <a:cubicBezTo>
                    <a:pt x="36384" y="30335"/>
                    <a:pt x="36407" y="30335"/>
                    <a:pt x="36407" y="30313"/>
                  </a:cubicBezTo>
                  <a:cubicBezTo>
                    <a:pt x="36407" y="30290"/>
                    <a:pt x="36407" y="30267"/>
                    <a:pt x="36407" y="30244"/>
                  </a:cubicBezTo>
                  <a:lnTo>
                    <a:pt x="36407" y="30221"/>
                  </a:lnTo>
                  <a:cubicBezTo>
                    <a:pt x="36430" y="30198"/>
                    <a:pt x="36430" y="30176"/>
                    <a:pt x="36430" y="30153"/>
                  </a:cubicBezTo>
                  <a:cubicBezTo>
                    <a:pt x="36430" y="30130"/>
                    <a:pt x="36430" y="30130"/>
                    <a:pt x="36430" y="30130"/>
                  </a:cubicBezTo>
                  <a:lnTo>
                    <a:pt x="36453" y="30084"/>
                  </a:lnTo>
                  <a:cubicBezTo>
                    <a:pt x="36453" y="30062"/>
                    <a:pt x="36453" y="30039"/>
                    <a:pt x="36475" y="30039"/>
                  </a:cubicBezTo>
                  <a:cubicBezTo>
                    <a:pt x="36475" y="30016"/>
                    <a:pt x="36475" y="30016"/>
                    <a:pt x="36475" y="30016"/>
                  </a:cubicBezTo>
                  <a:cubicBezTo>
                    <a:pt x="36475" y="29970"/>
                    <a:pt x="36498" y="29947"/>
                    <a:pt x="36498" y="29925"/>
                  </a:cubicBezTo>
                  <a:lnTo>
                    <a:pt x="36521" y="29879"/>
                  </a:lnTo>
                  <a:cubicBezTo>
                    <a:pt x="36544" y="29856"/>
                    <a:pt x="36544" y="29810"/>
                    <a:pt x="36567" y="29788"/>
                  </a:cubicBezTo>
                  <a:lnTo>
                    <a:pt x="36589" y="29765"/>
                  </a:lnTo>
                  <a:cubicBezTo>
                    <a:pt x="36612" y="29719"/>
                    <a:pt x="36612" y="29673"/>
                    <a:pt x="36635" y="29651"/>
                  </a:cubicBezTo>
                  <a:lnTo>
                    <a:pt x="36658" y="29628"/>
                  </a:lnTo>
                  <a:cubicBezTo>
                    <a:pt x="36749" y="29468"/>
                    <a:pt x="36863" y="29308"/>
                    <a:pt x="37000" y="29148"/>
                  </a:cubicBezTo>
                  <a:cubicBezTo>
                    <a:pt x="37457" y="28646"/>
                    <a:pt x="37571" y="27893"/>
                    <a:pt x="37297" y="27254"/>
                  </a:cubicBezTo>
                  <a:cubicBezTo>
                    <a:pt x="37183" y="27026"/>
                    <a:pt x="37046" y="26820"/>
                    <a:pt x="36863" y="26661"/>
                  </a:cubicBezTo>
                  <a:cubicBezTo>
                    <a:pt x="36863" y="26615"/>
                    <a:pt x="36841" y="26546"/>
                    <a:pt x="36841" y="26501"/>
                  </a:cubicBezTo>
                  <a:cubicBezTo>
                    <a:pt x="36841" y="26455"/>
                    <a:pt x="36841" y="26432"/>
                    <a:pt x="36841" y="26409"/>
                  </a:cubicBezTo>
                  <a:cubicBezTo>
                    <a:pt x="36818" y="26318"/>
                    <a:pt x="36818" y="26250"/>
                    <a:pt x="36795" y="26158"/>
                  </a:cubicBezTo>
                  <a:cubicBezTo>
                    <a:pt x="36795" y="26136"/>
                    <a:pt x="36795" y="26136"/>
                    <a:pt x="36795" y="26113"/>
                  </a:cubicBezTo>
                  <a:cubicBezTo>
                    <a:pt x="36795" y="26021"/>
                    <a:pt x="36772" y="25930"/>
                    <a:pt x="36749" y="25839"/>
                  </a:cubicBezTo>
                  <a:lnTo>
                    <a:pt x="36726" y="25793"/>
                  </a:lnTo>
                  <a:cubicBezTo>
                    <a:pt x="36726" y="25679"/>
                    <a:pt x="36704" y="25588"/>
                    <a:pt x="36681" y="25519"/>
                  </a:cubicBezTo>
                  <a:cubicBezTo>
                    <a:pt x="36293" y="24150"/>
                    <a:pt x="35494" y="23305"/>
                    <a:pt x="35266" y="23077"/>
                  </a:cubicBezTo>
                  <a:lnTo>
                    <a:pt x="35243" y="23054"/>
                  </a:lnTo>
                  <a:cubicBezTo>
                    <a:pt x="34969" y="22780"/>
                    <a:pt x="34626" y="22620"/>
                    <a:pt x="34261" y="22575"/>
                  </a:cubicBezTo>
                  <a:lnTo>
                    <a:pt x="33965" y="22525"/>
                  </a:lnTo>
                  <a:lnTo>
                    <a:pt x="33965" y="22525"/>
                  </a:lnTo>
                  <a:cubicBezTo>
                    <a:pt x="33987" y="22413"/>
                    <a:pt x="33988" y="22323"/>
                    <a:pt x="34010" y="22255"/>
                  </a:cubicBezTo>
                  <a:cubicBezTo>
                    <a:pt x="34010" y="22232"/>
                    <a:pt x="34010" y="22187"/>
                    <a:pt x="34010" y="22187"/>
                  </a:cubicBezTo>
                  <a:cubicBezTo>
                    <a:pt x="34010" y="22073"/>
                    <a:pt x="34033" y="21959"/>
                    <a:pt x="34033" y="21867"/>
                  </a:cubicBezTo>
                  <a:cubicBezTo>
                    <a:pt x="34033" y="21844"/>
                    <a:pt x="34033" y="21822"/>
                    <a:pt x="34033" y="21799"/>
                  </a:cubicBezTo>
                  <a:lnTo>
                    <a:pt x="32275" y="21753"/>
                  </a:lnTo>
                  <a:lnTo>
                    <a:pt x="34033" y="21776"/>
                  </a:lnTo>
                  <a:cubicBezTo>
                    <a:pt x="34033" y="21685"/>
                    <a:pt x="34033" y="21616"/>
                    <a:pt x="34033" y="21502"/>
                  </a:cubicBezTo>
                  <a:lnTo>
                    <a:pt x="34033" y="21456"/>
                  </a:lnTo>
                  <a:cubicBezTo>
                    <a:pt x="34033" y="21365"/>
                    <a:pt x="34033" y="21274"/>
                    <a:pt x="34010" y="21160"/>
                  </a:cubicBezTo>
                  <a:lnTo>
                    <a:pt x="34010" y="21091"/>
                  </a:lnTo>
                  <a:cubicBezTo>
                    <a:pt x="34010" y="21000"/>
                    <a:pt x="33987" y="20931"/>
                    <a:pt x="33987" y="20840"/>
                  </a:cubicBezTo>
                  <a:cubicBezTo>
                    <a:pt x="33987" y="20817"/>
                    <a:pt x="33965" y="20817"/>
                    <a:pt x="33965" y="20794"/>
                  </a:cubicBezTo>
                  <a:cubicBezTo>
                    <a:pt x="33965" y="20703"/>
                    <a:pt x="33942" y="20612"/>
                    <a:pt x="33919" y="20521"/>
                  </a:cubicBezTo>
                  <a:lnTo>
                    <a:pt x="33896" y="20452"/>
                  </a:lnTo>
                  <a:cubicBezTo>
                    <a:pt x="33896" y="20361"/>
                    <a:pt x="33873" y="20269"/>
                    <a:pt x="33850" y="20201"/>
                  </a:cubicBezTo>
                  <a:cubicBezTo>
                    <a:pt x="33508" y="18946"/>
                    <a:pt x="32800" y="18124"/>
                    <a:pt x="32481" y="17804"/>
                  </a:cubicBezTo>
                  <a:cubicBezTo>
                    <a:pt x="32481" y="17782"/>
                    <a:pt x="32458" y="17759"/>
                    <a:pt x="32435" y="17759"/>
                  </a:cubicBezTo>
                  <a:cubicBezTo>
                    <a:pt x="32435" y="17736"/>
                    <a:pt x="32390" y="17690"/>
                    <a:pt x="32367" y="17690"/>
                  </a:cubicBezTo>
                  <a:cubicBezTo>
                    <a:pt x="32116" y="17462"/>
                    <a:pt x="31796" y="17302"/>
                    <a:pt x="31431" y="17257"/>
                  </a:cubicBezTo>
                  <a:lnTo>
                    <a:pt x="25999" y="16503"/>
                  </a:lnTo>
                  <a:cubicBezTo>
                    <a:pt x="25976" y="16229"/>
                    <a:pt x="25953" y="15955"/>
                    <a:pt x="25907" y="15727"/>
                  </a:cubicBezTo>
                  <a:cubicBezTo>
                    <a:pt x="27048" y="14244"/>
                    <a:pt x="27665" y="12418"/>
                    <a:pt x="27665" y="10523"/>
                  </a:cubicBezTo>
                  <a:cubicBezTo>
                    <a:pt x="27665" y="9268"/>
                    <a:pt x="27414" y="8058"/>
                    <a:pt x="26889" y="6940"/>
                  </a:cubicBezTo>
                  <a:cubicBezTo>
                    <a:pt x="26934" y="6894"/>
                    <a:pt x="26980" y="6848"/>
                    <a:pt x="27026" y="6803"/>
                  </a:cubicBezTo>
                  <a:cubicBezTo>
                    <a:pt x="27071" y="6757"/>
                    <a:pt x="27117" y="6688"/>
                    <a:pt x="27163" y="6620"/>
                  </a:cubicBezTo>
                  <a:cubicBezTo>
                    <a:pt x="27185" y="6574"/>
                    <a:pt x="27231" y="6529"/>
                    <a:pt x="27254" y="6483"/>
                  </a:cubicBezTo>
                  <a:cubicBezTo>
                    <a:pt x="27300" y="6415"/>
                    <a:pt x="27345" y="6346"/>
                    <a:pt x="27368" y="6255"/>
                  </a:cubicBezTo>
                  <a:cubicBezTo>
                    <a:pt x="27391" y="6209"/>
                    <a:pt x="27414" y="6163"/>
                    <a:pt x="27437" y="6118"/>
                  </a:cubicBezTo>
                  <a:cubicBezTo>
                    <a:pt x="27482" y="6049"/>
                    <a:pt x="27505" y="5981"/>
                    <a:pt x="27528" y="5890"/>
                  </a:cubicBezTo>
                  <a:cubicBezTo>
                    <a:pt x="27551" y="5867"/>
                    <a:pt x="27551" y="5821"/>
                    <a:pt x="27573" y="5753"/>
                  </a:cubicBezTo>
                  <a:cubicBezTo>
                    <a:pt x="27573" y="5707"/>
                    <a:pt x="27596" y="5661"/>
                    <a:pt x="27619" y="5593"/>
                  </a:cubicBezTo>
                  <a:cubicBezTo>
                    <a:pt x="27619" y="5570"/>
                    <a:pt x="27619" y="5524"/>
                    <a:pt x="27642" y="5479"/>
                  </a:cubicBezTo>
                  <a:cubicBezTo>
                    <a:pt x="27642" y="5433"/>
                    <a:pt x="27642" y="5410"/>
                    <a:pt x="27642" y="5365"/>
                  </a:cubicBezTo>
                  <a:cubicBezTo>
                    <a:pt x="27779" y="4429"/>
                    <a:pt x="27482" y="3310"/>
                    <a:pt x="26889" y="2352"/>
                  </a:cubicBezTo>
                  <a:cubicBezTo>
                    <a:pt x="26843" y="1781"/>
                    <a:pt x="26569" y="1210"/>
                    <a:pt x="26181" y="800"/>
                  </a:cubicBezTo>
                  <a:cubicBezTo>
                    <a:pt x="25725" y="297"/>
                    <a:pt x="25063" y="1"/>
                    <a:pt x="24309" y="1"/>
                  </a:cubicBez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24;p38"/>
            <p:cNvSpPr/>
            <p:nvPr/>
          </p:nvSpPr>
          <p:spPr>
            <a:xfrm>
              <a:off x="5588331" y="1400528"/>
              <a:ext cx="1088605" cy="273814"/>
            </a:xfrm>
            <a:custGeom>
              <a:avLst/>
              <a:gdLst/>
              <a:ahLst/>
              <a:cxnLst/>
              <a:rect l="l" t="t" r="r" b="b"/>
              <a:pathLst>
                <a:path w="33942" h="8538" extrusionOk="0">
                  <a:moveTo>
                    <a:pt x="33941" y="0"/>
                  </a:moveTo>
                  <a:lnTo>
                    <a:pt x="11504" y="92"/>
                  </a:lnTo>
                  <a:lnTo>
                    <a:pt x="2602" y="2214"/>
                  </a:lnTo>
                  <a:cubicBezTo>
                    <a:pt x="2602" y="2214"/>
                    <a:pt x="0" y="5090"/>
                    <a:pt x="3561" y="8537"/>
                  </a:cubicBezTo>
                  <a:lnTo>
                    <a:pt x="25884" y="8537"/>
                  </a:lnTo>
                  <a:lnTo>
                    <a:pt x="33941" y="5090"/>
                  </a:lnTo>
                  <a:cubicBezTo>
                    <a:pt x="33941" y="5090"/>
                    <a:pt x="31545" y="2694"/>
                    <a:pt x="339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25;p38"/>
            <p:cNvSpPr/>
            <p:nvPr/>
          </p:nvSpPr>
          <p:spPr>
            <a:xfrm>
              <a:off x="5588331" y="1400528"/>
              <a:ext cx="1088605" cy="273814"/>
            </a:xfrm>
            <a:custGeom>
              <a:avLst/>
              <a:gdLst/>
              <a:ahLst/>
              <a:cxnLst/>
              <a:rect l="l" t="t" r="r" b="b"/>
              <a:pathLst>
                <a:path w="33942" h="8538" extrusionOk="0">
                  <a:moveTo>
                    <a:pt x="33941" y="0"/>
                  </a:moveTo>
                  <a:lnTo>
                    <a:pt x="22871" y="46"/>
                  </a:lnTo>
                  <a:lnTo>
                    <a:pt x="11504" y="92"/>
                  </a:lnTo>
                  <a:lnTo>
                    <a:pt x="2602" y="2214"/>
                  </a:lnTo>
                  <a:cubicBezTo>
                    <a:pt x="2602" y="2214"/>
                    <a:pt x="0" y="5090"/>
                    <a:pt x="3561" y="8537"/>
                  </a:cubicBezTo>
                  <a:lnTo>
                    <a:pt x="25884" y="8537"/>
                  </a:lnTo>
                  <a:cubicBezTo>
                    <a:pt x="20999" y="4862"/>
                    <a:pt x="25952" y="2214"/>
                    <a:pt x="25952" y="2214"/>
                  </a:cubicBezTo>
                  <a:lnTo>
                    <a:pt x="33827" y="137"/>
                  </a:lnTo>
                  <a:cubicBezTo>
                    <a:pt x="33850" y="92"/>
                    <a:pt x="33896" y="46"/>
                    <a:pt x="339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26;p38"/>
            <p:cNvSpPr/>
            <p:nvPr/>
          </p:nvSpPr>
          <p:spPr>
            <a:xfrm>
              <a:off x="5669568" y="1400528"/>
              <a:ext cx="1007365" cy="73216"/>
            </a:xfrm>
            <a:custGeom>
              <a:avLst/>
              <a:gdLst/>
              <a:ahLst/>
              <a:cxnLst/>
              <a:rect l="l" t="t" r="r" b="b"/>
              <a:pathLst>
                <a:path w="31409" h="2283" extrusionOk="0">
                  <a:moveTo>
                    <a:pt x="31408" y="0"/>
                  </a:moveTo>
                  <a:lnTo>
                    <a:pt x="20338" y="46"/>
                  </a:lnTo>
                  <a:lnTo>
                    <a:pt x="8971" y="92"/>
                  </a:lnTo>
                  <a:lnTo>
                    <a:pt x="69" y="2214"/>
                  </a:lnTo>
                  <a:cubicBezTo>
                    <a:pt x="69" y="2214"/>
                    <a:pt x="46" y="2237"/>
                    <a:pt x="1" y="2283"/>
                  </a:cubicBezTo>
                  <a:lnTo>
                    <a:pt x="23305" y="2283"/>
                  </a:lnTo>
                  <a:cubicBezTo>
                    <a:pt x="23374" y="2237"/>
                    <a:pt x="23419" y="2214"/>
                    <a:pt x="23419" y="2214"/>
                  </a:cubicBezTo>
                  <a:lnTo>
                    <a:pt x="31294" y="137"/>
                  </a:lnTo>
                  <a:cubicBezTo>
                    <a:pt x="31317" y="92"/>
                    <a:pt x="31363" y="46"/>
                    <a:pt x="31408" y="0"/>
                  </a:cubicBezTo>
                  <a:close/>
                </a:path>
              </a:pathLst>
            </a:custGeom>
            <a:solidFill>
              <a:srgbClr val="BF0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27;p38"/>
            <p:cNvSpPr/>
            <p:nvPr/>
          </p:nvSpPr>
          <p:spPr>
            <a:xfrm>
              <a:off x="5669568" y="1400528"/>
              <a:ext cx="1007365" cy="73216"/>
            </a:xfrm>
            <a:custGeom>
              <a:avLst/>
              <a:gdLst/>
              <a:ahLst/>
              <a:cxnLst/>
              <a:rect l="l" t="t" r="r" b="b"/>
              <a:pathLst>
                <a:path w="31409" h="2283" extrusionOk="0">
                  <a:moveTo>
                    <a:pt x="31408" y="0"/>
                  </a:moveTo>
                  <a:lnTo>
                    <a:pt x="69" y="2214"/>
                  </a:lnTo>
                  <a:cubicBezTo>
                    <a:pt x="69" y="2214"/>
                    <a:pt x="46" y="2237"/>
                    <a:pt x="1" y="2283"/>
                  </a:cubicBezTo>
                  <a:lnTo>
                    <a:pt x="23305" y="2283"/>
                  </a:lnTo>
                  <a:cubicBezTo>
                    <a:pt x="23374" y="2237"/>
                    <a:pt x="23419" y="2214"/>
                    <a:pt x="23419" y="2214"/>
                  </a:cubicBezTo>
                  <a:lnTo>
                    <a:pt x="31294" y="137"/>
                  </a:lnTo>
                  <a:cubicBezTo>
                    <a:pt x="31317" y="92"/>
                    <a:pt x="31363" y="46"/>
                    <a:pt x="31408" y="0"/>
                  </a:cubicBezTo>
                  <a:close/>
                </a:path>
              </a:pathLst>
            </a:custGeom>
            <a:solidFill>
              <a:srgbClr val="BF0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28;p38"/>
            <p:cNvSpPr/>
            <p:nvPr/>
          </p:nvSpPr>
          <p:spPr>
            <a:xfrm>
              <a:off x="5640287" y="1531570"/>
              <a:ext cx="724037" cy="87134"/>
            </a:xfrm>
            <a:custGeom>
              <a:avLst/>
              <a:gdLst/>
              <a:ahLst/>
              <a:cxnLst/>
              <a:rect l="l" t="t" r="r" b="b"/>
              <a:pathLst>
                <a:path w="22575" h="2717" extrusionOk="0">
                  <a:moveTo>
                    <a:pt x="138" y="0"/>
                  </a:moveTo>
                  <a:cubicBezTo>
                    <a:pt x="1" y="753"/>
                    <a:pt x="46" y="1689"/>
                    <a:pt x="594" y="2716"/>
                  </a:cubicBezTo>
                  <a:lnTo>
                    <a:pt x="22575" y="2716"/>
                  </a:lnTo>
                  <a:cubicBezTo>
                    <a:pt x="21936" y="1666"/>
                    <a:pt x="22027" y="731"/>
                    <a:pt x="22415"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29;p38"/>
            <p:cNvSpPr/>
            <p:nvPr/>
          </p:nvSpPr>
          <p:spPr>
            <a:xfrm>
              <a:off x="6370871" y="1424677"/>
              <a:ext cx="292116" cy="218910"/>
            </a:xfrm>
            <a:custGeom>
              <a:avLst/>
              <a:gdLst/>
              <a:ahLst/>
              <a:cxnLst/>
              <a:rect l="l" t="t" r="r" b="b"/>
              <a:pathLst>
                <a:path w="9108" h="6826" extrusionOk="0">
                  <a:moveTo>
                    <a:pt x="8993" y="1"/>
                  </a:moveTo>
                  <a:cubicBezTo>
                    <a:pt x="7190" y="617"/>
                    <a:pt x="1621" y="2306"/>
                    <a:pt x="1621" y="2306"/>
                  </a:cubicBezTo>
                  <a:cubicBezTo>
                    <a:pt x="1621" y="2306"/>
                    <a:pt x="0" y="3333"/>
                    <a:pt x="525" y="5045"/>
                  </a:cubicBezTo>
                  <a:cubicBezTo>
                    <a:pt x="1050" y="6780"/>
                    <a:pt x="1872" y="6825"/>
                    <a:pt x="1872" y="6825"/>
                  </a:cubicBezTo>
                  <a:lnTo>
                    <a:pt x="9108" y="3790"/>
                  </a:lnTo>
                  <a:cubicBezTo>
                    <a:pt x="8628" y="3036"/>
                    <a:pt x="8012" y="1598"/>
                    <a:pt x="89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30;p38"/>
            <p:cNvSpPr/>
            <p:nvPr/>
          </p:nvSpPr>
          <p:spPr>
            <a:xfrm>
              <a:off x="6370871" y="1424677"/>
              <a:ext cx="288460" cy="214516"/>
            </a:xfrm>
            <a:custGeom>
              <a:avLst/>
              <a:gdLst/>
              <a:ahLst/>
              <a:cxnLst/>
              <a:rect l="l" t="t" r="r" b="b"/>
              <a:pathLst>
                <a:path w="8994" h="6689" extrusionOk="0">
                  <a:moveTo>
                    <a:pt x="8993" y="1"/>
                  </a:moveTo>
                  <a:lnTo>
                    <a:pt x="8993" y="1"/>
                  </a:lnTo>
                  <a:cubicBezTo>
                    <a:pt x="7190" y="617"/>
                    <a:pt x="1621" y="2306"/>
                    <a:pt x="1621" y="2306"/>
                  </a:cubicBezTo>
                  <a:cubicBezTo>
                    <a:pt x="1621" y="2306"/>
                    <a:pt x="0" y="3333"/>
                    <a:pt x="525" y="5045"/>
                  </a:cubicBezTo>
                  <a:cubicBezTo>
                    <a:pt x="845" y="6072"/>
                    <a:pt x="1256" y="6506"/>
                    <a:pt x="1552" y="6688"/>
                  </a:cubicBezTo>
                  <a:cubicBezTo>
                    <a:pt x="457" y="5159"/>
                    <a:pt x="1735" y="2899"/>
                    <a:pt x="1735" y="2899"/>
                  </a:cubicBezTo>
                  <a:lnTo>
                    <a:pt x="8697" y="594"/>
                  </a:lnTo>
                  <a:cubicBezTo>
                    <a:pt x="8765" y="411"/>
                    <a:pt x="8857" y="206"/>
                    <a:pt x="8993"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31;p38"/>
            <p:cNvSpPr/>
            <p:nvPr/>
          </p:nvSpPr>
          <p:spPr>
            <a:xfrm>
              <a:off x="6464551" y="1450302"/>
              <a:ext cx="183070" cy="59458"/>
            </a:xfrm>
            <a:custGeom>
              <a:avLst/>
              <a:gdLst/>
              <a:ahLst/>
              <a:cxnLst/>
              <a:rect l="l" t="t" r="r" b="b"/>
              <a:pathLst>
                <a:path w="5708" h="1854" extrusionOk="0">
                  <a:moveTo>
                    <a:pt x="5707" y="1"/>
                  </a:moveTo>
                  <a:lnTo>
                    <a:pt x="5707" y="1"/>
                  </a:lnTo>
                  <a:cubicBezTo>
                    <a:pt x="5547" y="46"/>
                    <a:pt x="5388" y="92"/>
                    <a:pt x="5228" y="137"/>
                  </a:cubicBezTo>
                  <a:cubicBezTo>
                    <a:pt x="4361" y="411"/>
                    <a:pt x="3493" y="685"/>
                    <a:pt x="3493" y="685"/>
                  </a:cubicBezTo>
                  <a:cubicBezTo>
                    <a:pt x="3493" y="685"/>
                    <a:pt x="2603" y="959"/>
                    <a:pt x="1736" y="1233"/>
                  </a:cubicBezTo>
                  <a:cubicBezTo>
                    <a:pt x="1302" y="1393"/>
                    <a:pt x="868" y="1530"/>
                    <a:pt x="549" y="1644"/>
                  </a:cubicBezTo>
                  <a:cubicBezTo>
                    <a:pt x="206" y="1758"/>
                    <a:pt x="1" y="1849"/>
                    <a:pt x="1" y="1849"/>
                  </a:cubicBezTo>
                  <a:cubicBezTo>
                    <a:pt x="1" y="1852"/>
                    <a:pt x="5" y="1854"/>
                    <a:pt x="13" y="1854"/>
                  </a:cubicBezTo>
                  <a:cubicBezTo>
                    <a:pt x="64" y="1854"/>
                    <a:pt x="275" y="1795"/>
                    <a:pt x="572" y="1735"/>
                  </a:cubicBezTo>
                  <a:cubicBezTo>
                    <a:pt x="891" y="1644"/>
                    <a:pt x="1348" y="1507"/>
                    <a:pt x="1781" y="1393"/>
                  </a:cubicBezTo>
                  <a:cubicBezTo>
                    <a:pt x="2671" y="1142"/>
                    <a:pt x="3562" y="891"/>
                    <a:pt x="3562" y="891"/>
                  </a:cubicBezTo>
                  <a:cubicBezTo>
                    <a:pt x="3562" y="891"/>
                    <a:pt x="4406" y="594"/>
                    <a:pt x="5274" y="297"/>
                  </a:cubicBezTo>
                  <a:cubicBezTo>
                    <a:pt x="5411" y="252"/>
                    <a:pt x="5525" y="206"/>
                    <a:pt x="5662" y="160"/>
                  </a:cubicBezTo>
                  <a:cubicBezTo>
                    <a:pt x="5662" y="115"/>
                    <a:pt x="5684" y="46"/>
                    <a:pt x="57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32;p38"/>
            <p:cNvSpPr/>
            <p:nvPr/>
          </p:nvSpPr>
          <p:spPr>
            <a:xfrm>
              <a:off x="6384757" y="1512520"/>
              <a:ext cx="141344" cy="62248"/>
            </a:xfrm>
            <a:custGeom>
              <a:avLst/>
              <a:gdLst/>
              <a:ahLst/>
              <a:cxnLst/>
              <a:rect l="l" t="t" r="r" b="b"/>
              <a:pathLst>
                <a:path w="4407" h="1941" extrusionOk="0">
                  <a:moveTo>
                    <a:pt x="4406" y="1"/>
                  </a:moveTo>
                  <a:cubicBezTo>
                    <a:pt x="4406" y="1"/>
                    <a:pt x="4224" y="69"/>
                    <a:pt x="3973" y="160"/>
                  </a:cubicBezTo>
                  <a:cubicBezTo>
                    <a:pt x="3699" y="275"/>
                    <a:pt x="3356" y="434"/>
                    <a:pt x="3014" y="571"/>
                  </a:cubicBezTo>
                  <a:cubicBezTo>
                    <a:pt x="2329" y="868"/>
                    <a:pt x="1622" y="1142"/>
                    <a:pt x="1622" y="1142"/>
                  </a:cubicBezTo>
                  <a:lnTo>
                    <a:pt x="1211" y="1325"/>
                  </a:lnTo>
                  <a:cubicBezTo>
                    <a:pt x="937" y="1439"/>
                    <a:pt x="594" y="1576"/>
                    <a:pt x="252" y="1713"/>
                  </a:cubicBezTo>
                  <a:cubicBezTo>
                    <a:pt x="161" y="1735"/>
                    <a:pt x="92" y="1781"/>
                    <a:pt x="1" y="1804"/>
                  </a:cubicBezTo>
                  <a:cubicBezTo>
                    <a:pt x="1" y="1850"/>
                    <a:pt x="1" y="1895"/>
                    <a:pt x="1" y="1941"/>
                  </a:cubicBezTo>
                  <a:cubicBezTo>
                    <a:pt x="115" y="1918"/>
                    <a:pt x="206" y="1895"/>
                    <a:pt x="298" y="1850"/>
                  </a:cubicBezTo>
                  <a:cubicBezTo>
                    <a:pt x="663" y="1735"/>
                    <a:pt x="1005" y="1621"/>
                    <a:pt x="1279" y="1507"/>
                  </a:cubicBezTo>
                  <a:cubicBezTo>
                    <a:pt x="1530" y="1416"/>
                    <a:pt x="1713" y="1347"/>
                    <a:pt x="1713" y="1347"/>
                  </a:cubicBezTo>
                  <a:cubicBezTo>
                    <a:pt x="1713" y="1347"/>
                    <a:pt x="2398" y="1051"/>
                    <a:pt x="3082" y="708"/>
                  </a:cubicBezTo>
                  <a:cubicBezTo>
                    <a:pt x="3425" y="548"/>
                    <a:pt x="3744" y="389"/>
                    <a:pt x="3995" y="252"/>
                  </a:cubicBezTo>
                  <a:cubicBezTo>
                    <a:pt x="4246" y="115"/>
                    <a:pt x="4406" y="24"/>
                    <a:pt x="4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33;p38"/>
            <p:cNvSpPr/>
            <p:nvPr/>
          </p:nvSpPr>
          <p:spPr>
            <a:xfrm>
              <a:off x="6461632" y="1486895"/>
              <a:ext cx="181594" cy="71933"/>
            </a:xfrm>
            <a:custGeom>
              <a:avLst/>
              <a:gdLst/>
              <a:ahLst/>
              <a:cxnLst/>
              <a:rect l="l" t="t" r="r" b="b"/>
              <a:pathLst>
                <a:path w="5662" h="2243" extrusionOk="0">
                  <a:moveTo>
                    <a:pt x="5638" y="1"/>
                  </a:moveTo>
                  <a:cubicBezTo>
                    <a:pt x="5570" y="46"/>
                    <a:pt x="5479" y="92"/>
                    <a:pt x="5410" y="115"/>
                  </a:cubicBezTo>
                  <a:cubicBezTo>
                    <a:pt x="4497" y="480"/>
                    <a:pt x="3607" y="823"/>
                    <a:pt x="3607" y="823"/>
                  </a:cubicBezTo>
                  <a:cubicBezTo>
                    <a:pt x="3607" y="823"/>
                    <a:pt x="2694" y="1165"/>
                    <a:pt x="1804" y="1530"/>
                  </a:cubicBezTo>
                  <a:cubicBezTo>
                    <a:pt x="1347" y="1690"/>
                    <a:pt x="891" y="1872"/>
                    <a:pt x="548" y="2009"/>
                  </a:cubicBezTo>
                  <a:cubicBezTo>
                    <a:pt x="206" y="2146"/>
                    <a:pt x="1" y="2238"/>
                    <a:pt x="1" y="2238"/>
                  </a:cubicBezTo>
                  <a:cubicBezTo>
                    <a:pt x="1" y="2241"/>
                    <a:pt x="4" y="2242"/>
                    <a:pt x="12" y="2242"/>
                  </a:cubicBezTo>
                  <a:cubicBezTo>
                    <a:pt x="61" y="2242"/>
                    <a:pt x="273" y="2177"/>
                    <a:pt x="571" y="2078"/>
                  </a:cubicBezTo>
                  <a:cubicBezTo>
                    <a:pt x="936" y="1964"/>
                    <a:pt x="1393" y="1827"/>
                    <a:pt x="1849" y="1667"/>
                  </a:cubicBezTo>
                  <a:cubicBezTo>
                    <a:pt x="2762" y="1347"/>
                    <a:pt x="3676" y="1028"/>
                    <a:pt x="3676" y="1028"/>
                  </a:cubicBezTo>
                  <a:cubicBezTo>
                    <a:pt x="3676" y="1028"/>
                    <a:pt x="4566" y="640"/>
                    <a:pt x="5456" y="252"/>
                  </a:cubicBezTo>
                  <a:cubicBezTo>
                    <a:pt x="5524" y="229"/>
                    <a:pt x="5593" y="183"/>
                    <a:pt x="5661" y="161"/>
                  </a:cubicBezTo>
                  <a:cubicBezTo>
                    <a:pt x="5661" y="115"/>
                    <a:pt x="5638" y="69"/>
                    <a:pt x="56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434;p38"/>
            <p:cNvSpPr/>
            <p:nvPr/>
          </p:nvSpPr>
          <p:spPr>
            <a:xfrm>
              <a:off x="6445532" y="1543212"/>
              <a:ext cx="148624" cy="55802"/>
            </a:xfrm>
            <a:custGeom>
              <a:avLst/>
              <a:gdLst/>
              <a:ahLst/>
              <a:cxnLst/>
              <a:rect l="l" t="t" r="r" b="b"/>
              <a:pathLst>
                <a:path w="4634" h="1740" extrusionOk="0">
                  <a:moveTo>
                    <a:pt x="4607" y="1"/>
                  </a:moveTo>
                  <a:cubicBezTo>
                    <a:pt x="4550" y="1"/>
                    <a:pt x="3988" y="195"/>
                    <a:pt x="3447" y="390"/>
                  </a:cubicBezTo>
                  <a:cubicBezTo>
                    <a:pt x="2876" y="619"/>
                    <a:pt x="2306" y="847"/>
                    <a:pt x="2306" y="847"/>
                  </a:cubicBezTo>
                  <a:cubicBezTo>
                    <a:pt x="2306" y="847"/>
                    <a:pt x="1735" y="1075"/>
                    <a:pt x="1165" y="1303"/>
                  </a:cubicBezTo>
                  <a:cubicBezTo>
                    <a:pt x="594" y="1532"/>
                    <a:pt x="0" y="1714"/>
                    <a:pt x="23" y="1737"/>
                  </a:cubicBezTo>
                  <a:cubicBezTo>
                    <a:pt x="23" y="1739"/>
                    <a:pt x="28" y="1740"/>
                    <a:pt x="36" y="1740"/>
                  </a:cubicBezTo>
                  <a:cubicBezTo>
                    <a:pt x="127" y="1740"/>
                    <a:pt x="688" y="1628"/>
                    <a:pt x="1210" y="1440"/>
                  </a:cubicBezTo>
                  <a:cubicBezTo>
                    <a:pt x="1804" y="1258"/>
                    <a:pt x="2374" y="1029"/>
                    <a:pt x="2374" y="1029"/>
                  </a:cubicBezTo>
                  <a:cubicBezTo>
                    <a:pt x="2374" y="1029"/>
                    <a:pt x="2945" y="801"/>
                    <a:pt x="3493" y="527"/>
                  </a:cubicBezTo>
                  <a:cubicBezTo>
                    <a:pt x="4063" y="276"/>
                    <a:pt x="4634" y="48"/>
                    <a:pt x="4611" y="2"/>
                  </a:cubicBezTo>
                  <a:cubicBezTo>
                    <a:pt x="4611" y="1"/>
                    <a:pt x="4610" y="1"/>
                    <a:pt x="46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435;p38"/>
            <p:cNvSpPr/>
            <p:nvPr/>
          </p:nvSpPr>
          <p:spPr>
            <a:xfrm>
              <a:off x="5750099" y="1473714"/>
              <a:ext cx="99585" cy="200630"/>
            </a:xfrm>
            <a:custGeom>
              <a:avLst/>
              <a:gdLst/>
              <a:ahLst/>
              <a:cxnLst/>
              <a:rect l="l" t="t" r="r" b="b"/>
              <a:pathLst>
                <a:path w="3105" h="6256" extrusionOk="0">
                  <a:moveTo>
                    <a:pt x="1142" y="1"/>
                  </a:moveTo>
                  <a:cubicBezTo>
                    <a:pt x="822" y="777"/>
                    <a:pt x="0" y="3493"/>
                    <a:pt x="2511" y="6255"/>
                  </a:cubicBezTo>
                  <a:lnTo>
                    <a:pt x="3105" y="6255"/>
                  </a:lnTo>
                  <a:cubicBezTo>
                    <a:pt x="69" y="3219"/>
                    <a:pt x="1484" y="275"/>
                    <a:pt x="1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436;p38"/>
            <p:cNvSpPr/>
            <p:nvPr/>
          </p:nvSpPr>
          <p:spPr>
            <a:xfrm>
              <a:off x="5702505" y="1473714"/>
              <a:ext cx="99617" cy="200630"/>
            </a:xfrm>
            <a:custGeom>
              <a:avLst/>
              <a:gdLst/>
              <a:ahLst/>
              <a:cxnLst/>
              <a:rect l="l" t="t" r="r" b="b"/>
              <a:pathLst>
                <a:path w="3106" h="6256" extrusionOk="0">
                  <a:moveTo>
                    <a:pt x="1142" y="1"/>
                  </a:moveTo>
                  <a:cubicBezTo>
                    <a:pt x="822" y="777"/>
                    <a:pt x="1" y="3493"/>
                    <a:pt x="2512" y="6255"/>
                  </a:cubicBezTo>
                  <a:lnTo>
                    <a:pt x="3105" y="6255"/>
                  </a:lnTo>
                  <a:cubicBezTo>
                    <a:pt x="69" y="3219"/>
                    <a:pt x="1462" y="275"/>
                    <a:pt x="1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437;p38"/>
            <p:cNvSpPr/>
            <p:nvPr/>
          </p:nvSpPr>
          <p:spPr>
            <a:xfrm>
              <a:off x="6195922" y="1473714"/>
              <a:ext cx="99585" cy="200630"/>
            </a:xfrm>
            <a:custGeom>
              <a:avLst/>
              <a:gdLst/>
              <a:ahLst/>
              <a:cxnLst/>
              <a:rect l="l" t="t" r="r" b="b"/>
              <a:pathLst>
                <a:path w="3105" h="6256" extrusionOk="0">
                  <a:moveTo>
                    <a:pt x="1141" y="1"/>
                  </a:moveTo>
                  <a:cubicBezTo>
                    <a:pt x="822" y="777"/>
                    <a:pt x="0" y="3493"/>
                    <a:pt x="2511" y="6255"/>
                  </a:cubicBezTo>
                  <a:lnTo>
                    <a:pt x="3104" y="6255"/>
                  </a:lnTo>
                  <a:cubicBezTo>
                    <a:pt x="69" y="3219"/>
                    <a:pt x="1461" y="275"/>
                    <a:pt x="1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438;p38"/>
            <p:cNvSpPr/>
            <p:nvPr/>
          </p:nvSpPr>
          <p:spPr>
            <a:xfrm>
              <a:off x="6243483" y="1473714"/>
              <a:ext cx="99585" cy="200630"/>
            </a:xfrm>
            <a:custGeom>
              <a:avLst/>
              <a:gdLst/>
              <a:ahLst/>
              <a:cxnLst/>
              <a:rect l="l" t="t" r="r" b="b"/>
              <a:pathLst>
                <a:path w="3105" h="6256" extrusionOk="0">
                  <a:moveTo>
                    <a:pt x="1142" y="1"/>
                  </a:moveTo>
                  <a:cubicBezTo>
                    <a:pt x="822" y="777"/>
                    <a:pt x="1" y="3493"/>
                    <a:pt x="2511" y="6255"/>
                  </a:cubicBezTo>
                  <a:lnTo>
                    <a:pt x="3105" y="6255"/>
                  </a:lnTo>
                  <a:cubicBezTo>
                    <a:pt x="69" y="3219"/>
                    <a:pt x="1462" y="275"/>
                    <a:pt x="1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439;p38"/>
            <p:cNvSpPr/>
            <p:nvPr/>
          </p:nvSpPr>
          <p:spPr>
            <a:xfrm>
              <a:off x="5682749" y="1244598"/>
              <a:ext cx="1025646" cy="291388"/>
            </a:xfrm>
            <a:custGeom>
              <a:avLst/>
              <a:gdLst/>
              <a:ahLst/>
              <a:cxnLst/>
              <a:rect l="l" t="t" r="r" b="b"/>
              <a:pathLst>
                <a:path w="31979" h="9086" extrusionOk="0">
                  <a:moveTo>
                    <a:pt x="20863" y="1"/>
                  </a:moveTo>
                  <a:lnTo>
                    <a:pt x="1" y="1872"/>
                  </a:lnTo>
                  <a:cubicBezTo>
                    <a:pt x="2466" y="4155"/>
                    <a:pt x="457" y="6574"/>
                    <a:pt x="457" y="6574"/>
                  </a:cubicBezTo>
                  <a:lnTo>
                    <a:pt x="8240" y="9085"/>
                  </a:lnTo>
                  <a:lnTo>
                    <a:pt x="28966" y="7145"/>
                  </a:lnTo>
                  <a:cubicBezTo>
                    <a:pt x="31979" y="3630"/>
                    <a:pt x="29308" y="1188"/>
                    <a:pt x="29308" y="1188"/>
                  </a:cubicBezTo>
                  <a:lnTo>
                    <a:pt x="208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440;p38"/>
            <p:cNvSpPr/>
            <p:nvPr/>
          </p:nvSpPr>
          <p:spPr>
            <a:xfrm>
              <a:off x="5682749" y="1244598"/>
              <a:ext cx="1025646" cy="291388"/>
            </a:xfrm>
            <a:custGeom>
              <a:avLst/>
              <a:gdLst/>
              <a:ahLst/>
              <a:cxnLst/>
              <a:rect l="l" t="t" r="r" b="b"/>
              <a:pathLst>
                <a:path w="31979" h="9086" extrusionOk="0">
                  <a:moveTo>
                    <a:pt x="20863" y="1"/>
                  </a:moveTo>
                  <a:lnTo>
                    <a:pt x="10295" y="936"/>
                  </a:lnTo>
                  <a:lnTo>
                    <a:pt x="1" y="1872"/>
                  </a:lnTo>
                  <a:cubicBezTo>
                    <a:pt x="46" y="1895"/>
                    <a:pt x="92" y="1941"/>
                    <a:pt x="115" y="1964"/>
                  </a:cubicBezTo>
                  <a:lnTo>
                    <a:pt x="7624" y="3219"/>
                  </a:lnTo>
                  <a:cubicBezTo>
                    <a:pt x="7624" y="3219"/>
                    <a:pt x="12463" y="5250"/>
                    <a:pt x="8240" y="9085"/>
                  </a:cubicBezTo>
                  <a:lnTo>
                    <a:pt x="28966" y="7145"/>
                  </a:lnTo>
                  <a:cubicBezTo>
                    <a:pt x="31979" y="3630"/>
                    <a:pt x="29308" y="1188"/>
                    <a:pt x="29308" y="1188"/>
                  </a:cubicBezTo>
                  <a:lnTo>
                    <a:pt x="208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441;p38"/>
            <p:cNvSpPr/>
            <p:nvPr/>
          </p:nvSpPr>
          <p:spPr>
            <a:xfrm>
              <a:off x="5682749" y="1244598"/>
              <a:ext cx="942194" cy="104709"/>
            </a:xfrm>
            <a:custGeom>
              <a:avLst/>
              <a:gdLst/>
              <a:ahLst/>
              <a:cxnLst/>
              <a:rect l="l" t="t" r="r" b="b"/>
              <a:pathLst>
                <a:path w="29377" h="3265" extrusionOk="0">
                  <a:moveTo>
                    <a:pt x="20863" y="1"/>
                  </a:moveTo>
                  <a:lnTo>
                    <a:pt x="10295" y="936"/>
                  </a:lnTo>
                  <a:lnTo>
                    <a:pt x="1" y="1872"/>
                  </a:lnTo>
                  <a:cubicBezTo>
                    <a:pt x="46" y="1895"/>
                    <a:pt x="92" y="1941"/>
                    <a:pt x="115" y="1964"/>
                  </a:cubicBezTo>
                  <a:lnTo>
                    <a:pt x="7624" y="3219"/>
                  </a:lnTo>
                  <a:cubicBezTo>
                    <a:pt x="7624" y="3219"/>
                    <a:pt x="7670" y="3242"/>
                    <a:pt x="7738" y="3265"/>
                  </a:cubicBezTo>
                  <a:lnTo>
                    <a:pt x="29377" y="1256"/>
                  </a:lnTo>
                  <a:cubicBezTo>
                    <a:pt x="29331" y="1210"/>
                    <a:pt x="29308" y="1188"/>
                    <a:pt x="29308" y="1188"/>
                  </a:cubicBezTo>
                  <a:lnTo>
                    <a:pt x="20863"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442;p38"/>
            <p:cNvSpPr/>
            <p:nvPr/>
          </p:nvSpPr>
          <p:spPr>
            <a:xfrm>
              <a:off x="5682749" y="1282667"/>
              <a:ext cx="942194" cy="66641"/>
            </a:xfrm>
            <a:custGeom>
              <a:avLst/>
              <a:gdLst/>
              <a:ahLst/>
              <a:cxnLst/>
              <a:rect l="l" t="t" r="r" b="b"/>
              <a:pathLst>
                <a:path w="29377" h="2078" extrusionOk="0">
                  <a:moveTo>
                    <a:pt x="29308" y="1"/>
                  </a:moveTo>
                  <a:lnTo>
                    <a:pt x="1" y="685"/>
                  </a:lnTo>
                  <a:cubicBezTo>
                    <a:pt x="46" y="708"/>
                    <a:pt x="92" y="754"/>
                    <a:pt x="115" y="777"/>
                  </a:cubicBezTo>
                  <a:lnTo>
                    <a:pt x="7624" y="2032"/>
                  </a:lnTo>
                  <a:cubicBezTo>
                    <a:pt x="7624" y="2032"/>
                    <a:pt x="7670" y="2055"/>
                    <a:pt x="7738" y="2078"/>
                  </a:cubicBezTo>
                  <a:lnTo>
                    <a:pt x="29377" y="69"/>
                  </a:lnTo>
                  <a:cubicBezTo>
                    <a:pt x="29331" y="23"/>
                    <a:pt x="29308" y="1"/>
                    <a:pt x="29308"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443;p38"/>
            <p:cNvSpPr/>
            <p:nvPr/>
          </p:nvSpPr>
          <p:spPr>
            <a:xfrm>
              <a:off x="5989479" y="1336097"/>
              <a:ext cx="671342" cy="144251"/>
            </a:xfrm>
            <a:custGeom>
              <a:avLst/>
              <a:gdLst/>
              <a:ahLst/>
              <a:cxnLst/>
              <a:rect l="l" t="t" r="r" b="b"/>
              <a:pathLst>
                <a:path w="20932" h="4498" extrusionOk="0">
                  <a:moveTo>
                    <a:pt x="20703" y="1"/>
                  </a:moveTo>
                  <a:lnTo>
                    <a:pt x="0" y="1941"/>
                  </a:lnTo>
                  <a:cubicBezTo>
                    <a:pt x="411" y="2580"/>
                    <a:pt x="594" y="3447"/>
                    <a:pt x="69" y="4497"/>
                  </a:cubicBezTo>
                  <a:lnTo>
                    <a:pt x="20497" y="2580"/>
                  </a:lnTo>
                  <a:cubicBezTo>
                    <a:pt x="20931" y="1576"/>
                    <a:pt x="20885" y="686"/>
                    <a:pt x="20703"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444;p38"/>
            <p:cNvSpPr/>
            <p:nvPr/>
          </p:nvSpPr>
          <p:spPr>
            <a:xfrm>
              <a:off x="5701767" y="1325129"/>
              <a:ext cx="276754" cy="183761"/>
            </a:xfrm>
            <a:custGeom>
              <a:avLst/>
              <a:gdLst/>
              <a:ahLst/>
              <a:cxnLst/>
              <a:rect l="l" t="t" r="r" b="b"/>
              <a:pathLst>
                <a:path w="8629" h="5730" extrusionOk="0">
                  <a:moveTo>
                    <a:pt x="1" y="0"/>
                  </a:moveTo>
                  <a:lnTo>
                    <a:pt x="1" y="0"/>
                  </a:lnTo>
                  <a:cubicBezTo>
                    <a:pt x="1028" y="1416"/>
                    <a:pt x="594" y="2785"/>
                    <a:pt x="206" y="3515"/>
                  </a:cubicBezTo>
                  <a:lnTo>
                    <a:pt x="7191" y="5730"/>
                  </a:lnTo>
                  <a:cubicBezTo>
                    <a:pt x="7191" y="5730"/>
                    <a:pt x="7944" y="5615"/>
                    <a:pt x="8287" y="3949"/>
                  </a:cubicBezTo>
                  <a:cubicBezTo>
                    <a:pt x="8629" y="2306"/>
                    <a:pt x="7031" y="1507"/>
                    <a:pt x="7031" y="1507"/>
                  </a:cubicBezTo>
                  <a:cubicBezTo>
                    <a:pt x="7031" y="1507"/>
                    <a:pt x="1713" y="41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445;p38"/>
            <p:cNvSpPr/>
            <p:nvPr/>
          </p:nvSpPr>
          <p:spPr>
            <a:xfrm>
              <a:off x="5701767" y="1325129"/>
              <a:ext cx="276754" cy="178630"/>
            </a:xfrm>
            <a:custGeom>
              <a:avLst/>
              <a:gdLst/>
              <a:ahLst/>
              <a:cxnLst/>
              <a:rect l="l" t="t" r="r" b="b"/>
              <a:pathLst>
                <a:path w="8629" h="5570" extrusionOk="0">
                  <a:moveTo>
                    <a:pt x="1" y="0"/>
                  </a:moveTo>
                  <a:cubicBezTo>
                    <a:pt x="115" y="183"/>
                    <a:pt x="229" y="343"/>
                    <a:pt x="321" y="525"/>
                  </a:cubicBezTo>
                  <a:lnTo>
                    <a:pt x="6986" y="2055"/>
                  </a:lnTo>
                  <a:cubicBezTo>
                    <a:pt x="6986" y="2055"/>
                    <a:pt x="8355" y="4063"/>
                    <a:pt x="7488" y="5570"/>
                  </a:cubicBezTo>
                  <a:cubicBezTo>
                    <a:pt x="7739" y="5387"/>
                    <a:pt x="8081" y="4931"/>
                    <a:pt x="8287" y="3949"/>
                  </a:cubicBezTo>
                  <a:cubicBezTo>
                    <a:pt x="8629" y="2306"/>
                    <a:pt x="7031" y="1507"/>
                    <a:pt x="7031" y="1507"/>
                  </a:cubicBezTo>
                  <a:cubicBezTo>
                    <a:pt x="7031" y="1507"/>
                    <a:pt x="1713" y="411"/>
                    <a:pt x="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446;p38"/>
            <p:cNvSpPr/>
            <p:nvPr/>
          </p:nvSpPr>
          <p:spPr>
            <a:xfrm>
              <a:off x="5714949" y="1347803"/>
              <a:ext cx="175020" cy="39767"/>
            </a:xfrm>
            <a:custGeom>
              <a:avLst/>
              <a:gdLst/>
              <a:ahLst/>
              <a:cxnLst/>
              <a:rect l="l" t="t" r="r" b="b"/>
              <a:pathLst>
                <a:path w="5457" h="1240" extrusionOk="0">
                  <a:moveTo>
                    <a:pt x="1" y="1"/>
                  </a:moveTo>
                  <a:cubicBezTo>
                    <a:pt x="1" y="47"/>
                    <a:pt x="24" y="92"/>
                    <a:pt x="46" y="138"/>
                  </a:cubicBezTo>
                  <a:cubicBezTo>
                    <a:pt x="161" y="184"/>
                    <a:pt x="275" y="206"/>
                    <a:pt x="412" y="229"/>
                  </a:cubicBezTo>
                  <a:cubicBezTo>
                    <a:pt x="1233" y="435"/>
                    <a:pt x="2055" y="640"/>
                    <a:pt x="2055" y="640"/>
                  </a:cubicBezTo>
                  <a:lnTo>
                    <a:pt x="3744" y="960"/>
                  </a:lnTo>
                  <a:cubicBezTo>
                    <a:pt x="4178" y="1028"/>
                    <a:pt x="4589" y="1119"/>
                    <a:pt x="4908" y="1165"/>
                  </a:cubicBezTo>
                  <a:cubicBezTo>
                    <a:pt x="5169" y="1202"/>
                    <a:pt x="5354" y="1240"/>
                    <a:pt x="5425" y="1240"/>
                  </a:cubicBezTo>
                  <a:cubicBezTo>
                    <a:pt x="5442" y="1240"/>
                    <a:pt x="5452" y="1238"/>
                    <a:pt x="5456" y="1234"/>
                  </a:cubicBezTo>
                  <a:cubicBezTo>
                    <a:pt x="5456" y="1211"/>
                    <a:pt x="5251" y="1165"/>
                    <a:pt x="4931" y="1097"/>
                  </a:cubicBezTo>
                  <a:cubicBezTo>
                    <a:pt x="4612" y="1005"/>
                    <a:pt x="4201" y="914"/>
                    <a:pt x="3790" y="823"/>
                  </a:cubicBezTo>
                  <a:cubicBezTo>
                    <a:pt x="2945" y="640"/>
                    <a:pt x="2101" y="435"/>
                    <a:pt x="2101" y="435"/>
                  </a:cubicBezTo>
                  <a:cubicBezTo>
                    <a:pt x="2101" y="435"/>
                    <a:pt x="1279" y="275"/>
                    <a:pt x="434" y="92"/>
                  </a:cubicBezTo>
                  <a:cubicBezTo>
                    <a:pt x="275" y="69"/>
                    <a:pt x="138" y="4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447;p38"/>
            <p:cNvSpPr/>
            <p:nvPr/>
          </p:nvSpPr>
          <p:spPr>
            <a:xfrm>
              <a:off x="5832811" y="1395397"/>
              <a:ext cx="136212" cy="45411"/>
            </a:xfrm>
            <a:custGeom>
              <a:avLst/>
              <a:gdLst/>
              <a:ahLst/>
              <a:cxnLst/>
              <a:rect l="l" t="t" r="r" b="b"/>
              <a:pathLst>
                <a:path w="4247" h="1416" extrusionOk="0">
                  <a:moveTo>
                    <a:pt x="1" y="1"/>
                  </a:moveTo>
                  <a:cubicBezTo>
                    <a:pt x="1" y="23"/>
                    <a:pt x="160" y="92"/>
                    <a:pt x="389" y="183"/>
                  </a:cubicBezTo>
                  <a:cubicBezTo>
                    <a:pt x="640" y="297"/>
                    <a:pt x="959" y="411"/>
                    <a:pt x="1302" y="548"/>
                  </a:cubicBezTo>
                  <a:cubicBezTo>
                    <a:pt x="1941" y="800"/>
                    <a:pt x="2626" y="1005"/>
                    <a:pt x="2626" y="1005"/>
                  </a:cubicBezTo>
                  <a:cubicBezTo>
                    <a:pt x="2626" y="1005"/>
                    <a:pt x="2785" y="1051"/>
                    <a:pt x="3036" y="1142"/>
                  </a:cubicBezTo>
                  <a:cubicBezTo>
                    <a:pt x="3288" y="1210"/>
                    <a:pt x="3630" y="1279"/>
                    <a:pt x="3972" y="1370"/>
                  </a:cubicBezTo>
                  <a:cubicBezTo>
                    <a:pt x="4064" y="1370"/>
                    <a:pt x="4155" y="1393"/>
                    <a:pt x="4246" y="1416"/>
                  </a:cubicBezTo>
                  <a:cubicBezTo>
                    <a:pt x="4246" y="1370"/>
                    <a:pt x="4246" y="1324"/>
                    <a:pt x="4246" y="1302"/>
                  </a:cubicBezTo>
                  <a:cubicBezTo>
                    <a:pt x="4178" y="1279"/>
                    <a:pt x="4086" y="1256"/>
                    <a:pt x="3995" y="1233"/>
                  </a:cubicBezTo>
                  <a:cubicBezTo>
                    <a:pt x="3676" y="1119"/>
                    <a:pt x="3333" y="1028"/>
                    <a:pt x="3082" y="959"/>
                  </a:cubicBezTo>
                  <a:cubicBezTo>
                    <a:pt x="2831" y="868"/>
                    <a:pt x="2671" y="822"/>
                    <a:pt x="2671" y="822"/>
                  </a:cubicBezTo>
                  <a:cubicBezTo>
                    <a:pt x="2671" y="822"/>
                    <a:pt x="2009" y="617"/>
                    <a:pt x="1347" y="411"/>
                  </a:cubicBezTo>
                  <a:cubicBezTo>
                    <a:pt x="1005" y="297"/>
                    <a:pt x="663" y="206"/>
                    <a:pt x="412" y="115"/>
                  </a:cubicBezTo>
                  <a:cubicBezTo>
                    <a:pt x="161" y="46"/>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448;p38"/>
            <p:cNvSpPr/>
            <p:nvPr/>
          </p:nvSpPr>
          <p:spPr>
            <a:xfrm>
              <a:off x="5722293" y="1381478"/>
              <a:ext cx="174250" cy="51472"/>
            </a:xfrm>
            <a:custGeom>
              <a:avLst/>
              <a:gdLst/>
              <a:ahLst/>
              <a:cxnLst/>
              <a:rect l="l" t="t" r="r" b="b"/>
              <a:pathLst>
                <a:path w="5433" h="1605" extrusionOk="0">
                  <a:moveTo>
                    <a:pt x="0" y="1"/>
                  </a:moveTo>
                  <a:cubicBezTo>
                    <a:pt x="0" y="69"/>
                    <a:pt x="0" y="115"/>
                    <a:pt x="0" y="161"/>
                  </a:cubicBezTo>
                  <a:cubicBezTo>
                    <a:pt x="69" y="184"/>
                    <a:pt x="114" y="206"/>
                    <a:pt x="183" y="229"/>
                  </a:cubicBezTo>
                  <a:cubicBezTo>
                    <a:pt x="1050" y="503"/>
                    <a:pt x="1895" y="777"/>
                    <a:pt x="1895" y="777"/>
                  </a:cubicBezTo>
                  <a:cubicBezTo>
                    <a:pt x="1895" y="777"/>
                    <a:pt x="2785" y="1005"/>
                    <a:pt x="3652" y="1234"/>
                  </a:cubicBezTo>
                  <a:cubicBezTo>
                    <a:pt x="4109" y="1325"/>
                    <a:pt x="4542" y="1416"/>
                    <a:pt x="4885" y="1507"/>
                  </a:cubicBezTo>
                  <a:cubicBezTo>
                    <a:pt x="5148" y="1564"/>
                    <a:pt x="5349" y="1605"/>
                    <a:pt x="5412" y="1605"/>
                  </a:cubicBezTo>
                  <a:cubicBezTo>
                    <a:pt x="5425" y="1605"/>
                    <a:pt x="5432" y="1603"/>
                    <a:pt x="5432" y="1599"/>
                  </a:cubicBezTo>
                  <a:cubicBezTo>
                    <a:pt x="5432" y="1576"/>
                    <a:pt x="5227" y="1507"/>
                    <a:pt x="4908" y="1416"/>
                  </a:cubicBezTo>
                  <a:cubicBezTo>
                    <a:pt x="4565" y="1325"/>
                    <a:pt x="4131" y="1211"/>
                    <a:pt x="3698" y="1097"/>
                  </a:cubicBezTo>
                  <a:cubicBezTo>
                    <a:pt x="2830" y="845"/>
                    <a:pt x="1963" y="594"/>
                    <a:pt x="1963" y="594"/>
                  </a:cubicBezTo>
                  <a:cubicBezTo>
                    <a:pt x="1963" y="594"/>
                    <a:pt x="1096" y="343"/>
                    <a:pt x="228" y="92"/>
                  </a:cubicBezTo>
                  <a:cubicBezTo>
                    <a:pt x="160" y="69"/>
                    <a:pt x="69" y="47"/>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449;p38"/>
            <p:cNvSpPr/>
            <p:nvPr/>
          </p:nvSpPr>
          <p:spPr>
            <a:xfrm>
              <a:off x="5772068" y="1429713"/>
              <a:ext cx="142787" cy="39061"/>
            </a:xfrm>
            <a:custGeom>
              <a:avLst/>
              <a:gdLst/>
              <a:ahLst/>
              <a:cxnLst/>
              <a:rect l="l" t="t" r="r" b="b"/>
              <a:pathLst>
                <a:path w="4452" h="1218" extrusionOk="0">
                  <a:moveTo>
                    <a:pt x="32" y="1"/>
                  </a:moveTo>
                  <a:cubicBezTo>
                    <a:pt x="26" y="1"/>
                    <a:pt x="23" y="2"/>
                    <a:pt x="23" y="3"/>
                  </a:cubicBezTo>
                  <a:cubicBezTo>
                    <a:pt x="0" y="26"/>
                    <a:pt x="548" y="209"/>
                    <a:pt x="1096" y="391"/>
                  </a:cubicBezTo>
                  <a:cubicBezTo>
                    <a:pt x="1644" y="597"/>
                    <a:pt x="2191" y="757"/>
                    <a:pt x="2191" y="757"/>
                  </a:cubicBezTo>
                  <a:cubicBezTo>
                    <a:pt x="2191" y="757"/>
                    <a:pt x="2739" y="916"/>
                    <a:pt x="3310" y="1053"/>
                  </a:cubicBezTo>
                  <a:cubicBezTo>
                    <a:pt x="3787" y="1153"/>
                    <a:pt x="4281" y="1218"/>
                    <a:pt x="4401" y="1218"/>
                  </a:cubicBezTo>
                  <a:cubicBezTo>
                    <a:pt x="4419" y="1218"/>
                    <a:pt x="4428" y="1216"/>
                    <a:pt x="4428" y="1213"/>
                  </a:cubicBezTo>
                  <a:cubicBezTo>
                    <a:pt x="4451" y="1190"/>
                    <a:pt x="3880" y="1076"/>
                    <a:pt x="3333" y="916"/>
                  </a:cubicBezTo>
                  <a:cubicBezTo>
                    <a:pt x="2785" y="757"/>
                    <a:pt x="2237" y="574"/>
                    <a:pt x="2237" y="574"/>
                  </a:cubicBezTo>
                  <a:lnTo>
                    <a:pt x="1141" y="254"/>
                  </a:lnTo>
                  <a:cubicBezTo>
                    <a:pt x="634" y="128"/>
                    <a:pt x="108"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450;p38"/>
            <p:cNvSpPr/>
            <p:nvPr/>
          </p:nvSpPr>
          <p:spPr>
            <a:xfrm>
              <a:off x="6475551" y="1295110"/>
              <a:ext cx="84222" cy="191811"/>
            </a:xfrm>
            <a:custGeom>
              <a:avLst/>
              <a:gdLst/>
              <a:ahLst/>
              <a:cxnLst/>
              <a:rect l="l" t="t" r="r" b="b"/>
              <a:pathLst>
                <a:path w="2626" h="5981" extrusionOk="0">
                  <a:moveTo>
                    <a:pt x="1279" y="1"/>
                  </a:moveTo>
                  <a:lnTo>
                    <a:pt x="822" y="46"/>
                  </a:lnTo>
                  <a:cubicBezTo>
                    <a:pt x="982" y="274"/>
                    <a:pt x="2557" y="2899"/>
                    <a:pt x="0" y="5981"/>
                  </a:cubicBezTo>
                  <a:lnTo>
                    <a:pt x="548" y="5935"/>
                  </a:lnTo>
                  <a:cubicBezTo>
                    <a:pt x="2625" y="3150"/>
                    <a:pt x="1621" y="685"/>
                    <a:pt x="12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451;p38"/>
            <p:cNvSpPr/>
            <p:nvPr/>
          </p:nvSpPr>
          <p:spPr>
            <a:xfrm>
              <a:off x="6519457" y="1290716"/>
              <a:ext cx="84960" cy="191811"/>
            </a:xfrm>
            <a:custGeom>
              <a:avLst/>
              <a:gdLst/>
              <a:ahLst/>
              <a:cxnLst/>
              <a:rect l="l" t="t" r="r" b="b"/>
              <a:pathLst>
                <a:path w="2649" h="5981" extrusionOk="0">
                  <a:moveTo>
                    <a:pt x="1279" y="1"/>
                  </a:moveTo>
                  <a:lnTo>
                    <a:pt x="845" y="46"/>
                  </a:lnTo>
                  <a:cubicBezTo>
                    <a:pt x="1005" y="297"/>
                    <a:pt x="2557" y="2922"/>
                    <a:pt x="1" y="5981"/>
                  </a:cubicBezTo>
                  <a:lnTo>
                    <a:pt x="549" y="5935"/>
                  </a:lnTo>
                  <a:cubicBezTo>
                    <a:pt x="2649" y="3151"/>
                    <a:pt x="1644" y="708"/>
                    <a:pt x="12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452;p38"/>
            <p:cNvSpPr/>
            <p:nvPr/>
          </p:nvSpPr>
          <p:spPr>
            <a:xfrm>
              <a:off x="6061222" y="1333916"/>
              <a:ext cx="84928" cy="191811"/>
            </a:xfrm>
            <a:custGeom>
              <a:avLst/>
              <a:gdLst/>
              <a:ahLst/>
              <a:cxnLst/>
              <a:rect l="l" t="t" r="r" b="b"/>
              <a:pathLst>
                <a:path w="2648" h="5981" extrusionOk="0">
                  <a:moveTo>
                    <a:pt x="1278" y="0"/>
                  </a:moveTo>
                  <a:lnTo>
                    <a:pt x="845" y="23"/>
                  </a:lnTo>
                  <a:cubicBezTo>
                    <a:pt x="1004" y="274"/>
                    <a:pt x="2557" y="2899"/>
                    <a:pt x="0" y="5981"/>
                  </a:cubicBezTo>
                  <a:lnTo>
                    <a:pt x="548" y="5912"/>
                  </a:lnTo>
                  <a:cubicBezTo>
                    <a:pt x="2648" y="3150"/>
                    <a:pt x="1644" y="685"/>
                    <a:pt x="12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453;p38"/>
            <p:cNvSpPr/>
            <p:nvPr/>
          </p:nvSpPr>
          <p:spPr>
            <a:xfrm>
              <a:off x="6016547" y="1337572"/>
              <a:ext cx="84960" cy="191811"/>
            </a:xfrm>
            <a:custGeom>
              <a:avLst/>
              <a:gdLst/>
              <a:ahLst/>
              <a:cxnLst/>
              <a:rect l="l" t="t" r="r" b="b"/>
              <a:pathLst>
                <a:path w="2649" h="5981" extrusionOk="0">
                  <a:moveTo>
                    <a:pt x="1279" y="0"/>
                  </a:moveTo>
                  <a:lnTo>
                    <a:pt x="845" y="46"/>
                  </a:lnTo>
                  <a:cubicBezTo>
                    <a:pt x="1005" y="297"/>
                    <a:pt x="2557" y="2922"/>
                    <a:pt x="1" y="5981"/>
                  </a:cubicBezTo>
                  <a:lnTo>
                    <a:pt x="571" y="5935"/>
                  </a:lnTo>
                  <a:cubicBezTo>
                    <a:pt x="2649" y="3150"/>
                    <a:pt x="1644" y="708"/>
                    <a:pt x="12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454;p38"/>
            <p:cNvSpPr/>
            <p:nvPr/>
          </p:nvSpPr>
          <p:spPr>
            <a:xfrm>
              <a:off x="5592693" y="1074044"/>
              <a:ext cx="1024941" cy="291356"/>
            </a:xfrm>
            <a:custGeom>
              <a:avLst/>
              <a:gdLst/>
              <a:ahLst/>
              <a:cxnLst/>
              <a:rect l="l" t="t" r="r" b="b"/>
              <a:pathLst>
                <a:path w="31957" h="9085" extrusionOk="0">
                  <a:moveTo>
                    <a:pt x="20840" y="0"/>
                  </a:moveTo>
                  <a:lnTo>
                    <a:pt x="1" y="1872"/>
                  </a:lnTo>
                  <a:cubicBezTo>
                    <a:pt x="2443" y="4155"/>
                    <a:pt x="435" y="6574"/>
                    <a:pt x="435" y="6574"/>
                  </a:cubicBezTo>
                  <a:lnTo>
                    <a:pt x="8218" y="9085"/>
                  </a:lnTo>
                  <a:lnTo>
                    <a:pt x="28966" y="7145"/>
                  </a:lnTo>
                  <a:cubicBezTo>
                    <a:pt x="31956" y="3630"/>
                    <a:pt x="29309" y="1187"/>
                    <a:pt x="29309" y="1187"/>
                  </a:cubicBezTo>
                  <a:lnTo>
                    <a:pt x="208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455;p38"/>
            <p:cNvSpPr/>
            <p:nvPr/>
          </p:nvSpPr>
          <p:spPr>
            <a:xfrm>
              <a:off x="5592693" y="1074044"/>
              <a:ext cx="1024941" cy="291356"/>
            </a:xfrm>
            <a:custGeom>
              <a:avLst/>
              <a:gdLst/>
              <a:ahLst/>
              <a:cxnLst/>
              <a:rect l="l" t="t" r="r" b="b"/>
              <a:pathLst>
                <a:path w="31957" h="9085" extrusionOk="0">
                  <a:moveTo>
                    <a:pt x="20840" y="0"/>
                  </a:moveTo>
                  <a:lnTo>
                    <a:pt x="10272" y="936"/>
                  </a:lnTo>
                  <a:lnTo>
                    <a:pt x="1" y="1872"/>
                  </a:lnTo>
                  <a:cubicBezTo>
                    <a:pt x="24" y="1895"/>
                    <a:pt x="69" y="1940"/>
                    <a:pt x="115" y="1963"/>
                  </a:cubicBezTo>
                  <a:lnTo>
                    <a:pt x="7602" y="3219"/>
                  </a:lnTo>
                  <a:cubicBezTo>
                    <a:pt x="7602" y="3219"/>
                    <a:pt x="12441" y="5250"/>
                    <a:pt x="8218" y="9085"/>
                  </a:cubicBezTo>
                  <a:lnTo>
                    <a:pt x="28966" y="7145"/>
                  </a:lnTo>
                  <a:cubicBezTo>
                    <a:pt x="31956" y="3630"/>
                    <a:pt x="29309" y="1187"/>
                    <a:pt x="29309" y="1187"/>
                  </a:cubicBezTo>
                  <a:lnTo>
                    <a:pt x="2084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456;p38"/>
            <p:cNvSpPr/>
            <p:nvPr/>
          </p:nvSpPr>
          <p:spPr>
            <a:xfrm>
              <a:off x="5592693" y="1074044"/>
              <a:ext cx="941488" cy="104709"/>
            </a:xfrm>
            <a:custGeom>
              <a:avLst/>
              <a:gdLst/>
              <a:ahLst/>
              <a:cxnLst/>
              <a:rect l="l" t="t" r="r" b="b"/>
              <a:pathLst>
                <a:path w="29355" h="3265" extrusionOk="0">
                  <a:moveTo>
                    <a:pt x="20840" y="0"/>
                  </a:moveTo>
                  <a:lnTo>
                    <a:pt x="10272" y="936"/>
                  </a:lnTo>
                  <a:lnTo>
                    <a:pt x="1" y="1872"/>
                  </a:lnTo>
                  <a:cubicBezTo>
                    <a:pt x="24" y="1895"/>
                    <a:pt x="69" y="1940"/>
                    <a:pt x="115" y="1963"/>
                  </a:cubicBezTo>
                  <a:lnTo>
                    <a:pt x="7602" y="3219"/>
                  </a:lnTo>
                  <a:cubicBezTo>
                    <a:pt x="7602" y="3219"/>
                    <a:pt x="7647" y="3242"/>
                    <a:pt x="7716" y="3264"/>
                  </a:cubicBezTo>
                  <a:lnTo>
                    <a:pt x="29354" y="1256"/>
                  </a:lnTo>
                  <a:cubicBezTo>
                    <a:pt x="29332" y="1210"/>
                    <a:pt x="29309" y="1187"/>
                    <a:pt x="29309" y="1187"/>
                  </a:cubicBezTo>
                  <a:lnTo>
                    <a:pt x="20840"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457;p38"/>
            <p:cNvSpPr/>
            <p:nvPr/>
          </p:nvSpPr>
          <p:spPr>
            <a:xfrm>
              <a:off x="5592693" y="1112112"/>
              <a:ext cx="941488" cy="66641"/>
            </a:xfrm>
            <a:custGeom>
              <a:avLst/>
              <a:gdLst/>
              <a:ahLst/>
              <a:cxnLst/>
              <a:rect l="l" t="t" r="r" b="b"/>
              <a:pathLst>
                <a:path w="29355" h="2078" extrusionOk="0">
                  <a:moveTo>
                    <a:pt x="29309" y="0"/>
                  </a:moveTo>
                  <a:lnTo>
                    <a:pt x="1" y="685"/>
                  </a:lnTo>
                  <a:cubicBezTo>
                    <a:pt x="24" y="708"/>
                    <a:pt x="69" y="753"/>
                    <a:pt x="115" y="776"/>
                  </a:cubicBezTo>
                  <a:lnTo>
                    <a:pt x="7602" y="2032"/>
                  </a:lnTo>
                  <a:cubicBezTo>
                    <a:pt x="7602" y="2032"/>
                    <a:pt x="7647" y="2055"/>
                    <a:pt x="7716" y="2077"/>
                  </a:cubicBezTo>
                  <a:lnTo>
                    <a:pt x="29354" y="69"/>
                  </a:lnTo>
                  <a:cubicBezTo>
                    <a:pt x="29332" y="23"/>
                    <a:pt x="29309" y="0"/>
                    <a:pt x="29309"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458;p38"/>
            <p:cNvSpPr/>
            <p:nvPr/>
          </p:nvSpPr>
          <p:spPr>
            <a:xfrm>
              <a:off x="5898685" y="1165543"/>
              <a:ext cx="671342" cy="144251"/>
            </a:xfrm>
            <a:custGeom>
              <a:avLst/>
              <a:gdLst/>
              <a:ahLst/>
              <a:cxnLst/>
              <a:rect l="l" t="t" r="r" b="b"/>
              <a:pathLst>
                <a:path w="20932" h="4498" extrusionOk="0">
                  <a:moveTo>
                    <a:pt x="20704" y="1"/>
                  </a:moveTo>
                  <a:lnTo>
                    <a:pt x="1" y="1941"/>
                  </a:lnTo>
                  <a:cubicBezTo>
                    <a:pt x="412" y="2580"/>
                    <a:pt x="594" y="3447"/>
                    <a:pt x="92" y="4497"/>
                  </a:cubicBezTo>
                  <a:lnTo>
                    <a:pt x="20498" y="2580"/>
                  </a:lnTo>
                  <a:cubicBezTo>
                    <a:pt x="20932" y="1575"/>
                    <a:pt x="20909" y="685"/>
                    <a:pt x="20704"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459;p38"/>
            <p:cNvSpPr/>
            <p:nvPr/>
          </p:nvSpPr>
          <p:spPr>
            <a:xfrm>
              <a:off x="5611006" y="1154575"/>
              <a:ext cx="276754" cy="183761"/>
            </a:xfrm>
            <a:custGeom>
              <a:avLst/>
              <a:gdLst/>
              <a:ahLst/>
              <a:cxnLst/>
              <a:rect l="l" t="t" r="r" b="b"/>
              <a:pathLst>
                <a:path w="8629" h="5730" extrusionOk="0">
                  <a:moveTo>
                    <a:pt x="1" y="0"/>
                  </a:moveTo>
                  <a:cubicBezTo>
                    <a:pt x="1028" y="1415"/>
                    <a:pt x="594" y="2785"/>
                    <a:pt x="206" y="3515"/>
                  </a:cubicBezTo>
                  <a:lnTo>
                    <a:pt x="7191" y="5729"/>
                  </a:lnTo>
                  <a:cubicBezTo>
                    <a:pt x="7191" y="5729"/>
                    <a:pt x="7944" y="5615"/>
                    <a:pt x="8286" y="3949"/>
                  </a:cubicBezTo>
                  <a:cubicBezTo>
                    <a:pt x="8629" y="2305"/>
                    <a:pt x="7031" y="1507"/>
                    <a:pt x="7031" y="1507"/>
                  </a:cubicBezTo>
                  <a:cubicBezTo>
                    <a:pt x="7031" y="1507"/>
                    <a:pt x="1713" y="41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460;p38"/>
            <p:cNvSpPr/>
            <p:nvPr/>
          </p:nvSpPr>
          <p:spPr>
            <a:xfrm>
              <a:off x="5611006" y="1154575"/>
              <a:ext cx="276754" cy="178630"/>
            </a:xfrm>
            <a:custGeom>
              <a:avLst/>
              <a:gdLst/>
              <a:ahLst/>
              <a:cxnLst/>
              <a:rect l="l" t="t" r="r" b="b"/>
              <a:pathLst>
                <a:path w="8629" h="5570" extrusionOk="0">
                  <a:moveTo>
                    <a:pt x="1" y="0"/>
                  </a:moveTo>
                  <a:lnTo>
                    <a:pt x="1" y="0"/>
                  </a:lnTo>
                  <a:cubicBezTo>
                    <a:pt x="138" y="183"/>
                    <a:pt x="229" y="343"/>
                    <a:pt x="320" y="525"/>
                  </a:cubicBezTo>
                  <a:lnTo>
                    <a:pt x="6985" y="2054"/>
                  </a:lnTo>
                  <a:cubicBezTo>
                    <a:pt x="6985" y="2054"/>
                    <a:pt x="8355" y="4063"/>
                    <a:pt x="7487" y="5569"/>
                  </a:cubicBezTo>
                  <a:cubicBezTo>
                    <a:pt x="7738" y="5387"/>
                    <a:pt x="8081" y="4930"/>
                    <a:pt x="8286" y="3949"/>
                  </a:cubicBezTo>
                  <a:cubicBezTo>
                    <a:pt x="8629" y="2305"/>
                    <a:pt x="7031" y="1507"/>
                    <a:pt x="7031" y="1507"/>
                  </a:cubicBezTo>
                  <a:cubicBezTo>
                    <a:pt x="7031" y="1507"/>
                    <a:pt x="1713" y="411"/>
                    <a:pt x="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461;p38"/>
            <p:cNvSpPr/>
            <p:nvPr/>
          </p:nvSpPr>
          <p:spPr>
            <a:xfrm>
              <a:off x="5624187" y="1177249"/>
              <a:ext cx="174988" cy="39767"/>
            </a:xfrm>
            <a:custGeom>
              <a:avLst/>
              <a:gdLst/>
              <a:ahLst/>
              <a:cxnLst/>
              <a:rect l="l" t="t" r="r" b="b"/>
              <a:pathLst>
                <a:path w="5456" h="1240" extrusionOk="0">
                  <a:moveTo>
                    <a:pt x="0" y="1"/>
                  </a:moveTo>
                  <a:cubicBezTo>
                    <a:pt x="23" y="46"/>
                    <a:pt x="23" y="92"/>
                    <a:pt x="46" y="138"/>
                  </a:cubicBezTo>
                  <a:cubicBezTo>
                    <a:pt x="160" y="183"/>
                    <a:pt x="297" y="206"/>
                    <a:pt x="411" y="229"/>
                  </a:cubicBezTo>
                  <a:cubicBezTo>
                    <a:pt x="1233" y="434"/>
                    <a:pt x="2055" y="640"/>
                    <a:pt x="2055" y="640"/>
                  </a:cubicBezTo>
                  <a:lnTo>
                    <a:pt x="3744" y="959"/>
                  </a:lnTo>
                  <a:cubicBezTo>
                    <a:pt x="4178" y="1028"/>
                    <a:pt x="4588" y="1119"/>
                    <a:pt x="4908" y="1165"/>
                  </a:cubicBezTo>
                  <a:cubicBezTo>
                    <a:pt x="5169" y="1202"/>
                    <a:pt x="5369" y="1239"/>
                    <a:pt x="5434" y="1239"/>
                  </a:cubicBezTo>
                  <a:cubicBezTo>
                    <a:pt x="5448" y="1239"/>
                    <a:pt x="5456" y="1237"/>
                    <a:pt x="5456" y="1233"/>
                  </a:cubicBezTo>
                  <a:cubicBezTo>
                    <a:pt x="5456" y="1210"/>
                    <a:pt x="5250" y="1165"/>
                    <a:pt x="4931" y="1096"/>
                  </a:cubicBezTo>
                  <a:cubicBezTo>
                    <a:pt x="4611" y="1005"/>
                    <a:pt x="4200" y="914"/>
                    <a:pt x="3789" y="822"/>
                  </a:cubicBezTo>
                  <a:cubicBezTo>
                    <a:pt x="2945" y="640"/>
                    <a:pt x="2100" y="434"/>
                    <a:pt x="2100" y="434"/>
                  </a:cubicBezTo>
                  <a:cubicBezTo>
                    <a:pt x="2100" y="434"/>
                    <a:pt x="1279" y="275"/>
                    <a:pt x="434" y="92"/>
                  </a:cubicBezTo>
                  <a:cubicBezTo>
                    <a:pt x="297" y="69"/>
                    <a:pt x="137" y="4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462;p38"/>
            <p:cNvSpPr/>
            <p:nvPr/>
          </p:nvSpPr>
          <p:spPr>
            <a:xfrm>
              <a:off x="5742049" y="1224842"/>
              <a:ext cx="136180" cy="45411"/>
            </a:xfrm>
            <a:custGeom>
              <a:avLst/>
              <a:gdLst/>
              <a:ahLst/>
              <a:cxnLst/>
              <a:rect l="l" t="t" r="r" b="b"/>
              <a:pathLst>
                <a:path w="4246" h="1416" extrusionOk="0">
                  <a:moveTo>
                    <a:pt x="0" y="0"/>
                  </a:moveTo>
                  <a:cubicBezTo>
                    <a:pt x="0" y="23"/>
                    <a:pt x="160" y="92"/>
                    <a:pt x="388" y="183"/>
                  </a:cubicBezTo>
                  <a:cubicBezTo>
                    <a:pt x="639" y="297"/>
                    <a:pt x="959" y="411"/>
                    <a:pt x="1301" y="548"/>
                  </a:cubicBezTo>
                  <a:cubicBezTo>
                    <a:pt x="1941" y="799"/>
                    <a:pt x="2625" y="1005"/>
                    <a:pt x="2625" y="1005"/>
                  </a:cubicBezTo>
                  <a:cubicBezTo>
                    <a:pt x="2625" y="1005"/>
                    <a:pt x="2785" y="1050"/>
                    <a:pt x="3036" y="1142"/>
                  </a:cubicBezTo>
                  <a:cubicBezTo>
                    <a:pt x="3287" y="1210"/>
                    <a:pt x="3630" y="1279"/>
                    <a:pt x="3972" y="1370"/>
                  </a:cubicBezTo>
                  <a:cubicBezTo>
                    <a:pt x="4063" y="1370"/>
                    <a:pt x="4155" y="1393"/>
                    <a:pt x="4246" y="1416"/>
                  </a:cubicBezTo>
                  <a:cubicBezTo>
                    <a:pt x="4246" y="1370"/>
                    <a:pt x="4246" y="1324"/>
                    <a:pt x="4246" y="1301"/>
                  </a:cubicBezTo>
                  <a:cubicBezTo>
                    <a:pt x="4177" y="1279"/>
                    <a:pt x="4086" y="1256"/>
                    <a:pt x="4018" y="1233"/>
                  </a:cubicBezTo>
                  <a:cubicBezTo>
                    <a:pt x="3675" y="1119"/>
                    <a:pt x="3333" y="1027"/>
                    <a:pt x="3082" y="959"/>
                  </a:cubicBezTo>
                  <a:cubicBezTo>
                    <a:pt x="2854" y="868"/>
                    <a:pt x="2671" y="822"/>
                    <a:pt x="2671" y="822"/>
                  </a:cubicBezTo>
                  <a:cubicBezTo>
                    <a:pt x="2671" y="822"/>
                    <a:pt x="2009" y="617"/>
                    <a:pt x="1347" y="411"/>
                  </a:cubicBezTo>
                  <a:cubicBezTo>
                    <a:pt x="1005" y="297"/>
                    <a:pt x="685" y="206"/>
                    <a:pt x="434" y="114"/>
                  </a:cubicBezTo>
                  <a:cubicBezTo>
                    <a:pt x="183" y="46"/>
                    <a:pt x="0"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463;p38"/>
            <p:cNvSpPr/>
            <p:nvPr/>
          </p:nvSpPr>
          <p:spPr>
            <a:xfrm>
              <a:off x="5631499" y="1210924"/>
              <a:ext cx="174988" cy="51472"/>
            </a:xfrm>
            <a:custGeom>
              <a:avLst/>
              <a:gdLst/>
              <a:ahLst/>
              <a:cxnLst/>
              <a:rect l="l" t="t" r="r" b="b"/>
              <a:pathLst>
                <a:path w="5456" h="1605" extrusionOk="0">
                  <a:moveTo>
                    <a:pt x="1" y="1"/>
                  </a:moveTo>
                  <a:cubicBezTo>
                    <a:pt x="1" y="69"/>
                    <a:pt x="1" y="115"/>
                    <a:pt x="1" y="160"/>
                  </a:cubicBezTo>
                  <a:cubicBezTo>
                    <a:pt x="69" y="183"/>
                    <a:pt x="138" y="206"/>
                    <a:pt x="183" y="229"/>
                  </a:cubicBezTo>
                  <a:cubicBezTo>
                    <a:pt x="1051" y="503"/>
                    <a:pt x="1918" y="777"/>
                    <a:pt x="1918" y="777"/>
                  </a:cubicBezTo>
                  <a:cubicBezTo>
                    <a:pt x="1918" y="777"/>
                    <a:pt x="2785" y="1005"/>
                    <a:pt x="3676" y="1233"/>
                  </a:cubicBezTo>
                  <a:cubicBezTo>
                    <a:pt x="4109" y="1325"/>
                    <a:pt x="4543" y="1416"/>
                    <a:pt x="4885" y="1507"/>
                  </a:cubicBezTo>
                  <a:cubicBezTo>
                    <a:pt x="5148" y="1563"/>
                    <a:pt x="5349" y="1604"/>
                    <a:pt x="5412" y="1604"/>
                  </a:cubicBezTo>
                  <a:cubicBezTo>
                    <a:pt x="5426" y="1604"/>
                    <a:pt x="5433" y="1602"/>
                    <a:pt x="5433" y="1598"/>
                  </a:cubicBezTo>
                  <a:cubicBezTo>
                    <a:pt x="5456" y="1576"/>
                    <a:pt x="5228" y="1507"/>
                    <a:pt x="4908" y="1416"/>
                  </a:cubicBezTo>
                  <a:cubicBezTo>
                    <a:pt x="4566" y="1325"/>
                    <a:pt x="4132" y="1210"/>
                    <a:pt x="3698" y="1096"/>
                  </a:cubicBezTo>
                  <a:cubicBezTo>
                    <a:pt x="2831" y="845"/>
                    <a:pt x="1964" y="594"/>
                    <a:pt x="1964" y="594"/>
                  </a:cubicBezTo>
                  <a:cubicBezTo>
                    <a:pt x="1964" y="594"/>
                    <a:pt x="1096" y="343"/>
                    <a:pt x="229" y="92"/>
                  </a:cubicBezTo>
                  <a:cubicBezTo>
                    <a:pt x="161" y="69"/>
                    <a:pt x="69" y="4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464;p38"/>
            <p:cNvSpPr/>
            <p:nvPr/>
          </p:nvSpPr>
          <p:spPr>
            <a:xfrm>
              <a:off x="5682012" y="1259158"/>
              <a:ext cx="142049" cy="39061"/>
            </a:xfrm>
            <a:custGeom>
              <a:avLst/>
              <a:gdLst/>
              <a:ahLst/>
              <a:cxnLst/>
              <a:rect l="l" t="t" r="r" b="b"/>
              <a:pathLst>
                <a:path w="4429" h="1218" extrusionOk="0">
                  <a:moveTo>
                    <a:pt x="10" y="1"/>
                  </a:moveTo>
                  <a:cubicBezTo>
                    <a:pt x="4" y="1"/>
                    <a:pt x="1" y="1"/>
                    <a:pt x="1" y="3"/>
                  </a:cubicBezTo>
                  <a:cubicBezTo>
                    <a:pt x="1" y="26"/>
                    <a:pt x="526" y="209"/>
                    <a:pt x="1073" y="391"/>
                  </a:cubicBezTo>
                  <a:cubicBezTo>
                    <a:pt x="1621" y="597"/>
                    <a:pt x="2169" y="756"/>
                    <a:pt x="2169" y="756"/>
                  </a:cubicBezTo>
                  <a:cubicBezTo>
                    <a:pt x="2169" y="756"/>
                    <a:pt x="2717" y="916"/>
                    <a:pt x="3288" y="1053"/>
                  </a:cubicBezTo>
                  <a:cubicBezTo>
                    <a:pt x="3765" y="1152"/>
                    <a:pt x="4259" y="1217"/>
                    <a:pt x="4394" y="1217"/>
                  </a:cubicBezTo>
                  <a:cubicBezTo>
                    <a:pt x="4414" y="1217"/>
                    <a:pt x="4426" y="1216"/>
                    <a:pt x="4429" y="1213"/>
                  </a:cubicBezTo>
                  <a:cubicBezTo>
                    <a:pt x="4429" y="1190"/>
                    <a:pt x="3858" y="1076"/>
                    <a:pt x="3310" y="916"/>
                  </a:cubicBezTo>
                  <a:cubicBezTo>
                    <a:pt x="2763" y="756"/>
                    <a:pt x="2238" y="574"/>
                    <a:pt x="2238" y="574"/>
                  </a:cubicBezTo>
                  <a:lnTo>
                    <a:pt x="1119" y="254"/>
                  </a:lnTo>
                  <a:cubicBezTo>
                    <a:pt x="612" y="127"/>
                    <a:pt x="85" y="1"/>
                    <a:pt x="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465;p38"/>
            <p:cNvSpPr/>
            <p:nvPr/>
          </p:nvSpPr>
          <p:spPr>
            <a:xfrm>
              <a:off x="6384757" y="1124556"/>
              <a:ext cx="84960" cy="191811"/>
            </a:xfrm>
            <a:custGeom>
              <a:avLst/>
              <a:gdLst/>
              <a:ahLst/>
              <a:cxnLst/>
              <a:rect l="l" t="t" r="r" b="b"/>
              <a:pathLst>
                <a:path w="2649" h="5981" extrusionOk="0">
                  <a:moveTo>
                    <a:pt x="1279" y="0"/>
                  </a:moveTo>
                  <a:lnTo>
                    <a:pt x="846" y="46"/>
                  </a:lnTo>
                  <a:cubicBezTo>
                    <a:pt x="982" y="274"/>
                    <a:pt x="2557" y="2899"/>
                    <a:pt x="1" y="5981"/>
                  </a:cubicBezTo>
                  <a:lnTo>
                    <a:pt x="549" y="5935"/>
                  </a:lnTo>
                  <a:cubicBezTo>
                    <a:pt x="2649" y="3150"/>
                    <a:pt x="1644" y="685"/>
                    <a:pt x="1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466;p38"/>
            <p:cNvSpPr/>
            <p:nvPr/>
          </p:nvSpPr>
          <p:spPr>
            <a:xfrm>
              <a:off x="6428695" y="1120162"/>
              <a:ext cx="84960" cy="191811"/>
            </a:xfrm>
            <a:custGeom>
              <a:avLst/>
              <a:gdLst/>
              <a:ahLst/>
              <a:cxnLst/>
              <a:rect l="l" t="t" r="r" b="b"/>
              <a:pathLst>
                <a:path w="2649" h="5981" extrusionOk="0">
                  <a:moveTo>
                    <a:pt x="1279" y="0"/>
                  </a:moveTo>
                  <a:lnTo>
                    <a:pt x="845" y="46"/>
                  </a:lnTo>
                  <a:cubicBezTo>
                    <a:pt x="1005" y="297"/>
                    <a:pt x="2557" y="2922"/>
                    <a:pt x="0" y="5981"/>
                  </a:cubicBezTo>
                  <a:lnTo>
                    <a:pt x="571" y="5935"/>
                  </a:lnTo>
                  <a:cubicBezTo>
                    <a:pt x="2648" y="3150"/>
                    <a:pt x="1644" y="708"/>
                    <a:pt x="1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467;p38"/>
            <p:cNvSpPr/>
            <p:nvPr/>
          </p:nvSpPr>
          <p:spPr>
            <a:xfrm>
              <a:off x="5970429" y="1163362"/>
              <a:ext cx="84960" cy="191811"/>
            </a:xfrm>
            <a:custGeom>
              <a:avLst/>
              <a:gdLst/>
              <a:ahLst/>
              <a:cxnLst/>
              <a:rect l="l" t="t" r="r" b="b"/>
              <a:pathLst>
                <a:path w="2649" h="5981" extrusionOk="0">
                  <a:moveTo>
                    <a:pt x="1279" y="0"/>
                  </a:moveTo>
                  <a:lnTo>
                    <a:pt x="845" y="23"/>
                  </a:lnTo>
                  <a:cubicBezTo>
                    <a:pt x="1005" y="274"/>
                    <a:pt x="2557" y="2899"/>
                    <a:pt x="1" y="5980"/>
                  </a:cubicBezTo>
                  <a:lnTo>
                    <a:pt x="549" y="5912"/>
                  </a:lnTo>
                  <a:cubicBezTo>
                    <a:pt x="2649" y="3150"/>
                    <a:pt x="1644" y="685"/>
                    <a:pt x="1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468;p38"/>
            <p:cNvSpPr/>
            <p:nvPr/>
          </p:nvSpPr>
          <p:spPr>
            <a:xfrm>
              <a:off x="5926523" y="1167018"/>
              <a:ext cx="84222" cy="191811"/>
            </a:xfrm>
            <a:custGeom>
              <a:avLst/>
              <a:gdLst/>
              <a:ahLst/>
              <a:cxnLst/>
              <a:rect l="l" t="t" r="r" b="b"/>
              <a:pathLst>
                <a:path w="2626" h="5981" extrusionOk="0">
                  <a:moveTo>
                    <a:pt x="1279" y="0"/>
                  </a:moveTo>
                  <a:lnTo>
                    <a:pt x="822" y="46"/>
                  </a:lnTo>
                  <a:cubicBezTo>
                    <a:pt x="982" y="297"/>
                    <a:pt x="2557" y="2922"/>
                    <a:pt x="0" y="5980"/>
                  </a:cubicBezTo>
                  <a:lnTo>
                    <a:pt x="548" y="5935"/>
                  </a:lnTo>
                  <a:cubicBezTo>
                    <a:pt x="2625" y="3150"/>
                    <a:pt x="1621" y="708"/>
                    <a:pt x="1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469;p38"/>
            <p:cNvSpPr/>
            <p:nvPr/>
          </p:nvSpPr>
          <p:spPr>
            <a:xfrm>
              <a:off x="6203972" y="992680"/>
              <a:ext cx="122998" cy="132834"/>
            </a:xfrm>
            <a:custGeom>
              <a:avLst/>
              <a:gdLst/>
              <a:ahLst/>
              <a:cxnLst/>
              <a:rect l="l" t="t" r="r" b="b"/>
              <a:pathLst>
                <a:path w="3835" h="4142" extrusionOk="0">
                  <a:moveTo>
                    <a:pt x="2699" y="0"/>
                  </a:moveTo>
                  <a:cubicBezTo>
                    <a:pt x="1444" y="0"/>
                    <a:pt x="0" y="1259"/>
                    <a:pt x="0" y="1259"/>
                  </a:cubicBezTo>
                  <a:cubicBezTo>
                    <a:pt x="0" y="1259"/>
                    <a:pt x="2080" y="4141"/>
                    <a:pt x="2947" y="4141"/>
                  </a:cubicBezTo>
                  <a:cubicBezTo>
                    <a:pt x="2970" y="4141"/>
                    <a:pt x="2992" y="4139"/>
                    <a:pt x="3013" y="4135"/>
                  </a:cubicBezTo>
                  <a:cubicBezTo>
                    <a:pt x="3835" y="3975"/>
                    <a:pt x="3104" y="49"/>
                    <a:pt x="3104" y="49"/>
                  </a:cubicBezTo>
                  <a:cubicBezTo>
                    <a:pt x="2973" y="15"/>
                    <a:pt x="2837" y="0"/>
                    <a:pt x="2699" y="0"/>
                  </a:cubicBezTo>
                  <a:close/>
                </a:path>
              </a:pathLst>
            </a:custGeom>
            <a:solidFill>
              <a:srgbClr val="BF0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470;p38"/>
            <p:cNvSpPr/>
            <p:nvPr/>
          </p:nvSpPr>
          <p:spPr>
            <a:xfrm>
              <a:off x="6203972" y="992680"/>
              <a:ext cx="107635" cy="132834"/>
            </a:xfrm>
            <a:custGeom>
              <a:avLst/>
              <a:gdLst/>
              <a:ahLst/>
              <a:cxnLst/>
              <a:rect l="l" t="t" r="r" b="b"/>
              <a:pathLst>
                <a:path w="3356" h="4142" extrusionOk="0">
                  <a:moveTo>
                    <a:pt x="2699" y="0"/>
                  </a:moveTo>
                  <a:cubicBezTo>
                    <a:pt x="1444" y="0"/>
                    <a:pt x="0" y="1259"/>
                    <a:pt x="0" y="1259"/>
                  </a:cubicBezTo>
                  <a:cubicBezTo>
                    <a:pt x="0" y="1259"/>
                    <a:pt x="2080" y="4141"/>
                    <a:pt x="2947" y="4141"/>
                  </a:cubicBezTo>
                  <a:cubicBezTo>
                    <a:pt x="2970" y="4141"/>
                    <a:pt x="2992" y="4139"/>
                    <a:pt x="3013" y="4135"/>
                  </a:cubicBezTo>
                  <a:cubicBezTo>
                    <a:pt x="3196" y="4089"/>
                    <a:pt x="3310" y="3884"/>
                    <a:pt x="3355" y="3564"/>
                  </a:cubicBezTo>
                  <a:cubicBezTo>
                    <a:pt x="1598" y="3291"/>
                    <a:pt x="1507" y="643"/>
                    <a:pt x="3127" y="186"/>
                  </a:cubicBezTo>
                  <a:cubicBezTo>
                    <a:pt x="3104" y="95"/>
                    <a:pt x="3104" y="49"/>
                    <a:pt x="3104" y="49"/>
                  </a:cubicBezTo>
                  <a:cubicBezTo>
                    <a:pt x="2973" y="15"/>
                    <a:pt x="2837" y="0"/>
                    <a:pt x="2699"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471;p38"/>
            <p:cNvSpPr/>
            <p:nvPr/>
          </p:nvSpPr>
          <p:spPr>
            <a:xfrm>
              <a:off x="6285946" y="559880"/>
              <a:ext cx="57025" cy="36881"/>
            </a:xfrm>
            <a:custGeom>
              <a:avLst/>
              <a:gdLst/>
              <a:ahLst/>
              <a:cxnLst/>
              <a:rect l="l" t="t" r="r" b="b"/>
              <a:pathLst>
                <a:path w="1778" h="1150" extrusionOk="0">
                  <a:moveTo>
                    <a:pt x="814" y="0"/>
                  </a:moveTo>
                  <a:cubicBezTo>
                    <a:pt x="494" y="0"/>
                    <a:pt x="184" y="140"/>
                    <a:pt x="115" y="306"/>
                  </a:cubicBezTo>
                  <a:cubicBezTo>
                    <a:pt x="1" y="580"/>
                    <a:pt x="799" y="945"/>
                    <a:pt x="799" y="945"/>
                  </a:cubicBezTo>
                  <a:cubicBezTo>
                    <a:pt x="1042" y="1090"/>
                    <a:pt x="1223" y="1149"/>
                    <a:pt x="1354" y="1149"/>
                  </a:cubicBezTo>
                  <a:cubicBezTo>
                    <a:pt x="1778" y="1149"/>
                    <a:pt x="1672" y="528"/>
                    <a:pt x="1393" y="214"/>
                  </a:cubicBezTo>
                  <a:cubicBezTo>
                    <a:pt x="1239" y="61"/>
                    <a:pt x="1024" y="0"/>
                    <a:pt x="8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472;p38"/>
            <p:cNvSpPr/>
            <p:nvPr/>
          </p:nvSpPr>
          <p:spPr>
            <a:xfrm>
              <a:off x="6174690" y="566455"/>
              <a:ext cx="207477" cy="128472"/>
            </a:xfrm>
            <a:custGeom>
              <a:avLst/>
              <a:gdLst/>
              <a:ahLst/>
              <a:cxnLst/>
              <a:rect l="l" t="t" r="r" b="b"/>
              <a:pathLst>
                <a:path w="6469" h="4006" extrusionOk="0">
                  <a:moveTo>
                    <a:pt x="2976" y="0"/>
                  </a:moveTo>
                  <a:cubicBezTo>
                    <a:pt x="1768" y="0"/>
                    <a:pt x="560" y="603"/>
                    <a:pt x="342" y="1242"/>
                  </a:cubicBezTo>
                  <a:cubicBezTo>
                    <a:pt x="0" y="2269"/>
                    <a:pt x="2945" y="3410"/>
                    <a:pt x="2945" y="3410"/>
                  </a:cubicBezTo>
                  <a:cubicBezTo>
                    <a:pt x="3763" y="3832"/>
                    <a:pt x="4381" y="4006"/>
                    <a:pt x="4835" y="4006"/>
                  </a:cubicBezTo>
                  <a:cubicBezTo>
                    <a:pt x="6468" y="4006"/>
                    <a:pt x="5952" y="1748"/>
                    <a:pt x="4862" y="694"/>
                  </a:cubicBezTo>
                  <a:cubicBezTo>
                    <a:pt x="4356" y="197"/>
                    <a:pt x="3666" y="0"/>
                    <a:pt x="2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473;p38"/>
            <p:cNvSpPr/>
            <p:nvPr/>
          </p:nvSpPr>
          <p:spPr>
            <a:xfrm>
              <a:off x="6174690" y="566743"/>
              <a:ext cx="188169" cy="128120"/>
            </a:xfrm>
            <a:custGeom>
              <a:avLst/>
              <a:gdLst/>
              <a:ahLst/>
              <a:cxnLst/>
              <a:rect l="l" t="t" r="r" b="b"/>
              <a:pathLst>
                <a:path w="5867" h="3995" extrusionOk="0">
                  <a:moveTo>
                    <a:pt x="2625" y="0"/>
                  </a:moveTo>
                  <a:lnTo>
                    <a:pt x="2625" y="0"/>
                  </a:lnTo>
                  <a:cubicBezTo>
                    <a:pt x="1529" y="115"/>
                    <a:pt x="525" y="662"/>
                    <a:pt x="342" y="1233"/>
                  </a:cubicBezTo>
                  <a:cubicBezTo>
                    <a:pt x="0" y="2260"/>
                    <a:pt x="2945" y="3401"/>
                    <a:pt x="2945" y="3401"/>
                  </a:cubicBezTo>
                  <a:cubicBezTo>
                    <a:pt x="3766" y="3822"/>
                    <a:pt x="4383" y="3994"/>
                    <a:pt x="4835" y="3994"/>
                  </a:cubicBezTo>
                  <a:cubicBezTo>
                    <a:pt x="5464" y="3994"/>
                    <a:pt x="5773" y="3661"/>
                    <a:pt x="5866" y="3196"/>
                  </a:cubicBezTo>
                  <a:lnTo>
                    <a:pt x="5866" y="3196"/>
                  </a:lnTo>
                  <a:cubicBezTo>
                    <a:pt x="5800" y="3207"/>
                    <a:pt x="5729" y="3213"/>
                    <a:pt x="5652" y="3213"/>
                  </a:cubicBezTo>
                  <a:cubicBezTo>
                    <a:pt x="5251" y="3213"/>
                    <a:pt x="4703" y="3058"/>
                    <a:pt x="3995" y="2694"/>
                  </a:cubicBezTo>
                  <a:cubicBezTo>
                    <a:pt x="3995" y="2694"/>
                    <a:pt x="1415" y="1690"/>
                    <a:pt x="1712" y="799"/>
                  </a:cubicBezTo>
                  <a:cubicBezTo>
                    <a:pt x="1803" y="503"/>
                    <a:pt x="2146" y="206"/>
                    <a:pt x="2625"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474;p38"/>
            <p:cNvSpPr/>
            <p:nvPr/>
          </p:nvSpPr>
          <p:spPr>
            <a:xfrm>
              <a:off x="5911866" y="620911"/>
              <a:ext cx="451003" cy="438493"/>
            </a:xfrm>
            <a:custGeom>
              <a:avLst/>
              <a:gdLst/>
              <a:ahLst/>
              <a:cxnLst/>
              <a:rect l="l" t="t" r="r" b="b"/>
              <a:pathLst>
                <a:path w="14062" h="13673" extrusionOk="0">
                  <a:moveTo>
                    <a:pt x="7236" y="1"/>
                  </a:moveTo>
                  <a:cubicBezTo>
                    <a:pt x="3447" y="1"/>
                    <a:pt x="1" y="3196"/>
                    <a:pt x="1" y="6962"/>
                  </a:cubicBezTo>
                  <a:cubicBezTo>
                    <a:pt x="1" y="10751"/>
                    <a:pt x="3447" y="13673"/>
                    <a:pt x="7236" y="13673"/>
                  </a:cubicBezTo>
                  <a:cubicBezTo>
                    <a:pt x="11003" y="13673"/>
                    <a:pt x="14061" y="10614"/>
                    <a:pt x="14061" y="6848"/>
                  </a:cubicBezTo>
                  <a:cubicBezTo>
                    <a:pt x="14061" y="3059"/>
                    <a:pt x="11003" y="1"/>
                    <a:pt x="7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475;p38"/>
            <p:cNvSpPr/>
            <p:nvPr/>
          </p:nvSpPr>
          <p:spPr>
            <a:xfrm>
              <a:off x="5911866" y="620911"/>
              <a:ext cx="379995" cy="438493"/>
            </a:xfrm>
            <a:custGeom>
              <a:avLst/>
              <a:gdLst/>
              <a:ahLst/>
              <a:cxnLst/>
              <a:rect l="l" t="t" r="r" b="b"/>
              <a:pathLst>
                <a:path w="11848" h="13673" extrusionOk="0">
                  <a:moveTo>
                    <a:pt x="7236" y="1"/>
                  </a:moveTo>
                  <a:cubicBezTo>
                    <a:pt x="3447" y="1"/>
                    <a:pt x="1" y="3196"/>
                    <a:pt x="1" y="6962"/>
                  </a:cubicBezTo>
                  <a:cubicBezTo>
                    <a:pt x="1" y="10751"/>
                    <a:pt x="3447" y="13673"/>
                    <a:pt x="7236" y="13673"/>
                  </a:cubicBezTo>
                  <a:cubicBezTo>
                    <a:pt x="8789" y="13673"/>
                    <a:pt x="10204" y="13171"/>
                    <a:pt x="11368" y="12303"/>
                  </a:cubicBezTo>
                  <a:lnTo>
                    <a:pt x="11368" y="12303"/>
                  </a:lnTo>
                  <a:cubicBezTo>
                    <a:pt x="10478" y="12783"/>
                    <a:pt x="9473" y="13034"/>
                    <a:pt x="8423" y="13034"/>
                  </a:cubicBezTo>
                  <a:cubicBezTo>
                    <a:pt x="5022" y="13034"/>
                    <a:pt x="1918" y="10409"/>
                    <a:pt x="1918" y="7008"/>
                  </a:cubicBezTo>
                  <a:cubicBezTo>
                    <a:pt x="1918" y="3607"/>
                    <a:pt x="5022" y="754"/>
                    <a:pt x="8423" y="754"/>
                  </a:cubicBezTo>
                  <a:cubicBezTo>
                    <a:pt x="9679" y="754"/>
                    <a:pt x="10866" y="1142"/>
                    <a:pt x="11847" y="1781"/>
                  </a:cubicBezTo>
                  <a:cubicBezTo>
                    <a:pt x="10637" y="685"/>
                    <a:pt x="9017" y="1"/>
                    <a:pt x="7236" y="1"/>
                  </a:cubicBezTo>
                  <a:close/>
                </a:path>
              </a:pathLst>
            </a:custGeom>
            <a:solidFill>
              <a:srgbClr val="00C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476;p38"/>
            <p:cNvSpPr/>
            <p:nvPr/>
          </p:nvSpPr>
          <p:spPr>
            <a:xfrm>
              <a:off x="5932360" y="932033"/>
              <a:ext cx="344106" cy="127382"/>
            </a:xfrm>
            <a:custGeom>
              <a:avLst/>
              <a:gdLst/>
              <a:ahLst/>
              <a:cxnLst/>
              <a:rect l="l" t="t" r="r" b="b"/>
              <a:pathLst>
                <a:path w="10729" h="3972" extrusionOk="0">
                  <a:moveTo>
                    <a:pt x="1" y="0"/>
                  </a:moveTo>
                  <a:cubicBezTo>
                    <a:pt x="1188" y="2374"/>
                    <a:pt x="3790" y="3972"/>
                    <a:pt x="6597" y="3972"/>
                  </a:cubicBezTo>
                  <a:cubicBezTo>
                    <a:pt x="8150" y="3972"/>
                    <a:pt x="9565" y="3470"/>
                    <a:pt x="10729" y="2602"/>
                  </a:cubicBezTo>
                  <a:lnTo>
                    <a:pt x="10729" y="2602"/>
                  </a:lnTo>
                  <a:cubicBezTo>
                    <a:pt x="9839" y="3082"/>
                    <a:pt x="8834" y="3333"/>
                    <a:pt x="7784" y="3333"/>
                  </a:cubicBezTo>
                  <a:cubicBezTo>
                    <a:pt x="5342" y="3333"/>
                    <a:pt x="3082" y="1986"/>
                    <a:pt x="1987" y="0"/>
                  </a:cubicBezTo>
                  <a:close/>
                </a:path>
              </a:pathLst>
            </a:custGeom>
            <a:solidFill>
              <a:srgbClr val="00C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477;p38"/>
            <p:cNvSpPr/>
            <p:nvPr/>
          </p:nvSpPr>
          <p:spPr>
            <a:xfrm>
              <a:off x="5959460" y="620911"/>
              <a:ext cx="332399" cy="92265"/>
            </a:xfrm>
            <a:custGeom>
              <a:avLst/>
              <a:gdLst/>
              <a:ahLst/>
              <a:cxnLst/>
              <a:rect l="l" t="t" r="r" b="b"/>
              <a:pathLst>
                <a:path w="10364" h="2877" extrusionOk="0">
                  <a:moveTo>
                    <a:pt x="5752" y="1"/>
                  </a:moveTo>
                  <a:cubicBezTo>
                    <a:pt x="3493" y="1"/>
                    <a:pt x="1347" y="1142"/>
                    <a:pt x="0" y="2876"/>
                  </a:cubicBezTo>
                  <a:lnTo>
                    <a:pt x="2146" y="2876"/>
                  </a:lnTo>
                  <a:cubicBezTo>
                    <a:pt x="3356" y="1575"/>
                    <a:pt x="5113" y="754"/>
                    <a:pt x="6939" y="754"/>
                  </a:cubicBezTo>
                  <a:cubicBezTo>
                    <a:pt x="8195" y="754"/>
                    <a:pt x="9382" y="1142"/>
                    <a:pt x="10363" y="1781"/>
                  </a:cubicBezTo>
                  <a:cubicBezTo>
                    <a:pt x="9153" y="685"/>
                    <a:pt x="7533" y="1"/>
                    <a:pt x="5752" y="1"/>
                  </a:cubicBezTo>
                  <a:close/>
                </a:path>
              </a:pathLst>
            </a:custGeom>
            <a:solidFill>
              <a:srgbClr val="00C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478;p38"/>
            <p:cNvSpPr/>
            <p:nvPr/>
          </p:nvSpPr>
          <p:spPr>
            <a:xfrm>
              <a:off x="5911866" y="791465"/>
              <a:ext cx="69597" cy="77641"/>
            </a:xfrm>
            <a:custGeom>
              <a:avLst/>
              <a:gdLst/>
              <a:ahLst/>
              <a:cxnLst/>
              <a:rect l="l" t="t" r="r" b="b"/>
              <a:pathLst>
                <a:path w="2170" h="2421" extrusionOk="0">
                  <a:moveTo>
                    <a:pt x="229" y="1"/>
                  </a:moveTo>
                  <a:cubicBezTo>
                    <a:pt x="92" y="526"/>
                    <a:pt x="1" y="1074"/>
                    <a:pt x="1" y="1644"/>
                  </a:cubicBezTo>
                  <a:cubicBezTo>
                    <a:pt x="1" y="1895"/>
                    <a:pt x="24" y="2169"/>
                    <a:pt x="46" y="2420"/>
                  </a:cubicBezTo>
                  <a:lnTo>
                    <a:pt x="1964" y="2420"/>
                  </a:lnTo>
                  <a:cubicBezTo>
                    <a:pt x="1941" y="2169"/>
                    <a:pt x="1918" y="1941"/>
                    <a:pt x="1918" y="1690"/>
                  </a:cubicBezTo>
                  <a:cubicBezTo>
                    <a:pt x="1918" y="1096"/>
                    <a:pt x="2009" y="549"/>
                    <a:pt x="2169" y="1"/>
                  </a:cubicBezTo>
                  <a:close/>
                </a:path>
              </a:pathLst>
            </a:custGeom>
            <a:solidFill>
              <a:srgbClr val="00C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479;p38"/>
            <p:cNvSpPr/>
            <p:nvPr/>
          </p:nvSpPr>
          <p:spPr>
            <a:xfrm>
              <a:off x="6003366" y="668505"/>
              <a:ext cx="345581" cy="344079"/>
            </a:xfrm>
            <a:custGeom>
              <a:avLst/>
              <a:gdLst/>
              <a:ahLst/>
              <a:cxnLst/>
              <a:rect l="l" t="t" r="r" b="b"/>
              <a:pathLst>
                <a:path w="10775" h="10729" extrusionOk="0">
                  <a:moveTo>
                    <a:pt x="5388" y="0"/>
                  </a:moveTo>
                  <a:cubicBezTo>
                    <a:pt x="2420" y="0"/>
                    <a:pt x="1" y="2397"/>
                    <a:pt x="1" y="5364"/>
                  </a:cubicBezTo>
                  <a:cubicBezTo>
                    <a:pt x="1" y="8309"/>
                    <a:pt x="2420" y="10728"/>
                    <a:pt x="5388" y="10728"/>
                  </a:cubicBezTo>
                  <a:cubicBezTo>
                    <a:pt x="8355" y="10728"/>
                    <a:pt x="10775" y="8309"/>
                    <a:pt x="10775" y="5364"/>
                  </a:cubicBezTo>
                  <a:cubicBezTo>
                    <a:pt x="10775" y="2397"/>
                    <a:pt x="8355" y="0"/>
                    <a:pt x="53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480;p38"/>
            <p:cNvSpPr/>
            <p:nvPr/>
          </p:nvSpPr>
          <p:spPr>
            <a:xfrm>
              <a:off x="6003366" y="693392"/>
              <a:ext cx="345581" cy="319193"/>
            </a:xfrm>
            <a:custGeom>
              <a:avLst/>
              <a:gdLst/>
              <a:ahLst/>
              <a:cxnLst/>
              <a:rect l="l" t="t" r="r" b="b"/>
              <a:pathLst>
                <a:path w="10775" h="9953" extrusionOk="0">
                  <a:moveTo>
                    <a:pt x="2580" y="0"/>
                  </a:moveTo>
                  <a:lnTo>
                    <a:pt x="2580" y="0"/>
                  </a:lnTo>
                  <a:cubicBezTo>
                    <a:pt x="1028" y="936"/>
                    <a:pt x="1" y="2648"/>
                    <a:pt x="1" y="4588"/>
                  </a:cubicBezTo>
                  <a:cubicBezTo>
                    <a:pt x="1" y="7533"/>
                    <a:pt x="2420" y="9952"/>
                    <a:pt x="5388" y="9952"/>
                  </a:cubicBezTo>
                  <a:cubicBezTo>
                    <a:pt x="8355" y="9952"/>
                    <a:pt x="10775" y="7533"/>
                    <a:pt x="10775" y="4588"/>
                  </a:cubicBezTo>
                  <a:cubicBezTo>
                    <a:pt x="10775" y="4497"/>
                    <a:pt x="10775" y="4428"/>
                    <a:pt x="10775" y="4360"/>
                  </a:cubicBezTo>
                  <a:cubicBezTo>
                    <a:pt x="10158" y="6254"/>
                    <a:pt x="8378" y="7624"/>
                    <a:pt x="6278" y="7624"/>
                  </a:cubicBezTo>
                  <a:cubicBezTo>
                    <a:pt x="3676" y="7624"/>
                    <a:pt x="1553" y="5501"/>
                    <a:pt x="1553" y="2922"/>
                  </a:cubicBezTo>
                  <a:cubicBezTo>
                    <a:pt x="1553" y="1826"/>
                    <a:pt x="1941" y="799"/>
                    <a:pt x="2580"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481;p38"/>
            <p:cNvSpPr/>
            <p:nvPr/>
          </p:nvSpPr>
          <p:spPr>
            <a:xfrm>
              <a:off x="6128572" y="668505"/>
              <a:ext cx="220370" cy="342604"/>
            </a:xfrm>
            <a:custGeom>
              <a:avLst/>
              <a:gdLst/>
              <a:ahLst/>
              <a:cxnLst/>
              <a:rect l="l" t="t" r="r" b="b"/>
              <a:pathLst>
                <a:path w="6871" h="10683" extrusionOk="0">
                  <a:moveTo>
                    <a:pt x="1484" y="0"/>
                  </a:moveTo>
                  <a:cubicBezTo>
                    <a:pt x="982" y="0"/>
                    <a:pt x="479" y="69"/>
                    <a:pt x="0" y="206"/>
                  </a:cubicBezTo>
                  <a:cubicBezTo>
                    <a:pt x="228" y="160"/>
                    <a:pt x="434" y="160"/>
                    <a:pt x="639" y="160"/>
                  </a:cubicBezTo>
                  <a:cubicBezTo>
                    <a:pt x="3629" y="160"/>
                    <a:pt x="6049" y="2557"/>
                    <a:pt x="6049" y="5524"/>
                  </a:cubicBezTo>
                  <a:cubicBezTo>
                    <a:pt x="6049" y="7966"/>
                    <a:pt x="4383" y="10043"/>
                    <a:pt x="2123" y="10682"/>
                  </a:cubicBezTo>
                  <a:cubicBezTo>
                    <a:pt x="4793" y="10363"/>
                    <a:pt x="6871" y="8103"/>
                    <a:pt x="6871" y="5364"/>
                  </a:cubicBezTo>
                  <a:cubicBezTo>
                    <a:pt x="6871" y="2397"/>
                    <a:pt x="4451" y="0"/>
                    <a:pt x="14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482;p38"/>
            <p:cNvSpPr/>
            <p:nvPr/>
          </p:nvSpPr>
          <p:spPr>
            <a:xfrm>
              <a:off x="6128572" y="668505"/>
              <a:ext cx="177906" cy="58592"/>
            </a:xfrm>
            <a:custGeom>
              <a:avLst/>
              <a:gdLst/>
              <a:ahLst/>
              <a:cxnLst/>
              <a:rect l="l" t="t" r="r" b="b"/>
              <a:pathLst>
                <a:path w="5547" h="1827" extrusionOk="0">
                  <a:moveTo>
                    <a:pt x="1484" y="0"/>
                  </a:moveTo>
                  <a:cubicBezTo>
                    <a:pt x="982" y="0"/>
                    <a:pt x="479" y="69"/>
                    <a:pt x="0" y="206"/>
                  </a:cubicBezTo>
                  <a:cubicBezTo>
                    <a:pt x="228" y="160"/>
                    <a:pt x="434" y="160"/>
                    <a:pt x="639" y="160"/>
                  </a:cubicBezTo>
                  <a:cubicBezTo>
                    <a:pt x="2191" y="160"/>
                    <a:pt x="3561" y="799"/>
                    <a:pt x="4542" y="1826"/>
                  </a:cubicBezTo>
                  <a:lnTo>
                    <a:pt x="5547" y="1826"/>
                  </a:lnTo>
                  <a:cubicBezTo>
                    <a:pt x="4542" y="708"/>
                    <a:pt x="3104" y="0"/>
                    <a:pt x="1484"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483;p38"/>
            <p:cNvSpPr/>
            <p:nvPr/>
          </p:nvSpPr>
          <p:spPr>
            <a:xfrm>
              <a:off x="6314489" y="793678"/>
              <a:ext cx="34446" cy="71773"/>
            </a:xfrm>
            <a:custGeom>
              <a:avLst/>
              <a:gdLst/>
              <a:ahLst/>
              <a:cxnLst/>
              <a:rect l="l" t="t" r="r" b="b"/>
              <a:pathLst>
                <a:path w="1074" h="2238" extrusionOk="0">
                  <a:moveTo>
                    <a:pt x="1" y="0"/>
                  </a:moveTo>
                  <a:cubicBezTo>
                    <a:pt x="161" y="502"/>
                    <a:pt x="252" y="1050"/>
                    <a:pt x="252" y="1621"/>
                  </a:cubicBezTo>
                  <a:cubicBezTo>
                    <a:pt x="252" y="1826"/>
                    <a:pt x="229" y="2032"/>
                    <a:pt x="206" y="2237"/>
                  </a:cubicBezTo>
                  <a:lnTo>
                    <a:pt x="1028" y="2237"/>
                  </a:lnTo>
                  <a:cubicBezTo>
                    <a:pt x="1051" y="1986"/>
                    <a:pt x="1074" y="1712"/>
                    <a:pt x="1074" y="1461"/>
                  </a:cubicBezTo>
                  <a:cubicBezTo>
                    <a:pt x="1074" y="936"/>
                    <a:pt x="1005" y="457"/>
                    <a:pt x="868"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484;p38"/>
            <p:cNvSpPr/>
            <p:nvPr/>
          </p:nvSpPr>
          <p:spPr>
            <a:xfrm>
              <a:off x="6155640" y="705836"/>
              <a:ext cx="26396" cy="115676"/>
            </a:xfrm>
            <a:custGeom>
              <a:avLst/>
              <a:gdLst/>
              <a:ahLst/>
              <a:cxnLst/>
              <a:rect l="l" t="t" r="r" b="b"/>
              <a:pathLst>
                <a:path w="823" h="3607" extrusionOk="0">
                  <a:moveTo>
                    <a:pt x="160" y="0"/>
                  </a:moveTo>
                  <a:cubicBezTo>
                    <a:pt x="160" y="0"/>
                    <a:pt x="1" y="3447"/>
                    <a:pt x="1" y="3607"/>
                  </a:cubicBezTo>
                  <a:lnTo>
                    <a:pt x="822" y="3607"/>
                  </a:lnTo>
                  <a:lnTo>
                    <a:pt x="1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485;p38"/>
            <p:cNvSpPr/>
            <p:nvPr/>
          </p:nvSpPr>
          <p:spPr>
            <a:xfrm>
              <a:off x="6179084" y="826615"/>
              <a:ext cx="115686" cy="26394"/>
            </a:xfrm>
            <a:custGeom>
              <a:avLst/>
              <a:gdLst/>
              <a:ahLst/>
              <a:cxnLst/>
              <a:rect l="l" t="t" r="r" b="b"/>
              <a:pathLst>
                <a:path w="3607" h="823" extrusionOk="0">
                  <a:moveTo>
                    <a:pt x="0" y="0"/>
                  </a:moveTo>
                  <a:lnTo>
                    <a:pt x="0" y="822"/>
                  </a:lnTo>
                  <a:lnTo>
                    <a:pt x="3606" y="160"/>
                  </a:lnTo>
                  <a:cubicBezTo>
                    <a:pt x="3606" y="160"/>
                    <a:pt x="16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486;p38"/>
            <p:cNvSpPr/>
            <p:nvPr/>
          </p:nvSpPr>
          <p:spPr>
            <a:xfrm>
              <a:off x="6146853" y="816353"/>
              <a:ext cx="45415" cy="45443"/>
            </a:xfrm>
            <a:custGeom>
              <a:avLst/>
              <a:gdLst/>
              <a:ahLst/>
              <a:cxnLst/>
              <a:rect l="l" t="t" r="r" b="b"/>
              <a:pathLst>
                <a:path w="1416" h="1417" extrusionOk="0">
                  <a:moveTo>
                    <a:pt x="708" y="1"/>
                  </a:moveTo>
                  <a:cubicBezTo>
                    <a:pt x="320" y="1"/>
                    <a:pt x="1" y="320"/>
                    <a:pt x="1" y="708"/>
                  </a:cubicBezTo>
                  <a:cubicBezTo>
                    <a:pt x="1" y="1096"/>
                    <a:pt x="320" y="1416"/>
                    <a:pt x="708" y="1416"/>
                  </a:cubicBezTo>
                  <a:cubicBezTo>
                    <a:pt x="1096" y="1416"/>
                    <a:pt x="1416" y="1096"/>
                    <a:pt x="1416" y="708"/>
                  </a:cubicBezTo>
                  <a:cubicBezTo>
                    <a:pt x="1416" y="320"/>
                    <a:pt x="1096" y="1"/>
                    <a:pt x="7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487;p38"/>
            <p:cNvSpPr/>
            <p:nvPr/>
          </p:nvSpPr>
          <p:spPr>
            <a:xfrm>
              <a:off x="6160772" y="822959"/>
              <a:ext cx="24920" cy="24918"/>
            </a:xfrm>
            <a:custGeom>
              <a:avLst/>
              <a:gdLst/>
              <a:ahLst/>
              <a:cxnLst/>
              <a:rect l="l" t="t" r="r" b="b"/>
              <a:pathLst>
                <a:path w="777" h="777" extrusionOk="0">
                  <a:moveTo>
                    <a:pt x="388" y="0"/>
                  </a:moveTo>
                  <a:cubicBezTo>
                    <a:pt x="183" y="0"/>
                    <a:pt x="0" y="183"/>
                    <a:pt x="0" y="388"/>
                  </a:cubicBezTo>
                  <a:cubicBezTo>
                    <a:pt x="0" y="594"/>
                    <a:pt x="183" y="776"/>
                    <a:pt x="388" y="776"/>
                  </a:cubicBezTo>
                  <a:cubicBezTo>
                    <a:pt x="594" y="776"/>
                    <a:pt x="776" y="594"/>
                    <a:pt x="776" y="388"/>
                  </a:cubicBezTo>
                  <a:cubicBezTo>
                    <a:pt x="776" y="183"/>
                    <a:pt x="594" y="0"/>
                    <a:pt x="3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488;p38"/>
            <p:cNvSpPr/>
            <p:nvPr/>
          </p:nvSpPr>
          <p:spPr>
            <a:xfrm>
              <a:off x="5944098" y="627486"/>
              <a:ext cx="146443" cy="108365"/>
            </a:xfrm>
            <a:custGeom>
              <a:avLst/>
              <a:gdLst/>
              <a:ahLst/>
              <a:cxnLst/>
              <a:rect l="l" t="t" r="r" b="b"/>
              <a:pathLst>
                <a:path w="4566" h="3379" extrusionOk="0">
                  <a:moveTo>
                    <a:pt x="4565" y="1"/>
                  </a:moveTo>
                  <a:cubicBezTo>
                    <a:pt x="2671" y="480"/>
                    <a:pt x="1004" y="1713"/>
                    <a:pt x="0" y="3333"/>
                  </a:cubicBezTo>
                  <a:cubicBezTo>
                    <a:pt x="83" y="3365"/>
                    <a:pt x="176" y="3379"/>
                    <a:pt x="275" y="3379"/>
                  </a:cubicBezTo>
                  <a:cubicBezTo>
                    <a:pt x="1270" y="3379"/>
                    <a:pt x="2967" y="1964"/>
                    <a:pt x="2967" y="1964"/>
                  </a:cubicBezTo>
                  <a:cubicBezTo>
                    <a:pt x="3013" y="1918"/>
                    <a:pt x="3082" y="1873"/>
                    <a:pt x="3127" y="1850"/>
                  </a:cubicBezTo>
                  <a:cubicBezTo>
                    <a:pt x="3150" y="1827"/>
                    <a:pt x="3150" y="1827"/>
                    <a:pt x="3173" y="1804"/>
                  </a:cubicBezTo>
                  <a:cubicBezTo>
                    <a:pt x="3219" y="1781"/>
                    <a:pt x="3241" y="1758"/>
                    <a:pt x="3287" y="1736"/>
                  </a:cubicBezTo>
                  <a:cubicBezTo>
                    <a:pt x="3310" y="1713"/>
                    <a:pt x="3310" y="1713"/>
                    <a:pt x="3333" y="1690"/>
                  </a:cubicBezTo>
                  <a:cubicBezTo>
                    <a:pt x="3355" y="1667"/>
                    <a:pt x="3401" y="1644"/>
                    <a:pt x="3424" y="1622"/>
                  </a:cubicBezTo>
                  <a:cubicBezTo>
                    <a:pt x="3447" y="1599"/>
                    <a:pt x="3470" y="1599"/>
                    <a:pt x="3470" y="1576"/>
                  </a:cubicBezTo>
                  <a:cubicBezTo>
                    <a:pt x="3515" y="1553"/>
                    <a:pt x="3538" y="1530"/>
                    <a:pt x="3561" y="1507"/>
                  </a:cubicBezTo>
                  <a:cubicBezTo>
                    <a:pt x="3584" y="1507"/>
                    <a:pt x="3584" y="1485"/>
                    <a:pt x="3607" y="1462"/>
                  </a:cubicBezTo>
                  <a:cubicBezTo>
                    <a:pt x="3629" y="1439"/>
                    <a:pt x="3652" y="1439"/>
                    <a:pt x="3675" y="1416"/>
                  </a:cubicBezTo>
                  <a:cubicBezTo>
                    <a:pt x="3698" y="1393"/>
                    <a:pt x="3721" y="1370"/>
                    <a:pt x="3721" y="1370"/>
                  </a:cubicBezTo>
                  <a:cubicBezTo>
                    <a:pt x="3743" y="1348"/>
                    <a:pt x="3766" y="1325"/>
                    <a:pt x="3789" y="1302"/>
                  </a:cubicBezTo>
                  <a:cubicBezTo>
                    <a:pt x="3812" y="1302"/>
                    <a:pt x="3835" y="1279"/>
                    <a:pt x="3835" y="1256"/>
                  </a:cubicBezTo>
                  <a:cubicBezTo>
                    <a:pt x="3858" y="1234"/>
                    <a:pt x="3880" y="1234"/>
                    <a:pt x="3903" y="1211"/>
                  </a:cubicBezTo>
                  <a:cubicBezTo>
                    <a:pt x="3926" y="1188"/>
                    <a:pt x="3926" y="1165"/>
                    <a:pt x="3949" y="1165"/>
                  </a:cubicBezTo>
                  <a:cubicBezTo>
                    <a:pt x="3972" y="1142"/>
                    <a:pt x="3972" y="1119"/>
                    <a:pt x="3995" y="1097"/>
                  </a:cubicBezTo>
                  <a:cubicBezTo>
                    <a:pt x="4017" y="1097"/>
                    <a:pt x="4017" y="1074"/>
                    <a:pt x="4040" y="1074"/>
                  </a:cubicBezTo>
                  <a:cubicBezTo>
                    <a:pt x="4040" y="1051"/>
                    <a:pt x="4040" y="1051"/>
                    <a:pt x="4040" y="1051"/>
                  </a:cubicBezTo>
                  <a:lnTo>
                    <a:pt x="4063" y="1051"/>
                  </a:lnTo>
                  <a:cubicBezTo>
                    <a:pt x="4063" y="1028"/>
                    <a:pt x="4086" y="1028"/>
                    <a:pt x="4086" y="1005"/>
                  </a:cubicBezTo>
                  <a:cubicBezTo>
                    <a:pt x="4109" y="1005"/>
                    <a:pt x="4109" y="982"/>
                    <a:pt x="4132" y="960"/>
                  </a:cubicBezTo>
                  <a:cubicBezTo>
                    <a:pt x="4132" y="937"/>
                    <a:pt x="4154" y="937"/>
                    <a:pt x="4177" y="914"/>
                  </a:cubicBezTo>
                  <a:cubicBezTo>
                    <a:pt x="4177" y="891"/>
                    <a:pt x="4177" y="891"/>
                    <a:pt x="4200" y="868"/>
                  </a:cubicBezTo>
                  <a:cubicBezTo>
                    <a:pt x="4223" y="845"/>
                    <a:pt x="4223" y="845"/>
                    <a:pt x="4246" y="823"/>
                  </a:cubicBezTo>
                  <a:cubicBezTo>
                    <a:pt x="4246" y="800"/>
                    <a:pt x="4268" y="800"/>
                    <a:pt x="4268" y="777"/>
                  </a:cubicBezTo>
                  <a:cubicBezTo>
                    <a:pt x="4268" y="754"/>
                    <a:pt x="4291" y="754"/>
                    <a:pt x="4314" y="731"/>
                  </a:cubicBezTo>
                  <a:cubicBezTo>
                    <a:pt x="4314" y="709"/>
                    <a:pt x="4314" y="709"/>
                    <a:pt x="4337" y="686"/>
                  </a:cubicBezTo>
                  <a:cubicBezTo>
                    <a:pt x="4337" y="663"/>
                    <a:pt x="4360" y="663"/>
                    <a:pt x="4360" y="640"/>
                  </a:cubicBezTo>
                  <a:cubicBezTo>
                    <a:pt x="4360" y="617"/>
                    <a:pt x="4383" y="617"/>
                    <a:pt x="4383" y="594"/>
                  </a:cubicBezTo>
                  <a:cubicBezTo>
                    <a:pt x="4383" y="572"/>
                    <a:pt x="4405" y="572"/>
                    <a:pt x="4405" y="549"/>
                  </a:cubicBezTo>
                  <a:cubicBezTo>
                    <a:pt x="4405" y="526"/>
                    <a:pt x="4428" y="526"/>
                    <a:pt x="4428" y="503"/>
                  </a:cubicBezTo>
                  <a:cubicBezTo>
                    <a:pt x="4428" y="503"/>
                    <a:pt x="4451" y="480"/>
                    <a:pt x="4451" y="457"/>
                  </a:cubicBezTo>
                  <a:cubicBezTo>
                    <a:pt x="4451" y="457"/>
                    <a:pt x="4451" y="435"/>
                    <a:pt x="4474" y="435"/>
                  </a:cubicBezTo>
                  <a:cubicBezTo>
                    <a:pt x="4474" y="412"/>
                    <a:pt x="4474" y="389"/>
                    <a:pt x="4474" y="389"/>
                  </a:cubicBezTo>
                  <a:cubicBezTo>
                    <a:pt x="4497" y="366"/>
                    <a:pt x="4497" y="366"/>
                    <a:pt x="4497" y="343"/>
                  </a:cubicBezTo>
                  <a:cubicBezTo>
                    <a:pt x="4497" y="320"/>
                    <a:pt x="4497" y="320"/>
                    <a:pt x="4520" y="298"/>
                  </a:cubicBezTo>
                  <a:cubicBezTo>
                    <a:pt x="4520" y="298"/>
                    <a:pt x="4520" y="275"/>
                    <a:pt x="4520" y="275"/>
                  </a:cubicBezTo>
                  <a:cubicBezTo>
                    <a:pt x="4520" y="252"/>
                    <a:pt x="4520" y="229"/>
                    <a:pt x="4542" y="206"/>
                  </a:cubicBezTo>
                  <a:cubicBezTo>
                    <a:pt x="4542" y="206"/>
                    <a:pt x="4542" y="206"/>
                    <a:pt x="4542" y="184"/>
                  </a:cubicBezTo>
                  <a:cubicBezTo>
                    <a:pt x="4542" y="161"/>
                    <a:pt x="4542" y="161"/>
                    <a:pt x="4542" y="138"/>
                  </a:cubicBezTo>
                  <a:cubicBezTo>
                    <a:pt x="4542" y="138"/>
                    <a:pt x="4542" y="115"/>
                    <a:pt x="4542" y="115"/>
                  </a:cubicBezTo>
                  <a:cubicBezTo>
                    <a:pt x="4542" y="92"/>
                    <a:pt x="4542" y="69"/>
                    <a:pt x="4542" y="69"/>
                  </a:cubicBezTo>
                  <a:cubicBezTo>
                    <a:pt x="4542" y="47"/>
                    <a:pt x="4565" y="47"/>
                    <a:pt x="4565" y="47"/>
                  </a:cubicBezTo>
                  <a:cubicBezTo>
                    <a:pt x="4565" y="24"/>
                    <a:pt x="4565" y="24"/>
                    <a:pt x="4565"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489;p38"/>
            <p:cNvSpPr/>
            <p:nvPr/>
          </p:nvSpPr>
          <p:spPr>
            <a:xfrm>
              <a:off x="5903816" y="573927"/>
              <a:ext cx="218542" cy="145951"/>
            </a:xfrm>
            <a:custGeom>
              <a:avLst/>
              <a:gdLst/>
              <a:ahLst/>
              <a:cxnLst/>
              <a:rect l="l" t="t" r="r" b="b"/>
              <a:pathLst>
                <a:path w="6814" h="4551" extrusionOk="0">
                  <a:moveTo>
                    <a:pt x="3424" y="0"/>
                  </a:moveTo>
                  <a:cubicBezTo>
                    <a:pt x="3079" y="0"/>
                    <a:pt x="2733" y="46"/>
                    <a:pt x="2420" y="142"/>
                  </a:cubicBezTo>
                  <a:cubicBezTo>
                    <a:pt x="571" y="712"/>
                    <a:pt x="1" y="3588"/>
                    <a:pt x="731" y="4364"/>
                  </a:cubicBezTo>
                  <a:cubicBezTo>
                    <a:pt x="851" y="4496"/>
                    <a:pt x="1017" y="4550"/>
                    <a:pt x="1211" y="4550"/>
                  </a:cubicBezTo>
                  <a:cubicBezTo>
                    <a:pt x="2198" y="4550"/>
                    <a:pt x="3904" y="3132"/>
                    <a:pt x="3904" y="3132"/>
                  </a:cubicBezTo>
                  <a:cubicBezTo>
                    <a:pt x="6813" y="1154"/>
                    <a:pt x="5144" y="0"/>
                    <a:pt x="34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490;p38"/>
            <p:cNvSpPr/>
            <p:nvPr/>
          </p:nvSpPr>
          <p:spPr>
            <a:xfrm>
              <a:off x="5914079" y="589450"/>
              <a:ext cx="174250" cy="130429"/>
            </a:xfrm>
            <a:custGeom>
              <a:avLst/>
              <a:gdLst/>
              <a:ahLst/>
              <a:cxnLst/>
              <a:rect l="l" t="t" r="r" b="b"/>
              <a:pathLst>
                <a:path w="5433" h="4067" extrusionOk="0">
                  <a:moveTo>
                    <a:pt x="4794" y="0"/>
                  </a:moveTo>
                  <a:lnTo>
                    <a:pt x="4794" y="0"/>
                  </a:lnTo>
                  <a:cubicBezTo>
                    <a:pt x="4657" y="388"/>
                    <a:pt x="4246" y="845"/>
                    <a:pt x="3447" y="1392"/>
                  </a:cubicBezTo>
                  <a:cubicBezTo>
                    <a:pt x="3447" y="1392"/>
                    <a:pt x="1954" y="2645"/>
                    <a:pt x="1095" y="2645"/>
                  </a:cubicBezTo>
                  <a:cubicBezTo>
                    <a:pt x="930" y="2645"/>
                    <a:pt x="788" y="2598"/>
                    <a:pt x="685" y="2488"/>
                  </a:cubicBezTo>
                  <a:cubicBezTo>
                    <a:pt x="480" y="2237"/>
                    <a:pt x="388" y="1803"/>
                    <a:pt x="434" y="1301"/>
                  </a:cubicBezTo>
                  <a:lnTo>
                    <a:pt x="434" y="1301"/>
                  </a:lnTo>
                  <a:cubicBezTo>
                    <a:pt x="0" y="2305"/>
                    <a:pt x="0" y="3447"/>
                    <a:pt x="411" y="3880"/>
                  </a:cubicBezTo>
                  <a:cubicBezTo>
                    <a:pt x="531" y="4012"/>
                    <a:pt x="697" y="4066"/>
                    <a:pt x="891" y="4066"/>
                  </a:cubicBezTo>
                  <a:cubicBezTo>
                    <a:pt x="1878" y="4066"/>
                    <a:pt x="3584" y="2648"/>
                    <a:pt x="3584" y="2648"/>
                  </a:cubicBezTo>
                  <a:cubicBezTo>
                    <a:pt x="5387" y="1415"/>
                    <a:pt x="5433" y="502"/>
                    <a:pt x="4794" y="0"/>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491;p38"/>
            <p:cNvSpPr/>
            <p:nvPr/>
          </p:nvSpPr>
          <p:spPr>
            <a:xfrm>
              <a:off x="5924310" y="577198"/>
              <a:ext cx="61483" cy="41082"/>
            </a:xfrm>
            <a:custGeom>
              <a:avLst/>
              <a:gdLst/>
              <a:ahLst/>
              <a:cxnLst/>
              <a:rect l="l" t="t" r="r" b="b"/>
              <a:pathLst>
                <a:path w="1917" h="1281" extrusionOk="0">
                  <a:moveTo>
                    <a:pt x="962" y="1"/>
                  </a:moveTo>
                  <a:cubicBezTo>
                    <a:pt x="867" y="1"/>
                    <a:pt x="772" y="13"/>
                    <a:pt x="686" y="40"/>
                  </a:cubicBezTo>
                  <a:cubicBezTo>
                    <a:pt x="161" y="199"/>
                    <a:pt x="1" y="1021"/>
                    <a:pt x="206" y="1227"/>
                  </a:cubicBezTo>
                  <a:cubicBezTo>
                    <a:pt x="244" y="1265"/>
                    <a:pt x="294" y="1280"/>
                    <a:pt x="351" y="1280"/>
                  </a:cubicBezTo>
                  <a:cubicBezTo>
                    <a:pt x="637" y="1280"/>
                    <a:pt x="1096" y="884"/>
                    <a:pt x="1096" y="884"/>
                  </a:cubicBezTo>
                  <a:cubicBezTo>
                    <a:pt x="1917" y="331"/>
                    <a:pt x="1445" y="1"/>
                    <a:pt x="9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492;p38"/>
            <p:cNvSpPr/>
            <p:nvPr/>
          </p:nvSpPr>
          <p:spPr>
            <a:xfrm>
              <a:off x="5974085" y="997811"/>
              <a:ext cx="123768" cy="132834"/>
            </a:xfrm>
            <a:custGeom>
              <a:avLst/>
              <a:gdLst/>
              <a:ahLst/>
              <a:cxnLst/>
              <a:rect l="l" t="t" r="r" b="b"/>
              <a:pathLst>
                <a:path w="3859" h="4142" extrusionOk="0">
                  <a:moveTo>
                    <a:pt x="1149" y="0"/>
                  </a:moveTo>
                  <a:cubicBezTo>
                    <a:pt x="1014" y="0"/>
                    <a:pt x="882" y="16"/>
                    <a:pt x="754" y="49"/>
                  </a:cubicBezTo>
                  <a:cubicBezTo>
                    <a:pt x="754" y="49"/>
                    <a:pt x="1" y="3975"/>
                    <a:pt x="823" y="4135"/>
                  </a:cubicBezTo>
                  <a:cubicBezTo>
                    <a:pt x="844" y="4139"/>
                    <a:pt x="866" y="4141"/>
                    <a:pt x="889" y="4141"/>
                  </a:cubicBezTo>
                  <a:cubicBezTo>
                    <a:pt x="1757" y="4141"/>
                    <a:pt x="3858" y="1282"/>
                    <a:pt x="3858" y="1282"/>
                  </a:cubicBezTo>
                  <a:cubicBezTo>
                    <a:pt x="3858" y="1282"/>
                    <a:pt x="2391" y="0"/>
                    <a:pt x="1149" y="0"/>
                  </a:cubicBezTo>
                  <a:close/>
                </a:path>
              </a:pathLst>
            </a:custGeom>
            <a:solidFill>
              <a:srgbClr val="BF0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493;p38"/>
            <p:cNvSpPr/>
            <p:nvPr/>
          </p:nvSpPr>
          <p:spPr>
            <a:xfrm>
              <a:off x="5974085" y="997843"/>
              <a:ext cx="101798" cy="132802"/>
            </a:xfrm>
            <a:custGeom>
              <a:avLst/>
              <a:gdLst/>
              <a:ahLst/>
              <a:cxnLst/>
              <a:rect l="l" t="t" r="r" b="b"/>
              <a:pathLst>
                <a:path w="3174" h="4141" extrusionOk="0">
                  <a:moveTo>
                    <a:pt x="1148" y="1"/>
                  </a:moveTo>
                  <a:cubicBezTo>
                    <a:pt x="1014" y="1"/>
                    <a:pt x="882" y="15"/>
                    <a:pt x="754" y="48"/>
                  </a:cubicBezTo>
                  <a:cubicBezTo>
                    <a:pt x="754" y="48"/>
                    <a:pt x="1" y="3974"/>
                    <a:pt x="823" y="4134"/>
                  </a:cubicBezTo>
                  <a:cubicBezTo>
                    <a:pt x="846" y="4138"/>
                    <a:pt x="870" y="4140"/>
                    <a:pt x="895" y="4140"/>
                  </a:cubicBezTo>
                  <a:cubicBezTo>
                    <a:pt x="1138" y="4140"/>
                    <a:pt x="1452" y="3942"/>
                    <a:pt x="1804" y="3632"/>
                  </a:cubicBezTo>
                  <a:cubicBezTo>
                    <a:pt x="1553" y="3312"/>
                    <a:pt x="1393" y="2924"/>
                    <a:pt x="1393" y="2490"/>
                  </a:cubicBezTo>
                  <a:cubicBezTo>
                    <a:pt x="1393" y="1555"/>
                    <a:pt x="2169" y="756"/>
                    <a:pt x="3128" y="756"/>
                  </a:cubicBezTo>
                  <a:lnTo>
                    <a:pt x="3174" y="756"/>
                  </a:lnTo>
                  <a:cubicBezTo>
                    <a:pt x="2637" y="410"/>
                    <a:pt x="1858" y="1"/>
                    <a:pt x="1148"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 name="TextBox 78"/>
          <p:cNvSpPr txBox="1"/>
          <p:nvPr/>
        </p:nvSpPr>
        <p:spPr>
          <a:xfrm>
            <a:off x="1625777" y="3679455"/>
            <a:ext cx="1797362" cy="523220"/>
          </a:xfrm>
          <a:prstGeom prst="rect">
            <a:avLst/>
          </a:prstGeom>
          <a:noFill/>
          <a:ln>
            <a:solidFill>
              <a:schemeClr val="tx1"/>
            </a:solidFill>
          </a:ln>
        </p:spPr>
        <p:txBody>
          <a:bodyPr wrap="square" rtlCol="0">
            <a:spAutoFit/>
          </a:bodyPr>
          <a:lstStyle/>
          <a:p>
            <a:pPr algn="ctr"/>
            <a:r>
              <a:rPr lang="en-US" sz="2800" dirty="0" smtClean="0">
                <a:latin typeface="Times New Roman" panose="02020603050405020304" pitchFamily="18" charset="0"/>
                <a:cs typeface="Times New Roman" panose="02020603050405020304" pitchFamily="18" charset="0"/>
              </a:rPr>
              <a:t> Propyne</a:t>
            </a:r>
            <a:endParaRPr lang="en-US" sz="2800" dirty="0">
              <a:latin typeface="Times New Roman" panose="02020603050405020304" pitchFamily="18" charset="0"/>
              <a:cs typeface="Times New Roman" panose="02020603050405020304" pitchFamily="18" charset="0"/>
            </a:endParaRPr>
          </a:p>
        </p:txBody>
      </p:sp>
      <p:sp>
        <p:nvSpPr>
          <p:cNvPr id="80" name="TextBox 79"/>
          <p:cNvSpPr txBox="1"/>
          <p:nvPr/>
        </p:nvSpPr>
        <p:spPr>
          <a:xfrm>
            <a:off x="5820242" y="1845149"/>
            <a:ext cx="2384581" cy="523220"/>
          </a:xfrm>
          <a:prstGeom prst="rect">
            <a:avLst/>
          </a:prstGeom>
          <a:noFill/>
          <a:ln>
            <a:solidFill>
              <a:schemeClr val="tx1"/>
            </a:solidFill>
          </a:ln>
        </p:spPr>
        <p:txBody>
          <a:bodyPr wrap="square" rtlCol="0">
            <a:spAutoFit/>
          </a:bodyPr>
          <a:lstStyle/>
          <a:p>
            <a:pPr algn="ctr"/>
            <a:r>
              <a:rPr lang="en-US" sz="2800" dirty="0" smtClean="0">
                <a:latin typeface="Times New Roman" panose="02020603050405020304" pitchFamily="18" charset="0"/>
                <a:cs typeface="Times New Roman" panose="02020603050405020304" pitchFamily="18" charset="0"/>
              </a:rPr>
              <a:t> Prop-1,2-dien</a:t>
            </a:r>
            <a:endParaRPr lang="en-US" sz="2800" dirty="0">
              <a:latin typeface="Times New Roman" panose="02020603050405020304" pitchFamily="18" charset="0"/>
              <a:cs typeface="Times New Roman" panose="02020603050405020304" pitchFamily="18" charset="0"/>
            </a:endParaRPr>
          </a:p>
        </p:txBody>
      </p:sp>
      <p:sp>
        <p:nvSpPr>
          <p:cNvPr id="81" name="TextBox 80"/>
          <p:cNvSpPr txBox="1"/>
          <p:nvPr/>
        </p:nvSpPr>
        <p:spPr>
          <a:xfrm>
            <a:off x="5785336" y="4359886"/>
            <a:ext cx="2690178" cy="523220"/>
          </a:xfrm>
          <a:prstGeom prst="rect">
            <a:avLst/>
          </a:prstGeom>
          <a:noFill/>
          <a:ln>
            <a:solidFill>
              <a:schemeClr val="tx1"/>
            </a:solidFill>
          </a:ln>
        </p:spPr>
        <p:txBody>
          <a:bodyPr wrap="square" rtlCol="0">
            <a:spAutoFit/>
          </a:bodyPr>
          <a:lstStyle/>
          <a:p>
            <a:pPr algn="ctr"/>
            <a:r>
              <a:rPr lang="en-US" sz="2800" dirty="0" smtClean="0">
                <a:latin typeface="Times New Roman" panose="02020603050405020304" pitchFamily="18" charset="0"/>
                <a:cs typeface="Times New Roman" panose="02020603050405020304" pitchFamily="18" charset="0"/>
              </a:rPr>
              <a:t> Cyclopropene</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2662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4550" y="2651523"/>
            <a:ext cx="2833688" cy="203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699" name="Picture 3"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9149" y="1368355"/>
            <a:ext cx="4348595" cy="2455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0" name="Picture 4"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9149" y="1231107"/>
            <a:ext cx="4348595" cy="1169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1" name="Picture 5"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3666" y="0"/>
            <a:ext cx="4507598" cy="1448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2" name="Picture 6"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22872" y="888207"/>
            <a:ext cx="2843213" cy="179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3" name="Picture 7"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985" y="1714500"/>
            <a:ext cx="2283619"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52806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57703"/>
                                        </p:tgtEl>
                                        <p:attrNameLst>
                                          <p:attrName>style.visibility</p:attrName>
                                        </p:attrNameLst>
                                      </p:cBhvr>
                                      <p:to>
                                        <p:strVal val="visible"/>
                                      </p:to>
                                    </p:set>
                                    <p:animEffect transition="in" filter="box(out)">
                                      <p:cBhvr>
                                        <p:cTn id="7" dur="500"/>
                                        <p:tgtEl>
                                          <p:spTgt spid="1577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57702"/>
                                        </p:tgtEl>
                                        <p:attrNameLst>
                                          <p:attrName>style.visibility</p:attrName>
                                        </p:attrNameLst>
                                      </p:cBhvr>
                                      <p:to>
                                        <p:strVal val="visible"/>
                                      </p:to>
                                    </p:set>
                                    <p:animEffect transition="in" filter="wipe(left)">
                                      <p:cBhvr>
                                        <p:cTn id="12" dur="500"/>
                                        <p:tgtEl>
                                          <p:spTgt spid="15770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57701"/>
                                        </p:tgtEl>
                                        <p:attrNameLst>
                                          <p:attrName>style.visibility</p:attrName>
                                        </p:attrNameLst>
                                      </p:cBhvr>
                                      <p:to>
                                        <p:strVal val="visible"/>
                                      </p:to>
                                    </p:set>
                                    <p:animEffect transition="in" filter="wipe(left)">
                                      <p:cBhvr>
                                        <p:cTn id="17" dur="500"/>
                                        <p:tgtEl>
                                          <p:spTgt spid="15770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57700"/>
                                        </p:tgtEl>
                                        <p:attrNameLst>
                                          <p:attrName>style.visibility</p:attrName>
                                        </p:attrNameLst>
                                      </p:cBhvr>
                                      <p:to>
                                        <p:strVal val="visible"/>
                                      </p:to>
                                    </p:set>
                                    <p:animEffect transition="in" filter="wipe(left)">
                                      <p:cBhvr>
                                        <p:cTn id="22" dur="500"/>
                                        <p:tgtEl>
                                          <p:spTgt spid="15770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57699"/>
                                        </p:tgtEl>
                                        <p:attrNameLst>
                                          <p:attrName>style.visibility</p:attrName>
                                        </p:attrNameLst>
                                      </p:cBhvr>
                                      <p:to>
                                        <p:strVal val="visible"/>
                                      </p:to>
                                    </p:set>
                                    <p:animEffect transition="in" filter="wipe(left)">
                                      <p:cBhvr>
                                        <p:cTn id="27" dur="500"/>
                                        <p:tgtEl>
                                          <p:spTgt spid="15769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57698"/>
                                        </p:tgtEl>
                                        <p:attrNameLst>
                                          <p:attrName>style.visibility</p:attrName>
                                        </p:attrNameLst>
                                      </p:cBhvr>
                                      <p:to>
                                        <p:strVal val="visible"/>
                                      </p:to>
                                    </p:set>
                                    <p:animEffect transition="in" filter="wipe(left)">
                                      <p:cBhvr>
                                        <p:cTn id="32" dur="500"/>
                                        <p:tgtEl>
                                          <p:spTgt spid="157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p42"/>
          <p:cNvSpPr/>
          <p:nvPr/>
        </p:nvSpPr>
        <p:spPr>
          <a:xfrm>
            <a:off x="548463" y="421656"/>
            <a:ext cx="1519327" cy="1100400"/>
          </a:xfrm>
          <a:prstGeom prst="ellipse">
            <a:avLst/>
          </a:prstGeom>
          <a:solidFill>
            <a:schemeClr val="accent4"/>
          </a:solidFill>
          <a:ln w="76200" cap="flat" cmpd="sng">
            <a:solidFill>
              <a:schemeClr val="accent5"/>
            </a:solidFill>
            <a:prstDash val="solid"/>
            <a:round/>
            <a:headEnd type="none" w="sm" len="sm"/>
            <a:tailEnd type="none" w="sm" len="sm"/>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latin typeface="Times New Roman" panose="02020603050405020304" pitchFamily="18" charset="0"/>
              <a:cs typeface="Times New Roman" panose="02020603050405020304" pitchFamily="18" charset="0"/>
            </a:endParaRPr>
          </a:p>
        </p:txBody>
      </p:sp>
      <p:sp>
        <p:nvSpPr>
          <p:cNvPr id="1654" name="Google Shape;1654;p42"/>
          <p:cNvSpPr txBox="1">
            <a:spLocks noGrp="1"/>
          </p:cNvSpPr>
          <p:nvPr>
            <p:ph type="title"/>
          </p:nvPr>
        </p:nvSpPr>
        <p:spPr>
          <a:xfrm>
            <a:off x="239484" y="1802061"/>
            <a:ext cx="8561616" cy="119157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b="1" dirty="0" err="1" smtClean="0">
                <a:solidFill>
                  <a:srgbClr val="FF0000"/>
                </a:solidFill>
                <a:latin typeface="Times New Roman" panose="02020603050405020304" pitchFamily="18" charset="0"/>
                <a:cs typeface="Times New Roman" panose="02020603050405020304" pitchFamily="18" charset="0"/>
              </a:rPr>
              <a:t>CÔNG</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THỨC</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PHÂN</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TỬ</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VÀ</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CÔNG</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THỨC</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CẤU</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TẠO</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655" name="Google Shape;1655;p42"/>
          <p:cNvSpPr txBox="1">
            <a:spLocks noGrp="1"/>
          </p:cNvSpPr>
          <p:nvPr>
            <p:ph type="title" idx="2"/>
          </p:nvPr>
        </p:nvSpPr>
        <p:spPr>
          <a:xfrm>
            <a:off x="660739" y="581284"/>
            <a:ext cx="1105715" cy="85764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dirty="0" smtClean="0">
                <a:solidFill>
                  <a:srgbClr val="FF0000"/>
                </a:solidFill>
                <a:latin typeface="Times New Roman" panose="02020603050405020304" pitchFamily="18" charset="0"/>
                <a:cs typeface="Times New Roman" panose="02020603050405020304" pitchFamily="18" charset="0"/>
              </a:rPr>
              <a:t>III.</a:t>
            </a:r>
            <a:endParaRPr lang="en-US" sz="4800" b="1" dirty="0">
              <a:solidFill>
                <a:srgbClr val="FF0000"/>
              </a:solidFill>
              <a:latin typeface="Times New Roman" panose="02020603050405020304" pitchFamily="18" charset="0"/>
              <a:cs typeface="Times New Roman" panose="02020603050405020304" pitchFamily="18" charset="0"/>
            </a:endParaRPr>
          </a:p>
        </p:txBody>
      </p:sp>
      <p:grpSp>
        <p:nvGrpSpPr>
          <p:cNvPr id="1657" name="Google Shape;1657;p42"/>
          <p:cNvGrpSpPr/>
          <p:nvPr/>
        </p:nvGrpSpPr>
        <p:grpSpPr>
          <a:xfrm>
            <a:off x="6288845" y="3158836"/>
            <a:ext cx="2539625" cy="1862860"/>
            <a:chOff x="5082468" y="1764859"/>
            <a:chExt cx="2428404" cy="2787569"/>
          </a:xfrm>
        </p:grpSpPr>
        <p:sp>
          <p:nvSpPr>
            <p:cNvPr id="1658" name="Google Shape;1658;p42"/>
            <p:cNvSpPr/>
            <p:nvPr/>
          </p:nvSpPr>
          <p:spPr>
            <a:xfrm rot="766940">
              <a:off x="5325890" y="1949681"/>
              <a:ext cx="1941560" cy="2417925"/>
            </a:xfrm>
            <a:custGeom>
              <a:avLst/>
              <a:gdLst/>
              <a:ahLst/>
              <a:cxnLst/>
              <a:rect l="l" t="t" r="r" b="b"/>
              <a:pathLst>
                <a:path w="36841" h="45880" extrusionOk="0">
                  <a:moveTo>
                    <a:pt x="16069" y="1"/>
                  </a:moveTo>
                  <a:cubicBezTo>
                    <a:pt x="14814" y="46"/>
                    <a:pt x="13787" y="457"/>
                    <a:pt x="13193" y="1165"/>
                  </a:cubicBezTo>
                  <a:cubicBezTo>
                    <a:pt x="12805" y="1530"/>
                    <a:pt x="12577" y="2055"/>
                    <a:pt x="12577" y="2626"/>
                  </a:cubicBezTo>
                  <a:lnTo>
                    <a:pt x="12577" y="2786"/>
                  </a:lnTo>
                  <a:cubicBezTo>
                    <a:pt x="12508" y="2808"/>
                    <a:pt x="12440" y="2831"/>
                    <a:pt x="12394" y="2854"/>
                  </a:cubicBezTo>
                  <a:cubicBezTo>
                    <a:pt x="12235" y="2877"/>
                    <a:pt x="12098" y="2922"/>
                    <a:pt x="11938" y="2968"/>
                  </a:cubicBezTo>
                  <a:lnTo>
                    <a:pt x="11869" y="2991"/>
                  </a:lnTo>
                  <a:cubicBezTo>
                    <a:pt x="11824" y="3014"/>
                    <a:pt x="11755" y="3037"/>
                    <a:pt x="11687" y="3037"/>
                  </a:cubicBezTo>
                  <a:cubicBezTo>
                    <a:pt x="11481" y="3105"/>
                    <a:pt x="11299" y="3174"/>
                    <a:pt x="11093" y="3242"/>
                  </a:cubicBezTo>
                  <a:cubicBezTo>
                    <a:pt x="10979" y="3288"/>
                    <a:pt x="10888" y="3333"/>
                    <a:pt x="10774" y="3356"/>
                  </a:cubicBezTo>
                  <a:cubicBezTo>
                    <a:pt x="10660" y="3402"/>
                    <a:pt x="10545" y="3447"/>
                    <a:pt x="10454" y="3493"/>
                  </a:cubicBezTo>
                  <a:cubicBezTo>
                    <a:pt x="10317" y="3539"/>
                    <a:pt x="10180" y="3607"/>
                    <a:pt x="10043" y="3676"/>
                  </a:cubicBezTo>
                  <a:cubicBezTo>
                    <a:pt x="9884" y="3721"/>
                    <a:pt x="9747" y="3790"/>
                    <a:pt x="9610" y="3858"/>
                  </a:cubicBezTo>
                  <a:cubicBezTo>
                    <a:pt x="9473" y="3927"/>
                    <a:pt x="9359" y="3972"/>
                    <a:pt x="9244" y="4041"/>
                  </a:cubicBezTo>
                  <a:cubicBezTo>
                    <a:pt x="9153" y="4087"/>
                    <a:pt x="9085" y="4132"/>
                    <a:pt x="8993" y="4155"/>
                  </a:cubicBezTo>
                  <a:cubicBezTo>
                    <a:pt x="4268" y="6620"/>
                    <a:pt x="982" y="11231"/>
                    <a:pt x="183" y="16481"/>
                  </a:cubicBezTo>
                  <a:cubicBezTo>
                    <a:pt x="160" y="16686"/>
                    <a:pt x="137" y="16914"/>
                    <a:pt x="91" y="17165"/>
                  </a:cubicBezTo>
                  <a:cubicBezTo>
                    <a:pt x="91" y="17211"/>
                    <a:pt x="91" y="17257"/>
                    <a:pt x="91" y="17280"/>
                  </a:cubicBezTo>
                  <a:cubicBezTo>
                    <a:pt x="91" y="17325"/>
                    <a:pt x="69" y="17371"/>
                    <a:pt x="69" y="17439"/>
                  </a:cubicBezTo>
                  <a:cubicBezTo>
                    <a:pt x="69" y="17622"/>
                    <a:pt x="46" y="17805"/>
                    <a:pt x="23" y="17987"/>
                  </a:cubicBezTo>
                  <a:cubicBezTo>
                    <a:pt x="23" y="18010"/>
                    <a:pt x="23" y="18124"/>
                    <a:pt x="23" y="18147"/>
                  </a:cubicBezTo>
                  <a:cubicBezTo>
                    <a:pt x="23" y="18170"/>
                    <a:pt x="23" y="18215"/>
                    <a:pt x="23" y="18238"/>
                  </a:cubicBezTo>
                  <a:cubicBezTo>
                    <a:pt x="0" y="18535"/>
                    <a:pt x="0" y="18763"/>
                    <a:pt x="0" y="18991"/>
                  </a:cubicBezTo>
                  <a:cubicBezTo>
                    <a:pt x="0" y="19265"/>
                    <a:pt x="0" y="19562"/>
                    <a:pt x="23" y="19836"/>
                  </a:cubicBezTo>
                  <a:cubicBezTo>
                    <a:pt x="23" y="19904"/>
                    <a:pt x="23" y="19973"/>
                    <a:pt x="46" y="20041"/>
                  </a:cubicBezTo>
                  <a:lnTo>
                    <a:pt x="46" y="20156"/>
                  </a:lnTo>
                  <a:cubicBezTo>
                    <a:pt x="46" y="20315"/>
                    <a:pt x="69" y="20498"/>
                    <a:pt x="91" y="20681"/>
                  </a:cubicBezTo>
                  <a:cubicBezTo>
                    <a:pt x="91" y="20749"/>
                    <a:pt x="91" y="20840"/>
                    <a:pt x="114" y="20932"/>
                  </a:cubicBezTo>
                  <a:lnTo>
                    <a:pt x="137" y="21069"/>
                  </a:lnTo>
                  <a:cubicBezTo>
                    <a:pt x="160" y="21205"/>
                    <a:pt x="160" y="21365"/>
                    <a:pt x="183" y="21479"/>
                  </a:cubicBezTo>
                  <a:cubicBezTo>
                    <a:pt x="206" y="21571"/>
                    <a:pt x="206" y="21662"/>
                    <a:pt x="228" y="21753"/>
                  </a:cubicBezTo>
                  <a:lnTo>
                    <a:pt x="251" y="21936"/>
                  </a:lnTo>
                  <a:cubicBezTo>
                    <a:pt x="274" y="22050"/>
                    <a:pt x="297" y="22164"/>
                    <a:pt x="320" y="22301"/>
                  </a:cubicBezTo>
                  <a:cubicBezTo>
                    <a:pt x="343" y="22392"/>
                    <a:pt x="365" y="22484"/>
                    <a:pt x="388" y="22575"/>
                  </a:cubicBezTo>
                  <a:lnTo>
                    <a:pt x="434" y="22735"/>
                  </a:lnTo>
                  <a:cubicBezTo>
                    <a:pt x="457" y="22849"/>
                    <a:pt x="479" y="22986"/>
                    <a:pt x="502" y="23100"/>
                  </a:cubicBezTo>
                  <a:cubicBezTo>
                    <a:pt x="525" y="23191"/>
                    <a:pt x="571" y="23283"/>
                    <a:pt x="594" y="23397"/>
                  </a:cubicBezTo>
                  <a:lnTo>
                    <a:pt x="616" y="23511"/>
                  </a:lnTo>
                  <a:cubicBezTo>
                    <a:pt x="662" y="23648"/>
                    <a:pt x="685" y="23762"/>
                    <a:pt x="731" y="23876"/>
                  </a:cubicBezTo>
                  <a:cubicBezTo>
                    <a:pt x="753" y="23990"/>
                    <a:pt x="799" y="24081"/>
                    <a:pt x="822" y="24196"/>
                  </a:cubicBezTo>
                  <a:lnTo>
                    <a:pt x="868" y="24287"/>
                  </a:lnTo>
                  <a:cubicBezTo>
                    <a:pt x="890" y="24401"/>
                    <a:pt x="936" y="24515"/>
                    <a:pt x="982" y="24629"/>
                  </a:cubicBezTo>
                  <a:cubicBezTo>
                    <a:pt x="1027" y="24743"/>
                    <a:pt x="1073" y="24880"/>
                    <a:pt x="1119" y="24994"/>
                  </a:cubicBezTo>
                  <a:lnTo>
                    <a:pt x="1119" y="25017"/>
                  </a:lnTo>
                  <a:cubicBezTo>
                    <a:pt x="1164" y="25131"/>
                    <a:pt x="1210" y="25268"/>
                    <a:pt x="1256" y="25383"/>
                  </a:cubicBezTo>
                  <a:cubicBezTo>
                    <a:pt x="1324" y="25497"/>
                    <a:pt x="1370" y="25634"/>
                    <a:pt x="1438" y="25771"/>
                  </a:cubicBezTo>
                  <a:cubicBezTo>
                    <a:pt x="1484" y="25885"/>
                    <a:pt x="1529" y="25999"/>
                    <a:pt x="1575" y="26090"/>
                  </a:cubicBezTo>
                  <a:cubicBezTo>
                    <a:pt x="1644" y="26227"/>
                    <a:pt x="1712" y="26364"/>
                    <a:pt x="1781" y="26478"/>
                  </a:cubicBezTo>
                  <a:cubicBezTo>
                    <a:pt x="1826" y="26592"/>
                    <a:pt x="1872" y="26706"/>
                    <a:pt x="1940" y="26798"/>
                  </a:cubicBezTo>
                  <a:cubicBezTo>
                    <a:pt x="2009" y="26935"/>
                    <a:pt x="2077" y="27072"/>
                    <a:pt x="2146" y="27186"/>
                  </a:cubicBezTo>
                  <a:cubicBezTo>
                    <a:pt x="2214" y="27300"/>
                    <a:pt x="2260" y="27391"/>
                    <a:pt x="2328" y="27482"/>
                  </a:cubicBezTo>
                  <a:cubicBezTo>
                    <a:pt x="2397" y="27619"/>
                    <a:pt x="2465" y="27756"/>
                    <a:pt x="2557" y="27870"/>
                  </a:cubicBezTo>
                  <a:cubicBezTo>
                    <a:pt x="2625" y="27962"/>
                    <a:pt x="2671" y="28076"/>
                    <a:pt x="2739" y="28144"/>
                  </a:cubicBezTo>
                  <a:cubicBezTo>
                    <a:pt x="2808" y="28281"/>
                    <a:pt x="2899" y="28418"/>
                    <a:pt x="2990" y="28532"/>
                  </a:cubicBezTo>
                  <a:cubicBezTo>
                    <a:pt x="3059" y="28624"/>
                    <a:pt x="3104" y="28715"/>
                    <a:pt x="3173" y="28806"/>
                  </a:cubicBezTo>
                  <a:cubicBezTo>
                    <a:pt x="3264" y="28920"/>
                    <a:pt x="3355" y="29057"/>
                    <a:pt x="3470" y="29172"/>
                  </a:cubicBezTo>
                  <a:cubicBezTo>
                    <a:pt x="3515" y="29263"/>
                    <a:pt x="3584" y="29331"/>
                    <a:pt x="3652" y="29400"/>
                  </a:cubicBezTo>
                  <a:cubicBezTo>
                    <a:pt x="3744" y="29537"/>
                    <a:pt x="3858" y="29674"/>
                    <a:pt x="3972" y="29788"/>
                  </a:cubicBezTo>
                  <a:cubicBezTo>
                    <a:pt x="4017" y="29856"/>
                    <a:pt x="4063" y="29925"/>
                    <a:pt x="4132" y="29993"/>
                  </a:cubicBezTo>
                  <a:cubicBezTo>
                    <a:pt x="4246" y="30130"/>
                    <a:pt x="4360" y="30267"/>
                    <a:pt x="4497" y="30381"/>
                  </a:cubicBezTo>
                  <a:cubicBezTo>
                    <a:pt x="4520" y="30427"/>
                    <a:pt x="4565" y="30473"/>
                    <a:pt x="4611" y="30518"/>
                  </a:cubicBezTo>
                  <a:lnTo>
                    <a:pt x="4657" y="30564"/>
                  </a:lnTo>
                  <a:cubicBezTo>
                    <a:pt x="4771" y="30701"/>
                    <a:pt x="4908" y="30815"/>
                    <a:pt x="5045" y="30952"/>
                  </a:cubicBezTo>
                  <a:cubicBezTo>
                    <a:pt x="5067" y="30998"/>
                    <a:pt x="5182" y="31089"/>
                    <a:pt x="5182" y="31089"/>
                  </a:cubicBezTo>
                  <a:cubicBezTo>
                    <a:pt x="5318" y="31226"/>
                    <a:pt x="5478" y="31363"/>
                    <a:pt x="5615" y="31500"/>
                  </a:cubicBezTo>
                  <a:cubicBezTo>
                    <a:pt x="5638" y="31523"/>
                    <a:pt x="5752" y="31614"/>
                    <a:pt x="5752" y="31614"/>
                  </a:cubicBezTo>
                  <a:cubicBezTo>
                    <a:pt x="5889" y="31751"/>
                    <a:pt x="6049" y="31865"/>
                    <a:pt x="6231" y="32002"/>
                  </a:cubicBezTo>
                  <a:lnTo>
                    <a:pt x="6300" y="32070"/>
                  </a:lnTo>
                  <a:cubicBezTo>
                    <a:pt x="6505" y="32230"/>
                    <a:pt x="6688" y="32367"/>
                    <a:pt x="6848" y="32481"/>
                  </a:cubicBezTo>
                  <a:cubicBezTo>
                    <a:pt x="6848" y="32481"/>
                    <a:pt x="6893" y="32527"/>
                    <a:pt x="6893" y="32527"/>
                  </a:cubicBezTo>
                  <a:cubicBezTo>
                    <a:pt x="8582" y="33759"/>
                    <a:pt x="10523" y="34672"/>
                    <a:pt x="12554" y="35197"/>
                  </a:cubicBezTo>
                  <a:lnTo>
                    <a:pt x="12554" y="38210"/>
                  </a:lnTo>
                  <a:cubicBezTo>
                    <a:pt x="11504" y="38553"/>
                    <a:pt x="10409" y="39123"/>
                    <a:pt x="9747" y="40082"/>
                  </a:cubicBezTo>
                  <a:cubicBezTo>
                    <a:pt x="9747" y="40082"/>
                    <a:pt x="9724" y="40128"/>
                    <a:pt x="9724" y="40128"/>
                  </a:cubicBezTo>
                  <a:cubicBezTo>
                    <a:pt x="9632" y="40265"/>
                    <a:pt x="9564" y="40402"/>
                    <a:pt x="9473" y="40584"/>
                  </a:cubicBezTo>
                  <a:lnTo>
                    <a:pt x="9450" y="40630"/>
                  </a:lnTo>
                  <a:cubicBezTo>
                    <a:pt x="9381" y="40790"/>
                    <a:pt x="9336" y="40972"/>
                    <a:pt x="9290" y="41132"/>
                  </a:cubicBezTo>
                  <a:cubicBezTo>
                    <a:pt x="9290" y="41155"/>
                    <a:pt x="9290" y="41200"/>
                    <a:pt x="9267" y="41223"/>
                  </a:cubicBezTo>
                  <a:cubicBezTo>
                    <a:pt x="9244" y="41429"/>
                    <a:pt x="9222" y="41588"/>
                    <a:pt x="9222" y="41771"/>
                  </a:cubicBezTo>
                  <a:cubicBezTo>
                    <a:pt x="9222" y="44236"/>
                    <a:pt x="12052" y="45880"/>
                    <a:pt x="16252" y="45880"/>
                  </a:cubicBezTo>
                  <a:cubicBezTo>
                    <a:pt x="20452" y="45880"/>
                    <a:pt x="23282" y="44236"/>
                    <a:pt x="23282" y="41771"/>
                  </a:cubicBezTo>
                  <a:cubicBezTo>
                    <a:pt x="23282" y="41657"/>
                    <a:pt x="23282" y="41543"/>
                    <a:pt x="23259" y="41429"/>
                  </a:cubicBezTo>
                  <a:cubicBezTo>
                    <a:pt x="23259" y="41383"/>
                    <a:pt x="23259" y="41360"/>
                    <a:pt x="23236" y="41315"/>
                  </a:cubicBezTo>
                  <a:cubicBezTo>
                    <a:pt x="23236" y="41246"/>
                    <a:pt x="23236" y="41178"/>
                    <a:pt x="23213" y="41132"/>
                  </a:cubicBezTo>
                  <a:cubicBezTo>
                    <a:pt x="23213" y="41109"/>
                    <a:pt x="23213" y="41109"/>
                    <a:pt x="23213" y="41086"/>
                  </a:cubicBezTo>
                  <a:cubicBezTo>
                    <a:pt x="23191" y="41063"/>
                    <a:pt x="23191" y="41018"/>
                    <a:pt x="23168" y="40995"/>
                  </a:cubicBezTo>
                  <a:cubicBezTo>
                    <a:pt x="23168" y="40927"/>
                    <a:pt x="23145" y="40858"/>
                    <a:pt x="23122" y="40812"/>
                  </a:cubicBezTo>
                  <a:cubicBezTo>
                    <a:pt x="23099" y="40767"/>
                    <a:pt x="23099" y="40744"/>
                    <a:pt x="23077" y="40698"/>
                  </a:cubicBezTo>
                  <a:cubicBezTo>
                    <a:pt x="23077" y="40698"/>
                    <a:pt x="23077" y="40675"/>
                    <a:pt x="23077" y="40675"/>
                  </a:cubicBezTo>
                  <a:cubicBezTo>
                    <a:pt x="23054" y="40607"/>
                    <a:pt x="23031" y="40561"/>
                    <a:pt x="23008" y="40516"/>
                  </a:cubicBezTo>
                  <a:cubicBezTo>
                    <a:pt x="22985" y="40470"/>
                    <a:pt x="22962" y="40424"/>
                    <a:pt x="22940" y="40402"/>
                  </a:cubicBezTo>
                  <a:cubicBezTo>
                    <a:pt x="22917" y="40333"/>
                    <a:pt x="22894" y="40287"/>
                    <a:pt x="22848" y="40242"/>
                  </a:cubicBezTo>
                  <a:cubicBezTo>
                    <a:pt x="22848" y="40219"/>
                    <a:pt x="22825" y="40173"/>
                    <a:pt x="22803" y="40150"/>
                  </a:cubicBezTo>
                  <a:cubicBezTo>
                    <a:pt x="22757" y="40082"/>
                    <a:pt x="22734" y="40036"/>
                    <a:pt x="22689" y="39991"/>
                  </a:cubicBezTo>
                  <a:cubicBezTo>
                    <a:pt x="22689" y="39968"/>
                    <a:pt x="22666" y="39945"/>
                    <a:pt x="22620" y="39899"/>
                  </a:cubicBezTo>
                  <a:cubicBezTo>
                    <a:pt x="22574" y="39831"/>
                    <a:pt x="22529" y="39762"/>
                    <a:pt x="22460" y="39717"/>
                  </a:cubicBezTo>
                  <a:cubicBezTo>
                    <a:pt x="22437" y="39671"/>
                    <a:pt x="22415" y="39648"/>
                    <a:pt x="22392" y="39625"/>
                  </a:cubicBezTo>
                  <a:cubicBezTo>
                    <a:pt x="22369" y="39603"/>
                    <a:pt x="22323" y="39557"/>
                    <a:pt x="22278" y="39511"/>
                  </a:cubicBezTo>
                  <a:cubicBezTo>
                    <a:pt x="22255" y="39489"/>
                    <a:pt x="22232" y="39466"/>
                    <a:pt x="22209" y="39443"/>
                  </a:cubicBezTo>
                  <a:cubicBezTo>
                    <a:pt x="22164" y="39397"/>
                    <a:pt x="22141" y="39374"/>
                    <a:pt x="22095" y="39352"/>
                  </a:cubicBezTo>
                  <a:cubicBezTo>
                    <a:pt x="22072" y="39329"/>
                    <a:pt x="22027" y="39283"/>
                    <a:pt x="22004" y="39283"/>
                  </a:cubicBezTo>
                  <a:cubicBezTo>
                    <a:pt x="21981" y="39237"/>
                    <a:pt x="21958" y="39215"/>
                    <a:pt x="21912" y="39192"/>
                  </a:cubicBezTo>
                  <a:cubicBezTo>
                    <a:pt x="21867" y="39169"/>
                    <a:pt x="21844" y="39146"/>
                    <a:pt x="21821" y="39123"/>
                  </a:cubicBezTo>
                  <a:cubicBezTo>
                    <a:pt x="21776" y="39100"/>
                    <a:pt x="21753" y="39078"/>
                    <a:pt x="21730" y="39055"/>
                  </a:cubicBezTo>
                  <a:cubicBezTo>
                    <a:pt x="21684" y="39032"/>
                    <a:pt x="21661" y="39009"/>
                    <a:pt x="21616" y="38986"/>
                  </a:cubicBezTo>
                  <a:lnTo>
                    <a:pt x="21524" y="38918"/>
                  </a:lnTo>
                  <a:cubicBezTo>
                    <a:pt x="21502" y="38895"/>
                    <a:pt x="21456" y="38872"/>
                    <a:pt x="21410" y="38849"/>
                  </a:cubicBezTo>
                  <a:cubicBezTo>
                    <a:pt x="21387" y="38849"/>
                    <a:pt x="21365" y="38827"/>
                    <a:pt x="21342" y="38804"/>
                  </a:cubicBezTo>
                  <a:cubicBezTo>
                    <a:pt x="20931" y="38576"/>
                    <a:pt x="20474" y="38370"/>
                    <a:pt x="19949" y="38210"/>
                  </a:cubicBezTo>
                  <a:lnTo>
                    <a:pt x="19949" y="37480"/>
                  </a:lnTo>
                  <a:cubicBezTo>
                    <a:pt x="21912" y="37160"/>
                    <a:pt x="24537" y="36521"/>
                    <a:pt x="26934" y="35220"/>
                  </a:cubicBezTo>
                  <a:cubicBezTo>
                    <a:pt x="33234" y="31819"/>
                    <a:pt x="36840" y="26136"/>
                    <a:pt x="36840" y="19585"/>
                  </a:cubicBezTo>
                  <a:cubicBezTo>
                    <a:pt x="36817" y="14061"/>
                    <a:pt x="34603" y="8834"/>
                    <a:pt x="30746" y="5273"/>
                  </a:cubicBezTo>
                  <a:cubicBezTo>
                    <a:pt x="27002" y="1827"/>
                    <a:pt x="22095" y="959"/>
                    <a:pt x="18945" y="800"/>
                  </a:cubicBezTo>
                  <a:cubicBezTo>
                    <a:pt x="18283" y="298"/>
                    <a:pt x="17347" y="1"/>
                    <a:pt x="16275" y="1"/>
                  </a:cubicBez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42"/>
            <p:cNvSpPr/>
            <p:nvPr/>
          </p:nvSpPr>
          <p:spPr>
            <a:xfrm rot="766940">
              <a:off x="5704572" y="3994002"/>
              <a:ext cx="522109" cy="214177"/>
            </a:xfrm>
            <a:custGeom>
              <a:avLst/>
              <a:gdLst/>
              <a:ahLst/>
              <a:cxnLst/>
              <a:rect l="l" t="t" r="r" b="b"/>
              <a:pathLst>
                <a:path w="9907" h="4064" extrusionOk="0">
                  <a:moveTo>
                    <a:pt x="4954" y="1"/>
                  </a:moveTo>
                  <a:cubicBezTo>
                    <a:pt x="2215" y="1"/>
                    <a:pt x="1" y="914"/>
                    <a:pt x="1" y="2032"/>
                  </a:cubicBezTo>
                  <a:cubicBezTo>
                    <a:pt x="1" y="3150"/>
                    <a:pt x="2215" y="4064"/>
                    <a:pt x="4954" y="4064"/>
                  </a:cubicBezTo>
                  <a:cubicBezTo>
                    <a:pt x="7693" y="4064"/>
                    <a:pt x="9907" y="3150"/>
                    <a:pt x="9907" y="2032"/>
                  </a:cubicBezTo>
                  <a:cubicBezTo>
                    <a:pt x="9907" y="914"/>
                    <a:pt x="7693" y="1"/>
                    <a:pt x="4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42"/>
            <p:cNvSpPr/>
            <p:nvPr/>
          </p:nvSpPr>
          <p:spPr>
            <a:xfrm rot="766940">
              <a:off x="5700183" y="4033193"/>
              <a:ext cx="522109" cy="174493"/>
            </a:xfrm>
            <a:custGeom>
              <a:avLst/>
              <a:gdLst/>
              <a:ahLst/>
              <a:cxnLst/>
              <a:rect l="l" t="t" r="r" b="b"/>
              <a:pathLst>
                <a:path w="9907" h="3311" extrusionOk="0">
                  <a:moveTo>
                    <a:pt x="8788" y="1"/>
                  </a:moveTo>
                  <a:cubicBezTo>
                    <a:pt x="8697" y="959"/>
                    <a:pt x="6780" y="1736"/>
                    <a:pt x="4383" y="1736"/>
                  </a:cubicBezTo>
                  <a:cubicBezTo>
                    <a:pt x="2534" y="1736"/>
                    <a:pt x="937" y="1256"/>
                    <a:pt x="297" y="594"/>
                  </a:cubicBezTo>
                  <a:cubicBezTo>
                    <a:pt x="115" y="800"/>
                    <a:pt x="1" y="1051"/>
                    <a:pt x="1" y="1279"/>
                  </a:cubicBezTo>
                  <a:cubicBezTo>
                    <a:pt x="1" y="2397"/>
                    <a:pt x="2215" y="3311"/>
                    <a:pt x="4954" y="3311"/>
                  </a:cubicBezTo>
                  <a:cubicBezTo>
                    <a:pt x="7693" y="3311"/>
                    <a:pt x="9907" y="2397"/>
                    <a:pt x="9907" y="1279"/>
                  </a:cubicBezTo>
                  <a:cubicBezTo>
                    <a:pt x="9907" y="800"/>
                    <a:pt x="9496" y="343"/>
                    <a:pt x="8788"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42"/>
            <p:cNvSpPr/>
            <p:nvPr/>
          </p:nvSpPr>
          <p:spPr>
            <a:xfrm rot="766940">
              <a:off x="5937563" y="3584264"/>
              <a:ext cx="170857" cy="528117"/>
            </a:xfrm>
            <a:custGeom>
              <a:avLst/>
              <a:gdLst/>
              <a:ahLst/>
              <a:cxnLst/>
              <a:rect l="l" t="t" r="r" b="b"/>
              <a:pathLst>
                <a:path w="3242" h="10021" extrusionOk="0">
                  <a:moveTo>
                    <a:pt x="1621" y="0"/>
                  </a:moveTo>
                  <a:cubicBezTo>
                    <a:pt x="845" y="0"/>
                    <a:pt x="183" y="228"/>
                    <a:pt x="23" y="548"/>
                  </a:cubicBezTo>
                  <a:lnTo>
                    <a:pt x="0" y="548"/>
                  </a:lnTo>
                  <a:lnTo>
                    <a:pt x="0" y="2739"/>
                  </a:lnTo>
                  <a:lnTo>
                    <a:pt x="0" y="3150"/>
                  </a:lnTo>
                  <a:lnTo>
                    <a:pt x="0" y="4611"/>
                  </a:lnTo>
                  <a:lnTo>
                    <a:pt x="0" y="5341"/>
                  </a:lnTo>
                  <a:lnTo>
                    <a:pt x="0" y="6756"/>
                  </a:lnTo>
                  <a:lnTo>
                    <a:pt x="0" y="7213"/>
                  </a:lnTo>
                  <a:lnTo>
                    <a:pt x="0" y="9358"/>
                  </a:lnTo>
                  <a:cubicBezTo>
                    <a:pt x="23" y="9724"/>
                    <a:pt x="731" y="10020"/>
                    <a:pt x="1621" y="10020"/>
                  </a:cubicBezTo>
                  <a:cubicBezTo>
                    <a:pt x="2511" y="10020"/>
                    <a:pt x="3241" y="9724"/>
                    <a:pt x="3241" y="9358"/>
                  </a:cubicBezTo>
                  <a:lnTo>
                    <a:pt x="3241" y="7213"/>
                  </a:lnTo>
                  <a:lnTo>
                    <a:pt x="3241" y="6756"/>
                  </a:lnTo>
                  <a:lnTo>
                    <a:pt x="3241" y="5341"/>
                  </a:lnTo>
                  <a:lnTo>
                    <a:pt x="3241" y="4611"/>
                  </a:lnTo>
                  <a:lnTo>
                    <a:pt x="3241" y="3150"/>
                  </a:lnTo>
                  <a:lnTo>
                    <a:pt x="3241" y="2739"/>
                  </a:lnTo>
                  <a:lnTo>
                    <a:pt x="3241" y="548"/>
                  </a:lnTo>
                  <a:lnTo>
                    <a:pt x="3219" y="548"/>
                  </a:lnTo>
                  <a:cubicBezTo>
                    <a:pt x="3082" y="228"/>
                    <a:pt x="2420" y="0"/>
                    <a:pt x="16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42"/>
            <p:cNvSpPr/>
            <p:nvPr/>
          </p:nvSpPr>
          <p:spPr>
            <a:xfrm rot="766940">
              <a:off x="5962848" y="3587097"/>
              <a:ext cx="170857" cy="299553"/>
            </a:xfrm>
            <a:custGeom>
              <a:avLst/>
              <a:gdLst/>
              <a:ahLst/>
              <a:cxnLst/>
              <a:rect l="l" t="t" r="r" b="b"/>
              <a:pathLst>
                <a:path w="3242" h="5684" extrusionOk="0">
                  <a:moveTo>
                    <a:pt x="1621" y="0"/>
                  </a:moveTo>
                  <a:cubicBezTo>
                    <a:pt x="845" y="0"/>
                    <a:pt x="183" y="228"/>
                    <a:pt x="23" y="548"/>
                  </a:cubicBezTo>
                  <a:lnTo>
                    <a:pt x="0" y="548"/>
                  </a:lnTo>
                  <a:lnTo>
                    <a:pt x="0" y="3127"/>
                  </a:lnTo>
                  <a:cubicBezTo>
                    <a:pt x="1415" y="3424"/>
                    <a:pt x="2625" y="4383"/>
                    <a:pt x="3241" y="5684"/>
                  </a:cubicBezTo>
                  <a:lnTo>
                    <a:pt x="3241" y="548"/>
                  </a:lnTo>
                  <a:lnTo>
                    <a:pt x="3219" y="548"/>
                  </a:lnTo>
                  <a:cubicBezTo>
                    <a:pt x="3082" y="228"/>
                    <a:pt x="2420" y="0"/>
                    <a:pt x="162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42"/>
            <p:cNvSpPr/>
            <p:nvPr/>
          </p:nvSpPr>
          <p:spPr>
            <a:xfrm rot="766940">
              <a:off x="6021878" y="3593708"/>
              <a:ext cx="85481" cy="528117"/>
            </a:xfrm>
            <a:custGeom>
              <a:avLst/>
              <a:gdLst/>
              <a:ahLst/>
              <a:cxnLst/>
              <a:rect l="l" t="t" r="r" b="b"/>
              <a:pathLst>
                <a:path w="1622" h="10021" extrusionOk="0">
                  <a:moveTo>
                    <a:pt x="1" y="0"/>
                  </a:moveTo>
                  <a:lnTo>
                    <a:pt x="1" y="10020"/>
                  </a:lnTo>
                  <a:cubicBezTo>
                    <a:pt x="891" y="10020"/>
                    <a:pt x="1621" y="9724"/>
                    <a:pt x="1621" y="9358"/>
                  </a:cubicBezTo>
                  <a:lnTo>
                    <a:pt x="1621" y="548"/>
                  </a:lnTo>
                  <a:lnTo>
                    <a:pt x="1599" y="548"/>
                  </a:lnTo>
                  <a:cubicBezTo>
                    <a:pt x="1462" y="228"/>
                    <a:pt x="800" y="0"/>
                    <a:pt x="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42"/>
            <p:cNvSpPr/>
            <p:nvPr/>
          </p:nvSpPr>
          <p:spPr>
            <a:xfrm rot="766940">
              <a:off x="5483595" y="2163693"/>
              <a:ext cx="1544563" cy="1544615"/>
            </a:xfrm>
            <a:custGeom>
              <a:avLst/>
              <a:gdLst/>
              <a:ahLst/>
              <a:cxnLst/>
              <a:rect l="l" t="t" r="r" b="b"/>
              <a:pathLst>
                <a:path w="29308" h="29309" extrusionOk="0">
                  <a:moveTo>
                    <a:pt x="14654" y="1"/>
                  </a:moveTo>
                  <a:cubicBezTo>
                    <a:pt x="6551" y="1"/>
                    <a:pt x="0" y="6574"/>
                    <a:pt x="0" y="14654"/>
                  </a:cubicBezTo>
                  <a:cubicBezTo>
                    <a:pt x="0" y="22757"/>
                    <a:pt x="6551" y="29308"/>
                    <a:pt x="14654" y="29308"/>
                  </a:cubicBezTo>
                  <a:cubicBezTo>
                    <a:pt x="22734" y="29308"/>
                    <a:pt x="29308" y="22757"/>
                    <a:pt x="29308" y="14654"/>
                  </a:cubicBezTo>
                  <a:cubicBezTo>
                    <a:pt x="29308" y="6574"/>
                    <a:pt x="22734" y="1"/>
                    <a:pt x="1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42"/>
            <p:cNvSpPr/>
            <p:nvPr/>
          </p:nvSpPr>
          <p:spPr>
            <a:xfrm rot="766940">
              <a:off x="5655929" y="2218437"/>
              <a:ext cx="984034" cy="984034"/>
            </a:xfrm>
            <a:custGeom>
              <a:avLst/>
              <a:gdLst/>
              <a:ahLst/>
              <a:cxnLst/>
              <a:rect l="l" t="t" r="r" b="b"/>
              <a:pathLst>
                <a:path w="18672" h="18672" extrusionOk="0">
                  <a:moveTo>
                    <a:pt x="9336" y="0"/>
                  </a:moveTo>
                  <a:cubicBezTo>
                    <a:pt x="4177" y="0"/>
                    <a:pt x="0" y="4177"/>
                    <a:pt x="0" y="9336"/>
                  </a:cubicBezTo>
                  <a:cubicBezTo>
                    <a:pt x="0" y="14494"/>
                    <a:pt x="4177" y="18671"/>
                    <a:pt x="9336" y="18671"/>
                  </a:cubicBezTo>
                  <a:cubicBezTo>
                    <a:pt x="14494" y="18671"/>
                    <a:pt x="18671" y="14494"/>
                    <a:pt x="18671" y="9336"/>
                  </a:cubicBezTo>
                  <a:cubicBezTo>
                    <a:pt x="18671" y="4177"/>
                    <a:pt x="14494" y="0"/>
                    <a:pt x="9336"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42"/>
            <p:cNvSpPr/>
            <p:nvPr/>
          </p:nvSpPr>
          <p:spPr>
            <a:xfrm rot="766940">
              <a:off x="5476011" y="2231405"/>
              <a:ext cx="1544563" cy="1476051"/>
            </a:xfrm>
            <a:custGeom>
              <a:avLst/>
              <a:gdLst/>
              <a:ahLst/>
              <a:cxnLst/>
              <a:rect l="l" t="t" r="r" b="b"/>
              <a:pathLst>
                <a:path w="29308" h="28008" extrusionOk="0">
                  <a:moveTo>
                    <a:pt x="20680" y="1"/>
                  </a:moveTo>
                  <a:lnTo>
                    <a:pt x="20680" y="1"/>
                  </a:lnTo>
                  <a:cubicBezTo>
                    <a:pt x="23259" y="2306"/>
                    <a:pt x="24903" y="5639"/>
                    <a:pt x="24903" y="9382"/>
                  </a:cubicBezTo>
                  <a:cubicBezTo>
                    <a:pt x="24903" y="16298"/>
                    <a:pt x="19288" y="21913"/>
                    <a:pt x="12372" y="21913"/>
                  </a:cubicBezTo>
                  <a:cubicBezTo>
                    <a:pt x="6277" y="21913"/>
                    <a:pt x="1233" y="17599"/>
                    <a:pt x="69" y="11847"/>
                  </a:cubicBezTo>
                  <a:cubicBezTo>
                    <a:pt x="23" y="12349"/>
                    <a:pt x="0" y="12851"/>
                    <a:pt x="0" y="13353"/>
                  </a:cubicBezTo>
                  <a:cubicBezTo>
                    <a:pt x="0" y="21456"/>
                    <a:pt x="6551" y="28007"/>
                    <a:pt x="14654" y="28007"/>
                  </a:cubicBezTo>
                  <a:cubicBezTo>
                    <a:pt x="22734" y="28007"/>
                    <a:pt x="29308" y="21456"/>
                    <a:pt x="29308" y="13353"/>
                  </a:cubicBezTo>
                  <a:cubicBezTo>
                    <a:pt x="29308" y="7419"/>
                    <a:pt x="25770" y="2306"/>
                    <a:pt x="20680"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42"/>
            <p:cNvSpPr/>
            <p:nvPr/>
          </p:nvSpPr>
          <p:spPr>
            <a:xfrm rot="766940">
              <a:off x="5422739" y="2708244"/>
              <a:ext cx="793941" cy="907934"/>
            </a:xfrm>
            <a:custGeom>
              <a:avLst/>
              <a:gdLst/>
              <a:ahLst/>
              <a:cxnLst/>
              <a:rect l="l" t="t" r="r" b="b"/>
              <a:pathLst>
                <a:path w="15065" h="17228" extrusionOk="0">
                  <a:moveTo>
                    <a:pt x="2579" y="1"/>
                  </a:moveTo>
                  <a:cubicBezTo>
                    <a:pt x="1819" y="1"/>
                    <a:pt x="959" y="130"/>
                    <a:pt x="160" y="382"/>
                  </a:cubicBezTo>
                  <a:cubicBezTo>
                    <a:pt x="46" y="1113"/>
                    <a:pt x="0" y="1843"/>
                    <a:pt x="0" y="2596"/>
                  </a:cubicBezTo>
                  <a:cubicBezTo>
                    <a:pt x="0" y="10380"/>
                    <a:pt x="6049" y="16725"/>
                    <a:pt x="13695" y="17227"/>
                  </a:cubicBezTo>
                  <a:cubicBezTo>
                    <a:pt x="14494" y="16543"/>
                    <a:pt x="15065" y="15675"/>
                    <a:pt x="14654" y="14534"/>
                  </a:cubicBezTo>
                  <a:cubicBezTo>
                    <a:pt x="14220" y="13393"/>
                    <a:pt x="13148" y="13416"/>
                    <a:pt x="12235" y="12822"/>
                  </a:cubicBezTo>
                  <a:cubicBezTo>
                    <a:pt x="10363" y="11612"/>
                    <a:pt x="12988" y="9056"/>
                    <a:pt x="10660" y="7801"/>
                  </a:cubicBezTo>
                  <a:cubicBezTo>
                    <a:pt x="9655" y="7253"/>
                    <a:pt x="8286" y="7915"/>
                    <a:pt x="7396" y="7070"/>
                  </a:cubicBezTo>
                  <a:cubicBezTo>
                    <a:pt x="6369" y="6089"/>
                    <a:pt x="6962" y="4856"/>
                    <a:pt x="6825" y="3669"/>
                  </a:cubicBezTo>
                  <a:cubicBezTo>
                    <a:pt x="6642" y="2117"/>
                    <a:pt x="5501" y="702"/>
                    <a:pt x="3995" y="200"/>
                  </a:cubicBezTo>
                  <a:cubicBezTo>
                    <a:pt x="3614" y="67"/>
                    <a:pt x="3122" y="1"/>
                    <a:pt x="25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42"/>
            <p:cNvSpPr/>
            <p:nvPr/>
          </p:nvSpPr>
          <p:spPr>
            <a:xfrm rot="766940">
              <a:off x="5453544" y="2712222"/>
              <a:ext cx="762690" cy="907407"/>
            </a:xfrm>
            <a:custGeom>
              <a:avLst/>
              <a:gdLst/>
              <a:ahLst/>
              <a:cxnLst/>
              <a:rect l="l" t="t" r="r" b="b"/>
              <a:pathLst>
                <a:path w="14472" h="17218" extrusionOk="0">
                  <a:moveTo>
                    <a:pt x="1999" y="0"/>
                  </a:moveTo>
                  <a:cubicBezTo>
                    <a:pt x="1373" y="0"/>
                    <a:pt x="677" y="86"/>
                    <a:pt x="1" y="258"/>
                  </a:cubicBezTo>
                  <a:cubicBezTo>
                    <a:pt x="401" y="193"/>
                    <a:pt x="793" y="162"/>
                    <a:pt x="1160" y="162"/>
                  </a:cubicBezTo>
                  <a:cubicBezTo>
                    <a:pt x="1695" y="162"/>
                    <a:pt x="2178" y="228"/>
                    <a:pt x="2557" y="350"/>
                  </a:cubicBezTo>
                  <a:cubicBezTo>
                    <a:pt x="4064" y="852"/>
                    <a:pt x="5205" y="2267"/>
                    <a:pt x="5387" y="3842"/>
                  </a:cubicBezTo>
                  <a:cubicBezTo>
                    <a:pt x="5524" y="5006"/>
                    <a:pt x="4931" y="6261"/>
                    <a:pt x="5958" y="7220"/>
                  </a:cubicBezTo>
                  <a:cubicBezTo>
                    <a:pt x="6848" y="8065"/>
                    <a:pt x="8195" y="7403"/>
                    <a:pt x="9222" y="7950"/>
                  </a:cubicBezTo>
                  <a:cubicBezTo>
                    <a:pt x="11550" y="9206"/>
                    <a:pt x="8925" y="11762"/>
                    <a:pt x="10797" y="12972"/>
                  </a:cubicBezTo>
                  <a:cubicBezTo>
                    <a:pt x="11710" y="13565"/>
                    <a:pt x="12783" y="13543"/>
                    <a:pt x="13217" y="14707"/>
                  </a:cubicBezTo>
                  <a:cubicBezTo>
                    <a:pt x="13582" y="15711"/>
                    <a:pt x="13148" y="16510"/>
                    <a:pt x="12486" y="17149"/>
                  </a:cubicBezTo>
                  <a:cubicBezTo>
                    <a:pt x="12692" y="17172"/>
                    <a:pt x="12897" y="17195"/>
                    <a:pt x="13102" y="17217"/>
                  </a:cubicBezTo>
                  <a:cubicBezTo>
                    <a:pt x="13901" y="16533"/>
                    <a:pt x="14472" y="15665"/>
                    <a:pt x="14061" y="14524"/>
                  </a:cubicBezTo>
                  <a:cubicBezTo>
                    <a:pt x="13627" y="13383"/>
                    <a:pt x="12555" y="13406"/>
                    <a:pt x="11642" y="12812"/>
                  </a:cubicBezTo>
                  <a:cubicBezTo>
                    <a:pt x="9770" y="11602"/>
                    <a:pt x="12395" y="9046"/>
                    <a:pt x="10067" y="7791"/>
                  </a:cubicBezTo>
                  <a:cubicBezTo>
                    <a:pt x="9062" y="7243"/>
                    <a:pt x="7693" y="7905"/>
                    <a:pt x="6803" y="7060"/>
                  </a:cubicBezTo>
                  <a:cubicBezTo>
                    <a:pt x="5776" y="6079"/>
                    <a:pt x="6369" y="4846"/>
                    <a:pt x="6232" y="3659"/>
                  </a:cubicBezTo>
                  <a:cubicBezTo>
                    <a:pt x="6049" y="2107"/>
                    <a:pt x="4908" y="692"/>
                    <a:pt x="3402" y="190"/>
                  </a:cubicBezTo>
                  <a:cubicBezTo>
                    <a:pt x="3022" y="63"/>
                    <a:pt x="2536" y="0"/>
                    <a:pt x="1999" y="0"/>
                  </a:cubicBezTo>
                  <a:close/>
                </a:path>
              </a:pathLst>
            </a:custGeom>
            <a:solidFill>
              <a:srgbClr val="0047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42"/>
            <p:cNvSpPr/>
            <p:nvPr/>
          </p:nvSpPr>
          <p:spPr>
            <a:xfrm rot="766940">
              <a:off x="5903801" y="2210759"/>
              <a:ext cx="1168066" cy="1107197"/>
            </a:xfrm>
            <a:custGeom>
              <a:avLst/>
              <a:gdLst/>
              <a:ahLst/>
              <a:cxnLst/>
              <a:rect l="l" t="t" r="r" b="b"/>
              <a:pathLst>
                <a:path w="22164" h="21009" extrusionOk="0">
                  <a:moveTo>
                    <a:pt x="7510" y="1"/>
                  </a:moveTo>
                  <a:cubicBezTo>
                    <a:pt x="4771" y="1"/>
                    <a:pt x="2192" y="754"/>
                    <a:pt x="1" y="2078"/>
                  </a:cubicBezTo>
                  <a:cubicBezTo>
                    <a:pt x="297" y="2534"/>
                    <a:pt x="708" y="2877"/>
                    <a:pt x="1279" y="3059"/>
                  </a:cubicBezTo>
                  <a:cubicBezTo>
                    <a:pt x="3447" y="3767"/>
                    <a:pt x="6186" y="2489"/>
                    <a:pt x="7624" y="4862"/>
                  </a:cubicBezTo>
                  <a:cubicBezTo>
                    <a:pt x="8916" y="6982"/>
                    <a:pt x="7584" y="14474"/>
                    <a:pt x="10921" y="14474"/>
                  </a:cubicBezTo>
                  <a:cubicBezTo>
                    <a:pt x="11357" y="14474"/>
                    <a:pt x="11874" y="14346"/>
                    <a:pt x="12486" y="14061"/>
                  </a:cubicBezTo>
                  <a:cubicBezTo>
                    <a:pt x="13168" y="13760"/>
                    <a:pt x="13833" y="12841"/>
                    <a:pt x="14682" y="12841"/>
                  </a:cubicBezTo>
                  <a:cubicBezTo>
                    <a:pt x="14799" y="12841"/>
                    <a:pt x="14919" y="12858"/>
                    <a:pt x="15042" y="12897"/>
                  </a:cubicBezTo>
                  <a:cubicBezTo>
                    <a:pt x="16321" y="13308"/>
                    <a:pt x="16663" y="15910"/>
                    <a:pt x="16960" y="16914"/>
                  </a:cubicBezTo>
                  <a:cubicBezTo>
                    <a:pt x="17532" y="18961"/>
                    <a:pt x="18741" y="21008"/>
                    <a:pt x="20505" y="21008"/>
                  </a:cubicBezTo>
                  <a:cubicBezTo>
                    <a:pt x="20570" y="21008"/>
                    <a:pt x="20636" y="21006"/>
                    <a:pt x="20703" y="21000"/>
                  </a:cubicBezTo>
                  <a:cubicBezTo>
                    <a:pt x="21639" y="19083"/>
                    <a:pt x="22164" y="16937"/>
                    <a:pt x="22164" y="14654"/>
                  </a:cubicBezTo>
                  <a:cubicBezTo>
                    <a:pt x="22164" y="6574"/>
                    <a:pt x="15590" y="1"/>
                    <a:pt x="7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42"/>
            <p:cNvSpPr/>
            <p:nvPr/>
          </p:nvSpPr>
          <p:spPr>
            <a:xfrm rot="766940">
              <a:off x="5896083" y="2279668"/>
              <a:ext cx="1168066" cy="1037420"/>
            </a:xfrm>
            <a:custGeom>
              <a:avLst/>
              <a:gdLst/>
              <a:ahLst/>
              <a:cxnLst/>
              <a:rect l="l" t="t" r="r" b="b"/>
              <a:pathLst>
                <a:path w="22164" h="19685" extrusionOk="0">
                  <a:moveTo>
                    <a:pt x="777" y="320"/>
                  </a:moveTo>
                  <a:cubicBezTo>
                    <a:pt x="503" y="457"/>
                    <a:pt x="252" y="594"/>
                    <a:pt x="1" y="754"/>
                  </a:cubicBezTo>
                  <a:cubicBezTo>
                    <a:pt x="297" y="1210"/>
                    <a:pt x="708" y="1553"/>
                    <a:pt x="1279" y="1735"/>
                  </a:cubicBezTo>
                  <a:cubicBezTo>
                    <a:pt x="3447" y="2443"/>
                    <a:pt x="6186" y="1165"/>
                    <a:pt x="7624" y="3538"/>
                  </a:cubicBezTo>
                  <a:cubicBezTo>
                    <a:pt x="8916" y="5658"/>
                    <a:pt x="7584" y="13150"/>
                    <a:pt x="10921" y="13150"/>
                  </a:cubicBezTo>
                  <a:cubicBezTo>
                    <a:pt x="11357" y="13150"/>
                    <a:pt x="11874" y="13022"/>
                    <a:pt x="12486" y="12737"/>
                  </a:cubicBezTo>
                  <a:cubicBezTo>
                    <a:pt x="13168" y="12436"/>
                    <a:pt x="13833" y="11517"/>
                    <a:pt x="14682" y="11517"/>
                  </a:cubicBezTo>
                  <a:cubicBezTo>
                    <a:pt x="14799" y="11517"/>
                    <a:pt x="14919" y="11534"/>
                    <a:pt x="15042" y="11573"/>
                  </a:cubicBezTo>
                  <a:cubicBezTo>
                    <a:pt x="16321" y="11984"/>
                    <a:pt x="16663" y="14586"/>
                    <a:pt x="16960" y="15590"/>
                  </a:cubicBezTo>
                  <a:cubicBezTo>
                    <a:pt x="17532" y="17637"/>
                    <a:pt x="18741" y="19684"/>
                    <a:pt x="20505" y="19684"/>
                  </a:cubicBezTo>
                  <a:cubicBezTo>
                    <a:pt x="20570" y="19684"/>
                    <a:pt x="20636" y="19682"/>
                    <a:pt x="20703" y="19676"/>
                  </a:cubicBezTo>
                  <a:cubicBezTo>
                    <a:pt x="21639" y="17759"/>
                    <a:pt x="22164" y="15613"/>
                    <a:pt x="22164" y="13330"/>
                  </a:cubicBezTo>
                  <a:cubicBezTo>
                    <a:pt x="22164" y="13148"/>
                    <a:pt x="22141" y="12965"/>
                    <a:pt x="22141" y="12760"/>
                  </a:cubicBezTo>
                  <a:cubicBezTo>
                    <a:pt x="22050" y="14814"/>
                    <a:pt x="21548" y="16754"/>
                    <a:pt x="20703" y="18489"/>
                  </a:cubicBezTo>
                  <a:cubicBezTo>
                    <a:pt x="20636" y="18495"/>
                    <a:pt x="20570" y="18497"/>
                    <a:pt x="20505" y="18497"/>
                  </a:cubicBezTo>
                  <a:cubicBezTo>
                    <a:pt x="18741" y="18497"/>
                    <a:pt x="17532" y="16450"/>
                    <a:pt x="16960" y="14403"/>
                  </a:cubicBezTo>
                  <a:cubicBezTo>
                    <a:pt x="16663" y="13399"/>
                    <a:pt x="16321" y="10797"/>
                    <a:pt x="15042" y="10386"/>
                  </a:cubicBezTo>
                  <a:cubicBezTo>
                    <a:pt x="14919" y="10347"/>
                    <a:pt x="14799" y="10330"/>
                    <a:pt x="14682" y="10330"/>
                  </a:cubicBezTo>
                  <a:cubicBezTo>
                    <a:pt x="13833" y="10330"/>
                    <a:pt x="13168" y="11249"/>
                    <a:pt x="12486" y="11550"/>
                  </a:cubicBezTo>
                  <a:cubicBezTo>
                    <a:pt x="11874" y="11835"/>
                    <a:pt x="11357" y="11963"/>
                    <a:pt x="10921" y="11963"/>
                  </a:cubicBezTo>
                  <a:cubicBezTo>
                    <a:pt x="7584" y="11963"/>
                    <a:pt x="8916" y="4471"/>
                    <a:pt x="7624" y="2351"/>
                  </a:cubicBezTo>
                  <a:cubicBezTo>
                    <a:pt x="6186" y="0"/>
                    <a:pt x="3447" y="1256"/>
                    <a:pt x="1279" y="548"/>
                  </a:cubicBezTo>
                  <a:cubicBezTo>
                    <a:pt x="1096" y="503"/>
                    <a:pt x="914" y="411"/>
                    <a:pt x="777" y="320"/>
                  </a:cubicBezTo>
                  <a:close/>
                </a:path>
              </a:pathLst>
            </a:custGeom>
            <a:solidFill>
              <a:srgbClr val="0047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42"/>
            <p:cNvSpPr/>
            <p:nvPr/>
          </p:nvSpPr>
          <p:spPr>
            <a:xfrm rot="766940">
              <a:off x="6287527" y="2191836"/>
              <a:ext cx="258657" cy="107089"/>
            </a:xfrm>
            <a:custGeom>
              <a:avLst/>
              <a:gdLst/>
              <a:ahLst/>
              <a:cxnLst/>
              <a:rect l="l" t="t" r="r" b="b"/>
              <a:pathLst>
                <a:path w="4908" h="2032" extrusionOk="0">
                  <a:moveTo>
                    <a:pt x="2443" y="0"/>
                  </a:moveTo>
                  <a:cubicBezTo>
                    <a:pt x="1096" y="0"/>
                    <a:pt x="0" y="457"/>
                    <a:pt x="0" y="1005"/>
                  </a:cubicBezTo>
                  <a:cubicBezTo>
                    <a:pt x="0" y="1575"/>
                    <a:pt x="1096" y="2032"/>
                    <a:pt x="2443" y="2032"/>
                  </a:cubicBezTo>
                  <a:cubicBezTo>
                    <a:pt x="3812" y="2032"/>
                    <a:pt x="4908" y="1575"/>
                    <a:pt x="4908" y="1005"/>
                  </a:cubicBezTo>
                  <a:cubicBezTo>
                    <a:pt x="4908" y="457"/>
                    <a:pt x="3812" y="0"/>
                    <a:pt x="2443" y="0"/>
                  </a:cubicBezTo>
                  <a:close/>
                </a:path>
              </a:pathLst>
            </a:custGeom>
            <a:solidFill>
              <a:srgbClr val="0047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42"/>
            <p:cNvSpPr/>
            <p:nvPr/>
          </p:nvSpPr>
          <p:spPr>
            <a:xfrm rot="766940">
              <a:off x="6320649" y="2058721"/>
              <a:ext cx="172069" cy="202161"/>
            </a:xfrm>
            <a:custGeom>
              <a:avLst/>
              <a:gdLst/>
              <a:ahLst/>
              <a:cxnLst/>
              <a:rect l="l" t="t" r="r" b="b"/>
              <a:pathLst>
                <a:path w="3265" h="3836" extrusionOk="0">
                  <a:moveTo>
                    <a:pt x="1644" y="1"/>
                  </a:moveTo>
                  <a:cubicBezTo>
                    <a:pt x="845" y="1"/>
                    <a:pt x="183" y="229"/>
                    <a:pt x="46" y="549"/>
                  </a:cubicBezTo>
                  <a:lnTo>
                    <a:pt x="0" y="549"/>
                  </a:lnTo>
                  <a:lnTo>
                    <a:pt x="0" y="3151"/>
                  </a:lnTo>
                  <a:lnTo>
                    <a:pt x="23" y="3151"/>
                  </a:lnTo>
                  <a:cubicBezTo>
                    <a:pt x="23" y="3516"/>
                    <a:pt x="753" y="3836"/>
                    <a:pt x="1644" y="3836"/>
                  </a:cubicBezTo>
                  <a:cubicBezTo>
                    <a:pt x="2511" y="3836"/>
                    <a:pt x="3241" y="3516"/>
                    <a:pt x="3264" y="3151"/>
                  </a:cubicBezTo>
                  <a:lnTo>
                    <a:pt x="3264" y="549"/>
                  </a:lnTo>
                  <a:lnTo>
                    <a:pt x="3219" y="549"/>
                  </a:lnTo>
                  <a:cubicBezTo>
                    <a:pt x="3082" y="229"/>
                    <a:pt x="2420" y="1"/>
                    <a:pt x="16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42"/>
            <p:cNvSpPr/>
            <p:nvPr/>
          </p:nvSpPr>
          <p:spPr>
            <a:xfrm rot="766940">
              <a:off x="6399030" y="2067500"/>
              <a:ext cx="92701" cy="202161"/>
            </a:xfrm>
            <a:custGeom>
              <a:avLst/>
              <a:gdLst/>
              <a:ahLst/>
              <a:cxnLst/>
              <a:rect l="l" t="t" r="r" b="b"/>
              <a:pathLst>
                <a:path w="1759" h="3836" extrusionOk="0">
                  <a:moveTo>
                    <a:pt x="1" y="1"/>
                  </a:moveTo>
                  <a:lnTo>
                    <a:pt x="1" y="3813"/>
                  </a:lnTo>
                  <a:cubicBezTo>
                    <a:pt x="46" y="3836"/>
                    <a:pt x="92" y="3836"/>
                    <a:pt x="138" y="3836"/>
                  </a:cubicBezTo>
                  <a:cubicBezTo>
                    <a:pt x="1005" y="3836"/>
                    <a:pt x="1735" y="3516"/>
                    <a:pt x="1758" y="3151"/>
                  </a:cubicBezTo>
                  <a:lnTo>
                    <a:pt x="1758" y="549"/>
                  </a:lnTo>
                  <a:lnTo>
                    <a:pt x="1713" y="549"/>
                  </a:lnTo>
                  <a:cubicBezTo>
                    <a:pt x="1576" y="229"/>
                    <a:pt x="914" y="1"/>
                    <a:pt x="138"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42"/>
            <p:cNvSpPr/>
            <p:nvPr/>
          </p:nvSpPr>
          <p:spPr>
            <a:xfrm rot="766940">
              <a:off x="6199009" y="2184535"/>
              <a:ext cx="993626" cy="1734655"/>
            </a:xfrm>
            <a:custGeom>
              <a:avLst/>
              <a:gdLst/>
              <a:ahLst/>
              <a:cxnLst/>
              <a:rect l="l" t="t" r="r" b="b"/>
              <a:pathLst>
                <a:path w="18854" h="32915" extrusionOk="0">
                  <a:moveTo>
                    <a:pt x="1775" y="1"/>
                  </a:moveTo>
                  <a:cubicBezTo>
                    <a:pt x="1038" y="1"/>
                    <a:pt x="571" y="40"/>
                    <a:pt x="502" y="46"/>
                  </a:cubicBezTo>
                  <a:cubicBezTo>
                    <a:pt x="228" y="69"/>
                    <a:pt x="0" y="320"/>
                    <a:pt x="23" y="594"/>
                  </a:cubicBezTo>
                  <a:cubicBezTo>
                    <a:pt x="45" y="854"/>
                    <a:pt x="272" y="1052"/>
                    <a:pt x="529" y="1052"/>
                  </a:cubicBezTo>
                  <a:cubicBezTo>
                    <a:pt x="543" y="1052"/>
                    <a:pt x="557" y="1051"/>
                    <a:pt x="571" y="1050"/>
                  </a:cubicBezTo>
                  <a:cubicBezTo>
                    <a:pt x="583" y="1050"/>
                    <a:pt x="801" y="1036"/>
                    <a:pt x="1178" y="1036"/>
                  </a:cubicBezTo>
                  <a:cubicBezTo>
                    <a:pt x="2957" y="1036"/>
                    <a:pt x="8277" y="1347"/>
                    <a:pt x="12120" y="4908"/>
                  </a:cubicBezTo>
                  <a:cubicBezTo>
                    <a:pt x="15019" y="7578"/>
                    <a:pt x="16503" y="11550"/>
                    <a:pt x="16526" y="16708"/>
                  </a:cubicBezTo>
                  <a:cubicBezTo>
                    <a:pt x="16526" y="22346"/>
                    <a:pt x="13924" y="26614"/>
                    <a:pt x="8811" y="29376"/>
                  </a:cubicBezTo>
                  <a:cubicBezTo>
                    <a:pt x="4930" y="31476"/>
                    <a:pt x="982" y="31887"/>
                    <a:pt x="936" y="31887"/>
                  </a:cubicBezTo>
                  <a:cubicBezTo>
                    <a:pt x="662" y="31910"/>
                    <a:pt x="457" y="32161"/>
                    <a:pt x="480" y="32458"/>
                  </a:cubicBezTo>
                  <a:cubicBezTo>
                    <a:pt x="502" y="32709"/>
                    <a:pt x="731" y="32914"/>
                    <a:pt x="982" y="32914"/>
                  </a:cubicBezTo>
                  <a:lnTo>
                    <a:pt x="1050" y="32914"/>
                  </a:lnTo>
                  <a:cubicBezTo>
                    <a:pt x="1210" y="32891"/>
                    <a:pt x="5958" y="32754"/>
                    <a:pt x="10021" y="30563"/>
                  </a:cubicBezTo>
                  <a:cubicBezTo>
                    <a:pt x="15453" y="27642"/>
                    <a:pt x="18854" y="22734"/>
                    <a:pt x="18831" y="16754"/>
                  </a:cubicBezTo>
                  <a:cubicBezTo>
                    <a:pt x="18831" y="11321"/>
                    <a:pt x="16526" y="6848"/>
                    <a:pt x="13422" y="3972"/>
                  </a:cubicBezTo>
                  <a:cubicBezTo>
                    <a:pt x="9586" y="434"/>
                    <a:pt x="4206"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42"/>
            <p:cNvSpPr/>
            <p:nvPr/>
          </p:nvSpPr>
          <p:spPr>
            <a:xfrm rot="766940">
              <a:off x="6559050" y="2396816"/>
              <a:ext cx="571438" cy="1415867"/>
            </a:xfrm>
            <a:custGeom>
              <a:avLst/>
              <a:gdLst/>
              <a:ahLst/>
              <a:cxnLst/>
              <a:rect l="l" t="t" r="r" b="b"/>
              <a:pathLst>
                <a:path w="10843" h="26866" extrusionOk="0">
                  <a:moveTo>
                    <a:pt x="3105" y="0"/>
                  </a:moveTo>
                  <a:cubicBezTo>
                    <a:pt x="3813" y="411"/>
                    <a:pt x="4497" y="913"/>
                    <a:pt x="5136" y="1530"/>
                  </a:cubicBezTo>
                  <a:cubicBezTo>
                    <a:pt x="8035" y="4200"/>
                    <a:pt x="9519" y="8172"/>
                    <a:pt x="9542" y="13330"/>
                  </a:cubicBezTo>
                  <a:cubicBezTo>
                    <a:pt x="9542" y="18968"/>
                    <a:pt x="6940" y="23236"/>
                    <a:pt x="1827" y="25998"/>
                  </a:cubicBezTo>
                  <a:cubicBezTo>
                    <a:pt x="1211" y="26341"/>
                    <a:pt x="594" y="26615"/>
                    <a:pt x="1" y="26866"/>
                  </a:cubicBezTo>
                  <a:cubicBezTo>
                    <a:pt x="982" y="26569"/>
                    <a:pt x="2009" y="26181"/>
                    <a:pt x="2968" y="25656"/>
                  </a:cubicBezTo>
                  <a:cubicBezTo>
                    <a:pt x="7807" y="23054"/>
                    <a:pt x="10843" y="18671"/>
                    <a:pt x="10843" y="13353"/>
                  </a:cubicBezTo>
                  <a:cubicBezTo>
                    <a:pt x="10820" y="8491"/>
                    <a:pt x="8789" y="4520"/>
                    <a:pt x="6004" y="1940"/>
                  </a:cubicBezTo>
                  <a:cubicBezTo>
                    <a:pt x="5114" y="1119"/>
                    <a:pt x="4109" y="480"/>
                    <a:pt x="3105"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6" name="Google Shape;1676;p42"/>
          <p:cNvGrpSpPr/>
          <p:nvPr/>
        </p:nvGrpSpPr>
        <p:grpSpPr>
          <a:xfrm>
            <a:off x="4476979" y="278321"/>
            <a:ext cx="872707" cy="926753"/>
            <a:chOff x="4360625" y="678250"/>
            <a:chExt cx="829175" cy="880525"/>
          </a:xfrm>
        </p:grpSpPr>
        <p:sp>
          <p:nvSpPr>
            <p:cNvPr id="1677" name="Google Shape;1677;p42"/>
            <p:cNvSpPr/>
            <p:nvPr/>
          </p:nvSpPr>
          <p:spPr>
            <a:xfrm>
              <a:off x="4360625" y="678250"/>
              <a:ext cx="829175" cy="880525"/>
            </a:xfrm>
            <a:custGeom>
              <a:avLst/>
              <a:gdLst/>
              <a:ahLst/>
              <a:cxnLst/>
              <a:rect l="l" t="t" r="r" b="b"/>
              <a:pathLst>
                <a:path w="33167" h="35221" extrusionOk="0">
                  <a:moveTo>
                    <a:pt x="12760" y="1"/>
                  </a:moveTo>
                  <a:cubicBezTo>
                    <a:pt x="12372" y="1"/>
                    <a:pt x="11916" y="24"/>
                    <a:pt x="11322" y="92"/>
                  </a:cubicBezTo>
                  <a:cubicBezTo>
                    <a:pt x="11254" y="115"/>
                    <a:pt x="11048" y="138"/>
                    <a:pt x="11048" y="138"/>
                  </a:cubicBezTo>
                  <a:cubicBezTo>
                    <a:pt x="10135" y="252"/>
                    <a:pt x="9336" y="777"/>
                    <a:pt x="8857" y="1576"/>
                  </a:cubicBezTo>
                  <a:cubicBezTo>
                    <a:pt x="8492" y="2146"/>
                    <a:pt x="8355" y="2808"/>
                    <a:pt x="8423" y="3470"/>
                  </a:cubicBezTo>
                  <a:cubicBezTo>
                    <a:pt x="7967" y="4566"/>
                    <a:pt x="7282" y="4840"/>
                    <a:pt x="6711" y="4863"/>
                  </a:cubicBezTo>
                  <a:cubicBezTo>
                    <a:pt x="6575" y="4840"/>
                    <a:pt x="6438" y="4817"/>
                    <a:pt x="6323" y="4817"/>
                  </a:cubicBezTo>
                  <a:cubicBezTo>
                    <a:pt x="5616" y="4817"/>
                    <a:pt x="5000" y="5091"/>
                    <a:pt x="4452" y="5547"/>
                  </a:cubicBezTo>
                  <a:cubicBezTo>
                    <a:pt x="3767" y="6095"/>
                    <a:pt x="3470" y="6940"/>
                    <a:pt x="3447" y="7807"/>
                  </a:cubicBezTo>
                  <a:cubicBezTo>
                    <a:pt x="3425" y="8903"/>
                    <a:pt x="2717" y="9633"/>
                    <a:pt x="2283" y="9998"/>
                  </a:cubicBezTo>
                  <a:cubicBezTo>
                    <a:pt x="2215" y="10021"/>
                    <a:pt x="2169" y="10044"/>
                    <a:pt x="2101" y="10067"/>
                  </a:cubicBezTo>
                  <a:cubicBezTo>
                    <a:pt x="1142" y="10478"/>
                    <a:pt x="480" y="11368"/>
                    <a:pt x="320" y="12395"/>
                  </a:cubicBezTo>
                  <a:cubicBezTo>
                    <a:pt x="69" y="14061"/>
                    <a:pt x="1" y="15773"/>
                    <a:pt x="115" y="17485"/>
                  </a:cubicBezTo>
                  <a:lnTo>
                    <a:pt x="115" y="17645"/>
                  </a:lnTo>
                  <a:cubicBezTo>
                    <a:pt x="115" y="17964"/>
                    <a:pt x="115" y="18421"/>
                    <a:pt x="161" y="18991"/>
                  </a:cubicBezTo>
                  <a:cubicBezTo>
                    <a:pt x="229" y="20338"/>
                    <a:pt x="571" y="22004"/>
                    <a:pt x="1096" y="23556"/>
                  </a:cubicBezTo>
                  <a:cubicBezTo>
                    <a:pt x="1119" y="23602"/>
                    <a:pt x="1142" y="23648"/>
                    <a:pt x="1142" y="23693"/>
                  </a:cubicBezTo>
                  <a:cubicBezTo>
                    <a:pt x="1188" y="23785"/>
                    <a:pt x="1233" y="23899"/>
                    <a:pt x="1256" y="23990"/>
                  </a:cubicBezTo>
                  <a:cubicBezTo>
                    <a:pt x="1348" y="24241"/>
                    <a:pt x="1462" y="24538"/>
                    <a:pt x="1599" y="24835"/>
                  </a:cubicBezTo>
                  <a:cubicBezTo>
                    <a:pt x="1599" y="24880"/>
                    <a:pt x="1621" y="24903"/>
                    <a:pt x="1644" y="24949"/>
                  </a:cubicBezTo>
                  <a:lnTo>
                    <a:pt x="2078" y="25839"/>
                  </a:lnTo>
                  <a:cubicBezTo>
                    <a:pt x="2215" y="26159"/>
                    <a:pt x="2375" y="26410"/>
                    <a:pt x="2512" y="26615"/>
                  </a:cubicBezTo>
                  <a:lnTo>
                    <a:pt x="2877" y="27163"/>
                  </a:lnTo>
                  <a:cubicBezTo>
                    <a:pt x="3014" y="27414"/>
                    <a:pt x="3219" y="27733"/>
                    <a:pt x="3516" y="28053"/>
                  </a:cubicBezTo>
                  <a:lnTo>
                    <a:pt x="3927" y="28578"/>
                  </a:lnTo>
                  <a:cubicBezTo>
                    <a:pt x="4109" y="28806"/>
                    <a:pt x="4315" y="29057"/>
                    <a:pt x="4566" y="29286"/>
                  </a:cubicBezTo>
                  <a:lnTo>
                    <a:pt x="4885" y="29605"/>
                  </a:lnTo>
                  <a:cubicBezTo>
                    <a:pt x="4931" y="29674"/>
                    <a:pt x="5000" y="29742"/>
                    <a:pt x="5068" y="29788"/>
                  </a:cubicBezTo>
                  <a:lnTo>
                    <a:pt x="5433" y="30084"/>
                  </a:lnTo>
                  <a:cubicBezTo>
                    <a:pt x="5639" y="30267"/>
                    <a:pt x="5844" y="30404"/>
                    <a:pt x="6004" y="30541"/>
                  </a:cubicBezTo>
                  <a:lnTo>
                    <a:pt x="6346" y="30792"/>
                  </a:lnTo>
                  <a:cubicBezTo>
                    <a:pt x="6415" y="30838"/>
                    <a:pt x="6460" y="30883"/>
                    <a:pt x="6529" y="30906"/>
                  </a:cubicBezTo>
                  <a:lnTo>
                    <a:pt x="6689" y="31020"/>
                  </a:lnTo>
                  <a:lnTo>
                    <a:pt x="6689" y="31066"/>
                  </a:lnTo>
                  <a:cubicBezTo>
                    <a:pt x="6689" y="32550"/>
                    <a:pt x="7761" y="33805"/>
                    <a:pt x="9177" y="34056"/>
                  </a:cubicBezTo>
                  <a:cubicBezTo>
                    <a:pt x="9542" y="34353"/>
                    <a:pt x="9976" y="34558"/>
                    <a:pt x="10432" y="34650"/>
                  </a:cubicBezTo>
                  <a:cubicBezTo>
                    <a:pt x="10934" y="35015"/>
                    <a:pt x="11550" y="35220"/>
                    <a:pt x="12212" y="35220"/>
                  </a:cubicBezTo>
                  <a:cubicBezTo>
                    <a:pt x="12441" y="35220"/>
                    <a:pt x="13080" y="35197"/>
                    <a:pt x="13742" y="34901"/>
                  </a:cubicBezTo>
                  <a:cubicBezTo>
                    <a:pt x="14198" y="34878"/>
                    <a:pt x="14632" y="34764"/>
                    <a:pt x="15043" y="34558"/>
                  </a:cubicBezTo>
                  <a:cubicBezTo>
                    <a:pt x="15431" y="34353"/>
                    <a:pt x="15773" y="34056"/>
                    <a:pt x="16047" y="33737"/>
                  </a:cubicBezTo>
                  <a:cubicBezTo>
                    <a:pt x="16116" y="33714"/>
                    <a:pt x="16184" y="33714"/>
                    <a:pt x="16230" y="33714"/>
                  </a:cubicBezTo>
                  <a:cubicBezTo>
                    <a:pt x="16709" y="33691"/>
                    <a:pt x="17097" y="33622"/>
                    <a:pt x="17302" y="33577"/>
                  </a:cubicBezTo>
                  <a:lnTo>
                    <a:pt x="17599" y="33531"/>
                  </a:lnTo>
                  <a:cubicBezTo>
                    <a:pt x="17668" y="33508"/>
                    <a:pt x="17713" y="33508"/>
                    <a:pt x="17782" y="33485"/>
                  </a:cubicBezTo>
                  <a:cubicBezTo>
                    <a:pt x="17896" y="33463"/>
                    <a:pt x="18010" y="33417"/>
                    <a:pt x="18147" y="33394"/>
                  </a:cubicBezTo>
                  <a:cubicBezTo>
                    <a:pt x="18170" y="33371"/>
                    <a:pt x="18170" y="33371"/>
                    <a:pt x="18193" y="33371"/>
                  </a:cubicBezTo>
                  <a:cubicBezTo>
                    <a:pt x="18421" y="33303"/>
                    <a:pt x="18718" y="33212"/>
                    <a:pt x="19037" y="33075"/>
                  </a:cubicBezTo>
                  <a:cubicBezTo>
                    <a:pt x="22666" y="32116"/>
                    <a:pt x="26136" y="29742"/>
                    <a:pt x="28784" y="26364"/>
                  </a:cubicBezTo>
                  <a:cubicBezTo>
                    <a:pt x="29445" y="25930"/>
                    <a:pt x="29834" y="25291"/>
                    <a:pt x="30062" y="24903"/>
                  </a:cubicBezTo>
                  <a:cubicBezTo>
                    <a:pt x="30244" y="24606"/>
                    <a:pt x="30495" y="24173"/>
                    <a:pt x="30792" y="23625"/>
                  </a:cubicBezTo>
                  <a:lnTo>
                    <a:pt x="31272" y="22803"/>
                  </a:lnTo>
                  <a:cubicBezTo>
                    <a:pt x="31317" y="22712"/>
                    <a:pt x="31363" y="22621"/>
                    <a:pt x="31408" y="22529"/>
                  </a:cubicBezTo>
                  <a:lnTo>
                    <a:pt x="31500" y="22347"/>
                  </a:lnTo>
                  <a:cubicBezTo>
                    <a:pt x="31614" y="22073"/>
                    <a:pt x="31751" y="21776"/>
                    <a:pt x="31865" y="21434"/>
                  </a:cubicBezTo>
                  <a:cubicBezTo>
                    <a:pt x="32207" y="20543"/>
                    <a:pt x="32481" y="19676"/>
                    <a:pt x="32664" y="18854"/>
                  </a:cubicBezTo>
                  <a:cubicBezTo>
                    <a:pt x="32892" y="17919"/>
                    <a:pt x="33029" y="17006"/>
                    <a:pt x="33098" y="16138"/>
                  </a:cubicBezTo>
                  <a:cubicBezTo>
                    <a:pt x="33120" y="16115"/>
                    <a:pt x="33120" y="16093"/>
                    <a:pt x="33120" y="16093"/>
                  </a:cubicBezTo>
                  <a:cubicBezTo>
                    <a:pt x="33166" y="15111"/>
                    <a:pt x="33166" y="14312"/>
                    <a:pt x="33098" y="13605"/>
                  </a:cubicBezTo>
                  <a:cubicBezTo>
                    <a:pt x="33029" y="12829"/>
                    <a:pt x="32915" y="12212"/>
                    <a:pt x="32824" y="11824"/>
                  </a:cubicBezTo>
                  <a:cubicBezTo>
                    <a:pt x="32778" y="11596"/>
                    <a:pt x="32732" y="11391"/>
                    <a:pt x="32664" y="11185"/>
                  </a:cubicBezTo>
                  <a:lnTo>
                    <a:pt x="32664" y="11162"/>
                  </a:lnTo>
                  <a:cubicBezTo>
                    <a:pt x="32595" y="10934"/>
                    <a:pt x="32527" y="10706"/>
                    <a:pt x="32436" y="10432"/>
                  </a:cubicBezTo>
                  <a:cubicBezTo>
                    <a:pt x="32413" y="10386"/>
                    <a:pt x="32390" y="10341"/>
                    <a:pt x="32390" y="10295"/>
                  </a:cubicBezTo>
                  <a:lnTo>
                    <a:pt x="32162" y="9724"/>
                  </a:lnTo>
                  <a:cubicBezTo>
                    <a:pt x="32139" y="9702"/>
                    <a:pt x="32116" y="9656"/>
                    <a:pt x="32116" y="9633"/>
                  </a:cubicBezTo>
                  <a:cubicBezTo>
                    <a:pt x="32025" y="9450"/>
                    <a:pt x="31933" y="9245"/>
                    <a:pt x="31842" y="9040"/>
                  </a:cubicBezTo>
                  <a:lnTo>
                    <a:pt x="31705" y="8811"/>
                  </a:lnTo>
                  <a:cubicBezTo>
                    <a:pt x="31682" y="8743"/>
                    <a:pt x="31660" y="8674"/>
                    <a:pt x="31614" y="8629"/>
                  </a:cubicBezTo>
                  <a:cubicBezTo>
                    <a:pt x="31135" y="7739"/>
                    <a:pt x="30587" y="7008"/>
                    <a:pt x="29993" y="6392"/>
                  </a:cubicBezTo>
                  <a:cubicBezTo>
                    <a:pt x="29697" y="6072"/>
                    <a:pt x="29377" y="5776"/>
                    <a:pt x="29035" y="5479"/>
                  </a:cubicBezTo>
                  <a:cubicBezTo>
                    <a:pt x="29126" y="5296"/>
                    <a:pt x="29172" y="5114"/>
                    <a:pt x="29217" y="4908"/>
                  </a:cubicBezTo>
                  <a:cubicBezTo>
                    <a:pt x="29445" y="3790"/>
                    <a:pt x="29080" y="2603"/>
                    <a:pt x="28213" y="1735"/>
                  </a:cubicBezTo>
                  <a:cubicBezTo>
                    <a:pt x="27779" y="1279"/>
                    <a:pt x="27209" y="1005"/>
                    <a:pt x="26592" y="891"/>
                  </a:cubicBezTo>
                  <a:cubicBezTo>
                    <a:pt x="25839" y="754"/>
                    <a:pt x="25109" y="686"/>
                    <a:pt x="24401" y="686"/>
                  </a:cubicBezTo>
                  <a:cubicBezTo>
                    <a:pt x="22575" y="686"/>
                    <a:pt x="20886" y="1119"/>
                    <a:pt x="19402" y="1964"/>
                  </a:cubicBezTo>
                  <a:cubicBezTo>
                    <a:pt x="19288" y="1872"/>
                    <a:pt x="19174" y="1804"/>
                    <a:pt x="19083" y="1735"/>
                  </a:cubicBezTo>
                  <a:lnTo>
                    <a:pt x="18969" y="1690"/>
                  </a:lnTo>
                  <a:cubicBezTo>
                    <a:pt x="18603" y="1416"/>
                    <a:pt x="18261" y="1256"/>
                    <a:pt x="18033" y="1142"/>
                  </a:cubicBezTo>
                  <a:cubicBezTo>
                    <a:pt x="17964" y="1119"/>
                    <a:pt x="17919" y="1096"/>
                    <a:pt x="17873" y="1074"/>
                  </a:cubicBezTo>
                  <a:cubicBezTo>
                    <a:pt x="17805" y="1028"/>
                    <a:pt x="17713" y="982"/>
                    <a:pt x="17645" y="959"/>
                  </a:cubicBezTo>
                  <a:cubicBezTo>
                    <a:pt x="17302" y="822"/>
                    <a:pt x="16937" y="686"/>
                    <a:pt x="16595" y="571"/>
                  </a:cubicBezTo>
                  <a:cubicBezTo>
                    <a:pt x="16526" y="549"/>
                    <a:pt x="16458" y="526"/>
                    <a:pt x="16389" y="503"/>
                  </a:cubicBezTo>
                  <a:cubicBezTo>
                    <a:pt x="16321" y="480"/>
                    <a:pt x="16252" y="457"/>
                    <a:pt x="16184" y="457"/>
                  </a:cubicBezTo>
                  <a:cubicBezTo>
                    <a:pt x="15979" y="389"/>
                    <a:pt x="15727" y="320"/>
                    <a:pt x="15408" y="252"/>
                  </a:cubicBezTo>
                  <a:lnTo>
                    <a:pt x="15203" y="229"/>
                  </a:lnTo>
                  <a:cubicBezTo>
                    <a:pt x="15020" y="183"/>
                    <a:pt x="14837" y="161"/>
                    <a:pt x="14655" y="115"/>
                  </a:cubicBezTo>
                  <a:lnTo>
                    <a:pt x="14541" y="115"/>
                  </a:lnTo>
                  <a:lnTo>
                    <a:pt x="14061" y="69"/>
                  </a:lnTo>
                  <a:cubicBezTo>
                    <a:pt x="13879" y="46"/>
                    <a:pt x="13673" y="24"/>
                    <a:pt x="13491" y="24"/>
                  </a:cubicBezTo>
                  <a:lnTo>
                    <a:pt x="12897" y="1"/>
                  </a:ln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42"/>
            <p:cNvSpPr/>
            <p:nvPr/>
          </p:nvSpPr>
          <p:spPr>
            <a:xfrm>
              <a:off x="4445650" y="767850"/>
              <a:ext cx="305325" cy="268250"/>
            </a:xfrm>
            <a:custGeom>
              <a:avLst/>
              <a:gdLst/>
              <a:ahLst/>
              <a:cxnLst/>
              <a:rect l="l" t="t" r="r" b="b"/>
              <a:pathLst>
                <a:path w="12213" h="10730" extrusionOk="0">
                  <a:moveTo>
                    <a:pt x="8172" y="0"/>
                  </a:moveTo>
                  <a:cubicBezTo>
                    <a:pt x="7138" y="4060"/>
                    <a:pt x="4038" y="4320"/>
                    <a:pt x="3261" y="4320"/>
                  </a:cubicBezTo>
                  <a:cubicBezTo>
                    <a:pt x="3146" y="4320"/>
                    <a:pt x="3082" y="4314"/>
                    <a:pt x="3082" y="4314"/>
                  </a:cubicBezTo>
                  <a:cubicBezTo>
                    <a:pt x="2991" y="7738"/>
                    <a:pt x="1" y="9313"/>
                    <a:pt x="1" y="9313"/>
                  </a:cubicBezTo>
                  <a:cubicBezTo>
                    <a:pt x="506" y="10274"/>
                    <a:pt x="1351" y="10730"/>
                    <a:pt x="2386" y="10730"/>
                  </a:cubicBezTo>
                  <a:cubicBezTo>
                    <a:pt x="4203" y="10730"/>
                    <a:pt x="6607" y="9324"/>
                    <a:pt x="8789" y="6779"/>
                  </a:cubicBezTo>
                  <a:cubicBezTo>
                    <a:pt x="12212" y="2785"/>
                    <a:pt x="8172" y="0"/>
                    <a:pt x="81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42"/>
            <p:cNvSpPr/>
            <p:nvPr/>
          </p:nvSpPr>
          <p:spPr>
            <a:xfrm>
              <a:off x="4603725" y="1407350"/>
              <a:ext cx="98175" cy="75525"/>
            </a:xfrm>
            <a:custGeom>
              <a:avLst/>
              <a:gdLst/>
              <a:ahLst/>
              <a:cxnLst/>
              <a:rect l="l" t="t" r="r" b="b"/>
              <a:pathLst>
                <a:path w="3927" h="3021" extrusionOk="0">
                  <a:moveTo>
                    <a:pt x="1780" y="0"/>
                  </a:moveTo>
                  <a:cubicBezTo>
                    <a:pt x="1713" y="0"/>
                    <a:pt x="1645" y="3"/>
                    <a:pt x="1575" y="7"/>
                  </a:cubicBezTo>
                  <a:lnTo>
                    <a:pt x="1690" y="7"/>
                  </a:lnTo>
                  <a:cubicBezTo>
                    <a:pt x="1370" y="852"/>
                    <a:pt x="0" y="1012"/>
                    <a:pt x="0" y="1902"/>
                  </a:cubicBezTo>
                  <a:cubicBezTo>
                    <a:pt x="42" y="1905"/>
                    <a:pt x="84" y="1907"/>
                    <a:pt x="125" y="1907"/>
                  </a:cubicBezTo>
                  <a:cubicBezTo>
                    <a:pt x="644" y="1907"/>
                    <a:pt x="1102" y="1645"/>
                    <a:pt x="1461" y="1286"/>
                  </a:cubicBezTo>
                  <a:lnTo>
                    <a:pt x="1461" y="1286"/>
                  </a:lnTo>
                  <a:cubicBezTo>
                    <a:pt x="1142" y="2078"/>
                    <a:pt x="1194" y="2534"/>
                    <a:pt x="1430" y="2534"/>
                  </a:cubicBezTo>
                  <a:cubicBezTo>
                    <a:pt x="1616" y="2534"/>
                    <a:pt x="1916" y="2251"/>
                    <a:pt x="2237" y="1628"/>
                  </a:cubicBezTo>
                  <a:lnTo>
                    <a:pt x="2237" y="1628"/>
                  </a:lnTo>
                  <a:cubicBezTo>
                    <a:pt x="2192" y="2107"/>
                    <a:pt x="2306" y="2587"/>
                    <a:pt x="2488" y="3020"/>
                  </a:cubicBezTo>
                  <a:cubicBezTo>
                    <a:pt x="3127" y="3020"/>
                    <a:pt x="3059" y="2290"/>
                    <a:pt x="3150" y="1788"/>
                  </a:cubicBezTo>
                  <a:cubicBezTo>
                    <a:pt x="3219" y="1925"/>
                    <a:pt x="3607" y="2450"/>
                    <a:pt x="3926" y="2678"/>
                  </a:cubicBezTo>
                  <a:cubicBezTo>
                    <a:pt x="3883" y="1193"/>
                    <a:pt x="3254" y="0"/>
                    <a:pt x="1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42"/>
            <p:cNvSpPr/>
            <p:nvPr/>
          </p:nvSpPr>
          <p:spPr>
            <a:xfrm>
              <a:off x="4418850" y="762750"/>
              <a:ext cx="698250" cy="678700"/>
            </a:xfrm>
            <a:custGeom>
              <a:avLst/>
              <a:gdLst/>
              <a:ahLst/>
              <a:cxnLst/>
              <a:rect l="l" t="t" r="r" b="b"/>
              <a:pathLst>
                <a:path w="27930" h="27148" extrusionOk="0">
                  <a:moveTo>
                    <a:pt x="10657" y="0"/>
                  </a:moveTo>
                  <a:cubicBezTo>
                    <a:pt x="10206" y="0"/>
                    <a:pt x="9728" y="28"/>
                    <a:pt x="9221" y="90"/>
                  </a:cubicBezTo>
                  <a:cubicBezTo>
                    <a:pt x="9244" y="159"/>
                    <a:pt x="9267" y="227"/>
                    <a:pt x="9267" y="296"/>
                  </a:cubicBezTo>
                  <a:cubicBezTo>
                    <a:pt x="9313" y="455"/>
                    <a:pt x="9336" y="638"/>
                    <a:pt x="9336" y="798"/>
                  </a:cubicBezTo>
                  <a:cubicBezTo>
                    <a:pt x="9381" y="912"/>
                    <a:pt x="9427" y="1003"/>
                    <a:pt x="9450" y="1117"/>
                  </a:cubicBezTo>
                  <a:cubicBezTo>
                    <a:pt x="9746" y="2350"/>
                    <a:pt x="9838" y="3902"/>
                    <a:pt x="9039" y="4975"/>
                  </a:cubicBezTo>
                  <a:cubicBezTo>
                    <a:pt x="8295" y="5982"/>
                    <a:pt x="7173" y="6737"/>
                    <a:pt x="5894" y="6737"/>
                  </a:cubicBezTo>
                  <a:cubicBezTo>
                    <a:pt x="5840" y="6737"/>
                    <a:pt x="5785" y="6735"/>
                    <a:pt x="5729" y="6732"/>
                  </a:cubicBezTo>
                  <a:lnTo>
                    <a:pt x="5729" y="6732"/>
                  </a:lnTo>
                  <a:cubicBezTo>
                    <a:pt x="5752" y="7235"/>
                    <a:pt x="5638" y="7737"/>
                    <a:pt x="5364" y="8170"/>
                  </a:cubicBezTo>
                  <a:cubicBezTo>
                    <a:pt x="5090" y="8650"/>
                    <a:pt x="4656" y="9038"/>
                    <a:pt x="4154" y="9266"/>
                  </a:cubicBezTo>
                  <a:cubicBezTo>
                    <a:pt x="3880" y="9494"/>
                    <a:pt x="3584" y="9677"/>
                    <a:pt x="3173" y="9791"/>
                  </a:cubicBezTo>
                  <a:cubicBezTo>
                    <a:pt x="2936" y="9862"/>
                    <a:pt x="2685" y="9898"/>
                    <a:pt x="2433" y="9898"/>
                  </a:cubicBezTo>
                  <a:cubicBezTo>
                    <a:pt x="1957" y="9898"/>
                    <a:pt x="1476" y="9771"/>
                    <a:pt x="1073" y="9517"/>
                  </a:cubicBezTo>
                  <a:cubicBezTo>
                    <a:pt x="1050" y="9517"/>
                    <a:pt x="1027" y="9494"/>
                    <a:pt x="1004" y="9471"/>
                  </a:cubicBezTo>
                  <a:lnTo>
                    <a:pt x="1004" y="9471"/>
                  </a:lnTo>
                  <a:cubicBezTo>
                    <a:pt x="0" y="15977"/>
                    <a:pt x="2214" y="24034"/>
                    <a:pt x="9267" y="26499"/>
                  </a:cubicBezTo>
                  <a:cubicBezTo>
                    <a:pt x="10543" y="26945"/>
                    <a:pt x="11800" y="27147"/>
                    <a:pt x="13021" y="27147"/>
                  </a:cubicBezTo>
                  <a:cubicBezTo>
                    <a:pt x="21058" y="27147"/>
                    <a:pt x="27535" y="18368"/>
                    <a:pt x="27733" y="12325"/>
                  </a:cubicBezTo>
                  <a:cubicBezTo>
                    <a:pt x="27929" y="6311"/>
                    <a:pt x="24606" y="2802"/>
                    <a:pt x="19658" y="2802"/>
                  </a:cubicBezTo>
                  <a:cubicBezTo>
                    <a:pt x="18859" y="2802"/>
                    <a:pt x="18018" y="2893"/>
                    <a:pt x="17142" y="3080"/>
                  </a:cubicBezTo>
                  <a:cubicBezTo>
                    <a:pt x="17142" y="3080"/>
                    <a:pt x="15374" y="0"/>
                    <a:pt x="106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42"/>
            <p:cNvSpPr/>
            <p:nvPr/>
          </p:nvSpPr>
          <p:spPr>
            <a:xfrm>
              <a:off x="4418850" y="909925"/>
              <a:ext cx="695050" cy="531350"/>
            </a:xfrm>
            <a:custGeom>
              <a:avLst/>
              <a:gdLst/>
              <a:ahLst/>
              <a:cxnLst/>
              <a:rect l="l" t="t" r="r" b="b"/>
              <a:pathLst>
                <a:path w="27802" h="21254" extrusionOk="0">
                  <a:moveTo>
                    <a:pt x="26067" y="1"/>
                  </a:moveTo>
                  <a:lnTo>
                    <a:pt x="26067" y="1"/>
                  </a:lnTo>
                  <a:cubicBezTo>
                    <a:pt x="26409" y="1096"/>
                    <a:pt x="26592" y="2261"/>
                    <a:pt x="26592" y="3470"/>
                  </a:cubicBezTo>
                  <a:cubicBezTo>
                    <a:pt x="26592" y="7647"/>
                    <a:pt x="24446" y="11368"/>
                    <a:pt x="21205" y="13605"/>
                  </a:cubicBezTo>
                  <a:cubicBezTo>
                    <a:pt x="21205" y="13605"/>
                    <a:pt x="21205" y="13582"/>
                    <a:pt x="21205" y="13582"/>
                  </a:cubicBezTo>
                  <a:cubicBezTo>
                    <a:pt x="21205" y="13217"/>
                    <a:pt x="20908" y="12920"/>
                    <a:pt x="20543" y="12920"/>
                  </a:cubicBezTo>
                  <a:cubicBezTo>
                    <a:pt x="20178" y="12920"/>
                    <a:pt x="19881" y="13217"/>
                    <a:pt x="19881" y="13582"/>
                  </a:cubicBezTo>
                  <a:cubicBezTo>
                    <a:pt x="19881" y="13856"/>
                    <a:pt x="20063" y="14084"/>
                    <a:pt x="20292" y="14175"/>
                  </a:cubicBezTo>
                  <a:cubicBezTo>
                    <a:pt x="19630" y="14563"/>
                    <a:pt x="18922" y="14883"/>
                    <a:pt x="18192" y="15134"/>
                  </a:cubicBezTo>
                  <a:cubicBezTo>
                    <a:pt x="18146" y="14974"/>
                    <a:pt x="18032" y="14860"/>
                    <a:pt x="17872" y="14860"/>
                  </a:cubicBezTo>
                  <a:cubicBezTo>
                    <a:pt x="17690" y="14860"/>
                    <a:pt x="17530" y="15020"/>
                    <a:pt x="17530" y="15202"/>
                  </a:cubicBezTo>
                  <a:cubicBezTo>
                    <a:pt x="17530" y="15248"/>
                    <a:pt x="17530" y="15294"/>
                    <a:pt x="17553" y="15317"/>
                  </a:cubicBezTo>
                  <a:cubicBezTo>
                    <a:pt x="16503" y="15613"/>
                    <a:pt x="15407" y="15796"/>
                    <a:pt x="14289" y="15796"/>
                  </a:cubicBezTo>
                  <a:cubicBezTo>
                    <a:pt x="10203" y="15796"/>
                    <a:pt x="6551" y="13719"/>
                    <a:pt x="4291" y="10592"/>
                  </a:cubicBezTo>
                  <a:cubicBezTo>
                    <a:pt x="4405" y="10500"/>
                    <a:pt x="4497" y="10341"/>
                    <a:pt x="4497" y="10181"/>
                  </a:cubicBezTo>
                  <a:cubicBezTo>
                    <a:pt x="4497" y="9884"/>
                    <a:pt x="4246" y="9633"/>
                    <a:pt x="3949" y="9633"/>
                  </a:cubicBezTo>
                  <a:cubicBezTo>
                    <a:pt x="3858" y="9633"/>
                    <a:pt x="3766" y="9656"/>
                    <a:pt x="3698" y="9702"/>
                  </a:cubicBezTo>
                  <a:cubicBezTo>
                    <a:pt x="2693" y="7990"/>
                    <a:pt x="2077" y="6050"/>
                    <a:pt x="1986" y="3972"/>
                  </a:cubicBezTo>
                  <a:cubicBezTo>
                    <a:pt x="1666" y="3904"/>
                    <a:pt x="1347" y="3813"/>
                    <a:pt x="1073" y="3630"/>
                  </a:cubicBezTo>
                  <a:cubicBezTo>
                    <a:pt x="1050" y="3630"/>
                    <a:pt x="1027" y="3607"/>
                    <a:pt x="1004" y="3584"/>
                  </a:cubicBezTo>
                  <a:lnTo>
                    <a:pt x="1004" y="3584"/>
                  </a:lnTo>
                  <a:cubicBezTo>
                    <a:pt x="0" y="10090"/>
                    <a:pt x="2214" y="18147"/>
                    <a:pt x="9267" y="20612"/>
                  </a:cubicBezTo>
                  <a:cubicBezTo>
                    <a:pt x="10538" y="21053"/>
                    <a:pt x="11790" y="21253"/>
                    <a:pt x="13007" y="21253"/>
                  </a:cubicBezTo>
                  <a:cubicBezTo>
                    <a:pt x="21050" y="21253"/>
                    <a:pt x="27535" y="12485"/>
                    <a:pt x="27733" y="6438"/>
                  </a:cubicBezTo>
                  <a:cubicBezTo>
                    <a:pt x="27801" y="3767"/>
                    <a:pt x="27208" y="1599"/>
                    <a:pt x="26067"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42"/>
            <p:cNvSpPr/>
            <p:nvPr/>
          </p:nvSpPr>
          <p:spPr>
            <a:xfrm>
              <a:off x="4706425" y="805075"/>
              <a:ext cx="256950" cy="126850"/>
            </a:xfrm>
            <a:custGeom>
              <a:avLst/>
              <a:gdLst/>
              <a:ahLst/>
              <a:cxnLst/>
              <a:rect l="l" t="t" r="r" b="b"/>
              <a:pathLst>
                <a:path w="10278" h="5074" extrusionOk="0">
                  <a:moveTo>
                    <a:pt x="2109" y="0"/>
                  </a:moveTo>
                  <a:cubicBezTo>
                    <a:pt x="881" y="0"/>
                    <a:pt x="1" y="840"/>
                    <a:pt x="1" y="840"/>
                  </a:cubicBezTo>
                  <a:cubicBezTo>
                    <a:pt x="29" y="833"/>
                    <a:pt x="59" y="830"/>
                    <a:pt x="91" y="830"/>
                  </a:cubicBezTo>
                  <a:cubicBezTo>
                    <a:pt x="1227" y="830"/>
                    <a:pt x="4732" y="4661"/>
                    <a:pt x="6552" y="4994"/>
                  </a:cubicBezTo>
                  <a:cubicBezTo>
                    <a:pt x="6842" y="5048"/>
                    <a:pt x="7136" y="5073"/>
                    <a:pt x="7422" y="5073"/>
                  </a:cubicBezTo>
                  <a:cubicBezTo>
                    <a:pt x="8956" y="5073"/>
                    <a:pt x="10278" y="4336"/>
                    <a:pt x="9816" y="3259"/>
                  </a:cubicBezTo>
                  <a:cubicBezTo>
                    <a:pt x="9521" y="2587"/>
                    <a:pt x="9080" y="2457"/>
                    <a:pt x="8543" y="2457"/>
                  </a:cubicBezTo>
                  <a:cubicBezTo>
                    <a:pt x="8205" y="2457"/>
                    <a:pt x="7829" y="2508"/>
                    <a:pt x="7427" y="2508"/>
                  </a:cubicBezTo>
                  <a:cubicBezTo>
                    <a:pt x="7232" y="2508"/>
                    <a:pt x="7031" y="2496"/>
                    <a:pt x="6826" y="2460"/>
                  </a:cubicBezTo>
                  <a:cubicBezTo>
                    <a:pt x="5525" y="2232"/>
                    <a:pt x="5091" y="1113"/>
                    <a:pt x="3288" y="269"/>
                  </a:cubicBezTo>
                  <a:cubicBezTo>
                    <a:pt x="2873" y="75"/>
                    <a:pt x="2476" y="0"/>
                    <a:pt x="2109"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42"/>
            <p:cNvSpPr/>
            <p:nvPr/>
          </p:nvSpPr>
          <p:spPr>
            <a:xfrm>
              <a:off x="4647100" y="754150"/>
              <a:ext cx="272200" cy="103550"/>
            </a:xfrm>
            <a:custGeom>
              <a:avLst/>
              <a:gdLst/>
              <a:ahLst/>
              <a:cxnLst/>
              <a:rect l="l" t="t" r="r" b="b"/>
              <a:pathLst>
                <a:path w="10888" h="4142" extrusionOk="0">
                  <a:moveTo>
                    <a:pt x="1370" y="1"/>
                  </a:moveTo>
                  <a:cubicBezTo>
                    <a:pt x="1096" y="23"/>
                    <a:pt x="708" y="23"/>
                    <a:pt x="228" y="92"/>
                  </a:cubicBezTo>
                  <a:cubicBezTo>
                    <a:pt x="160" y="92"/>
                    <a:pt x="69" y="92"/>
                    <a:pt x="0" y="115"/>
                  </a:cubicBezTo>
                  <a:cubicBezTo>
                    <a:pt x="46" y="252"/>
                    <a:pt x="91" y="411"/>
                    <a:pt x="114" y="548"/>
                  </a:cubicBezTo>
                  <a:lnTo>
                    <a:pt x="274" y="548"/>
                  </a:lnTo>
                  <a:cubicBezTo>
                    <a:pt x="731" y="503"/>
                    <a:pt x="1119" y="503"/>
                    <a:pt x="1370" y="503"/>
                  </a:cubicBezTo>
                  <a:cubicBezTo>
                    <a:pt x="1644" y="503"/>
                    <a:pt x="1803" y="526"/>
                    <a:pt x="1803" y="526"/>
                  </a:cubicBezTo>
                  <a:lnTo>
                    <a:pt x="1917" y="526"/>
                  </a:lnTo>
                  <a:cubicBezTo>
                    <a:pt x="1986" y="526"/>
                    <a:pt x="2077" y="526"/>
                    <a:pt x="2214" y="548"/>
                  </a:cubicBezTo>
                  <a:cubicBezTo>
                    <a:pt x="2351" y="548"/>
                    <a:pt x="2511" y="571"/>
                    <a:pt x="2716" y="571"/>
                  </a:cubicBezTo>
                  <a:cubicBezTo>
                    <a:pt x="2899" y="594"/>
                    <a:pt x="3104" y="640"/>
                    <a:pt x="3333" y="662"/>
                  </a:cubicBezTo>
                  <a:cubicBezTo>
                    <a:pt x="3561" y="708"/>
                    <a:pt x="3789" y="777"/>
                    <a:pt x="4040" y="845"/>
                  </a:cubicBezTo>
                  <a:cubicBezTo>
                    <a:pt x="4291" y="914"/>
                    <a:pt x="4565" y="1005"/>
                    <a:pt x="4839" y="1096"/>
                  </a:cubicBezTo>
                  <a:cubicBezTo>
                    <a:pt x="5090" y="1233"/>
                    <a:pt x="5364" y="1324"/>
                    <a:pt x="5615" y="1507"/>
                  </a:cubicBezTo>
                  <a:cubicBezTo>
                    <a:pt x="5752" y="1575"/>
                    <a:pt x="5866" y="1667"/>
                    <a:pt x="6003" y="1735"/>
                  </a:cubicBezTo>
                  <a:lnTo>
                    <a:pt x="6368" y="2009"/>
                  </a:lnTo>
                  <a:cubicBezTo>
                    <a:pt x="6619" y="2192"/>
                    <a:pt x="6848" y="2420"/>
                    <a:pt x="7099" y="2603"/>
                  </a:cubicBezTo>
                  <a:cubicBezTo>
                    <a:pt x="7350" y="2808"/>
                    <a:pt x="7601" y="2991"/>
                    <a:pt x="7852" y="3150"/>
                  </a:cubicBezTo>
                  <a:cubicBezTo>
                    <a:pt x="8354" y="3470"/>
                    <a:pt x="8879" y="3698"/>
                    <a:pt x="9336" y="3835"/>
                  </a:cubicBezTo>
                  <a:cubicBezTo>
                    <a:pt x="9564" y="3926"/>
                    <a:pt x="9769" y="3972"/>
                    <a:pt x="9952" y="4018"/>
                  </a:cubicBezTo>
                  <a:cubicBezTo>
                    <a:pt x="10157" y="4063"/>
                    <a:pt x="10317" y="4086"/>
                    <a:pt x="10454" y="4109"/>
                  </a:cubicBezTo>
                  <a:cubicBezTo>
                    <a:pt x="10648" y="4125"/>
                    <a:pt x="10784" y="4141"/>
                    <a:pt x="10848" y="4141"/>
                  </a:cubicBezTo>
                  <a:cubicBezTo>
                    <a:pt x="10874" y="4141"/>
                    <a:pt x="10888" y="4139"/>
                    <a:pt x="10888" y="4132"/>
                  </a:cubicBezTo>
                  <a:cubicBezTo>
                    <a:pt x="10888" y="4086"/>
                    <a:pt x="10272" y="3995"/>
                    <a:pt x="9404" y="3653"/>
                  </a:cubicBezTo>
                  <a:cubicBezTo>
                    <a:pt x="8970" y="3493"/>
                    <a:pt x="8491" y="3242"/>
                    <a:pt x="8012" y="2899"/>
                  </a:cubicBezTo>
                  <a:cubicBezTo>
                    <a:pt x="7761" y="2740"/>
                    <a:pt x="7533" y="2557"/>
                    <a:pt x="7304" y="2352"/>
                  </a:cubicBezTo>
                  <a:cubicBezTo>
                    <a:pt x="7053" y="2169"/>
                    <a:pt x="6848" y="1941"/>
                    <a:pt x="6597" y="1735"/>
                  </a:cubicBezTo>
                  <a:lnTo>
                    <a:pt x="6231" y="1439"/>
                  </a:lnTo>
                  <a:cubicBezTo>
                    <a:pt x="6095" y="1347"/>
                    <a:pt x="5958" y="1256"/>
                    <a:pt x="5821" y="1165"/>
                  </a:cubicBezTo>
                  <a:cubicBezTo>
                    <a:pt x="5547" y="982"/>
                    <a:pt x="5273" y="868"/>
                    <a:pt x="4999" y="731"/>
                  </a:cubicBezTo>
                  <a:cubicBezTo>
                    <a:pt x="4725" y="617"/>
                    <a:pt x="4428" y="503"/>
                    <a:pt x="4177" y="411"/>
                  </a:cubicBezTo>
                  <a:cubicBezTo>
                    <a:pt x="3903" y="343"/>
                    <a:pt x="3652" y="252"/>
                    <a:pt x="3424" y="229"/>
                  </a:cubicBezTo>
                  <a:cubicBezTo>
                    <a:pt x="3173" y="183"/>
                    <a:pt x="2967" y="137"/>
                    <a:pt x="2762" y="92"/>
                  </a:cubicBezTo>
                  <a:cubicBezTo>
                    <a:pt x="2579" y="92"/>
                    <a:pt x="2397" y="69"/>
                    <a:pt x="2260" y="46"/>
                  </a:cubicBezTo>
                  <a:cubicBezTo>
                    <a:pt x="2123" y="23"/>
                    <a:pt x="2009" y="23"/>
                    <a:pt x="1940" y="23"/>
                  </a:cubicBezTo>
                  <a:lnTo>
                    <a:pt x="1826" y="23"/>
                  </a:lnTo>
                  <a:cubicBezTo>
                    <a:pt x="1826" y="23"/>
                    <a:pt x="1666" y="23"/>
                    <a:pt x="1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42"/>
            <p:cNvSpPr/>
            <p:nvPr/>
          </p:nvSpPr>
          <p:spPr>
            <a:xfrm>
              <a:off x="4859925" y="827200"/>
              <a:ext cx="253975" cy="445725"/>
            </a:xfrm>
            <a:custGeom>
              <a:avLst/>
              <a:gdLst/>
              <a:ahLst/>
              <a:cxnLst/>
              <a:rect l="l" t="t" r="r" b="b"/>
              <a:pathLst>
                <a:path w="10159" h="17829" extrusionOk="0">
                  <a:moveTo>
                    <a:pt x="1918" y="0"/>
                  </a:moveTo>
                  <a:cubicBezTo>
                    <a:pt x="1325" y="46"/>
                    <a:pt x="846" y="114"/>
                    <a:pt x="526" y="206"/>
                  </a:cubicBezTo>
                  <a:cubicBezTo>
                    <a:pt x="184" y="297"/>
                    <a:pt x="1" y="343"/>
                    <a:pt x="1" y="365"/>
                  </a:cubicBezTo>
                  <a:cubicBezTo>
                    <a:pt x="3" y="370"/>
                    <a:pt x="11" y="371"/>
                    <a:pt x="25" y="371"/>
                  </a:cubicBezTo>
                  <a:cubicBezTo>
                    <a:pt x="157" y="371"/>
                    <a:pt x="807" y="204"/>
                    <a:pt x="1757" y="204"/>
                  </a:cubicBezTo>
                  <a:cubicBezTo>
                    <a:pt x="1810" y="204"/>
                    <a:pt x="1864" y="204"/>
                    <a:pt x="1918" y="206"/>
                  </a:cubicBezTo>
                  <a:cubicBezTo>
                    <a:pt x="2489" y="228"/>
                    <a:pt x="3128" y="320"/>
                    <a:pt x="3813" y="502"/>
                  </a:cubicBezTo>
                  <a:cubicBezTo>
                    <a:pt x="4498" y="685"/>
                    <a:pt x="5205" y="1004"/>
                    <a:pt x="5821" y="1392"/>
                  </a:cubicBezTo>
                  <a:cubicBezTo>
                    <a:pt x="6461" y="1803"/>
                    <a:pt x="7054" y="2283"/>
                    <a:pt x="7511" y="2808"/>
                  </a:cubicBezTo>
                  <a:cubicBezTo>
                    <a:pt x="7990" y="3333"/>
                    <a:pt x="8332" y="3880"/>
                    <a:pt x="8583" y="4383"/>
                  </a:cubicBezTo>
                  <a:cubicBezTo>
                    <a:pt x="8697" y="4634"/>
                    <a:pt x="8812" y="4862"/>
                    <a:pt x="8903" y="5067"/>
                  </a:cubicBezTo>
                  <a:cubicBezTo>
                    <a:pt x="8994" y="5296"/>
                    <a:pt x="9063" y="5478"/>
                    <a:pt x="9108" y="5638"/>
                  </a:cubicBezTo>
                  <a:cubicBezTo>
                    <a:pt x="9222" y="5935"/>
                    <a:pt x="9268" y="6117"/>
                    <a:pt x="9268" y="6117"/>
                  </a:cubicBezTo>
                  <a:cubicBezTo>
                    <a:pt x="9268" y="6117"/>
                    <a:pt x="9268" y="6163"/>
                    <a:pt x="9314" y="6254"/>
                  </a:cubicBezTo>
                  <a:cubicBezTo>
                    <a:pt x="9337" y="6346"/>
                    <a:pt x="9359" y="6460"/>
                    <a:pt x="9405" y="6619"/>
                  </a:cubicBezTo>
                  <a:cubicBezTo>
                    <a:pt x="9473" y="6939"/>
                    <a:pt x="9565" y="7396"/>
                    <a:pt x="9633" y="7966"/>
                  </a:cubicBezTo>
                  <a:cubicBezTo>
                    <a:pt x="9702" y="8537"/>
                    <a:pt x="9725" y="9199"/>
                    <a:pt x="9679" y="9906"/>
                  </a:cubicBezTo>
                  <a:cubicBezTo>
                    <a:pt x="9656" y="10614"/>
                    <a:pt x="9542" y="11367"/>
                    <a:pt x="9382" y="12120"/>
                  </a:cubicBezTo>
                  <a:cubicBezTo>
                    <a:pt x="9245" y="12874"/>
                    <a:pt x="9017" y="13604"/>
                    <a:pt x="8789" y="14289"/>
                  </a:cubicBezTo>
                  <a:cubicBezTo>
                    <a:pt x="8675" y="14631"/>
                    <a:pt x="8538" y="14951"/>
                    <a:pt x="8424" y="15247"/>
                  </a:cubicBezTo>
                  <a:cubicBezTo>
                    <a:pt x="8287" y="15544"/>
                    <a:pt x="8127" y="15841"/>
                    <a:pt x="8013" y="16092"/>
                  </a:cubicBezTo>
                  <a:cubicBezTo>
                    <a:pt x="7739" y="16594"/>
                    <a:pt x="7533" y="17051"/>
                    <a:pt x="7396" y="17347"/>
                  </a:cubicBezTo>
                  <a:cubicBezTo>
                    <a:pt x="7237" y="17644"/>
                    <a:pt x="7168" y="17827"/>
                    <a:pt x="7191" y="17827"/>
                  </a:cubicBezTo>
                  <a:cubicBezTo>
                    <a:pt x="7191" y="17828"/>
                    <a:pt x="7191" y="17829"/>
                    <a:pt x="7192" y="17829"/>
                  </a:cubicBezTo>
                  <a:cubicBezTo>
                    <a:pt x="7206" y="17829"/>
                    <a:pt x="7317" y="17671"/>
                    <a:pt x="7488" y="17393"/>
                  </a:cubicBezTo>
                  <a:cubicBezTo>
                    <a:pt x="7647" y="17096"/>
                    <a:pt x="7899" y="16685"/>
                    <a:pt x="8172" y="16183"/>
                  </a:cubicBezTo>
                  <a:cubicBezTo>
                    <a:pt x="8332" y="15932"/>
                    <a:pt x="8469" y="15658"/>
                    <a:pt x="8652" y="15362"/>
                  </a:cubicBezTo>
                  <a:cubicBezTo>
                    <a:pt x="8766" y="15042"/>
                    <a:pt x="8926" y="14722"/>
                    <a:pt x="9040" y="14380"/>
                  </a:cubicBezTo>
                  <a:cubicBezTo>
                    <a:pt x="9314" y="13718"/>
                    <a:pt x="9565" y="12965"/>
                    <a:pt x="9747" y="12212"/>
                  </a:cubicBezTo>
                  <a:cubicBezTo>
                    <a:pt x="9907" y="11436"/>
                    <a:pt x="10044" y="10660"/>
                    <a:pt x="10113" y="9929"/>
                  </a:cubicBezTo>
                  <a:cubicBezTo>
                    <a:pt x="10158" y="9199"/>
                    <a:pt x="10158" y="8514"/>
                    <a:pt x="10090" y="7921"/>
                  </a:cubicBezTo>
                  <a:cubicBezTo>
                    <a:pt x="10044" y="7327"/>
                    <a:pt x="9953" y="6848"/>
                    <a:pt x="9884" y="6505"/>
                  </a:cubicBezTo>
                  <a:cubicBezTo>
                    <a:pt x="9839" y="6346"/>
                    <a:pt x="9816" y="6209"/>
                    <a:pt x="9793" y="6117"/>
                  </a:cubicBezTo>
                  <a:cubicBezTo>
                    <a:pt x="9770" y="6026"/>
                    <a:pt x="9747" y="5980"/>
                    <a:pt x="9747" y="5980"/>
                  </a:cubicBezTo>
                  <a:cubicBezTo>
                    <a:pt x="9747" y="5980"/>
                    <a:pt x="9702" y="5798"/>
                    <a:pt x="9588" y="5478"/>
                  </a:cubicBezTo>
                  <a:cubicBezTo>
                    <a:pt x="9519" y="5318"/>
                    <a:pt x="9451" y="5113"/>
                    <a:pt x="9359" y="4885"/>
                  </a:cubicBezTo>
                  <a:cubicBezTo>
                    <a:pt x="9245" y="4679"/>
                    <a:pt x="9131" y="4428"/>
                    <a:pt x="8994" y="4154"/>
                  </a:cubicBezTo>
                  <a:cubicBezTo>
                    <a:pt x="8720" y="3652"/>
                    <a:pt x="8332" y="3059"/>
                    <a:pt x="7830" y="2534"/>
                  </a:cubicBezTo>
                  <a:cubicBezTo>
                    <a:pt x="7305" y="1986"/>
                    <a:pt x="6689" y="1484"/>
                    <a:pt x="6027" y="1096"/>
                  </a:cubicBezTo>
                  <a:cubicBezTo>
                    <a:pt x="5342" y="708"/>
                    <a:pt x="4612" y="388"/>
                    <a:pt x="3881" y="228"/>
                  </a:cubicBezTo>
                  <a:cubicBezTo>
                    <a:pt x="3174" y="46"/>
                    <a:pt x="2489" y="0"/>
                    <a:pt x="19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42"/>
            <p:cNvSpPr/>
            <p:nvPr/>
          </p:nvSpPr>
          <p:spPr>
            <a:xfrm>
              <a:off x="4438800" y="1102225"/>
              <a:ext cx="366950" cy="343650"/>
            </a:xfrm>
            <a:custGeom>
              <a:avLst/>
              <a:gdLst/>
              <a:ahLst/>
              <a:cxnLst/>
              <a:rect l="l" t="t" r="r" b="b"/>
              <a:pathLst>
                <a:path w="14678" h="13746" extrusionOk="0">
                  <a:moveTo>
                    <a:pt x="69" y="1"/>
                  </a:moveTo>
                  <a:cubicBezTo>
                    <a:pt x="47" y="1"/>
                    <a:pt x="47" y="184"/>
                    <a:pt x="24" y="480"/>
                  </a:cubicBezTo>
                  <a:cubicBezTo>
                    <a:pt x="24" y="800"/>
                    <a:pt x="1" y="1256"/>
                    <a:pt x="69" y="1781"/>
                  </a:cubicBezTo>
                  <a:cubicBezTo>
                    <a:pt x="115" y="2854"/>
                    <a:pt x="412" y="4269"/>
                    <a:pt x="868" y="5639"/>
                  </a:cubicBezTo>
                  <a:cubicBezTo>
                    <a:pt x="982" y="5981"/>
                    <a:pt x="1097" y="6324"/>
                    <a:pt x="1256" y="6643"/>
                  </a:cubicBezTo>
                  <a:cubicBezTo>
                    <a:pt x="1393" y="6963"/>
                    <a:pt x="1553" y="7282"/>
                    <a:pt x="1713" y="7579"/>
                  </a:cubicBezTo>
                  <a:cubicBezTo>
                    <a:pt x="1781" y="7739"/>
                    <a:pt x="1873" y="7876"/>
                    <a:pt x="1941" y="8013"/>
                  </a:cubicBezTo>
                  <a:cubicBezTo>
                    <a:pt x="2032" y="8150"/>
                    <a:pt x="2124" y="8287"/>
                    <a:pt x="2215" y="8423"/>
                  </a:cubicBezTo>
                  <a:cubicBezTo>
                    <a:pt x="2375" y="8675"/>
                    <a:pt x="2512" y="8926"/>
                    <a:pt x="2694" y="9131"/>
                  </a:cubicBezTo>
                  <a:cubicBezTo>
                    <a:pt x="2877" y="9359"/>
                    <a:pt x="3037" y="9542"/>
                    <a:pt x="3174" y="9724"/>
                  </a:cubicBezTo>
                  <a:cubicBezTo>
                    <a:pt x="3311" y="9884"/>
                    <a:pt x="3425" y="10044"/>
                    <a:pt x="3562" y="10158"/>
                  </a:cubicBezTo>
                  <a:cubicBezTo>
                    <a:pt x="3767" y="10364"/>
                    <a:pt x="3904" y="10501"/>
                    <a:pt x="3904" y="10501"/>
                  </a:cubicBezTo>
                  <a:cubicBezTo>
                    <a:pt x="3904" y="10501"/>
                    <a:pt x="4041" y="10615"/>
                    <a:pt x="4292" y="10820"/>
                  </a:cubicBezTo>
                  <a:cubicBezTo>
                    <a:pt x="4406" y="10934"/>
                    <a:pt x="4566" y="11048"/>
                    <a:pt x="4749" y="11185"/>
                  </a:cubicBezTo>
                  <a:cubicBezTo>
                    <a:pt x="4840" y="11231"/>
                    <a:pt x="4931" y="11322"/>
                    <a:pt x="5022" y="11391"/>
                  </a:cubicBezTo>
                  <a:cubicBezTo>
                    <a:pt x="5137" y="11459"/>
                    <a:pt x="5251" y="11528"/>
                    <a:pt x="5365" y="11596"/>
                  </a:cubicBezTo>
                  <a:cubicBezTo>
                    <a:pt x="6278" y="12190"/>
                    <a:pt x="7579" y="12852"/>
                    <a:pt x="8971" y="13240"/>
                  </a:cubicBezTo>
                  <a:cubicBezTo>
                    <a:pt x="10093" y="13589"/>
                    <a:pt x="11259" y="13746"/>
                    <a:pt x="12231" y="13746"/>
                  </a:cubicBezTo>
                  <a:cubicBezTo>
                    <a:pt x="12466" y="13746"/>
                    <a:pt x="12689" y="13737"/>
                    <a:pt x="12897" y="13719"/>
                  </a:cubicBezTo>
                  <a:cubicBezTo>
                    <a:pt x="13171" y="13696"/>
                    <a:pt x="13422" y="13650"/>
                    <a:pt x="13650" y="13628"/>
                  </a:cubicBezTo>
                  <a:cubicBezTo>
                    <a:pt x="13742" y="13605"/>
                    <a:pt x="13856" y="13582"/>
                    <a:pt x="13947" y="13559"/>
                  </a:cubicBezTo>
                  <a:cubicBezTo>
                    <a:pt x="14038" y="13536"/>
                    <a:pt x="14130" y="13513"/>
                    <a:pt x="14198" y="13491"/>
                  </a:cubicBezTo>
                  <a:cubicBezTo>
                    <a:pt x="14495" y="13399"/>
                    <a:pt x="14678" y="13354"/>
                    <a:pt x="14655" y="13331"/>
                  </a:cubicBezTo>
                  <a:cubicBezTo>
                    <a:pt x="14655" y="13326"/>
                    <a:pt x="14648" y="13324"/>
                    <a:pt x="14635" y="13324"/>
                  </a:cubicBezTo>
                  <a:cubicBezTo>
                    <a:pt x="14515" y="13324"/>
                    <a:pt x="13863" y="13493"/>
                    <a:pt x="12897" y="13513"/>
                  </a:cubicBezTo>
                  <a:cubicBezTo>
                    <a:pt x="12793" y="13518"/>
                    <a:pt x="12686" y="13520"/>
                    <a:pt x="12575" y="13520"/>
                  </a:cubicBezTo>
                  <a:cubicBezTo>
                    <a:pt x="11568" y="13520"/>
                    <a:pt x="10299" y="13331"/>
                    <a:pt x="9085" y="12920"/>
                  </a:cubicBezTo>
                  <a:cubicBezTo>
                    <a:pt x="7739" y="12486"/>
                    <a:pt x="6483" y="11802"/>
                    <a:pt x="5616" y="11208"/>
                  </a:cubicBezTo>
                  <a:cubicBezTo>
                    <a:pt x="5502" y="11140"/>
                    <a:pt x="5411" y="11071"/>
                    <a:pt x="5296" y="11003"/>
                  </a:cubicBezTo>
                  <a:cubicBezTo>
                    <a:pt x="5205" y="10934"/>
                    <a:pt x="5114" y="10866"/>
                    <a:pt x="5045" y="10797"/>
                  </a:cubicBezTo>
                  <a:cubicBezTo>
                    <a:pt x="4863" y="10660"/>
                    <a:pt x="4726" y="10546"/>
                    <a:pt x="4612" y="10455"/>
                  </a:cubicBezTo>
                  <a:cubicBezTo>
                    <a:pt x="4383" y="10249"/>
                    <a:pt x="4246" y="10135"/>
                    <a:pt x="4246" y="10135"/>
                  </a:cubicBezTo>
                  <a:cubicBezTo>
                    <a:pt x="4246" y="10135"/>
                    <a:pt x="4109" y="10021"/>
                    <a:pt x="3904" y="9793"/>
                  </a:cubicBezTo>
                  <a:cubicBezTo>
                    <a:pt x="3790" y="9702"/>
                    <a:pt x="3676" y="9565"/>
                    <a:pt x="3539" y="9405"/>
                  </a:cubicBezTo>
                  <a:cubicBezTo>
                    <a:pt x="3402" y="9245"/>
                    <a:pt x="3242" y="9063"/>
                    <a:pt x="3060" y="8857"/>
                  </a:cubicBezTo>
                  <a:cubicBezTo>
                    <a:pt x="2900" y="8675"/>
                    <a:pt x="2740" y="8423"/>
                    <a:pt x="2580" y="8172"/>
                  </a:cubicBezTo>
                  <a:cubicBezTo>
                    <a:pt x="2489" y="8058"/>
                    <a:pt x="2398" y="7921"/>
                    <a:pt x="2329" y="7784"/>
                  </a:cubicBezTo>
                  <a:cubicBezTo>
                    <a:pt x="2238" y="7670"/>
                    <a:pt x="2146" y="7533"/>
                    <a:pt x="2078" y="7373"/>
                  </a:cubicBezTo>
                  <a:cubicBezTo>
                    <a:pt x="1918" y="7077"/>
                    <a:pt x="1758" y="6780"/>
                    <a:pt x="1599" y="6483"/>
                  </a:cubicBezTo>
                  <a:cubicBezTo>
                    <a:pt x="1439" y="6164"/>
                    <a:pt x="1325" y="5844"/>
                    <a:pt x="1188" y="5525"/>
                  </a:cubicBezTo>
                  <a:cubicBezTo>
                    <a:pt x="709" y="4201"/>
                    <a:pt x="366" y="2808"/>
                    <a:pt x="275" y="1758"/>
                  </a:cubicBezTo>
                  <a:cubicBezTo>
                    <a:pt x="184" y="1233"/>
                    <a:pt x="161" y="800"/>
                    <a:pt x="138" y="480"/>
                  </a:cubicBezTo>
                  <a:cubicBezTo>
                    <a:pt x="115" y="184"/>
                    <a:pt x="92" y="1"/>
                    <a:pt x="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42"/>
            <p:cNvSpPr/>
            <p:nvPr/>
          </p:nvSpPr>
          <p:spPr>
            <a:xfrm>
              <a:off x="4797750" y="771375"/>
              <a:ext cx="224850" cy="155700"/>
            </a:xfrm>
            <a:custGeom>
              <a:avLst/>
              <a:gdLst/>
              <a:ahLst/>
              <a:cxnLst/>
              <a:rect l="l" t="t" r="r" b="b"/>
              <a:pathLst>
                <a:path w="8994" h="6228" extrusionOk="0">
                  <a:moveTo>
                    <a:pt x="6912" y="1"/>
                  </a:moveTo>
                  <a:cubicBezTo>
                    <a:pt x="1645" y="1"/>
                    <a:pt x="0" y="4972"/>
                    <a:pt x="0" y="4972"/>
                  </a:cubicBezTo>
                  <a:cubicBezTo>
                    <a:pt x="548" y="5383"/>
                    <a:pt x="2579" y="6228"/>
                    <a:pt x="2579" y="6228"/>
                  </a:cubicBezTo>
                  <a:cubicBezTo>
                    <a:pt x="2579" y="6228"/>
                    <a:pt x="1986" y="4287"/>
                    <a:pt x="3333" y="2507"/>
                  </a:cubicBezTo>
                  <a:cubicBezTo>
                    <a:pt x="4702" y="750"/>
                    <a:pt x="8149" y="909"/>
                    <a:pt x="8582" y="750"/>
                  </a:cubicBezTo>
                  <a:cubicBezTo>
                    <a:pt x="8993" y="567"/>
                    <a:pt x="8582" y="156"/>
                    <a:pt x="8582" y="156"/>
                  </a:cubicBezTo>
                  <a:cubicBezTo>
                    <a:pt x="7989" y="49"/>
                    <a:pt x="7433" y="1"/>
                    <a:pt x="69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42"/>
            <p:cNvSpPr/>
            <p:nvPr/>
          </p:nvSpPr>
          <p:spPr>
            <a:xfrm>
              <a:off x="4705875" y="825725"/>
              <a:ext cx="239100" cy="112325"/>
            </a:xfrm>
            <a:custGeom>
              <a:avLst/>
              <a:gdLst/>
              <a:ahLst/>
              <a:cxnLst/>
              <a:rect l="l" t="t" r="r" b="b"/>
              <a:pathLst>
                <a:path w="9564" h="4493" extrusionOk="0">
                  <a:moveTo>
                    <a:pt x="58" y="0"/>
                  </a:moveTo>
                  <a:cubicBezTo>
                    <a:pt x="35" y="0"/>
                    <a:pt x="23" y="5"/>
                    <a:pt x="23" y="14"/>
                  </a:cubicBezTo>
                  <a:cubicBezTo>
                    <a:pt x="0" y="36"/>
                    <a:pt x="320" y="173"/>
                    <a:pt x="753" y="447"/>
                  </a:cubicBezTo>
                  <a:cubicBezTo>
                    <a:pt x="1164" y="721"/>
                    <a:pt x="1712" y="1155"/>
                    <a:pt x="2214" y="1588"/>
                  </a:cubicBezTo>
                  <a:cubicBezTo>
                    <a:pt x="2739" y="2022"/>
                    <a:pt x="3264" y="2479"/>
                    <a:pt x="3675" y="2798"/>
                  </a:cubicBezTo>
                  <a:cubicBezTo>
                    <a:pt x="4086" y="3118"/>
                    <a:pt x="4383" y="3323"/>
                    <a:pt x="4383" y="3323"/>
                  </a:cubicBezTo>
                  <a:cubicBezTo>
                    <a:pt x="4383" y="3323"/>
                    <a:pt x="4657" y="3506"/>
                    <a:pt x="5136" y="3780"/>
                  </a:cubicBezTo>
                  <a:cubicBezTo>
                    <a:pt x="5592" y="4031"/>
                    <a:pt x="6231" y="4327"/>
                    <a:pt x="6962" y="4442"/>
                  </a:cubicBezTo>
                  <a:cubicBezTo>
                    <a:pt x="7144" y="4476"/>
                    <a:pt x="7327" y="4493"/>
                    <a:pt x="7504" y="4493"/>
                  </a:cubicBezTo>
                  <a:cubicBezTo>
                    <a:pt x="7681" y="4493"/>
                    <a:pt x="7852" y="4476"/>
                    <a:pt x="8012" y="4442"/>
                  </a:cubicBezTo>
                  <a:cubicBezTo>
                    <a:pt x="8354" y="4373"/>
                    <a:pt x="8651" y="4259"/>
                    <a:pt x="8879" y="4122"/>
                  </a:cubicBezTo>
                  <a:cubicBezTo>
                    <a:pt x="9336" y="3848"/>
                    <a:pt x="9564" y="3574"/>
                    <a:pt x="9541" y="3551"/>
                  </a:cubicBezTo>
                  <a:cubicBezTo>
                    <a:pt x="9539" y="3547"/>
                    <a:pt x="9535" y="3546"/>
                    <a:pt x="9529" y="3546"/>
                  </a:cubicBezTo>
                  <a:cubicBezTo>
                    <a:pt x="9469" y="3546"/>
                    <a:pt x="9204" y="3752"/>
                    <a:pt x="8788" y="3939"/>
                  </a:cubicBezTo>
                  <a:cubicBezTo>
                    <a:pt x="8560" y="4054"/>
                    <a:pt x="8286" y="4122"/>
                    <a:pt x="7989" y="4168"/>
                  </a:cubicBezTo>
                  <a:cubicBezTo>
                    <a:pt x="7909" y="4173"/>
                    <a:pt x="7829" y="4176"/>
                    <a:pt x="7749" y="4176"/>
                  </a:cubicBezTo>
                  <a:cubicBezTo>
                    <a:pt x="7510" y="4176"/>
                    <a:pt x="7270" y="4151"/>
                    <a:pt x="7030" y="4099"/>
                  </a:cubicBezTo>
                  <a:cubicBezTo>
                    <a:pt x="6391" y="3962"/>
                    <a:pt x="5775" y="3643"/>
                    <a:pt x="5364" y="3369"/>
                  </a:cubicBezTo>
                  <a:cubicBezTo>
                    <a:pt x="4930" y="3095"/>
                    <a:pt x="4657" y="2889"/>
                    <a:pt x="4657" y="2889"/>
                  </a:cubicBezTo>
                  <a:cubicBezTo>
                    <a:pt x="4657" y="2889"/>
                    <a:pt x="4383" y="2707"/>
                    <a:pt x="3972" y="2410"/>
                  </a:cubicBezTo>
                  <a:cubicBezTo>
                    <a:pt x="3538" y="2113"/>
                    <a:pt x="2990" y="1703"/>
                    <a:pt x="2442" y="1315"/>
                  </a:cubicBezTo>
                  <a:cubicBezTo>
                    <a:pt x="1895" y="904"/>
                    <a:pt x="1301" y="516"/>
                    <a:pt x="845" y="287"/>
                  </a:cubicBezTo>
                  <a:cubicBezTo>
                    <a:pt x="456" y="84"/>
                    <a:pt x="157" y="0"/>
                    <a:pt x="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42"/>
            <p:cNvSpPr/>
            <p:nvPr/>
          </p:nvSpPr>
          <p:spPr>
            <a:xfrm>
              <a:off x="4515850" y="1267475"/>
              <a:ext cx="58800" cy="63850"/>
            </a:xfrm>
            <a:custGeom>
              <a:avLst/>
              <a:gdLst/>
              <a:ahLst/>
              <a:cxnLst/>
              <a:rect l="l" t="t" r="r" b="b"/>
              <a:pathLst>
                <a:path w="2352" h="2554" extrusionOk="0">
                  <a:moveTo>
                    <a:pt x="456" y="1"/>
                  </a:moveTo>
                  <a:cubicBezTo>
                    <a:pt x="386" y="1"/>
                    <a:pt x="324" y="19"/>
                    <a:pt x="274" y="56"/>
                  </a:cubicBezTo>
                  <a:cubicBezTo>
                    <a:pt x="0" y="261"/>
                    <a:pt x="183" y="969"/>
                    <a:pt x="685" y="1654"/>
                  </a:cubicBezTo>
                  <a:cubicBezTo>
                    <a:pt x="1096" y="2195"/>
                    <a:pt x="1583" y="2553"/>
                    <a:pt x="1897" y="2553"/>
                  </a:cubicBezTo>
                  <a:cubicBezTo>
                    <a:pt x="1966" y="2553"/>
                    <a:pt x="2028" y="2536"/>
                    <a:pt x="2077" y="2498"/>
                  </a:cubicBezTo>
                  <a:cubicBezTo>
                    <a:pt x="2351" y="2293"/>
                    <a:pt x="2169" y="1585"/>
                    <a:pt x="1689" y="923"/>
                  </a:cubicBezTo>
                  <a:cubicBezTo>
                    <a:pt x="1278" y="363"/>
                    <a:pt x="775" y="1"/>
                    <a:pt x="4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42"/>
            <p:cNvSpPr/>
            <p:nvPr/>
          </p:nvSpPr>
          <p:spPr>
            <a:xfrm>
              <a:off x="4485025" y="1198350"/>
              <a:ext cx="31425" cy="53725"/>
            </a:xfrm>
            <a:custGeom>
              <a:avLst/>
              <a:gdLst/>
              <a:ahLst/>
              <a:cxnLst/>
              <a:rect l="l" t="t" r="r" b="b"/>
              <a:pathLst>
                <a:path w="1257" h="2149" extrusionOk="0">
                  <a:moveTo>
                    <a:pt x="342" y="1"/>
                  </a:moveTo>
                  <a:cubicBezTo>
                    <a:pt x="319" y="1"/>
                    <a:pt x="296" y="5"/>
                    <a:pt x="275" y="13"/>
                  </a:cubicBezTo>
                  <a:cubicBezTo>
                    <a:pt x="24" y="82"/>
                    <a:pt x="1" y="630"/>
                    <a:pt x="183" y="1223"/>
                  </a:cubicBezTo>
                  <a:cubicBezTo>
                    <a:pt x="370" y="1761"/>
                    <a:pt x="687" y="2149"/>
                    <a:pt x="915" y="2149"/>
                  </a:cubicBezTo>
                  <a:cubicBezTo>
                    <a:pt x="938" y="2149"/>
                    <a:pt x="961" y="2145"/>
                    <a:pt x="982" y="2136"/>
                  </a:cubicBezTo>
                  <a:cubicBezTo>
                    <a:pt x="1233" y="2068"/>
                    <a:pt x="1256" y="1520"/>
                    <a:pt x="1074" y="926"/>
                  </a:cubicBezTo>
                  <a:cubicBezTo>
                    <a:pt x="887" y="389"/>
                    <a:pt x="570" y="1"/>
                    <a:pt x="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42"/>
            <p:cNvSpPr/>
            <p:nvPr/>
          </p:nvSpPr>
          <p:spPr>
            <a:xfrm>
              <a:off x="4916425" y="949025"/>
              <a:ext cx="77625" cy="31975"/>
            </a:xfrm>
            <a:custGeom>
              <a:avLst/>
              <a:gdLst/>
              <a:ahLst/>
              <a:cxnLst/>
              <a:rect l="l" t="t" r="r" b="b"/>
              <a:pathLst>
                <a:path w="3105" h="1279" extrusionOk="0">
                  <a:moveTo>
                    <a:pt x="1963" y="1"/>
                  </a:moveTo>
                  <a:cubicBezTo>
                    <a:pt x="1811" y="1"/>
                    <a:pt x="1650" y="12"/>
                    <a:pt x="1484" y="35"/>
                  </a:cubicBezTo>
                  <a:cubicBezTo>
                    <a:pt x="640" y="126"/>
                    <a:pt x="1" y="491"/>
                    <a:pt x="46" y="833"/>
                  </a:cubicBezTo>
                  <a:cubicBezTo>
                    <a:pt x="83" y="1107"/>
                    <a:pt x="541" y="1278"/>
                    <a:pt x="1154" y="1278"/>
                  </a:cubicBezTo>
                  <a:cubicBezTo>
                    <a:pt x="1309" y="1278"/>
                    <a:pt x="1474" y="1267"/>
                    <a:pt x="1644" y="1244"/>
                  </a:cubicBezTo>
                  <a:cubicBezTo>
                    <a:pt x="2466" y="1153"/>
                    <a:pt x="3105" y="788"/>
                    <a:pt x="3059" y="445"/>
                  </a:cubicBezTo>
                  <a:cubicBezTo>
                    <a:pt x="3023" y="172"/>
                    <a:pt x="2565" y="1"/>
                    <a:pt x="1963"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42"/>
            <p:cNvSpPr/>
            <p:nvPr/>
          </p:nvSpPr>
          <p:spPr>
            <a:xfrm>
              <a:off x="4839975" y="955600"/>
              <a:ext cx="57650" cy="24525"/>
            </a:xfrm>
            <a:custGeom>
              <a:avLst/>
              <a:gdLst/>
              <a:ahLst/>
              <a:cxnLst/>
              <a:rect l="l" t="t" r="r" b="b"/>
              <a:pathLst>
                <a:path w="2306" h="981" extrusionOk="0">
                  <a:moveTo>
                    <a:pt x="764" y="1"/>
                  </a:moveTo>
                  <a:cubicBezTo>
                    <a:pt x="369" y="1"/>
                    <a:pt x="79" y="107"/>
                    <a:pt x="46" y="274"/>
                  </a:cubicBezTo>
                  <a:cubicBezTo>
                    <a:pt x="0" y="525"/>
                    <a:pt x="457" y="822"/>
                    <a:pt x="1073" y="936"/>
                  </a:cubicBezTo>
                  <a:cubicBezTo>
                    <a:pt x="1232" y="966"/>
                    <a:pt x="1388" y="980"/>
                    <a:pt x="1531" y="980"/>
                  </a:cubicBezTo>
                  <a:cubicBezTo>
                    <a:pt x="1924" y="980"/>
                    <a:pt x="2226" y="875"/>
                    <a:pt x="2260" y="707"/>
                  </a:cubicBezTo>
                  <a:cubicBezTo>
                    <a:pt x="2305" y="456"/>
                    <a:pt x="1849" y="160"/>
                    <a:pt x="1233" y="45"/>
                  </a:cubicBezTo>
                  <a:cubicBezTo>
                    <a:pt x="1068" y="15"/>
                    <a:pt x="909" y="1"/>
                    <a:pt x="764"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2" name="Google Shape;1692;p42"/>
          <p:cNvGrpSpPr/>
          <p:nvPr/>
        </p:nvGrpSpPr>
        <p:grpSpPr>
          <a:xfrm>
            <a:off x="6882474" y="508839"/>
            <a:ext cx="922806" cy="770399"/>
            <a:chOff x="191638" y="280100"/>
            <a:chExt cx="813475" cy="679125"/>
          </a:xfrm>
        </p:grpSpPr>
        <p:sp>
          <p:nvSpPr>
            <p:cNvPr id="1693" name="Google Shape;1693;p42"/>
            <p:cNvSpPr/>
            <p:nvPr/>
          </p:nvSpPr>
          <p:spPr>
            <a:xfrm>
              <a:off x="191638" y="280100"/>
              <a:ext cx="813475" cy="679125"/>
            </a:xfrm>
            <a:custGeom>
              <a:avLst/>
              <a:gdLst/>
              <a:ahLst/>
              <a:cxnLst/>
              <a:rect l="l" t="t" r="r" b="b"/>
              <a:pathLst>
                <a:path w="32539" h="27165" extrusionOk="0">
                  <a:moveTo>
                    <a:pt x="6112" y="1"/>
                  </a:moveTo>
                  <a:cubicBezTo>
                    <a:pt x="5418" y="1"/>
                    <a:pt x="4725" y="160"/>
                    <a:pt x="4031" y="463"/>
                  </a:cubicBezTo>
                  <a:cubicBezTo>
                    <a:pt x="3945" y="492"/>
                    <a:pt x="3858" y="536"/>
                    <a:pt x="3786" y="564"/>
                  </a:cubicBezTo>
                  <a:cubicBezTo>
                    <a:pt x="2919" y="955"/>
                    <a:pt x="2269" y="1518"/>
                    <a:pt x="1878" y="1923"/>
                  </a:cubicBezTo>
                  <a:cubicBezTo>
                    <a:pt x="1676" y="2125"/>
                    <a:pt x="1517" y="2313"/>
                    <a:pt x="1430" y="2428"/>
                  </a:cubicBezTo>
                  <a:cubicBezTo>
                    <a:pt x="1402" y="2457"/>
                    <a:pt x="1387" y="2472"/>
                    <a:pt x="1373" y="2486"/>
                  </a:cubicBezTo>
                  <a:lnTo>
                    <a:pt x="1272" y="2631"/>
                  </a:lnTo>
                  <a:cubicBezTo>
                    <a:pt x="1228" y="2688"/>
                    <a:pt x="1185" y="2746"/>
                    <a:pt x="1156" y="2790"/>
                  </a:cubicBezTo>
                  <a:cubicBezTo>
                    <a:pt x="1156" y="2790"/>
                    <a:pt x="1026" y="2992"/>
                    <a:pt x="1026" y="3006"/>
                  </a:cubicBezTo>
                  <a:cubicBezTo>
                    <a:pt x="954" y="3107"/>
                    <a:pt x="838" y="3324"/>
                    <a:pt x="708" y="3584"/>
                  </a:cubicBezTo>
                  <a:cubicBezTo>
                    <a:pt x="564" y="3873"/>
                    <a:pt x="434" y="4177"/>
                    <a:pt x="332" y="4466"/>
                  </a:cubicBezTo>
                  <a:cubicBezTo>
                    <a:pt x="188" y="4885"/>
                    <a:pt x="87" y="5347"/>
                    <a:pt x="29" y="5795"/>
                  </a:cubicBezTo>
                  <a:cubicBezTo>
                    <a:pt x="0" y="6069"/>
                    <a:pt x="0" y="6358"/>
                    <a:pt x="15" y="6676"/>
                  </a:cubicBezTo>
                  <a:cubicBezTo>
                    <a:pt x="15" y="6734"/>
                    <a:pt x="15" y="6777"/>
                    <a:pt x="15" y="6821"/>
                  </a:cubicBezTo>
                  <a:cubicBezTo>
                    <a:pt x="15" y="6879"/>
                    <a:pt x="15" y="6922"/>
                    <a:pt x="29" y="6994"/>
                  </a:cubicBezTo>
                  <a:cubicBezTo>
                    <a:pt x="29" y="7095"/>
                    <a:pt x="43" y="7196"/>
                    <a:pt x="58" y="7283"/>
                  </a:cubicBezTo>
                  <a:cubicBezTo>
                    <a:pt x="58" y="7355"/>
                    <a:pt x="72" y="7413"/>
                    <a:pt x="72" y="7471"/>
                  </a:cubicBezTo>
                  <a:cubicBezTo>
                    <a:pt x="101" y="7572"/>
                    <a:pt x="116" y="7688"/>
                    <a:pt x="145" y="7774"/>
                  </a:cubicBezTo>
                  <a:cubicBezTo>
                    <a:pt x="159" y="7832"/>
                    <a:pt x="159" y="7890"/>
                    <a:pt x="173" y="7933"/>
                  </a:cubicBezTo>
                  <a:cubicBezTo>
                    <a:pt x="217" y="8092"/>
                    <a:pt x="275" y="8251"/>
                    <a:pt x="318" y="8381"/>
                  </a:cubicBezTo>
                  <a:cubicBezTo>
                    <a:pt x="347" y="8439"/>
                    <a:pt x="361" y="8482"/>
                    <a:pt x="376" y="8526"/>
                  </a:cubicBezTo>
                  <a:cubicBezTo>
                    <a:pt x="434" y="8641"/>
                    <a:pt x="477" y="8742"/>
                    <a:pt x="520" y="8844"/>
                  </a:cubicBezTo>
                  <a:cubicBezTo>
                    <a:pt x="549" y="8901"/>
                    <a:pt x="578" y="8945"/>
                    <a:pt x="621" y="9003"/>
                  </a:cubicBezTo>
                  <a:cubicBezTo>
                    <a:pt x="679" y="9104"/>
                    <a:pt x="737" y="9205"/>
                    <a:pt x="795" y="9291"/>
                  </a:cubicBezTo>
                  <a:cubicBezTo>
                    <a:pt x="838" y="9349"/>
                    <a:pt x="867" y="9407"/>
                    <a:pt x="910" y="9450"/>
                  </a:cubicBezTo>
                  <a:cubicBezTo>
                    <a:pt x="954" y="9523"/>
                    <a:pt x="1011" y="9580"/>
                    <a:pt x="1055" y="9638"/>
                  </a:cubicBezTo>
                  <a:lnTo>
                    <a:pt x="1084" y="9682"/>
                  </a:lnTo>
                  <a:cubicBezTo>
                    <a:pt x="1127" y="9725"/>
                    <a:pt x="1170" y="9783"/>
                    <a:pt x="1214" y="9826"/>
                  </a:cubicBezTo>
                  <a:cubicBezTo>
                    <a:pt x="1329" y="9942"/>
                    <a:pt x="1532" y="10144"/>
                    <a:pt x="1821" y="10332"/>
                  </a:cubicBezTo>
                  <a:cubicBezTo>
                    <a:pt x="1835" y="10346"/>
                    <a:pt x="1850" y="10361"/>
                    <a:pt x="1878" y="10375"/>
                  </a:cubicBezTo>
                  <a:lnTo>
                    <a:pt x="2442" y="10823"/>
                  </a:lnTo>
                  <a:cubicBezTo>
                    <a:pt x="2500" y="10866"/>
                    <a:pt x="2543" y="10910"/>
                    <a:pt x="2601" y="10953"/>
                  </a:cubicBezTo>
                  <a:cubicBezTo>
                    <a:pt x="2659" y="10996"/>
                    <a:pt x="2731" y="11040"/>
                    <a:pt x="2789" y="11083"/>
                  </a:cubicBezTo>
                  <a:cubicBezTo>
                    <a:pt x="2832" y="11126"/>
                    <a:pt x="2890" y="11170"/>
                    <a:pt x="2948" y="11213"/>
                  </a:cubicBezTo>
                  <a:cubicBezTo>
                    <a:pt x="3005" y="11271"/>
                    <a:pt x="3078" y="11314"/>
                    <a:pt x="3135" y="11358"/>
                  </a:cubicBezTo>
                  <a:lnTo>
                    <a:pt x="4002" y="12022"/>
                  </a:lnTo>
                  <a:cubicBezTo>
                    <a:pt x="4118" y="12123"/>
                    <a:pt x="4262" y="12253"/>
                    <a:pt x="4450" y="12369"/>
                  </a:cubicBezTo>
                  <a:lnTo>
                    <a:pt x="21081" y="25286"/>
                  </a:lnTo>
                  <a:cubicBezTo>
                    <a:pt x="21370" y="25546"/>
                    <a:pt x="21948" y="25994"/>
                    <a:pt x="22815" y="25994"/>
                  </a:cubicBezTo>
                  <a:cubicBezTo>
                    <a:pt x="22887" y="25994"/>
                    <a:pt x="22973" y="25994"/>
                    <a:pt x="23046" y="25980"/>
                  </a:cubicBezTo>
                  <a:lnTo>
                    <a:pt x="29288" y="27063"/>
                  </a:lnTo>
                  <a:cubicBezTo>
                    <a:pt x="29504" y="27136"/>
                    <a:pt x="29735" y="27165"/>
                    <a:pt x="29967" y="27165"/>
                  </a:cubicBezTo>
                  <a:cubicBezTo>
                    <a:pt x="30689" y="27165"/>
                    <a:pt x="31397" y="26832"/>
                    <a:pt x="31859" y="26225"/>
                  </a:cubicBezTo>
                  <a:cubicBezTo>
                    <a:pt x="31874" y="26225"/>
                    <a:pt x="31888" y="26196"/>
                    <a:pt x="31888" y="26196"/>
                  </a:cubicBezTo>
                  <a:cubicBezTo>
                    <a:pt x="32437" y="25489"/>
                    <a:pt x="32538" y="24520"/>
                    <a:pt x="32148" y="23711"/>
                  </a:cubicBezTo>
                  <a:lnTo>
                    <a:pt x="31672" y="22700"/>
                  </a:lnTo>
                  <a:lnTo>
                    <a:pt x="30602" y="20316"/>
                  </a:lnTo>
                  <a:lnTo>
                    <a:pt x="29042" y="16935"/>
                  </a:lnTo>
                  <a:cubicBezTo>
                    <a:pt x="28868" y="16559"/>
                    <a:pt x="28623" y="16241"/>
                    <a:pt x="28305" y="15981"/>
                  </a:cubicBezTo>
                  <a:lnTo>
                    <a:pt x="28276" y="15967"/>
                  </a:lnTo>
                  <a:cubicBezTo>
                    <a:pt x="27467" y="15331"/>
                    <a:pt x="26643" y="14681"/>
                    <a:pt x="25820" y="14045"/>
                  </a:cubicBezTo>
                  <a:cubicBezTo>
                    <a:pt x="25820" y="14045"/>
                    <a:pt x="22786" y="11676"/>
                    <a:pt x="22497" y="11444"/>
                  </a:cubicBezTo>
                  <a:cubicBezTo>
                    <a:pt x="21962" y="11025"/>
                    <a:pt x="21427" y="10621"/>
                    <a:pt x="20907" y="10216"/>
                  </a:cubicBezTo>
                  <a:lnTo>
                    <a:pt x="15966" y="6402"/>
                  </a:lnTo>
                  <a:lnTo>
                    <a:pt x="12888" y="4047"/>
                  </a:lnTo>
                  <a:cubicBezTo>
                    <a:pt x="12253" y="3570"/>
                    <a:pt x="11617" y="3093"/>
                    <a:pt x="10996" y="2616"/>
                  </a:cubicBezTo>
                  <a:lnTo>
                    <a:pt x="9883" y="1778"/>
                  </a:lnTo>
                  <a:lnTo>
                    <a:pt x="8669" y="839"/>
                  </a:lnTo>
                  <a:cubicBezTo>
                    <a:pt x="8611" y="796"/>
                    <a:pt x="8539" y="752"/>
                    <a:pt x="8481" y="709"/>
                  </a:cubicBezTo>
                  <a:cubicBezTo>
                    <a:pt x="7788" y="247"/>
                    <a:pt x="6979" y="1"/>
                    <a:pt x="6112" y="1"/>
                  </a:cubicBez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42"/>
            <p:cNvSpPr/>
            <p:nvPr/>
          </p:nvSpPr>
          <p:spPr>
            <a:xfrm>
              <a:off x="244363" y="340225"/>
              <a:ext cx="696450" cy="558325"/>
            </a:xfrm>
            <a:custGeom>
              <a:avLst/>
              <a:gdLst/>
              <a:ahLst/>
              <a:cxnLst/>
              <a:rect l="l" t="t" r="r" b="b"/>
              <a:pathLst>
                <a:path w="27858" h="22333" extrusionOk="0">
                  <a:moveTo>
                    <a:pt x="4013" y="1"/>
                  </a:moveTo>
                  <a:cubicBezTo>
                    <a:pt x="3073" y="1"/>
                    <a:pt x="1983" y="617"/>
                    <a:pt x="1200" y="1685"/>
                  </a:cubicBezTo>
                  <a:cubicBezTo>
                    <a:pt x="73" y="3231"/>
                    <a:pt x="1" y="5124"/>
                    <a:pt x="1041" y="5918"/>
                  </a:cubicBezTo>
                  <a:cubicBezTo>
                    <a:pt x="1084" y="5947"/>
                    <a:pt x="1128" y="5991"/>
                    <a:pt x="1171" y="6020"/>
                  </a:cubicBezTo>
                  <a:lnTo>
                    <a:pt x="20590" y="21075"/>
                  </a:lnTo>
                  <a:lnTo>
                    <a:pt x="27858" y="22332"/>
                  </a:lnTo>
                  <a:lnTo>
                    <a:pt x="24636" y="15512"/>
                  </a:lnTo>
                  <a:lnTo>
                    <a:pt x="5087" y="341"/>
                  </a:lnTo>
                  <a:cubicBezTo>
                    <a:pt x="4778" y="110"/>
                    <a:pt x="4409" y="1"/>
                    <a:pt x="4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42"/>
            <p:cNvSpPr/>
            <p:nvPr/>
          </p:nvSpPr>
          <p:spPr>
            <a:xfrm>
              <a:off x="893838" y="821225"/>
              <a:ext cx="46975" cy="77325"/>
            </a:xfrm>
            <a:custGeom>
              <a:avLst/>
              <a:gdLst/>
              <a:ahLst/>
              <a:cxnLst/>
              <a:rect l="l" t="t" r="r" b="b"/>
              <a:pathLst>
                <a:path w="1879" h="3093" extrusionOk="0">
                  <a:moveTo>
                    <a:pt x="419" y="0"/>
                  </a:moveTo>
                  <a:cubicBezTo>
                    <a:pt x="636" y="1012"/>
                    <a:pt x="506" y="1994"/>
                    <a:pt x="0" y="2774"/>
                  </a:cubicBezTo>
                  <a:lnTo>
                    <a:pt x="1879" y="3092"/>
                  </a:lnTo>
                  <a:lnTo>
                    <a:pt x="419" y="0"/>
                  </a:ln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42"/>
            <p:cNvSpPr/>
            <p:nvPr/>
          </p:nvSpPr>
          <p:spPr>
            <a:xfrm>
              <a:off x="261713" y="370575"/>
              <a:ext cx="679100" cy="528325"/>
            </a:xfrm>
            <a:custGeom>
              <a:avLst/>
              <a:gdLst/>
              <a:ahLst/>
              <a:cxnLst/>
              <a:rect l="l" t="t" r="r" b="b"/>
              <a:pathLst>
                <a:path w="27164" h="21133" extrusionOk="0">
                  <a:moveTo>
                    <a:pt x="1567" y="1"/>
                  </a:moveTo>
                  <a:cubicBezTo>
                    <a:pt x="1120" y="1"/>
                    <a:pt x="736" y="155"/>
                    <a:pt x="506" y="471"/>
                  </a:cubicBezTo>
                  <a:cubicBezTo>
                    <a:pt x="0" y="1179"/>
                    <a:pt x="419" y="2393"/>
                    <a:pt x="1445" y="3187"/>
                  </a:cubicBezTo>
                  <a:cubicBezTo>
                    <a:pt x="1488" y="3231"/>
                    <a:pt x="1532" y="3260"/>
                    <a:pt x="1575" y="3288"/>
                  </a:cubicBezTo>
                  <a:lnTo>
                    <a:pt x="19578" y="17260"/>
                  </a:lnTo>
                  <a:lnTo>
                    <a:pt x="27164" y="21133"/>
                  </a:lnTo>
                  <a:lnTo>
                    <a:pt x="27164" y="21133"/>
                  </a:lnTo>
                  <a:lnTo>
                    <a:pt x="21427" y="14732"/>
                  </a:lnTo>
                  <a:lnTo>
                    <a:pt x="3280" y="644"/>
                  </a:lnTo>
                  <a:cubicBezTo>
                    <a:pt x="2722" y="220"/>
                    <a:pt x="2100" y="1"/>
                    <a:pt x="15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42"/>
            <p:cNvSpPr/>
            <p:nvPr/>
          </p:nvSpPr>
          <p:spPr>
            <a:xfrm>
              <a:off x="276163" y="364725"/>
              <a:ext cx="195425" cy="198600"/>
            </a:xfrm>
            <a:custGeom>
              <a:avLst/>
              <a:gdLst/>
              <a:ahLst/>
              <a:cxnLst/>
              <a:rect l="l" t="t" r="r" b="b"/>
              <a:pathLst>
                <a:path w="7817" h="7944" extrusionOk="0">
                  <a:moveTo>
                    <a:pt x="3991" y="0"/>
                  </a:moveTo>
                  <a:cubicBezTo>
                    <a:pt x="3052" y="0"/>
                    <a:pt x="1966" y="613"/>
                    <a:pt x="1185" y="1687"/>
                  </a:cubicBezTo>
                  <a:cubicBezTo>
                    <a:pt x="72" y="3219"/>
                    <a:pt x="0" y="5126"/>
                    <a:pt x="1026" y="5921"/>
                  </a:cubicBezTo>
                  <a:cubicBezTo>
                    <a:pt x="1069" y="5950"/>
                    <a:pt x="1113" y="5979"/>
                    <a:pt x="1156" y="6008"/>
                  </a:cubicBezTo>
                  <a:lnTo>
                    <a:pt x="3656" y="7944"/>
                  </a:lnTo>
                  <a:cubicBezTo>
                    <a:pt x="2745" y="7091"/>
                    <a:pt x="2861" y="5285"/>
                    <a:pt x="3930" y="3811"/>
                  </a:cubicBezTo>
                  <a:cubicBezTo>
                    <a:pt x="4713" y="2744"/>
                    <a:pt x="5803" y="2127"/>
                    <a:pt x="6743" y="2127"/>
                  </a:cubicBezTo>
                  <a:cubicBezTo>
                    <a:pt x="7139" y="2127"/>
                    <a:pt x="7508" y="2236"/>
                    <a:pt x="7817" y="2468"/>
                  </a:cubicBezTo>
                  <a:lnTo>
                    <a:pt x="5072" y="344"/>
                  </a:lnTo>
                  <a:cubicBezTo>
                    <a:pt x="4761" y="111"/>
                    <a:pt x="4389" y="0"/>
                    <a:pt x="3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42"/>
            <p:cNvSpPr/>
            <p:nvPr/>
          </p:nvSpPr>
          <p:spPr>
            <a:xfrm>
              <a:off x="267838" y="358575"/>
              <a:ext cx="195800" cy="198625"/>
            </a:xfrm>
            <a:custGeom>
              <a:avLst/>
              <a:gdLst/>
              <a:ahLst/>
              <a:cxnLst/>
              <a:rect l="l" t="t" r="r" b="b"/>
              <a:pathLst>
                <a:path w="7832" h="7945" extrusionOk="0">
                  <a:moveTo>
                    <a:pt x="4006" y="1"/>
                  </a:moveTo>
                  <a:cubicBezTo>
                    <a:pt x="3067" y="1"/>
                    <a:pt x="1981" y="613"/>
                    <a:pt x="1200" y="1688"/>
                  </a:cubicBezTo>
                  <a:cubicBezTo>
                    <a:pt x="73" y="3219"/>
                    <a:pt x="1" y="5112"/>
                    <a:pt x="1041" y="5921"/>
                  </a:cubicBezTo>
                  <a:cubicBezTo>
                    <a:pt x="1084" y="5950"/>
                    <a:pt x="1128" y="5979"/>
                    <a:pt x="1171" y="6008"/>
                  </a:cubicBezTo>
                  <a:lnTo>
                    <a:pt x="3656" y="7944"/>
                  </a:lnTo>
                  <a:cubicBezTo>
                    <a:pt x="2760" y="7092"/>
                    <a:pt x="2862" y="5286"/>
                    <a:pt x="3945" y="3812"/>
                  </a:cubicBezTo>
                  <a:cubicBezTo>
                    <a:pt x="4726" y="2737"/>
                    <a:pt x="5813" y="2125"/>
                    <a:pt x="6746" y="2125"/>
                  </a:cubicBezTo>
                  <a:cubicBezTo>
                    <a:pt x="7143" y="2125"/>
                    <a:pt x="7511" y="2235"/>
                    <a:pt x="7817" y="2468"/>
                  </a:cubicBezTo>
                  <a:lnTo>
                    <a:pt x="7832" y="2468"/>
                  </a:lnTo>
                  <a:lnTo>
                    <a:pt x="5087" y="344"/>
                  </a:lnTo>
                  <a:cubicBezTo>
                    <a:pt x="4776" y="111"/>
                    <a:pt x="4404" y="1"/>
                    <a:pt x="4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42"/>
            <p:cNvSpPr/>
            <p:nvPr/>
          </p:nvSpPr>
          <p:spPr>
            <a:xfrm>
              <a:off x="726938" y="714450"/>
              <a:ext cx="153200" cy="160250"/>
            </a:xfrm>
            <a:custGeom>
              <a:avLst/>
              <a:gdLst/>
              <a:ahLst/>
              <a:cxnLst/>
              <a:rect l="l" t="t" r="r" b="b"/>
              <a:pathLst>
                <a:path w="6128" h="6410" extrusionOk="0">
                  <a:moveTo>
                    <a:pt x="4002" y="0"/>
                  </a:moveTo>
                  <a:cubicBezTo>
                    <a:pt x="3065" y="0"/>
                    <a:pt x="1979" y="617"/>
                    <a:pt x="1186" y="1685"/>
                  </a:cubicBezTo>
                  <a:cubicBezTo>
                    <a:pt x="117" y="3159"/>
                    <a:pt x="1" y="4965"/>
                    <a:pt x="911" y="5817"/>
                  </a:cubicBezTo>
                  <a:lnTo>
                    <a:pt x="1157" y="6019"/>
                  </a:lnTo>
                  <a:lnTo>
                    <a:pt x="1287" y="6106"/>
                  </a:lnTo>
                  <a:lnTo>
                    <a:pt x="3050" y="6410"/>
                  </a:lnTo>
                  <a:cubicBezTo>
                    <a:pt x="3021" y="5600"/>
                    <a:pt x="3324" y="4661"/>
                    <a:pt x="3931" y="3823"/>
                  </a:cubicBezTo>
                  <a:cubicBezTo>
                    <a:pt x="4552" y="2971"/>
                    <a:pt x="5361" y="2422"/>
                    <a:pt x="6127" y="2219"/>
                  </a:cubicBezTo>
                  <a:lnTo>
                    <a:pt x="5333" y="543"/>
                  </a:lnTo>
                  <a:lnTo>
                    <a:pt x="5072" y="341"/>
                  </a:lnTo>
                  <a:cubicBezTo>
                    <a:pt x="4764" y="110"/>
                    <a:pt x="4396" y="0"/>
                    <a:pt x="4002"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42"/>
            <p:cNvSpPr/>
            <p:nvPr/>
          </p:nvSpPr>
          <p:spPr>
            <a:xfrm>
              <a:off x="740313" y="724825"/>
              <a:ext cx="200500" cy="173725"/>
            </a:xfrm>
            <a:custGeom>
              <a:avLst/>
              <a:gdLst/>
              <a:ahLst/>
              <a:cxnLst/>
              <a:rect l="l" t="t" r="r" b="b"/>
              <a:pathLst>
                <a:path w="8020" h="6949" extrusionOk="0">
                  <a:moveTo>
                    <a:pt x="3977" y="0"/>
                  </a:moveTo>
                  <a:cubicBezTo>
                    <a:pt x="3044" y="0"/>
                    <a:pt x="1959" y="611"/>
                    <a:pt x="1185" y="1689"/>
                  </a:cubicBezTo>
                  <a:cubicBezTo>
                    <a:pt x="145" y="3090"/>
                    <a:pt x="1" y="4810"/>
                    <a:pt x="795" y="5706"/>
                  </a:cubicBezTo>
                  <a:lnTo>
                    <a:pt x="8020" y="6948"/>
                  </a:lnTo>
                  <a:lnTo>
                    <a:pt x="8020" y="6948"/>
                  </a:lnTo>
                  <a:lnTo>
                    <a:pt x="4826" y="201"/>
                  </a:lnTo>
                  <a:cubicBezTo>
                    <a:pt x="4570" y="65"/>
                    <a:pt x="4282" y="0"/>
                    <a:pt x="3977" y="0"/>
                  </a:cubicBezTo>
                  <a:close/>
                </a:path>
              </a:pathLst>
            </a:custGeom>
            <a:solidFill>
              <a:srgbClr val="FFE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42"/>
            <p:cNvSpPr/>
            <p:nvPr/>
          </p:nvSpPr>
          <p:spPr>
            <a:xfrm>
              <a:off x="740313" y="724825"/>
              <a:ext cx="200500" cy="173725"/>
            </a:xfrm>
            <a:custGeom>
              <a:avLst/>
              <a:gdLst/>
              <a:ahLst/>
              <a:cxnLst/>
              <a:rect l="l" t="t" r="r" b="b"/>
              <a:pathLst>
                <a:path w="8020" h="6949" extrusionOk="0">
                  <a:moveTo>
                    <a:pt x="3977" y="0"/>
                  </a:moveTo>
                  <a:cubicBezTo>
                    <a:pt x="3044" y="0"/>
                    <a:pt x="1959" y="611"/>
                    <a:pt x="1185" y="1689"/>
                  </a:cubicBezTo>
                  <a:cubicBezTo>
                    <a:pt x="145" y="3090"/>
                    <a:pt x="1" y="4810"/>
                    <a:pt x="795" y="5706"/>
                  </a:cubicBezTo>
                  <a:lnTo>
                    <a:pt x="8020" y="6948"/>
                  </a:lnTo>
                  <a:lnTo>
                    <a:pt x="8020" y="6948"/>
                  </a:lnTo>
                  <a:lnTo>
                    <a:pt x="4826" y="201"/>
                  </a:lnTo>
                  <a:cubicBezTo>
                    <a:pt x="4570" y="65"/>
                    <a:pt x="4282" y="0"/>
                    <a:pt x="39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42"/>
            <p:cNvSpPr/>
            <p:nvPr/>
          </p:nvSpPr>
          <p:spPr>
            <a:xfrm>
              <a:off x="857713" y="821225"/>
              <a:ext cx="83100" cy="77325"/>
            </a:xfrm>
            <a:custGeom>
              <a:avLst/>
              <a:gdLst/>
              <a:ahLst/>
              <a:cxnLst/>
              <a:rect l="l" t="t" r="r" b="b"/>
              <a:pathLst>
                <a:path w="3324" h="3093" extrusionOk="0">
                  <a:moveTo>
                    <a:pt x="1864" y="0"/>
                  </a:moveTo>
                  <a:cubicBezTo>
                    <a:pt x="1301" y="159"/>
                    <a:pt x="795" y="448"/>
                    <a:pt x="448" y="910"/>
                  </a:cubicBezTo>
                  <a:cubicBezTo>
                    <a:pt x="130" y="1358"/>
                    <a:pt x="0" y="1922"/>
                    <a:pt x="0" y="2514"/>
                  </a:cubicBezTo>
                  <a:lnTo>
                    <a:pt x="3324" y="3092"/>
                  </a:lnTo>
                  <a:lnTo>
                    <a:pt x="3324" y="3092"/>
                  </a:lnTo>
                  <a:lnTo>
                    <a:pt x="18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42"/>
            <p:cNvSpPr/>
            <p:nvPr/>
          </p:nvSpPr>
          <p:spPr>
            <a:xfrm>
              <a:off x="751863" y="739225"/>
              <a:ext cx="188600" cy="159325"/>
            </a:xfrm>
            <a:custGeom>
              <a:avLst/>
              <a:gdLst/>
              <a:ahLst/>
              <a:cxnLst/>
              <a:rect l="l" t="t" r="r" b="b"/>
              <a:pathLst>
                <a:path w="7544" h="6373" extrusionOk="0">
                  <a:moveTo>
                    <a:pt x="1850" y="0"/>
                  </a:moveTo>
                  <a:cubicBezTo>
                    <a:pt x="1431" y="275"/>
                    <a:pt x="1056" y="650"/>
                    <a:pt x="723" y="1113"/>
                  </a:cubicBezTo>
                  <a:cubicBezTo>
                    <a:pt x="391" y="1561"/>
                    <a:pt x="145" y="2038"/>
                    <a:pt x="1" y="2529"/>
                  </a:cubicBezTo>
                  <a:lnTo>
                    <a:pt x="7514" y="6372"/>
                  </a:lnTo>
                  <a:lnTo>
                    <a:pt x="7543" y="6372"/>
                  </a:lnTo>
                  <a:lnTo>
                    <a:pt x="1850"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42"/>
            <p:cNvSpPr/>
            <p:nvPr/>
          </p:nvSpPr>
          <p:spPr>
            <a:xfrm>
              <a:off x="280838" y="375100"/>
              <a:ext cx="113825" cy="114175"/>
            </a:xfrm>
            <a:custGeom>
              <a:avLst/>
              <a:gdLst/>
              <a:ahLst/>
              <a:cxnLst/>
              <a:rect l="l" t="t" r="r" b="b"/>
              <a:pathLst>
                <a:path w="4553" h="4567" extrusionOk="0">
                  <a:moveTo>
                    <a:pt x="1691" y="1"/>
                  </a:moveTo>
                  <a:cubicBezTo>
                    <a:pt x="1330" y="261"/>
                    <a:pt x="983" y="608"/>
                    <a:pt x="680" y="1027"/>
                  </a:cubicBezTo>
                  <a:cubicBezTo>
                    <a:pt x="377" y="1431"/>
                    <a:pt x="145" y="1865"/>
                    <a:pt x="1" y="2313"/>
                  </a:cubicBezTo>
                  <a:cubicBezTo>
                    <a:pt x="189" y="2558"/>
                    <a:pt x="420" y="2804"/>
                    <a:pt x="680" y="3006"/>
                  </a:cubicBezTo>
                  <a:cubicBezTo>
                    <a:pt x="723" y="3050"/>
                    <a:pt x="767" y="3079"/>
                    <a:pt x="810" y="3107"/>
                  </a:cubicBezTo>
                  <a:lnTo>
                    <a:pt x="2703" y="4567"/>
                  </a:lnTo>
                  <a:cubicBezTo>
                    <a:pt x="2847" y="4090"/>
                    <a:pt x="3093" y="3599"/>
                    <a:pt x="3425" y="3151"/>
                  </a:cubicBezTo>
                  <a:cubicBezTo>
                    <a:pt x="3758" y="2688"/>
                    <a:pt x="4148" y="2327"/>
                    <a:pt x="4552" y="2038"/>
                  </a:cubicBezTo>
                  <a:lnTo>
                    <a:pt x="2515" y="463"/>
                  </a:lnTo>
                  <a:cubicBezTo>
                    <a:pt x="2255" y="261"/>
                    <a:pt x="1966" y="102"/>
                    <a:pt x="16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42"/>
            <p:cNvSpPr/>
            <p:nvPr/>
          </p:nvSpPr>
          <p:spPr>
            <a:xfrm>
              <a:off x="244363" y="340225"/>
              <a:ext cx="195800" cy="198550"/>
            </a:xfrm>
            <a:custGeom>
              <a:avLst/>
              <a:gdLst/>
              <a:ahLst/>
              <a:cxnLst/>
              <a:rect l="l" t="t" r="r" b="b"/>
              <a:pathLst>
                <a:path w="7832" h="7942" extrusionOk="0">
                  <a:moveTo>
                    <a:pt x="4013" y="1"/>
                  </a:moveTo>
                  <a:cubicBezTo>
                    <a:pt x="3073" y="1"/>
                    <a:pt x="1983" y="617"/>
                    <a:pt x="1200" y="1685"/>
                  </a:cubicBezTo>
                  <a:cubicBezTo>
                    <a:pt x="73" y="3231"/>
                    <a:pt x="1" y="5124"/>
                    <a:pt x="1041" y="5918"/>
                  </a:cubicBezTo>
                  <a:cubicBezTo>
                    <a:pt x="1084" y="5947"/>
                    <a:pt x="1128" y="5991"/>
                    <a:pt x="1171" y="6005"/>
                  </a:cubicBezTo>
                  <a:lnTo>
                    <a:pt x="3656" y="7941"/>
                  </a:lnTo>
                  <a:cubicBezTo>
                    <a:pt x="2760" y="7089"/>
                    <a:pt x="2861" y="5283"/>
                    <a:pt x="3945" y="3823"/>
                  </a:cubicBezTo>
                  <a:cubicBezTo>
                    <a:pt x="4726" y="2749"/>
                    <a:pt x="5812" y="2136"/>
                    <a:pt x="6746" y="2136"/>
                  </a:cubicBezTo>
                  <a:cubicBezTo>
                    <a:pt x="7142" y="2136"/>
                    <a:pt x="7511" y="2247"/>
                    <a:pt x="7817" y="2480"/>
                  </a:cubicBezTo>
                  <a:lnTo>
                    <a:pt x="7832" y="2465"/>
                  </a:lnTo>
                  <a:lnTo>
                    <a:pt x="5087" y="341"/>
                  </a:lnTo>
                  <a:cubicBezTo>
                    <a:pt x="4778" y="110"/>
                    <a:pt x="4409" y="1"/>
                    <a:pt x="40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42"/>
            <p:cNvSpPr/>
            <p:nvPr/>
          </p:nvSpPr>
          <p:spPr>
            <a:xfrm>
              <a:off x="298913" y="382425"/>
              <a:ext cx="141250" cy="156350"/>
            </a:xfrm>
            <a:custGeom>
              <a:avLst/>
              <a:gdLst/>
              <a:ahLst/>
              <a:cxnLst/>
              <a:rect l="l" t="t" r="r" b="b"/>
              <a:pathLst>
                <a:path w="5650" h="6254" extrusionOk="0">
                  <a:moveTo>
                    <a:pt x="3991" y="0"/>
                  </a:moveTo>
                  <a:cubicBezTo>
                    <a:pt x="3053" y="0"/>
                    <a:pt x="1966" y="613"/>
                    <a:pt x="1185" y="1687"/>
                  </a:cubicBezTo>
                  <a:cubicBezTo>
                    <a:pt x="101" y="3147"/>
                    <a:pt x="0" y="4953"/>
                    <a:pt x="896" y="5805"/>
                  </a:cubicBezTo>
                  <a:lnTo>
                    <a:pt x="1156" y="6008"/>
                  </a:lnTo>
                  <a:lnTo>
                    <a:pt x="1474" y="6253"/>
                  </a:lnTo>
                  <a:cubicBezTo>
                    <a:pt x="578" y="5401"/>
                    <a:pt x="679" y="3595"/>
                    <a:pt x="1763" y="2135"/>
                  </a:cubicBezTo>
                  <a:cubicBezTo>
                    <a:pt x="2544" y="1061"/>
                    <a:pt x="3630" y="448"/>
                    <a:pt x="4564" y="448"/>
                  </a:cubicBezTo>
                  <a:cubicBezTo>
                    <a:pt x="4960" y="448"/>
                    <a:pt x="5329" y="559"/>
                    <a:pt x="5635" y="792"/>
                  </a:cubicBezTo>
                  <a:lnTo>
                    <a:pt x="5650" y="777"/>
                  </a:lnTo>
                  <a:lnTo>
                    <a:pt x="5072" y="329"/>
                  </a:lnTo>
                  <a:lnTo>
                    <a:pt x="5072" y="344"/>
                  </a:lnTo>
                  <a:cubicBezTo>
                    <a:pt x="4762" y="111"/>
                    <a:pt x="4390" y="0"/>
                    <a:pt x="3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42"/>
            <p:cNvSpPr/>
            <p:nvPr/>
          </p:nvSpPr>
          <p:spPr>
            <a:xfrm>
              <a:off x="743563" y="724200"/>
              <a:ext cx="116700" cy="145800"/>
            </a:xfrm>
            <a:custGeom>
              <a:avLst/>
              <a:gdLst/>
              <a:ahLst/>
              <a:cxnLst/>
              <a:rect l="l" t="t" r="r" b="b"/>
              <a:pathLst>
                <a:path w="4668" h="5832" extrusionOk="0">
                  <a:moveTo>
                    <a:pt x="3638" y="0"/>
                  </a:moveTo>
                  <a:cubicBezTo>
                    <a:pt x="3480" y="0"/>
                    <a:pt x="3315" y="10"/>
                    <a:pt x="3150" y="38"/>
                  </a:cubicBezTo>
                  <a:cubicBezTo>
                    <a:pt x="2876" y="81"/>
                    <a:pt x="2616" y="168"/>
                    <a:pt x="2370" y="269"/>
                  </a:cubicBezTo>
                  <a:cubicBezTo>
                    <a:pt x="1879" y="500"/>
                    <a:pt x="1474" y="832"/>
                    <a:pt x="1200" y="1107"/>
                  </a:cubicBezTo>
                  <a:cubicBezTo>
                    <a:pt x="1070" y="1251"/>
                    <a:pt x="969" y="1367"/>
                    <a:pt x="896" y="1454"/>
                  </a:cubicBezTo>
                  <a:cubicBezTo>
                    <a:pt x="824" y="1555"/>
                    <a:pt x="781" y="1598"/>
                    <a:pt x="781" y="1598"/>
                  </a:cubicBezTo>
                  <a:cubicBezTo>
                    <a:pt x="781" y="1598"/>
                    <a:pt x="752" y="1656"/>
                    <a:pt x="694" y="1757"/>
                  </a:cubicBezTo>
                  <a:cubicBezTo>
                    <a:pt x="636" y="1844"/>
                    <a:pt x="550" y="1988"/>
                    <a:pt x="463" y="2162"/>
                  </a:cubicBezTo>
                  <a:cubicBezTo>
                    <a:pt x="376" y="2335"/>
                    <a:pt x="290" y="2552"/>
                    <a:pt x="203" y="2783"/>
                  </a:cubicBezTo>
                  <a:cubicBezTo>
                    <a:pt x="116" y="3014"/>
                    <a:pt x="58" y="3289"/>
                    <a:pt x="30" y="3563"/>
                  </a:cubicBezTo>
                  <a:cubicBezTo>
                    <a:pt x="1" y="3838"/>
                    <a:pt x="1" y="4127"/>
                    <a:pt x="44" y="4401"/>
                  </a:cubicBezTo>
                  <a:cubicBezTo>
                    <a:pt x="73" y="4676"/>
                    <a:pt x="145" y="4936"/>
                    <a:pt x="246" y="5167"/>
                  </a:cubicBezTo>
                  <a:cubicBezTo>
                    <a:pt x="347" y="5384"/>
                    <a:pt x="477" y="5557"/>
                    <a:pt x="564" y="5673"/>
                  </a:cubicBezTo>
                  <a:cubicBezTo>
                    <a:pt x="665" y="5774"/>
                    <a:pt x="738" y="5832"/>
                    <a:pt x="738" y="5832"/>
                  </a:cubicBezTo>
                  <a:cubicBezTo>
                    <a:pt x="752" y="5817"/>
                    <a:pt x="709" y="5745"/>
                    <a:pt x="636" y="5629"/>
                  </a:cubicBezTo>
                  <a:cubicBezTo>
                    <a:pt x="564" y="5514"/>
                    <a:pt x="463" y="5355"/>
                    <a:pt x="405" y="5138"/>
                  </a:cubicBezTo>
                  <a:cubicBezTo>
                    <a:pt x="261" y="4734"/>
                    <a:pt x="246" y="4185"/>
                    <a:pt x="333" y="3679"/>
                  </a:cubicBezTo>
                  <a:cubicBezTo>
                    <a:pt x="391" y="3419"/>
                    <a:pt x="463" y="3188"/>
                    <a:pt x="550" y="2971"/>
                  </a:cubicBezTo>
                  <a:cubicBezTo>
                    <a:pt x="636" y="2754"/>
                    <a:pt x="738" y="2566"/>
                    <a:pt x="839" y="2407"/>
                  </a:cubicBezTo>
                  <a:cubicBezTo>
                    <a:pt x="925" y="2248"/>
                    <a:pt x="1012" y="2118"/>
                    <a:pt x="1070" y="2032"/>
                  </a:cubicBezTo>
                  <a:cubicBezTo>
                    <a:pt x="1128" y="1945"/>
                    <a:pt x="1171" y="1887"/>
                    <a:pt x="1171" y="1887"/>
                  </a:cubicBezTo>
                  <a:cubicBezTo>
                    <a:pt x="1171" y="1887"/>
                    <a:pt x="1200" y="1844"/>
                    <a:pt x="1258" y="1757"/>
                  </a:cubicBezTo>
                  <a:cubicBezTo>
                    <a:pt x="1330" y="1670"/>
                    <a:pt x="1417" y="1540"/>
                    <a:pt x="1532" y="1396"/>
                  </a:cubicBezTo>
                  <a:cubicBezTo>
                    <a:pt x="1763" y="1121"/>
                    <a:pt x="2125" y="775"/>
                    <a:pt x="2558" y="543"/>
                  </a:cubicBezTo>
                  <a:cubicBezTo>
                    <a:pt x="2775" y="428"/>
                    <a:pt x="3020" y="327"/>
                    <a:pt x="3252" y="269"/>
                  </a:cubicBezTo>
                  <a:cubicBezTo>
                    <a:pt x="3497" y="197"/>
                    <a:pt x="3728" y="182"/>
                    <a:pt x="3945" y="168"/>
                  </a:cubicBezTo>
                  <a:cubicBezTo>
                    <a:pt x="3993" y="166"/>
                    <a:pt x="4039" y="165"/>
                    <a:pt x="4084" y="165"/>
                  </a:cubicBezTo>
                  <a:cubicBezTo>
                    <a:pt x="4349" y="165"/>
                    <a:pt x="4550" y="190"/>
                    <a:pt x="4624" y="190"/>
                  </a:cubicBezTo>
                  <a:cubicBezTo>
                    <a:pt x="4646" y="190"/>
                    <a:pt x="4656" y="188"/>
                    <a:pt x="4653" y="182"/>
                  </a:cubicBezTo>
                  <a:cubicBezTo>
                    <a:pt x="4668" y="168"/>
                    <a:pt x="4350" y="38"/>
                    <a:pt x="3902" y="9"/>
                  </a:cubicBezTo>
                  <a:cubicBezTo>
                    <a:pt x="3817" y="4"/>
                    <a:pt x="3729" y="0"/>
                    <a:pt x="3638"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42"/>
            <p:cNvSpPr/>
            <p:nvPr/>
          </p:nvSpPr>
          <p:spPr>
            <a:xfrm>
              <a:off x="251588" y="342375"/>
              <a:ext cx="116700" cy="145825"/>
            </a:xfrm>
            <a:custGeom>
              <a:avLst/>
              <a:gdLst/>
              <a:ahLst/>
              <a:cxnLst/>
              <a:rect l="l" t="t" r="r" b="b"/>
              <a:pathLst>
                <a:path w="4668" h="5833" extrusionOk="0">
                  <a:moveTo>
                    <a:pt x="3638" y="1"/>
                  </a:moveTo>
                  <a:cubicBezTo>
                    <a:pt x="3480" y="1"/>
                    <a:pt x="3315" y="11"/>
                    <a:pt x="3150" y="38"/>
                  </a:cubicBezTo>
                  <a:cubicBezTo>
                    <a:pt x="2876" y="82"/>
                    <a:pt x="2616" y="169"/>
                    <a:pt x="2370" y="270"/>
                  </a:cubicBezTo>
                  <a:cubicBezTo>
                    <a:pt x="1864" y="501"/>
                    <a:pt x="1474" y="833"/>
                    <a:pt x="1200" y="1108"/>
                  </a:cubicBezTo>
                  <a:cubicBezTo>
                    <a:pt x="1070" y="1252"/>
                    <a:pt x="969" y="1382"/>
                    <a:pt x="896" y="1469"/>
                  </a:cubicBezTo>
                  <a:cubicBezTo>
                    <a:pt x="824" y="1556"/>
                    <a:pt x="781" y="1599"/>
                    <a:pt x="781" y="1599"/>
                  </a:cubicBezTo>
                  <a:cubicBezTo>
                    <a:pt x="781" y="1599"/>
                    <a:pt x="752" y="1657"/>
                    <a:pt x="694" y="1758"/>
                  </a:cubicBezTo>
                  <a:cubicBezTo>
                    <a:pt x="636" y="1845"/>
                    <a:pt x="550" y="1989"/>
                    <a:pt x="463" y="2162"/>
                  </a:cubicBezTo>
                  <a:cubicBezTo>
                    <a:pt x="376" y="2336"/>
                    <a:pt x="290" y="2553"/>
                    <a:pt x="203" y="2784"/>
                  </a:cubicBezTo>
                  <a:cubicBezTo>
                    <a:pt x="116" y="3015"/>
                    <a:pt x="58" y="3289"/>
                    <a:pt x="29" y="3564"/>
                  </a:cubicBezTo>
                  <a:cubicBezTo>
                    <a:pt x="1" y="3838"/>
                    <a:pt x="1" y="4127"/>
                    <a:pt x="44" y="4402"/>
                  </a:cubicBezTo>
                  <a:cubicBezTo>
                    <a:pt x="73" y="4677"/>
                    <a:pt x="145" y="4937"/>
                    <a:pt x="246" y="5168"/>
                  </a:cubicBezTo>
                  <a:cubicBezTo>
                    <a:pt x="333" y="5385"/>
                    <a:pt x="477" y="5558"/>
                    <a:pt x="564" y="5673"/>
                  </a:cubicBezTo>
                  <a:cubicBezTo>
                    <a:pt x="665" y="5775"/>
                    <a:pt x="737" y="5832"/>
                    <a:pt x="737" y="5832"/>
                  </a:cubicBezTo>
                  <a:cubicBezTo>
                    <a:pt x="752" y="5818"/>
                    <a:pt x="709" y="5746"/>
                    <a:pt x="636" y="5645"/>
                  </a:cubicBezTo>
                  <a:cubicBezTo>
                    <a:pt x="564" y="5515"/>
                    <a:pt x="463" y="5356"/>
                    <a:pt x="405" y="5139"/>
                  </a:cubicBezTo>
                  <a:cubicBezTo>
                    <a:pt x="261" y="4734"/>
                    <a:pt x="246" y="4185"/>
                    <a:pt x="333" y="3680"/>
                  </a:cubicBezTo>
                  <a:cubicBezTo>
                    <a:pt x="391" y="3419"/>
                    <a:pt x="448" y="3188"/>
                    <a:pt x="550" y="2972"/>
                  </a:cubicBezTo>
                  <a:cubicBezTo>
                    <a:pt x="636" y="2755"/>
                    <a:pt x="737" y="2567"/>
                    <a:pt x="839" y="2408"/>
                  </a:cubicBezTo>
                  <a:cubicBezTo>
                    <a:pt x="925" y="2249"/>
                    <a:pt x="1012" y="2119"/>
                    <a:pt x="1070" y="2032"/>
                  </a:cubicBezTo>
                  <a:cubicBezTo>
                    <a:pt x="1128" y="1946"/>
                    <a:pt x="1171" y="1888"/>
                    <a:pt x="1171" y="1888"/>
                  </a:cubicBezTo>
                  <a:cubicBezTo>
                    <a:pt x="1171" y="1888"/>
                    <a:pt x="1200" y="1845"/>
                    <a:pt x="1258" y="1758"/>
                  </a:cubicBezTo>
                  <a:cubicBezTo>
                    <a:pt x="1330" y="1671"/>
                    <a:pt x="1417" y="1541"/>
                    <a:pt x="1532" y="1411"/>
                  </a:cubicBezTo>
                  <a:cubicBezTo>
                    <a:pt x="1763" y="1122"/>
                    <a:pt x="2125" y="790"/>
                    <a:pt x="2558" y="544"/>
                  </a:cubicBezTo>
                  <a:cubicBezTo>
                    <a:pt x="2775" y="429"/>
                    <a:pt x="3020" y="327"/>
                    <a:pt x="3251" y="270"/>
                  </a:cubicBezTo>
                  <a:cubicBezTo>
                    <a:pt x="3497" y="212"/>
                    <a:pt x="3728" y="183"/>
                    <a:pt x="3945" y="169"/>
                  </a:cubicBezTo>
                  <a:cubicBezTo>
                    <a:pt x="3984" y="167"/>
                    <a:pt x="4022" y="167"/>
                    <a:pt x="4059" y="167"/>
                  </a:cubicBezTo>
                  <a:cubicBezTo>
                    <a:pt x="4325" y="167"/>
                    <a:pt x="4529" y="197"/>
                    <a:pt x="4613" y="197"/>
                  </a:cubicBezTo>
                  <a:cubicBezTo>
                    <a:pt x="4642" y="197"/>
                    <a:pt x="4656" y="193"/>
                    <a:pt x="4653" y="183"/>
                  </a:cubicBezTo>
                  <a:cubicBezTo>
                    <a:pt x="4667" y="169"/>
                    <a:pt x="4350" y="38"/>
                    <a:pt x="3902" y="10"/>
                  </a:cubicBezTo>
                  <a:cubicBezTo>
                    <a:pt x="3817" y="4"/>
                    <a:pt x="3729" y="1"/>
                    <a:pt x="3638"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42"/>
            <p:cNvSpPr/>
            <p:nvPr/>
          </p:nvSpPr>
          <p:spPr>
            <a:xfrm>
              <a:off x="316613" y="392800"/>
              <a:ext cx="116325" cy="145650"/>
            </a:xfrm>
            <a:custGeom>
              <a:avLst/>
              <a:gdLst/>
              <a:ahLst/>
              <a:cxnLst/>
              <a:rect l="l" t="t" r="r" b="b"/>
              <a:pathLst>
                <a:path w="4653" h="5826" extrusionOk="0">
                  <a:moveTo>
                    <a:pt x="3646" y="0"/>
                  </a:moveTo>
                  <a:cubicBezTo>
                    <a:pt x="3486" y="0"/>
                    <a:pt x="3318" y="16"/>
                    <a:pt x="3150" y="44"/>
                  </a:cubicBezTo>
                  <a:cubicBezTo>
                    <a:pt x="2876" y="88"/>
                    <a:pt x="2616" y="160"/>
                    <a:pt x="2370" y="275"/>
                  </a:cubicBezTo>
                  <a:cubicBezTo>
                    <a:pt x="1864" y="492"/>
                    <a:pt x="1460" y="839"/>
                    <a:pt x="1200" y="1113"/>
                  </a:cubicBezTo>
                  <a:cubicBezTo>
                    <a:pt x="1070" y="1244"/>
                    <a:pt x="968" y="1374"/>
                    <a:pt x="896" y="1460"/>
                  </a:cubicBezTo>
                  <a:cubicBezTo>
                    <a:pt x="824" y="1547"/>
                    <a:pt x="781" y="1605"/>
                    <a:pt x="781" y="1605"/>
                  </a:cubicBezTo>
                  <a:cubicBezTo>
                    <a:pt x="781" y="1605"/>
                    <a:pt x="752" y="1663"/>
                    <a:pt x="694" y="1749"/>
                  </a:cubicBezTo>
                  <a:cubicBezTo>
                    <a:pt x="636" y="1850"/>
                    <a:pt x="549" y="1995"/>
                    <a:pt x="463" y="2168"/>
                  </a:cubicBezTo>
                  <a:cubicBezTo>
                    <a:pt x="376" y="2342"/>
                    <a:pt x="289" y="2544"/>
                    <a:pt x="203" y="2790"/>
                  </a:cubicBezTo>
                  <a:cubicBezTo>
                    <a:pt x="116" y="3021"/>
                    <a:pt x="58" y="3281"/>
                    <a:pt x="29" y="3570"/>
                  </a:cubicBezTo>
                  <a:cubicBezTo>
                    <a:pt x="0" y="3844"/>
                    <a:pt x="0" y="4133"/>
                    <a:pt x="44" y="4408"/>
                  </a:cubicBezTo>
                  <a:cubicBezTo>
                    <a:pt x="73" y="4682"/>
                    <a:pt x="145" y="4942"/>
                    <a:pt x="246" y="5159"/>
                  </a:cubicBezTo>
                  <a:cubicBezTo>
                    <a:pt x="333" y="5390"/>
                    <a:pt x="477" y="5564"/>
                    <a:pt x="564" y="5679"/>
                  </a:cubicBezTo>
                  <a:cubicBezTo>
                    <a:pt x="655" y="5770"/>
                    <a:pt x="710" y="5826"/>
                    <a:pt x="731" y="5826"/>
                  </a:cubicBezTo>
                  <a:cubicBezTo>
                    <a:pt x="734" y="5826"/>
                    <a:pt x="736" y="5825"/>
                    <a:pt x="737" y="5824"/>
                  </a:cubicBezTo>
                  <a:cubicBezTo>
                    <a:pt x="752" y="5824"/>
                    <a:pt x="708" y="5752"/>
                    <a:pt x="636" y="5636"/>
                  </a:cubicBezTo>
                  <a:cubicBezTo>
                    <a:pt x="564" y="5520"/>
                    <a:pt x="463" y="5361"/>
                    <a:pt x="405" y="5145"/>
                  </a:cubicBezTo>
                  <a:cubicBezTo>
                    <a:pt x="260" y="4726"/>
                    <a:pt x="246" y="4177"/>
                    <a:pt x="333" y="3671"/>
                  </a:cubicBezTo>
                  <a:cubicBezTo>
                    <a:pt x="376" y="3425"/>
                    <a:pt x="448" y="3180"/>
                    <a:pt x="549" y="2977"/>
                  </a:cubicBezTo>
                  <a:cubicBezTo>
                    <a:pt x="636" y="2761"/>
                    <a:pt x="737" y="2558"/>
                    <a:pt x="824" y="2399"/>
                  </a:cubicBezTo>
                  <a:cubicBezTo>
                    <a:pt x="925" y="2240"/>
                    <a:pt x="1012" y="2110"/>
                    <a:pt x="1070" y="2024"/>
                  </a:cubicBezTo>
                  <a:cubicBezTo>
                    <a:pt x="1127" y="1937"/>
                    <a:pt x="1171" y="1894"/>
                    <a:pt x="1171" y="1894"/>
                  </a:cubicBezTo>
                  <a:cubicBezTo>
                    <a:pt x="1171" y="1894"/>
                    <a:pt x="1200" y="1836"/>
                    <a:pt x="1257" y="1749"/>
                  </a:cubicBezTo>
                  <a:cubicBezTo>
                    <a:pt x="1330" y="1663"/>
                    <a:pt x="1416" y="1547"/>
                    <a:pt x="1532" y="1402"/>
                  </a:cubicBezTo>
                  <a:cubicBezTo>
                    <a:pt x="1763" y="1128"/>
                    <a:pt x="2124" y="781"/>
                    <a:pt x="2558" y="550"/>
                  </a:cubicBezTo>
                  <a:cubicBezTo>
                    <a:pt x="2774" y="420"/>
                    <a:pt x="3020" y="333"/>
                    <a:pt x="3251" y="261"/>
                  </a:cubicBezTo>
                  <a:cubicBezTo>
                    <a:pt x="3497" y="203"/>
                    <a:pt x="3728" y="174"/>
                    <a:pt x="3930" y="174"/>
                  </a:cubicBezTo>
                  <a:cubicBezTo>
                    <a:pt x="3978" y="173"/>
                    <a:pt x="4025" y="172"/>
                    <a:pt x="4069" y="172"/>
                  </a:cubicBezTo>
                  <a:cubicBezTo>
                    <a:pt x="4335" y="172"/>
                    <a:pt x="4537" y="197"/>
                    <a:pt x="4616" y="197"/>
                  </a:cubicBezTo>
                  <a:cubicBezTo>
                    <a:pt x="4640" y="197"/>
                    <a:pt x="4653" y="195"/>
                    <a:pt x="4653" y="189"/>
                  </a:cubicBezTo>
                  <a:cubicBezTo>
                    <a:pt x="4653" y="160"/>
                    <a:pt x="4349" y="44"/>
                    <a:pt x="3901" y="15"/>
                  </a:cubicBezTo>
                  <a:cubicBezTo>
                    <a:pt x="3820" y="5"/>
                    <a:pt x="3734" y="0"/>
                    <a:pt x="3646"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42"/>
            <p:cNvSpPr/>
            <p:nvPr/>
          </p:nvSpPr>
          <p:spPr>
            <a:xfrm>
              <a:off x="246538" y="405100"/>
              <a:ext cx="503200" cy="454800"/>
            </a:xfrm>
            <a:custGeom>
              <a:avLst/>
              <a:gdLst/>
              <a:ahLst/>
              <a:cxnLst/>
              <a:rect l="l" t="t" r="r" b="b"/>
              <a:pathLst>
                <a:path w="20128" h="18192" extrusionOk="0">
                  <a:moveTo>
                    <a:pt x="593" y="0"/>
                  </a:moveTo>
                  <a:cubicBezTo>
                    <a:pt x="0" y="1301"/>
                    <a:pt x="116" y="2673"/>
                    <a:pt x="954" y="3323"/>
                  </a:cubicBezTo>
                  <a:cubicBezTo>
                    <a:pt x="997" y="3352"/>
                    <a:pt x="1041" y="3396"/>
                    <a:pt x="1084" y="3425"/>
                  </a:cubicBezTo>
                  <a:lnTo>
                    <a:pt x="20127" y="18191"/>
                  </a:lnTo>
                  <a:cubicBezTo>
                    <a:pt x="20084" y="17888"/>
                    <a:pt x="20055" y="17570"/>
                    <a:pt x="20041" y="17252"/>
                  </a:cubicBezTo>
                  <a:cubicBezTo>
                    <a:pt x="19636" y="17006"/>
                    <a:pt x="19231" y="16732"/>
                    <a:pt x="18841" y="16457"/>
                  </a:cubicBezTo>
                  <a:cubicBezTo>
                    <a:pt x="16558" y="14882"/>
                    <a:pt x="14377" y="13076"/>
                    <a:pt x="12209" y="11328"/>
                  </a:cubicBezTo>
                  <a:cubicBezTo>
                    <a:pt x="9262" y="8944"/>
                    <a:pt x="6300" y="6459"/>
                    <a:pt x="3685" y="3714"/>
                  </a:cubicBezTo>
                  <a:cubicBezTo>
                    <a:pt x="2558" y="2529"/>
                    <a:pt x="1561" y="1272"/>
                    <a:pt x="593"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42"/>
            <p:cNvSpPr/>
            <p:nvPr/>
          </p:nvSpPr>
          <p:spPr>
            <a:xfrm>
              <a:off x="367913" y="346925"/>
              <a:ext cx="572550" cy="551625"/>
            </a:xfrm>
            <a:custGeom>
              <a:avLst/>
              <a:gdLst/>
              <a:ahLst/>
              <a:cxnLst/>
              <a:rect l="l" t="t" r="r" b="b"/>
              <a:pathLst>
                <a:path w="22902" h="22065" extrusionOk="0">
                  <a:moveTo>
                    <a:pt x="0" y="1"/>
                  </a:moveTo>
                  <a:lnTo>
                    <a:pt x="0" y="1"/>
                  </a:lnTo>
                  <a:cubicBezTo>
                    <a:pt x="809" y="651"/>
                    <a:pt x="1633" y="1301"/>
                    <a:pt x="2442" y="1952"/>
                  </a:cubicBezTo>
                  <a:cubicBezTo>
                    <a:pt x="3251" y="2602"/>
                    <a:pt x="4060" y="3252"/>
                    <a:pt x="4884" y="3888"/>
                  </a:cubicBezTo>
                  <a:lnTo>
                    <a:pt x="7325" y="5824"/>
                  </a:lnTo>
                  <a:lnTo>
                    <a:pt x="9782" y="7731"/>
                  </a:lnTo>
                  <a:lnTo>
                    <a:pt x="12224" y="9653"/>
                  </a:lnTo>
                  <a:cubicBezTo>
                    <a:pt x="13047" y="10288"/>
                    <a:pt x="13871" y="10924"/>
                    <a:pt x="14694" y="11560"/>
                  </a:cubicBezTo>
                  <a:lnTo>
                    <a:pt x="17165" y="13453"/>
                  </a:lnTo>
                  <a:cubicBezTo>
                    <a:pt x="17966" y="14082"/>
                    <a:pt x="18781" y="14712"/>
                    <a:pt x="19597" y="15341"/>
                  </a:cubicBezTo>
                  <a:lnTo>
                    <a:pt x="19597" y="15341"/>
                  </a:lnTo>
                  <a:lnTo>
                    <a:pt x="21225" y="18683"/>
                  </a:lnTo>
                  <a:cubicBezTo>
                    <a:pt x="21774" y="19810"/>
                    <a:pt x="22323" y="20937"/>
                    <a:pt x="22901" y="22064"/>
                  </a:cubicBezTo>
                  <a:cubicBezTo>
                    <a:pt x="22395" y="20923"/>
                    <a:pt x="21875" y="19796"/>
                    <a:pt x="21355" y="18654"/>
                  </a:cubicBezTo>
                  <a:lnTo>
                    <a:pt x="19795" y="15259"/>
                  </a:lnTo>
                  <a:lnTo>
                    <a:pt x="19780" y="15215"/>
                  </a:lnTo>
                  <a:lnTo>
                    <a:pt x="19751" y="15201"/>
                  </a:lnTo>
                  <a:cubicBezTo>
                    <a:pt x="18928" y="14551"/>
                    <a:pt x="18119" y="13915"/>
                    <a:pt x="17295" y="13265"/>
                  </a:cubicBezTo>
                  <a:lnTo>
                    <a:pt x="14839" y="11358"/>
                  </a:lnTo>
                  <a:cubicBezTo>
                    <a:pt x="14015" y="10722"/>
                    <a:pt x="13206" y="10072"/>
                    <a:pt x="12383" y="9450"/>
                  </a:cubicBezTo>
                  <a:lnTo>
                    <a:pt x="9912" y="7543"/>
                  </a:lnTo>
                  <a:lnTo>
                    <a:pt x="7456" y="5636"/>
                  </a:lnTo>
                  <a:lnTo>
                    <a:pt x="4970" y="3758"/>
                  </a:lnTo>
                  <a:cubicBezTo>
                    <a:pt x="4147" y="3122"/>
                    <a:pt x="3323" y="2501"/>
                    <a:pt x="2500" y="1879"/>
                  </a:cubicBezTo>
                  <a:cubicBezTo>
                    <a:pt x="1662" y="1244"/>
                    <a:pt x="838" y="622"/>
                    <a:pt x="0"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177411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F3978C81-32EC-4022-A566-3C15834728CB}"/>
              </a:ext>
            </a:extLst>
          </p:cNvPr>
          <p:cNvPicPr>
            <a:picLocks noChangeAspect="1"/>
          </p:cNvPicPr>
          <p:nvPr/>
        </p:nvPicPr>
        <p:blipFill rotWithShape="1">
          <a:blip r:embed="rId3">
            <a:extLst>
              <a:ext uri="{28A0092B-C50C-407E-A947-70E740481C1C}">
                <a14:useLocalDpi xmlns:a14="http://schemas.microsoft.com/office/drawing/2010/main" val="0"/>
              </a:ext>
            </a:extLst>
          </a:blip>
          <a:srcRect l="44475" t="6288" r="43024" b="75053"/>
          <a:stretch/>
        </p:blipFill>
        <p:spPr>
          <a:xfrm flipH="1">
            <a:off x="2237775" y="-104341"/>
            <a:ext cx="1340388" cy="1125368"/>
          </a:xfrm>
          <a:prstGeom prst="rect">
            <a:avLst/>
          </a:prstGeom>
        </p:spPr>
      </p:pic>
      <p:pic>
        <p:nvPicPr>
          <p:cNvPr id="21" name="图片 20">
            <a:extLst>
              <a:ext uri="{FF2B5EF4-FFF2-40B4-BE49-F238E27FC236}">
                <a16:creationId xmlns:a16="http://schemas.microsoft.com/office/drawing/2014/main" id="{9475F598-0355-4241-95C5-A2A99853362F}"/>
              </a:ext>
            </a:extLst>
          </p:cNvPr>
          <p:cNvPicPr>
            <a:picLocks noChangeAspect="1"/>
          </p:cNvPicPr>
          <p:nvPr/>
        </p:nvPicPr>
        <p:blipFill rotWithShape="1">
          <a:blip r:embed="rId3">
            <a:extLst>
              <a:ext uri="{28A0092B-C50C-407E-A947-70E740481C1C}">
                <a14:useLocalDpi xmlns:a14="http://schemas.microsoft.com/office/drawing/2010/main" val="0"/>
              </a:ext>
            </a:extLst>
          </a:blip>
          <a:srcRect l="44475" t="6288" r="43024" b="75053"/>
          <a:stretch/>
        </p:blipFill>
        <p:spPr>
          <a:xfrm>
            <a:off x="4402272" y="-97269"/>
            <a:ext cx="1340388" cy="1125368"/>
          </a:xfrm>
          <a:prstGeom prst="rect">
            <a:avLst/>
          </a:prstGeom>
        </p:spPr>
      </p:pic>
      <p:pic>
        <p:nvPicPr>
          <p:cNvPr id="22" name="图片 21">
            <a:extLst>
              <a:ext uri="{FF2B5EF4-FFF2-40B4-BE49-F238E27FC236}">
                <a16:creationId xmlns:a16="http://schemas.microsoft.com/office/drawing/2014/main" id="{5E0D2A20-4D1A-4C52-9816-F6C170B63D6B}"/>
              </a:ext>
            </a:extLst>
          </p:cNvPr>
          <p:cNvPicPr>
            <a:picLocks noChangeAspect="1"/>
          </p:cNvPicPr>
          <p:nvPr/>
        </p:nvPicPr>
        <p:blipFill rotWithShape="1">
          <a:blip r:embed="rId3">
            <a:extLst>
              <a:ext uri="{28A0092B-C50C-407E-A947-70E740481C1C}">
                <a14:useLocalDpi xmlns:a14="http://schemas.microsoft.com/office/drawing/2010/main" val="0"/>
              </a:ext>
            </a:extLst>
          </a:blip>
          <a:srcRect t="62063" b="527"/>
          <a:stretch/>
        </p:blipFill>
        <p:spPr>
          <a:xfrm>
            <a:off x="756" y="3125784"/>
            <a:ext cx="9143244" cy="2017716"/>
          </a:xfrm>
          <a:prstGeom prst="rect">
            <a:avLst/>
          </a:prstGeom>
        </p:spPr>
      </p:pic>
      <p:pic>
        <p:nvPicPr>
          <p:cNvPr id="19" name="图片 18">
            <a:extLst>
              <a:ext uri="{FF2B5EF4-FFF2-40B4-BE49-F238E27FC236}">
                <a16:creationId xmlns:a16="http://schemas.microsoft.com/office/drawing/2014/main" id="{2C848FBF-8B4E-4495-8104-B35C70B54008}"/>
              </a:ext>
            </a:extLst>
          </p:cNvPr>
          <p:cNvPicPr>
            <a:picLocks noChangeAspect="1"/>
          </p:cNvPicPr>
          <p:nvPr/>
        </p:nvPicPr>
        <p:blipFill rotWithShape="1">
          <a:blip r:embed="rId4">
            <a:extLst>
              <a:ext uri="{28A0092B-C50C-407E-A947-70E740481C1C}">
                <a14:useLocalDpi xmlns:a14="http://schemas.microsoft.com/office/drawing/2010/main" val="0"/>
              </a:ext>
            </a:extLst>
          </a:blip>
          <a:srcRect l="47287" t="17223" r="16147" b="32401"/>
          <a:stretch/>
        </p:blipFill>
        <p:spPr>
          <a:xfrm>
            <a:off x="212501" y="406190"/>
            <a:ext cx="6892829" cy="3341504"/>
          </a:xfrm>
          <a:prstGeom prst="rect">
            <a:avLst/>
          </a:prstGeom>
        </p:spPr>
      </p:pic>
      <p:pic>
        <p:nvPicPr>
          <p:cNvPr id="24" name="图片 23">
            <a:extLst>
              <a:ext uri="{FF2B5EF4-FFF2-40B4-BE49-F238E27FC236}">
                <a16:creationId xmlns:a16="http://schemas.microsoft.com/office/drawing/2014/main" id="{EBB5BB03-286A-4747-B55F-842491BFF2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5330" y="266699"/>
            <a:ext cx="1903963" cy="2998575"/>
          </a:xfrm>
          <a:prstGeom prst="rect">
            <a:avLst/>
          </a:prstGeom>
          <a:effectLst>
            <a:outerShdw blurRad="50800" dist="38100" dir="5400000" algn="t" rotWithShape="0">
              <a:prstClr val="black">
                <a:alpha val="40000"/>
              </a:prstClr>
            </a:outerShdw>
          </a:effectLst>
        </p:spPr>
      </p:pic>
      <p:sp>
        <p:nvSpPr>
          <p:cNvPr id="26" name="文本框 25">
            <a:extLst>
              <a:ext uri="{FF2B5EF4-FFF2-40B4-BE49-F238E27FC236}">
                <a16:creationId xmlns:a16="http://schemas.microsoft.com/office/drawing/2014/main" id="{7F6BE3D3-5A37-42F0-BC6D-9FF884E4AB72}"/>
              </a:ext>
            </a:extLst>
          </p:cNvPr>
          <p:cNvSpPr txBox="1"/>
          <p:nvPr/>
        </p:nvSpPr>
        <p:spPr>
          <a:xfrm>
            <a:off x="875105" y="1028099"/>
            <a:ext cx="5494522" cy="1754326"/>
          </a:xfrm>
          <a:prstGeom prst="rect">
            <a:avLst/>
          </a:prstGeom>
          <a:noFill/>
        </p:spPr>
        <p:txBody>
          <a:bodyPr wrap="square" rtlCol="0">
            <a:spAutoFit/>
          </a:bodyPr>
          <a:lstStyle/>
          <a:p>
            <a:pPr algn="ctr"/>
            <a:r>
              <a:rPr lang="en-US" sz="3600" b="1" dirty="0">
                <a:solidFill>
                  <a:srgbClr val="0070C0"/>
                </a:solidFill>
                <a:latin typeface="Times New Roman" panose="02020603050405020304" pitchFamily="18" charset="0"/>
                <a:cs typeface="Times New Roman" panose="02020603050405020304" pitchFamily="18" charset="0"/>
              </a:rPr>
              <a:t>B</a:t>
            </a:r>
            <a:r>
              <a:rPr lang="en" sz="3600" b="1" dirty="0">
                <a:solidFill>
                  <a:srgbClr val="0070C0"/>
                </a:solidFill>
                <a:latin typeface="Times New Roman" panose="02020603050405020304" pitchFamily="18" charset="0"/>
                <a:cs typeface="Times New Roman" panose="02020603050405020304" pitchFamily="18" charset="0"/>
              </a:rPr>
              <a:t>ài </a:t>
            </a:r>
            <a:r>
              <a:rPr lang="en" sz="3600" b="1" dirty="0" smtClean="0">
                <a:solidFill>
                  <a:srgbClr val="0070C0"/>
                </a:solidFill>
                <a:latin typeface="Times New Roman" panose="02020603050405020304" pitchFamily="18" charset="0"/>
                <a:cs typeface="Times New Roman" panose="02020603050405020304" pitchFamily="18" charset="0"/>
              </a:rPr>
              <a:t>19. </a:t>
            </a:r>
            <a:r>
              <a:rPr lang="en" sz="3600" b="1" dirty="0" smtClean="0">
                <a:solidFill>
                  <a:srgbClr val="FF0000"/>
                </a:solidFill>
                <a:latin typeface="Times New Roman" panose="02020603050405020304" pitchFamily="18" charset="0"/>
                <a:cs typeface="Times New Roman" panose="02020603050405020304" pitchFamily="18" charset="0"/>
              </a:rPr>
              <a:t>GIỚI </a:t>
            </a:r>
            <a:r>
              <a:rPr lang="en" sz="3600" b="1" dirty="0">
                <a:solidFill>
                  <a:srgbClr val="FF0000"/>
                </a:solidFill>
                <a:latin typeface="Times New Roman" panose="02020603050405020304" pitchFamily="18" charset="0"/>
                <a:cs typeface="Times New Roman" panose="02020603050405020304" pitchFamily="18" charset="0"/>
              </a:rPr>
              <a:t>THIỆU VỀ HỢP CHẤT HỮU CƠ</a:t>
            </a:r>
            <a:br>
              <a:rPr lang="en" sz="3600" b="1" dirty="0">
                <a:solidFill>
                  <a:srgbClr val="FF0000"/>
                </a:solidFill>
                <a:latin typeface="Times New Roman" panose="02020603050405020304" pitchFamily="18" charset="0"/>
                <a:cs typeface="Times New Roman" panose="02020603050405020304" pitchFamily="18" charset="0"/>
              </a:rPr>
            </a:br>
            <a:r>
              <a:rPr lang="en" sz="3600" i="1" dirty="0" smtClean="0">
                <a:solidFill>
                  <a:srgbClr val="FF0000"/>
                </a:solidFill>
                <a:latin typeface="Times New Roman" panose="02020603050405020304" pitchFamily="18" charset="0"/>
                <a:cs typeface="Times New Roman" panose="02020603050405020304" pitchFamily="18" charset="0"/>
              </a:rPr>
              <a:t>(Thời lượng 02 tiết)</a:t>
            </a:r>
            <a:endParaRPr lang="en-US" altLang="zh-CN" sz="4050" b="1" dirty="0">
              <a:solidFill>
                <a:srgbClr val="002060"/>
              </a:solidFill>
              <a:latin typeface="UVN Bach Tuyet Nang" panose="02090907080705020403" pitchFamily="18" charset="0"/>
              <a:ea typeface="站酷快乐体 "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26391755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par>
                          <p:cTn id="8" fill="hold">
                            <p:stCondLst>
                              <p:cond delay="2000"/>
                            </p:stCondLst>
                            <p:childTnLst>
                              <p:par>
                                <p:cTn id="9" presetID="14" presetClass="entr" presetSubtype="1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randombar(horizontal)">
                                      <p:cBhvr>
                                        <p:cTn id="11" dur="500"/>
                                        <p:tgtEl>
                                          <p:spTgt spid="29"/>
                                        </p:tgtEl>
                                      </p:cBhvr>
                                    </p:animEffect>
                                  </p:childTnLst>
                                </p:cTn>
                              </p:par>
                              <p:par>
                                <p:cTn id="12" presetID="31" presetClass="entr" presetSubtype="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1000" fill="hold"/>
                                        <p:tgtEl>
                                          <p:spTgt spid="19"/>
                                        </p:tgtEl>
                                        <p:attrNameLst>
                                          <p:attrName>ppt_w</p:attrName>
                                        </p:attrNameLst>
                                      </p:cBhvr>
                                      <p:tavLst>
                                        <p:tav tm="0">
                                          <p:val>
                                            <p:fltVal val="0"/>
                                          </p:val>
                                        </p:tav>
                                        <p:tav tm="100000">
                                          <p:val>
                                            <p:strVal val="#ppt_w"/>
                                          </p:val>
                                        </p:tav>
                                      </p:tavLst>
                                    </p:anim>
                                    <p:anim calcmode="lin" valueType="num">
                                      <p:cBhvr>
                                        <p:cTn id="15" dur="1000" fill="hold"/>
                                        <p:tgtEl>
                                          <p:spTgt spid="19"/>
                                        </p:tgtEl>
                                        <p:attrNameLst>
                                          <p:attrName>ppt_h</p:attrName>
                                        </p:attrNameLst>
                                      </p:cBhvr>
                                      <p:tavLst>
                                        <p:tav tm="0">
                                          <p:val>
                                            <p:fltVal val="0"/>
                                          </p:val>
                                        </p:tav>
                                        <p:tav tm="100000">
                                          <p:val>
                                            <p:strVal val="#ppt_h"/>
                                          </p:val>
                                        </p:tav>
                                      </p:tavLst>
                                    </p:anim>
                                    <p:anim calcmode="lin" valueType="num">
                                      <p:cBhvr>
                                        <p:cTn id="16" dur="1000" fill="hold"/>
                                        <p:tgtEl>
                                          <p:spTgt spid="19"/>
                                        </p:tgtEl>
                                        <p:attrNameLst>
                                          <p:attrName>style.rotation</p:attrName>
                                        </p:attrNameLst>
                                      </p:cBhvr>
                                      <p:tavLst>
                                        <p:tav tm="0">
                                          <p:val>
                                            <p:fltVal val="90"/>
                                          </p:val>
                                        </p:tav>
                                        <p:tav tm="100000">
                                          <p:val>
                                            <p:fltVal val="0"/>
                                          </p:val>
                                        </p:tav>
                                      </p:tavLst>
                                    </p:anim>
                                    <p:animEffect transition="in" filter="fade">
                                      <p:cBhvr>
                                        <p:cTn id="17" dur="1000"/>
                                        <p:tgtEl>
                                          <p:spTgt spid="19"/>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p:cTn id="20" dur="500" fill="hold"/>
                                        <p:tgtEl>
                                          <p:spTgt spid="26"/>
                                        </p:tgtEl>
                                        <p:attrNameLst>
                                          <p:attrName>ppt_w</p:attrName>
                                        </p:attrNameLst>
                                      </p:cBhvr>
                                      <p:tavLst>
                                        <p:tav tm="0">
                                          <p:val>
                                            <p:fltVal val="0"/>
                                          </p:val>
                                        </p:tav>
                                        <p:tav tm="100000">
                                          <p:val>
                                            <p:strVal val="#ppt_w"/>
                                          </p:val>
                                        </p:tav>
                                      </p:tavLst>
                                    </p:anim>
                                    <p:anim calcmode="lin" valueType="num">
                                      <p:cBhvr>
                                        <p:cTn id="21" dur="500" fill="hold"/>
                                        <p:tgtEl>
                                          <p:spTgt spid="26"/>
                                        </p:tgtEl>
                                        <p:attrNameLst>
                                          <p:attrName>ppt_h</p:attrName>
                                        </p:attrNameLst>
                                      </p:cBhvr>
                                      <p:tavLst>
                                        <p:tav tm="0">
                                          <p:val>
                                            <p:fltVal val="0"/>
                                          </p:val>
                                        </p:tav>
                                        <p:tav tm="100000">
                                          <p:val>
                                            <p:strVal val="#ppt_h"/>
                                          </p:val>
                                        </p:tav>
                                      </p:tavLst>
                                    </p:anim>
                                    <p:animEffect transition="in" filter="fade">
                                      <p:cBhvr>
                                        <p:cTn id="22" dur="500"/>
                                        <p:tgtEl>
                                          <p:spTgt spid="26"/>
                                        </p:tgtEl>
                                      </p:cBhvr>
                                    </p:animEffect>
                                  </p:childTnLst>
                                </p:cTn>
                              </p:par>
                              <p:par>
                                <p:cTn id="23" presetID="45"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2000"/>
                                        <p:tgtEl>
                                          <p:spTgt spid="24"/>
                                        </p:tgtEl>
                                      </p:cBhvr>
                                    </p:animEffect>
                                    <p:anim calcmode="lin" valueType="num">
                                      <p:cBhvr>
                                        <p:cTn id="26" dur="2000" fill="hold"/>
                                        <p:tgtEl>
                                          <p:spTgt spid="24"/>
                                        </p:tgtEl>
                                        <p:attrNameLst>
                                          <p:attrName>ppt_w</p:attrName>
                                        </p:attrNameLst>
                                      </p:cBhvr>
                                      <p:tavLst>
                                        <p:tav tm="0" fmla="#ppt_w*sin(2.5*pi*$)">
                                          <p:val>
                                            <p:fltVal val="0"/>
                                          </p:val>
                                        </p:tav>
                                        <p:tav tm="100000">
                                          <p:val>
                                            <p:fltVal val="1"/>
                                          </p:val>
                                        </p:tav>
                                      </p:tavLst>
                                    </p:anim>
                                    <p:anim calcmode="lin" valueType="num">
                                      <p:cBhvr>
                                        <p:cTn id="27" dur="2000" fill="hold"/>
                                        <p:tgtEl>
                                          <p:spTgt spid="24"/>
                                        </p:tgtEl>
                                        <p:attrNameLst>
                                          <p:attrName>ppt_h</p:attrName>
                                        </p:attrNameLst>
                                      </p:cBhvr>
                                      <p:tavLst>
                                        <p:tav tm="0">
                                          <p:val>
                                            <p:strVal val="#ppt_h"/>
                                          </p:val>
                                        </p:tav>
                                        <p:tav tm="100000">
                                          <p:val>
                                            <p:strVal val="#ppt_h"/>
                                          </p:val>
                                        </p:tav>
                                      </p:tavLst>
                                    </p:anim>
                                  </p:childTnLst>
                                </p:cTn>
                              </p:par>
                            </p:childTnLst>
                          </p:cTn>
                        </p:par>
                        <p:par>
                          <p:cTn id="28" fill="hold">
                            <p:stCondLst>
                              <p:cond delay="4000"/>
                            </p:stCondLst>
                            <p:childTnLst>
                              <p:par>
                                <p:cTn id="29" presetID="26" presetClass="entr" presetSubtype="0"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80">
                                          <p:stCondLst>
                                            <p:cond delay="0"/>
                                          </p:stCondLst>
                                        </p:cTn>
                                        <p:tgtEl>
                                          <p:spTgt spid="21"/>
                                        </p:tgtEl>
                                      </p:cBhvr>
                                    </p:animEffect>
                                    <p:anim calcmode="lin" valueType="num">
                                      <p:cBhvr>
                                        <p:cTn id="3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37" dur="26">
                                          <p:stCondLst>
                                            <p:cond delay="650"/>
                                          </p:stCondLst>
                                        </p:cTn>
                                        <p:tgtEl>
                                          <p:spTgt spid="21"/>
                                        </p:tgtEl>
                                      </p:cBhvr>
                                      <p:to x="100000" y="60000"/>
                                    </p:animScale>
                                    <p:animScale>
                                      <p:cBhvr>
                                        <p:cTn id="38" dur="166" decel="50000">
                                          <p:stCondLst>
                                            <p:cond delay="676"/>
                                          </p:stCondLst>
                                        </p:cTn>
                                        <p:tgtEl>
                                          <p:spTgt spid="21"/>
                                        </p:tgtEl>
                                      </p:cBhvr>
                                      <p:to x="100000" y="100000"/>
                                    </p:animScale>
                                    <p:animScale>
                                      <p:cBhvr>
                                        <p:cTn id="39" dur="26">
                                          <p:stCondLst>
                                            <p:cond delay="1312"/>
                                          </p:stCondLst>
                                        </p:cTn>
                                        <p:tgtEl>
                                          <p:spTgt spid="21"/>
                                        </p:tgtEl>
                                      </p:cBhvr>
                                      <p:to x="100000" y="80000"/>
                                    </p:animScale>
                                    <p:animScale>
                                      <p:cBhvr>
                                        <p:cTn id="40" dur="166" decel="50000">
                                          <p:stCondLst>
                                            <p:cond delay="1338"/>
                                          </p:stCondLst>
                                        </p:cTn>
                                        <p:tgtEl>
                                          <p:spTgt spid="21"/>
                                        </p:tgtEl>
                                      </p:cBhvr>
                                      <p:to x="100000" y="100000"/>
                                    </p:animScale>
                                    <p:animScale>
                                      <p:cBhvr>
                                        <p:cTn id="41" dur="26">
                                          <p:stCondLst>
                                            <p:cond delay="1642"/>
                                          </p:stCondLst>
                                        </p:cTn>
                                        <p:tgtEl>
                                          <p:spTgt spid="21"/>
                                        </p:tgtEl>
                                      </p:cBhvr>
                                      <p:to x="100000" y="90000"/>
                                    </p:animScale>
                                    <p:animScale>
                                      <p:cBhvr>
                                        <p:cTn id="42" dur="166" decel="50000">
                                          <p:stCondLst>
                                            <p:cond delay="1668"/>
                                          </p:stCondLst>
                                        </p:cTn>
                                        <p:tgtEl>
                                          <p:spTgt spid="21"/>
                                        </p:tgtEl>
                                      </p:cBhvr>
                                      <p:to x="100000" y="100000"/>
                                    </p:animScale>
                                    <p:animScale>
                                      <p:cBhvr>
                                        <p:cTn id="43" dur="26">
                                          <p:stCondLst>
                                            <p:cond delay="1808"/>
                                          </p:stCondLst>
                                        </p:cTn>
                                        <p:tgtEl>
                                          <p:spTgt spid="21"/>
                                        </p:tgtEl>
                                      </p:cBhvr>
                                      <p:to x="100000" y="95000"/>
                                    </p:animScale>
                                    <p:animScale>
                                      <p:cBhvr>
                                        <p:cTn id="44"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364547484"/>
              </p:ext>
            </p:extLst>
          </p:nvPr>
        </p:nvGraphicFramePr>
        <p:xfrm>
          <a:off x="207819" y="166254"/>
          <a:ext cx="8832272" cy="4873336"/>
        </p:xfrm>
        <a:graphic>
          <a:graphicData uri="http://schemas.openxmlformats.org/drawingml/2006/table">
            <a:tbl>
              <a:tblPr firstRow="1" bandRow="1">
                <a:tableStyleId>{5C22544A-7EE6-4342-B048-85BDC9FD1C3A}</a:tableStyleId>
              </a:tblPr>
              <a:tblGrid>
                <a:gridCol w="1948606">
                  <a:extLst>
                    <a:ext uri="{9D8B030D-6E8A-4147-A177-3AD203B41FA5}">
                      <a16:colId xmlns:a16="http://schemas.microsoft.com/office/drawing/2014/main" val="2579443144"/>
                    </a:ext>
                  </a:extLst>
                </a:gridCol>
                <a:gridCol w="3537793">
                  <a:extLst>
                    <a:ext uri="{9D8B030D-6E8A-4147-A177-3AD203B41FA5}">
                      <a16:colId xmlns:a16="http://schemas.microsoft.com/office/drawing/2014/main" val="4253572212"/>
                    </a:ext>
                  </a:extLst>
                </a:gridCol>
                <a:gridCol w="3345873">
                  <a:extLst>
                    <a:ext uri="{9D8B030D-6E8A-4147-A177-3AD203B41FA5}">
                      <a16:colId xmlns:a16="http://schemas.microsoft.com/office/drawing/2014/main" val="3101173297"/>
                    </a:ext>
                  </a:extLst>
                </a:gridCol>
              </a:tblGrid>
              <a:tr h="980996">
                <a:tc>
                  <a:txBody>
                    <a:bodyPr/>
                    <a:lstStyle/>
                    <a:p>
                      <a:r>
                        <a:rPr lang="en-US" sz="2800" dirty="0" err="1" smtClean="0">
                          <a:latin typeface="Times New Roman" panose="02020603050405020304" pitchFamily="18" charset="0"/>
                          <a:cs typeface="Times New Roman" panose="02020603050405020304" pitchFamily="18" charset="0"/>
                        </a:rPr>
                        <a:t>Công</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thức</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phân</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tử</a:t>
                      </a:r>
                      <a:endParaRPr lang="en-US" sz="2800" dirty="0">
                        <a:latin typeface="Times New Roman" panose="02020603050405020304" pitchFamily="18" charset="0"/>
                        <a:cs typeface="Times New Roman" panose="02020603050405020304" pitchFamily="18" charset="0"/>
                      </a:endParaRPr>
                    </a:p>
                  </a:txBody>
                  <a:tcPr/>
                </a:tc>
                <a:tc>
                  <a:txBody>
                    <a:bodyPr/>
                    <a:lstStyle/>
                    <a:p>
                      <a:r>
                        <a:rPr lang="en-US" sz="2800" dirty="0" err="1" smtClean="0">
                          <a:latin typeface="Times New Roman" panose="02020603050405020304" pitchFamily="18" charset="0"/>
                          <a:cs typeface="Times New Roman" panose="02020603050405020304" pitchFamily="18" charset="0"/>
                        </a:rPr>
                        <a:t>Công</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thức</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cấu</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tạo</a:t>
                      </a:r>
                      <a:endParaRPr lang="en-US" sz="2800" dirty="0">
                        <a:latin typeface="Times New Roman" panose="02020603050405020304" pitchFamily="18" charset="0"/>
                        <a:cs typeface="Times New Roman" panose="02020603050405020304" pitchFamily="18" charset="0"/>
                      </a:endParaRPr>
                    </a:p>
                  </a:txBody>
                  <a:tcPr/>
                </a:tc>
                <a:tc>
                  <a:txBody>
                    <a:bodyPr/>
                    <a:lstStyle/>
                    <a:p>
                      <a:r>
                        <a:rPr lang="en-US" sz="2800" dirty="0" err="1" smtClean="0">
                          <a:latin typeface="Times New Roman" panose="02020603050405020304" pitchFamily="18" charset="0"/>
                          <a:cs typeface="Times New Roman" panose="02020603050405020304" pitchFamily="18" charset="0"/>
                        </a:rPr>
                        <a:t>Công</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thức</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cấu</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tạo</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a:t>
                      </a:r>
                      <a:r>
                        <a:rPr lang="en-US" sz="2800" dirty="0" err="1" smtClean="0">
                          <a:latin typeface="Times New Roman" panose="02020603050405020304" pitchFamily="18" charset="0"/>
                          <a:cs typeface="Times New Roman" panose="02020603050405020304" pitchFamily="18" charset="0"/>
                        </a:rPr>
                        <a:t>hu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gọn</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52242336"/>
                  </a:ext>
                </a:extLst>
              </a:tr>
              <a:tr h="973085">
                <a:tc>
                  <a:txBody>
                    <a:bodyPr/>
                    <a:lstStyle/>
                    <a:p>
                      <a:r>
                        <a:rPr lang="en-US" sz="3600" b="1" dirty="0" err="1" smtClean="0">
                          <a:solidFill>
                            <a:srgbClr val="FF0000"/>
                          </a:solidFill>
                          <a:latin typeface="Times New Roman" panose="02020603050405020304" pitchFamily="18" charset="0"/>
                          <a:cs typeface="Times New Roman" panose="02020603050405020304" pitchFamily="18" charset="0"/>
                        </a:rPr>
                        <a:t>C</a:t>
                      </a:r>
                      <a:r>
                        <a:rPr lang="en-US" sz="3600" b="1" baseline="-25000" dirty="0" err="1" smtClean="0">
                          <a:solidFill>
                            <a:srgbClr val="FF0000"/>
                          </a:solidFill>
                          <a:latin typeface="Times New Roman" panose="02020603050405020304" pitchFamily="18" charset="0"/>
                          <a:cs typeface="Times New Roman" panose="02020603050405020304" pitchFamily="18" charset="0"/>
                        </a:rPr>
                        <a:t>2</a:t>
                      </a:r>
                      <a:r>
                        <a:rPr lang="en-US" sz="3600" b="1" baseline="0" dirty="0" err="1" smtClean="0">
                          <a:solidFill>
                            <a:srgbClr val="FF0000"/>
                          </a:solidFill>
                          <a:latin typeface="Times New Roman" panose="02020603050405020304" pitchFamily="18" charset="0"/>
                          <a:cs typeface="Times New Roman" panose="02020603050405020304" pitchFamily="18" charset="0"/>
                        </a:rPr>
                        <a:t>H</a:t>
                      </a:r>
                      <a:r>
                        <a:rPr lang="en-US" sz="3600" b="1" baseline="-25000" dirty="0" err="1" smtClean="0">
                          <a:solidFill>
                            <a:srgbClr val="FF0000"/>
                          </a:solidFill>
                          <a:latin typeface="Times New Roman" panose="02020603050405020304" pitchFamily="18" charset="0"/>
                          <a:cs typeface="Times New Roman" panose="02020603050405020304" pitchFamily="18" charset="0"/>
                        </a:rPr>
                        <a:t>6</a:t>
                      </a:r>
                      <a:endParaRPr lang="en-US" sz="36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32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05996918"/>
                  </a:ext>
                </a:extLst>
              </a:tr>
              <a:tr h="973085">
                <a:tc>
                  <a:txBody>
                    <a:bodyPr/>
                    <a:lstStyle/>
                    <a:p>
                      <a:r>
                        <a:rPr lang="en-US" sz="3600" b="1" dirty="0" err="1" smtClean="0">
                          <a:solidFill>
                            <a:srgbClr val="FF0000"/>
                          </a:solidFill>
                          <a:latin typeface="Times New Roman" panose="02020603050405020304" pitchFamily="18" charset="0"/>
                          <a:cs typeface="Times New Roman" panose="02020603050405020304" pitchFamily="18" charset="0"/>
                        </a:rPr>
                        <a:t>C</a:t>
                      </a:r>
                      <a:r>
                        <a:rPr lang="en-US" sz="3600" b="1" baseline="-25000" dirty="0" err="1" smtClean="0">
                          <a:solidFill>
                            <a:srgbClr val="FF0000"/>
                          </a:solidFill>
                          <a:latin typeface="Times New Roman" panose="02020603050405020304" pitchFamily="18" charset="0"/>
                          <a:cs typeface="Times New Roman" panose="02020603050405020304" pitchFamily="18" charset="0"/>
                        </a:rPr>
                        <a:t>2</a:t>
                      </a:r>
                      <a:r>
                        <a:rPr lang="en-US" sz="3600" b="1" baseline="0" dirty="0" err="1" smtClean="0">
                          <a:solidFill>
                            <a:srgbClr val="FF0000"/>
                          </a:solidFill>
                          <a:latin typeface="Times New Roman" panose="02020603050405020304" pitchFamily="18" charset="0"/>
                          <a:cs typeface="Times New Roman" panose="02020603050405020304" pitchFamily="18" charset="0"/>
                        </a:rPr>
                        <a:t>H</a:t>
                      </a:r>
                      <a:r>
                        <a:rPr lang="en-US" sz="3600" b="1" baseline="-25000" dirty="0" err="1" smtClean="0">
                          <a:solidFill>
                            <a:srgbClr val="FF0000"/>
                          </a:solidFill>
                          <a:latin typeface="Times New Roman" panose="02020603050405020304" pitchFamily="18" charset="0"/>
                          <a:cs typeface="Times New Roman" panose="02020603050405020304" pitchFamily="18" charset="0"/>
                        </a:rPr>
                        <a:t>6</a:t>
                      </a:r>
                      <a:r>
                        <a:rPr lang="en-US" sz="3600" b="1" baseline="0" dirty="0" err="1" smtClean="0">
                          <a:solidFill>
                            <a:srgbClr val="FF0000"/>
                          </a:solidFill>
                          <a:latin typeface="Times New Roman" panose="02020603050405020304" pitchFamily="18" charset="0"/>
                          <a:cs typeface="Times New Roman" panose="02020603050405020304" pitchFamily="18" charset="0"/>
                        </a:rPr>
                        <a:t>O</a:t>
                      </a:r>
                      <a:endParaRPr lang="en-US" sz="36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47530330"/>
                  </a:ext>
                </a:extLst>
              </a:tr>
              <a:tr h="973085">
                <a:tc>
                  <a:txBody>
                    <a:bodyPr/>
                    <a:lstStyle/>
                    <a:p>
                      <a:r>
                        <a:rPr lang="en-US" sz="3600" b="1" dirty="0" err="1" smtClean="0">
                          <a:solidFill>
                            <a:srgbClr val="FF0000"/>
                          </a:solidFill>
                          <a:latin typeface="Times New Roman" panose="02020603050405020304" pitchFamily="18" charset="0"/>
                          <a:cs typeface="Times New Roman" panose="02020603050405020304" pitchFamily="18" charset="0"/>
                        </a:rPr>
                        <a:t>C</a:t>
                      </a:r>
                      <a:r>
                        <a:rPr lang="en-US" sz="3600" b="1" baseline="-25000" dirty="0" err="1" smtClean="0">
                          <a:solidFill>
                            <a:srgbClr val="FF0000"/>
                          </a:solidFill>
                          <a:latin typeface="Times New Roman" panose="02020603050405020304" pitchFamily="18" charset="0"/>
                          <a:cs typeface="Times New Roman" panose="02020603050405020304" pitchFamily="18" charset="0"/>
                        </a:rPr>
                        <a:t>2</a:t>
                      </a:r>
                      <a:r>
                        <a:rPr lang="en-US" sz="3600" b="1" baseline="0" dirty="0" err="1" smtClean="0">
                          <a:solidFill>
                            <a:srgbClr val="FF0000"/>
                          </a:solidFill>
                          <a:latin typeface="Times New Roman" panose="02020603050405020304" pitchFamily="18" charset="0"/>
                          <a:cs typeface="Times New Roman" panose="02020603050405020304" pitchFamily="18" charset="0"/>
                        </a:rPr>
                        <a:t>H</a:t>
                      </a:r>
                      <a:r>
                        <a:rPr lang="en-US" sz="3600" b="1" baseline="-25000" dirty="0" err="1" smtClean="0">
                          <a:solidFill>
                            <a:srgbClr val="FF0000"/>
                          </a:solidFill>
                          <a:latin typeface="Times New Roman" panose="02020603050405020304" pitchFamily="18" charset="0"/>
                          <a:cs typeface="Times New Roman" panose="02020603050405020304" pitchFamily="18" charset="0"/>
                        </a:rPr>
                        <a:t>6</a:t>
                      </a:r>
                      <a:r>
                        <a:rPr lang="en-US" sz="3600" b="1" baseline="0" dirty="0" err="1" smtClean="0">
                          <a:solidFill>
                            <a:srgbClr val="FF0000"/>
                          </a:solidFill>
                          <a:latin typeface="Times New Roman" panose="02020603050405020304" pitchFamily="18" charset="0"/>
                          <a:cs typeface="Times New Roman" panose="02020603050405020304" pitchFamily="18" charset="0"/>
                        </a:rPr>
                        <a:t>O</a:t>
                      </a:r>
                      <a:endParaRPr lang="en-US" sz="36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endParaRPr lang="en-US" sz="2800">
                        <a:latin typeface="Times New Roman" panose="02020603050405020304" pitchFamily="18" charset="0"/>
                        <a:cs typeface="Times New Roman" panose="02020603050405020304" pitchFamily="18" charset="0"/>
                      </a:endParaRPr>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52555900"/>
                  </a:ext>
                </a:extLst>
              </a:tr>
              <a:tr h="973085">
                <a:tc>
                  <a:txBody>
                    <a:bodyPr/>
                    <a:lstStyle/>
                    <a:p>
                      <a:r>
                        <a:rPr lang="en-US" sz="3600" b="1" dirty="0" err="1" smtClean="0">
                          <a:solidFill>
                            <a:srgbClr val="FF0000"/>
                          </a:solidFill>
                          <a:latin typeface="Times New Roman" panose="02020603050405020304" pitchFamily="18" charset="0"/>
                          <a:cs typeface="Times New Roman" panose="02020603050405020304" pitchFamily="18" charset="0"/>
                        </a:rPr>
                        <a:t>C</a:t>
                      </a:r>
                      <a:r>
                        <a:rPr lang="en-US" sz="3600" b="1" baseline="-25000" dirty="0" err="1" smtClean="0">
                          <a:solidFill>
                            <a:srgbClr val="FF0000"/>
                          </a:solidFill>
                          <a:latin typeface="Times New Roman" panose="02020603050405020304" pitchFamily="18" charset="0"/>
                          <a:cs typeface="Times New Roman" panose="02020603050405020304" pitchFamily="18" charset="0"/>
                        </a:rPr>
                        <a:t>3</a:t>
                      </a:r>
                      <a:r>
                        <a:rPr lang="en-US" sz="3600" b="1" baseline="0" dirty="0" err="1" smtClean="0">
                          <a:solidFill>
                            <a:srgbClr val="FF0000"/>
                          </a:solidFill>
                          <a:latin typeface="Times New Roman" panose="02020603050405020304" pitchFamily="18" charset="0"/>
                          <a:cs typeface="Times New Roman" panose="02020603050405020304" pitchFamily="18" charset="0"/>
                        </a:rPr>
                        <a:t>H</a:t>
                      </a:r>
                      <a:r>
                        <a:rPr lang="en-US" sz="3600" b="1" baseline="-25000" dirty="0" err="1" smtClean="0">
                          <a:solidFill>
                            <a:srgbClr val="FF0000"/>
                          </a:solidFill>
                          <a:latin typeface="Times New Roman" panose="02020603050405020304" pitchFamily="18" charset="0"/>
                          <a:cs typeface="Times New Roman" panose="02020603050405020304" pitchFamily="18" charset="0"/>
                        </a:rPr>
                        <a:t>6</a:t>
                      </a:r>
                      <a:endParaRPr lang="en-US" sz="36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13088142"/>
                  </a:ext>
                </a:extLst>
              </a:tr>
            </a:tbl>
          </a:graphicData>
        </a:graphic>
      </p:graphicFrame>
      <p:pic>
        <p:nvPicPr>
          <p:cNvPr id="3" name="Picture 2"/>
          <p:cNvPicPr>
            <a:picLocks noChangeAspect="1"/>
          </p:cNvPicPr>
          <p:nvPr/>
        </p:nvPicPr>
        <p:blipFill rotWithShape="1">
          <a:blip r:embed="rId2"/>
          <a:srcRect l="5263" t="6863" r="4020" b="28683"/>
          <a:stretch/>
        </p:blipFill>
        <p:spPr>
          <a:xfrm>
            <a:off x="2275611" y="1132609"/>
            <a:ext cx="3283527" cy="1007922"/>
          </a:xfrm>
          <a:prstGeom prst="rect">
            <a:avLst/>
          </a:prstGeom>
        </p:spPr>
      </p:pic>
      <p:pic>
        <p:nvPicPr>
          <p:cNvPr id="4" name="Picture 3"/>
          <p:cNvPicPr>
            <a:picLocks noChangeAspect="1"/>
          </p:cNvPicPr>
          <p:nvPr/>
        </p:nvPicPr>
        <p:blipFill rotWithShape="1">
          <a:blip r:embed="rId3"/>
          <a:srcRect l="9940" r="7170" b="49528"/>
          <a:stretch/>
        </p:blipFill>
        <p:spPr>
          <a:xfrm>
            <a:off x="2286002" y="2171704"/>
            <a:ext cx="3283527" cy="924790"/>
          </a:xfrm>
          <a:prstGeom prst="rect">
            <a:avLst/>
          </a:prstGeom>
        </p:spPr>
      </p:pic>
      <p:pic>
        <p:nvPicPr>
          <p:cNvPr id="5" name="Picture 4"/>
          <p:cNvPicPr>
            <a:picLocks noChangeAspect="1"/>
          </p:cNvPicPr>
          <p:nvPr/>
        </p:nvPicPr>
        <p:blipFill rotWithShape="1">
          <a:blip r:embed="rId3"/>
          <a:srcRect l="6002" t="50629" r="9631"/>
          <a:stretch/>
        </p:blipFill>
        <p:spPr>
          <a:xfrm>
            <a:off x="2254829" y="3190011"/>
            <a:ext cx="3314700" cy="820882"/>
          </a:xfrm>
          <a:prstGeom prst="rect">
            <a:avLst/>
          </a:prstGeom>
        </p:spPr>
      </p:pic>
      <p:pic>
        <p:nvPicPr>
          <p:cNvPr id="10" name="Picture 9"/>
          <p:cNvPicPr>
            <a:picLocks noChangeAspect="1"/>
          </p:cNvPicPr>
          <p:nvPr/>
        </p:nvPicPr>
        <p:blipFill rotWithShape="1">
          <a:blip r:embed="rId4"/>
          <a:srcRect l="14107"/>
          <a:stretch/>
        </p:blipFill>
        <p:spPr>
          <a:xfrm>
            <a:off x="2254829" y="4104413"/>
            <a:ext cx="3314699" cy="935178"/>
          </a:xfrm>
          <a:prstGeom prst="rect">
            <a:avLst/>
          </a:prstGeom>
        </p:spPr>
      </p:pic>
      <p:sp>
        <p:nvSpPr>
          <p:cNvPr id="11" name="TextBox 10"/>
          <p:cNvSpPr txBox="1"/>
          <p:nvPr/>
        </p:nvSpPr>
        <p:spPr>
          <a:xfrm>
            <a:off x="5808519" y="2317171"/>
            <a:ext cx="3065316" cy="584775"/>
          </a:xfrm>
          <a:prstGeom prst="rect">
            <a:avLst/>
          </a:prstGeom>
          <a:noFill/>
        </p:spPr>
        <p:txBody>
          <a:bodyPr wrap="square" rtlCol="0">
            <a:spAutoFit/>
          </a:bodyPr>
          <a:lstStyle/>
          <a:p>
            <a:r>
              <a:rPr lang="en-US" sz="3200" b="1" dirty="0" err="1" smtClean="0">
                <a:latin typeface="Times New Roman" panose="02020603050405020304" pitchFamily="18" charset="0"/>
                <a:cs typeface="Times New Roman" panose="02020603050405020304" pitchFamily="18" charset="0"/>
              </a:rPr>
              <a:t>CH</a:t>
            </a:r>
            <a:r>
              <a:rPr lang="en-US" sz="3200" b="1" baseline="-25000" dirty="0" err="1" smtClean="0">
                <a:latin typeface="Times New Roman" panose="02020603050405020304" pitchFamily="18" charset="0"/>
                <a:cs typeface="Times New Roman" panose="02020603050405020304" pitchFamily="18" charset="0"/>
              </a:rPr>
              <a:t>3</a:t>
            </a:r>
            <a:r>
              <a:rPr lang="en-US" sz="3200" b="1" dirty="0" smtClean="0">
                <a:latin typeface="Times New Roman" panose="02020603050405020304" pitchFamily="18" charset="0"/>
                <a:cs typeface="Times New Roman" panose="02020603050405020304" pitchFamily="18" charset="0"/>
              </a:rPr>
              <a:t> - </a:t>
            </a:r>
            <a:r>
              <a:rPr lang="en-US" sz="3200" b="1" dirty="0" err="1" smtClean="0">
                <a:latin typeface="Times New Roman" panose="02020603050405020304" pitchFamily="18" charset="0"/>
                <a:cs typeface="Times New Roman" panose="02020603050405020304" pitchFamily="18" charset="0"/>
              </a:rPr>
              <a:t>CH</a:t>
            </a:r>
            <a:r>
              <a:rPr lang="en-US" sz="3200" b="1" baseline="-25000" dirty="0" err="1" smtClean="0">
                <a:latin typeface="Times New Roman" panose="02020603050405020304" pitchFamily="18" charset="0"/>
                <a:cs typeface="Times New Roman" panose="02020603050405020304" pitchFamily="18" charset="0"/>
              </a:rPr>
              <a:t>2</a:t>
            </a:r>
            <a:r>
              <a:rPr lang="en-US" sz="3200" b="1" dirty="0" smtClean="0">
                <a:latin typeface="Times New Roman" panose="02020603050405020304" pitchFamily="18" charset="0"/>
                <a:cs typeface="Times New Roman" panose="02020603050405020304" pitchFamily="18" charset="0"/>
              </a:rPr>
              <a:t> - OH</a:t>
            </a:r>
            <a:endParaRPr lang="en-US" sz="3200"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5836227" y="1336961"/>
            <a:ext cx="2971797" cy="584775"/>
          </a:xfrm>
          <a:prstGeom prst="rect">
            <a:avLst/>
          </a:prstGeom>
          <a:noFill/>
        </p:spPr>
        <p:txBody>
          <a:bodyPr wrap="square" rtlCol="0">
            <a:spAutoFit/>
          </a:bodyPr>
          <a:lstStyle/>
          <a:p>
            <a:r>
              <a:rPr lang="en-US" sz="3200" b="1" dirty="0" err="1" smtClean="0">
                <a:latin typeface="Times New Roman" panose="02020603050405020304" pitchFamily="18" charset="0"/>
                <a:cs typeface="Times New Roman" panose="02020603050405020304" pitchFamily="18" charset="0"/>
              </a:rPr>
              <a:t>CH</a:t>
            </a:r>
            <a:r>
              <a:rPr lang="en-US" sz="3200" b="1" baseline="-25000" dirty="0" err="1" smtClean="0">
                <a:latin typeface="Times New Roman" panose="02020603050405020304" pitchFamily="18" charset="0"/>
                <a:cs typeface="Times New Roman" panose="02020603050405020304" pitchFamily="18" charset="0"/>
              </a:rPr>
              <a:t>3</a:t>
            </a:r>
            <a:r>
              <a:rPr lang="en-US" sz="3200" b="1" dirty="0" smtClean="0">
                <a:latin typeface="Times New Roman" panose="02020603050405020304" pitchFamily="18" charset="0"/>
                <a:cs typeface="Times New Roman" panose="02020603050405020304" pitchFamily="18" charset="0"/>
              </a:rPr>
              <a:t> – </a:t>
            </a:r>
            <a:r>
              <a:rPr lang="en-US" sz="3200" b="1" dirty="0" err="1" smtClean="0">
                <a:latin typeface="Times New Roman" panose="02020603050405020304" pitchFamily="18" charset="0"/>
                <a:cs typeface="Times New Roman" panose="02020603050405020304" pitchFamily="18" charset="0"/>
              </a:rPr>
              <a:t>CH</a:t>
            </a:r>
            <a:r>
              <a:rPr lang="en-US" sz="3200" b="1" baseline="-25000" dirty="0" err="1" smtClean="0">
                <a:latin typeface="Times New Roman" panose="02020603050405020304" pitchFamily="18" charset="0"/>
                <a:cs typeface="Times New Roman" panose="02020603050405020304" pitchFamily="18" charset="0"/>
              </a:rPr>
              <a:t>3</a:t>
            </a:r>
            <a:endParaRPr lang="en-US" sz="3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5857009" y="3342406"/>
            <a:ext cx="3065316" cy="584775"/>
          </a:xfrm>
          <a:prstGeom prst="rect">
            <a:avLst/>
          </a:prstGeom>
          <a:noFill/>
        </p:spPr>
        <p:txBody>
          <a:bodyPr wrap="square" rtlCol="0">
            <a:spAutoFit/>
          </a:bodyPr>
          <a:lstStyle/>
          <a:p>
            <a:r>
              <a:rPr lang="en-US" sz="3200" b="1" dirty="0" err="1" smtClean="0">
                <a:latin typeface="Times New Roman" panose="02020603050405020304" pitchFamily="18" charset="0"/>
                <a:cs typeface="Times New Roman" panose="02020603050405020304" pitchFamily="18" charset="0"/>
              </a:rPr>
              <a:t>CH</a:t>
            </a:r>
            <a:r>
              <a:rPr lang="en-US" sz="3200" b="1" baseline="-25000" dirty="0" err="1" smtClean="0">
                <a:latin typeface="Times New Roman" panose="02020603050405020304" pitchFamily="18" charset="0"/>
                <a:cs typeface="Times New Roman" panose="02020603050405020304" pitchFamily="18" charset="0"/>
              </a:rPr>
              <a:t>3</a:t>
            </a:r>
            <a:r>
              <a:rPr lang="en-US" sz="3200" b="1" dirty="0" smtClean="0">
                <a:latin typeface="Times New Roman" panose="02020603050405020304" pitchFamily="18" charset="0"/>
                <a:cs typeface="Times New Roman" panose="02020603050405020304" pitchFamily="18" charset="0"/>
              </a:rPr>
              <a:t> – O – </a:t>
            </a:r>
            <a:r>
              <a:rPr lang="en-US" sz="3200" b="1" dirty="0" err="1" smtClean="0">
                <a:latin typeface="Times New Roman" panose="02020603050405020304" pitchFamily="18" charset="0"/>
                <a:cs typeface="Times New Roman" panose="02020603050405020304" pitchFamily="18" charset="0"/>
              </a:rPr>
              <a:t>CH</a:t>
            </a:r>
            <a:r>
              <a:rPr lang="en-US" sz="3200" b="1" baseline="-25000" dirty="0" err="1" smtClean="0">
                <a:latin typeface="Times New Roman" panose="02020603050405020304" pitchFamily="18" charset="0"/>
                <a:cs typeface="Times New Roman" panose="02020603050405020304" pitchFamily="18" charset="0"/>
              </a:rPr>
              <a:t>3</a:t>
            </a:r>
            <a:endParaRPr lang="en-US" sz="32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5867400" y="4298370"/>
            <a:ext cx="3065316" cy="584775"/>
          </a:xfrm>
          <a:prstGeom prst="rect">
            <a:avLst/>
          </a:prstGeom>
          <a:noFill/>
        </p:spPr>
        <p:txBody>
          <a:bodyPr wrap="square" rtlCol="0">
            <a:spAutoFit/>
          </a:bodyPr>
          <a:lstStyle/>
          <a:p>
            <a:r>
              <a:rPr lang="en-US" sz="3200" b="1" dirty="0" err="1" smtClean="0">
                <a:latin typeface="Times New Roman" panose="02020603050405020304" pitchFamily="18" charset="0"/>
                <a:cs typeface="Times New Roman" panose="02020603050405020304" pitchFamily="18" charset="0"/>
              </a:rPr>
              <a:t>CH</a:t>
            </a:r>
            <a:r>
              <a:rPr lang="en-US" sz="3200" b="1" baseline="-25000" dirty="0" err="1" smtClean="0">
                <a:latin typeface="Times New Roman" panose="02020603050405020304" pitchFamily="18" charset="0"/>
                <a:cs typeface="Times New Roman" panose="02020603050405020304" pitchFamily="18" charset="0"/>
              </a:rPr>
              <a:t>3</a:t>
            </a:r>
            <a:r>
              <a:rPr lang="en-US" sz="3200" b="1" dirty="0" smtClean="0">
                <a:latin typeface="Times New Roman" panose="02020603050405020304" pitchFamily="18" charset="0"/>
                <a:cs typeface="Times New Roman" panose="02020603050405020304" pitchFamily="18" charset="0"/>
              </a:rPr>
              <a:t> - CH = </a:t>
            </a:r>
            <a:r>
              <a:rPr lang="en-US" sz="3200" b="1" dirty="0" err="1" smtClean="0">
                <a:latin typeface="Times New Roman" panose="02020603050405020304" pitchFamily="18" charset="0"/>
                <a:cs typeface="Times New Roman" panose="02020603050405020304" pitchFamily="18" charset="0"/>
              </a:rPr>
              <a:t>CH</a:t>
            </a:r>
            <a:r>
              <a:rPr lang="en-US" sz="3200" b="1" baseline="-25000" dirty="0" err="1" smtClean="0">
                <a:latin typeface="Times New Roman" panose="02020603050405020304" pitchFamily="18" charset="0"/>
                <a:cs typeface="Times New Roman" panose="02020603050405020304" pitchFamily="18" charset="0"/>
              </a:rPr>
              <a:t>2</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348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circle(in)">
                                      <p:cBhvr>
                                        <p:cTn id="4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28540" y="405243"/>
            <a:ext cx="8466077" cy="2171703"/>
            <a:chOff x="428540" y="405243"/>
            <a:chExt cx="8466077" cy="2171703"/>
          </a:xfrm>
        </p:grpSpPr>
        <p:sp>
          <p:nvSpPr>
            <p:cNvPr id="2" name="TextBox 1"/>
            <p:cNvSpPr txBox="1"/>
            <p:nvPr/>
          </p:nvSpPr>
          <p:spPr>
            <a:xfrm>
              <a:off x="542842" y="498761"/>
              <a:ext cx="8299822" cy="2062103"/>
            </a:xfrm>
            <a:prstGeom prst="rect">
              <a:avLst/>
            </a:prstGeom>
            <a:noFill/>
          </p:spPr>
          <p:txBody>
            <a:bodyPr wrap="square" rtlCol="0">
              <a:spAutoFit/>
            </a:bodyPr>
            <a:lstStyle/>
            <a:p>
              <a:pPr algn="just"/>
              <a:r>
                <a:rPr lang="en-US" sz="3200" b="1" dirty="0" smtClean="0">
                  <a:solidFill>
                    <a:srgbClr val="FF0000"/>
                  </a:solidFill>
                  <a:latin typeface="Times New Roman" panose="02020603050405020304" pitchFamily="18" charset="0"/>
                  <a:cs typeface="Times New Roman" panose="02020603050405020304" pitchFamily="18" charset="0"/>
                </a:rPr>
                <a:t>1. </a:t>
              </a:r>
              <a:r>
                <a:rPr lang="en-US" sz="3200" b="1" dirty="0" err="1" smtClean="0">
                  <a:solidFill>
                    <a:srgbClr val="FF0000"/>
                  </a:solidFill>
                  <a:latin typeface="Times New Roman" panose="02020603050405020304" pitchFamily="18" charset="0"/>
                  <a:cs typeface="Times New Roman" panose="02020603050405020304" pitchFamily="18" charset="0"/>
                </a:rPr>
                <a:t>Công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thức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phân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tử</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biết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thành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phần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nguyên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tố</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số</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lượng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nguyên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của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mỗi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nguyên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tố</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trong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phân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tử</a:t>
              </a:r>
              <a:r>
                <a:rPr lang="en-US" sz="3200" dirty="0" smtClean="0">
                  <a:latin typeface="Times New Roman" panose="02020603050405020304" pitchFamily="18" charset="0"/>
                  <a:cs typeface="Times New Roman" panose="02020603050405020304" pitchFamily="18" charset="0"/>
                </a:rPr>
                <a:t>:</a:t>
              </a:r>
            </a:p>
            <a:p>
              <a:pPr algn="just"/>
              <a:r>
                <a:rPr lang="en-US" sz="3200" dirty="0" smtClean="0">
                  <a:solidFill>
                    <a:srgbClr val="FF0000"/>
                  </a:solidFill>
                  <a:latin typeface="Times New Roman" panose="02020603050405020304" pitchFamily="18" charset="0"/>
                  <a:cs typeface="Times New Roman" panose="02020603050405020304" pitchFamily="18" charset="0"/>
                </a:rPr>
                <a:t>VD:  </a:t>
              </a:r>
              <a:r>
                <a:rPr lang="en-US" sz="3200" dirty="0" err="1" smtClean="0">
                  <a:solidFill>
                    <a:srgbClr val="FF0000"/>
                  </a:solidFill>
                  <a:latin typeface="Times New Roman" panose="02020603050405020304" pitchFamily="18" charset="0"/>
                  <a:cs typeface="Times New Roman" panose="02020603050405020304" pitchFamily="18" charset="0"/>
                </a:rPr>
                <a:t>C</a:t>
              </a:r>
              <a:r>
                <a:rPr lang="en-US" sz="3200" baseline="-25000" dirty="0" err="1" smtClean="0">
                  <a:solidFill>
                    <a:srgbClr val="FF0000"/>
                  </a:solidFill>
                  <a:latin typeface="Times New Roman" panose="02020603050405020304" pitchFamily="18" charset="0"/>
                  <a:cs typeface="Times New Roman" panose="02020603050405020304" pitchFamily="18" charset="0"/>
                </a:rPr>
                <a:t>2</a:t>
              </a:r>
              <a:r>
                <a:rPr lang="en-US" sz="3200" dirty="0" err="1" smtClean="0">
                  <a:solidFill>
                    <a:srgbClr val="FF0000"/>
                  </a:solidFill>
                  <a:latin typeface="Times New Roman" panose="02020603050405020304" pitchFamily="18" charset="0"/>
                  <a:cs typeface="Times New Roman" panose="02020603050405020304" pitchFamily="18" charset="0"/>
                </a:rPr>
                <a:t>H</a:t>
              </a:r>
              <a:r>
                <a:rPr lang="en-US" sz="3200" baseline="-25000" dirty="0" err="1" smtClean="0">
                  <a:solidFill>
                    <a:srgbClr val="FF0000"/>
                  </a:solidFill>
                  <a:latin typeface="Times New Roman" panose="02020603050405020304" pitchFamily="18" charset="0"/>
                  <a:cs typeface="Times New Roman" panose="02020603050405020304" pitchFamily="18" charset="0"/>
                </a:rPr>
                <a:t>4</a:t>
              </a:r>
              <a:r>
                <a:rPr lang="en-US" sz="3200" dirty="0" smtClean="0">
                  <a:solidFill>
                    <a:srgbClr val="FF0000"/>
                  </a:solidFill>
                  <a:latin typeface="Times New Roman" panose="02020603050405020304" pitchFamily="18" charset="0"/>
                  <a:cs typeface="Times New Roman" panose="02020603050405020304" pitchFamily="18" charset="0"/>
                </a:rPr>
                <a:t> ; </a:t>
              </a:r>
              <a:r>
                <a:rPr lang="en-US" sz="3200" dirty="0" err="1" smtClean="0">
                  <a:solidFill>
                    <a:srgbClr val="FF0000"/>
                  </a:solidFill>
                  <a:latin typeface="Times New Roman" panose="02020603050405020304" pitchFamily="18" charset="0"/>
                  <a:cs typeface="Times New Roman" panose="02020603050405020304" pitchFamily="18" charset="0"/>
                </a:rPr>
                <a:t>C</a:t>
              </a:r>
              <a:r>
                <a:rPr lang="en-US" sz="3200" baseline="-25000" dirty="0" err="1" smtClean="0">
                  <a:solidFill>
                    <a:srgbClr val="FF0000"/>
                  </a:solidFill>
                  <a:latin typeface="Times New Roman" panose="02020603050405020304" pitchFamily="18" charset="0"/>
                  <a:cs typeface="Times New Roman" panose="02020603050405020304" pitchFamily="18" charset="0"/>
                </a:rPr>
                <a:t>2</a:t>
              </a:r>
              <a:r>
                <a:rPr lang="en-US" sz="3200" dirty="0" err="1" smtClean="0">
                  <a:solidFill>
                    <a:srgbClr val="FF0000"/>
                  </a:solidFill>
                  <a:latin typeface="Times New Roman" panose="02020603050405020304" pitchFamily="18" charset="0"/>
                  <a:cs typeface="Times New Roman" panose="02020603050405020304" pitchFamily="18" charset="0"/>
                </a:rPr>
                <a:t>H</a:t>
              </a:r>
              <a:r>
                <a:rPr lang="en-US" sz="3200" baseline="-25000" dirty="0" err="1" smtClean="0">
                  <a:solidFill>
                    <a:srgbClr val="FF0000"/>
                  </a:solidFill>
                  <a:latin typeface="Times New Roman" panose="02020603050405020304" pitchFamily="18" charset="0"/>
                  <a:cs typeface="Times New Roman" panose="02020603050405020304" pitchFamily="18" charset="0"/>
                </a:rPr>
                <a:t>6</a:t>
              </a:r>
              <a:r>
                <a:rPr lang="en-US" sz="3200" dirty="0" err="1" smtClean="0">
                  <a:solidFill>
                    <a:srgbClr val="FF0000"/>
                  </a:solidFill>
                  <a:latin typeface="Times New Roman" panose="02020603050405020304" pitchFamily="18" charset="0"/>
                  <a:cs typeface="Times New Roman" panose="02020603050405020304" pitchFamily="18" charset="0"/>
                </a:rPr>
                <a:t>O</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428540" y="405243"/>
              <a:ext cx="8466077" cy="2171703"/>
            </a:xfrm>
            <a:prstGeom prst="roundRect">
              <a:avLst/>
            </a:prstGeom>
            <a:noFill/>
            <a:ln w="38100">
              <a:solidFill>
                <a:srgbClr val="0070C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endParaRPr lang="en-US" sz="2400" b="1" dirty="0">
                <a:latin typeface="Times New Roman" panose="02020603050405020304" pitchFamily="18" charset="0"/>
                <a:cs typeface="Times New Roman" panose="02020603050405020304" pitchFamily="18" charset="0"/>
              </a:endParaRPr>
            </a:p>
          </p:txBody>
        </p:sp>
      </p:grpSp>
      <p:grpSp>
        <p:nvGrpSpPr>
          <p:cNvPr id="11" name="Group 10"/>
          <p:cNvGrpSpPr/>
          <p:nvPr/>
        </p:nvGrpSpPr>
        <p:grpSpPr>
          <a:xfrm>
            <a:off x="383511" y="2885204"/>
            <a:ext cx="8466077" cy="2171703"/>
            <a:chOff x="383511" y="2885204"/>
            <a:chExt cx="8466077" cy="2171703"/>
          </a:xfrm>
        </p:grpSpPr>
        <p:sp>
          <p:nvSpPr>
            <p:cNvPr id="3" name="TextBox 2"/>
            <p:cNvSpPr txBox="1"/>
            <p:nvPr/>
          </p:nvSpPr>
          <p:spPr>
            <a:xfrm>
              <a:off x="477031" y="2937160"/>
              <a:ext cx="8299822" cy="1569660"/>
            </a:xfrm>
            <a:prstGeom prst="rect">
              <a:avLst/>
            </a:prstGeom>
            <a:noFill/>
            <a:ln>
              <a:solidFill>
                <a:srgbClr val="FF0000"/>
              </a:solidFill>
            </a:ln>
          </p:spPr>
          <p:txBody>
            <a:bodyPr wrap="square" rtlCol="0">
              <a:spAutoFit/>
            </a:bodyPr>
            <a:lstStyle/>
            <a:p>
              <a:pPr algn="just"/>
              <a:r>
                <a:rPr lang="en-US" sz="3200" b="1" dirty="0" smtClean="0">
                  <a:solidFill>
                    <a:srgbClr val="FF0000"/>
                  </a:solidFill>
                  <a:latin typeface="Times New Roman" panose="02020603050405020304" pitchFamily="18" charset="0"/>
                  <a:cs typeface="Times New Roman" panose="02020603050405020304" pitchFamily="18" charset="0"/>
                </a:rPr>
                <a:t>2. </a:t>
              </a:r>
              <a:r>
                <a:rPr lang="en-US" sz="3200" b="1" dirty="0" err="1" smtClean="0">
                  <a:solidFill>
                    <a:srgbClr val="FF0000"/>
                  </a:solidFill>
                  <a:latin typeface="Times New Roman" panose="02020603050405020304" pitchFamily="18" charset="0"/>
                  <a:cs typeface="Times New Roman" panose="02020603050405020304" pitchFamily="18" charset="0"/>
                </a:rPr>
                <a:t>Công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thức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cấu</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tạo</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biểu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diễn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đầy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đủ</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đặc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điểm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liên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kết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giữa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nguyên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trong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phân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tử</a:t>
              </a:r>
              <a:r>
                <a:rPr lang="en-US" sz="3200" dirty="0" smtClean="0">
                  <a:latin typeface="Times New Roman" panose="02020603050405020304" pitchFamily="18" charset="0"/>
                  <a:cs typeface="Times New Roman" panose="02020603050405020304" pitchFamily="18" charset="0"/>
                </a:rPr>
                <a:t>:</a:t>
              </a:r>
            </a:p>
            <a:p>
              <a:pPr algn="just"/>
              <a:r>
                <a:rPr lang="en-US" sz="3200" dirty="0">
                  <a:solidFill>
                    <a:srgbClr val="FF0000"/>
                  </a:solidFill>
                  <a:latin typeface="Times New Roman" panose="02020603050405020304" pitchFamily="18" charset="0"/>
                  <a:cs typeface="Times New Roman" panose="02020603050405020304" pitchFamily="18" charset="0"/>
                </a:rPr>
                <a:t>V</a:t>
              </a:r>
              <a:r>
                <a:rPr lang="en-US" sz="3200" dirty="0" smtClean="0">
                  <a:solidFill>
                    <a:srgbClr val="FF0000"/>
                  </a:solidFill>
                  <a:latin typeface="Times New Roman" panose="02020603050405020304" pitchFamily="18" charset="0"/>
                  <a:cs typeface="Times New Roman" panose="02020603050405020304" pitchFamily="18" charset="0"/>
                </a:rPr>
                <a:t>D: </a:t>
              </a:r>
              <a:r>
                <a:rPr lang="en-US" sz="3200" dirty="0" err="1" smtClean="0">
                  <a:solidFill>
                    <a:srgbClr val="FF0000"/>
                  </a:solidFill>
                  <a:latin typeface="Times New Roman" panose="02020603050405020304" pitchFamily="18" charset="0"/>
                  <a:cs typeface="Times New Roman" panose="02020603050405020304" pitchFamily="18" charset="0"/>
                </a:rPr>
                <a:t>CH</a:t>
              </a:r>
              <a:r>
                <a:rPr lang="en-US" sz="3200" baseline="-25000" dirty="0" err="1" smtClean="0">
                  <a:solidFill>
                    <a:srgbClr val="FF0000"/>
                  </a:solidFill>
                  <a:latin typeface="Times New Roman" panose="02020603050405020304" pitchFamily="18" charset="0"/>
                  <a:cs typeface="Times New Roman" panose="02020603050405020304" pitchFamily="18" charset="0"/>
                </a:rPr>
                <a:t>2</a:t>
              </a:r>
              <a:r>
                <a:rPr lang="en-US" sz="3200" dirty="0" smtClean="0">
                  <a:solidFill>
                    <a:srgbClr val="FF0000"/>
                  </a:solidFill>
                  <a:latin typeface="Times New Roman" panose="02020603050405020304" pitchFamily="18" charset="0"/>
                  <a:cs typeface="Times New Roman" panose="02020603050405020304" pitchFamily="18" charset="0"/>
                </a:rPr>
                <a:t> = </a:t>
              </a:r>
              <a:r>
                <a:rPr lang="en-US" sz="3200" dirty="0" err="1" smtClean="0">
                  <a:solidFill>
                    <a:srgbClr val="FF0000"/>
                  </a:solidFill>
                  <a:latin typeface="Times New Roman" panose="02020603050405020304" pitchFamily="18" charset="0"/>
                  <a:cs typeface="Times New Roman" panose="02020603050405020304" pitchFamily="18" charset="0"/>
                </a:rPr>
                <a:t>CH</a:t>
              </a:r>
              <a:r>
                <a:rPr lang="en-US" sz="3200" baseline="-25000" dirty="0" err="1" smtClean="0">
                  <a:solidFill>
                    <a:srgbClr val="FF0000"/>
                  </a:solidFill>
                  <a:latin typeface="Times New Roman" panose="02020603050405020304" pitchFamily="18" charset="0"/>
                  <a:cs typeface="Times New Roman" panose="02020603050405020304" pitchFamily="18" charset="0"/>
                </a:rPr>
                <a:t>2</a:t>
              </a:r>
              <a:r>
                <a:rPr lang="en-US" sz="3200" dirty="0" smtClean="0">
                  <a:solidFill>
                    <a:srgbClr val="FF0000"/>
                  </a:solidFill>
                  <a:latin typeface="Times New Roman" panose="02020603050405020304" pitchFamily="18" charset="0"/>
                  <a:cs typeface="Times New Roman" panose="02020603050405020304" pitchFamily="18" charset="0"/>
                </a:rPr>
                <a:t>  ; </a:t>
              </a:r>
              <a:r>
                <a:rPr lang="en-US" sz="3200" dirty="0" err="1" smtClean="0">
                  <a:solidFill>
                    <a:srgbClr val="FF0000"/>
                  </a:solidFill>
                  <a:latin typeface="Times New Roman" panose="02020603050405020304" pitchFamily="18" charset="0"/>
                  <a:cs typeface="Times New Roman" panose="02020603050405020304" pitchFamily="18" charset="0"/>
                </a:rPr>
                <a:t>CH</a:t>
              </a:r>
              <a:r>
                <a:rPr lang="en-US" sz="3200" baseline="-25000" dirty="0" err="1" smtClean="0">
                  <a:solidFill>
                    <a:srgbClr val="FF0000"/>
                  </a:solidFill>
                  <a:latin typeface="Times New Roman" panose="02020603050405020304" pitchFamily="18" charset="0"/>
                  <a:cs typeface="Times New Roman" panose="02020603050405020304" pitchFamily="18" charset="0"/>
                </a:rPr>
                <a:t>3</a:t>
              </a:r>
              <a:r>
                <a:rPr lang="en-US" sz="3200" dirty="0" smtClean="0">
                  <a:solidFill>
                    <a:srgbClr val="FF0000"/>
                  </a:solidFill>
                  <a:latin typeface="Times New Roman" panose="02020603050405020304" pitchFamily="18" charset="0"/>
                  <a:cs typeface="Times New Roman" panose="02020603050405020304" pitchFamily="18" charset="0"/>
                </a:rPr>
                <a:t> – </a:t>
              </a:r>
              <a:r>
                <a:rPr lang="en-US" sz="3200" dirty="0" err="1" smtClean="0">
                  <a:solidFill>
                    <a:srgbClr val="FF0000"/>
                  </a:solidFill>
                  <a:latin typeface="Times New Roman" panose="02020603050405020304" pitchFamily="18" charset="0"/>
                  <a:cs typeface="Times New Roman" panose="02020603050405020304" pitchFamily="18" charset="0"/>
                </a:rPr>
                <a:t>CH</a:t>
              </a:r>
              <a:r>
                <a:rPr lang="en-US" sz="3200" baseline="-25000" dirty="0" err="1" smtClean="0">
                  <a:solidFill>
                    <a:srgbClr val="FF0000"/>
                  </a:solidFill>
                  <a:latin typeface="Times New Roman" panose="02020603050405020304" pitchFamily="18" charset="0"/>
                  <a:cs typeface="Times New Roman" panose="02020603050405020304" pitchFamily="18" charset="0"/>
                </a:rPr>
                <a:t>2</a:t>
              </a:r>
              <a:r>
                <a:rPr lang="en-US" sz="3200" baseline="-25000" dirty="0" smtClean="0">
                  <a:solidFill>
                    <a:srgbClr val="FF0000"/>
                  </a:solidFill>
                  <a:latin typeface="Times New Roman" panose="02020603050405020304" pitchFamily="18" charset="0"/>
                  <a:cs typeface="Times New Roman" panose="02020603050405020304" pitchFamily="18" charset="0"/>
                </a:rPr>
                <a:t> </a:t>
              </a:r>
              <a:r>
                <a:rPr lang="en-US" sz="3200" dirty="0" smtClean="0">
                  <a:solidFill>
                    <a:srgbClr val="FF0000"/>
                  </a:solidFill>
                  <a:latin typeface="Times New Roman" panose="02020603050405020304" pitchFamily="18" charset="0"/>
                  <a:cs typeface="Times New Roman" panose="02020603050405020304" pitchFamily="18" charset="0"/>
                </a:rPr>
                <a:t>- OH</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383511" y="2885204"/>
              <a:ext cx="8466077" cy="2171703"/>
            </a:xfrm>
            <a:prstGeom prst="roundRect">
              <a:avLst/>
            </a:prstGeom>
            <a:noFill/>
            <a:ln w="38100">
              <a:solidFill>
                <a:srgbClr val="FF000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endParaRPr lang="en-US" sz="24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29732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ảnh Tốt Nghiệp Mùa Phim Hoạt Hình Cậu Bé Lấy Giấy Chứng Nhận Tốt  Nghiệp Png, Cậu Bé Clipart, Mùa Tốt Nghiệp, Hoạt Hình miễn phí tải tập tin  PNG PSDCom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772" y="1380350"/>
            <a:ext cx="2982845" cy="3652747"/>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445589" y="301339"/>
            <a:ext cx="5482675" cy="1194951"/>
          </a:xfrm>
          <a:prstGeom prst="roundRect">
            <a:avLst/>
          </a:prstGeom>
          <a:solidFill>
            <a:schemeClr val="accent6">
              <a:lumMod val="20000"/>
              <a:lumOff val="80000"/>
            </a:schemeClr>
          </a:solidFill>
          <a:ln>
            <a:solidFill>
              <a:schemeClr val="accent6">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spcAft>
                <a:spcPts val="300"/>
              </a:spcAft>
            </a:pPr>
            <a:r>
              <a:rPr lang="en-US" sz="5400" b="1" dirty="0" err="1" smtClean="0">
                <a:solidFill>
                  <a:srgbClr val="FF0000"/>
                </a:solidFill>
                <a:latin typeface="Times New Roman" panose="02020603050405020304" pitchFamily="18" charset="0"/>
                <a:cs typeface="Times New Roman" panose="02020603050405020304" pitchFamily="18" charset="0"/>
              </a:rPr>
              <a:t>LUYỆN</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TẬP</a:t>
            </a:r>
            <a:endParaRPr lang="en-US" sz="5400" b="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139733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3" name="Shape 1727"/>
          <p:cNvPicPr/>
          <p:nvPr/>
        </p:nvPicPr>
        <p:blipFill>
          <a:blip r:embed="rId2"/>
          <a:stretch/>
        </p:blipFill>
        <p:spPr>
          <a:xfrm>
            <a:off x="175953" y="135080"/>
            <a:ext cx="873529" cy="1100599"/>
          </a:xfrm>
          <a:prstGeom prst="rect">
            <a:avLst/>
          </a:prstGeom>
        </p:spPr>
      </p:pic>
      <p:sp>
        <p:nvSpPr>
          <p:cNvPr id="4" name="Rectangle 3"/>
          <p:cNvSpPr/>
          <p:nvPr/>
        </p:nvSpPr>
        <p:spPr>
          <a:xfrm>
            <a:off x="1069860" y="200784"/>
            <a:ext cx="7752022" cy="2677656"/>
          </a:xfrm>
          <a:prstGeom prst="rect">
            <a:avLst/>
          </a:prstGeom>
        </p:spPr>
        <p:txBody>
          <a:bodyPr wrap="square">
            <a:spAutoFit/>
          </a:bodyPr>
          <a:lstStyle/>
          <a:p>
            <a:pPr lvl="0" algn="just"/>
            <a:r>
              <a:rPr lang="en-US" sz="2800" b="1" dirty="0" smtClean="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4</a:t>
            </a:r>
            <a:r>
              <a:rPr lang="vi-VN" sz="2800" b="1" dirty="0" smtClean="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 </a:t>
            </a:r>
            <a:r>
              <a:rPr lang="vi-VN" sz="2800" b="1"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Chọn ý kiến đúng trong hai ý kiến sau. Giải </a:t>
            </a:r>
            <a:r>
              <a:rPr lang="vi-VN" sz="2800" b="1" dirty="0" smtClean="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thích</a:t>
            </a:r>
            <a:endParaRPr lang="en-US" sz="2800" b="1" dirty="0" smtClean="0">
              <a:solidFill>
                <a:srgbClr val="FF0000"/>
              </a:solidFill>
              <a:latin typeface="Times New Roman" panose="02020603050405020304" pitchFamily="18" charset="0"/>
              <a:ea typeface="Courier New" panose="02070309020205020404" pitchFamily="49" charset="0"/>
              <a:cs typeface="Times New Roman" panose="02020603050405020304" pitchFamily="18" charset="0"/>
            </a:endParaRPr>
          </a:p>
          <a:p>
            <a:pPr lvl="0" algn="just"/>
            <a:r>
              <a:rPr lang="en-US" sz="2800" dirty="0" smtClean="0">
                <a:latin typeface="Times New Roman" panose="02020603050405020304" pitchFamily="18" charset="0"/>
                <a:cs typeface="Times New Roman" panose="02020603050405020304" pitchFamily="18" charset="0"/>
              </a:rPr>
              <a:t>a. </a:t>
            </a:r>
            <a:r>
              <a:rPr lang="vi-VN" sz="2800" dirty="0" smtClean="0">
                <a:latin typeface="Times New Roman" panose="02020603050405020304" pitchFamily="18" charset="0"/>
                <a:cs typeface="Times New Roman" panose="02020603050405020304" pitchFamily="18" charset="0"/>
              </a:rPr>
              <a:t>ứng </a:t>
            </a:r>
            <a:r>
              <a:rPr lang="vi-VN" sz="2800" dirty="0">
                <a:latin typeface="Times New Roman" panose="02020603050405020304" pitchFamily="18" charset="0"/>
                <a:cs typeface="Times New Roman" panose="02020603050405020304" pitchFamily="18" charset="0"/>
              </a:rPr>
              <a:t>với một công thức cấu tạo có thể có </a:t>
            </a:r>
            <a:r>
              <a:rPr lang="vi-VN" sz="2800" dirty="0" smtClean="0">
                <a:latin typeface="Times New Roman" panose="02020603050405020304" pitchFamily="18" charset="0"/>
                <a:cs typeface="Times New Roman" panose="02020603050405020304" pitchFamily="18" charset="0"/>
              </a:rPr>
              <a:t>nhi</a:t>
            </a:r>
            <a:r>
              <a:rPr lang="en-US" sz="2800" dirty="0" smtClean="0">
                <a:latin typeface="Times New Roman" panose="02020603050405020304" pitchFamily="18" charset="0"/>
                <a:cs typeface="Times New Roman" panose="02020603050405020304" pitchFamily="18" charset="0"/>
              </a:rPr>
              <a:t>ề</a:t>
            </a:r>
            <a:r>
              <a:rPr lang="vi-VN" sz="2800" dirty="0" smtClean="0">
                <a:latin typeface="Times New Roman" panose="02020603050405020304" pitchFamily="18" charset="0"/>
                <a:cs typeface="Times New Roman" panose="02020603050405020304" pitchFamily="18" charset="0"/>
              </a:rPr>
              <a:t>u </a:t>
            </a:r>
            <a:r>
              <a:rPr lang="vi-VN" sz="2800" dirty="0">
                <a:latin typeface="Times New Roman" panose="02020603050405020304" pitchFamily="18" charset="0"/>
                <a:cs typeface="Times New Roman" panose="02020603050405020304" pitchFamily="18" charset="0"/>
              </a:rPr>
              <a:t>công thức phân tử.</a:t>
            </a:r>
            <a:endParaRPr lang="en-US" sz="2800" dirty="0">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b. </a:t>
            </a:r>
            <a:r>
              <a:rPr lang="vi-VN" sz="2800" dirty="0" smtClean="0">
                <a:latin typeface="Times New Roman" panose="02020603050405020304" pitchFamily="18" charset="0"/>
                <a:cs typeface="Times New Roman" panose="02020603050405020304" pitchFamily="18" charset="0"/>
              </a:rPr>
              <a:t>ứng </a:t>
            </a:r>
            <a:r>
              <a:rPr lang="vi-VN" sz="2800" dirty="0">
                <a:latin typeface="Times New Roman" panose="02020603050405020304" pitchFamily="18" charset="0"/>
                <a:cs typeface="Times New Roman" panose="02020603050405020304" pitchFamily="18" charset="0"/>
              </a:rPr>
              <a:t>với một công thức </a:t>
            </a:r>
            <a:r>
              <a:rPr lang="vi-VN" sz="2800" dirty="0" smtClean="0">
                <a:latin typeface="Times New Roman" panose="02020603050405020304" pitchFamily="18" charset="0"/>
                <a:cs typeface="Times New Roman" panose="02020603050405020304" pitchFamily="18" charset="0"/>
              </a:rPr>
              <a:t>c</a:t>
            </a:r>
            <a:r>
              <a:rPr lang="en-US" sz="2800" dirty="0" smtClean="0">
                <a:latin typeface="Times New Roman" panose="02020603050405020304" pitchFamily="18" charset="0"/>
                <a:cs typeface="Times New Roman" panose="02020603050405020304" pitchFamily="18" charset="0"/>
              </a:rPr>
              <a:t>ấ</a:t>
            </a:r>
            <a:r>
              <a:rPr lang="vi-VN" sz="2800" dirty="0" smtClean="0">
                <a:latin typeface="Times New Roman" panose="02020603050405020304" pitchFamily="18" charset="0"/>
                <a:cs typeface="Times New Roman" panose="02020603050405020304" pitchFamily="18" charset="0"/>
              </a:rPr>
              <a:t>u </a:t>
            </a:r>
            <a:r>
              <a:rPr lang="vi-VN" sz="2800" dirty="0">
                <a:latin typeface="Times New Roman" panose="02020603050405020304" pitchFamily="18" charset="0"/>
                <a:cs typeface="Times New Roman" panose="02020603050405020304" pitchFamily="18" charset="0"/>
              </a:rPr>
              <a:t>tạo chỉ có một công thức phân </a:t>
            </a:r>
            <a:r>
              <a:rPr lang="vi-VN" sz="2800" dirty="0" smtClean="0">
                <a:latin typeface="Times New Roman" panose="02020603050405020304" pitchFamily="18" charset="0"/>
                <a:cs typeface="Times New Roman" panose="02020603050405020304" pitchFamily="18" charset="0"/>
              </a:rPr>
              <a:t>tử</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5" name="Rectangle 4"/>
          <p:cNvSpPr/>
          <p:nvPr/>
        </p:nvSpPr>
        <p:spPr>
          <a:xfrm>
            <a:off x="592281" y="3296231"/>
            <a:ext cx="8167255" cy="1384995"/>
          </a:xfrm>
          <a:prstGeom prst="rect">
            <a:avLst/>
          </a:prstGeom>
        </p:spPr>
        <p:txBody>
          <a:bodyPr wrap="square">
            <a:spAutoFit/>
          </a:bodyPr>
          <a:lstStyle/>
          <a:p>
            <a:pPr algn="just"/>
            <a:r>
              <a:rPr lang="en-US" sz="2800" dirty="0" smtClean="0">
                <a:solidFill>
                  <a:srgbClr val="FF0000"/>
                </a:solidFill>
                <a:latin typeface="Times New Roman" panose="02020603050405020304" pitchFamily="18" charset="0"/>
                <a:cs typeface="Times New Roman" panose="02020603050405020304" pitchFamily="18" charset="0"/>
              </a:rPr>
              <a:t>- </a:t>
            </a:r>
            <a:r>
              <a:rPr lang="vi-VN" sz="2800" dirty="0" smtClean="0">
                <a:solidFill>
                  <a:srgbClr val="FF0000"/>
                </a:solidFill>
                <a:latin typeface="Times New Roman" panose="02020603050405020304" pitchFamily="18" charset="0"/>
                <a:cs typeface="Times New Roman" panose="02020603050405020304" pitchFamily="18" charset="0"/>
              </a:rPr>
              <a:t>Giải </a:t>
            </a:r>
            <a:r>
              <a:rPr lang="vi-VN" sz="2800" dirty="0">
                <a:solidFill>
                  <a:srgbClr val="FF0000"/>
                </a:solidFill>
                <a:latin typeface="Times New Roman" panose="02020603050405020304" pitchFamily="18" charset="0"/>
                <a:cs typeface="Times New Roman" panose="02020603050405020304" pitchFamily="18" charset="0"/>
              </a:rPr>
              <a:t>thích: </a:t>
            </a:r>
            <a:r>
              <a:rPr lang="en-US" sz="2800" dirty="0" smtClean="0">
                <a:solidFill>
                  <a:srgbClr val="FF0000"/>
                </a:solidFill>
                <a:latin typeface="Times New Roman" panose="02020603050405020304" pitchFamily="18" charset="0"/>
                <a:cs typeface="Times New Roman" panose="02020603050405020304" pitchFamily="18" charset="0"/>
              </a:rPr>
              <a:t>C</a:t>
            </a:r>
            <a:r>
              <a:rPr lang="vi-VN" sz="2800" dirty="0" smtClean="0">
                <a:solidFill>
                  <a:srgbClr val="FF0000"/>
                </a:solidFill>
                <a:latin typeface="Times New Roman" panose="02020603050405020304" pitchFamily="18" charset="0"/>
                <a:cs typeface="Times New Roman" panose="02020603050405020304" pitchFamily="18" charset="0"/>
              </a:rPr>
              <a:t>ông </a:t>
            </a:r>
            <a:r>
              <a:rPr lang="vi-VN" sz="2800" dirty="0">
                <a:solidFill>
                  <a:srgbClr val="FF0000"/>
                </a:solidFill>
                <a:latin typeface="Times New Roman" panose="02020603050405020304" pitchFamily="18" charset="0"/>
                <a:cs typeface="Times New Roman" panose="02020603050405020304" pitchFamily="18" charset="0"/>
              </a:rPr>
              <a:t>thức cấu tạo ngoài việc xác định được trật tự liên kết thì chúng ta </a:t>
            </a:r>
            <a:r>
              <a:rPr lang="vi-VN" sz="2800" dirty="0" smtClean="0">
                <a:solidFill>
                  <a:srgbClr val="FF0000"/>
                </a:solidFill>
                <a:latin typeface="Times New Roman" panose="02020603050405020304" pitchFamily="18" charset="0"/>
                <a:cs typeface="Times New Roman" panose="02020603050405020304" pitchFamily="18" charset="0"/>
              </a:rPr>
              <a:t>cũng </a:t>
            </a:r>
            <a:r>
              <a:rPr lang="vi-VN" sz="2800" dirty="0">
                <a:solidFill>
                  <a:srgbClr val="FF0000"/>
                </a:solidFill>
                <a:latin typeface="Times New Roman" panose="02020603050405020304" pitchFamily="18" charset="0"/>
                <a:cs typeface="Times New Roman" panose="02020603050405020304" pitchFamily="18" charset="0"/>
              </a:rPr>
              <a:t>đếm được số lượng nguyên tử để xác định được công thức phân tử.</a:t>
            </a:r>
          </a:p>
        </p:txBody>
      </p:sp>
      <p:sp>
        <p:nvSpPr>
          <p:cNvPr id="6" name="Rectangle 5"/>
          <p:cNvSpPr/>
          <p:nvPr/>
        </p:nvSpPr>
        <p:spPr>
          <a:xfrm>
            <a:off x="3893123" y="1505532"/>
            <a:ext cx="1510148" cy="523220"/>
          </a:xfrm>
          <a:prstGeom prst="rect">
            <a:avLst/>
          </a:prstGeom>
          <a:solidFill>
            <a:schemeClr val="accent6">
              <a:lumMod val="60000"/>
              <a:lumOff val="40000"/>
            </a:schemeClr>
          </a:solidFill>
        </p:spPr>
        <p:txBody>
          <a:bodyPr wrap="square">
            <a:spAutoFit/>
          </a:bodyPr>
          <a:lstStyle/>
          <a:p>
            <a:pPr algn="just"/>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smtClean="0">
                <a:solidFill>
                  <a:srgbClr val="FF0000"/>
                </a:solidFill>
                <a:latin typeface="Times New Roman" panose="02020603050405020304" pitchFamily="18" charset="0"/>
                <a:cs typeface="Times New Roman" panose="02020603050405020304" pitchFamily="18" charset="0"/>
              </a:rPr>
              <a:t>Sai</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3858485" y="2374908"/>
            <a:ext cx="1510148" cy="523220"/>
          </a:xfrm>
          <a:prstGeom prst="rect">
            <a:avLst/>
          </a:prstGeom>
          <a:solidFill>
            <a:schemeClr val="accent6">
              <a:lumMod val="60000"/>
              <a:lumOff val="40000"/>
            </a:schemeClr>
          </a:solidFill>
        </p:spPr>
        <p:txBody>
          <a:bodyPr wrap="square">
            <a:spAutoFit/>
          </a:bodyPr>
          <a:lstStyle/>
          <a:p>
            <a:pPr algn="just"/>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Đúng</a:t>
            </a:r>
            <a:endParaRPr lang="vi-VN"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3" name="Shape 1727"/>
          <p:cNvPicPr/>
          <p:nvPr/>
        </p:nvPicPr>
        <p:blipFill>
          <a:blip r:embed="rId2"/>
          <a:stretch/>
        </p:blipFill>
        <p:spPr>
          <a:xfrm>
            <a:off x="175953" y="135080"/>
            <a:ext cx="1206036" cy="1100599"/>
          </a:xfrm>
          <a:prstGeom prst="rect">
            <a:avLst/>
          </a:prstGeom>
        </p:spPr>
      </p:pic>
      <p:sp>
        <p:nvSpPr>
          <p:cNvPr id="4" name="Rectangle 3"/>
          <p:cNvSpPr/>
          <p:nvPr/>
        </p:nvSpPr>
        <p:spPr>
          <a:xfrm>
            <a:off x="1485892" y="200784"/>
            <a:ext cx="7471072" cy="2677656"/>
          </a:xfrm>
          <a:prstGeom prst="rect">
            <a:avLst/>
          </a:prstGeom>
        </p:spPr>
        <p:txBody>
          <a:bodyPr wrap="square">
            <a:spAutoFit/>
          </a:bodyPr>
          <a:lstStyle/>
          <a:p>
            <a:pPr lvl="0" algn="just"/>
            <a:r>
              <a:rPr lang="en-US" sz="2800" b="1"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5</a:t>
            </a:r>
            <a:r>
              <a:rPr lang="vi-VN" sz="2800" b="1" dirty="0" smtClean="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a:t>
            </a:r>
            <a:r>
              <a:rPr lang="en-US" sz="2800" dirty="0">
                <a:latin typeface="Times New Roman" panose="02020603050405020304" pitchFamily="18" charset="0"/>
                <a:ea typeface="Courier New" panose="02070309020205020404" pitchFamily="49"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Khi </a:t>
            </a:r>
            <a:r>
              <a:rPr lang="vi-VN" sz="2800" dirty="0">
                <a:latin typeface="Times New Roman" panose="02020603050405020304" pitchFamily="18" charset="0"/>
                <a:cs typeface="Times New Roman" panose="02020603050405020304" pitchFamily="18" charset="0"/>
              </a:rPr>
              <a:t>đun bếp củi, khói thoát ra có chứa một lượng nhỏ formaldehyde. Đây là một trong những nguyên nhân làm cho khói bếp củi có tinh sát </a:t>
            </a:r>
            <a:r>
              <a:rPr lang="vi-VN" sz="2800" dirty="0" smtClean="0">
                <a:latin typeface="Times New Roman" panose="02020603050405020304" pitchFamily="18" charset="0"/>
                <a:cs typeface="Times New Roman" panose="02020603050405020304" pitchFamily="18" charset="0"/>
              </a:rPr>
              <a:t>trùng.</a:t>
            </a: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Công </a:t>
            </a:r>
            <a:r>
              <a:rPr lang="vi-VN" sz="2800" dirty="0">
                <a:latin typeface="Times New Roman" panose="02020603050405020304" pitchFamily="18" charset="0"/>
                <a:cs typeface="Times New Roman" panose="02020603050405020304" pitchFamily="18" charset="0"/>
              </a:rPr>
              <a:t>thức phán tử </a:t>
            </a:r>
            <a:r>
              <a:rPr lang="vi-VN" sz="2800" dirty="0" smtClean="0">
                <a:latin typeface="Times New Roman" panose="02020603050405020304" pitchFamily="18" charset="0"/>
                <a:cs typeface="Times New Roman" panose="02020603050405020304" pitchFamily="18" charset="0"/>
              </a:rPr>
              <a:t>c</a:t>
            </a:r>
            <a:r>
              <a:rPr lang="en-US" sz="2800" dirty="0" err="1" smtClean="0">
                <a:latin typeface="Times New Roman" panose="02020603050405020304" pitchFamily="18" charset="0"/>
                <a:cs typeface="Times New Roman" panose="02020603050405020304" pitchFamily="18" charset="0"/>
              </a:rPr>
              <a:t>ủa</a:t>
            </a: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formaldehyde </a:t>
            </a:r>
            <a:r>
              <a:rPr lang="vi-VN" sz="2800" dirty="0">
                <a:latin typeface="Times New Roman" panose="02020603050405020304" pitchFamily="18" charset="0"/>
                <a:cs typeface="Times New Roman" panose="02020603050405020304" pitchFamily="18" charset="0"/>
              </a:rPr>
              <a:t>là </a:t>
            </a:r>
            <a:r>
              <a:rPr lang="vi-VN" sz="2800" dirty="0" smtClean="0">
                <a:latin typeface="Times New Roman" panose="02020603050405020304" pitchFamily="18" charset="0"/>
                <a:cs typeface="Times New Roman" panose="02020603050405020304" pitchFamily="18" charset="0"/>
              </a:rPr>
              <a:t>CH</a:t>
            </a:r>
            <a:r>
              <a:rPr lang="en-US" sz="2800" baseline="-25000" dirty="0" smtClean="0">
                <a:latin typeface="Times New Roman" panose="02020603050405020304" pitchFamily="18" charset="0"/>
                <a:cs typeface="Times New Roman" panose="02020603050405020304" pitchFamily="18" charset="0"/>
              </a:rPr>
              <a:t>2</a:t>
            </a:r>
            <a:r>
              <a:rPr lang="vi-VN" sz="2800" dirty="0" smtClean="0">
                <a:latin typeface="Times New Roman" panose="02020603050405020304" pitchFamily="18" charset="0"/>
                <a:cs typeface="Times New Roman" panose="02020603050405020304" pitchFamily="18" charset="0"/>
              </a:rPr>
              <a:t>O.</a:t>
            </a: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Hãy </a:t>
            </a:r>
            <a:r>
              <a:rPr lang="vi-VN" sz="2800" dirty="0">
                <a:latin typeface="Times New Roman" panose="02020603050405020304" pitchFamily="18" charset="0"/>
                <a:cs typeface="Times New Roman" panose="02020603050405020304" pitchFamily="18" charset="0"/>
              </a:rPr>
              <a:t>viết </a:t>
            </a:r>
            <a:r>
              <a:rPr lang="vi-VN" sz="2800" dirty="0" smtClean="0">
                <a:latin typeface="Times New Roman" panose="02020603050405020304" pitchFamily="18" charset="0"/>
                <a:cs typeface="Times New Roman" panose="02020603050405020304" pitchFamily="18" charset="0"/>
              </a:rPr>
              <a:t>c</a:t>
            </a:r>
            <a:r>
              <a:rPr lang="en-US" sz="2800" dirty="0">
                <a:latin typeface="Times New Roman" panose="02020603050405020304" pitchFamily="18" charset="0"/>
                <a:cs typeface="Times New Roman" panose="02020603050405020304" pitchFamily="18" charset="0"/>
              </a:rPr>
              <a:t>ô</a:t>
            </a:r>
            <a:r>
              <a:rPr lang="vi-VN" sz="2800" dirty="0" smtClean="0">
                <a:latin typeface="Times New Roman" panose="02020603050405020304" pitchFamily="18" charset="0"/>
                <a:cs typeface="Times New Roman" panose="02020603050405020304" pitchFamily="18" charset="0"/>
              </a:rPr>
              <a:t>ng </a:t>
            </a:r>
            <a:r>
              <a:rPr lang="vi-VN" sz="2800" dirty="0">
                <a:latin typeface="Times New Roman" panose="02020603050405020304" pitchFamily="18" charset="0"/>
                <a:cs typeface="Times New Roman" panose="02020603050405020304" pitchFamily="18" charset="0"/>
              </a:rPr>
              <a:t>thức cấu tạo của </a:t>
            </a:r>
            <a:r>
              <a:rPr lang="vi-VN" sz="2800" dirty="0" smtClean="0">
                <a:latin typeface="Times New Roman" panose="02020603050405020304" pitchFamily="18" charset="0"/>
                <a:cs typeface="Times New Roman" panose="02020603050405020304" pitchFamily="18" charset="0"/>
              </a:rPr>
              <a:t>formaldehyde</a:t>
            </a:r>
            <a:endParaRPr lang="en-US" sz="2800" dirty="0" smtClean="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2955784" y="2878441"/>
            <a:ext cx="5138734" cy="2046852"/>
          </a:xfrm>
          <a:prstGeom prst="rect">
            <a:avLst/>
          </a:prstGeom>
        </p:spPr>
      </p:pic>
    </p:spTree>
    <p:extLst>
      <p:ext uri="{BB962C8B-B14F-4D97-AF65-F5344CB8AC3E}">
        <p14:creationId xmlns:p14="http://schemas.microsoft.com/office/powerpoint/2010/main" val="57032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ảnh Tốt Nghiệp Mùa Phim Hoạt Hình Cậu Bé Lấy Giấy Chứng Nhận Tốt  Nghiệp Png, Cậu Bé Clipart, Mùa Tốt Nghiệp, Hoạt Hình miễn phí tải tập tin  PNG PSDCom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772" y="1380350"/>
            <a:ext cx="2982845" cy="3652747"/>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445589" y="301339"/>
            <a:ext cx="5482675" cy="1194951"/>
          </a:xfrm>
          <a:prstGeom prst="roundRect">
            <a:avLst/>
          </a:prstGeom>
          <a:solidFill>
            <a:schemeClr val="accent6">
              <a:lumMod val="20000"/>
              <a:lumOff val="80000"/>
            </a:schemeClr>
          </a:solidFill>
          <a:ln>
            <a:solidFill>
              <a:schemeClr val="accent6">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spcAft>
                <a:spcPts val="300"/>
              </a:spcAft>
            </a:pPr>
            <a:r>
              <a:rPr lang="en-US" sz="5400" b="1" dirty="0" smtClean="0">
                <a:solidFill>
                  <a:srgbClr val="FF0000"/>
                </a:solidFill>
                <a:latin typeface="Times New Roman" panose="02020603050405020304" pitchFamily="18" charset="0"/>
                <a:cs typeface="Times New Roman" panose="02020603050405020304" pitchFamily="18" charset="0"/>
              </a:rPr>
              <a:t>CỦNG CỐ</a:t>
            </a:r>
          </a:p>
        </p:txBody>
      </p:sp>
    </p:spTree>
    <p:extLst>
      <p:ext uri="{BB962C8B-B14F-4D97-AF65-F5344CB8AC3E}">
        <p14:creationId xmlns:p14="http://schemas.microsoft.com/office/powerpoint/2010/main" val="213824559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ADMIN\Desktop\Tai nguyen thiet ke tro choi\Khi con qua song\cartoon_natural_landscape_vector_278572.jpg"/>
          <p:cNvPicPr>
            <a:picLocks noChangeAspect="1" noChangeArrowheads="1"/>
          </p:cNvPicPr>
          <p:nvPr/>
        </p:nvPicPr>
        <p:blipFill>
          <a:blip r:embed="rId5"/>
          <a:srcRect/>
          <a:stretch>
            <a:fillRect/>
          </a:stretch>
        </p:blipFill>
        <p:spPr bwMode="auto">
          <a:xfrm>
            <a:off x="0" y="0"/>
            <a:ext cx="9144000" cy="5143500"/>
          </a:xfrm>
          <a:prstGeom prst="rect">
            <a:avLst/>
          </a:prstGeom>
          <a:noFill/>
          <a:ln w="9525">
            <a:noFill/>
            <a:miter lim="800000"/>
            <a:headEnd/>
            <a:tailEnd/>
          </a:ln>
        </p:spPr>
      </p:pic>
      <p:pic>
        <p:nvPicPr>
          <p:cNvPr id="8195" name="Picture 2" descr="Kết quả hình ảnh cho panda cartoon"/>
          <p:cNvPicPr>
            <a:picLocks noChangeAspect="1" noChangeArrowheads="1"/>
          </p:cNvPicPr>
          <p:nvPr/>
        </p:nvPicPr>
        <p:blipFill>
          <a:blip r:embed="rId6" cstate="print"/>
          <a:srcRect/>
          <a:stretch>
            <a:fillRect/>
          </a:stretch>
        </p:blipFill>
        <p:spPr bwMode="auto">
          <a:xfrm>
            <a:off x="4297503" y="3270648"/>
            <a:ext cx="1071563" cy="1887140"/>
          </a:xfrm>
          <a:prstGeom prst="rect">
            <a:avLst/>
          </a:prstGeom>
          <a:noFill/>
          <a:ln w="9525">
            <a:noFill/>
            <a:miter lim="800000"/>
            <a:headEnd/>
            <a:tailEnd/>
          </a:ln>
        </p:spPr>
      </p:pic>
      <p:sp>
        <p:nvSpPr>
          <p:cNvPr id="29" name="Snip Diagonal Corner Rectangle 3">
            <a:extLst>
              <a:ext uri="{FF2B5EF4-FFF2-40B4-BE49-F238E27FC236}">
                <a16:creationId xmlns:a16="http://schemas.microsoft.com/office/drawing/2014/main" id="{53E9BA6D-CD52-4519-A945-6F6854581672}"/>
              </a:ext>
            </a:extLst>
          </p:cNvPr>
          <p:cNvSpPr/>
          <p:nvPr/>
        </p:nvSpPr>
        <p:spPr>
          <a:xfrm>
            <a:off x="1566862" y="122848"/>
            <a:ext cx="5920979" cy="116085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2400" b="1" dirty="0">
                <a:solidFill>
                  <a:srgbClr val="0000CC"/>
                </a:solidFill>
                <a:latin typeface="Times New Roman" pitchFamily="18" charset="0"/>
                <a:cs typeface="Times New Roman" pitchFamily="18" charset="0"/>
              </a:rPr>
              <a:t>Câu </a:t>
            </a:r>
            <a:r>
              <a:rPr lang="en-US" sz="2400" b="1" dirty="0" smtClean="0">
                <a:solidFill>
                  <a:srgbClr val="0000CC"/>
                </a:solidFill>
                <a:latin typeface="Times New Roman" pitchFamily="18" charset="0"/>
                <a:cs typeface="Times New Roman" pitchFamily="18" charset="0"/>
              </a:rPr>
              <a:t>1</a:t>
            </a:r>
            <a:r>
              <a:rPr lang="vi-VN" sz="2400" b="1" dirty="0" smtClean="0">
                <a:solidFill>
                  <a:srgbClr val="0000CC"/>
                </a:solidFill>
                <a:latin typeface="Times New Roman" pitchFamily="18" charset="0"/>
                <a:cs typeface="Times New Roman" pitchFamily="18" charset="0"/>
              </a:rPr>
              <a:t>:</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Dãy</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chất</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nào</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sau</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đây</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chỉ</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gồm</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các</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hợp</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chất</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hữu</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cơ</a:t>
            </a:r>
            <a:r>
              <a:rPr lang="en-US" sz="2400" b="1" dirty="0" smtClean="0">
                <a:solidFill>
                  <a:srgbClr val="0000CC"/>
                </a:solidFill>
                <a:latin typeface="Times New Roman" pitchFamily="18" charset="0"/>
                <a:cs typeface="Times New Roman" pitchFamily="18" charset="0"/>
              </a:rPr>
              <a:t>?</a:t>
            </a:r>
            <a:endParaRPr lang="vi-VN" sz="2400" b="1" dirty="0">
              <a:solidFill>
                <a:srgbClr val="0000CC"/>
              </a:solidFill>
              <a:latin typeface="Times New Roman" pitchFamily="18" charset="0"/>
              <a:cs typeface="Times New Roman" pitchFamily="18" charset="0"/>
            </a:endParaRPr>
          </a:p>
        </p:txBody>
      </p:sp>
      <p:sp>
        <p:nvSpPr>
          <p:cNvPr id="30" name="Rectangle 29">
            <a:extLst>
              <a:ext uri="{FF2B5EF4-FFF2-40B4-BE49-F238E27FC236}">
                <a16:creationId xmlns:a16="http://schemas.microsoft.com/office/drawing/2014/main" id="{92A2CD9D-F994-45EE-B244-BD8FC685915F}"/>
              </a:ext>
            </a:extLst>
          </p:cNvPr>
          <p:cNvSpPr/>
          <p:nvPr/>
        </p:nvSpPr>
        <p:spPr>
          <a:xfrm>
            <a:off x="1383612" y="1871247"/>
            <a:ext cx="3181264" cy="9494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514350">
              <a:defRPr/>
            </a:pPr>
            <a:r>
              <a:rPr lang="en-US" sz="2400" b="1" dirty="0">
                <a:solidFill>
                  <a:srgbClr val="FF0000"/>
                </a:solidFill>
                <a:latin typeface="Times New Roman" panose="02020603050405020304" pitchFamily="18" charset="0"/>
                <a:cs typeface="Times New Roman" panose="02020603050405020304" pitchFamily="18" charset="0"/>
              </a:rPr>
              <a:t>A</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a:t>
            </a:r>
            <a:r>
              <a:rPr lang="en-US" sz="2400" b="1" baseline="-25000" dirty="0" err="1">
                <a:solidFill>
                  <a:srgbClr val="FF0000"/>
                </a:solidFill>
                <a:latin typeface="Times New Roman" panose="02020603050405020304" pitchFamily="18" charset="0"/>
                <a:cs typeface="Times New Roman" panose="02020603050405020304" pitchFamily="18" charset="0"/>
              </a:rPr>
              <a:t>2</a:t>
            </a:r>
            <a:r>
              <a:rPr lang="en-US" sz="2400" b="1" dirty="0" err="1">
                <a:solidFill>
                  <a:srgbClr val="FF0000"/>
                </a:solidFill>
                <a:latin typeface="Times New Roman" panose="02020603050405020304" pitchFamily="18" charset="0"/>
                <a:cs typeface="Times New Roman" panose="02020603050405020304" pitchFamily="18" charset="0"/>
              </a:rPr>
              <a:t>H</a:t>
            </a:r>
            <a:r>
              <a:rPr lang="en-US" sz="2400" b="1" baseline="-25000" dirty="0" err="1">
                <a:solidFill>
                  <a:srgbClr val="FF0000"/>
                </a:solidFill>
                <a:latin typeface="Times New Roman" panose="02020603050405020304" pitchFamily="18" charset="0"/>
                <a:cs typeface="Times New Roman" panose="02020603050405020304" pitchFamily="18" charset="0"/>
              </a:rPr>
              <a:t>2</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a:t>
            </a:r>
            <a:r>
              <a:rPr lang="en-US" sz="2400" b="1" baseline="-25000" dirty="0" err="1">
                <a:solidFill>
                  <a:srgbClr val="FF0000"/>
                </a:solidFill>
                <a:latin typeface="Times New Roman" panose="02020603050405020304" pitchFamily="18" charset="0"/>
                <a:cs typeface="Times New Roman" panose="02020603050405020304" pitchFamily="18" charset="0"/>
              </a:rPr>
              <a:t>3</a:t>
            </a:r>
            <a:r>
              <a:rPr lang="en-US" sz="2400" b="1" dirty="0" err="1">
                <a:solidFill>
                  <a:srgbClr val="FF0000"/>
                </a:solidFill>
                <a:latin typeface="Times New Roman" panose="02020603050405020304" pitchFamily="18" charset="0"/>
                <a:cs typeface="Times New Roman" panose="02020603050405020304" pitchFamily="18" charset="0"/>
              </a:rPr>
              <a:t>CHO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a:t>
            </a:r>
            <a:r>
              <a:rPr lang="en-US" sz="2400" b="1" baseline="-25000" dirty="0" err="1">
                <a:solidFill>
                  <a:srgbClr val="FF0000"/>
                </a:solidFill>
                <a:latin typeface="Times New Roman" panose="02020603050405020304" pitchFamily="18" charset="0"/>
                <a:cs typeface="Times New Roman" panose="02020603050405020304" pitchFamily="18" charset="0"/>
              </a:rPr>
              <a:t>2</a:t>
            </a:r>
            <a:r>
              <a:rPr lang="en-US" sz="2400" b="1" dirty="0" err="1">
                <a:solidFill>
                  <a:srgbClr val="FF0000"/>
                </a:solidFill>
                <a:latin typeface="Times New Roman" panose="02020603050405020304" pitchFamily="18" charset="0"/>
                <a:cs typeface="Times New Roman" panose="02020603050405020304" pitchFamily="18" charset="0"/>
              </a:rPr>
              <a:t>H</a:t>
            </a:r>
            <a:r>
              <a:rPr lang="en-US" sz="2400" b="1" baseline="-25000" dirty="0" err="1">
                <a:solidFill>
                  <a:srgbClr val="FF0000"/>
                </a:solidFill>
                <a:latin typeface="Times New Roman" panose="02020603050405020304" pitchFamily="18" charset="0"/>
                <a:cs typeface="Times New Roman" panose="02020603050405020304" pitchFamily="18" charset="0"/>
              </a:rPr>
              <a:t>3</a:t>
            </a:r>
            <a:r>
              <a:rPr lang="en-US" sz="2400" b="1" dirty="0" err="1">
                <a:solidFill>
                  <a:srgbClr val="FF0000"/>
                </a:solidFill>
                <a:latin typeface="Times New Roman" panose="02020603050405020304" pitchFamily="18" charset="0"/>
                <a:cs typeface="Times New Roman" panose="02020603050405020304" pitchFamily="18" charset="0"/>
              </a:rPr>
              <a:t>Cl</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a:t>
            </a:r>
            <a:r>
              <a:rPr lang="en-US" sz="2400" b="1" baseline="-25000" dirty="0" err="1" smtClean="0">
                <a:solidFill>
                  <a:srgbClr val="FF0000"/>
                </a:solidFill>
                <a:latin typeface="Times New Roman" panose="02020603050405020304" pitchFamily="18" charset="0"/>
                <a:cs typeface="Times New Roman" panose="02020603050405020304" pitchFamily="18" charset="0"/>
              </a:rPr>
              <a:t>6</a:t>
            </a:r>
            <a:r>
              <a:rPr lang="en-US" sz="2400" b="1" dirty="0" err="1" smtClean="0">
                <a:solidFill>
                  <a:srgbClr val="FF0000"/>
                </a:solidFill>
                <a:latin typeface="Times New Roman" panose="02020603050405020304" pitchFamily="18" charset="0"/>
                <a:cs typeface="Times New Roman" panose="02020603050405020304" pitchFamily="18" charset="0"/>
              </a:rPr>
              <a:t>H</a:t>
            </a:r>
            <a:r>
              <a:rPr lang="en-US" sz="2400" b="1" baseline="-25000" dirty="0" err="1" smtClean="0">
                <a:solidFill>
                  <a:srgbClr val="FF0000"/>
                </a:solidFill>
                <a:latin typeface="Times New Roman" panose="02020603050405020304" pitchFamily="18" charset="0"/>
                <a:cs typeface="Times New Roman" panose="02020603050405020304" pitchFamily="18" charset="0"/>
              </a:rPr>
              <a:t>5</a:t>
            </a:r>
            <a:r>
              <a:rPr lang="en-US" sz="2400" b="1" dirty="0" err="1" smtClean="0">
                <a:solidFill>
                  <a:srgbClr val="FF0000"/>
                </a:solidFill>
                <a:latin typeface="Times New Roman" panose="02020603050405020304" pitchFamily="18" charset="0"/>
                <a:cs typeface="Times New Roman" panose="02020603050405020304" pitchFamily="18" charset="0"/>
              </a:rPr>
              <a:t>NO</a:t>
            </a:r>
            <a:r>
              <a:rPr lang="en-US" sz="2400" b="1" baseline="-25000" dirty="0" err="1" smtClean="0">
                <a:solidFill>
                  <a:srgbClr val="FF0000"/>
                </a:solidFill>
                <a:latin typeface="Times New Roman" panose="02020603050405020304" pitchFamily="18" charset="0"/>
                <a:cs typeface="Times New Roman" panose="02020603050405020304" pitchFamily="18" charset="0"/>
              </a:rPr>
              <a:t>2</a:t>
            </a:r>
            <a:r>
              <a:rPr lang="en-US" sz="2400" b="1" dirty="0" smtClean="0">
                <a:solidFill>
                  <a:srgbClr val="FF0000"/>
                </a:solidFill>
                <a:latin typeface="Times New Roman" panose="02020603050405020304" pitchFamily="18" charset="0"/>
                <a:cs typeface="Times New Roman" panose="02020603050405020304" pitchFamily="18" charset="0"/>
              </a:rPr>
              <a:t> </a:t>
            </a:r>
            <a:endParaRPr lang="vi-VN" sz="2400" b="1" dirty="0">
              <a:solidFill>
                <a:srgbClr val="FF0000"/>
              </a:solidFill>
              <a:latin typeface="Times New Roman" pitchFamily="18" charset="0"/>
              <a:cs typeface="Times New Roman" pitchFamily="18" charset="0"/>
            </a:endParaRPr>
          </a:p>
        </p:txBody>
      </p:sp>
      <p:sp>
        <p:nvSpPr>
          <p:cNvPr id="31" name="Rectangle 30">
            <a:extLst>
              <a:ext uri="{FF2B5EF4-FFF2-40B4-BE49-F238E27FC236}">
                <a16:creationId xmlns:a16="http://schemas.microsoft.com/office/drawing/2014/main" id="{3E9A1044-06ED-4F41-962B-2D9C89437221}"/>
              </a:ext>
            </a:extLst>
          </p:cNvPr>
          <p:cNvSpPr/>
          <p:nvPr/>
        </p:nvSpPr>
        <p:spPr>
          <a:xfrm>
            <a:off x="5218730" y="1835956"/>
            <a:ext cx="3478348" cy="9227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514350">
              <a:defRPr/>
            </a:pPr>
            <a:r>
              <a:rPr lang="vi-VN" sz="2400" b="1" dirty="0">
                <a:solidFill>
                  <a:srgbClr val="FF0000"/>
                </a:solidFill>
                <a:latin typeface="Times New Roman" pitchFamily="18" charset="0"/>
                <a:cs typeface="Times New Roman" pitchFamily="18" charset="0"/>
              </a:rPr>
              <a:t>B. </a:t>
            </a:r>
            <a:r>
              <a:rPr lang="en-US" sz="2400" b="1" dirty="0" err="1" smtClean="0">
                <a:solidFill>
                  <a:srgbClr val="FF0000"/>
                </a:solidFill>
                <a:latin typeface="Times New Roman" panose="02020603050405020304" pitchFamily="18" charset="0"/>
                <a:cs typeface="Times New Roman" panose="02020603050405020304" pitchFamily="18" charset="0"/>
              </a:rPr>
              <a:t>C</a:t>
            </a:r>
            <a:r>
              <a:rPr lang="en-US" sz="2400" b="1" baseline="-25000" dirty="0" err="1" smtClean="0">
                <a:solidFill>
                  <a:srgbClr val="FF0000"/>
                </a:solidFill>
                <a:latin typeface="Times New Roman" panose="02020603050405020304" pitchFamily="18" charset="0"/>
                <a:cs typeface="Times New Roman" panose="02020603050405020304" pitchFamily="18" charset="0"/>
              </a:rPr>
              <a:t>2</a:t>
            </a:r>
            <a:r>
              <a:rPr lang="en-US" sz="2400" b="1" dirty="0" err="1" smtClean="0">
                <a:solidFill>
                  <a:srgbClr val="FF0000"/>
                </a:solidFill>
                <a:latin typeface="Times New Roman" panose="02020603050405020304" pitchFamily="18" charset="0"/>
                <a:cs typeface="Times New Roman" panose="02020603050405020304" pitchFamily="18" charset="0"/>
              </a:rPr>
              <a:t>H</a:t>
            </a:r>
            <a:r>
              <a:rPr lang="en-US" sz="2400" b="1" baseline="-25000" dirty="0" err="1" smtClean="0">
                <a:solidFill>
                  <a:srgbClr val="FF0000"/>
                </a:solidFill>
                <a:latin typeface="Times New Roman" panose="02020603050405020304" pitchFamily="18" charset="0"/>
                <a:cs typeface="Times New Roman" panose="02020603050405020304" pitchFamily="18" charset="0"/>
              </a:rPr>
              <a:t>6</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CCl</a:t>
            </a:r>
            <a:r>
              <a:rPr lang="en-US" sz="2400" b="1" baseline="-25000" dirty="0" err="1">
                <a:solidFill>
                  <a:srgbClr val="FF0000"/>
                </a:solidFill>
                <a:latin typeface="Times New Roman" panose="02020603050405020304" pitchFamily="18" charset="0"/>
                <a:cs typeface="Times New Roman" panose="02020603050405020304" pitchFamily="18" charset="0"/>
              </a:rPr>
              <a:t>4</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a:t>
            </a:r>
            <a:r>
              <a:rPr lang="en-US" sz="2400" b="1" baseline="-25000" dirty="0" err="1">
                <a:solidFill>
                  <a:srgbClr val="FF0000"/>
                </a:solidFill>
                <a:latin typeface="Times New Roman" panose="02020603050405020304" pitchFamily="18" charset="0"/>
                <a:cs typeface="Times New Roman" panose="02020603050405020304" pitchFamily="18" charset="0"/>
              </a:rPr>
              <a:t>12</a:t>
            </a:r>
            <a:r>
              <a:rPr lang="en-US" sz="2400" b="1" dirty="0" err="1">
                <a:solidFill>
                  <a:srgbClr val="FF0000"/>
                </a:solidFill>
                <a:latin typeface="Times New Roman" panose="02020603050405020304" pitchFamily="18" charset="0"/>
                <a:cs typeface="Times New Roman" panose="02020603050405020304" pitchFamily="18" charset="0"/>
              </a:rPr>
              <a:t>H</a:t>
            </a:r>
            <a:r>
              <a:rPr lang="en-US" sz="2400" b="1" baseline="-25000" dirty="0" err="1">
                <a:solidFill>
                  <a:srgbClr val="FF0000"/>
                </a:solidFill>
                <a:latin typeface="Times New Roman" panose="02020603050405020304" pitchFamily="18" charset="0"/>
                <a:cs typeface="Times New Roman" panose="02020603050405020304" pitchFamily="18" charset="0"/>
              </a:rPr>
              <a:t>22</a:t>
            </a:r>
            <a:r>
              <a:rPr lang="en-US" sz="2400" b="1" dirty="0" err="1">
                <a:solidFill>
                  <a:srgbClr val="FF0000"/>
                </a:solidFill>
                <a:latin typeface="Times New Roman" panose="02020603050405020304" pitchFamily="18" charset="0"/>
                <a:cs typeface="Times New Roman" panose="02020603050405020304" pitchFamily="18" charset="0"/>
              </a:rPr>
              <a:t>O</a:t>
            </a:r>
            <a:r>
              <a:rPr lang="en-US" sz="2400" b="1" baseline="-25000" dirty="0" err="1">
                <a:solidFill>
                  <a:srgbClr val="FF0000"/>
                </a:solidFill>
                <a:latin typeface="Times New Roman" panose="02020603050405020304" pitchFamily="18" charset="0"/>
                <a:cs typeface="Times New Roman" panose="02020603050405020304" pitchFamily="18" charset="0"/>
              </a:rPr>
              <a:t>11</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CO.</a:t>
            </a:r>
            <a:endParaRPr lang="vi-VN" sz="2400" b="1" dirty="0">
              <a:solidFill>
                <a:srgbClr val="FF0000"/>
              </a:solidFill>
              <a:latin typeface="Times New Roman" pitchFamily="18" charset="0"/>
              <a:cs typeface="Times New Roman" pitchFamily="18" charset="0"/>
            </a:endParaRPr>
          </a:p>
        </p:txBody>
      </p:sp>
      <p:sp>
        <p:nvSpPr>
          <p:cNvPr id="32" name="Rectangle 31">
            <a:extLst>
              <a:ext uri="{FF2B5EF4-FFF2-40B4-BE49-F238E27FC236}">
                <a16:creationId xmlns:a16="http://schemas.microsoft.com/office/drawing/2014/main" id="{C4FEBAC1-149B-4BF1-8D47-BFDF02D7E443}"/>
              </a:ext>
            </a:extLst>
          </p:cNvPr>
          <p:cNvSpPr/>
          <p:nvPr/>
        </p:nvSpPr>
        <p:spPr>
          <a:xfrm>
            <a:off x="1350382" y="3080196"/>
            <a:ext cx="3214494" cy="84756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514350">
              <a:defRPr/>
            </a:pPr>
            <a:r>
              <a:rPr lang="en-US" sz="2400" b="1" dirty="0">
                <a:solidFill>
                  <a:srgbClr val="FF0000"/>
                </a:solidFill>
                <a:latin typeface="Times New Roman" panose="02020603050405020304" pitchFamily="18" charset="0"/>
                <a:cs typeface="Times New Roman" panose="02020603050405020304" pitchFamily="18" charset="0"/>
              </a:rPr>
              <a:t>C. </a:t>
            </a:r>
            <a:r>
              <a:rPr lang="en-US" sz="2400" b="1" dirty="0" err="1">
                <a:solidFill>
                  <a:srgbClr val="FF0000"/>
                </a:solidFill>
                <a:latin typeface="Times New Roman" panose="02020603050405020304" pitchFamily="18" charset="0"/>
                <a:cs typeface="Times New Roman" panose="02020603050405020304" pitchFamily="18" charset="0"/>
              </a:rPr>
              <a:t>C</a:t>
            </a:r>
            <a:r>
              <a:rPr lang="en-US" sz="2400" b="1" baseline="-25000" dirty="0" err="1">
                <a:solidFill>
                  <a:srgbClr val="FF0000"/>
                </a:solidFill>
                <a:latin typeface="Times New Roman" panose="02020603050405020304" pitchFamily="18" charset="0"/>
                <a:cs typeface="Times New Roman" panose="02020603050405020304" pitchFamily="18" charset="0"/>
              </a:rPr>
              <a:t>5</a:t>
            </a:r>
            <a:r>
              <a:rPr lang="en-US" sz="2400" b="1" dirty="0" err="1">
                <a:solidFill>
                  <a:srgbClr val="FF0000"/>
                </a:solidFill>
                <a:latin typeface="Times New Roman" panose="02020603050405020304" pitchFamily="18" charset="0"/>
                <a:cs typeface="Times New Roman" panose="02020603050405020304" pitchFamily="18" charset="0"/>
              </a:rPr>
              <a:t>H</a:t>
            </a:r>
            <a:r>
              <a:rPr lang="en-US" sz="2400" b="1" baseline="-25000" dirty="0" err="1">
                <a:solidFill>
                  <a:srgbClr val="FF0000"/>
                </a:solidFill>
                <a:latin typeface="Times New Roman" panose="02020603050405020304" pitchFamily="18" charset="0"/>
                <a:cs typeface="Times New Roman" panose="02020603050405020304" pitchFamily="18" charset="0"/>
              </a:rPr>
              <a:t>12</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CaCO</a:t>
            </a:r>
            <a:r>
              <a:rPr lang="en-US" sz="2400" b="1" baseline="-25000" dirty="0" err="1">
                <a:solidFill>
                  <a:srgbClr val="FF0000"/>
                </a:solidFill>
                <a:latin typeface="Times New Roman" panose="02020603050405020304" pitchFamily="18" charset="0"/>
                <a:cs typeface="Times New Roman" panose="02020603050405020304" pitchFamily="18" charset="0"/>
              </a:rPr>
              <a:t>3</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a:t>
            </a:r>
            <a:r>
              <a:rPr lang="en-US" sz="2400" b="1" baseline="-25000" dirty="0" err="1">
                <a:solidFill>
                  <a:srgbClr val="FF0000"/>
                </a:solidFill>
                <a:latin typeface="Times New Roman" panose="02020603050405020304" pitchFamily="18" charset="0"/>
                <a:cs typeface="Times New Roman" panose="02020603050405020304" pitchFamily="18" charset="0"/>
              </a:rPr>
              <a:t>6</a:t>
            </a:r>
            <a:r>
              <a:rPr lang="en-US" sz="2400" b="1" dirty="0" err="1">
                <a:solidFill>
                  <a:srgbClr val="FF0000"/>
                </a:solidFill>
                <a:latin typeface="Times New Roman" panose="02020603050405020304" pitchFamily="18" charset="0"/>
                <a:cs typeface="Times New Roman" panose="02020603050405020304" pitchFamily="18" charset="0"/>
              </a:rPr>
              <a:t>H</a:t>
            </a:r>
            <a:r>
              <a:rPr lang="en-US" sz="2400" b="1" baseline="-25000" dirty="0" err="1">
                <a:solidFill>
                  <a:srgbClr val="FF0000"/>
                </a:solidFill>
                <a:latin typeface="Times New Roman" panose="02020603050405020304" pitchFamily="18" charset="0"/>
                <a:cs typeface="Times New Roman" panose="02020603050405020304" pitchFamily="18" charset="0"/>
              </a:rPr>
              <a:t>12</a:t>
            </a:r>
            <a:r>
              <a:rPr lang="en-US" sz="2400" b="1" dirty="0" err="1">
                <a:solidFill>
                  <a:srgbClr val="FF0000"/>
                </a:solidFill>
                <a:latin typeface="Times New Roman" panose="02020603050405020304" pitchFamily="18" charset="0"/>
                <a:cs typeface="Times New Roman" panose="02020603050405020304" pitchFamily="18" charset="0"/>
              </a:rPr>
              <a:t>O</a:t>
            </a:r>
            <a:r>
              <a:rPr lang="en-US" sz="2400" b="1" baseline="-25000" dirty="0" err="1">
                <a:solidFill>
                  <a:srgbClr val="FF0000"/>
                </a:solidFill>
                <a:latin typeface="Times New Roman" panose="02020603050405020304" pitchFamily="18" charset="0"/>
                <a:cs typeface="Times New Roman" panose="02020603050405020304" pitchFamily="18" charset="0"/>
              </a:rPr>
              <a:t>6</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HCOOH</a:t>
            </a:r>
            <a:r>
              <a:rPr lang="en-US" sz="2400" b="1" dirty="0">
                <a:solidFill>
                  <a:srgbClr val="FF0000"/>
                </a:solidFill>
                <a:latin typeface="Times New Roman" panose="02020603050405020304" pitchFamily="18" charset="0"/>
                <a:cs typeface="Times New Roman" panose="02020603050405020304" pitchFamily="18" charset="0"/>
              </a:rPr>
              <a:t>. </a:t>
            </a:r>
            <a:endParaRPr lang="vi-VN" sz="2400" b="1" dirty="0">
              <a:solidFill>
                <a:srgbClr val="FF0000"/>
              </a:solidFill>
              <a:latin typeface="Times New Roman" pitchFamily="18" charset="0"/>
              <a:cs typeface="Times New Roman" pitchFamily="18" charset="0"/>
            </a:endParaRPr>
          </a:p>
        </p:txBody>
      </p:sp>
      <p:sp>
        <p:nvSpPr>
          <p:cNvPr id="33" name="Rectangle 32">
            <a:extLst>
              <a:ext uri="{FF2B5EF4-FFF2-40B4-BE49-F238E27FC236}">
                <a16:creationId xmlns:a16="http://schemas.microsoft.com/office/drawing/2014/main" id="{29956EC1-0AE0-40D4-B5F7-5BB025A29200}"/>
              </a:ext>
            </a:extLst>
          </p:cNvPr>
          <p:cNvSpPr/>
          <p:nvPr/>
        </p:nvSpPr>
        <p:spPr>
          <a:xfrm>
            <a:off x="5217537" y="3066659"/>
            <a:ext cx="3479654" cy="84596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514350">
              <a:defRPr/>
            </a:pPr>
            <a:r>
              <a:rPr lang="en-US" sz="2400" b="1" dirty="0">
                <a:solidFill>
                  <a:srgbClr val="FF0000"/>
                </a:solidFill>
                <a:latin typeface="Times New Roman" panose="02020603050405020304" pitchFamily="18" charset="0"/>
                <a:cs typeface="Times New Roman" panose="02020603050405020304" pitchFamily="18" charset="0"/>
              </a:rPr>
              <a:t>D. </a:t>
            </a:r>
            <a:r>
              <a:rPr lang="en-US" sz="2400" b="1" dirty="0" err="1">
                <a:solidFill>
                  <a:srgbClr val="FF0000"/>
                </a:solidFill>
                <a:latin typeface="Times New Roman" panose="02020603050405020304" pitchFamily="18" charset="0"/>
                <a:cs typeface="Times New Roman" panose="02020603050405020304" pitchFamily="18" charset="0"/>
              </a:rPr>
              <a:t>CH</a:t>
            </a:r>
            <a:r>
              <a:rPr lang="en-US" sz="2400" b="1" baseline="-25000" dirty="0" err="1">
                <a:solidFill>
                  <a:srgbClr val="FF0000"/>
                </a:solidFill>
                <a:latin typeface="Times New Roman" panose="02020603050405020304" pitchFamily="18" charset="0"/>
                <a:cs typeface="Times New Roman" panose="02020603050405020304" pitchFamily="18" charset="0"/>
              </a:rPr>
              <a:t>3</a:t>
            </a:r>
            <a:r>
              <a:rPr lang="en-US" sz="2400" b="1" dirty="0" err="1">
                <a:solidFill>
                  <a:srgbClr val="FF0000"/>
                </a:solidFill>
                <a:latin typeface="Times New Roman" panose="02020603050405020304" pitchFamily="18" charset="0"/>
                <a:cs typeface="Times New Roman" panose="02020603050405020304" pitchFamily="18" charset="0"/>
              </a:rPr>
              <a:t>COONa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a:t>
            </a:r>
            <a:r>
              <a:rPr lang="en-US" sz="2400" b="1" baseline="-25000" dirty="0" err="1">
                <a:solidFill>
                  <a:srgbClr val="FF0000"/>
                </a:solidFill>
                <a:latin typeface="Times New Roman" panose="02020603050405020304" pitchFamily="18" charset="0"/>
                <a:cs typeface="Times New Roman" panose="02020603050405020304" pitchFamily="18" charset="0"/>
              </a:rPr>
              <a:t>2</a:t>
            </a:r>
            <a:r>
              <a:rPr lang="en-US" sz="2400" b="1" dirty="0" err="1">
                <a:solidFill>
                  <a:srgbClr val="FF0000"/>
                </a:solidFill>
                <a:latin typeface="Times New Roman" panose="02020603050405020304" pitchFamily="18" charset="0"/>
                <a:cs typeface="Times New Roman" panose="02020603050405020304" pitchFamily="18" charset="0"/>
              </a:rPr>
              <a:t>CO</a:t>
            </a:r>
            <a:r>
              <a:rPr lang="en-US" sz="2400" b="1" baseline="-25000" dirty="0" err="1">
                <a:solidFill>
                  <a:srgbClr val="FF0000"/>
                </a:solidFill>
                <a:latin typeface="Times New Roman" panose="02020603050405020304" pitchFamily="18" charset="0"/>
                <a:cs typeface="Times New Roman" panose="02020603050405020304" pitchFamily="18" charset="0"/>
              </a:rPr>
              <a:t>3</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a:t>
            </a:r>
            <a:r>
              <a:rPr lang="en-US" sz="2400" b="1" baseline="-25000" dirty="0" err="1">
                <a:solidFill>
                  <a:srgbClr val="FF0000"/>
                </a:solidFill>
                <a:latin typeface="Times New Roman" panose="02020603050405020304" pitchFamily="18" charset="0"/>
                <a:cs typeface="Times New Roman" panose="02020603050405020304" pitchFamily="18" charset="0"/>
              </a:rPr>
              <a:t>4</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a:t>
            </a:r>
            <a:r>
              <a:rPr lang="en-US" sz="2400" b="1" baseline="-25000" dirty="0" err="1">
                <a:solidFill>
                  <a:srgbClr val="FF0000"/>
                </a:solidFill>
                <a:latin typeface="Times New Roman" panose="02020603050405020304" pitchFamily="18" charset="0"/>
                <a:cs typeface="Times New Roman" panose="02020603050405020304" pitchFamily="18" charset="0"/>
              </a:rPr>
              <a:t>12</a:t>
            </a:r>
            <a:r>
              <a:rPr lang="en-US" sz="2400" b="1" dirty="0" err="1">
                <a:solidFill>
                  <a:srgbClr val="FF0000"/>
                </a:solidFill>
                <a:latin typeface="Times New Roman" panose="02020603050405020304" pitchFamily="18" charset="0"/>
                <a:cs typeface="Times New Roman" panose="02020603050405020304" pitchFamily="18" charset="0"/>
              </a:rPr>
              <a:t>H</a:t>
            </a:r>
            <a:r>
              <a:rPr lang="en-US" sz="2400" b="1" baseline="-25000" dirty="0" err="1">
                <a:solidFill>
                  <a:srgbClr val="FF0000"/>
                </a:solidFill>
                <a:latin typeface="Times New Roman" panose="02020603050405020304" pitchFamily="18" charset="0"/>
                <a:cs typeface="Times New Roman" panose="02020603050405020304" pitchFamily="18" charset="0"/>
              </a:rPr>
              <a:t>22</a:t>
            </a:r>
            <a:r>
              <a:rPr lang="en-US" sz="2400" b="1" dirty="0" err="1">
                <a:solidFill>
                  <a:srgbClr val="FF0000"/>
                </a:solidFill>
                <a:latin typeface="Times New Roman" panose="02020603050405020304" pitchFamily="18" charset="0"/>
                <a:cs typeface="Times New Roman" panose="02020603050405020304" pitchFamily="18" charset="0"/>
              </a:rPr>
              <a:t>O</a:t>
            </a:r>
            <a:r>
              <a:rPr lang="en-US" sz="2400" b="1" baseline="-25000" dirty="0" err="1">
                <a:solidFill>
                  <a:srgbClr val="FF0000"/>
                </a:solidFill>
                <a:latin typeface="Times New Roman" panose="02020603050405020304" pitchFamily="18" charset="0"/>
                <a:cs typeface="Times New Roman" panose="02020603050405020304" pitchFamily="18" charset="0"/>
              </a:rPr>
              <a:t>11</a:t>
            </a:r>
            <a:endParaRPr lang="vi-VN" sz="2400" b="1" dirty="0">
              <a:solidFill>
                <a:srgbClr val="FF0000"/>
              </a:solidFill>
              <a:latin typeface="Times New Roman" pitchFamily="18" charset="0"/>
              <a:cs typeface="Times New Roman" pitchFamily="18" charset="0"/>
            </a:endParaRPr>
          </a:p>
        </p:txBody>
      </p:sp>
      <p:pic>
        <p:nvPicPr>
          <p:cNvPr id="34" name="Picture 33">
            <a:extLst>
              <a:ext uri="{FF2B5EF4-FFF2-40B4-BE49-F238E27FC236}">
                <a16:creationId xmlns:a16="http://schemas.microsoft.com/office/drawing/2014/main" id="{ABF230F0-6CDB-4C27-B62C-DE39D1656725}"/>
              </a:ext>
            </a:extLst>
          </p:cNvPr>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066986" y="2126904"/>
            <a:ext cx="497890" cy="398283"/>
          </a:xfrm>
          <a:prstGeom prst="rect">
            <a:avLst/>
          </a:prstGeom>
        </p:spPr>
      </p:pic>
      <p:pic>
        <p:nvPicPr>
          <p:cNvPr id="35" name="Picture 34">
            <a:extLst>
              <a:ext uri="{FF2B5EF4-FFF2-40B4-BE49-F238E27FC236}">
                <a16:creationId xmlns:a16="http://schemas.microsoft.com/office/drawing/2014/main" id="{0D189C67-ADB9-445D-AF3B-0ECE4043FF98}"/>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075021" y="3382063"/>
            <a:ext cx="452552" cy="396050"/>
          </a:xfrm>
          <a:prstGeom prst="rect">
            <a:avLst/>
          </a:prstGeom>
        </p:spPr>
      </p:pic>
      <p:pic>
        <p:nvPicPr>
          <p:cNvPr id="36" name="Picture 35"/>
          <p:cNvPicPr>
            <a:picLocks noChangeAspect="1" noChangeArrowheads="1"/>
          </p:cNvPicPr>
          <p:nvPr/>
        </p:nvPicPr>
        <p:blipFill>
          <a:blip r:embed="rId9"/>
          <a:srcRect/>
          <a:stretch>
            <a:fillRect/>
          </a:stretch>
        </p:blipFill>
        <p:spPr bwMode="auto">
          <a:xfrm>
            <a:off x="7774353" y="3528040"/>
            <a:ext cx="452438" cy="397669"/>
          </a:xfrm>
          <a:prstGeom prst="rect">
            <a:avLst/>
          </a:prstGeom>
          <a:noFill/>
          <a:ln w="9525">
            <a:noFill/>
            <a:miter lim="800000"/>
            <a:headEnd/>
            <a:tailEnd/>
          </a:ln>
        </p:spPr>
      </p:pic>
      <p:pic>
        <p:nvPicPr>
          <p:cNvPr id="37" name="Picture 36"/>
          <p:cNvPicPr>
            <a:picLocks noChangeAspect="1" noChangeArrowheads="1"/>
          </p:cNvPicPr>
          <p:nvPr/>
        </p:nvPicPr>
        <p:blipFill>
          <a:blip r:embed="rId9"/>
          <a:srcRect/>
          <a:stretch>
            <a:fillRect/>
          </a:stretch>
        </p:blipFill>
        <p:spPr bwMode="auto">
          <a:xfrm>
            <a:off x="7717097" y="2067791"/>
            <a:ext cx="453628" cy="397669"/>
          </a:xfrm>
          <a:prstGeom prst="rect">
            <a:avLst/>
          </a:prstGeom>
          <a:noFill/>
          <a:ln w="9525">
            <a:noFill/>
            <a:miter lim="800000"/>
            <a:headEnd/>
            <a:tailEnd/>
          </a:ln>
        </p:spPr>
      </p:pic>
    </p:spTree>
    <p:extLst>
      <p:ext uri="{BB962C8B-B14F-4D97-AF65-F5344CB8AC3E}">
        <p14:creationId xmlns:p14="http://schemas.microsoft.com/office/powerpoint/2010/main" val="10751345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anim calcmode="lin" valueType="num">
                                      <p:cBhvr>
                                        <p:cTn id="18" dur="500" fill="hold"/>
                                        <p:tgtEl>
                                          <p:spTgt spid="31"/>
                                        </p:tgtEl>
                                        <p:attrNameLst>
                                          <p:attrName>ppt_x</p:attrName>
                                        </p:attrNameLst>
                                      </p:cBhvr>
                                      <p:tavLst>
                                        <p:tav tm="0">
                                          <p:val>
                                            <p:strVal val="#ppt_x"/>
                                          </p:val>
                                        </p:tav>
                                        <p:tav tm="100000">
                                          <p:val>
                                            <p:strVal val="#ppt_x"/>
                                          </p:val>
                                        </p:tav>
                                      </p:tavLst>
                                    </p:anim>
                                    <p:anim calcmode="lin" valueType="num">
                                      <p:cBhvr>
                                        <p:cTn id="19" dur="5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anim calcmode="lin" valueType="num">
                                      <p:cBhvr>
                                        <p:cTn id="23" dur="500" fill="hold"/>
                                        <p:tgtEl>
                                          <p:spTgt spid="32"/>
                                        </p:tgtEl>
                                        <p:attrNameLst>
                                          <p:attrName>ppt_x</p:attrName>
                                        </p:attrNameLst>
                                      </p:cBhvr>
                                      <p:tavLst>
                                        <p:tav tm="0">
                                          <p:val>
                                            <p:strVal val="#ppt_x"/>
                                          </p:val>
                                        </p:tav>
                                        <p:tav tm="100000">
                                          <p:val>
                                            <p:strVal val="#ppt_x"/>
                                          </p:val>
                                        </p:tav>
                                      </p:tavLst>
                                    </p:anim>
                                    <p:anim calcmode="lin" valueType="num">
                                      <p:cBhvr>
                                        <p:cTn id="24" dur="500" fill="hold"/>
                                        <p:tgtEl>
                                          <p:spTgt spid="3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anim calcmode="lin" valueType="num">
                                      <p:cBhvr>
                                        <p:cTn id="28" dur="500" fill="hold"/>
                                        <p:tgtEl>
                                          <p:spTgt spid="33"/>
                                        </p:tgtEl>
                                        <p:attrNameLst>
                                          <p:attrName>ppt_x</p:attrName>
                                        </p:attrNameLst>
                                      </p:cBhvr>
                                      <p:tavLst>
                                        <p:tav tm="0">
                                          <p:val>
                                            <p:strVal val="#ppt_x"/>
                                          </p:val>
                                        </p:tav>
                                        <p:tav tm="100000">
                                          <p:val>
                                            <p:strVal val="#ppt_x"/>
                                          </p:val>
                                        </p:tav>
                                      </p:tavLst>
                                    </p:anim>
                                    <p:anim calcmode="lin" valueType="num">
                                      <p:cBhvr>
                                        <p:cTn id="29"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0"/>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1" presetClass="emph" presetSubtype="2" fill="hold" nodeType="clickEffect">
                                  <p:stCondLst>
                                    <p:cond delay="0"/>
                                  </p:stCondLst>
                                  <p:childTnLst>
                                    <p:animClr clrSpc="rgb" dir="cw">
                                      <p:cBhvr>
                                        <p:cTn id="34" dur="250" fill="hold"/>
                                        <p:tgtEl>
                                          <p:spTgt spid="30"/>
                                        </p:tgtEl>
                                        <p:attrNameLst>
                                          <p:attrName>fillcolor</p:attrName>
                                        </p:attrNameLst>
                                      </p:cBhvr>
                                      <p:to>
                                        <a:srgbClr val="FFF2CC"/>
                                      </p:to>
                                    </p:animClr>
                                    <p:set>
                                      <p:cBhvr>
                                        <p:cTn id="35" dur="250" fill="hold"/>
                                        <p:tgtEl>
                                          <p:spTgt spid="30"/>
                                        </p:tgtEl>
                                        <p:attrNameLst>
                                          <p:attrName>fill.type</p:attrName>
                                        </p:attrNameLst>
                                      </p:cBhvr>
                                      <p:to>
                                        <p:strVal val="solid"/>
                                      </p:to>
                                    </p:set>
                                    <p:set>
                                      <p:cBhvr>
                                        <p:cTn id="36" dur="250" fill="hold"/>
                                        <p:tgtEl>
                                          <p:spTgt spid="3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34"/>
                                        </p:tgtEl>
                                        <p:attrNameLst>
                                          <p:attrName>style.visibility</p:attrName>
                                        </p:attrNameLst>
                                      </p:cBhvr>
                                      <p:to>
                                        <p:strVal val="visible"/>
                                      </p:to>
                                    </p:set>
                                    <p:anim calcmode="lin" valueType="num">
                                      <p:cBhvr>
                                        <p:cTn id="39" dur="250" fill="hold"/>
                                        <p:tgtEl>
                                          <p:spTgt spid="34"/>
                                        </p:tgtEl>
                                        <p:attrNameLst>
                                          <p:attrName>ppt_w</p:attrName>
                                        </p:attrNameLst>
                                      </p:cBhvr>
                                      <p:tavLst>
                                        <p:tav tm="0">
                                          <p:val>
                                            <p:strVal val="4*#ppt_w"/>
                                          </p:val>
                                        </p:tav>
                                        <p:tav tm="100000">
                                          <p:val>
                                            <p:strVal val="#ppt_w"/>
                                          </p:val>
                                        </p:tav>
                                      </p:tavLst>
                                    </p:anim>
                                    <p:anim calcmode="lin" valueType="num">
                                      <p:cBhvr>
                                        <p:cTn id="40" dur="250" fill="hold"/>
                                        <p:tgtEl>
                                          <p:spTgt spid="3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30"/>
                                        </p:tgtEl>
                                        <p:attrNameLst>
                                          <p:attrName>fillcolor</p:attrName>
                                        </p:attrNameLst>
                                      </p:cBhvr>
                                      <p:to>
                                        <a:srgbClr val="00B050"/>
                                      </p:to>
                                    </p:animClr>
                                    <p:set>
                                      <p:cBhvr>
                                        <p:cTn id="43" dur="250" fill="hold"/>
                                        <p:tgtEl>
                                          <p:spTgt spid="30"/>
                                        </p:tgtEl>
                                        <p:attrNameLst>
                                          <p:attrName>fill.type</p:attrName>
                                        </p:attrNameLst>
                                      </p:cBhvr>
                                      <p:to>
                                        <p:strVal val="solid"/>
                                      </p:to>
                                    </p:set>
                                    <p:set>
                                      <p:cBhvr>
                                        <p:cTn id="44" dur="250" fill="hold"/>
                                        <p:tgtEl>
                                          <p:spTgt spid="30"/>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45" restart="whenNotActive" fill="hold" evtFilter="cancelBubble" nodeType="interactiveSeq">
                <p:stCondLst>
                  <p:cond evt="onClick" delay="0">
                    <p:tgtEl>
                      <p:spTgt spid="31"/>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1" presetClass="emph" presetSubtype="2" fill="hold" nodeType="clickEffect">
                                  <p:stCondLst>
                                    <p:cond delay="0"/>
                                  </p:stCondLst>
                                  <p:childTnLst>
                                    <p:animClr clrSpc="rgb" dir="cw">
                                      <p:cBhvr>
                                        <p:cTn id="49" dur="250" fill="hold"/>
                                        <p:tgtEl>
                                          <p:spTgt spid="31"/>
                                        </p:tgtEl>
                                        <p:attrNameLst>
                                          <p:attrName>fillcolor</p:attrName>
                                        </p:attrNameLst>
                                      </p:cBhvr>
                                      <p:to>
                                        <a:srgbClr val="FFF2CC"/>
                                      </p:to>
                                    </p:animClr>
                                    <p:set>
                                      <p:cBhvr>
                                        <p:cTn id="50" dur="250" fill="hold"/>
                                        <p:tgtEl>
                                          <p:spTgt spid="31"/>
                                        </p:tgtEl>
                                        <p:attrNameLst>
                                          <p:attrName>fill.type</p:attrName>
                                        </p:attrNameLst>
                                      </p:cBhvr>
                                      <p:to>
                                        <p:strVal val="solid"/>
                                      </p:to>
                                    </p:set>
                                    <p:set>
                                      <p:cBhvr>
                                        <p:cTn id="51" dur="250" fill="hold"/>
                                        <p:tgtEl>
                                          <p:spTgt spid="3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37"/>
                                        </p:tgtEl>
                                        <p:attrNameLst>
                                          <p:attrName>style.visibility</p:attrName>
                                        </p:attrNameLst>
                                      </p:cBhvr>
                                      <p:to>
                                        <p:strVal val="visible"/>
                                      </p:to>
                                    </p:set>
                                    <p:anim calcmode="lin" valueType="num">
                                      <p:cBhvr>
                                        <p:cTn id="54" dur="250" fill="hold"/>
                                        <p:tgtEl>
                                          <p:spTgt spid="37"/>
                                        </p:tgtEl>
                                        <p:attrNameLst>
                                          <p:attrName>ppt_w</p:attrName>
                                        </p:attrNameLst>
                                      </p:cBhvr>
                                      <p:tavLst>
                                        <p:tav tm="0">
                                          <p:val>
                                            <p:strVal val="4*#ppt_w"/>
                                          </p:val>
                                        </p:tav>
                                        <p:tav tm="100000">
                                          <p:val>
                                            <p:strVal val="#ppt_w"/>
                                          </p:val>
                                        </p:tav>
                                      </p:tavLst>
                                    </p:anim>
                                    <p:anim calcmode="lin" valueType="num">
                                      <p:cBhvr>
                                        <p:cTn id="55"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31"/>
                                        </p:tgtEl>
                                        <p:attrNameLst>
                                          <p:attrName>fillcolor</p:attrName>
                                        </p:attrNameLst>
                                      </p:cBhvr>
                                      <p:to>
                                        <a:srgbClr val="FFFF00"/>
                                      </p:to>
                                    </p:animClr>
                                    <p:set>
                                      <p:cBhvr>
                                        <p:cTn id="58" dur="250" fill="hold"/>
                                        <p:tgtEl>
                                          <p:spTgt spid="31"/>
                                        </p:tgtEl>
                                        <p:attrNameLst>
                                          <p:attrName>fill.type</p:attrName>
                                        </p:attrNameLst>
                                      </p:cBhvr>
                                      <p:to>
                                        <p:strVal val="solid"/>
                                      </p:to>
                                    </p:set>
                                    <p:set>
                                      <p:cBhvr>
                                        <p:cTn id="59" dur="250" fill="hold"/>
                                        <p:tgtEl>
                                          <p:spTgt spid="31"/>
                                        </p:tgtEl>
                                        <p:attrNameLst>
                                          <p:attrName>fill.on</p:attrName>
                                        </p:attrNameLst>
                                      </p:cBhvr>
                                      <p:to>
                                        <p:strVal val="true"/>
                                      </p:to>
                                    </p:set>
                                  </p:childTnLst>
                                </p:cTn>
                              </p:par>
                            </p:childTnLst>
                          </p:cTn>
                        </p:par>
                      </p:childTnLst>
                    </p:cTn>
                  </p:par>
                </p:childTnLst>
              </p:cTn>
              <p:nextCondLst>
                <p:cond evt="onClick" delay="0">
                  <p:tgtEl>
                    <p:spTgt spid="31"/>
                  </p:tgtEl>
                </p:cond>
              </p:nextCondLst>
            </p:seq>
            <p:seq concurrent="1" nextAc="seek">
              <p:cTn id="60" restart="whenNotActive" fill="hold" evtFilter="cancelBubble" nodeType="interactiveSeq">
                <p:stCondLst>
                  <p:cond evt="onClick" delay="0">
                    <p:tgtEl>
                      <p:spTgt spid="32"/>
                    </p:tgtEl>
                  </p:cond>
                </p:stCondLst>
                <p:endSync evt="end" delay="0">
                  <p:rtn val="all"/>
                </p:endSync>
                <p:childTnLst>
                  <p:par>
                    <p:cTn id="61" fill="hold" nodeType="clickPar">
                      <p:stCondLst>
                        <p:cond delay="0"/>
                      </p:stCondLst>
                      <p:childTnLst>
                        <p:par>
                          <p:cTn id="62" fill="hold" nodeType="withGroup">
                            <p:stCondLst>
                              <p:cond delay="0"/>
                            </p:stCondLst>
                            <p:childTnLst>
                              <p:par>
                                <p:cTn id="63" presetID="1" presetClass="emph" presetSubtype="2" fill="hold" nodeType="clickEffect">
                                  <p:stCondLst>
                                    <p:cond delay="0"/>
                                  </p:stCondLst>
                                  <p:childTnLst>
                                    <p:animClr clrSpc="rgb" dir="cw">
                                      <p:cBhvr>
                                        <p:cTn id="64" dur="250" fill="hold"/>
                                        <p:tgtEl>
                                          <p:spTgt spid="32"/>
                                        </p:tgtEl>
                                        <p:attrNameLst>
                                          <p:attrName>fillcolor</p:attrName>
                                        </p:attrNameLst>
                                      </p:cBhvr>
                                      <p:to>
                                        <a:srgbClr val="FFF2CC"/>
                                      </p:to>
                                    </p:animClr>
                                    <p:set>
                                      <p:cBhvr>
                                        <p:cTn id="65" dur="250" fill="hold"/>
                                        <p:tgtEl>
                                          <p:spTgt spid="32"/>
                                        </p:tgtEl>
                                        <p:attrNameLst>
                                          <p:attrName>fill.type</p:attrName>
                                        </p:attrNameLst>
                                      </p:cBhvr>
                                      <p:to>
                                        <p:strVal val="solid"/>
                                      </p:to>
                                    </p:set>
                                    <p:set>
                                      <p:cBhvr>
                                        <p:cTn id="66" dur="250" fill="hold"/>
                                        <p:tgtEl>
                                          <p:spTgt spid="3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35"/>
                                        </p:tgtEl>
                                        <p:attrNameLst>
                                          <p:attrName>style.visibility</p:attrName>
                                        </p:attrNameLst>
                                      </p:cBhvr>
                                      <p:to>
                                        <p:strVal val="visible"/>
                                      </p:to>
                                    </p:set>
                                    <p:anim calcmode="lin" valueType="num">
                                      <p:cBhvr>
                                        <p:cTn id="69" dur="250" fill="hold"/>
                                        <p:tgtEl>
                                          <p:spTgt spid="35"/>
                                        </p:tgtEl>
                                        <p:attrNameLst>
                                          <p:attrName>ppt_w</p:attrName>
                                        </p:attrNameLst>
                                      </p:cBhvr>
                                      <p:tavLst>
                                        <p:tav tm="0">
                                          <p:val>
                                            <p:strVal val="4*#ppt_w"/>
                                          </p:val>
                                        </p:tav>
                                        <p:tav tm="100000">
                                          <p:val>
                                            <p:strVal val="#ppt_w"/>
                                          </p:val>
                                        </p:tav>
                                      </p:tavLst>
                                    </p:anim>
                                    <p:anim calcmode="lin" valueType="num">
                                      <p:cBhvr>
                                        <p:cTn id="70" dur="250" fill="hold"/>
                                        <p:tgtEl>
                                          <p:spTgt spid="3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32"/>
                                        </p:tgtEl>
                                        <p:attrNameLst>
                                          <p:attrName>fillcolor</p:attrName>
                                        </p:attrNameLst>
                                      </p:cBhvr>
                                      <p:to>
                                        <a:srgbClr val="FFFF00"/>
                                      </p:to>
                                    </p:animClr>
                                    <p:set>
                                      <p:cBhvr>
                                        <p:cTn id="73" dur="250" fill="hold"/>
                                        <p:tgtEl>
                                          <p:spTgt spid="32"/>
                                        </p:tgtEl>
                                        <p:attrNameLst>
                                          <p:attrName>fill.type</p:attrName>
                                        </p:attrNameLst>
                                      </p:cBhvr>
                                      <p:to>
                                        <p:strVal val="solid"/>
                                      </p:to>
                                    </p:set>
                                    <p:set>
                                      <p:cBhvr>
                                        <p:cTn id="74" dur="250" fill="hold"/>
                                        <p:tgtEl>
                                          <p:spTgt spid="32"/>
                                        </p:tgtEl>
                                        <p:attrNameLst>
                                          <p:attrName>fill.on</p:attrName>
                                        </p:attrNameLst>
                                      </p:cBhvr>
                                      <p:to>
                                        <p:strVal val="true"/>
                                      </p:to>
                                    </p:set>
                                  </p:childTnLst>
                                </p:cTn>
                              </p:par>
                            </p:childTnLst>
                          </p:cTn>
                        </p:par>
                      </p:childTnLst>
                    </p:cTn>
                  </p:par>
                </p:childTnLst>
              </p:cTn>
              <p:nextCondLst>
                <p:cond evt="onClick" delay="0">
                  <p:tgtEl>
                    <p:spTgt spid="32"/>
                  </p:tgtEl>
                </p:cond>
              </p:nextCondLst>
            </p:seq>
            <p:seq concurrent="1" nextAc="seek">
              <p:cTn id="75" restart="whenNotActive" fill="hold" evtFilter="cancelBubble" nodeType="interactiveSeq">
                <p:stCondLst>
                  <p:cond evt="onClick" delay="0">
                    <p:tgtEl>
                      <p:spTgt spid="33"/>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1" presetClass="emph" presetSubtype="2" fill="hold" nodeType="clickEffect">
                                  <p:stCondLst>
                                    <p:cond delay="0"/>
                                  </p:stCondLst>
                                  <p:childTnLst>
                                    <p:animClr clrSpc="rgb" dir="cw">
                                      <p:cBhvr>
                                        <p:cTn id="79" dur="250" fill="hold"/>
                                        <p:tgtEl>
                                          <p:spTgt spid="33"/>
                                        </p:tgtEl>
                                        <p:attrNameLst>
                                          <p:attrName>fillcolor</p:attrName>
                                        </p:attrNameLst>
                                      </p:cBhvr>
                                      <p:to>
                                        <a:srgbClr val="FFF2CC"/>
                                      </p:to>
                                    </p:animClr>
                                    <p:set>
                                      <p:cBhvr>
                                        <p:cTn id="80" dur="250" fill="hold"/>
                                        <p:tgtEl>
                                          <p:spTgt spid="33"/>
                                        </p:tgtEl>
                                        <p:attrNameLst>
                                          <p:attrName>fill.type</p:attrName>
                                        </p:attrNameLst>
                                      </p:cBhvr>
                                      <p:to>
                                        <p:strVal val="solid"/>
                                      </p:to>
                                    </p:set>
                                    <p:set>
                                      <p:cBhvr>
                                        <p:cTn id="81" dur="250" fill="hold"/>
                                        <p:tgtEl>
                                          <p:spTgt spid="3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36"/>
                                        </p:tgtEl>
                                        <p:attrNameLst>
                                          <p:attrName>style.visibility</p:attrName>
                                        </p:attrNameLst>
                                      </p:cBhvr>
                                      <p:to>
                                        <p:strVal val="visible"/>
                                      </p:to>
                                    </p:set>
                                    <p:anim calcmode="lin" valueType="num">
                                      <p:cBhvr>
                                        <p:cTn id="84" dur="250" fill="hold"/>
                                        <p:tgtEl>
                                          <p:spTgt spid="36"/>
                                        </p:tgtEl>
                                        <p:attrNameLst>
                                          <p:attrName>ppt_w</p:attrName>
                                        </p:attrNameLst>
                                      </p:cBhvr>
                                      <p:tavLst>
                                        <p:tav tm="0">
                                          <p:val>
                                            <p:strVal val="4*#ppt_w"/>
                                          </p:val>
                                        </p:tav>
                                        <p:tav tm="100000">
                                          <p:val>
                                            <p:strVal val="#ppt_w"/>
                                          </p:val>
                                        </p:tav>
                                      </p:tavLst>
                                    </p:anim>
                                    <p:anim calcmode="lin" valueType="num">
                                      <p:cBhvr>
                                        <p:cTn id="85"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33"/>
                                        </p:tgtEl>
                                        <p:attrNameLst>
                                          <p:attrName>fillcolor</p:attrName>
                                        </p:attrNameLst>
                                      </p:cBhvr>
                                      <p:to>
                                        <a:srgbClr val="FFFF00"/>
                                      </p:to>
                                    </p:animClr>
                                    <p:set>
                                      <p:cBhvr>
                                        <p:cTn id="88" dur="250" fill="hold"/>
                                        <p:tgtEl>
                                          <p:spTgt spid="33"/>
                                        </p:tgtEl>
                                        <p:attrNameLst>
                                          <p:attrName>fill.type</p:attrName>
                                        </p:attrNameLst>
                                      </p:cBhvr>
                                      <p:to>
                                        <p:strVal val="solid"/>
                                      </p:to>
                                    </p:set>
                                    <p:set>
                                      <p:cBhvr>
                                        <p:cTn id="89" dur="250" fill="hold"/>
                                        <p:tgtEl>
                                          <p:spTgt spid="33"/>
                                        </p:tgtEl>
                                        <p:attrNameLst>
                                          <p:attrName>fill.on</p:attrName>
                                        </p:attrNameLst>
                                      </p:cBhvr>
                                      <p:to>
                                        <p:strVal val="true"/>
                                      </p:to>
                                    </p:set>
                                  </p:childTnLst>
                                </p:cTn>
                              </p:par>
                            </p:childTnLst>
                          </p:cTn>
                        </p:par>
                      </p:childTnLst>
                    </p:cTn>
                  </p:par>
                </p:childTnLst>
              </p:cTn>
              <p:nextCondLst>
                <p:cond evt="onClick" delay="0">
                  <p:tgtEl>
                    <p:spTgt spid="33"/>
                  </p:tgtEl>
                </p:cond>
              </p:nextCondLst>
            </p:seq>
          </p:childTnLst>
        </p:cTn>
      </p:par>
    </p:tnLst>
    <p:bldLst>
      <p:bldP spid="29" grpId="0" animBg="1"/>
      <p:bldP spid="30" grpId="0" animBg="1"/>
      <p:bldP spid="31" grpId="0" animBg="1"/>
      <p:bldP spid="32" grpId="0" animBg="1"/>
      <p:bldP spid="3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ADMIN\Desktop\Tai nguyen thiet ke tro choi\Khi con qua song\cartoon_natural_landscape_vector_278572.jpg"/>
          <p:cNvPicPr>
            <a:picLocks noChangeAspect="1" noChangeArrowheads="1"/>
          </p:cNvPicPr>
          <p:nvPr/>
        </p:nvPicPr>
        <p:blipFill>
          <a:blip r:embed="rId5"/>
          <a:srcRect/>
          <a:stretch>
            <a:fillRect/>
          </a:stretch>
        </p:blipFill>
        <p:spPr bwMode="auto">
          <a:xfrm>
            <a:off x="145473" y="14288"/>
            <a:ext cx="8915399" cy="5143500"/>
          </a:xfrm>
          <a:prstGeom prst="rect">
            <a:avLst/>
          </a:prstGeom>
          <a:noFill/>
          <a:ln w="9525">
            <a:noFill/>
            <a:miter lim="800000"/>
            <a:headEnd/>
            <a:tailEnd/>
          </a:ln>
        </p:spPr>
      </p:pic>
      <p:pic>
        <p:nvPicPr>
          <p:cNvPr id="11267" name="Picture 2" descr="Kết quả hình ảnh cho panda cartoon"/>
          <p:cNvPicPr>
            <a:picLocks noChangeAspect="1" noChangeArrowheads="1"/>
          </p:cNvPicPr>
          <p:nvPr/>
        </p:nvPicPr>
        <p:blipFill>
          <a:blip r:embed="rId6" cstate="print"/>
          <a:srcRect/>
          <a:stretch>
            <a:fillRect/>
          </a:stretch>
        </p:blipFill>
        <p:spPr bwMode="auto">
          <a:xfrm>
            <a:off x="4733925" y="3270648"/>
            <a:ext cx="1071563" cy="1887140"/>
          </a:xfrm>
          <a:prstGeom prst="rect">
            <a:avLst/>
          </a:prstGeom>
          <a:noFill/>
          <a:ln w="9525">
            <a:noFill/>
            <a:miter lim="800000"/>
            <a:headEnd/>
            <a:tailEnd/>
          </a:ln>
        </p:spPr>
      </p:pic>
      <p:pic>
        <p:nvPicPr>
          <p:cNvPr id="11268" name="Picture 5" descr="C:\Users\ADMIN\Desktop\Tai nguyen thiet ke tro choi\Bảng gỗ\tro ve.png">
            <a:hlinkClick r:id="rId7" action="ppaction://hlinksldjump"/>
          </p:cNvPr>
          <p:cNvPicPr>
            <a:picLocks noChangeAspect="1" noChangeArrowheads="1"/>
          </p:cNvPicPr>
          <p:nvPr/>
        </p:nvPicPr>
        <p:blipFill>
          <a:blip r:embed="rId8" cstate="print"/>
          <a:srcRect/>
          <a:stretch>
            <a:fillRect/>
          </a:stretch>
        </p:blipFill>
        <p:spPr bwMode="auto">
          <a:xfrm>
            <a:off x="1440657" y="38100"/>
            <a:ext cx="932260" cy="294085"/>
          </a:xfrm>
          <a:prstGeom prst="rect">
            <a:avLst/>
          </a:prstGeom>
          <a:noFill/>
          <a:ln w="9525">
            <a:noFill/>
            <a:miter lim="800000"/>
            <a:headEnd/>
            <a:tailEnd/>
          </a:ln>
        </p:spPr>
      </p:pic>
      <p:sp>
        <p:nvSpPr>
          <p:cNvPr id="29" name="Snip Diagonal Corner Rectangle 3">
            <a:extLst>
              <a:ext uri="{FF2B5EF4-FFF2-40B4-BE49-F238E27FC236}">
                <a16:creationId xmlns:a16="http://schemas.microsoft.com/office/drawing/2014/main" id="{53E9BA6D-CD52-4519-A945-6F6854581672}"/>
              </a:ext>
            </a:extLst>
          </p:cNvPr>
          <p:cNvSpPr/>
          <p:nvPr/>
        </p:nvSpPr>
        <p:spPr>
          <a:xfrm>
            <a:off x="1130440" y="382623"/>
            <a:ext cx="6673129" cy="116085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2800" b="1" dirty="0">
                <a:solidFill>
                  <a:srgbClr val="0000CC"/>
                </a:solidFill>
                <a:latin typeface="Times New Roman" pitchFamily="18" charset="0"/>
                <a:cs typeface="Times New Roman" pitchFamily="18" charset="0"/>
              </a:rPr>
              <a:t>Câu </a:t>
            </a:r>
            <a:r>
              <a:rPr lang="en-US" sz="2800" b="1" dirty="0" smtClean="0">
                <a:solidFill>
                  <a:srgbClr val="0000CC"/>
                </a:solidFill>
                <a:latin typeface="Times New Roman" pitchFamily="18" charset="0"/>
                <a:cs typeface="Times New Roman" pitchFamily="18" charset="0"/>
              </a:rPr>
              <a:t>2</a:t>
            </a:r>
            <a:r>
              <a:rPr lang="vi-VN" sz="2800" b="1" dirty="0" smtClean="0">
                <a:solidFill>
                  <a:srgbClr val="0000CC"/>
                </a:solidFill>
                <a:latin typeface="Times New Roman" pitchFamily="18" charset="0"/>
                <a:cs typeface="Times New Roman" pitchFamily="18" charset="0"/>
              </a:rPr>
              <a:t>: C</a:t>
            </a:r>
            <a:r>
              <a:rPr lang="en-US" sz="2800" b="1" dirty="0" err="1" smtClean="0">
                <a:solidFill>
                  <a:srgbClr val="0000CC"/>
                </a:solidFill>
                <a:latin typeface="Times New Roman" pitchFamily="18" charset="0"/>
                <a:cs typeface="Times New Roman" pitchFamily="18" charset="0"/>
              </a:rPr>
              <a:t>ách</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biểu</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diễn</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nào</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không</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phải</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công</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thức</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cấu</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tạo</a:t>
            </a:r>
            <a:r>
              <a:rPr lang="en-US" sz="2800" b="1" dirty="0">
                <a:solidFill>
                  <a:srgbClr val="0000CC"/>
                </a:solidFill>
                <a:latin typeface="Times New Roman" pitchFamily="18" charset="0"/>
                <a:cs typeface="Times New Roman" pitchFamily="18" charset="0"/>
              </a:rPr>
              <a:t>?</a:t>
            </a:r>
            <a:endParaRPr lang="vi-VN" sz="2800" b="1" dirty="0">
              <a:solidFill>
                <a:srgbClr val="0000CC"/>
              </a:solidFill>
              <a:latin typeface="Times New Roman" pitchFamily="18" charset="0"/>
              <a:cs typeface="Times New Roman" pitchFamily="18" charset="0"/>
            </a:endParaRPr>
          </a:p>
        </p:txBody>
      </p:sp>
      <p:sp>
        <p:nvSpPr>
          <p:cNvPr id="30" name="Rectangle 29">
            <a:extLst>
              <a:ext uri="{FF2B5EF4-FFF2-40B4-BE49-F238E27FC236}">
                <a16:creationId xmlns:a16="http://schemas.microsoft.com/office/drawing/2014/main" id="{92A2CD9D-F994-45EE-B244-BD8FC685915F}"/>
              </a:ext>
            </a:extLst>
          </p:cNvPr>
          <p:cNvSpPr/>
          <p:nvPr/>
        </p:nvSpPr>
        <p:spPr>
          <a:xfrm>
            <a:off x="1051424" y="2642647"/>
            <a:ext cx="3271194" cy="5238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514350">
              <a:defRPr/>
            </a:pPr>
            <a:r>
              <a:rPr lang="en-US" sz="2800" b="1" dirty="0">
                <a:solidFill>
                  <a:srgbClr val="FF0000"/>
                </a:solidFill>
                <a:latin typeface="Times New Roman" pitchFamily="18" charset="0"/>
                <a:cs typeface="Times New Roman" pitchFamily="18" charset="0"/>
              </a:rPr>
              <a:t>C</a:t>
            </a:r>
            <a:r>
              <a:rPr lang="vi-VN" sz="2800" b="1" dirty="0">
                <a:solidFill>
                  <a:srgbClr val="FF0000"/>
                </a:solidFill>
                <a:latin typeface="Times New Roman" pitchFamily="18" charset="0"/>
                <a:cs typeface="Times New Roman"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a:t>
            </a:r>
            <a:r>
              <a:rPr lang="en-US" sz="2800" b="1" baseline="-25000" dirty="0" err="1">
                <a:solidFill>
                  <a:srgbClr val="FF0000"/>
                </a:solidFill>
                <a:latin typeface="Times New Roman" panose="02020603050405020304" pitchFamily="18" charset="0"/>
                <a:cs typeface="Times New Roman" panose="02020603050405020304" pitchFamily="18" charset="0"/>
              </a:rPr>
              <a:t>2</a:t>
            </a:r>
            <a:r>
              <a:rPr lang="en-US" sz="2800" b="1" dirty="0" err="1">
                <a:solidFill>
                  <a:srgbClr val="FF0000"/>
                </a:solidFill>
                <a:latin typeface="Times New Roman" panose="02020603050405020304" pitchFamily="18" charset="0"/>
                <a:cs typeface="Times New Roman" panose="02020603050405020304" pitchFamily="18" charset="0"/>
              </a:rPr>
              <a:t>H</a:t>
            </a:r>
            <a:r>
              <a:rPr lang="en-US" sz="2800" b="1" baseline="-25000" dirty="0" err="1">
                <a:solidFill>
                  <a:srgbClr val="FF0000"/>
                </a:solidFill>
                <a:latin typeface="Times New Roman" panose="02020603050405020304" pitchFamily="18" charset="0"/>
                <a:cs typeface="Times New Roman" panose="02020603050405020304" pitchFamily="18" charset="0"/>
              </a:rPr>
              <a:t>6</a:t>
            </a:r>
            <a:r>
              <a:rPr lang="en-US" sz="2800" b="1" dirty="0" err="1">
                <a:solidFill>
                  <a:srgbClr val="FF0000"/>
                </a:solidFill>
                <a:latin typeface="Times New Roman" panose="02020603050405020304" pitchFamily="18" charset="0"/>
                <a:cs typeface="Times New Roman" panose="02020603050405020304" pitchFamily="18" charset="0"/>
              </a:rPr>
              <a:t>O</a:t>
            </a:r>
            <a:endParaRPr lang="vi-VN" sz="2800" b="1" dirty="0">
              <a:solidFill>
                <a:srgbClr val="FF0000"/>
              </a:solidFill>
              <a:latin typeface="Times New Roman" pitchFamily="18" charset="0"/>
              <a:cs typeface="Times New Roman" pitchFamily="18" charset="0"/>
            </a:endParaRPr>
          </a:p>
        </p:txBody>
      </p:sp>
      <p:sp>
        <p:nvSpPr>
          <p:cNvPr id="31" name="Rectangle 30">
            <a:extLst>
              <a:ext uri="{FF2B5EF4-FFF2-40B4-BE49-F238E27FC236}">
                <a16:creationId xmlns:a16="http://schemas.microsoft.com/office/drawing/2014/main" id="{3E9A1044-06ED-4F41-962B-2D9C89437221}"/>
              </a:ext>
            </a:extLst>
          </p:cNvPr>
          <p:cNvSpPr/>
          <p:nvPr/>
        </p:nvSpPr>
        <p:spPr>
          <a:xfrm>
            <a:off x="4639868" y="1952999"/>
            <a:ext cx="3261876" cy="5238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514350">
              <a:defRPr/>
            </a:pPr>
            <a:r>
              <a:rPr lang="en-US" sz="2800" b="1" dirty="0">
                <a:solidFill>
                  <a:srgbClr val="FF0000"/>
                </a:solidFill>
                <a:latin typeface="Times New Roman" panose="02020603050405020304" pitchFamily="18" charset="0"/>
                <a:cs typeface="Times New Roman" panose="02020603050405020304" pitchFamily="18" charset="0"/>
              </a:rPr>
              <a:t>B</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a:t>
            </a:r>
            <a:r>
              <a:rPr lang="en-US" sz="2800" b="1" baseline="-25000" dirty="0" err="1">
                <a:solidFill>
                  <a:srgbClr val="FF0000"/>
                </a:solidFill>
                <a:latin typeface="Times New Roman" panose="02020603050405020304" pitchFamily="18" charset="0"/>
                <a:cs typeface="Times New Roman" panose="02020603050405020304" pitchFamily="18" charset="0"/>
              </a:rPr>
              <a:t>2</a:t>
            </a:r>
            <a:r>
              <a:rPr lang="en-US" sz="2800" b="1" dirty="0" err="1">
                <a:solidFill>
                  <a:srgbClr val="FF0000"/>
                </a:solidFill>
                <a:latin typeface="Times New Roman" panose="02020603050405020304" pitchFamily="18" charset="0"/>
                <a:cs typeface="Times New Roman" panose="02020603050405020304" pitchFamily="18" charset="0"/>
              </a:rPr>
              <a:t>H</a:t>
            </a:r>
            <a:r>
              <a:rPr lang="en-US" sz="2800" b="1" baseline="-25000" dirty="0" err="1">
                <a:solidFill>
                  <a:srgbClr val="FF0000"/>
                </a:solidFill>
                <a:latin typeface="Times New Roman" panose="02020603050405020304" pitchFamily="18" charset="0"/>
                <a:cs typeface="Times New Roman" panose="02020603050405020304" pitchFamily="18" charset="0"/>
              </a:rPr>
              <a:t>5</a:t>
            </a:r>
            <a:r>
              <a:rPr lang="en-US" sz="2800" b="1" dirty="0" err="1">
                <a:solidFill>
                  <a:srgbClr val="FF0000"/>
                </a:solidFill>
                <a:latin typeface="Times New Roman" panose="02020603050405020304" pitchFamily="18" charset="0"/>
                <a:cs typeface="Times New Roman" panose="02020603050405020304" pitchFamily="18" charset="0"/>
              </a:rPr>
              <a:t>OH</a:t>
            </a:r>
            <a:r>
              <a:rPr lang="en-US" sz="2800" b="1" dirty="0">
                <a:solidFill>
                  <a:srgbClr val="FF0000"/>
                </a:solidFill>
                <a:latin typeface="Times New Roman" panose="02020603050405020304" pitchFamily="18" charset="0"/>
                <a:cs typeface="Times New Roman" panose="02020603050405020304" pitchFamily="18" charset="0"/>
              </a:rPr>
              <a:t>. </a:t>
            </a:r>
            <a:endParaRPr lang="vi-VN" sz="2800" b="1" dirty="0">
              <a:solidFill>
                <a:srgbClr val="FF0000"/>
              </a:solidFill>
              <a:latin typeface="Times New Roman" pitchFamily="18" charset="0"/>
              <a:cs typeface="Times New Roman" pitchFamily="18" charset="0"/>
            </a:endParaRPr>
          </a:p>
        </p:txBody>
      </p:sp>
      <p:sp>
        <p:nvSpPr>
          <p:cNvPr id="32" name="Rectangle 31">
            <a:extLst>
              <a:ext uri="{FF2B5EF4-FFF2-40B4-BE49-F238E27FC236}">
                <a16:creationId xmlns:a16="http://schemas.microsoft.com/office/drawing/2014/main" id="{C4FEBAC1-149B-4BF1-8D47-BFDF02D7E443}"/>
              </a:ext>
            </a:extLst>
          </p:cNvPr>
          <p:cNvSpPr/>
          <p:nvPr/>
        </p:nvSpPr>
        <p:spPr>
          <a:xfrm>
            <a:off x="1017550" y="1956197"/>
            <a:ext cx="3305068" cy="5238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514350">
              <a:defRPr/>
            </a:pPr>
            <a:r>
              <a:rPr lang="en-US" sz="2800" b="1" dirty="0">
                <a:solidFill>
                  <a:srgbClr val="FF0000"/>
                </a:solidFill>
                <a:latin typeface="Times New Roman" pitchFamily="18" charset="0"/>
                <a:cs typeface="Times New Roman" pitchFamily="18" charset="0"/>
              </a:rPr>
              <a:t>A</a:t>
            </a:r>
            <a:r>
              <a:rPr lang="vi-VN"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a:t>
            </a:r>
            <a:r>
              <a:rPr lang="en-US" sz="2800" b="1" baseline="-25000" dirty="0" err="1">
                <a:solidFill>
                  <a:srgbClr val="FF0000"/>
                </a:solidFill>
                <a:latin typeface="Times New Roman" panose="02020603050405020304" pitchFamily="18" charset="0"/>
                <a:cs typeface="Times New Roman" panose="02020603050405020304" pitchFamily="18" charset="0"/>
              </a:rPr>
              <a:t>3</a:t>
            </a:r>
            <a:r>
              <a:rPr lang="en-US" sz="2800" b="1" dirty="0">
                <a:solidFill>
                  <a:srgbClr val="FF0000"/>
                </a:solidFill>
                <a:latin typeface="Times New Roman" panose="02020603050405020304" pitchFamily="18" charset="0"/>
                <a:cs typeface="Times New Roman" panose="02020603050405020304" pitchFamily="18" charset="0"/>
              </a:rPr>
              <a:t>−O−</a:t>
            </a:r>
            <a:r>
              <a:rPr lang="en-US" sz="2800" b="1" dirty="0" err="1">
                <a:solidFill>
                  <a:srgbClr val="FF0000"/>
                </a:solidFill>
                <a:latin typeface="Times New Roman" panose="02020603050405020304" pitchFamily="18" charset="0"/>
                <a:cs typeface="Times New Roman" panose="02020603050405020304" pitchFamily="18" charset="0"/>
              </a:rPr>
              <a:t>CH</a:t>
            </a:r>
            <a:r>
              <a:rPr lang="en-US" sz="2800" b="1" baseline="-25000" dirty="0" err="1">
                <a:solidFill>
                  <a:srgbClr val="FF0000"/>
                </a:solidFill>
                <a:latin typeface="Times New Roman" panose="02020603050405020304" pitchFamily="18" charset="0"/>
                <a:cs typeface="Times New Roman" panose="02020603050405020304" pitchFamily="18" charset="0"/>
              </a:rPr>
              <a:t>3</a:t>
            </a:r>
            <a:r>
              <a:rPr lang="en-US" sz="2800" b="1" dirty="0">
                <a:solidFill>
                  <a:srgbClr val="FF0000"/>
                </a:solidFill>
                <a:latin typeface="Times New Roman" panose="02020603050405020304" pitchFamily="18" charset="0"/>
                <a:cs typeface="Times New Roman" panose="02020603050405020304" pitchFamily="18" charset="0"/>
              </a:rPr>
              <a:t>. </a:t>
            </a:r>
            <a:endParaRPr lang="vi-VN" sz="2800" b="1" dirty="0">
              <a:solidFill>
                <a:srgbClr val="FF0000"/>
              </a:solidFill>
              <a:latin typeface="Times New Roman" pitchFamily="18" charset="0"/>
              <a:cs typeface="Times New Roman" pitchFamily="18" charset="0"/>
            </a:endParaRPr>
          </a:p>
        </p:txBody>
      </p:sp>
      <p:sp>
        <p:nvSpPr>
          <p:cNvPr id="33" name="Rectangle 32">
            <a:extLst>
              <a:ext uri="{FF2B5EF4-FFF2-40B4-BE49-F238E27FC236}">
                <a16:creationId xmlns:a16="http://schemas.microsoft.com/office/drawing/2014/main" id="{29956EC1-0AE0-40D4-B5F7-5BB025A29200}"/>
              </a:ext>
            </a:extLst>
          </p:cNvPr>
          <p:cNvSpPr/>
          <p:nvPr/>
        </p:nvSpPr>
        <p:spPr>
          <a:xfrm>
            <a:off x="4656427" y="2626519"/>
            <a:ext cx="3286881" cy="56078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514350">
              <a:defRPr/>
            </a:pPr>
            <a:r>
              <a:rPr lang="en-US" sz="2800" b="1" dirty="0">
                <a:solidFill>
                  <a:srgbClr val="FF0000"/>
                </a:solidFill>
                <a:latin typeface="Times New Roman" panose="02020603050405020304" pitchFamily="18" charset="0"/>
                <a:cs typeface="Times New Roman" panose="02020603050405020304" pitchFamily="18" charset="0"/>
              </a:rPr>
              <a:t>D. </a:t>
            </a:r>
            <a:r>
              <a:rPr lang="en-US" sz="2800" b="1" dirty="0" err="1" smtClean="0">
                <a:solidFill>
                  <a:srgbClr val="FF0000"/>
                </a:solidFill>
                <a:latin typeface="Times New Roman" panose="02020603050405020304" pitchFamily="18" charset="0"/>
                <a:cs typeface="Times New Roman" panose="02020603050405020304" pitchFamily="18" charset="0"/>
              </a:rPr>
              <a:t>CH</a:t>
            </a:r>
            <a:r>
              <a:rPr lang="en-US" sz="2800" b="1" baseline="-25000" dirty="0" err="1" smtClean="0">
                <a:solidFill>
                  <a:srgbClr val="FF0000"/>
                </a:solidFill>
                <a:latin typeface="Times New Roman" panose="02020603050405020304" pitchFamily="18" charset="0"/>
                <a:cs typeface="Times New Roman" panose="02020603050405020304" pitchFamily="18" charset="0"/>
              </a:rPr>
              <a:t>3</a:t>
            </a:r>
            <a:r>
              <a:rPr lang="en-US" sz="2800" b="1" dirty="0">
                <a:solidFill>
                  <a:srgbClr val="FF0000"/>
                </a:solidFill>
                <a:latin typeface="Times New Roman" panose="02020603050405020304" pitchFamily="18" charset="0"/>
                <a:cs typeface="Times New Roman" panose="02020603050405020304" pitchFamily="18" charset="0"/>
              </a:rPr>
              <a:t>−</a:t>
            </a:r>
            <a:r>
              <a:rPr lang="en-US" sz="2800" b="1" dirty="0" err="1">
                <a:solidFill>
                  <a:srgbClr val="FF0000"/>
                </a:solidFill>
                <a:latin typeface="Times New Roman" panose="02020603050405020304" pitchFamily="18" charset="0"/>
                <a:cs typeface="Times New Roman" panose="02020603050405020304" pitchFamily="18" charset="0"/>
              </a:rPr>
              <a:t>CH</a:t>
            </a:r>
            <a:r>
              <a:rPr lang="en-US" sz="2800" b="1" baseline="-25000" dirty="0" err="1">
                <a:solidFill>
                  <a:srgbClr val="FF0000"/>
                </a:solidFill>
                <a:latin typeface="Times New Roman" panose="02020603050405020304" pitchFamily="18" charset="0"/>
                <a:cs typeface="Times New Roman" panose="02020603050405020304" pitchFamily="18" charset="0"/>
              </a:rPr>
              <a:t>2</a:t>
            </a:r>
            <a:r>
              <a:rPr lang="en-US" sz="2800" b="1" dirty="0">
                <a:solidFill>
                  <a:srgbClr val="FF0000"/>
                </a:solidFill>
                <a:latin typeface="Times New Roman" panose="02020603050405020304" pitchFamily="18" charset="0"/>
                <a:cs typeface="Times New Roman" panose="02020603050405020304" pitchFamily="18" charset="0"/>
              </a:rPr>
              <a:t>−OH</a:t>
            </a:r>
            <a:r>
              <a:rPr lang="en-US" sz="2800" b="1" dirty="0" smtClean="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34" name="Picture 33">
            <a:extLst>
              <a:ext uri="{FF2B5EF4-FFF2-40B4-BE49-F238E27FC236}">
                <a16:creationId xmlns:a16="http://schemas.microsoft.com/office/drawing/2014/main" id="{ABF230F0-6CDB-4C27-B62C-DE39D1656725}"/>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714159" y="2726113"/>
            <a:ext cx="497890" cy="398283"/>
          </a:xfrm>
          <a:prstGeom prst="rect">
            <a:avLst/>
          </a:prstGeom>
        </p:spPr>
      </p:pic>
      <p:pic>
        <p:nvPicPr>
          <p:cNvPr id="35" name="Picture 34">
            <a:extLst>
              <a:ext uri="{FF2B5EF4-FFF2-40B4-BE49-F238E27FC236}">
                <a16:creationId xmlns:a16="http://schemas.microsoft.com/office/drawing/2014/main" id="{0D189C67-ADB9-445D-AF3B-0ECE4043FF98}"/>
              </a:ext>
            </a:extLst>
          </p:cNvPr>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799174" y="2032735"/>
            <a:ext cx="452552" cy="396050"/>
          </a:xfrm>
          <a:prstGeom prst="rect">
            <a:avLst/>
          </a:prstGeom>
        </p:spPr>
      </p:pic>
      <p:pic>
        <p:nvPicPr>
          <p:cNvPr id="36" name="Picture 35"/>
          <p:cNvPicPr>
            <a:picLocks noChangeAspect="1" noChangeArrowheads="1"/>
          </p:cNvPicPr>
          <p:nvPr/>
        </p:nvPicPr>
        <p:blipFill>
          <a:blip r:embed="rId11"/>
          <a:srcRect/>
          <a:stretch>
            <a:fillRect/>
          </a:stretch>
        </p:blipFill>
        <p:spPr bwMode="auto">
          <a:xfrm>
            <a:off x="7504189" y="2675984"/>
            <a:ext cx="452438" cy="397669"/>
          </a:xfrm>
          <a:prstGeom prst="rect">
            <a:avLst/>
          </a:prstGeom>
          <a:noFill/>
          <a:ln w="9525">
            <a:noFill/>
            <a:miter lim="800000"/>
            <a:headEnd/>
            <a:tailEnd/>
          </a:ln>
        </p:spPr>
      </p:pic>
      <p:pic>
        <p:nvPicPr>
          <p:cNvPr id="37" name="Picture 36"/>
          <p:cNvPicPr>
            <a:picLocks noChangeAspect="1" noChangeArrowheads="1"/>
          </p:cNvPicPr>
          <p:nvPr/>
        </p:nvPicPr>
        <p:blipFill>
          <a:blip r:embed="rId11"/>
          <a:srcRect/>
          <a:stretch>
            <a:fillRect/>
          </a:stretch>
        </p:blipFill>
        <p:spPr bwMode="auto">
          <a:xfrm>
            <a:off x="7426150" y="2015836"/>
            <a:ext cx="453628" cy="397669"/>
          </a:xfrm>
          <a:prstGeom prst="rect">
            <a:avLst/>
          </a:prstGeom>
          <a:noFill/>
          <a:ln w="9525">
            <a:noFill/>
            <a:miter lim="800000"/>
            <a:headEnd/>
            <a:tailEnd/>
          </a:ln>
        </p:spPr>
      </p:pic>
    </p:spTree>
    <p:extLst>
      <p:ext uri="{BB962C8B-B14F-4D97-AF65-F5344CB8AC3E}">
        <p14:creationId xmlns:p14="http://schemas.microsoft.com/office/powerpoint/2010/main" val="22613324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anim calcmode="lin" valueType="num">
                                      <p:cBhvr>
                                        <p:cTn id="18" dur="500" fill="hold"/>
                                        <p:tgtEl>
                                          <p:spTgt spid="31"/>
                                        </p:tgtEl>
                                        <p:attrNameLst>
                                          <p:attrName>ppt_x</p:attrName>
                                        </p:attrNameLst>
                                      </p:cBhvr>
                                      <p:tavLst>
                                        <p:tav tm="0">
                                          <p:val>
                                            <p:strVal val="#ppt_x"/>
                                          </p:val>
                                        </p:tav>
                                        <p:tav tm="100000">
                                          <p:val>
                                            <p:strVal val="#ppt_x"/>
                                          </p:val>
                                        </p:tav>
                                      </p:tavLst>
                                    </p:anim>
                                    <p:anim calcmode="lin" valueType="num">
                                      <p:cBhvr>
                                        <p:cTn id="19" dur="5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anim calcmode="lin" valueType="num">
                                      <p:cBhvr>
                                        <p:cTn id="23" dur="500" fill="hold"/>
                                        <p:tgtEl>
                                          <p:spTgt spid="32"/>
                                        </p:tgtEl>
                                        <p:attrNameLst>
                                          <p:attrName>ppt_x</p:attrName>
                                        </p:attrNameLst>
                                      </p:cBhvr>
                                      <p:tavLst>
                                        <p:tav tm="0">
                                          <p:val>
                                            <p:strVal val="#ppt_x"/>
                                          </p:val>
                                        </p:tav>
                                        <p:tav tm="100000">
                                          <p:val>
                                            <p:strVal val="#ppt_x"/>
                                          </p:val>
                                        </p:tav>
                                      </p:tavLst>
                                    </p:anim>
                                    <p:anim calcmode="lin" valueType="num">
                                      <p:cBhvr>
                                        <p:cTn id="24" dur="500" fill="hold"/>
                                        <p:tgtEl>
                                          <p:spTgt spid="3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anim calcmode="lin" valueType="num">
                                      <p:cBhvr>
                                        <p:cTn id="28" dur="500" fill="hold"/>
                                        <p:tgtEl>
                                          <p:spTgt spid="33"/>
                                        </p:tgtEl>
                                        <p:attrNameLst>
                                          <p:attrName>ppt_x</p:attrName>
                                        </p:attrNameLst>
                                      </p:cBhvr>
                                      <p:tavLst>
                                        <p:tav tm="0">
                                          <p:val>
                                            <p:strVal val="#ppt_x"/>
                                          </p:val>
                                        </p:tav>
                                        <p:tav tm="100000">
                                          <p:val>
                                            <p:strVal val="#ppt_x"/>
                                          </p:val>
                                        </p:tav>
                                      </p:tavLst>
                                    </p:anim>
                                    <p:anim calcmode="lin" valueType="num">
                                      <p:cBhvr>
                                        <p:cTn id="29"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0"/>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1" presetClass="emph" presetSubtype="2" fill="hold" nodeType="clickEffect">
                                  <p:stCondLst>
                                    <p:cond delay="0"/>
                                  </p:stCondLst>
                                  <p:childTnLst>
                                    <p:animClr clrSpc="rgb" dir="cw">
                                      <p:cBhvr>
                                        <p:cTn id="34" dur="250" fill="hold"/>
                                        <p:tgtEl>
                                          <p:spTgt spid="30"/>
                                        </p:tgtEl>
                                        <p:attrNameLst>
                                          <p:attrName>fillcolor</p:attrName>
                                        </p:attrNameLst>
                                      </p:cBhvr>
                                      <p:to>
                                        <a:srgbClr val="FFF2CC"/>
                                      </p:to>
                                    </p:animClr>
                                    <p:set>
                                      <p:cBhvr>
                                        <p:cTn id="35" dur="250" fill="hold"/>
                                        <p:tgtEl>
                                          <p:spTgt spid="30"/>
                                        </p:tgtEl>
                                        <p:attrNameLst>
                                          <p:attrName>fill.type</p:attrName>
                                        </p:attrNameLst>
                                      </p:cBhvr>
                                      <p:to>
                                        <p:strVal val="solid"/>
                                      </p:to>
                                    </p:set>
                                    <p:set>
                                      <p:cBhvr>
                                        <p:cTn id="36" dur="250" fill="hold"/>
                                        <p:tgtEl>
                                          <p:spTgt spid="3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34"/>
                                        </p:tgtEl>
                                        <p:attrNameLst>
                                          <p:attrName>style.visibility</p:attrName>
                                        </p:attrNameLst>
                                      </p:cBhvr>
                                      <p:to>
                                        <p:strVal val="visible"/>
                                      </p:to>
                                    </p:set>
                                    <p:anim calcmode="lin" valueType="num">
                                      <p:cBhvr>
                                        <p:cTn id="39" dur="250" fill="hold"/>
                                        <p:tgtEl>
                                          <p:spTgt spid="34"/>
                                        </p:tgtEl>
                                        <p:attrNameLst>
                                          <p:attrName>ppt_w</p:attrName>
                                        </p:attrNameLst>
                                      </p:cBhvr>
                                      <p:tavLst>
                                        <p:tav tm="0">
                                          <p:val>
                                            <p:strVal val="4*#ppt_w"/>
                                          </p:val>
                                        </p:tav>
                                        <p:tav tm="100000">
                                          <p:val>
                                            <p:strVal val="#ppt_w"/>
                                          </p:val>
                                        </p:tav>
                                      </p:tavLst>
                                    </p:anim>
                                    <p:anim calcmode="lin" valueType="num">
                                      <p:cBhvr>
                                        <p:cTn id="40" dur="250" fill="hold"/>
                                        <p:tgtEl>
                                          <p:spTgt spid="3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30"/>
                                        </p:tgtEl>
                                        <p:attrNameLst>
                                          <p:attrName>fillcolor</p:attrName>
                                        </p:attrNameLst>
                                      </p:cBhvr>
                                      <p:to>
                                        <a:srgbClr val="00B050"/>
                                      </p:to>
                                    </p:animClr>
                                    <p:set>
                                      <p:cBhvr>
                                        <p:cTn id="43" dur="250" fill="hold"/>
                                        <p:tgtEl>
                                          <p:spTgt spid="30"/>
                                        </p:tgtEl>
                                        <p:attrNameLst>
                                          <p:attrName>fill.type</p:attrName>
                                        </p:attrNameLst>
                                      </p:cBhvr>
                                      <p:to>
                                        <p:strVal val="solid"/>
                                      </p:to>
                                    </p:set>
                                    <p:set>
                                      <p:cBhvr>
                                        <p:cTn id="44" dur="250" fill="hold"/>
                                        <p:tgtEl>
                                          <p:spTgt spid="30"/>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45" restart="whenNotActive" fill="hold" evtFilter="cancelBubble" nodeType="interactiveSeq">
                <p:stCondLst>
                  <p:cond evt="onClick" delay="0">
                    <p:tgtEl>
                      <p:spTgt spid="31"/>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1" presetClass="emph" presetSubtype="2" fill="hold" nodeType="clickEffect">
                                  <p:stCondLst>
                                    <p:cond delay="0"/>
                                  </p:stCondLst>
                                  <p:childTnLst>
                                    <p:animClr clrSpc="rgb" dir="cw">
                                      <p:cBhvr>
                                        <p:cTn id="49" dur="250" fill="hold"/>
                                        <p:tgtEl>
                                          <p:spTgt spid="31"/>
                                        </p:tgtEl>
                                        <p:attrNameLst>
                                          <p:attrName>fillcolor</p:attrName>
                                        </p:attrNameLst>
                                      </p:cBhvr>
                                      <p:to>
                                        <a:srgbClr val="FFF2CC"/>
                                      </p:to>
                                    </p:animClr>
                                    <p:set>
                                      <p:cBhvr>
                                        <p:cTn id="50" dur="250" fill="hold"/>
                                        <p:tgtEl>
                                          <p:spTgt spid="31"/>
                                        </p:tgtEl>
                                        <p:attrNameLst>
                                          <p:attrName>fill.type</p:attrName>
                                        </p:attrNameLst>
                                      </p:cBhvr>
                                      <p:to>
                                        <p:strVal val="solid"/>
                                      </p:to>
                                    </p:set>
                                    <p:set>
                                      <p:cBhvr>
                                        <p:cTn id="51" dur="250" fill="hold"/>
                                        <p:tgtEl>
                                          <p:spTgt spid="3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37"/>
                                        </p:tgtEl>
                                        <p:attrNameLst>
                                          <p:attrName>style.visibility</p:attrName>
                                        </p:attrNameLst>
                                      </p:cBhvr>
                                      <p:to>
                                        <p:strVal val="visible"/>
                                      </p:to>
                                    </p:set>
                                    <p:anim calcmode="lin" valueType="num">
                                      <p:cBhvr>
                                        <p:cTn id="54" dur="250" fill="hold"/>
                                        <p:tgtEl>
                                          <p:spTgt spid="37"/>
                                        </p:tgtEl>
                                        <p:attrNameLst>
                                          <p:attrName>ppt_w</p:attrName>
                                        </p:attrNameLst>
                                      </p:cBhvr>
                                      <p:tavLst>
                                        <p:tav tm="0">
                                          <p:val>
                                            <p:strVal val="4*#ppt_w"/>
                                          </p:val>
                                        </p:tav>
                                        <p:tav tm="100000">
                                          <p:val>
                                            <p:strVal val="#ppt_w"/>
                                          </p:val>
                                        </p:tav>
                                      </p:tavLst>
                                    </p:anim>
                                    <p:anim calcmode="lin" valueType="num">
                                      <p:cBhvr>
                                        <p:cTn id="55"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31"/>
                                        </p:tgtEl>
                                        <p:attrNameLst>
                                          <p:attrName>fillcolor</p:attrName>
                                        </p:attrNameLst>
                                      </p:cBhvr>
                                      <p:to>
                                        <a:srgbClr val="FFFF00"/>
                                      </p:to>
                                    </p:animClr>
                                    <p:set>
                                      <p:cBhvr>
                                        <p:cTn id="58" dur="250" fill="hold"/>
                                        <p:tgtEl>
                                          <p:spTgt spid="31"/>
                                        </p:tgtEl>
                                        <p:attrNameLst>
                                          <p:attrName>fill.type</p:attrName>
                                        </p:attrNameLst>
                                      </p:cBhvr>
                                      <p:to>
                                        <p:strVal val="solid"/>
                                      </p:to>
                                    </p:set>
                                    <p:set>
                                      <p:cBhvr>
                                        <p:cTn id="59" dur="250" fill="hold"/>
                                        <p:tgtEl>
                                          <p:spTgt spid="31"/>
                                        </p:tgtEl>
                                        <p:attrNameLst>
                                          <p:attrName>fill.on</p:attrName>
                                        </p:attrNameLst>
                                      </p:cBhvr>
                                      <p:to>
                                        <p:strVal val="true"/>
                                      </p:to>
                                    </p:set>
                                  </p:childTnLst>
                                </p:cTn>
                              </p:par>
                            </p:childTnLst>
                          </p:cTn>
                        </p:par>
                      </p:childTnLst>
                    </p:cTn>
                  </p:par>
                </p:childTnLst>
              </p:cTn>
              <p:nextCondLst>
                <p:cond evt="onClick" delay="0">
                  <p:tgtEl>
                    <p:spTgt spid="31"/>
                  </p:tgtEl>
                </p:cond>
              </p:nextCondLst>
            </p:seq>
            <p:seq concurrent="1" nextAc="seek">
              <p:cTn id="60" restart="whenNotActive" fill="hold" evtFilter="cancelBubble" nodeType="interactiveSeq">
                <p:stCondLst>
                  <p:cond evt="onClick" delay="0">
                    <p:tgtEl>
                      <p:spTgt spid="32"/>
                    </p:tgtEl>
                  </p:cond>
                </p:stCondLst>
                <p:endSync evt="end" delay="0">
                  <p:rtn val="all"/>
                </p:endSync>
                <p:childTnLst>
                  <p:par>
                    <p:cTn id="61" fill="hold" nodeType="clickPar">
                      <p:stCondLst>
                        <p:cond delay="0"/>
                      </p:stCondLst>
                      <p:childTnLst>
                        <p:par>
                          <p:cTn id="62" fill="hold" nodeType="withGroup">
                            <p:stCondLst>
                              <p:cond delay="0"/>
                            </p:stCondLst>
                            <p:childTnLst>
                              <p:par>
                                <p:cTn id="63" presetID="1" presetClass="emph" presetSubtype="2" fill="hold" nodeType="clickEffect">
                                  <p:stCondLst>
                                    <p:cond delay="0"/>
                                  </p:stCondLst>
                                  <p:childTnLst>
                                    <p:animClr clrSpc="rgb" dir="cw">
                                      <p:cBhvr>
                                        <p:cTn id="64" dur="250" fill="hold"/>
                                        <p:tgtEl>
                                          <p:spTgt spid="32"/>
                                        </p:tgtEl>
                                        <p:attrNameLst>
                                          <p:attrName>fillcolor</p:attrName>
                                        </p:attrNameLst>
                                      </p:cBhvr>
                                      <p:to>
                                        <a:srgbClr val="FFF2CC"/>
                                      </p:to>
                                    </p:animClr>
                                    <p:set>
                                      <p:cBhvr>
                                        <p:cTn id="65" dur="250" fill="hold"/>
                                        <p:tgtEl>
                                          <p:spTgt spid="32"/>
                                        </p:tgtEl>
                                        <p:attrNameLst>
                                          <p:attrName>fill.type</p:attrName>
                                        </p:attrNameLst>
                                      </p:cBhvr>
                                      <p:to>
                                        <p:strVal val="solid"/>
                                      </p:to>
                                    </p:set>
                                    <p:set>
                                      <p:cBhvr>
                                        <p:cTn id="66" dur="250" fill="hold"/>
                                        <p:tgtEl>
                                          <p:spTgt spid="3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35"/>
                                        </p:tgtEl>
                                        <p:attrNameLst>
                                          <p:attrName>style.visibility</p:attrName>
                                        </p:attrNameLst>
                                      </p:cBhvr>
                                      <p:to>
                                        <p:strVal val="visible"/>
                                      </p:to>
                                    </p:set>
                                    <p:anim calcmode="lin" valueType="num">
                                      <p:cBhvr>
                                        <p:cTn id="69" dur="250" fill="hold"/>
                                        <p:tgtEl>
                                          <p:spTgt spid="35"/>
                                        </p:tgtEl>
                                        <p:attrNameLst>
                                          <p:attrName>ppt_w</p:attrName>
                                        </p:attrNameLst>
                                      </p:cBhvr>
                                      <p:tavLst>
                                        <p:tav tm="0">
                                          <p:val>
                                            <p:strVal val="4*#ppt_w"/>
                                          </p:val>
                                        </p:tav>
                                        <p:tav tm="100000">
                                          <p:val>
                                            <p:strVal val="#ppt_w"/>
                                          </p:val>
                                        </p:tav>
                                      </p:tavLst>
                                    </p:anim>
                                    <p:anim calcmode="lin" valueType="num">
                                      <p:cBhvr>
                                        <p:cTn id="70" dur="250" fill="hold"/>
                                        <p:tgtEl>
                                          <p:spTgt spid="3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32"/>
                                        </p:tgtEl>
                                        <p:attrNameLst>
                                          <p:attrName>fillcolor</p:attrName>
                                        </p:attrNameLst>
                                      </p:cBhvr>
                                      <p:to>
                                        <a:srgbClr val="FFFF00"/>
                                      </p:to>
                                    </p:animClr>
                                    <p:set>
                                      <p:cBhvr>
                                        <p:cTn id="73" dur="250" fill="hold"/>
                                        <p:tgtEl>
                                          <p:spTgt spid="32"/>
                                        </p:tgtEl>
                                        <p:attrNameLst>
                                          <p:attrName>fill.type</p:attrName>
                                        </p:attrNameLst>
                                      </p:cBhvr>
                                      <p:to>
                                        <p:strVal val="solid"/>
                                      </p:to>
                                    </p:set>
                                    <p:set>
                                      <p:cBhvr>
                                        <p:cTn id="74" dur="250" fill="hold"/>
                                        <p:tgtEl>
                                          <p:spTgt spid="32"/>
                                        </p:tgtEl>
                                        <p:attrNameLst>
                                          <p:attrName>fill.on</p:attrName>
                                        </p:attrNameLst>
                                      </p:cBhvr>
                                      <p:to>
                                        <p:strVal val="true"/>
                                      </p:to>
                                    </p:set>
                                  </p:childTnLst>
                                </p:cTn>
                              </p:par>
                            </p:childTnLst>
                          </p:cTn>
                        </p:par>
                      </p:childTnLst>
                    </p:cTn>
                  </p:par>
                </p:childTnLst>
              </p:cTn>
              <p:nextCondLst>
                <p:cond evt="onClick" delay="0">
                  <p:tgtEl>
                    <p:spTgt spid="32"/>
                  </p:tgtEl>
                </p:cond>
              </p:nextCondLst>
            </p:seq>
            <p:seq concurrent="1" nextAc="seek">
              <p:cTn id="75" restart="whenNotActive" fill="hold" evtFilter="cancelBubble" nodeType="interactiveSeq">
                <p:stCondLst>
                  <p:cond evt="onClick" delay="0">
                    <p:tgtEl>
                      <p:spTgt spid="33"/>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1" presetClass="emph" presetSubtype="2" fill="hold" nodeType="clickEffect">
                                  <p:stCondLst>
                                    <p:cond delay="0"/>
                                  </p:stCondLst>
                                  <p:childTnLst>
                                    <p:animClr clrSpc="rgb" dir="cw">
                                      <p:cBhvr>
                                        <p:cTn id="79" dur="250" fill="hold"/>
                                        <p:tgtEl>
                                          <p:spTgt spid="33"/>
                                        </p:tgtEl>
                                        <p:attrNameLst>
                                          <p:attrName>fillcolor</p:attrName>
                                        </p:attrNameLst>
                                      </p:cBhvr>
                                      <p:to>
                                        <a:srgbClr val="FFF2CC"/>
                                      </p:to>
                                    </p:animClr>
                                    <p:set>
                                      <p:cBhvr>
                                        <p:cTn id="80" dur="250" fill="hold"/>
                                        <p:tgtEl>
                                          <p:spTgt spid="33"/>
                                        </p:tgtEl>
                                        <p:attrNameLst>
                                          <p:attrName>fill.type</p:attrName>
                                        </p:attrNameLst>
                                      </p:cBhvr>
                                      <p:to>
                                        <p:strVal val="solid"/>
                                      </p:to>
                                    </p:set>
                                    <p:set>
                                      <p:cBhvr>
                                        <p:cTn id="81" dur="250" fill="hold"/>
                                        <p:tgtEl>
                                          <p:spTgt spid="3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36"/>
                                        </p:tgtEl>
                                        <p:attrNameLst>
                                          <p:attrName>style.visibility</p:attrName>
                                        </p:attrNameLst>
                                      </p:cBhvr>
                                      <p:to>
                                        <p:strVal val="visible"/>
                                      </p:to>
                                    </p:set>
                                    <p:anim calcmode="lin" valueType="num">
                                      <p:cBhvr>
                                        <p:cTn id="84" dur="250" fill="hold"/>
                                        <p:tgtEl>
                                          <p:spTgt spid="36"/>
                                        </p:tgtEl>
                                        <p:attrNameLst>
                                          <p:attrName>ppt_w</p:attrName>
                                        </p:attrNameLst>
                                      </p:cBhvr>
                                      <p:tavLst>
                                        <p:tav tm="0">
                                          <p:val>
                                            <p:strVal val="4*#ppt_w"/>
                                          </p:val>
                                        </p:tav>
                                        <p:tav tm="100000">
                                          <p:val>
                                            <p:strVal val="#ppt_w"/>
                                          </p:val>
                                        </p:tav>
                                      </p:tavLst>
                                    </p:anim>
                                    <p:anim calcmode="lin" valueType="num">
                                      <p:cBhvr>
                                        <p:cTn id="85"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33"/>
                                        </p:tgtEl>
                                        <p:attrNameLst>
                                          <p:attrName>fillcolor</p:attrName>
                                        </p:attrNameLst>
                                      </p:cBhvr>
                                      <p:to>
                                        <a:srgbClr val="FFFF00"/>
                                      </p:to>
                                    </p:animClr>
                                    <p:set>
                                      <p:cBhvr>
                                        <p:cTn id="88" dur="250" fill="hold"/>
                                        <p:tgtEl>
                                          <p:spTgt spid="33"/>
                                        </p:tgtEl>
                                        <p:attrNameLst>
                                          <p:attrName>fill.type</p:attrName>
                                        </p:attrNameLst>
                                      </p:cBhvr>
                                      <p:to>
                                        <p:strVal val="solid"/>
                                      </p:to>
                                    </p:set>
                                    <p:set>
                                      <p:cBhvr>
                                        <p:cTn id="89" dur="250" fill="hold"/>
                                        <p:tgtEl>
                                          <p:spTgt spid="33"/>
                                        </p:tgtEl>
                                        <p:attrNameLst>
                                          <p:attrName>fill.on</p:attrName>
                                        </p:attrNameLst>
                                      </p:cBhvr>
                                      <p:to>
                                        <p:strVal val="true"/>
                                      </p:to>
                                    </p:set>
                                  </p:childTnLst>
                                </p:cTn>
                              </p:par>
                            </p:childTnLst>
                          </p:cTn>
                        </p:par>
                      </p:childTnLst>
                    </p:cTn>
                  </p:par>
                </p:childTnLst>
              </p:cTn>
              <p:nextCondLst>
                <p:cond evt="onClick" delay="0">
                  <p:tgtEl>
                    <p:spTgt spid="33"/>
                  </p:tgtEl>
                </p:cond>
              </p:nextCondLst>
            </p:seq>
          </p:childTnLst>
        </p:cTn>
      </p:par>
    </p:tnLst>
    <p:bldLst>
      <p:bldP spid="29" grpId="0" animBg="1"/>
      <p:bldP spid="30" grpId="0" animBg="1"/>
      <p:bldP spid="31" grpId="0" animBg="1"/>
      <p:bldP spid="32" grpId="0" animBg="1"/>
      <p:bldP spid="3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ADMIN\Desktop\Tai nguyen thiet ke tro choi\Khi con qua song\cartoon_natural_landscape_vector_278572.jpg"/>
          <p:cNvPicPr>
            <a:picLocks noChangeAspect="1" noChangeArrowheads="1"/>
          </p:cNvPicPr>
          <p:nvPr/>
        </p:nvPicPr>
        <p:blipFill>
          <a:blip r:embed="rId5"/>
          <a:srcRect/>
          <a:stretch>
            <a:fillRect/>
          </a:stretch>
        </p:blipFill>
        <p:spPr bwMode="auto">
          <a:xfrm>
            <a:off x="145473" y="14288"/>
            <a:ext cx="8915399" cy="5143500"/>
          </a:xfrm>
          <a:prstGeom prst="rect">
            <a:avLst/>
          </a:prstGeom>
          <a:noFill/>
          <a:ln w="9525">
            <a:noFill/>
            <a:miter lim="800000"/>
            <a:headEnd/>
            <a:tailEnd/>
          </a:ln>
        </p:spPr>
      </p:pic>
      <p:pic>
        <p:nvPicPr>
          <p:cNvPr id="11267" name="Picture 2" descr="Kết quả hình ảnh cho panda cartoon"/>
          <p:cNvPicPr>
            <a:picLocks noChangeAspect="1" noChangeArrowheads="1"/>
          </p:cNvPicPr>
          <p:nvPr/>
        </p:nvPicPr>
        <p:blipFill>
          <a:blip r:embed="rId6" cstate="print"/>
          <a:srcRect/>
          <a:stretch>
            <a:fillRect/>
          </a:stretch>
        </p:blipFill>
        <p:spPr bwMode="auto">
          <a:xfrm>
            <a:off x="4235161" y="3270648"/>
            <a:ext cx="1071563" cy="1887140"/>
          </a:xfrm>
          <a:prstGeom prst="rect">
            <a:avLst/>
          </a:prstGeom>
          <a:noFill/>
          <a:ln w="9525">
            <a:noFill/>
            <a:miter lim="800000"/>
            <a:headEnd/>
            <a:tailEnd/>
          </a:ln>
        </p:spPr>
      </p:pic>
      <p:pic>
        <p:nvPicPr>
          <p:cNvPr id="11268" name="Picture 5" descr="C:\Users\ADMIN\Desktop\Tai nguyen thiet ke tro choi\Bảng gỗ\tro ve.png">
            <a:hlinkClick r:id="rId7" action="ppaction://hlinksldjump"/>
          </p:cNvPr>
          <p:cNvPicPr>
            <a:picLocks noChangeAspect="1" noChangeArrowheads="1"/>
          </p:cNvPicPr>
          <p:nvPr/>
        </p:nvPicPr>
        <p:blipFill>
          <a:blip r:embed="rId8" cstate="print"/>
          <a:srcRect/>
          <a:stretch>
            <a:fillRect/>
          </a:stretch>
        </p:blipFill>
        <p:spPr bwMode="auto">
          <a:xfrm>
            <a:off x="1440657" y="38100"/>
            <a:ext cx="932260" cy="294085"/>
          </a:xfrm>
          <a:prstGeom prst="rect">
            <a:avLst/>
          </a:prstGeom>
          <a:noFill/>
          <a:ln w="9525">
            <a:noFill/>
            <a:miter lim="800000"/>
            <a:headEnd/>
            <a:tailEnd/>
          </a:ln>
        </p:spPr>
      </p:pic>
      <p:sp>
        <p:nvSpPr>
          <p:cNvPr id="29" name="Snip Diagonal Corner Rectangle 3">
            <a:extLst>
              <a:ext uri="{FF2B5EF4-FFF2-40B4-BE49-F238E27FC236}">
                <a16:creationId xmlns:a16="http://schemas.microsoft.com/office/drawing/2014/main" id="{53E9BA6D-CD52-4519-A945-6F6854581672}"/>
              </a:ext>
            </a:extLst>
          </p:cNvPr>
          <p:cNvSpPr/>
          <p:nvPr/>
        </p:nvSpPr>
        <p:spPr>
          <a:xfrm>
            <a:off x="1130440" y="382624"/>
            <a:ext cx="6673129" cy="59792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2800" b="1" dirty="0">
                <a:solidFill>
                  <a:srgbClr val="0000CC"/>
                </a:solidFill>
                <a:latin typeface="Times New Roman" pitchFamily="18" charset="0"/>
                <a:cs typeface="Times New Roman" pitchFamily="18" charset="0"/>
              </a:rPr>
              <a:t>Câu </a:t>
            </a:r>
            <a:r>
              <a:rPr lang="en-US" sz="2800" b="1" dirty="0">
                <a:solidFill>
                  <a:srgbClr val="0000CC"/>
                </a:solidFill>
                <a:latin typeface="Times New Roman" pitchFamily="18" charset="0"/>
                <a:cs typeface="Times New Roman" pitchFamily="18" charset="0"/>
              </a:rPr>
              <a:t>3</a:t>
            </a:r>
            <a:r>
              <a:rPr lang="vi-VN"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Công</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thức</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cấu</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tạo</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của</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một</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chất</a:t>
            </a:r>
            <a:endParaRPr lang="vi-VN" sz="2800" b="1" dirty="0">
              <a:solidFill>
                <a:srgbClr val="0000CC"/>
              </a:solidFill>
              <a:latin typeface="Times New Roman" pitchFamily="18" charset="0"/>
              <a:cs typeface="Times New Roman" pitchFamily="18" charset="0"/>
            </a:endParaRPr>
          </a:p>
        </p:txBody>
      </p:sp>
      <p:sp>
        <p:nvSpPr>
          <p:cNvPr id="30" name="Rectangle 29">
            <a:extLst>
              <a:ext uri="{FF2B5EF4-FFF2-40B4-BE49-F238E27FC236}">
                <a16:creationId xmlns:a16="http://schemas.microsoft.com/office/drawing/2014/main" id="{92A2CD9D-F994-45EE-B244-BD8FC685915F}"/>
              </a:ext>
            </a:extLst>
          </p:cNvPr>
          <p:cNvSpPr/>
          <p:nvPr/>
        </p:nvSpPr>
        <p:spPr>
          <a:xfrm>
            <a:off x="249382" y="2860857"/>
            <a:ext cx="4114800" cy="13786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514350">
              <a:defRPr/>
            </a:pPr>
            <a:r>
              <a:rPr lang="en-US" sz="2400" dirty="0" smtClean="0">
                <a:solidFill>
                  <a:srgbClr val="FF0000"/>
                </a:solidFill>
                <a:latin typeface="Times New Roman" panose="02020603050405020304" pitchFamily="18" charset="0"/>
                <a:cs typeface="Times New Roman" panose="02020603050405020304" pitchFamily="18" charset="0"/>
              </a:rPr>
              <a:t>C. </a:t>
            </a:r>
            <a:r>
              <a:rPr lang="en-US" sz="2400" dirty="0" err="1">
                <a:solidFill>
                  <a:srgbClr val="FF0000"/>
                </a:solidFill>
                <a:latin typeface="Times New Roman" panose="02020603050405020304" pitchFamily="18" charset="0"/>
                <a:cs typeface="Times New Roman" panose="02020603050405020304" pitchFamily="18" charset="0"/>
              </a:rPr>
              <a:t>cho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biết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trật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tự</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liên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cách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thức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liên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giữa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nguyên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tử</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tử</a:t>
            </a:r>
            <a:r>
              <a:rPr lang="en-US" sz="2400" dirty="0">
                <a:solidFill>
                  <a:srgbClr val="FF0000"/>
                </a:solidFill>
                <a:latin typeface="Times New Roman" panose="02020603050405020304" pitchFamily="18" charset="0"/>
                <a:cs typeface="Times New Roman" panose="02020603050405020304" pitchFamily="18" charset="0"/>
              </a:rPr>
              <a:t>.</a:t>
            </a:r>
          </a:p>
          <a:p>
            <a:pPr defTabSz="514350">
              <a:defRPr/>
            </a:pPr>
            <a:endParaRPr lang="vi-VN" sz="2400" b="1" dirty="0">
              <a:solidFill>
                <a:srgbClr val="FF0000"/>
              </a:solidFill>
              <a:latin typeface="Times New Roman" pitchFamily="18" charset="0"/>
              <a:cs typeface="Times New Roman" pitchFamily="18" charset="0"/>
            </a:endParaRPr>
          </a:p>
        </p:txBody>
      </p:sp>
      <p:sp>
        <p:nvSpPr>
          <p:cNvPr id="31" name="Rectangle 30">
            <a:extLst>
              <a:ext uri="{FF2B5EF4-FFF2-40B4-BE49-F238E27FC236}">
                <a16:creationId xmlns:a16="http://schemas.microsoft.com/office/drawing/2014/main" id="{3E9A1044-06ED-4F41-962B-2D9C89437221}"/>
              </a:ext>
            </a:extLst>
          </p:cNvPr>
          <p:cNvSpPr/>
          <p:nvPr/>
        </p:nvSpPr>
        <p:spPr>
          <a:xfrm>
            <a:off x="5221765" y="1173678"/>
            <a:ext cx="3631296" cy="13786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514350">
              <a:defRPr/>
            </a:pPr>
            <a:r>
              <a:rPr lang="en-US" sz="2400" b="1" dirty="0">
                <a:solidFill>
                  <a:srgbClr val="FF0000"/>
                </a:solidFill>
                <a:latin typeface="Times New Roman" panose="02020603050405020304" pitchFamily="18" charset="0"/>
                <a:cs typeface="Times New Roman" panose="02020603050405020304" pitchFamily="18" charset="0"/>
              </a:rPr>
              <a:t>B</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biết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số</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lượng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nguyên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tử</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mỗi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nguyên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tố</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tử</a:t>
            </a:r>
            <a:r>
              <a:rPr lang="en-US" sz="2400" dirty="0">
                <a:solidFill>
                  <a:srgbClr val="FF0000"/>
                </a:solidFill>
                <a:latin typeface="Times New Roman" panose="02020603050405020304" pitchFamily="18" charset="0"/>
                <a:cs typeface="Times New Roman" panose="02020603050405020304" pitchFamily="18" charset="0"/>
              </a:rPr>
              <a:t>.</a:t>
            </a:r>
          </a:p>
          <a:p>
            <a:pPr defTabSz="514350">
              <a:defRPr/>
            </a:pPr>
            <a:r>
              <a:rPr lang="en-US" sz="2400" b="1" dirty="0" smtClean="0">
                <a:solidFill>
                  <a:srgbClr val="FF0000"/>
                </a:solidFill>
                <a:latin typeface="Times New Roman" panose="02020603050405020304" pitchFamily="18" charset="0"/>
                <a:cs typeface="Times New Roman" panose="02020603050405020304" pitchFamily="18" charset="0"/>
              </a:rPr>
              <a:t> </a:t>
            </a:r>
            <a:endParaRPr lang="vi-VN" sz="2400" b="1" dirty="0">
              <a:solidFill>
                <a:srgbClr val="FF0000"/>
              </a:solidFill>
              <a:latin typeface="Times New Roman" pitchFamily="18" charset="0"/>
              <a:cs typeface="Times New Roman" pitchFamily="18" charset="0"/>
            </a:endParaRPr>
          </a:p>
        </p:txBody>
      </p:sp>
      <p:sp>
        <p:nvSpPr>
          <p:cNvPr id="32" name="Rectangle 31">
            <a:extLst>
              <a:ext uri="{FF2B5EF4-FFF2-40B4-BE49-F238E27FC236}">
                <a16:creationId xmlns:a16="http://schemas.microsoft.com/office/drawing/2014/main" id="{C4FEBAC1-149B-4BF1-8D47-BFDF02D7E443}"/>
              </a:ext>
            </a:extLst>
          </p:cNvPr>
          <p:cNvSpPr/>
          <p:nvPr/>
        </p:nvSpPr>
        <p:spPr>
          <a:xfrm>
            <a:off x="5221765" y="2797855"/>
            <a:ext cx="3631296" cy="13786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514350">
              <a:defRPr/>
            </a:pPr>
            <a:r>
              <a:rPr lang="en-US" sz="2400" dirty="0">
                <a:solidFill>
                  <a:srgbClr val="FF0000"/>
                </a:solidFill>
                <a:latin typeface="Times New Roman" panose="02020603050405020304" pitchFamily="18" charset="0"/>
                <a:cs typeface="Times New Roman" panose="02020603050405020304" pitchFamily="18" charset="0"/>
              </a:rPr>
              <a:t>D</a:t>
            </a:r>
            <a:r>
              <a:rPr lang="en-US" sz="2400" dirty="0" smtClean="0">
                <a:solidFill>
                  <a:srgbClr val="FF0000"/>
                </a:solidFill>
                <a:latin typeface="Times New Roman" panose="02020603050405020304" pitchFamily="18" charset="0"/>
                <a:cs typeface="Times New Roman" panose="02020603050405020304" pitchFamily="18" charset="0"/>
              </a:rPr>
              <a:t>.</a:t>
            </a:r>
            <a:r>
              <a:rPr lang="en-US" sz="2400" b="1" dirty="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cho</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biết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nguyên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tố</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hoá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học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tử</a:t>
            </a:r>
            <a:r>
              <a:rPr lang="en-US" sz="2400" dirty="0">
                <a:solidFill>
                  <a:srgbClr val="FF0000"/>
                </a:solidFill>
                <a:latin typeface="Times New Roman" panose="02020603050405020304" pitchFamily="18" charset="0"/>
                <a:cs typeface="Times New Roman" panose="02020603050405020304" pitchFamily="18" charset="0"/>
              </a:rPr>
              <a:t>.</a:t>
            </a:r>
          </a:p>
          <a:p>
            <a:pPr defTabSz="514350">
              <a:defRPr/>
            </a:pPr>
            <a:endParaRPr lang="vi-VN" sz="2400" b="1" dirty="0">
              <a:solidFill>
                <a:srgbClr val="FF0000"/>
              </a:solidFill>
              <a:latin typeface="Times New Roman" pitchFamily="18" charset="0"/>
              <a:cs typeface="Times New Roman" pitchFamily="18" charset="0"/>
            </a:endParaRPr>
          </a:p>
          <a:p>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29956EC1-0AE0-40D4-B5F7-5BB025A29200}"/>
              </a:ext>
            </a:extLst>
          </p:cNvPr>
          <p:cNvSpPr/>
          <p:nvPr/>
        </p:nvSpPr>
        <p:spPr>
          <a:xfrm>
            <a:off x="249382" y="1171787"/>
            <a:ext cx="4114799" cy="13805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514350">
              <a:defRPr/>
            </a:pPr>
            <a:r>
              <a:rPr lang="en-US" sz="2400" b="1" dirty="0" smtClean="0">
                <a:solidFill>
                  <a:srgbClr val="FF0000"/>
                </a:solidFill>
                <a:latin typeface="Times New Roman" panose="02020603050405020304" pitchFamily="18" charset="0"/>
                <a:cs typeface="Times New Roman" panose="02020603050405020304" pitchFamily="18" charset="0"/>
              </a:rPr>
              <a:t>A. </a:t>
            </a:r>
            <a:r>
              <a:rPr lang="en-US" sz="2400" dirty="0" err="1">
                <a:solidFill>
                  <a:srgbClr val="FF0000"/>
                </a:solidFill>
                <a:latin typeface="Times New Roman" panose="02020603050405020304" pitchFamily="18" charset="0"/>
                <a:cs typeface="Times New Roman" panose="02020603050405020304" pitchFamily="18" charset="0"/>
              </a:rPr>
              <a:t>chỉ</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biết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thành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tử</a:t>
            </a:r>
            <a:r>
              <a:rPr lang="en-US" sz="2400" dirty="0" smtClean="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34" name="Picture 33">
            <a:extLst>
              <a:ext uri="{FF2B5EF4-FFF2-40B4-BE49-F238E27FC236}">
                <a16:creationId xmlns:a16="http://schemas.microsoft.com/office/drawing/2014/main" id="{ABF230F0-6CDB-4C27-B62C-DE39D1656725}"/>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641432" y="3713245"/>
            <a:ext cx="497890" cy="398283"/>
          </a:xfrm>
          <a:prstGeom prst="rect">
            <a:avLst/>
          </a:prstGeom>
        </p:spPr>
      </p:pic>
      <p:pic>
        <p:nvPicPr>
          <p:cNvPr id="35" name="Picture 34">
            <a:extLst>
              <a:ext uri="{FF2B5EF4-FFF2-40B4-BE49-F238E27FC236}">
                <a16:creationId xmlns:a16="http://schemas.microsoft.com/office/drawing/2014/main" id="{0D189C67-ADB9-445D-AF3B-0ECE4043FF98}"/>
              </a:ext>
            </a:extLst>
          </p:cNvPr>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8007495" y="3684884"/>
            <a:ext cx="452552" cy="396050"/>
          </a:xfrm>
          <a:prstGeom prst="rect">
            <a:avLst/>
          </a:prstGeom>
        </p:spPr>
      </p:pic>
      <p:pic>
        <p:nvPicPr>
          <p:cNvPr id="36" name="Picture 35"/>
          <p:cNvPicPr>
            <a:picLocks noChangeAspect="1" noChangeArrowheads="1"/>
          </p:cNvPicPr>
          <p:nvPr/>
        </p:nvPicPr>
        <p:blipFill>
          <a:blip r:embed="rId11"/>
          <a:srcRect/>
          <a:stretch>
            <a:fillRect/>
          </a:stretch>
        </p:blipFill>
        <p:spPr bwMode="auto">
          <a:xfrm>
            <a:off x="3690731" y="2010971"/>
            <a:ext cx="452438" cy="397669"/>
          </a:xfrm>
          <a:prstGeom prst="rect">
            <a:avLst/>
          </a:prstGeom>
          <a:noFill/>
          <a:ln w="9525">
            <a:noFill/>
            <a:miter lim="800000"/>
            <a:headEnd/>
            <a:tailEnd/>
          </a:ln>
        </p:spPr>
      </p:pic>
      <p:pic>
        <p:nvPicPr>
          <p:cNvPr id="37" name="Picture 36"/>
          <p:cNvPicPr>
            <a:picLocks noChangeAspect="1" noChangeArrowheads="1"/>
          </p:cNvPicPr>
          <p:nvPr/>
        </p:nvPicPr>
        <p:blipFill>
          <a:blip r:embed="rId11"/>
          <a:srcRect/>
          <a:stretch>
            <a:fillRect/>
          </a:stretch>
        </p:blipFill>
        <p:spPr bwMode="auto">
          <a:xfrm>
            <a:off x="8091174" y="2057400"/>
            <a:ext cx="421812" cy="397669"/>
          </a:xfrm>
          <a:prstGeom prst="rect">
            <a:avLst/>
          </a:prstGeom>
          <a:noFill/>
          <a:ln w="9525">
            <a:noFill/>
            <a:miter lim="800000"/>
            <a:headEnd/>
            <a:tailEnd/>
          </a:ln>
        </p:spPr>
      </p:pic>
    </p:spTree>
    <p:extLst>
      <p:ext uri="{BB962C8B-B14F-4D97-AF65-F5344CB8AC3E}">
        <p14:creationId xmlns:p14="http://schemas.microsoft.com/office/powerpoint/2010/main" val="12071248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anim calcmode="lin" valueType="num">
                                      <p:cBhvr>
                                        <p:cTn id="18" dur="500" fill="hold"/>
                                        <p:tgtEl>
                                          <p:spTgt spid="31"/>
                                        </p:tgtEl>
                                        <p:attrNameLst>
                                          <p:attrName>ppt_x</p:attrName>
                                        </p:attrNameLst>
                                      </p:cBhvr>
                                      <p:tavLst>
                                        <p:tav tm="0">
                                          <p:val>
                                            <p:strVal val="#ppt_x"/>
                                          </p:val>
                                        </p:tav>
                                        <p:tav tm="100000">
                                          <p:val>
                                            <p:strVal val="#ppt_x"/>
                                          </p:val>
                                        </p:tav>
                                      </p:tavLst>
                                    </p:anim>
                                    <p:anim calcmode="lin" valueType="num">
                                      <p:cBhvr>
                                        <p:cTn id="19" dur="5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anim calcmode="lin" valueType="num">
                                      <p:cBhvr>
                                        <p:cTn id="23" dur="500" fill="hold"/>
                                        <p:tgtEl>
                                          <p:spTgt spid="32"/>
                                        </p:tgtEl>
                                        <p:attrNameLst>
                                          <p:attrName>ppt_x</p:attrName>
                                        </p:attrNameLst>
                                      </p:cBhvr>
                                      <p:tavLst>
                                        <p:tav tm="0">
                                          <p:val>
                                            <p:strVal val="#ppt_x"/>
                                          </p:val>
                                        </p:tav>
                                        <p:tav tm="100000">
                                          <p:val>
                                            <p:strVal val="#ppt_x"/>
                                          </p:val>
                                        </p:tav>
                                      </p:tavLst>
                                    </p:anim>
                                    <p:anim calcmode="lin" valueType="num">
                                      <p:cBhvr>
                                        <p:cTn id="24" dur="500" fill="hold"/>
                                        <p:tgtEl>
                                          <p:spTgt spid="3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anim calcmode="lin" valueType="num">
                                      <p:cBhvr>
                                        <p:cTn id="28" dur="500" fill="hold"/>
                                        <p:tgtEl>
                                          <p:spTgt spid="33"/>
                                        </p:tgtEl>
                                        <p:attrNameLst>
                                          <p:attrName>ppt_x</p:attrName>
                                        </p:attrNameLst>
                                      </p:cBhvr>
                                      <p:tavLst>
                                        <p:tav tm="0">
                                          <p:val>
                                            <p:strVal val="#ppt_x"/>
                                          </p:val>
                                        </p:tav>
                                        <p:tav tm="100000">
                                          <p:val>
                                            <p:strVal val="#ppt_x"/>
                                          </p:val>
                                        </p:tav>
                                      </p:tavLst>
                                    </p:anim>
                                    <p:anim calcmode="lin" valueType="num">
                                      <p:cBhvr>
                                        <p:cTn id="29"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0"/>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1" presetClass="emph" presetSubtype="2" fill="hold" nodeType="clickEffect">
                                  <p:stCondLst>
                                    <p:cond delay="0"/>
                                  </p:stCondLst>
                                  <p:childTnLst>
                                    <p:animClr clrSpc="rgb" dir="cw">
                                      <p:cBhvr>
                                        <p:cTn id="34" dur="250" fill="hold"/>
                                        <p:tgtEl>
                                          <p:spTgt spid="30"/>
                                        </p:tgtEl>
                                        <p:attrNameLst>
                                          <p:attrName>fillcolor</p:attrName>
                                        </p:attrNameLst>
                                      </p:cBhvr>
                                      <p:to>
                                        <a:srgbClr val="FFF2CC"/>
                                      </p:to>
                                    </p:animClr>
                                    <p:set>
                                      <p:cBhvr>
                                        <p:cTn id="35" dur="250" fill="hold"/>
                                        <p:tgtEl>
                                          <p:spTgt spid="30"/>
                                        </p:tgtEl>
                                        <p:attrNameLst>
                                          <p:attrName>fill.type</p:attrName>
                                        </p:attrNameLst>
                                      </p:cBhvr>
                                      <p:to>
                                        <p:strVal val="solid"/>
                                      </p:to>
                                    </p:set>
                                    <p:set>
                                      <p:cBhvr>
                                        <p:cTn id="36" dur="250" fill="hold"/>
                                        <p:tgtEl>
                                          <p:spTgt spid="3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34"/>
                                        </p:tgtEl>
                                        <p:attrNameLst>
                                          <p:attrName>style.visibility</p:attrName>
                                        </p:attrNameLst>
                                      </p:cBhvr>
                                      <p:to>
                                        <p:strVal val="visible"/>
                                      </p:to>
                                    </p:set>
                                    <p:anim calcmode="lin" valueType="num">
                                      <p:cBhvr>
                                        <p:cTn id="39" dur="250" fill="hold"/>
                                        <p:tgtEl>
                                          <p:spTgt spid="34"/>
                                        </p:tgtEl>
                                        <p:attrNameLst>
                                          <p:attrName>ppt_w</p:attrName>
                                        </p:attrNameLst>
                                      </p:cBhvr>
                                      <p:tavLst>
                                        <p:tav tm="0">
                                          <p:val>
                                            <p:strVal val="4*#ppt_w"/>
                                          </p:val>
                                        </p:tav>
                                        <p:tav tm="100000">
                                          <p:val>
                                            <p:strVal val="#ppt_w"/>
                                          </p:val>
                                        </p:tav>
                                      </p:tavLst>
                                    </p:anim>
                                    <p:anim calcmode="lin" valueType="num">
                                      <p:cBhvr>
                                        <p:cTn id="40" dur="250" fill="hold"/>
                                        <p:tgtEl>
                                          <p:spTgt spid="3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30"/>
                                        </p:tgtEl>
                                        <p:attrNameLst>
                                          <p:attrName>fillcolor</p:attrName>
                                        </p:attrNameLst>
                                      </p:cBhvr>
                                      <p:to>
                                        <a:srgbClr val="00B050"/>
                                      </p:to>
                                    </p:animClr>
                                    <p:set>
                                      <p:cBhvr>
                                        <p:cTn id="43" dur="250" fill="hold"/>
                                        <p:tgtEl>
                                          <p:spTgt spid="30"/>
                                        </p:tgtEl>
                                        <p:attrNameLst>
                                          <p:attrName>fill.type</p:attrName>
                                        </p:attrNameLst>
                                      </p:cBhvr>
                                      <p:to>
                                        <p:strVal val="solid"/>
                                      </p:to>
                                    </p:set>
                                    <p:set>
                                      <p:cBhvr>
                                        <p:cTn id="44" dur="250" fill="hold"/>
                                        <p:tgtEl>
                                          <p:spTgt spid="30"/>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45" restart="whenNotActive" fill="hold" evtFilter="cancelBubble" nodeType="interactiveSeq">
                <p:stCondLst>
                  <p:cond evt="onClick" delay="0">
                    <p:tgtEl>
                      <p:spTgt spid="31"/>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1" presetClass="emph" presetSubtype="2" fill="hold" nodeType="clickEffect">
                                  <p:stCondLst>
                                    <p:cond delay="0"/>
                                  </p:stCondLst>
                                  <p:childTnLst>
                                    <p:animClr clrSpc="rgb" dir="cw">
                                      <p:cBhvr>
                                        <p:cTn id="49" dur="250" fill="hold"/>
                                        <p:tgtEl>
                                          <p:spTgt spid="31"/>
                                        </p:tgtEl>
                                        <p:attrNameLst>
                                          <p:attrName>fillcolor</p:attrName>
                                        </p:attrNameLst>
                                      </p:cBhvr>
                                      <p:to>
                                        <a:srgbClr val="FFF2CC"/>
                                      </p:to>
                                    </p:animClr>
                                    <p:set>
                                      <p:cBhvr>
                                        <p:cTn id="50" dur="250" fill="hold"/>
                                        <p:tgtEl>
                                          <p:spTgt spid="31"/>
                                        </p:tgtEl>
                                        <p:attrNameLst>
                                          <p:attrName>fill.type</p:attrName>
                                        </p:attrNameLst>
                                      </p:cBhvr>
                                      <p:to>
                                        <p:strVal val="solid"/>
                                      </p:to>
                                    </p:set>
                                    <p:set>
                                      <p:cBhvr>
                                        <p:cTn id="51" dur="250" fill="hold"/>
                                        <p:tgtEl>
                                          <p:spTgt spid="3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37"/>
                                        </p:tgtEl>
                                        <p:attrNameLst>
                                          <p:attrName>style.visibility</p:attrName>
                                        </p:attrNameLst>
                                      </p:cBhvr>
                                      <p:to>
                                        <p:strVal val="visible"/>
                                      </p:to>
                                    </p:set>
                                    <p:anim calcmode="lin" valueType="num">
                                      <p:cBhvr>
                                        <p:cTn id="54" dur="250" fill="hold"/>
                                        <p:tgtEl>
                                          <p:spTgt spid="37"/>
                                        </p:tgtEl>
                                        <p:attrNameLst>
                                          <p:attrName>ppt_w</p:attrName>
                                        </p:attrNameLst>
                                      </p:cBhvr>
                                      <p:tavLst>
                                        <p:tav tm="0">
                                          <p:val>
                                            <p:strVal val="4*#ppt_w"/>
                                          </p:val>
                                        </p:tav>
                                        <p:tav tm="100000">
                                          <p:val>
                                            <p:strVal val="#ppt_w"/>
                                          </p:val>
                                        </p:tav>
                                      </p:tavLst>
                                    </p:anim>
                                    <p:anim calcmode="lin" valueType="num">
                                      <p:cBhvr>
                                        <p:cTn id="55"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31"/>
                                        </p:tgtEl>
                                        <p:attrNameLst>
                                          <p:attrName>fillcolor</p:attrName>
                                        </p:attrNameLst>
                                      </p:cBhvr>
                                      <p:to>
                                        <a:srgbClr val="FFFF00"/>
                                      </p:to>
                                    </p:animClr>
                                    <p:set>
                                      <p:cBhvr>
                                        <p:cTn id="58" dur="250" fill="hold"/>
                                        <p:tgtEl>
                                          <p:spTgt spid="31"/>
                                        </p:tgtEl>
                                        <p:attrNameLst>
                                          <p:attrName>fill.type</p:attrName>
                                        </p:attrNameLst>
                                      </p:cBhvr>
                                      <p:to>
                                        <p:strVal val="solid"/>
                                      </p:to>
                                    </p:set>
                                    <p:set>
                                      <p:cBhvr>
                                        <p:cTn id="59" dur="250" fill="hold"/>
                                        <p:tgtEl>
                                          <p:spTgt spid="31"/>
                                        </p:tgtEl>
                                        <p:attrNameLst>
                                          <p:attrName>fill.on</p:attrName>
                                        </p:attrNameLst>
                                      </p:cBhvr>
                                      <p:to>
                                        <p:strVal val="true"/>
                                      </p:to>
                                    </p:set>
                                  </p:childTnLst>
                                </p:cTn>
                              </p:par>
                            </p:childTnLst>
                          </p:cTn>
                        </p:par>
                      </p:childTnLst>
                    </p:cTn>
                  </p:par>
                </p:childTnLst>
              </p:cTn>
              <p:nextCondLst>
                <p:cond evt="onClick" delay="0">
                  <p:tgtEl>
                    <p:spTgt spid="31"/>
                  </p:tgtEl>
                </p:cond>
              </p:nextCondLst>
            </p:seq>
            <p:seq concurrent="1" nextAc="seek">
              <p:cTn id="60" restart="whenNotActive" fill="hold" evtFilter="cancelBubble" nodeType="interactiveSeq">
                <p:stCondLst>
                  <p:cond evt="onClick" delay="0">
                    <p:tgtEl>
                      <p:spTgt spid="32"/>
                    </p:tgtEl>
                  </p:cond>
                </p:stCondLst>
                <p:endSync evt="end" delay="0">
                  <p:rtn val="all"/>
                </p:endSync>
                <p:childTnLst>
                  <p:par>
                    <p:cTn id="61" fill="hold" nodeType="clickPar">
                      <p:stCondLst>
                        <p:cond delay="0"/>
                      </p:stCondLst>
                      <p:childTnLst>
                        <p:par>
                          <p:cTn id="62" fill="hold" nodeType="withGroup">
                            <p:stCondLst>
                              <p:cond delay="0"/>
                            </p:stCondLst>
                            <p:childTnLst>
                              <p:par>
                                <p:cTn id="63" presetID="1" presetClass="emph" presetSubtype="2" fill="hold" nodeType="clickEffect">
                                  <p:stCondLst>
                                    <p:cond delay="0"/>
                                  </p:stCondLst>
                                  <p:childTnLst>
                                    <p:animClr clrSpc="rgb" dir="cw">
                                      <p:cBhvr>
                                        <p:cTn id="64" dur="250" fill="hold"/>
                                        <p:tgtEl>
                                          <p:spTgt spid="32"/>
                                        </p:tgtEl>
                                        <p:attrNameLst>
                                          <p:attrName>fillcolor</p:attrName>
                                        </p:attrNameLst>
                                      </p:cBhvr>
                                      <p:to>
                                        <a:srgbClr val="FFF2CC"/>
                                      </p:to>
                                    </p:animClr>
                                    <p:set>
                                      <p:cBhvr>
                                        <p:cTn id="65" dur="250" fill="hold"/>
                                        <p:tgtEl>
                                          <p:spTgt spid="32"/>
                                        </p:tgtEl>
                                        <p:attrNameLst>
                                          <p:attrName>fill.type</p:attrName>
                                        </p:attrNameLst>
                                      </p:cBhvr>
                                      <p:to>
                                        <p:strVal val="solid"/>
                                      </p:to>
                                    </p:set>
                                    <p:set>
                                      <p:cBhvr>
                                        <p:cTn id="66" dur="250" fill="hold"/>
                                        <p:tgtEl>
                                          <p:spTgt spid="3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35"/>
                                        </p:tgtEl>
                                        <p:attrNameLst>
                                          <p:attrName>style.visibility</p:attrName>
                                        </p:attrNameLst>
                                      </p:cBhvr>
                                      <p:to>
                                        <p:strVal val="visible"/>
                                      </p:to>
                                    </p:set>
                                    <p:anim calcmode="lin" valueType="num">
                                      <p:cBhvr>
                                        <p:cTn id="69" dur="250" fill="hold"/>
                                        <p:tgtEl>
                                          <p:spTgt spid="35"/>
                                        </p:tgtEl>
                                        <p:attrNameLst>
                                          <p:attrName>ppt_w</p:attrName>
                                        </p:attrNameLst>
                                      </p:cBhvr>
                                      <p:tavLst>
                                        <p:tav tm="0">
                                          <p:val>
                                            <p:strVal val="4*#ppt_w"/>
                                          </p:val>
                                        </p:tav>
                                        <p:tav tm="100000">
                                          <p:val>
                                            <p:strVal val="#ppt_w"/>
                                          </p:val>
                                        </p:tav>
                                      </p:tavLst>
                                    </p:anim>
                                    <p:anim calcmode="lin" valueType="num">
                                      <p:cBhvr>
                                        <p:cTn id="70" dur="250" fill="hold"/>
                                        <p:tgtEl>
                                          <p:spTgt spid="3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32"/>
                                        </p:tgtEl>
                                        <p:attrNameLst>
                                          <p:attrName>fillcolor</p:attrName>
                                        </p:attrNameLst>
                                      </p:cBhvr>
                                      <p:to>
                                        <a:srgbClr val="FFFF00"/>
                                      </p:to>
                                    </p:animClr>
                                    <p:set>
                                      <p:cBhvr>
                                        <p:cTn id="73" dur="250" fill="hold"/>
                                        <p:tgtEl>
                                          <p:spTgt spid="32"/>
                                        </p:tgtEl>
                                        <p:attrNameLst>
                                          <p:attrName>fill.type</p:attrName>
                                        </p:attrNameLst>
                                      </p:cBhvr>
                                      <p:to>
                                        <p:strVal val="solid"/>
                                      </p:to>
                                    </p:set>
                                    <p:set>
                                      <p:cBhvr>
                                        <p:cTn id="74" dur="250" fill="hold"/>
                                        <p:tgtEl>
                                          <p:spTgt spid="32"/>
                                        </p:tgtEl>
                                        <p:attrNameLst>
                                          <p:attrName>fill.on</p:attrName>
                                        </p:attrNameLst>
                                      </p:cBhvr>
                                      <p:to>
                                        <p:strVal val="true"/>
                                      </p:to>
                                    </p:set>
                                  </p:childTnLst>
                                </p:cTn>
                              </p:par>
                            </p:childTnLst>
                          </p:cTn>
                        </p:par>
                      </p:childTnLst>
                    </p:cTn>
                  </p:par>
                </p:childTnLst>
              </p:cTn>
              <p:nextCondLst>
                <p:cond evt="onClick" delay="0">
                  <p:tgtEl>
                    <p:spTgt spid="32"/>
                  </p:tgtEl>
                </p:cond>
              </p:nextCondLst>
            </p:seq>
            <p:seq concurrent="1" nextAc="seek">
              <p:cTn id="75" restart="whenNotActive" fill="hold" evtFilter="cancelBubble" nodeType="interactiveSeq">
                <p:stCondLst>
                  <p:cond evt="onClick" delay="0">
                    <p:tgtEl>
                      <p:spTgt spid="33"/>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1" presetClass="emph" presetSubtype="2" fill="hold" nodeType="clickEffect">
                                  <p:stCondLst>
                                    <p:cond delay="0"/>
                                  </p:stCondLst>
                                  <p:childTnLst>
                                    <p:animClr clrSpc="rgb" dir="cw">
                                      <p:cBhvr>
                                        <p:cTn id="79" dur="250" fill="hold"/>
                                        <p:tgtEl>
                                          <p:spTgt spid="33"/>
                                        </p:tgtEl>
                                        <p:attrNameLst>
                                          <p:attrName>fillcolor</p:attrName>
                                        </p:attrNameLst>
                                      </p:cBhvr>
                                      <p:to>
                                        <a:srgbClr val="FFF2CC"/>
                                      </p:to>
                                    </p:animClr>
                                    <p:set>
                                      <p:cBhvr>
                                        <p:cTn id="80" dur="250" fill="hold"/>
                                        <p:tgtEl>
                                          <p:spTgt spid="33"/>
                                        </p:tgtEl>
                                        <p:attrNameLst>
                                          <p:attrName>fill.type</p:attrName>
                                        </p:attrNameLst>
                                      </p:cBhvr>
                                      <p:to>
                                        <p:strVal val="solid"/>
                                      </p:to>
                                    </p:set>
                                    <p:set>
                                      <p:cBhvr>
                                        <p:cTn id="81" dur="250" fill="hold"/>
                                        <p:tgtEl>
                                          <p:spTgt spid="3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36"/>
                                        </p:tgtEl>
                                        <p:attrNameLst>
                                          <p:attrName>style.visibility</p:attrName>
                                        </p:attrNameLst>
                                      </p:cBhvr>
                                      <p:to>
                                        <p:strVal val="visible"/>
                                      </p:to>
                                    </p:set>
                                    <p:anim calcmode="lin" valueType="num">
                                      <p:cBhvr>
                                        <p:cTn id="84" dur="250" fill="hold"/>
                                        <p:tgtEl>
                                          <p:spTgt spid="36"/>
                                        </p:tgtEl>
                                        <p:attrNameLst>
                                          <p:attrName>ppt_w</p:attrName>
                                        </p:attrNameLst>
                                      </p:cBhvr>
                                      <p:tavLst>
                                        <p:tav tm="0">
                                          <p:val>
                                            <p:strVal val="4*#ppt_w"/>
                                          </p:val>
                                        </p:tav>
                                        <p:tav tm="100000">
                                          <p:val>
                                            <p:strVal val="#ppt_w"/>
                                          </p:val>
                                        </p:tav>
                                      </p:tavLst>
                                    </p:anim>
                                    <p:anim calcmode="lin" valueType="num">
                                      <p:cBhvr>
                                        <p:cTn id="85"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33"/>
                                        </p:tgtEl>
                                        <p:attrNameLst>
                                          <p:attrName>fillcolor</p:attrName>
                                        </p:attrNameLst>
                                      </p:cBhvr>
                                      <p:to>
                                        <a:srgbClr val="FFFF00"/>
                                      </p:to>
                                    </p:animClr>
                                    <p:set>
                                      <p:cBhvr>
                                        <p:cTn id="88" dur="250" fill="hold"/>
                                        <p:tgtEl>
                                          <p:spTgt spid="33"/>
                                        </p:tgtEl>
                                        <p:attrNameLst>
                                          <p:attrName>fill.type</p:attrName>
                                        </p:attrNameLst>
                                      </p:cBhvr>
                                      <p:to>
                                        <p:strVal val="solid"/>
                                      </p:to>
                                    </p:set>
                                    <p:set>
                                      <p:cBhvr>
                                        <p:cTn id="89" dur="250" fill="hold"/>
                                        <p:tgtEl>
                                          <p:spTgt spid="33"/>
                                        </p:tgtEl>
                                        <p:attrNameLst>
                                          <p:attrName>fill.on</p:attrName>
                                        </p:attrNameLst>
                                      </p:cBhvr>
                                      <p:to>
                                        <p:strVal val="true"/>
                                      </p:to>
                                    </p:set>
                                  </p:childTnLst>
                                </p:cTn>
                              </p:par>
                            </p:childTnLst>
                          </p:cTn>
                        </p:par>
                      </p:childTnLst>
                    </p:cTn>
                  </p:par>
                </p:childTnLst>
              </p:cTn>
              <p:nextCondLst>
                <p:cond evt="onClick" delay="0">
                  <p:tgtEl>
                    <p:spTgt spid="33"/>
                  </p:tgtEl>
                </p:cond>
              </p:nextCondLst>
            </p:seq>
          </p:childTnLst>
        </p:cTn>
      </p:par>
    </p:tnLst>
    <p:bldLst>
      <p:bldP spid="29" grpId="0" animBg="1"/>
      <p:bldP spid="30" grpId="0" animBg="1"/>
      <p:bldP spid="31" grpId="0" animBg="1"/>
      <p:bldP spid="32" grpId="0" animBg="1"/>
      <p:bldP spid="3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6238" y="1121407"/>
            <a:ext cx="2940623" cy="1837889"/>
          </a:xfrm>
          <a:prstGeom prst="rect">
            <a:avLst/>
          </a:prstGeom>
          <a:solidFill>
            <a:schemeClr val="bg1"/>
          </a:solidFill>
          <a:ln w="9525">
            <a:solidFill>
              <a:schemeClr val="tx1"/>
            </a:solidFill>
            <a:miter lim="800000"/>
            <a:headEnd/>
            <a:tailEnd/>
          </a:ln>
        </p:spPr>
      </p:pic>
      <p:sp>
        <p:nvSpPr>
          <p:cNvPr id="1028" name="Text Box 4"/>
          <p:cNvSpPr txBox="1">
            <a:spLocks noChangeArrowheads="1"/>
          </p:cNvSpPr>
          <p:nvPr/>
        </p:nvSpPr>
        <p:spPr bwMode="auto">
          <a:xfrm>
            <a:off x="202613" y="1309255"/>
            <a:ext cx="6078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a:solidFill>
                  <a:schemeClr val="tx1"/>
                </a:solidFill>
                <a:latin typeface="Times New Roman" panose="02020603050405020304" pitchFamily="18" charset="0"/>
              </a:defRPr>
            </a:lvl9pPr>
          </a:lstStyle>
          <a:p>
            <a:pPr algn="l" eaLnBrk="1" hangingPunct="1">
              <a:spcBef>
                <a:spcPct val="50000"/>
              </a:spcBef>
            </a:pPr>
            <a:r>
              <a:rPr lang="en-US" altLang="en-US" sz="2800" b="1" dirty="0" smtClean="0">
                <a:solidFill>
                  <a:srgbClr val="CC3300"/>
                </a:solidFill>
                <a:cs typeface="Times New Roman" panose="02020603050405020304" pitchFamily="18" charset="0"/>
              </a:rPr>
              <a:t>1.</a:t>
            </a:r>
            <a:endParaRPr lang="en-US" altLang="en-US" sz="2800" b="1" dirty="0">
              <a:solidFill>
                <a:srgbClr val="CC3300"/>
              </a:solidFill>
              <a:cs typeface="Times New Roman" panose="02020603050405020304" pitchFamily="18" charset="0"/>
            </a:endParaRPr>
          </a:p>
        </p:txBody>
      </p:sp>
      <p:pic>
        <p:nvPicPr>
          <p:cNvPr id="12800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8925" y="3200399"/>
            <a:ext cx="3475756" cy="1840159"/>
          </a:xfrm>
          <a:prstGeom prst="rect">
            <a:avLst/>
          </a:prstGeom>
          <a:solidFill>
            <a:schemeClr val="bg1"/>
          </a:solidFill>
          <a:ln w="9525">
            <a:solidFill>
              <a:schemeClr val="tx1"/>
            </a:solidFill>
            <a:miter lim="800000"/>
            <a:headEnd/>
            <a:tailEnd/>
          </a:ln>
        </p:spPr>
      </p:pic>
      <p:pic>
        <p:nvPicPr>
          <p:cNvPr id="128013"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4674" y="3200399"/>
            <a:ext cx="2982188" cy="1840159"/>
          </a:xfrm>
          <a:prstGeom prst="rect">
            <a:avLst/>
          </a:prstGeom>
          <a:solidFill>
            <a:srgbClr val="FFFFFF"/>
          </a:solidFill>
          <a:ln w="9525">
            <a:solidFill>
              <a:schemeClr val="tx1"/>
            </a:solidFill>
            <a:miter lim="800000"/>
            <a:headEnd/>
            <a:tailEnd/>
          </a:ln>
        </p:spPr>
      </p:pic>
      <p:pic>
        <p:nvPicPr>
          <p:cNvPr id="128014"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0486" y="1122218"/>
            <a:ext cx="3434195" cy="1837079"/>
          </a:xfrm>
          <a:prstGeom prst="rect">
            <a:avLst/>
          </a:prstGeom>
          <a:solidFill>
            <a:srgbClr val="FFFFFF"/>
          </a:solidFill>
          <a:ln w="9525">
            <a:solidFill>
              <a:schemeClr val="tx1"/>
            </a:solidFill>
            <a:miter lim="800000"/>
            <a:headEnd/>
            <a:tailEnd/>
          </a:ln>
        </p:spPr>
      </p:pic>
      <p:sp>
        <p:nvSpPr>
          <p:cNvPr id="1032" name="Text Box 9"/>
          <p:cNvSpPr txBox="1">
            <a:spLocks noChangeArrowheads="1"/>
          </p:cNvSpPr>
          <p:nvPr/>
        </p:nvSpPr>
        <p:spPr bwMode="auto">
          <a:xfrm>
            <a:off x="4230203" y="1381991"/>
            <a:ext cx="5807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a:solidFill>
                  <a:schemeClr val="tx1"/>
                </a:solidFill>
                <a:latin typeface="Times New Roman" panose="02020603050405020304" pitchFamily="18" charset="0"/>
              </a:defRPr>
            </a:lvl9pPr>
          </a:lstStyle>
          <a:p>
            <a:pPr algn="l" eaLnBrk="1" hangingPunct="1">
              <a:spcBef>
                <a:spcPct val="50000"/>
              </a:spcBef>
            </a:pPr>
            <a:r>
              <a:rPr lang="en-US" altLang="en-US" sz="2800" b="1" dirty="0" smtClean="0">
                <a:solidFill>
                  <a:srgbClr val="CC3300"/>
                </a:solidFill>
                <a:cs typeface="Times New Roman" panose="02020603050405020304" pitchFamily="18" charset="0"/>
              </a:rPr>
              <a:t>2.</a:t>
            </a:r>
            <a:endParaRPr lang="en-US" altLang="en-US" sz="2800" b="1" dirty="0">
              <a:solidFill>
                <a:srgbClr val="CC3300"/>
              </a:solidFill>
              <a:cs typeface="Times New Roman" panose="02020603050405020304" pitchFamily="18" charset="0"/>
            </a:endParaRPr>
          </a:p>
        </p:txBody>
      </p:sp>
      <p:sp>
        <p:nvSpPr>
          <p:cNvPr id="1033" name="Text Box 8"/>
          <p:cNvSpPr txBox="1">
            <a:spLocks noChangeArrowheads="1"/>
          </p:cNvSpPr>
          <p:nvPr/>
        </p:nvSpPr>
        <p:spPr bwMode="auto">
          <a:xfrm>
            <a:off x="153978" y="3969329"/>
            <a:ext cx="5850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a:solidFill>
                  <a:schemeClr val="tx1"/>
                </a:solidFill>
                <a:latin typeface="Times New Roman" panose="02020603050405020304" pitchFamily="18" charset="0"/>
              </a:defRPr>
            </a:lvl9pPr>
          </a:lstStyle>
          <a:p>
            <a:pPr algn="l" eaLnBrk="1" hangingPunct="1">
              <a:spcBef>
                <a:spcPct val="50000"/>
              </a:spcBef>
            </a:pPr>
            <a:r>
              <a:rPr lang="en-US" altLang="en-US" sz="2800" b="1" dirty="0" smtClean="0">
                <a:solidFill>
                  <a:srgbClr val="CC3300"/>
                </a:solidFill>
                <a:cs typeface="Times New Roman" panose="02020603050405020304" pitchFamily="18" charset="0"/>
              </a:rPr>
              <a:t>3.</a:t>
            </a:r>
            <a:endParaRPr lang="en-US" altLang="en-US" sz="2800" b="1" dirty="0">
              <a:solidFill>
                <a:srgbClr val="CC3300"/>
              </a:solidFill>
              <a:cs typeface="Times New Roman" panose="02020603050405020304" pitchFamily="18" charset="0"/>
            </a:endParaRPr>
          </a:p>
        </p:txBody>
      </p:sp>
      <p:sp>
        <p:nvSpPr>
          <p:cNvPr id="1034" name="Text Box 9"/>
          <p:cNvSpPr txBox="1">
            <a:spLocks noChangeArrowheads="1"/>
          </p:cNvSpPr>
          <p:nvPr/>
        </p:nvSpPr>
        <p:spPr bwMode="auto">
          <a:xfrm>
            <a:off x="4173053" y="3787489"/>
            <a:ext cx="6379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a:solidFill>
                  <a:schemeClr val="tx1"/>
                </a:solidFill>
                <a:latin typeface="Times New Roman" panose="02020603050405020304" pitchFamily="18" charset="0"/>
              </a:defRPr>
            </a:lvl9pPr>
          </a:lstStyle>
          <a:p>
            <a:pPr algn="l" eaLnBrk="1" hangingPunct="1">
              <a:spcBef>
                <a:spcPct val="50000"/>
              </a:spcBef>
            </a:pPr>
            <a:r>
              <a:rPr lang="en-US" altLang="en-US" sz="2800" b="1" dirty="0" smtClean="0">
                <a:solidFill>
                  <a:srgbClr val="CC3300"/>
                </a:solidFill>
                <a:cs typeface="Times New Roman" panose="02020603050405020304" pitchFamily="18" charset="0"/>
              </a:rPr>
              <a:t>4.</a:t>
            </a:r>
            <a:endParaRPr lang="en-US" altLang="en-US" sz="2800" b="1" dirty="0">
              <a:solidFill>
                <a:srgbClr val="CC3300"/>
              </a:solidFill>
              <a:cs typeface="Times New Roman" panose="02020603050405020304" pitchFamily="18" charset="0"/>
            </a:endParaRPr>
          </a:p>
        </p:txBody>
      </p:sp>
      <p:sp>
        <p:nvSpPr>
          <p:cNvPr id="34873" name="Text Box 57"/>
          <p:cNvSpPr txBox="1">
            <a:spLocks noChangeArrowheads="1"/>
          </p:cNvSpPr>
          <p:nvPr/>
        </p:nvSpPr>
        <p:spPr bwMode="auto">
          <a:xfrm>
            <a:off x="174046" y="197429"/>
            <a:ext cx="1200150" cy="523220"/>
          </a:xfrm>
          <a:prstGeom prst="rect">
            <a:avLst/>
          </a:prstGeom>
          <a:gradFill rotWithShape="1">
            <a:gsLst>
              <a:gs pos="0">
                <a:srgbClr val="33CC33"/>
              </a:gs>
              <a:gs pos="50000">
                <a:schemeClr val="bg1"/>
              </a:gs>
              <a:gs pos="100000">
                <a:srgbClr val="33CC33"/>
              </a:gs>
            </a:gsLst>
            <a:lin ang="5400000" scaled="1"/>
          </a:gradFill>
          <a:ln w="9525">
            <a:solidFill>
              <a:srgbClr val="996600"/>
            </a:solidFill>
            <a:miter lim="800000"/>
            <a:headEnd/>
            <a:tailEnd/>
          </a:ln>
          <a:effectLst/>
          <a:extLst/>
        </p:spPr>
        <p:txBody>
          <a:bodyPr>
            <a:spAutoFit/>
          </a:bodyPr>
          <a:lstStyle/>
          <a:p>
            <a:pPr>
              <a:spcBef>
                <a:spcPct val="50000"/>
              </a:spcBef>
              <a:defRPr/>
            </a:pP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4</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036" name="Rectangle 61"/>
          <p:cNvSpPr>
            <a:spLocks noChangeArrowheads="1"/>
          </p:cNvSpPr>
          <p:nvPr/>
        </p:nvSpPr>
        <p:spPr bwMode="auto">
          <a:xfrm>
            <a:off x="1704112" y="197424"/>
            <a:ext cx="683648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spcBef>
                <a:spcPct val="50000"/>
              </a:spcBef>
            </a:pPr>
            <a:r>
              <a:rPr lang="en-US" altLang="en-US" sz="2800" b="1" dirty="0" err="1">
                <a:solidFill>
                  <a:srgbClr val="0000FF"/>
                </a:solidFill>
                <a:cs typeface="Times New Roman" panose="02020603050405020304" pitchFamily="18" charset="0"/>
              </a:rPr>
              <a:t>Những</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công</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thức</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cấu</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tạo</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nào</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sau</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đây</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biểu</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diễn</a:t>
            </a:r>
            <a:r>
              <a:rPr lang="en-US" altLang="en-US" sz="2800" dirty="0">
                <a:cs typeface="Times New Roman" panose="02020603050405020304" pitchFamily="18" charset="0"/>
              </a:rPr>
              <a:t> </a:t>
            </a:r>
            <a:r>
              <a:rPr lang="en-US" altLang="en-US" sz="2800" b="1" dirty="0" err="1">
                <a:solidFill>
                  <a:srgbClr val="0000FF"/>
                </a:solidFill>
                <a:cs typeface="Times New Roman" panose="02020603050405020304" pitchFamily="18" charset="0"/>
              </a:rPr>
              <a:t>cùng</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một</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chất</a:t>
            </a:r>
            <a:r>
              <a:rPr lang="en-US" altLang="en-US" sz="2800" b="1" dirty="0">
                <a:solidFill>
                  <a:srgbClr val="0000FF"/>
                </a:solidFill>
                <a:cs typeface="Times New Roman" panose="02020603050405020304" pitchFamily="18" charset="0"/>
              </a:rPr>
              <a:t>?</a:t>
            </a:r>
          </a:p>
        </p:txBody>
      </p:sp>
    </p:spTree>
    <p:extLst>
      <p:ext uri="{BB962C8B-B14F-4D97-AF65-F5344CB8AC3E}">
        <p14:creationId xmlns:p14="http://schemas.microsoft.com/office/powerpoint/2010/main" val="19570135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mph" presetSubtype="2" fill="hold" nodeType="clickEffect">
                                  <p:stCondLst>
                                    <p:cond delay="0"/>
                                  </p:stCondLst>
                                  <p:childTnLst>
                                    <p:animClr clrSpc="rgb" dir="cw">
                                      <p:cBhvr>
                                        <p:cTn id="6" dur="2000" fill="hold"/>
                                        <p:tgtEl>
                                          <p:spTgt spid="128003"/>
                                        </p:tgtEl>
                                        <p:attrNameLst>
                                          <p:attrName>fillcolor</p:attrName>
                                        </p:attrNameLst>
                                      </p:cBhvr>
                                      <p:to>
                                        <a:srgbClr val="00FFFF"/>
                                      </p:to>
                                    </p:animClr>
                                    <p:set>
                                      <p:cBhvr>
                                        <p:cTn id="7" dur="2000" fill="hold"/>
                                        <p:tgtEl>
                                          <p:spTgt spid="128003"/>
                                        </p:tgtEl>
                                        <p:attrNameLst>
                                          <p:attrName>fill.type</p:attrName>
                                        </p:attrNameLst>
                                      </p:cBhvr>
                                      <p:to>
                                        <p:strVal val="solid"/>
                                      </p:to>
                                    </p:set>
                                    <p:set>
                                      <p:cBhvr>
                                        <p:cTn id="8" dur="2000" fill="hold"/>
                                        <p:tgtEl>
                                          <p:spTgt spid="128003"/>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2000" fill="hold"/>
                                        <p:tgtEl>
                                          <p:spTgt spid="128007"/>
                                        </p:tgtEl>
                                        <p:attrNameLst>
                                          <p:attrName>fillcolor</p:attrName>
                                        </p:attrNameLst>
                                      </p:cBhvr>
                                      <p:to>
                                        <a:srgbClr val="00FFFF"/>
                                      </p:to>
                                    </p:animClr>
                                    <p:set>
                                      <p:cBhvr>
                                        <p:cTn id="11" dur="2000" fill="hold"/>
                                        <p:tgtEl>
                                          <p:spTgt spid="128007"/>
                                        </p:tgtEl>
                                        <p:attrNameLst>
                                          <p:attrName>fill.type</p:attrName>
                                        </p:attrNameLst>
                                      </p:cBhvr>
                                      <p:to>
                                        <p:strVal val="solid"/>
                                      </p:to>
                                    </p:set>
                                    <p:set>
                                      <p:cBhvr>
                                        <p:cTn id="12" dur="2000" fill="hold"/>
                                        <p:tgtEl>
                                          <p:spTgt spid="128007"/>
                                        </p:tgtEl>
                                        <p:attrNameLst>
                                          <p:attrName>fill.on</p:attrName>
                                        </p:attrNameLst>
                                      </p:cBhvr>
                                      <p:to>
                                        <p:strVal val="tru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mph" presetSubtype="2" fill="hold" nodeType="clickEffect">
                                  <p:stCondLst>
                                    <p:cond delay="0"/>
                                  </p:stCondLst>
                                  <p:childTnLst>
                                    <p:animClr clrSpc="rgb" dir="cw">
                                      <p:cBhvr>
                                        <p:cTn id="16" dur="2000" fill="hold"/>
                                        <p:tgtEl>
                                          <p:spTgt spid="128013"/>
                                        </p:tgtEl>
                                        <p:attrNameLst>
                                          <p:attrName>fillcolor</p:attrName>
                                        </p:attrNameLst>
                                      </p:cBhvr>
                                      <p:to>
                                        <a:srgbClr val="CC99FF"/>
                                      </p:to>
                                    </p:animClr>
                                    <p:set>
                                      <p:cBhvr>
                                        <p:cTn id="17" dur="2000" fill="hold"/>
                                        <p:tgtEl>
                                          <p:spTgt spid="128013"/>
                                        </p:tgtEl>
                                        <p:attrNameLst>
                                          <p:attrName>fill.type</p:attrName>
                                        </p:attrNameLst>
                                      </p:cBhvr>
                                      <p:to>
                                        <p:strVal val="solid"/>
                                      </p:to>
                                    </p:set>
                                    <p:set>
                                      <p:cBhvr>
                                        <p:cTn id="18" dur="2000" fill="hold"/>
                                        <p:tgtEl>
                                          <p:spTgt spid="128013"/>
                                        </p:tgtEl>
                                        <p:attrNameLst>
                                          <p:attrName>fill.on</p:attrName>
                                        </p:attrNameLst>
                                      </p:cBhvr>
                                      <p:to>
                                        <p:strVal val="true"/>
                                      </p:to>
                                    </p:set>
                                  </p:childTnLst>
                                </p:cTn>
                              </p:par>
                              <p:par>
                                <p:cTn id="19" presetID="1" presetClass="emph" presetSubtype="2" fill="hold" nodeType="withEffect">
                                  <p:stCondLst>
                                    <p:cond delay="0"/>
                                  </p:stCondLst>
                                  <p:childTnLst>
                                    <p:animClr clrSpc="rgb" dir="cw">
                                      <p:cBhvr>
                                        <p:cTn id="20" dur="2000" fill="hold"/>
                                        <p:tgtEl>
                                          <p:spTgt spid="128014"/>
                                        </p:tgtEl>
                                        <p:attrNameLst>
                                          <p:attrName>fillcolor</p:attrName>
                                        </p:attrNameLst>
                                      </p:cBhvr>
                                      <p:to>
                                        <a:srgbClr val="CC99FF"/>
                                      </p:to>
                                    </p:animClr>
                                    <p:set>
                                      <p:cBhvr>
                                        <p:cTn id="21" dur="2000" fill="hold"/>
                                        <p:tgtEl>
                                          <p:spTgt spid="128014"/>
                                        </p:tgtEl>
                                        <p:attrNameLst>
                                          <p:attrName>fill.type</p:attrName>
                                        </p:attrNameLst>
                                      </p:cBhvr>
                                      <p:to>
                                        <p:strVal val="solid"/>
                                      </p:to>
                                    </p:set>
                                    <p:set>
                                      <p:cBhvr>
                                        <p:cTn id="22" dur="2000" fill="hold"/>
                                        <p:tgtEl>
                                          <p:spTgt spid="1280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7" descr="WhitecornerFlower"/>
          <p:cNvPicPr>
            <a:picLocks noChangeAspect="1" noChangeArrowheads="1"/>
          </p:cNvPicPr>
          <p:nvPr/>
        </p:nvPicPr>
        <p:blipFill>
          <a:blip r:embed="rId2"/>
          <a:srcRect/>
          <a:stretch>
            <a:fillRect/>
          </a:stretch>
        </p:blipFill>
        <p:spPr bwMode="auto">
          <a:xfrm>
            <a:off x="8146473" y="3686175"/>
            <a:ext cx="959427" cy="1428750"/>
          </a:xfrm>
          <a:prstGeom prst="rect">
            <a:avLst/>
          </a:prstGeom>
          <a:noFill/>
          <a:ln w="9525">
            <a:noFill/>
            <a:miter lim="800000"/>
            <a:headEnd/>
            <a:tailEnd/>
          </a:ln>
        </p:spPr>
      </p:pic>
      <p:pic>
        <p:nvPicPr>
          <p:cNvPr id="3075" name="Picture 8" descr="WhitecornerFlower"/>
          <p:cNvPicPr>
            <a:picLocks noChangeAspect="1" noChangeArrowheads="1"/>
          </p:cNvPicPr>
          <p:nvPr/>
        </p:nvPicPr>
        <p:blipFill>
          <a:blip r:embed="rId3"/>
          <a:srcRect/>
          <a:stretch>
            <a:fillRect/>
          </a:stretch>
        </p:blipFill>
        <p:spPr bwMode="auto">
          <a:xfrm>
            <a:off x="0" y="0"/>
            <a:ext cx="1070264" cy="1600200"/>
          </a:xfrm>
          <a:prstGeom prst="rect">
            <a:avLst/>
          </a:prstGeom>
          <a:noFill/>
          <a:ln w="9525">
            <a:noFill/>
            <a:miter lim="800000"/>
            <a:headEnd/>
            <a:tailEnd/>
          </a:ln>
        </p:spPr>
      </p:pic>
      <p:sp>
        <p:nvSpPr>
          <p:cNvPr id="3077" name="Text Box 11"/>
          <p:cNvSpPr txBox="1">
            <a:spLocks noChangeArrowheads="1"/>
          </p:cNvSpPr>
          <p:nvPr/>
        </p:nvSpPr>
        <p:spPr bwMode="auto">
          <a:xfrm>
            <a:off x="2667000" y="1543050"/>
            <a:ext cx="4038600" cy="415498"/>
          </a:xfrm>
          <a:prstGeom prst="rect">
            <a:avLst/>
          </a:prstGeom>
          <a:noFill/>
          <a:ln w="9525">
            <a:noFill/>
            <a:miter lim="800000"/>
          </a:ln>
        </p:spPr>
        <p:txBody>
          <a:bodyPr>
            <a:spAutoFit/>
          </a:bodyPr>
          <a:lstStyle/>
          <a:p>
            <a:pPr algn="just" eaLnBrk="0" hangingPunct="0"/>
            <a:endParaRPr lang="vi-VN" sz="2100">
              <a:solidFill>
                <a:srgbClr val="FF0000"/>
              </a:solidFill>
            </a:endParaRPr>
          </a:p>
        </p:txBody>
      </p:sp>
      <p:sp>
        <p:nvSpPr>
          <p:cNvPr id="3078" name="Text Box 12" descr="White marble"/>
          <p:cNvSpPr txBox="1">
            <a:spLocks noChangeArrowheads="1"/>
          </p:cNvSpPr>
          <p:nvPr/>
        </p:nvSpPr>
        <p:spPr bwMode="auto">
          <a:xfrm>
            <a:off x="2369143" y="41563"/>
            <a:ext cx="4810985" cy="646331"/>
          </a:xfrm>
          <a:prstGeom prst="rect">
            <a:avLst/>
          </a:prstGeom>
          <a:noFill/>
          <a:ln w="9525" algn="ctr">
            <a:noFill/>
            <a:miter lim="800000"/>
          </a:ln>
        </p:spPr>
        <p:txBody>
          <a:bodyPr wrap="square">
            <a:spAutoFit/>
          </a:bodyPr>
          <a:lstStyle/>
          <a:p>
            <a:r>
              <a:rPr lang="en-US" sz="3600" b="1" dirty="0" err="1">
                <a:solidFill>
                  <a:srgbClr val="6600FF"/>
                </a:solidFill>
                <a:latin typeface="Times New Roman" panose="02020603050405020304" pitchFamily="18" charset="0"/>
                <a:cs typeface="Times New Roman" panose="02020603050405020304" pitchFamily="18" charset="0"/>
              </a:rPr>
              <a:t>MỤC</a:t>
            </a:r>
            <a:r>
              <a:rPr lang="en-US" sz="3600" b="1" dirty="0">
                <a:solidFill>
                  <a:srgbClr val="6600FF"/>
                </a:solidFill>
                <a:latin typeface="Times New Roman" panose="02020603050405020304" pitchFamily="18" charset="0"/>
                <a:cs typeface="Times New Roman" panose="02020603050405020304" pitchFamily="18" charset="0"/>
              </a:rPr>
              <a:t> </a:t>
            </a:r>
            <a:r>
              <a:rPr lang="en-US" sz="3600" b="1" dirty="0" err="1">
                <a:solidFill>
                  <a:srgbClr val="6600FF"/>
                </a:solidFill>
                <a:latin typeface="Times New Roman" panose="02020603050405020304" pitchFamily="18" charset="0"/>
                <a:cs typeface="Times New Roman" panose="02020603050405020304" pitchFamily="18" charset="0"/>
              </a:rPr>
              <a:t>TIÊU</a:t>
            </a:r>
            <a:r>
              <a:rPr lang="en-US" sz="3600" b="1" dirty="0">
                <a:solidFill>
                  <a:srgbClr val="6600FF"/>
                </a:solidFill>
                <a:latin typeface="Times New Roman" panose="02020603050405020304" pitchFamily="18" charset="0"/>
                <a:cs typeface="Times New Roman" panose="02020603050405020304" pitchFamily="18" charset="0"/>
              </a:rPr>
              <a:t> </a:t>
            </a:r>
            <a:r>
              <a:rPr lang="en-US" sz="3600" b="1" dirty="0" err="1">
                <a:solidFill>
                  <a:srgbClr val="6600FF"/>
                </a:solidFill>
                <a:latin typeface="Times New Roman" panose="02020603050405020304" pitchFamily="18" charset="0"/>
                <a:cs typeface="Times New Roman" panose="02020603050405020304" pitchFamily="18" charset="0"/>
              </a:rPr>
              <a:t>BÀI</a:t>
            </a:r>
            <a:r>
              <a:rPr lang="en-US" sz="3600" b="1" dirty="0">
                <a:solidFill>
                  <a:srgbClr val="6600FF"/>
                </a:solidFill>
                <a:latin typeface="Times New Roman" panose="02020603050405020304" pitchFamily="18" charset="0"/>
                <a:cs typeface="Times New Roman" panose="02020603050405020304" pitchFamily="18" charset="0"/>
              </a:rPr>
              <a:t> </a:t>
            </a:r>
            <a:r>
              <a:rPr lang="en-US" sz="3600" b="1" dirty="0" err="1">
                <a:solidFill>
                  <a:srgbClr val="6600FF"/>
                </a:solidFill>
                <a:latin typeface="Times New Roman" panose="02020603050405020304" pitchFamily="18" charset="0"/>
                <a:cs typeface="Times New Roman" panose="02020603050405020304" pitchFamily="18" charset="0"/>
              </a:rPr>
              <a:t>HỌC</a:t>
            </a:r>
            <a:endParaRPr lang="en-US" sz="3600" b="1" dirty="0">
              <a:solidFill>
                <a:srgbClr val="CC0000"/>
              </a:solidFill>
              <a:latin typeface="Times New Roman" panose="02020603050405020304" pitchFamily="18" charset="0"/>
              <a:cs typeface="Times New Roman" panose="02020603050405020304" pitchFamily="18" charset="0"/>
            </a:endParaRPr>
          </a:p>
        </p:txBody>
      </p:sp>
      <p:sp>
        <p:nvSpPr>
          <p:cNvPr id="3079" name="Text Box 14" descr="White marble"/>
          <p:cNvSpPr txBox="1">
            <a:spLocks noChangeArrowheads="1"/>
          </p:cNvSpPr>
          <p:nvPr/>
        </p:nvSpPr>
        <p:spPr bwMode="auto">
          <a:xfrm>
            <a:off x="4495800" y="1143000"/>
            <a:ext cx="1981200" cy="307777"/>
          </a:xfrm>
          <a:prstGeom prst="rect">
            <a:avLst/>
          </a:prstGeom>
          <a:noFill/>
          <a:ln w="9525" algn="ctr">
            <a:noFill/>
            <a:miter lim="800000"/>
          </a:ln>
        </p:spPr>
        <p:txBody>
          <a:bodyPr>
            <a:spAutoFit/>
          </a:bodyPr>
          <a:lstStyle/>
          <a:p>
            <a:endParaRPr lang="vi-VN">
              <a:latin typeface="Arial" panose="020B0604020202020204" pitchFamily="34" charset="0"/>
            </a:endParaRPr>
          </a:p>
        </p:txBody>
      </p:sp>
      <p:sp>
        <p:nvSpPr>
          <p:cNvPr id="3080" name="Rectangle 15" descr="White marble"/>
          <p:cNvSpPr>
            <a:spLocks noChangeArrowheads="1"/>
          </p:cNvSpPr>
          <p:nvPr/>
        </p:nvSpPr>
        <p:spPr bwMode="auto">
          <a:xfrm>
            <a:off x="838200" y="0"/>
            <a:ext cx="7924800" cy="523220"/>
          </a:xfrm>
          <a:prstGeom prst="rect">
            <a:avLst/>
          </a:prstGeom>
          <a:noFill/>
          <a:ln w="9525" algn="ctr">
            <a:noFill/>
            <a:miter lim="800000"/>
          </a:ln>
        </p:spPr>
        <p:txBody>
          <a:bodyPr>
            <a:spAutoFit/>
          </a:bodyPr>
          <a:lstStyle/>
          <a:p>
            <a:endParaRPr lang="en-US" b="1" i="1">
              <a:solidFill>
                <a:srgbClr val="000066"/>
              </a:solidFill>
              <a:latin typeface="Arial" panose="020B0604020202020204" pitchFamily="34" charset="0"/>
            </a:endParaRPr>
          </a:p>
          <a:p>
            <a:endParaRPr lang="en-US" b="1">
              <a:solidFill>
                <a:srgbClr val="0000FF"/>
              </a:solidFill>
              <a:latin typeface="Arial" panose="020B0604020202020204" pitchFamily="34" charset="0"/>
            </a:endParaRPr>
          </a:p>
        </p:txBody>
      </p:sp>
      <p:sp>
        <p:nvSpPr>
          <p:cNvPr id="54273" name="Rectangle 1"/>
          <p:cNvSpPr>
            <a:spLocks noChangeArrowheads="1"/>
          </p:cNvSpPr>
          <p:nvPr/>
        </p:nvSpPr>
        <p:spPr bwMode="auto">
          <a:xfrm>
            <a:off x="665019" y="678576"/>
            <a:ext cx="7845137" cy="4031873"/>
          </a:xfrm>
          <a:prstGeom prst="rect">
            <a:avLst/>
          </a:prstGeom>
          <a:noFill/>
          <a:ln w="57150">
            <a:solidFill>
              <a:srgbClr val="00B050"/>
            </a:solidFill>
            <a:prstDash val="dash"/>
            <a:miter lim="800000"/>
          </a:ln>
          <a:effectLst/>
        </p:spPr>
        <p:txBody>
          <a:bodyPr vert="horz" wrap="square" lIns="91440" tIns="45720" rIns="91440" bIns="45720" numCol="1" anchor="ctr" anchorCtr="0" compatLnSpc="1">
            <a:spAutoFit/>
          </a:bodyPr>
          <a:lstStyle/>
          <a:p>
            <a:pPr algn="just"/>
            <a:r>
              <a:rPr kumimoji="0" lang="en-US" sz="3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kumimoji="0" lang="en-US" sz="3200" b="0" i="0" u="none" strike="noStrike" cap="none" normalizeH="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3200" b="0" i="0" u="none" strike="noStrike" cap="none" normalizeH="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khái</a:t>
            </a:r>
            <a:r>
              <a:rPr kumimoji="0" lang="en-US" sz="3200" b="0" i="0" u="none" strike="noStrike" cap="none" normalizeH="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cap="none" normalizeH="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niệm</a:t>
            </a:r>
            <a:r>
              <a:rPr kumimoji="0" lang="en-US" sz="3200" b="0" i="0" u="none" strike="noStrike" cap="none" normalizeH="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32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hữu</a:t>
            </a:r>
            <a:r>
              <a:rPr lang="en-US" sz="32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32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32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hữu</a:t>
            </a:r>
            <a:r>
              <a:rPr lang="en-US" sz="32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cơ</a:t>
            </a:r>
            <a:endParaRPr lang="en-US" sz="32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Phân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loại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được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hợp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chất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vô</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cơ</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hợp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chất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hữu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cơ</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dựa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thành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phần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phân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tử</a:t>
            </a:r>
            <a:r>
              <a:rPr lang="en-US" sz="3200" dirty="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pPr algn="just"/>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Phân biệt được CTPT, CTCT và ý nghĩa</a:t>
            </a:r>
            <a:endParaRPr lang="en-US" sz="3200" dirty="0">
              <a:latin typeface="Times New Roman" panose="02020603050405020304" pitchFamily="18" charset="0"/>
              <a:cs typeface="Times New Roman" panose="02020603050405020304" pitchFamily="18" charset="0"/>
            </a:endParaRPr>
          </a:p>
          <a:p>
            <a:pPr algn="just"/>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Nêu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được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đặc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điểm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cấu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tạo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hợp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chất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hữu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cơ</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giải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thích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tại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sao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số</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lượng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hợp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chất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hữu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cơ</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lại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hơn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hợp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chất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vô</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cơ</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1186759"/>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075457" y="1750871"/>
            <a:ext cx="514350" cy="4000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800">
              <a:solidFill>
                <a:srgbClr val="FFFFFF"/>
              </a:solidFill>
              <a:latin typeface="Times New Roman" pitchFamily="18" charset="0"/>
            </a:endParaRPr>
          </a:p>
        </p:txBody>
      </p:sp>
      <p:sp>
        <p:nvSpPr>
          <p:cNvPr id="2052" name="Text Box 39"/>
          <p:cNvSpPr txBox="1">
            <a:spLocks noChangeArrowheads="1"/>
          </p:cNvSpPr>
          <p:nvPr/>
        </p:nvSpPr>
        <p:spPr bwMode="auto">
          <a:xfrm>
            <a:off x="1330036" y="203923"/>
            <a:ext cx="78139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a:solidFill>
                  <a:schemeClr val="tx1"/>
                </a:solidFill>
                <a:latin typeface="Times New Roman" panose="02020603050405020304" pitchFamily="18" charset="0"/>
              </a:defRPr>
            </a:lvl9pPr>
          </a:lstStyle>
          <a:p>
            <a:pPr algn="l" eaLnBrk="1" hangingPunct="1">
              <a:spcBef>
                <a:spcPct val="50000"/>
              </a:spcBef>
            </a:pPr>
            <a:r>
              <a:rPr lang="en-US" altLang="en-US" sz="3200" b="1" dirty="0" err="1">
                <a:solidFill>
                  <a:srgbClr val="0000FF"/>
                </a:solidFill>
                <a:cs typeface="Times New Roman" panose="02020603050405020304" pitchFamily="18" charset="0"/>
              </a:rPr>
              <a:t>Hãy</a:t>
            </a:r>
            <a:r>
              <a:rPr lang="en-US" altLang="en-US" sz="3200" b="1" dirty="0">
                <a:solidFill>
                  <a:srgbClr val="0000FF"/>
                </a:solidFill>
                <a:cs typeface="Times New Roman" panose="02020603050405020304" pitchFamily="18" charset="0"/>
              </a:rPr>
              <a:t> </a:t>
            </a:r>
            <a:r>
              <a:rPr lang="en-US" altLang="en-US" sz="3200" b="1" dirty="0" err="1">
                <a:solidFill>
                  <a:srgbClr val="0000FF"/>
                </a:solidFill>
                <a:cs typeface="Times New Roman" panose="02020603050405020304" pitchFamily="18" charset="0"/>
              </a:rPr>
              <a:t>chọn</a:t>
            </a:r>
            <a:r>
              <a:rPr lang="en-US" altLang="en-US" sz="3200" b="1" dirty="0">
                <a:solidFill>
                  <a:srgbClr val="0000FF"/>
                </a:solidFill>
                <a:cs typeface="Times New Roman" panose="02020603050405020304" pitchFamily="18" charset="0"/>
              </a:rPr>
              <a:t> </a:t>
            </a:r>
            <a:r>
              <a:rPr lang="en-US" altLang="en-US" sz="3200" b="1" dirty="0" err="1" smtClean="0">
                <a:solidFill>
                  <a:srgbClr val="0000FF"/>
                </a:solidFill>
                <a:cs typeface="Times New Roman" panose="02020603050405020304" pitchFamily="18" charset="0"/>
              </a:rPr>
              <a:t>công</a:t>
            </a:r>
            <a:r>
              <a:rPr lang="en-US" altLang="en-US" sz="3200" b="1" dirty="0" smtClean="0">
                <a:solidFill>
                  <a:srgbClr val="0000FF"/>
                </a:solidFill>
                <a:cs typeface="Times New Roman" panose="02020603050405020304" pitchFamily="18" charset="0"/>
              </a:rPr>
              <a:t> </a:t>
            </a:r>
            <a:r>
              <a:rPr lang="en-US" altLang="en-US" sz="3200" b="1" dirty="0" err="1" smtClean="0">
                <a:solidFill>
                  <a:srgbClr val="0000FF"/>
                </a:solidFill>
                <a:cs typeface="Times New Roman" panose="02020603050405020304" pitchFamily="18" charset="0"/>
              </a:rPr>
              <a:t>thức</a:t>
            </a:r>
            <a:r>
              <a:rPr lang="en-US" altLang="en-US" sz="3200" b="1" dirty="0" smtClean="0">
                <a:solidFill>
                  <a:srgbClr val="0000FF"/>
                </a:solidFill>
                <a:cs typeface="Times New Roman" panose="02020603050405020304" pitchFamily="18" charset="0"/>
              </a:rPr>
              <a:t> </a:t>
            </a:r>
            <a:r>
              <a:rPr lang="vi-VN" altLang="en-US" sz="3200" b="1" dirty="0" smtClean="0">
                <a:solidFill>
                  <a:srgbClr val="0000FF"/>
                </a:solidFill>
                <a:cs typeface="Times New Roman" panose="02020603050405020304" pitchFamily="18" charset="0"/>
              </a:rPr>
              <a:t>đúng</a:t>
            </a:r>
            <a:r>
              <a:rPr lang="en-US" altLang="en-US" sz="3200" b="1" dirty="0" smtClean="0">
                <a:solidFill>
                  <a:srgbClr val="0000FF"/>
                </a:solidFill>
                <a:cs typeface="Times New Roman" panose="02020603050405020304" pitchFamily="18" charset="0"/>
              </a:rPr>
              <a:t> </a:t>
            </a:r>
            <a:r>
              <a:rPr lang="en-US" altLang="en-US" sz="3200" b="1" dirty="0" err="1">
                <a:solidFill>
                  <a:srgbClr val="0000FF"/>
                </a:solidFill>
                <a:cs typeface="Times New Roman" panose="02020603050405020304" pitchFamily="18" charset="0"/>
              </a:rPr>
              <a:t>trong</a:t>
            </a:r>
            <a:r>
              <a:rPr lang="en-US" altLang="en-US" sz="3200" b="1" dirty="0">
                <a:solidFill>
                  <a:srgbClr val="0000FF"/>
                </a:solidFill>
                <a:cs typeface="Times New Roman" panose="02020603050405020304" pitchFamily="18" charset="0"/>
              </a:rPr>
              <a:t> </a:t>
            </a:r>
            <a:r>
              <a:rPr lang="en-US" altLang="en-US" sz="3200" b="1" dirty="0" err="1">
                <a:solidFill>
                  <a:srgbClr val="0000FF"/>
                </a:solidFill>
                <a:cs typeface="Times New Roman" panose="02020603050405020304" pitchFamily="18" charset="0"/>
              </a:rPr>
              <a:t>các</a:t>
            </a:r>
            <a:r>
              <a:rPr lang="en-US" altLang="en-US" sz="3200" b="1" dirty="0">
                <a:solidFill>
                  <a:srgbClr val="0000FF"/>
                </a:solidFill>
                <a:cs typeface="Times New Roman" panose="02020603050405020304" pitchFamily="18" charset="0"/>
              </a:rPr>
              <a:t> </a:t>
            </a:r>
            <a:r>
              <a:rPr lang="en-US" altLang="en-US" sz="3200" b="1" dirty="0" err="1" smtClean="0">
                <a:solidFill>
                  <a:srgbClr val="0000FF"/>
                </a:solidFill>
                <a:cs typeface="Times New Roman" panose="02020603050405020304" pitchFamily="18" charset="0"/>
              </a:rPr>
              <a:t>câu</a:t>
            </a:r>
            <a:r>
              <a:rPr lang="en-US" altLang="en-US" sz="3200" b="1" dirty="0" smtClean="0">
                <a:solidFill>
                  <a:srgbClr val="0000FF"/>
                </a:solidFill>
                <a:cs typeface="Times New Roman" panose="02020603050405020304" pitchFamily="18" charset="0"/>
              </a:rPr>
              <a:t> </a:t>
            </a:r>
            <a:r>
              <a:rPr lang="en-US" altLang="en-US" sz="3200" b="1" dirty="0" err="1" smtClean="0">
                <a:solidFill>
                  <a:srgbClr val="0000FF"/>
                </a:solidFill>
                <a:cs typeface="Times New Roman" panose="02020603050405020304" pitchFamily="18" charset="0"/>
              </a:rPr>
              <a:t>sau</a:t>
            </a:r>
            <a:endParaRPr lang="en-US" altLang="en-US" sz="3200" b="1" dirty="0">
              <a:solidFill>
                <a:srgbClr val="0000FF"/>
              </a:solidFill>
              <a:cs typeface="Times New Roman" panose="02020603050405020304" pitchFamily="18" charset="0"/>
            </a:endParaRPr>
          </a:p>
        </p:txBody>
      </p:sp>
      <p:sp>
        <p:nvSpPr>
          <p:cNvPr id="108585" name="Text Box 41"/>
          <p:cNvSpPr txBox="1">
            <a:spLocks noChangeArrowheads="1"/>
          </p:cNvSpPr>
          <p:nvPr/>
        </p:nvSpPr>
        <p:spPr bwMode="auto">
          <a:xfrm>
            <a:off x="62344" y="159761"/>
            <a:ext cx="1267692" cy="584775"/>
          </a:xfrm>
          <a:prstGeom prst="rect">
            <a:avLst/>
          </a:prstGeom>
          <a:gradFill rotWithShape="1">
            <a:gsLst>
              <a:gs pos="0">
                <a:srgbClr val="33CC33"/>
              </a:gs>
              <a:gs pos="50000">
                <a:schemeClr val="bg1"/>
              </a:gs>
              <a:gs pos="100000">
                <a:srgbClr val="33CC33"/>
              </a:gs>
            </a:gsLst>
            <a:lin ang="5400000" scaled="1"/>
          </a:gradFill>
          <a:ln w="9525">
            <a:solidFill>
              <a:srgbClr val="996600"/>
            </a:solidFill>
            <a:miter lim="800000"/>
            <a:headEnd/>
            <a:tailEnd/>
          </a:ln>
          <a:effectLst/>
          <a:extLst/>
        </p:spPr>
        <p:txBody>
          <a:bodyPr wrap="square">
            <a:spAutoFit/>
          </a:bodyPr>
          <a:lstStyle/>
          <a:p>
            <a:pPr>
              <a:spcBef>
                <a:spcPct val="50000"/>
              </a:spcBef>
              <a:defRPr/>
            </a:pP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smtClean="0">
                <a:solidFill>
                  <a:srgbClr val="FF0000"/>
                </a:solidFill>
                <a:latin typeface="Times New Roman" panose="02020603050405020304" pitchFamily="18" charset="0"/>
                <a:cs typeface="Times New Roman" panose="02020603050405020304" pitchFamily="18" charset="0"/>
              </a:rPr>
              <a:t>5</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2054" name="Picture 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1651" y="1085850"/>
            <a:ext cx="2945999" cy="1771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Text Box 43"/>
          <p:cNvSpPr txBox="1">
            <a:spLocks noChangeArrowheads="1"/>
          </p:cNvSpPr>
          <p:nvPr/>
        </p:nvSpPr>
        <p:spPr bwMode="auto">
          <a:xfrm>
            <a:off x="1161181" y="1635272"/>
            <a:ext cx="659079" cy="523220"/>
          </a:xfrm>
          <a:prstGeom prst="rect">
            <a:avLst/>
          </a:prstGeom>
          <a:noFill/>
          <a:ln>
            <a:noFill/>
          </a:ln>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a:solidFill>
                  <a:schemeClr val="tx1"/>
                </a:solidFill>
                <a:latin typeface="Times New Roman" panose="02020603050405020304" pitchFamily="18" charset="0"/>
              </a:defRPr>
            </a:lvl9pPr>
          </a:lstStyle>
          <a:p>
            <a:pPr algn="l" eaLnBrk="1" hangingPunct="1">
              <a:spcBef>
                <a:spcPct val="50000"/>
              </a:spcBef>
            </a:pPr>
            <a:r>
              <a:rPr lang="en-US" altLang="en-US" sz="2800" b="1" dirty="0">
                <a:solidFill>
                  <a:srgbClr val="FF0000"/>
                </a:solidFill>
              </a:rPr>
              <a:t>a.</a:t>
            </a:r>
          </a:p>
        </p:txBody>
      </p:sp>
      <p:sp>
        <p:nvSpPr>
          <p:cNvPr id="2056" name="Text Box 44"/>
          <p:cNvSpPr txBox="1">
            <a:spLocks noChangeArrowheads="1"/>
          </p:cNvSpPr>
          <p:nvPr/>
        </p:nvSpPr>
        <p:spPr bwMode="auto">
          <a:xfrm>
            <a:off x="5226631" y="1787237"/>
            <a:ext cx="675407" cy="523220"/>
          </a:xfrm>
          <a:prstGeom prst="rect">
            <a:avLst/>
          </a:prstGeom>
          <a:noFill/>
          <a:ln>
            <a:noFill/>
          </a:ln>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a:solidFill>
                  <a:schemeClr val="tx1"/>
                </a:solidFill>
                <a:latin typeface="Times New Roman" panose="02020603050405020304" pitchFamily="18" charset="0"/>
              </a:defRPr>
            </a:lvl9pPr>
          </a:lstStyle>
          <a:p>
            <a:pPr algn="l" eaLnBrk="1" hangingPunct="1">
              <a:spcBef>
                <a:spcPct val="50000"/>
              </a:spcBef>
            </a:pPr>
            <a:r>
              <a:rPr lang="en-US" altLang="en-US" sz="2800" b="1" dirty="0">
                <a:solidFill>
                  <a:srgbClr val="FF0000"/>
                </a:solidFill>
              </a:rPr>
              <a:t>b.</a:t>
            </a:r>
          </a:p>
        </p:txBody>
      </p:sp>
      <p:pic>
        <p:nvPicPr>
          <p:cNvPr id="2057" name="Picture 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8637" y="878029"/>
            <a:ext cx="3070514"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 name="Text Box 46"/>
          <p:cNvSpPr txBox="1">
            <a:spLocks noChangeArrowheads="1"/>
          </p:cNvSpPr>
          <p:nvPr/>
        </p:nvSpPr>
        <p:spPr bwMode="auto">
          <a:xfrm>
            <a:off x="1908035" y="3579671"/>
            <a:ext cx="701941" cy="523220"/>
          </a:xfrm>
          <a:prstGeom prst="rect">
            <a:avLst/>
          </a:prstGeom>
          <a:noFill/>
          <a:ln>
            <a:noFill/>
          </a:ln>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a:solidFill>
                  <a:schemeClr val="tx1"/>
                </a:solidFill>
                <a:latin typeface="Times New Roman" panose="02020603050405020304" pitchFamily="18" charset="0"/>
              </a:defRPr>
            </a:lvl9pPr>
          </a:lstStyle>
          <a:p>
            <a:pPr algn="l" eaLnBrk="1" hangingPunct="1">
              <a:spcBef>
                <a:spcPct val="50000"/>
              </a:spcBef>
            </a:pPr>
            <a:r>
              <a:rPr lang="en-US" altLang="en-US" sz="2800" b="1" dirty="0">
                <a:solidFill>
                  <a:srgbClr val="FF0000"/>
                </a:solidFill>
              </a:rPr>
              <a:t>c.</a:t>
            </a:r>
          </a:p>
        </p:txBody>
      </p:sp>
      <p:pic>
        <p:nvPicPr>
          <p:cNvPr id="2059" name="Picture 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0742" y="2857500"/>
            <a:ext cx="3039341" cy="20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oogle Shape;1422;p38"/>
          <p:cNvGrpSpPr/>
          <p:nvPr/>
        </p:nvGrpSpPr>
        <p:grpSpPr>
          <a:xfrm>
            <a:off x="7585241" y="3652661"/>
            <a:ext cx="1327563" cy="1352474"/>
            <a:chOff x="5531950" y="503050"/>
            <a:chExt cx="1204996" cy="1227608"/>
          </a:xfrm>
        </p:grpSpPr>
        <p:sp>
          <p:nvSpPr>
            <p:cNvPr id="13" name="Google Shape;1423;p38"/>
            <p:cNvSpPr/>
            <p:nvPr/>
          </p:nvSpPr>
          <p:spPr>
            <a:xfrm>
              <a:off x="5531950" y="503050"/>
              <a:ext cx="1204996" cy="1227608"/>
            </a:xfrm>
            <a:custGeom>
              <a:avLst/>
              <a:gdLst/>
              <a:ahLst/>
              <a:cxnLst/>
              <a:rect l="l" t="t" r="r" b="b"/>
              <a:pathLst>
                <a:path w="37571" h="38279" extrusionOk="0">
                  <a:moveTo>
                    <a:pt x="24309" y="1"/>
                  </a:moveTo>
                  <a:cubicBezTo>
                    <a:pt x="23990" y="1"/>
                    <a:pt x="23602" y="69"/>
                    <a:pt x="23237" y="229"/>
                  </a:cubicBezTo>
                  <a:lnTo>
                    <a:pt x="23008" y="229"/>
                  </a:lnTo>
                  <a:cubicBezTo>
                    <a:pt x="22849" y="229"/>
                    <a:pt x="22666" y="229"/>
                    <a:pt x="22483" y="252"/>
                  </a:cubicBezTo>
                  <a:cubicBezTo>
                    <a:pt x="22027" y="297"/>
                    <a:pt x="21548" y="389"/>
                    <a:pt x="21114" y="548"/>
                  </a:cubicBezTo>
                  <a:lnTo>
                    <a:pt x="21091" y="548"/>
                  </a:lnTo>
                  <a:cubicBezTo>
                    <a:pt x="21000" y="571"/>
                    <a:pt x="20931" y="617"/>
                    <a:pt x="20863" y="640"/>
                  </a:cubicBezTo>
                  <a:cubicBezTo>
                    <a:pt x="20840" y="640"/>
                    <a:pt x="20840" y="663"/>
                    <a:pt x="20840" y="663"/>
                  </a:cubicBezTo>
                  <a:cubicBezTo>
                    <a:pt x="20749" y="685"/>
                    <a:pt x="20680" y="708"/>
                    <a:pt x="20612" y="754"/>
                  </a:cubicBezTo>
                  <a:lnTo>
                    <a:pt x="20589" y="754"/>
                  </a:lnTo>
                  <a:cubicBezTo>
                    <a:pt x="20498" y="800"/>
                    <a:pt x="20429" y="845"/>
                    <a:pt x="20361" y="891"/>
                  </a:cubicBezTo>
                  <a:lnTo>
                    <a:pt x="20338" y="891"/>
                  </a:lnTo>
                  <a:cubicBezTo>
                    <a:pt x="20178" y="982"/>
                    <a:pt x="20018" y="1073"/>
                    <a:pt x="19881" y="1188"/>
                  </a:cubicBezTo>
                  <a:lnTo>
                    <a:pt x="19859" y="1188"/>
                  </a:lnTo>
                  <a:cubicBezTo>
                    <a:pt x="19790" y="1233"/>
                    <a:pt x="19722" y="1279"/>
                    <a:pt x="19676" y="1347"/>
                  </a:cubicBezTo>
                  <a:cubicBezTo>
                    <a:pt x="19653" y="1347"/>
                    <a:pt x="19630" y="1370"/>
                    <a:pt x="19607" y="1393"/>
                  </a:cubicBezTo>
                  <a:cubicBezTo>
                    <a:pt x="19562" y="1439"/>
                    <a:pt x="19516" y="1484"/>
                    <a:pt x="19470" y="1507"/>
                  </a:cubicBezTo>
                  <a:cubicBezTo>
                    <a:pt x="19448" y="1530"/>
                    <a:pt x="19425" y="1553"/>
                    <a:pt x="19402" y="1576"/>
                  </a:cubicBezTo>
                  <a:cubicBezTo>
                    <a:pt x="19402" y="1576"/>
                    <a:pt x="19402" y="1576"/>
                    <a:pt x="19402" y="1598"/>
                  </a:cubicBezTo>
                  <a:cubicBezTo>
                    <a:pt x="19356" y="1621"/>
                    <a:pt x="19311" y="1667"/>
                    <a:pt x="19265" y="1735"/>
                  </a:cubicBezTo>
                  <a:cubicBezTo>
                    <a:pt x="19242" y="1758"/>
                    <a:pt x="19219" y="1781"/>
                    <a:pt x="19197" y="1804"/>
                  </a:cubicBezTo>
                  <a:cubicBezTo>
                    <a:pt x="19174" y="1849"/>
                    <a:pt x="19151" y="1872"/>
                    <a:pt x="19105" y="1918"/>
                  </a:cubicBezTo>
                  <a:lnTo>
                    <a:pt x="19082" y="1918"/>
                  </a:lnTo>
                  <a:cubicBezTo>
                    <a:pt x="18923" y="1918"/>
                    <a:pt x="18763" y="1918"/>
                    <a:pt x="18580" y="1941"/>
                  </a:cubicBezTo>
                  <a:lnTo>
                    <a:pt x="18398" y="1941"/>
                  </a:lnTo>
                  <a:cubicBezTo>
                    <a:pt x="17759" y="1005"/>
                    <a:pt x="16526" y="457"/>
                    <a:pt x="15020" y="457"/>
                  </a:cubicBezTo>
                  <a:cubicBezTo>
                    <a:pt x="14563" y="457"/>
                    <a:pt x="14129" y="503"/>
                    <a:pt x="13718" y="617"/>
                  </a:cubicBezTo>
                  <a:cubicBezTo>
                    <a:pt x="13559" y="571"/>
                    <a:pt x="13376" y="571"/>
                    <a:pt x="13194" y="571"/>
                  </a:cubicBezTo>
                  <a:cubicBezTo>
                    <a:pt x="12942" y="571"/>
                    <a:pt x="12669" y="594"/>
                    <a:pt x="12417" y="685"/>
                  </a:cubicBezTo>
                  <a:cubicBezTo>
                    <a:pt x="11596" y="936"/>
                    <a:pt x="10957" y="1621"/>
                    <a:pt x="10706" y="2511"/>
                  </a:cubicBezTo>
                  <a:cubicBezTo>
                    <a:pt x="10614" y="2877"/>
                    <a:pt x="10591" y="3219"/>
                    <a:pt x="10614" y="3561"/>
                  </a:cubicBezTo>
                  <a:cubicBezTo>
                    <a:pt x="10500" y="3927"/>
                    <a:pt x="10386" y="4269"/>
                    <a:pt x="10340" y="4657"/>
                  </a:cubicBezTo>
                  <a:cubicBezTo>
                    <a:pt x="10340" y="4657"/>
                    <a:pt x="10340" y="4657"/>
                    <a:pt x="10318" y="4680"/>
                  </a:cubicBezTo>
                  <a:cubicBezTo>
                    <a:pt x="10318" y="4748"/>
                    <a:pt x="10295" y="4840"/>
                    <a:pt x="10295" y="4931"/>
                  </a:cubicBezTo>
                  <a:cubicBezTo>
                    <a:pt x="10295" y="4931"/>
                    <a:pt x="10295" y="4954"/>
                    <a:pt x="10295" y="4954"/>
                  </a:cubicBezTo>
                  <a:cubicBezTo>
                    <a:pt x="10272" y="5022"/>
                    <a:pt x="10272" y="5114"/>
                    <a:pt x="10272" y="5182"/>
                  </a:cubicBezTo>
                  <a:cubicBezTo>
                    <a:pt x="10272" y="5182"/>
                    <a:pt x="10272" y="5205"/>
                    <a:pt x="10272" y="5228"/>
                  </a:cubicBezTo>
                  <a:cubicBezTo>
                    <a:pt x="10272" y="5296"/>
                    <a:pt x="10272" y="5387"/>
                    <a:pt x="10249" y="5456"/>
                  </a:cubicBezTo>
                  <a:cubicBezTo>
                    <a:pt x="10249" y="5456"/>
                    <a:pt x="10249" y="5479"/>
                    <a:pt x="10249" y="5479"/>
                  </a:cubicBezTo>
                  <a:cubicBezTo>
                    <a:pt x="10249" y="5661"/>
                    <a:pt x="10272" y="5844"/>
                    <a:pt x="10295" y="6027"/>
                  </a:cubicBezTo>
                  <a:cubicBezTo>
                    <a:pt x="10295" y="6049"/>
                    <a:pt x="10295" y="6049"/>
                    <a:pt x="10295" y="6072"/>
                  </a:cubicBezTo>
                  <a:cubicBezTo>
                    <a:pt x="10295" y="6163"/>
                    <a:pt x="10318" y="6232"/>
                    <a:pt x="10318" y="6278"/>
                  </a:cubicBezTo>
                  <a:cubicBezTo>
                    <a:pt x="10340" y="6323"/>
                    <a:pt x="10340" y="6346"/>
                    <a:pt x="10340" y="6369"/>
                  </a:cubicBezTo>
                  <a:cubicBezTo>
                    <a:pt x="10363" y="6437"/>
                    <a:pt x="10363" y="6506"/>
                    <a:pt x="10386" y="6551"/>
                  </a:cubicBezTo>
                  <a:cubicBezTo>
                    <a:pt x="10409" y="6597"/>
                    <a:pt x="10409" y="6620"/>
                    <a:pt x="10409" y="6666"/>
                  </a:cubicBezTo>
                  <a:cubicBezTo>
                    <a:pt x="10432" y="6711"/>
                    <a:pt x="10454" y="6780"/>
                    <a:pt x="10477" y="6825"/>
                  </a:cubicBezTo>
                  <a:cubicBezTo>
                    <a:pt x="10477" y="6871"/>
                    <a:pt x="10500" y="6894"/>
                    <a:pt x="10523" y="6940"/>
                  </a:cubicBezTo>
                  <a:cubicBezTo>
                    <a:pt x="10546" y="7008"/>
                    <a:pt x="10569" y="7054"/>
                    <a:pt x="10591" y="7099"/>
                  </a:cubicBezTo>
                  <a:cubicBezTo>
                    <a:pt x="10614" y="7145"/>
                    <a:pt x="10614" y="7191"/>
                    <a:pt x="10637" y="7213"/>
                  </a:cubicBezTo>
                  <a:cubicBezTo>
                    <a:pt x="10683" y="7282"/>
                    <a:pt x="10706" y="7328"/>
                    <a:pt x="10751" y="7396"/>
                  </a:cubicBezTo>
                  <a:cubicBezTo>
                    <a:pt x="10751" y="7396"/>
                    <a:pt x="10751" y="7419"/>
                    <a:pt x="10774" y="7419"/>
                  </a:cubicBezTo>
                  <a:cubicBezTo>
                    <a:pt x="10614" y="7784"/>
                    <a:pt x="10477" y="8172"/>
                    <a:pt x="10386" y="8537"/>
                  </a:cubicBezTo>
                  <a:cubicBezTo>
                    <a:pt x="10363" y="8560"/>
                    <a:pt x="10363" y="8560"/>
                    <a:pt x="10363" y="8560"/>
                  </a:cubicBezTo>
                  <a:cubicBezTo>
                    <a:pt x="10340" y="8720"/>
                    <a:pt x="10295" y="8857"/>
                    <a:pt x="10272" y="9017"/>
                  </a:cubicBezTo>
                  <a:lnTo>
                    <a:pt x="10249" y="9085"/>
                  </a:lnTo>
                  <a:cubicBezTo>
                    <a:pt x="10226" y="9222"/>
                    <a:pt x="10203" y="9359"/>
                    <a:pt x="10181" y="9496"/>
                  </a:cubicBezTo>
                  <a:cubicBezTo>
                    <a:pt x="10181" y="9542"/>
                    <a:pt x="10158" y="9564"/>
                    <a:pt x="10158" y="9610"/>
                  </a:cubicBezTo>
                  <a:cubicBezTo>
                    <a:pt x="10158" y="9747"/>
                    <a:pt x="10135" y="9884"/>
                    <a:pt x="10135" y="9998"/>
                  </a:cubicBezTo>
                  <a:lnTo>
                    <a:pt x="10112" y="10021"/>
                  </a:lnTo>
                  <a:cubicBezTo>
                    <a:pt x="10112" y="10067"/>
                    <a:pt x="10112" y="10089"/>
                    <a:pt x="10112" y="10135"/>
                  </a:cubicBezTo>
                  <a:cubicBezTo>
                    <a:pt x="10112" y="10318"/>
                    <a:pt x="10089" y="10477"/>
                    <a:pt x="10089" y="10637"/>
                  </a:cubicBezTo>
                  <a:cubicBezTo>
                    <a:pt x="10089" y="10797"/>
                    <a:pt x="10112" y="10957"/>
                    <a:pt x="10112" y="11139"/>
                  </a:cubicBezTo>
                  <a:cubicBezTo>
                    <a:pt x="10112" y="11139"/>
                    <a:pt x="10112" y="11162"/>
                    <a:pt x="10112" y="11162"/>
                  </a:cubicBezTo>
                  <a:cubicBezTo>
                    <a:pt x="10135" y="11299"/>
                    <a:pt x="10135" y="11459"/>
                    <a:pt x="10158" y="11596"/>
                  </a:cubicBezTo>
                  <a:cubicBezTo>
                    <a:pt x="10158" y="11619"/>
                    <a:pt x="10158" y="11619"/>
                    <a:pt x="10158" y="11619"/>
                  </a:cubicBezTo>
                  <a:cubicBezTo>
                    <a:pt x="10272" y="12486"/>
                    <a:pt x="10523" y="13353"/>
                    <a:pt x="10911" y="14129"/>
                  </a:cubicBezTo>
                  <a:cubicBezTo>
                    <a:pt x="10911" y="14152"/>
                    <a:pt x="10934" y="14152"/>
                    <a:pt x="10934" y="14175"/>
                  </a:cubicBezTo>
                  <a:cubicBezTo>
                    <a:pt x="11071" y="14426"/>
                    <a:pt x="11208" y="14700"/>
                    <a:pt x="11367" y="14928"/>
                  </a:cubicBezTo>
                  <a:cubicBezTo>
                    <a:pt x="11367" y="14951"/>
                    <a:pt x="11390" y="14974"/>
                    <a:pt x="11390" y="14997"/>
                  </a:cubicBezTo>
                  <a:cubicBezTo>
                    <a:pt x="11619" y="15316"/>
                    <a:pt x="11847" y="15636"/>
                    <a:pt x="12121" y="15933"/>
                  </a:cubicBezTo>
                  <a:lnTo>
                    <a:pt x="12144" y="15978"/>
                  </a:lnTo>
                  <a:cubicBezTo>
                    <a:pt x="12303" y="16161"/>
                    <a:pt x="12440" y="16298"/>
                    <a:pt x="12600" y="16458"/>
                  </a:cubicBezTo>
                  <a:cubicBezTo>
                    <a:pt x="12577" y="16617"/>
                    <a:pt x="12554" y="16777"/>
                    <a:pt x="12554" y="16960"/>
                  </a:cubicBezTo>
                  <a:lnTo>
                    <a:pt x="1735" y="17918"/>
                  </a:lnTo>
                  <a:cubicBezTo>
                    <a:pt x="1028" y="17964"/>
                    <a:pt x="457" y="18443"/>
                    <a:pt x="229" y="19105"/>
                  </a:cubicBezTo>
                  <a:cubicBezTo>
                    <a:pt x="0" y="19744"/>
                    <a:pt x="183" y="20475"/>
                    <a:pt x="685" y="20954"/>
                  </a:cubicBezTo>
                  <a:cubicBezTo>
                    <a:pt x="822" y="21068"/>
                    <a:pt x="936" y="21205"/>
                    <a:pt x="1028" y="21342"/>
                  </a:cubicBezTo>
                  <a:cubicBezTo>
                    <a:pt x="1050" y="21342"/>
                    <a:pt x="1050" y="21342"/>
                    <a:pt x="1050" y="21365"/>
                  </a:cubicBezTo>
                  <a:cubicBezTo>
                    <a:pt x="1073" y="21388"/>
                    <a:pt x="1096" y="21411"/>
                    <a:pt x="1119" y="21456"/>
                  </a:cubicBezTo>
                  <a:lnTo>
                    <a:pt x="1119" y="21479"/>
                  </a:lnTo>
                  <a:cubicBezTo>
                    <a:pt x="1142" y="21502"/>
                    <a:pt x="1165" y="21525"/>
                    <a:pt x="1165" y="21548"/>
                  </a:cubicBezTo>
                  <a:cubicBezTo>
                    <a:pt x="1187" y="21548"/>
                    <a:pt x="1187" y="21593"/>
                    <a:pt x="1187" y="21593"/>
                  </a:cubicBezTo>
                  <a:cubicBezTo>
                    <a:pt x="1210" y="21616"/>
                    <a:pt x="1210" y="21639"/>
                    <a:pt x="1233" y="21639"/>
                  </a:cubicBezTo>
                  <a:lnTo>
                    <a:pt x="1233" y="21685"/>
                  </a:lnTo>
                  <a:cubicBezTo>
                    <a:pt x="1233" y="21685"/>
                    <a:pt x="1279" y="21776"/>
                    <a:pt x="1279" y="21776"/>
                  </a:cubicBezTo>
                  <a:cubicBezTo>
                    <a:pt x="1279" y="21799"/>
                    <a:pt x="1279" y="21822"/>
                    <a:pt x="1302" y="21822"/>
                  </a:cubicBezTo>
                  <a:lnTo>
                    <a:pt x="1302" y="21844"/>
                  </a:lnTo>
                  <a:cubicBezTo>
                    <a:pt x="1302" y="21867"/>
                    <a:pt x="1302" y="21890"/>
                    <a:pt x="1324" y="21936"/>
                  </a:cubicBezTo>
                  <a:cubicBezTo>
                    <a:pt x="1324" y="21959"/>
                    <a:pt x="1324" y="21981"/>
                    <a:pt x="1324" y="22004"/>
                  </a:cubicBezTo>
                  <a:lnTo>
                    <a:pt x="1324" y="22027"/>
                  </a:lnTo>
                  <a:cubicBezTo>
                    <a:pt x="1347" y="22050"/>
                    <a:pt x="1347" y="22073"/>
                    <a:pt x="1347" y="22073"/>
                  </a:cubicBezTo>
                  <a:lnTo>
                    <a:pt x="1347" y="22095"/>
                  </a:lnTo>
                  <a:cubicBezTo>
                    <a:pt x="1347" y="22118"/>
                    <a:pt x="1347" y="22141"/>
                    <a:pt x="1347" y="22164"/>
                  </a:cubicBezTo>
                  <a:lnTo>
                    <a:pt x="1347" y="22187"/>
                  </a:lnTo>
                  <a:cubicBezTo>
                    <a:pt x="1347" y="22210"/>
                    <a:pt x="1347" y="22232"/>
                    <a:pt x="1347" y="22232"/>
                  </a:cubicBezTo>
                  <a:lnTo>
                    <a:pt x="1324" y="22347"/>
                  </a:lnTo>
                  <a:cubicBezTo>
                    <a:pt x="1324" y="22369"/>
                    <a:pt x="1324" y="22392"/>
                    <a:pt x="1324" y="22415"/>
                  </a:cubicBezTo>
                  <a:cubicBezTo>
                    <a:pt x="1324" y="22415"/>
                    <a:pt x="1324" y="22484"/>
                    <a:pt x="1302" y="22484"/>
                  </a:cubicBezTo>
                  <a:lnTo>
                    <a:pt x="1279" y="22598"/>
                  </a:lnTo>
                  <a:cubicBezTo>
                    <a:pt x="1279" y="22620"/>
                    <a:pt x="1279" y="22643"/>
                    <a:pt x="1279" y="22643"/>
                  </a:cubicBezTo>
                  <a:lnTo>
                    <a:pt x="1256" y="22689"/>
                  </a:lnTo>
                  <a:lnTo>
                    <a:pt x="1233" y="22780"/>
                  </a:lnTo>
                  <a:lnTo>
                    <a:pt x="1210" y="22849"/>
                  </a:lnTo>
                  <a:lnTo>
                    <a:pt x="1165" y="22940"/>
                  </a:lnTo>
                  <a:cubicBezTo>
                    <a:pt x="1142" y="22963"/>
                    <a:pt x="1119" y="22986"/>
                    <a:pt x="1119" y="23031"/>
                  </a:cubicBezTo>
                  <a:cubicBezTo>
                    <a:pt x="1050" y="23145"/>
                    <a:pt x="982" y="23237"/>
                    <a:pt x="959" y="23282"/>
                  </a:cubicBezTo>
                  <a:cubicBezTo>
                    <a:pt x="571" y="23716"/>
                    <a:pt x="457" y="24310"/>
                    <a:pt x="617" y="24880"/>
                  </a:cubicBezTo>
                  <a:cubicBezTo>
                    <a:pt x="777" y="25451"/>
                    <a:pt x="1210" y="25884"/>
                    <a:pt x="1781" y="26067"/>
                  </a:cubicBezTo>
                  <a:lnTo>
                    <a:pt x="3926" y="26752"/>
                  </a:lnTo>
                  <a:cubicBezTo>
                    <a:pt x="3926" y="26752"/>
                    <a:pt x="3949" y="26797"/>
                    <a:pt x="3949" y="26797"/>
                  </a:cubicBezTo>
                  <a:cubicBezTo>
                    <a:pt x="3972" y="26820"/>
                    <a:pt x="3995" y="26843"/>
                    <a:pt x="3995" y="26866"/>
                  </a:cubicBezTo>
                  <a:cubicBezTo>
                    <a:pt x="3995" y="26866"/>
                    <a:pt x="4018" y="26912"/>
                    <a:pt x="4018" y="26912"/>
                  </a:cubicBezTo>
                  <a:cubicBezTo>
                    <a:pt x="4041" y="26934"/>
                    <a:pt x="4041" y="26957"/>
                    <a:pt x="4041" y="26980"/>
                  </a:cubicBezTo>
                  <a:lnTo>
                    <a:pt x="4063" y="27003"/>
                  </a:lnTo>
                  <a:cubicBezTo>
                    <a:pt x="4063" y="27003"/>
                    <a:pt x="4086" y="27026"/>
                    <a:pt x="4086" y="27049"/>
                  </a:cubicBezTo>
                  <a:lnTo>
                    <a:pt x="4109" y="27094"/>
                  </a:lnTo>
                  <a:cubicBezTo>
                    <a:pt x="4109" y="27117"/>
                    <a:pt x="4109" y="27140"/>
                    <a:pt x="4132" y="27163"/>
                  </a:cubicBezTo>
                  <a:cubicBezTo>
                    <a:pt x="4132" y="27163"/>
                    <a:pt x="4132" y="27163"/>
                    <a:pt x="4132" y="27186"/>
                  </a:cubicBezTo>
                  <a:cubicBezTo>
                    <a:pt x="4132" y="27208"/>
                    <a:pt x="4132" y="27208"/>
                    <a:pt x="4155" y="27231"/>
                  </a:cubicBezTo>
                  <a:lnTo>
                    <a:pt x="4155" y="27277"/>
                  </a:lnTo>
                  <a:cubicBezTo>
                    <a:pt x="4155" y="27277"/>
                    <a:pt x="4155" y="27300"/>
                    <a:pt x="4155" y="27322"/>
                  </a:cubicBezTo>
                  <a:lnTo>
                    <a:pt x="4155" y="27345"/>
                  </a:lnTo>
                  <a:cubicBezTo>
                    <a:pt x="4155" y="27368"/>
                    <a:pt x="4178" y="27391"/>
                    <a:pt x="4178" y="27414"/>
                  </a:cubicBezTo>
                  <a:cubicBezTo>
                    <a:pt x="4178" y="27437"/>
                    <a:pt x="4178" y="27459"/>
                    <a:pt x="4178" y="27482"/>
                  </a:cubicBezTo>
                  <a:lnTo>
                    <a:pt x="4178" y="27505"/>
                  </a:lnTo>
                  <a:cubicBezTo>
                    <a:pt x="4178" y="27528"/>
                    <a:pt x="4178" y="27551"/>
                    <a:pt x="4178" y="27574"/>
                  </a:cubicBezTo>
                  <a:cubicBezTo>
                    <a:pt x="4178" y="27574"/>
                    <a:pt x="4178" y="27574"/>
                    <a:pt x="4178" y="27596"/>
                  </a:cubicBezTo>
                  <a:cubicBezTo>
                    <a:pt x="4178" y="27596"/>
                    <a:pt x="4178" y="27619"/>
                    <a:pt x="4155" y="27642"/>
                  </a:cubicBezTo>
                  <a:lnTo>
                    <a:pt x="4155" y="27665"/>
                  </a:lnTo>
                  <a:cubicBezTo>
                    <a:pt x="4155" y="27688"/>
                    <a:pt x="4155" y="27756"/>
                    <a:pt x="4155" y="27756"/>
                  </a:cubicBezTo>
                  <a:cubicBezTo>
                    <a:pt x="4155" y="27779"/>
                    <a:pt x="4132" y="27802"/>
                    <a:pt x="4132" y="27825"/>
                  </a:cubicBezTo>
                  <a:cubicBezTo>
                    <a:pt x="4132" y="27825"/>
                    <a:pt x="4109" y="27916"/>
                    <a:pt x="4109" y="27916"/>
                  </a:cubicBezTo>
                  <a:cubicBezTo>
                    <a:pt x="4109" y="27939"/>
                    <a:pt x="4109" y="27962"/>
                    <a:pt x="4086" y="27962"/>
                  </a:cubicBezTo>
                  <a:lnTo>
                    <a:pt x="4063" y="28030"/>
                  </a:lnTo>
                  <a:lnTo>
                    <a:pt x="4063" y="28099"/>
                  </a:lnTo>
                  <a:lnTo>
                    <a:pt x="4018" y="28167"/>
                  </a:lnTo>
                  <a:cubicBezTo>
                    <a:pt x="4018" y="28167"/>
                    <a:pt x="3972" y="28258"/>
                    <a:pt x="3972" y="28258"/>
                  </a:cubicBezTo>
                  <a:cubicBezTo>
                    <a:pt x="3972" y="28281"/>
                    <a:pt x="3949" y="28304"/>
                    <a:pt x="3949" y="28350"/>
                  </a:cubicBezTo>
                  <a:cubicBezTo>
                    <a:pt x="3904" y="28418"/>
                    <a:pt x="3881" y="28464"/>
                    <a:pt x="3835" y="28509"/>
                  </a:cubicBezTo>
                  <a:cubicBezTo>
                    <a:pt x="3538" y="28601"/>
                    <a:pt x="3265" y="28783"/>
                    <a:pt x="3036" y="29012"/>
                  </a:cubicBezTo>
                  <a:cubicBezTo>
                    <a:pt x="3036" y="29034"/>
                    <a:pt x="2991" y="29080"/>
                    <a:pt x="2991" y="29080"/>
                  </a:cubicBezTo>
                  <a:cubicBezTo>
                    <a:pt x="2991" y="29080"/>
                    <a:pt x="2968" y="29126"/>
                    <a:pt x="2945" y="29126"/>
                  </a:cubicBezTo>
                  <a:cubicBezTo>
                    <a:pt x="2671" y="29468"/>
                    <a:pt x="2009" y="30404"/>
                    <a:pt x="1781" y="31751"/>
                  </a:cubicBezTo>
                  <a:cubicBezTo>
                    <a:pt x="1781" y="31773"/>
                    <a:pt x="1758" y="31773"/>
                    <a:pt x="1758" y="31796"/>
                  </a:cubicBezTo>
                  <a:cubicBezTo>
                    <a:pt x="1758" y="31842"/>
                    <a:pt x="1758" y="31888"/>
                    <a:pt x="1735" y="31933"/>
                  </a:cubicBezTo>
                  <a:cubicBezTo>
                    <a:pt x="1735" y="31956"/>
                    <a:pt x="1735" y="31979"/>
                    <a:pt x="1735" y="32002"/>
                  </a:cubicBezTo>
                  <a:cubicBezTo>
                    <a:pt x="1735" y="32047"/>
                    <a:pt x="1735" y="32093"/>
                    <a:pt x="1712" y="32139"/>
                  </a:cubicBezTo>
                  <a:lnTo>
                    <a:pt x="1712" y="32207"/>
                  </a:lnTo>
                  <a:cubicBezTo>
                    <a:pt x="1712" y="32253"/>
                    <a:pt x="1712" y="32298"/>
                    <a:pt x="1690" y="32344"/>
                  </a:cubicBezTo>
                  <a:cubicBezTo>
                    <a:pt x="1690" y="32367"/>
                    <a:pt x="1690" y="32390"/>
                    <a:pt x="1690" y="32413"/>
                  </a:cubicBezTo>
                  <a:cubicBezTo>
                    <a:pt x="1690" y="32458"/>
                    <a:pt x="1690" y="32527"/>
                    <a:pt x="1690" y="32595"/>
                  </a:cubicBezTo>
                  <a:cubicBezTo>
                    <a:pt x="1690" y="32618"/>
                    <a:pt x="1690" y="32641"/>
                    <a:pt x="1690" y="32664"/>
                  </a:cubicBezTo>
                  <a:cubicBezTo>
                    <a:pt x="1690" y="32709"/>
                    <a:pt x="1690" y="32755"/>
                    <a:pt x="1690" y="32801"/>
                  </a:cubicBezTo>
                  <a:cubicBezTo>
                    <a:pt x="1690" y="32801"/>
                    <a:pt x="1690" y="32892"/>
                    <a:pt x="1690" y="32892"/>
                  </a:cubicBezTo>
                  <a:cubicBezTo>
                    <a:pt x="1690" y="32937"/>
                    <a:pt x="1690" y="32983"/>
                    <a:pt x="1690" y="33052"/>
                  </a:cubicBezTo>
                  <a:lnTo>
                    <a:pt x="1690" y="33097"/>
                  </a:lnTo>
                  <a:cubicBezTo>
                    <a:pt x="1712" y="33166"/>
                    <a:pt x="1712" y="33234"/>
                    <a:pt x="1712" y="33326"/>
                  </a:cubicBezTo>
                  <a:lnTo>
                    <a:pt x="1712" y="33371"/>
                  </a:lnTo>
                  <a:cubicBezTo>
                    <a:pt x="1735" y="33417"/>
                    <a:pt x="1735" y="33485"/>
                    <a:pt x="1735" y="33554"/>
                  </a:cubicBezTo>
                  <a:lnTo>
                    <a:pt x="1758" y="33599"/>
                  </a:lnTo>
                  <a:cubicBezTo>
                    <a:pt x="1758" y="33668"/>
                    <a:pt x="1781" y="33714"/>
                    <a:pt x="1781" y="33782"/>
                  </a:cubicBezTo>
                  <a:lnTo>
                    <a:pt x="1781" y="33828"/>
                  </a:lnTo>
                  <a:cubicBezTo>
                    <a:pt x="1804" y="33896"/>
                    <a:pt x="1827" y="33987"/>
                    <a:pt x="1849" y="34056"/>
                  </a:cubicBezTo>
                  <a:cubicBezTo>
                    <a:pt x="1849" y="34079"/>
                    <a:pt x="1849" y="34102"/>
                    <a:pt x="1849" y="34102"/>
                  </a:cubicBezTo>
                  <a:cubicBezTo>
                    <a:pt x="1872" y="34170"/>
                    <a:pt x="1872" y="34239"/>
                    <a:pt x="1895" y="34307"/>
                  </a:cubicBezTo>
                  <a:lnTo>
                    <a:pt x="1918" y="34353"/>
                  </a:lnTo>
                  <a:cubicBezTo>
                    <a:pt x="1941" y="34421"/>
                    <a:pt x="1963" y="34490"/>
                    <a:pt x="1963" y="34558"/>
                  </a:cubicBezTo>
                  <a:lnTo>
                    <a:pt x="1986" y="34604"/>
                  </a:lnTo>
                  <a:cubicBezTo>
                    <a:pt x="2055" y="34764"/>
                    <a:pt x="2100" y="34923"/>
                    <a:pt x="2169" y="35083"/>
                  </a:cubicBezTo>
                  <a:lnTo>
                    <a:pt x="2192" y="35106"/>
                  </a:lnTo>
                  <a:lnTo>
                    <a:pt x="3789" y="34421"/>
                  </a:lnTo>
                  <a:lnTo>
                    <a:pt x="2192" y="35129"/>
                  </a:lnTo>
                  <a:cubicBezTo>
                    <a:pt x="2215" y="35197"/>
                    <a:pt x="2260" y="35266"/>
                    <a:pt x="2283" y="35334"/>
                  </a:cubicBezTo>
                  <a:lnTo>
                    <a:pt x="2306" y="35380"/>
                  </a:lnTo>
                  <a:cubicBezTo>
                    <a:pt x="2717" y="36202"/>
                    <a:pt x="3310" y="37023"/>
                    <a:pt x="4086" y="37776"/>
                  </a:cubicBezTo>
                  <a:cubicBezTo>
                    <a:pt x="4406" y="38096"/>
                    <a:pt x="4862" y="38279"/>
                    <a:pt x="5319" y="38279"/>
                  </a:cubicBezTo>
                  <a:lnTo>
                    <a:pt x="27642" y="38279"/>
                  </a:lnTo>
                  <a:cubicBezTo>
                    <a:pt x="27870" y="38279"/>
                    <a:pt x="28121" y="38233"/>
                    <a:pt x="28327" y="38142"/>
                  </a:cubicBezTo>
                  <a:lnTo>
                    <a:pt x="36384" y="34672"/>
                  </a:lnTo>
                  <a:cubicBezTo>
                    <a:pt x="36932" y="34444"/>
                    <a:pt x="37343" y="33987"/>
                    <a:pt x="37434" y="33394"/>
                  </a:cubicBezTo>
                  <a:cubicBezTo>
                    <a:pt x="37548" y="32823"/>
                    <a:pt x="37366" y="32230"/>
                    <a:pt x="36955" y="31842"/>
                  </a:cubicBezTo>
                  <a:cubicBezTo>
                    <a:pt x="36932" y="31796"/>
                    <a:pt x="36841" y="31705"/>
                    <a:pt x="36749" y="31568"/>
                  </a:cubicBezTo>
                  <a:cubicBezTo>
                    <a:pt x="36726" y="31522"/>
                    <a:pt x="36704" y="31500"/>
                    <a:pt x="36704" y="31477"/>
                  </a:cubicBezTo>
                  <a:cubicBezTo>
                    <a:pt x="36704" y="31477"/>
                    <a:pt x="36635" y="31363"/>
                    <a:pt x="36635" y="31363"/>
                  </a:cubicBezTo>
                  <a:lnTo>
                    <a:pt x="36589" y="31294"/>
                  </a:lnTo>
                  <a:lnTo>
                    <a:pt x="36567" y="31248"/>
                  </a:lnTo>
                  <a:lnTo>
                    <a:pt x="36544" y="31157"/>
                  </a:lnTo>
                  <a:cubicBezTo>
                    <a:pt x="36521" y="31134"/>
                    <a:pt x="36521" y="31111"/>
                    <a:pt x="36498" y="31089"/>
                  </a:cubicBezTo>
                  <a:lnTo>
                    <a:pt x="36475" y="30997"/>
                  </a:lnTo>
                  <a:cubicBezTo>
                    <a:pt x="36453" y="30975"/>
                    <a:pt x="36453" y="30929"/>
                    <a:pt x="36453" y="30906"/>
                  </a:cubicBezTo>
                  <a:cubicBezTo>
                    <a:pt x="36453" y="30906"/>
                    <a:pt x="36430" y="30838"/>
                    <a:pt x="36430" y="30815"/>
                  </a:cubicBezTo>
                  <a:lnTo>
                    <a:pt x="36407" y="30792"/>
                  </a:lnTo>
                  <a:cubicBezTo>
                    <a:pt x="36407" y="30769"/>
                    <a:pt x="36407" y="30746"/>
                    <a:pt x="36407" y="30723"/>
                  </a:cubicBezTo>
                  <a:cubicBezTo>
                    <a:pt x="36407" y="30723"/>
                    <a:pt x="36407" y="30701"/>
                    <a:pt x="36407" y="30701"/>
                  </a:cubicBezTo>
                  <a:cubicBezTo>
                    <a:pt x="36407" y="30678"/>
                    <a:pt x="36407" y="30655"/>
                    <a:pt x="36384" y="30632"/>
                  </a:cubicBezTo>
                  <a:lnTo>
                    <a:pt x="36384" y="30609"/>
                  </a:lnTo>
                  <a:cubicBezTo>
                    <a:pt x="36384" y="30586"/>
                    <a:pt x="36384" y="30564"/>
                    <a:pt x="36384" y="30541"/>
                  </a:cubicBezTo>
                  <a:lnTo>
                    <a:pt x="36384" y="30518"/>
                  </a:lnTo>
                  <a:cubicBezTo>
                    <a:pt x="36384" y="30495"/>
                    <a:pt x="36384" y="30472"/>
                    <a:pt x="36384" y="30450"/>
                  </a:cubicBezTo>
                  <a:cubicBezTo>
                    <a:pt x="36384" y="30450"/>
                    <a:pt x="36384" y="30427"/>
                    <a:pt x="36384" y="30427"/>
                  </a:cubicBezTo>
                  <a:cubicBezTo>
                    <a:pt x="36384" y="30404"/>
                    <a:pt x="36384" y="30381"/>
                    <a:pt x="36384" y="30335"/>
                  </a:cubicBezTo>
                  <a:cubicBezTo>
                    <a:pt x="36384" y="30335"/>
                    <a:pt x="36407" y="30335"/>
                    <a:pt x="36407" y="30313"/>
                  </a:cubicBezTo>
                  <a:cubicBezTo>
                    <a:pt x="36407" y="30290"/>
                    <a:pt x="36407" y="30267"/>
                    <a:pt x="36407" y="30244"/>
                  </a:cubicBezTo>
                  <a:lnTo>
                    <a:pt x="36407" y="30221"/>
                  </a:lnTo>
                  <a:cubicBezTo>
                    <a:pt x="36430" y="30198"/>
                    <a:pt x="36430" y="30176"/>
                    <a:pt x="36430" y="30153"/>
                  </a:cubicBezTo>
                  <a:cubicBezTo>
                    <a:pt x="36430" y="30130"/>
                    <a:pt x="36430" y="30130"/>
                    <a:pt x="36430" y="30130"/>
                  </a:cubicBezTo>
                  <a:lnTo>
                    <a:pt x="36453" y="30084"/>
                  </a:lnTo>
                  <a:cubicBezTo>
                    <a:pt x="36453" y="30062"/>
                    <a:pt x="36453" y="30039"/>
                    <a:pt x="36475" y="30039"/>
                  </a:cubicBezTo>
                  <a:cubicBezTo>
                    <a:pt x="36475" y="30016"/>
                    <a:pt x="36475" y="30016"/>
                    <a:pt x="36475" y="30016"/>
                  </a:cubicBezTo>
                  <a:cubicBezTo>
                    <a:pt x="36475" y="29970"/>
                    <a:pt x="36498" y="29947"/>
                    <a:pt x="36498" y="29925"/>
                  </a:cubicBezTo>
                  <a:lnTo>
                    <a:pt x="36521" y="29879"/>
                  </a:lnTo>
                  <a:cubicBezTo>
                    <a:pt x="36544" y="29856"/>
                    <a:pt x="36544" y="29810"/>
                    <a:pt x="36567" y="29788"/>
                  </a:cubicBezTo>
                  <a:lnTo>
                    <a:pt x="36589" y="29765"/>
                  </a:lnTo>
                  <a:cubicBezTo>
                    <a:pt x="36612" y="29719"/>
                    <a:pt x="36612" y="29673"/>
                    <a:pt x="36635" y="29651"/>
                  </a:cubicBezTo>
                  <a:lnTo>
                    <a:pt x="36658" y="29628"/>
                  </a:lnTo>
                  <a:cubicBezTo>
                    <a:pt x="36749" y="29468"/>
                    <a:pt x="36863" y="29308"/>
                    <a:pt x="37000" y="29148"/>
                  </a:cubicBezTo>
                  <a:cubicBezTo>
                    <a:pt x="37457" y="28646"/>
                    <a:pt x="37571" y="27893"/>
                    <a:pt x="37297" y="27254"/>
                  </a:cubicBezTo>
                  <a:cubicBezTo>
                    <a:pt x="37183" y="27026"/>
                    <a:pt x="37046" y="26820"/>
                    <a:pt x="36863" y="26661"/>
                  </a:cubicBezTo>
                  <a:cubicBezTo>
                    <a:pt x="36863" y="26615"/>
                    <a:pt x="36841" y="26546"/>
                    <a:pt x="36841" y="26501"/>
                  </a:cubicBezTo>
                  <a:cubicBezTo>
                    <a:pt x="36841" y="26455"/>
                    <a:pt x="36841" y="26432"/>
                    <a:pt x="36841" y="26409"/>
                  </a:cubicBezTo>
                  <a:cubicBezTo>
                    <a:pt x="36818" y="26318"/>
                    <a:pt x="36818" y="26250"/>
                    <a:pt x="36795" y="26158"/>
                  </a:cubicBezTo>
                  <a:cubicBezTo>
                    <a:pt x="36795" y="26136"/>
                    <a:pt x="36795" y="26136"/>
                    <a:pt x="36795" y="26113"/>
                  </a:cubicBezTo>
                  <a:cubicBezTo>
                    <a:pt x="36795" y="26021"/>
                    <a:pt x="36772" y="25930"/>
                    <a:pt x="36749" y="25839"/>
                  </a:cubicBezTo>
                  <a:lnTo>
                    <a:pt x="36726" y="25793"/>
                  </a:lnTo>
                  <a:cubicBezTo>
                    <a:pt x="36726" y="25679"/>
                    <a:pt x="36704" y="25588"/>
                    <a:pt x="36681" y="25519"/>
                  </a:cubicBezTo>
                  <a:cubicBezTo>
                    <a:pt x="36293" y="24150"/>
                    <a:pt x="35494" y="23305"/>
                    <a:pt x="35266" y="23077"/>
                  </a:cubicBezTo>
                  <a:lnTo>
                    <a:pt x="35243" y="23054"/>
                  </a:lnTo>
                  <a:cubicBezTo>
                    <a:pt x="34969" y="22780"/>
                    <a:pt x="34626" y="22620"/>
                    <a:pt x="34261" y="22575"/>
                  </a:cubicBezTo>
                  <a:lnTo>
                    <a:pt x="33965" y="22525"/>
                  </a:lnTo>
                  <a:lnTo>
                    <a:pt x="33965" y="22525"/>
                  </a:lnTo>
                  <a:cubicBezTo>
                    <a:pt x="33987" y="22413"/>
                    <a:pt x="33988" y="22323"/>
                    <a:pt x="34010" y="22255"/>
                  </a:cubicBezTo>
                  <a:cubicBezTo>
                    <a:pt x="34010" y="22232"/>
                    <a:pt x="34010" y="22187"/>
                    <a:pt x="34010" y="22187"/>
                  </a:cubicBezTo>
                  <a:cubicBezTo>
                    <a:pt x="34010" y="22073"/>
                    <a:pt x="34033" y="21959"/>
                    <a:pt x="34033" y="21867"/>
                  </a:cubicBezTo>
                  <a:cubicBezTo>
                    <a:pt x="34033" y="21844"/>
                    <a:pt x="34033" y="21822"/>
                    <a:pt x="34033" y="21799"/>
                  </a:cubicBezTo>
                  <a:lnTo>
                    <a:pt x="32275" y="21753"/>
                  </a:lnTo>
                  <a:lnTo>
                    <a:pt x="34033" y="21776"/>
                  </a:lnTo>
                  <a:cubicBezTo>
                    <a:pt x="34033" y="21685"/>
                    <a:pt x="34033" y="21616"/>
                    <a:pt x="34033" y="21502"/>
                  </a:cubicBezTo>
                  <a:lnTo>
                    <a:pt x="34033" y="21456"/>
                  </a:lnTo>
                  <a:cubicBezTo>
                    <a:pt x="34033" y="21365"/>
                    <a:pt x="34033" y="21274"/>
                    <a:pt x="34010" y="21160"/>
                  </a:cubicBezTo>
                  <a:lnTo>
                    <a:pt x="34010" y="21091"/>
                  </a:lnTo>
                  <a:cubicBezTo>
                    <a:pt x="34010" y="21000"/>
                    <a:pt x="33987" y="20931"/>
                    <a:pt x="33987" y="20840"/>
                  </a:cubicBezTo>
                  <a:cubicBezTo>
                    <a:pt x="33987" y="20817"/>
                    <a:pt x="33965" y="20817"/>
                    <a:pt x="33965" y="20794"/>
                  </a:cubicBezTo>
                  <a:cubicBezTo>
                    <a:pt x="33965" y="20703"/>
                    <a:pt x="33942" y="20612"/>
                    <a:pt x="33919" y="20521"/>
                  </a:cubicBezTo>
                  <a:lnTo>
                    <a:pt x="33896" y="20452"/>
                  </a:lnTo>
                  <a:cubicBezTo>
                    <a:pt x="33896" y="20361"/>
                    <a:pt x="33873" y="20269"/>
                    <a:pt x="33850" y="20201"/>
                  </a:cubicBezTo>
                  <a:cubicBezTo>
                    <a:pt x="33508" y="18946"/>
                    <a:pt x="32800" y="18124"/>
                    <a:pt x="32481" y="17804"/>
                  </a:cubicBezTo>
                  <a:cubicBezTo>
                    <a:pt x="32481" y="17782"/>
                    <a:pt x="32458" y="17759"/>
                    <a:pt x="32435" y="17759"/>
                  </a:cubicBezTo>
                  <a:cubicBezTo>
                    <a:pt x="32435" y="17736"/>
                    <a:pt x="32390" y="17690"/>
                    <a:pt x="32367" y="17690"/>
                  </a:cubicBezTo>
                  <a:cubicBezTo>
                    <a:pt x="32116" y="17462"/>
                    <a:pt x="31796" y="17302"/>
                    <a:pt x="31431" y="17257"/>
                  </a:cubicBezTo>
                  <a:lnTo>
                    <a:pt x="25999" y="16503"/>
                  </a:lnTo>
                  <a:cubicBezTo>
                    <a:pt x="25976" y="16229"/>
                    <a:pt x="25953" y="15955"/>
                    <a:pt x="25907" y="15727"/>
                  </a:cubicBezTo>
                  <a:cubicBezTo>
                    <a:pt x="27048" y="14244"/>
                    <a:pt x="27665" y="12418"/>
                    <a:pt x="27665" y="10523"/>
                  </a:cubicBezTo>
                  <a:cubicBezTo>
                    <a:pt x="27665" y="9268"/>
                    <a:pt x="27414" y="8058"/>
                    <a:pt x="26889" y="6940"/>
                  </a:cubicBezTo>
                  <a:cubicBezTo>
                    <a:pt x="26934" y="6894"/>
                    <a:pt x="26980" y="6848"/>
                    <a:pt x="27026" y="6803"/>
                  </a:cubicBezTo>
                  <a:cubicBezTo>
                    <a:pt x="27071" y="6757"/>
                    <a:pt x="27117" y="6688"/>
                    <a:pt x="27163" y="6620"/>
                  </a:cubicBezTo>
                  <a:cubicBezTo>
                    <a:pt x="27185" y="6574"/>
                    <a:pt x="27231" y="6529"/>
                    <a:pt x="27254" y="6483"/>
                  </a:cubicBezTo>
                  <a:cubicBezTo>
                    <a:pt x="27300" y="6415"/>
                    <a:pt x="27345" y="6346"/>
                    <a:pt x="27368" y="6255"/>
                  </a:cubicBezTo>
                  <a:cubicBezTo>
                    <a:pt x="27391" y="6209"/>
                    <a:pt x="27414" y="6163"/>
                    <a:pt x="27437" y="6118"/>
                  </a:cubicBezTo>
                  <a:cubicBezTo>
                    <a:pt x="27482" y="6049"/>
                    <a:pt x="27505" y="5981"/>
                    <a:pt x="27528" y="5890"/>
                  </a:cubicBezTo>
                  <a:cubicBezTo>
                    <a:pt x="27551" y="5867"/>
                    <a:pt x="27551" y="5821"/>
                    <a:pt x="27573" y="5753"/>
                  </a:cubicBezTo>
                  <a:cubicBezTo>
                    <a:pt x="27573" y="5707"/>
                    <a:pt x="27596" y="5661"/>
                    <a:pt x="27619" y="5593"/>
                  </a:cubicBezTo>
                  <a:cubicBezTo>
                    <a:pt x="27619" y="5570"/>
                    <a:pt x="27619" y="5524"/>
                    <a:pt x="27642" y="5479"/>
                  </a:cubicBezTo>
                  <a:cubicBezTo>
                    <a:pt x="27642" y="5433"/>
                    <a:pt x="27642" y="5410"/>
                    <a:pt x="27642" y="5365"/>
                  </a:cubicBezTo>
                  <a:cubicBezTo>
                    <a:pt x="27779" y="4429"/>
                    <a:pt x="27482" y="3310"/>
                    <a:pt x="26889" y="2352"/>
                  </a:cubicBezTo>
                  <a:cubicBezTo>
                    <a:pt x="26843" y="1781"/>
                    <a:pt x="26569" y="1210"/>
                    <a:pt x="26181" y="800"/>
                  </a:cubicBezTo>
                  <a:cubicBezTo>
                    <a:pt x="25725" y="297"/>
                    <a:pt x="25063" y="1"/>
                    <a:pt x="24309" y="1"/>
                  </a:cubicBez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24;p38"/>
            <p:cNvSpPr/>
            <p:nvPr/>
          </p:nvSpPr>
          <p:spPr>
            <a:xfrm>
              <a:off x="5588331" y="1400528"/>
              <a:ext cx="1088605" cy="273814"/>
            </a:xfrm>
            <a:custGeom>
              <a:avLst/>
              <a:gdLst/>
              <a:ahLst/>
              <a:cxnLst/>
              <a:rect l="l" t="t" r="r" b="b"/>
              <a:pathLst>
                <a:path w="33942" h="8538" extrusionOk="0">
                  <a:moveTo>
                    <a:pt x="33941" y="0"/>
                  </a:moveTo>
                  <a:lnTo>
                    <a:pt x="11504" y="92"/>
                  </a:lnTo>
                  <a:lnTo>
                    <a:pt x="2602" y="2214"/>
                  </a:lnTo>
                  <a:cubicBezTo>
                    <a:pt x="2602" y="2214"/>
                    <a:pt x="0" y="5090"/>
                    <a:pt x="3561" y="8537"/>
                  </a:cubicBezTo>
                  <a:lnTo>
                    <a:pt x="25884" y="8537"/>
                  </a:lnTo>
                  <a:lnTo>
                    <a:pt x="33941" y="5090"/>
                  </a:lnTo>
                  <a:cubicBezTo>
                    <a:pt x="33941" y="5090"/>
                    <a:pt x="31545" y="2694"/>
                    <a:pt x="339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25;p38"/>
            <p:cNvSpPr/>
            <p:nvPr/>
          </p:nvSpPr>
          <p:spPr>
            <a:xfrm>
              <a:off x="5588331" y="1400528"/>
              <a:ext cx="1088605" cy="273814"/>
            </a:xfrm>
            <a:custGeom>
              <a:avLst/>
              <a:gdLst/>
              <a:ahLst/>
              <a:cxnLst/>
              <a:rect l="l" t="t" r="r" b="b"/>
              <a:pathLst>
                <a:path w="33942" h="8538" extrusionOk="0">
                  <a:moveTo>
                    <a:pt x="33941" y="0"/>
                  </a:moveTo>
                  <a:lnTo>
                    <a:pt x="22871" y="46"/>
                  </a:lnTo>
                  <a:lnTo>
                    <a:pt x="11504" y="92"/>
                  </a:lnTo>
                  <a:lnTo>
                    <a:pt x="2602" y="2214"/>
                  </a:lnTo>
                  <a:cubicBezTo>
                    <a:pt x="2602" y="2214"/>
                    <a:pt x="0" y="5090"/>
                    <a:pt x="3561" y="8537"/>
                  </a:cubicBezTo>
                  <a:lnTo>
                    <a:pt x="25884" y="8537"/>
                  </a:lnTo>
                  <a:cubicBezTo>
                    <a:pt x="20999" y="4862"/>
                    <a:pt x="25952" y="2214"/>
                    <a:pt x="25952" y="2214"/>
                  </a:cubicBezTo>
                  <a:lnTo>
                    <a:pt x="33827" y="137"/>
                  </a:lnTo>
                  <a:cubicBezTo>
                    <a:pt x="33850" y="92"/>
                    <a:pt x="33896" y="46"/>
                    <a:pt x="339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26;p38"/>
            <p:cNvSpPr/>
            <p:nvPr/>
          </p:nvSpPr>
          <p:spPr>
            <a:xfrm>
              <a:off x="5669568" y="1400528"/>
              <a:ext cx="1007365" cy="73216"/>
            </a:xfrm>
            <a:custGeom>
              <a:avLst/>
              <a:gdLst/>
              <a:ahLst/>
              <a:cxnLst/>
              <a:rect l="l" t="t" r="r" b="b"/>
              <a:pathLst>
                <a:path w="31409" h="2283" extrusionOk="0">
                  <a:moveTo>
                    <a:pt x="31408" y="0"/>
                  </a:moveTo>
                  <a:lnTo>
                    <a:pt x="20338" y="46"/>
                  </a:lnTo>
                  <a:lnTo>
                    <a:pt x="8971" y="92"/>
                  </a:lnTo>
                  <a:lnTo>
                    <a:pt x="69" y="2214"/>
                  </a:lnTo>
                  <a:cubicBezTo>
                    <a:pt x="69" y="2214"/>
                    <a:pt x="46" y="2237"/>
                    <a:pt x="1" y="2283"/>
                  </a:cubicBezTo>
                  <a:lnTo>
                    <a:pt x="23305" y="2283"/>
                  </a:lnTo>
                  <a:cubicBezTo>
                    <a:pt x="23374" y="2237"/>
                    <a:pt x="23419" y="2214"/>
                    <a:pt x="23419" y="2214"/>
                  </a:cubicBezTo>
                  <a:lnTo>
                    <a:pt x="31294" y="137"/>
                  </a:lnTo>
                  <a:cubicBezTo>
                    <a:pt x="31317" y="92"/>
                    <a:pt x="31363" y="46"/>
                    <a:pt x="31408" y="0"/>
                  </a:cubicBezTo>
                  <a:close/>
                </a:path>
              </a:pathLst>
            </a:custGeom>
            <a:solidFill>
              <a:srgbClr val="BF0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27;p38"/>
            <p:cNvSpPr/>
            <p:nvPr/>
          </p:nvSpPr>
          <p:spPr>
            <a:xfrm>
              <a:off x="5669568" y="1400528"/>
              <a:ext cx="1007365" cy="73216"/>
            </a:xfrm>
            <a:custGeom>
              <a:avLst/>
              <a:gdLst/>
              <a:ahLst/>
              <a:cxnLst/>
              <a:rect l="l" t="t" r="r" b="b"/>
              <a:pathLst>
                <a:path w="31409" h="2283" extrusionOk="0">
                  <a:moveTo>
                    <a:pt x="31408" y="0"/>
                  </a:moveTo>
                  <a:lnTo>
                    <a:pt x="69" y="2214"/>
                  </a:lnTo>
                  <a:cubicBezTo>
                    <a:pt x="69" y="2214"/>
                    <a:pt x="46" y="2237"/>
                    <a:pt x="1" y="2283"/>
                  </a:cubicBezTo>
                  <a:lnTo>
                    <a:pt x="23305" y="2283"/>
                  </a:lnTo>
                  <a:cubicBezTo>
                    <a:pt x="23374" y="2237"/>
                    <a:pt x="23419" y="2214"/>
                    <a:pt x="23419" y="2214"/>
                  </a:cubicBezTo>
                  <a:lnTo>
                    <a:pt x="31294" y="137"/>
                  </a:lnTo>
                  <a:cubicBezTo>
                    <a:pt x="31317" y="92"/>
                    <a:pt x="31363" y="46"/>
                    <a:pt x="31408" y="0"/>
                  </a:cubicBezTo>
                  <a:close/>
                </a:path>
              </a:pathLst>
            </a:custGeom>
            <a:solidFill>
              <a:srgbClr val="BF0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28;p38"/>
            <p:cNvSpPr/>
            <p:nvPr/>
          </p:nvSpPr>
          <p:spPr>
            <a:xfrm>
              <a:off x="5640287" y="1531570"/>
              <a:ext cx="724037" cy="87134"/>
            </a:xfrm>
            <a:custGeom>
              <a:avLst/>
              <a:gdLst/>
              <a:ahLst/>
              <a:cxnLst/>
              <a:rect l="l" t="t" r="r" b="b"/>
              <a:pathLst>
                <a:path w="22575" h="2717" extrusionOk="0">
                  <a:moveTo>
                    <a:pt x="138" y="0"/>
                  </a:moveTo>
                  <a:cubicBezTo>
                    <a:pt x="1" y="753"/>
                    <a:pt x="46" y="1689"/>
                    <a:pt x="594" y="2716"/>
                  </a:cubicBezTo>
                  <a:lnTo>
                    <a:pt x="22575" y="2716"/>
                  </a:lnTo>
                  <a:cubicBezTo>
                    <a:pt x="21936" y="1666"/>
                    <a:pt x="22027" y="731"/>
                    <a:pt x="22415"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429;p38"/>
            <p:cNvSpPr/>
            <p:nvPr/>
          </p:nvSpPr>
          <p:spPr>
            <a:xfrm>
              <a:off x="6370871" y="1424677"/>
              <a:ext cx="292116" cy="218910"/>
            </a:xfrm>
            <a:custGeom>
              <a:avLst/>
              <a:gdLst/>
              <a:ahLst/>
              <a:cxnLst/>
              <a:rect l="l" t="t" r="r" b="b"/>
              <a:pathLst>
                <a:path w="9108" h="6826" extrusionOk="0">
                  <a:moveTo>
                    <a:pt x="8993" y="1"/>
                  </a:moveTo>
                  <a:cubicBezTo>
                    <a:pt x="7190" y="617"/>
                    <a:pt x="1621" y="2306"/>
                    <a:pt x="1621" y="2306"/>
                  </a:cubicBezTo>
                  <a:cubicBezTo>
                    <a:pt x="1621" y="2306"/>
                    <a:pt x="0" y="3333"/>
                    <a:pt x="525" y="5045"/>
                  </a:cubicBezTo>
                  <a:cubicBezTo>
                    <a:pt x="1050" y="6780"/>
                    <a:pt x="1872" y="6825"/>
                    <a:pt x="1872" y="6825"/>
                  </a:cubicBezTo>
                  <a:lnTo>
                    <a:pt x="9108" y="3790"/>
                  </a:lnTo>
                  <a:cubicBezTo>
                    <a:pt x="8628" y="3036"/>
                    <a:pt x="8012" y="1598"/>
                    <a:pt x="89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430;p38"/>
            <p:cNvSpPr/>
            <p:nvPr/>
          </p:nvSpPr>
          <p:spPr>
            <a:xfrm>
              <a:off x="6370871" y="1424677"/>
              <a:ext cx="288460" cy="214516"/>
            </a:xfrm>
            <a:custGeom>
              <a:avLst/>
              <a:gdLst/>
              <a:ahLst/>
              <a:cxnLst/>
              <a:rect l="l" t="t" r="r" b="b"/>
              <a:pathLst>
                <a:path w="8994" h="6689" extrusionOk="0">
                  <a:moveTo>
                    <a:pt x="8993" y="1"/>
                  </a:moveTo>
                  <a:lnTo>
                    <a:pt x="8993" y="1"/>
                  </a:lnTo>
                  <a:cubicBezTo>
                    <a:pt x="7190" y="617"/>
                    <a:pt x="1621" y="2306"/>
                    <a:pt x="1621" y="2306"/>
                  </a:cubicBezTo>
                  <a:cubicBezTo>
                    <a:pt x="1621" y="2306"/>
                    <a:pt x="0" y="3333"/>
                    <a:pt x="525" y="5045"/>
                  </a:cubicBezTo>
                  <a:cubicBezTo>
                    <a:pt x="845" y="6072"/>
                    <a:pt x="1256" y="6506"/>
                    <a:pt x="1552" y="6688"/>
                  </a:cubicBezTo>
                  <a:cubicBezTo>
                    <a:pt x="457" y="5159"/>
                    <a:pt x="1735" y="2899"/>
                    <a:pt x="1735" y="2899"/>
                  </a:cubicBezTo>
                  <a:lnTo>
                    <a:pt x="8697" y="594"/>
                  </a:lnTo>
                  <a:cubicBezTo>
                    <a:pt x="8765" y="411"/>
                    <a:pt x="8857" y="206"/>
                    <a:pt x="8993"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431;p38"/>
            <p:cNvSpPr/>
            <p:nvPr/>
          </p:nvSpPr>
          <p:spPr>
            <a:xfrm>
              <a:off x="6464551" y="1450302"/>
              <a:ext cx="183070" cy="59458"/>
            </a:xfrm>
            <a:custGeom>
              <a:avLst/>
              <a:gdLst/>
              <a:ahLst/>
              <a:cxnLst/>
              <a:rect l="l" t="t" r="r" b="b"/>
              <a:pathLst>
                <a:path w="5708" h="1854" extrusionOk="0">
                  <a:moveTo>
                    <a:pt x="5707" y="1"/>
                  </a:moveTo>
                  <a:lnTo>
                    <a:pt x="5707" y="1"/>
                  </a:lnTo>
                  <a:cubicBezTo>
                    <a:pt x="5547" y="46"/>
                    <a:pt x="5388" y="92"/>
                    <a:pt x="5228" y="137"/>
                  </a:cubicBezTo>
                  <a:cubicBezTo>
                    <a:pt x="4361" y="411"/>
                    <a:pt x="3493" y="685"/>
                    <a:pt x="3493" y="685"/>
                  </a:cubicBezTo>
                  <a:cubicBezTo>
                    <a:pt x="3493" y="685"/>
                    <a:pt x="2603" y="959"/>
                    <a:pt x="1736" y="1233"/>
                  </a:cubicBezTo>
                  <a:cubicBezTo>
                    <a:pt x="1302" y="1393"/>
                    <a:pt x="868" y="1530"/>
                    <a:pt x="549" y="1644"/>
                  </a:cubicBezTo>
                  <a:cubicBezTo>
                    <a:pt x="206" y="1758"/>
                    <a:pt x="1" y="1849"/>
                    <a:pt x="1" y="1849"/>
                  </a:cubicBezTo>
                  <a:cubicBezTo>
                    <a:pt x="1" y="1852"/>
                    <a:pt x="5" y="1854"/>
                    <a:pt x="13" y="1854"/>
                  </a:cubicBezTo>
                  <a:cubicBezTo>
                    <a:pt x="64" y="1854"/>
                    <a:pt x="275" y="1795"/>
                    <a:pt x="572" y="1735"/>
                  </a:cubicBezTo>
                  <a:cubicBezTo>
                    <a:pt x="891" y="1644"/>
                    <a:pt x="1348" y="1507"/>
                    <a:pt x="1781" y="1393"/>
                  </a:cubicBezTo>
                  <a:cubicBezTo>
                    <a:pt x="2671" y="1142"/>
                    <a:pt x="3562" y="891"/>
                    <a:pt x="3562" y="891"/>
                  </a:cubicBezTo>
                  <a:cubicBezTo>
                    <a:pt x="3562" y="891"/>
                    <a:pt x="4406" y="594"/>
                    <a:pt x="5274" y="297"/>
                  </a:cubicBezTo>
                  <a:cubicBezTo>
                    <a:pt x="5411" y="252"/>
                    <a:pt x="5525" y="206"/>
                    <a:pt x="5662" y="160"/>
                  </a:cubicBezTo>
                  <a:cubicBezTo>
                    <a:pt x="5662" y="115"/>
                    <a:pt x="5684" y="46"/>
                    <a:pt x="57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432;p38"/>
            <p:cNvSpPr/>
            <p:nvPr/>
          </p:nvSpPr>
          <p:spPr>
            <a:xfrm>
              <a:off x="6384757" y="1512520"/>
              <a:ext cx="141344" cy="62248"/>
            </a:xfrm>
            <a:custGeom>
              <a:avLst/>
              <a:gdLst/>
              <a:ahLst/>
              <a:cxnLst/>
              <a:rect l="l" t="t" r="r" b="b"/>
              <a:pathLst>
                <a:path w="4407" h="1941" extrusionOk="0">
                  <a:moveTo>
                    <a:pt x="4406" y="1"/>
                  </a:moveTo>
                  <a:cubicBezTo>
                    <a:pt x="4406" y="1"/>
                    <a:pt x="4224" y="69"/>
                    <a:pt x="3973" y="160"/>
                  </a:cubicBezTo>
                  <a:cubicBezTo>
                    <a:pt x="3699" y="275"/>
                    <a:pt x="3356" y="434"/>
                    <a:pt x="3014" y="571"/>
                  </a:cubicBezTo>
                  <a:cubicBezTo>
                    <a:pt x="2329" y="868"/>
                    <a:pt x="1622" y="1142"/>
                    <a:pt x="1622" y="1142"/>
                  </a:cubicBezTo>
                  <a:lnTo>
                    <a:pt x="1211" y="1325"/>
                  </a:lnTo>
                  <a:cubicBezTo>
                    <a:pt x="937" y="1439"/>
                    <a:pt x="594" y="1576"/>
                    <a:pt x="252" y="1713"/>
                  </a:cubicBezTo>
                  <a:cubicBezTo>
                    <a:pt x="161" y="1735"/>
                    <a:pt x="92" y="1781"/>
                    <a:pt x="1" y="1804"/>
                  </a:cubicBezTo>
                  <a:cubicBezTo>
                    <a:pt x="1" y="1850"/>
                    <a:pt x="1" y="1895"/>
                    <a:pt x="1" y="1941"/>
                  </a:cubicBezTo>
                  <a:cubicBezTo>
                    <a:pt x="115" y="1918"/>
                    <a:pt x="206" y="1895"/>
                    <a:pt x="298" y="1850"/>
                  </a:cubicBezTo>
                  <a:cubicBezTo>
                    <a:pt x="663" y="1735"/>
                    <a:pt x="1005" y="1621"/>
                    <a:pt x="1279" y="1507"/>
                  </a:cubicBezTo>
                  <a:cubicBezTo>
                    <a:pt x="1530" y="1416"/>
                    <a:pt x="1713" y="1347"/>
                    <a:pt x="1713" y="1347"/>
                  </a:cubicBezTo>
                  <a:cubicBezTo>
                    <a:pt x="1713" y="1347"/>
                    <a:pt x="2398" y="1051"/>
                    <a:pt x="3082" y="708"/>
                  </a:cubicBezTo>
                  <a:cubicBezTo>
                    <a:pt x="3425" y="548"/>
                    <a:pt x="3744" y="389"/>
                    <a:pt x="3995" y="252"/>
                  </a:cubicBezTo>
                  <a:cubicBezTo>
                    <a:pt x="4246" y="115"/>
                    <a:pt x="4406" y="24"/>
                    <a:pt x="4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433;p38"/>
            <p:cNvSpPr/>
            <p:nvPr/>
          </p:nvSpPr>
          <p:spPr>
            <a:xfrm>
              <a:off x="6461632" y="1486895"/>
              <a:ext cx="181594" cy="71933"/>
            </a:xfrm>
            <a:custGeom>
              <a:avLst/>
              <a:gdLst/>
              <a:ahLst/>
              <a:cxnLst/>
              <a:rect l="l" t="t" r="r" b="b"/>
              <a:pathLst>
                <a:path w="5662" h="2243" extrusionOk="0">
                  <a:moveTo>
                    <a:pt x="5638" y="1"/>
                  </a:moveTo>
                  <a:cubicBezTo>
                    <a:pt x="5570" y="46"/>
                    <a:pt x="5479" y="92"/>
                    <a:pt x="5410" y="115"/>
                  </a:cubicBezTo>
                  <a:cubicBezTo>
                    <a:pt x="4497" y="480"/>
                    <a:pt x="3607" y="823"/>
                    <a:pt x="3607" y="823"/>
                  </a:cubicBezTo>
                  <a:cubicBezTo>
                    <a:pt x="3607" y="823"/>
                    <a:pt x="2694" y="1165"/>
                    <a:pt x="1804" y="1530"/>
                  </a:cubicBezTo>
                  <a:cubicBezTo>
                    <a:pt x="1347" y="1690"/>
                    <a:pt x="891" y="1872"/>
                    <a:pt x="548" y="2009"/>
                  </a:cubicBezTo>
                  <a:cubicBezTo>
                    <a:pt x="206" y="2146"/>
                    <a:pt x="1" y="2238"/>
                    <a:pt x="1" y="2238"/>
                  </a:cubicBezTo>
                  <a:cubicBezTo>
                    <a:pt x="1" y="2241"/>
                    <a:pt x="4" y="2242"/>
                    <a:pt x="12" y="2242"/>
                  </a:cubicBezTo>
                  <a:cubicBezTo>
                    <a:pt x="61" y="2242"/>
                    <a:pt x="273" y="2177"/>
                    <a:pt x="571" y="2078"/>
                  </a:cubicBezTo>
                  <a:cubicBezTo>
                    <a:pt x="936" y="1964"/>
                    <a:pt x="1393" y="1827"/>
                    <a:pt x="1849" y="1667"/>
                  </a:cubicBezTo>
                  <a:cubicBezTo>
                    <a:pt x="2762" y="1347"/>
                    <a:pt x="3676" y="1028"/>
                    <a:pt x="3676" y="1028"/>
                  </a:cubicBezTo>
                  <a:cubicBezTo>
                    <a:pt x="3676" y="1028"/>
                    <a:pt x="4566" y="640"/>
                    <a:pt x="5456" y="252"/>
                  </a:cubicBezTo>
                  <a:cubicBezTo>
                    <a:pt x="5524" y="229"/>
                    <a:pt x="5593" y="183"/>
                    <a:pt x="5661" y="161"/>
                  </a:cubicBezTo>
                  <a:cubicBezTo>
                    <a:pt x="5661" y="115"/>
                    <a:pt x="5638" y="69"/>
                    <a:pt x="56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434;p38"/>
            <p:cNvSpPr/>
            <p:nvPr/>
          </p:nvSpPr>
          <p:spPr>
            <a:xfrm>
              <a:off x="6445532" y="1543212"/>
              <a:ext cx="148624" cy="55802"/>
            </a:xfrm>
            <a:custGeom>
              <a:avLst/>
              <a:gdLst/>
              <a:ahLst/>
              <a:cxnLst/>
              <a:rect l="l" t="t" r="r" b="b"/>
              <a:pathLst>
                <a:path w="4634" h="1740" extrusionOk="0">
                  <a:moveTo>
                    <a:pt x="4607" y="1"/>
                  </a:moveTo>
                  <a:cubicBezTo>
                    <a:pt x="4550" y="1"/>
                    <a:pt x="3988" y="195"/>
                    <a:pt x="3447" y="390"/>
                  </a:cubicBezTo>
                  <a:cubicBezTo>
                    <a:pt x="2876" y="619"/>
                    <a:pt x="2306" y="847"/>
                    <a:pt x="2306" y="847"/>
                  </a:cubicBezTo>
                  <a:cubicBezTo>
                    <a:pt x="2306" y="847"/>
                    <a:pt x="1735" y="1075"/>
                    <a:pt x="1165" y="1303"/>
                  </a:cubicBezTo>
                  <a:cubicBezTo>
                    <a:pt x="594" y="1532"/>
                    <a:pt x="0" y="1714"/>
                    <a:pt x="23" y="1737"/>
                  </a:cubicBezTo>
                  <a:cubicBezTo>
                    <a:pt x="23" y="1739"/>
                    <a:pt x="28" y="1740"/>
                    <a:pt x="36" y="1740"/>
                  </a:cubicBezTo>
                  <a:cubicBezTo>
                    <a:pt x="127" y="1740"/>
                    <a:pt x="688" y="1628"/>
                    <a:pt x="1210" y="1440"/>
                  </a:cubicBezTo>
                  <a:cubicBezTo>
                    <a:pt x="1804" y="1258"/>
                    <a:pt x="2374" y="1029"/>
                    <a:pt x="2374" y="1029"/>
                  </a:cubicBezTo>
                  <a:cubicBezTo>
                    <a:pt x="2374" y="1029"/>
                    <a:pt x="2945" y="801"/>
                    <a:pt x="3493" y="527"/>
                  </a:cubicBezTo>
                  <a:cubicBezTo>
                    <a:pt x="4063" y="276"/>
                    <a:pt x="4634" y="48"/>
                    <a:pt x="4611" y="2"/>
                  </a:cubicBezTo>
                  <a:cubicBezTo>
                    <a:pt x="4611" y="1"/>
                    <a:pt x="4610" y="1"/>
                    <a:pt x="46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435;p38"/>
            <p:cNvSpPr/>
            <p:nvPr/>
          </p:nvSpPr>
          <p:spPr>
            <a:xfrm>
              <a:off x="5750099" y="1473714"/>
              <a:ext cx="99585" cy="200630"/>
            </a:xfrm>
            <a:custGeom>
              <a:avLst/>
              <a:gdLst/>
              <a:ahLst/>
              <a:cxnLst/>
              <a:rect l="l" t="t" r="r" b="b"/>
              <a:pathLst>
                <a:path w="3105" h="6256" extrusionOk="0">
                  <a:moveTo>
                    <a:pt x="1142" y="1"/>
                  </a:moveTo>
                  <a:cubicBezTo>
                    <a:pt x="822" y="777"/>
                    <a:pt x="0" y="3493"/>
                    <a:pt x="2511" y="6255"/>
                  </a:cubicBezTo>
                  <a:lnTo>
                    <a:pt x="3105" y="6255"/>
                  </a:lnTo>
                  <a:cubicBezTo>
                    <a:pt x="69" y="3219"/>
                    <a:pt x="1484" y="275"/>
                    <a:pt x="1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436;p38"/>
            <p:cNvSpPr/>
            <p:nvPr/>
          </p:nvSpPr>
          <p:spPr>
            <a:xfrm>
              <a:off x="5702505" y="1473714"/>
              <a:ext cx="99617" cy="200630"/>
            </a:xfrm>
            <a:custGeom>
              <a:avLst/>
              <a:gdLst/>
              <a:ahLst/>
              <a:cxnLst/>
              <a:rect l="l" t="t" r="r" b="b"/>
              <a:pathLst>
                <a:path w="3106" h="6256" extrusionOk="0">
                  <a:moveTo>
                    <a:pt x="1142" y="1"/>
                  </a:moveTo>
                  <a:cubicBezTo>
                    <a:pt x="822" y="777"/>
                    <a:pt x="1" y="3493"/>
                    <a:pt x="2512" y="6255"/>
                  </a:cubicBezTo>
                  <a:lnTo>
                    <a:pt x="3105" y="6255"/>
                  </a:lnTo>
                  <a:cubicBezTo>
                    <a:pt x="69" y="3219"/>
                    <a:pt x="1462" y="275"/>
                    <a:pt x="1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437;p38"/>
            <p:cNvSpPr/>
            <p:nvPr/>
          </p:nvSpPr>
          <p:spPr>
            <a:xfrm>
              <a:off x="6195922" y="1473714"/>
              <a:ext cx="99585" cy="200630"/>
            </a:xfrm>
            <a:custGeom>
              <a:avLst/>
              <a:gdLst/>
              <a:ahLst/>
              <a:cxnLst/>
              <a:rect l="l" t="t" r="r" b="b"/>
              <a:pathLst>
                <a:path w="3105" h="6256" extrusionOk="0">
                  <a:moveTo>
                    <a:pt x="1141" y="1"/>
                  </a:moveTo>
                  <a:cubicBezTo>
                    <a:pt x="822" y="777"/>
                    <a:pt x="0" y="3493"/>
                    <a:pt x="2511" y="6255"/>
                  </a:cubicBezTo>
                  <a:lnTo>
                    <a:pt x="3104" y="6255"/>
                  </a:lnTo>
                  <a:cubicBezTo>
                    <a:pt x="69" y="3219"/>
                    <a:pt x="1461" y="275"/>
                    <a:pt x="1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438;p38"/>
            <p:cNvSpPr/>
            <p:nvPr/>
          </p:nvSpPr>
          <p:spPr>
            <a:xfrm>
              <a:off x="6243483" y="1473714"/>
              <a:ext cx="99585" cy="200630"/>
            </a:xfrm>
            <a:custGeom>
              <a:avLst/>
              <a:gdLst/>
              <a:ahLst/>
              <a:cxnLst/>
              <a:rect l="l" t="t" r="r" b="b"/>
              <a:pathLst>
                <a:path w="3105" h="6256" extrusionOk="0">
                  <a:moveTo>
                    <a:pt x="1142" y="1"/>
                  </a:moveTo>
                  <a:cubicBezTo>
                    <a:pt x="822" y="777"/>
                    <a:pt x="1" y="3493"/>
                    <a:pt x="2511" y="6255"/>
                  </a:cubicBezTo>
                  <a:lnTo>
                    <a:pt x="3105" y="6255"/>
                  </a:lnTo>
                  <a:cubicBezTo>
                    <a:pt x="69" y="3219"/>
                    <a:pt x="1462" y="275"/>
                    <a:pt x="1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439;p38"/>
            <p:cNvSpPr/>
            <p:nvPr/>
          </p:nvSpPr>
          <p:spPr>
            <a:xfrm>
              <a:off x="5682749" y="1244598"/>
              <a:ext cx="1025646" cy="291388"/>
            </a:xfrm>
            <a:custGeom>
              <a:avLst/>
              <a:gdLst/>
              <a:ahLst/>
              <a:cxnLst/>
              <a:rect l="l" t="t" r="r" b="b"/>
              <a:pathLst>
                <a:path w="31979" h="9086" extrusionOk="0">
                  <a:moveTo>
                    <a:pt x="20863" y="1"/>
                  </a:moveTo>
                  <a:lnTo>
                    <a:pt x="1" y="1872"/>
                  </a:lnTo>
                  <a:cubicBezTo>
                    <a:pt x="2466" y="4155"/>
                    <a:pt x="457" y="6574"/>
                    <a:pt x="457" y="6574"/>
                  </a:cubicBezTo>
                  <a:lnTo>
                    <a:pt x="8240" y="9085"/>
                  </a:lnTo>
                  <a:lnTo>
                    <a:pt x="28966" y="7145"/>
                  </a:lnTo>
                  <a:cubicBezTo>
                    <a:pt x="31979" y="3630"/>
                    <a:pt x="29308" y="1188"/>
                    <a:pt x="29308" y="1188"/>
                  </a:cubicBezTo>
                  <a:lnTo>
                    <a:pt x="208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440;p38"/>
            <p:cNvSpPr/>
            <p:nvPr/>
          </p:nvSpPr>
          <p:spPr>
            <a:xfrm>
              <a:off x="5682749" y="1244598"/>
              <a:ext cx="1025646" cy="291388"/>
            </a:xfrm>
            <a:custGeom>
              <a:avLst/>
              <a:gdLst/>
              <a:ahLst/>
              <a:cxnLst/>
              <a:rect l="l" t="t" r="r" b="b"/>
              <a:pathLst>
                <a:path w="31979" h="9086" extrusionOk="0">
                  <a:moveTo>
                    <a:pt x="20863" y="1"/>
                  </a:moveTo>
                  <a:lnTo>
                    <a:pt x="10295" y="936"/>
                  </a:lnTo>
                  <a:lnTo>
                    <a:pt x="1" y="1872"/>
                  </a:lnTo>
                  <a:cubicBezTo>
                    <a:pt x="46" y="1895"/>
                    <a:pt x="92" y="1941"/>
                    <a:pt x="115" y="1964"/>
                  </a:cubicBezTo>
                  <a:lnTo>
                    <a:pt x="7624" y="3219"/>
                  </a:lnTo>
                  <a:cubicBezTo>
                    <a:pt x="7624" y="3219"/>
                    <a:pt x="12463" y="5250"/>
                    <a:pt x="8240" y="9085"/>
                  </a:cubicBezTo>
                  <a:lnTo>
                    <a:pt x="28966" y="7145"/>
                  </a:lnTo>
                  <a:cubicBezTo>
                    <a:pt x="31979" y="3630"/>
                    <a:pt x="29308" y="1188"/>
                    <a:pt x="29308" y="1188"/>
                  </a:cubicBezTo>
                  <a:lnTo>
                    <a:pt x="208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441;p38"/>
            <p:cNvSpPr/>
            <p:nvPr/>
          </p:nvSpPr>
          <p:spPr>
            <a:xfrm>
              <a:off x="5682749" y="1244598"/>
              <a:ext cx="942194" cy="104709"/>
            </a:xfrm>
            <a:custGeom>
              <a:avLst/>
              <a:gdLst/>
              <a:ahLst/>
              <a:cxnLst/>
              <a:rect l="l" t="t" r="r" b="b"/>
              <a:pathLst>
                <a:path w="29377" h="3265" extrusionOk="0">
                  <a:moveTo>
                    <a:pt x="20863" y="1"/>
                  </a:moveTo>
                  <a:lnTo>
                    <a:pt x="10295" y="936"/>
                  </a:lnTo>
                  <a:lnTo>
                    <a:pt x="1" y="1872"/>
                  </a:lnTo>
                  <a:cubicBezTo>
                    <a:pt x="46" y="1895"/>
                    <a:pt x="92" y="1941"/>
                    <a:pt x="115" y="1964"/>
                  </a:cubicBezTo>
                  <a:lnTo>
                    <a:pt x="7624" y="3219"/>
                  </a:lnTo>
                  <a:cubicBezTo>
                    <a:pt x="7624" y="3219"/>
                    <a:pt x="7670" y="3242"/>
                    <a:pt x="7738" y="3265"/>
                  </a:cubicBezTo>
                  <a:lnTo>
                    <a:pt x="29377" y="1256"/>
                  </a:lnTo>
                  <a:cubicBezTo>
                    <a:pt x="29331" y="1210"/>
                    <a:pt x="29308" y="1188"/>
                    <a:pt x="29308" y="1188"/>
                  </a:cubicBezTo>
                  <a:lnTo>
                    <a:pt x="20863"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442;p38"/>
            <p:cNvSpPr/>
            <p:nvPr/>
          </p:nvSpPr>
          <p:spPr>
            <a:xfrm>
              <a:off x="5682749" y="1282667"/>
              <a:ext cx="942194" cy="66641"/>
            </a:xfrm>
            <a:custGeom>
              <a:avLst/>
              <a:gdLst/>
              <a:ahLst/>
              <a:cxnLst/>
              <a:rect l="l" t="t" r="r" b="b"/>
              <a:pathLst>
                <a:path w="29377" h="2078" extrusionOk="0">
                  <a:moveTo>
                    <a:pt x="29308" y="1"/>
                  </a:moveTo>
                  <a:lnTo>
                    <a:pt x="1" y="685"/>
                  </a:lnTo>
                  <a:cubicBezTo>
                    <a:pt x="46" y="708"/>
                    <a:pt x="92" y="754"/>
                    <a:pt x="115" y="777"/>
                  </a:cubicBezTo>
                  <a:lnTo>
                    <a:pt x="7624" y="2032"/>
                  </a:lnTo>
                  <a:cubicBezTo>
                    <a:pt x="7624" y="2032"/>
                    <a:pt x="7670" y="2055"/>
                    <a:pt x="7738" y="2078"/>
                  </a:cubicBezTo>
                  <a:lnTo>
                    <a:pt x="29377" y="69"/>
                  </a:lnTo>
                  <a:cubicBezTo>
                    <a:pt x="29331" y="23"/>
                    <a:pt x="29308" y="1"/>
                    <a:pt x="29308"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443;p38"/>
            <p:cNvSpPr/>
            <p:nvPr/>
          </p:nvSpPr>
          <p:spPr>
            <a:xfrm>
              <a:off x="5989479" y="1336097"/>
              <a:ext cx="671342" cy="144251"/>
            </a:xfrm>
            <a:custGeom>
              <a:avLst/>
              <a:gdLst/>
              <a:ahLst/>
              <a:cxnLst/>
              <a:rect l="l" t="t" r="r" b="b"/>
              <a:pathLst>
                <a:path w="20932" h="4498" extrusionOk="0">
                  <a:moveTo>
                    <a:pt x="20703" y="1"/>
                  </a:moveTo>
                  <a:lnTo>
                    <a:pt x="0" y="1941"/>
                  </a:lnTo>
                  <a:cubicBezTo>
                    <a:pt x="411" y="2580"/>
                    <a:pt x="594" y="3447"/>
                    <a:pt x="69" y="4497"/>
                  </a:cubicBezTo>
                  <a:lnTo>
                    <a:pt x="20497" y="2580"/>
                  </a:lnTo>
                  <a:cubicBezTo>
                    <a:pt x="20931" y="1576"/>
                    <a:pt x="20885" y="686"/>
                    <a:pt x="20703"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444;p38"/>
            <p:cNvSpPr/>
            <p:nvPr/>
          </p:nvSpPr>
          <p:spPr>
            <a:xfrm>
              <a:off x="5701767" y="1325129"/>
              <a:ext cx="276754" cy="183761"/>
            </a:xfrm>
            <a:custGeom>
              <a:avLst/>
              <a:gdLst/>
              <a:ahLst/>
              <a:cxnLst/>
              <a:rect l="l" t="t" r="r" b="b"/>
              <a:pathLst>
                <a:path w="8629" h="5730" extrusionOk="0">
                  <a:moveTo>
                    <a:pt x="1" y="0"/>
                  </a:moveTo>
                  <a:lnTo>
                    <a:pt x="1" y="0"/>
                  </a:lnTo>
                  <a:cubicBezTo>
                    <a:pt x="1028" y="1416"/>
                    <a:pt x="594" y="2785"/>
                    <a:pt x="206" y="3515"/>
                  </a:cubicBezTo>
                  <a:lnTo>
                    <a:pt x="7191" y="5730"/>
                  </a:lnTo>
                  <a:cubicBezTo>
                    <a:pt x="7191" y="5730"/>
                    <a:pt x="7944" y="5615"/>
                    <a:pt x="8287" y="3949"/>
                  </a:cubicBezTo>
                  <a:cubicBezTo>
                    <a:pt x="8629" y="2306"/>
                    <a:pt x="7031" y="1507"/>
                    <a:pt x="7031" y="1507"/>
                  </a:cubicBezTo>
                  <a:cubicBezTo>
                    <a:pt x="7031" y="1507"/>
                    <a:pt x="1713" y="41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445;p38"/>
            <p:cNvSpPr/>
            <p:nvPr/>
          </p:nvSpPr>
          <p:spPr>
            <a:xfrm>
              <a:off x="5701767" y="1325129"/>
              <a:ext cx="276754" cy="178630"/>
            </a:xfrm>
            <a:custGeom>
              <a:avLst/>
              <a:gdLst/>
              <a:ahLst/>
              <a:cxnLst/>
              <a:rect l="l" t="t" r="r" b="b"/>
              <a:pathLst>
                <a:path w="8629" h="5570" extrusionOk="0">
                  <a:moveTo>
                    <a:pt x="1" y="0"/>
                  </a:moveTo>
                  <a:cubicBezTo>
                    <a:pt x="115" y="183"/>
                    <a:pt x="229" y="343"/>
                    <a:pt x="321" y="525"/>
                  </a:cubicBezTo>
                  <a:lnTo>
                    <a:pt x="6986" y="2055"/>
                  </a:lnTo>
                  <a:cubicBezTo>
                    <a:pt x="6986" y="2055"/>
                    <a:pt x="8355" y="4063"/>
                    <a:pt x="7488" y="5570"/>
                  </a:cubicBezTo>
                  <a:cubicBezTo>
                    <a:pt x="7739" y="5387"/>
                    <a:pt x="8081" y="4931"/>
                    <a:pt x="8287" y="3949"/>
                  </a:cubicBezTo>
                  <a:cubicBezTo>
                    <a:pt x="8629" y="2306"/>
                    <a:pt x="7031" y="1507"/>
                    <a:pt x="7031" y="1507"/>
                  </a:cubicBezTo>
                  <a:cubicBezTo>
                    <a:pt x="7031" y="1507"/>
                    <a:pt x="1713" y="411"/>
                    <a:pt x="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446;p38"/>
            <p:cNvSpPr/>
            <p:nvPr/>
          </p:nvSpPr>
          <p:spPr>
            <a:xfrm>
              <a:off x="5714949" y="1347803"/>
              <a:ext cx="175020" cy="39767"/>
            </a:xfrm>
            <a:custGeom>
              <a:avLst/>
              <a:gdLst/>
              <a:ahLst/>
              <a:cxnLst/>
              <a:rect l="l" t="t" r="r" b="b"/>
              <a:pathLst>
                <a:path w="5457" h="1240" extrusionOk="0">
                  <a:moveTo>
                    <a:pt x="1" y="1"/>
                  </a:moveTo>
                  <a:cubicBezTo>
                    <a:pt x="1" y="47"/>
                    <a:pt x="24" y="92"/>
                    <a:pt x="46" y="138"/>
                  </a:cubicBezTo>
                  <a:cubicBezTo>
                    <a:pt x="161" y="184"/>
                    <a:pt x="275" y="206"/>
                    <a:pt x="412" y="229"/>
                  </a:cubicBezTo>
                  <a:cubicBezTo>
                    <a:pt x="1233" y="435"/>
                    <a:pt x="2055" y="640"/>
                    <a:pt x="2055" y="640"/>
                  </a:cubicBezTo>
                  <a:lnTo>
                    <a:pt x="3744" y="960"/>
                  </a:lnTo>
                  <a:cubicBezTo>
                    <a:pt x="4178" y="1028"/>
                    <a:pt x="4589" y="1119"/>
                    <a:pt x="4908" y="1165"/>
                  </a:cubicBezTo>
                  <a:cubicBezTo>
                    <a:pt x="5169" y="1202"/>
                    <a:pt x="5354" y="1240"/>
                    <a:pt x="5425" y="1240"/>
                  </a:cubicBezTo>
                  <a:cubicBezTo>
                    <a:pt x="5442" y="1240"/>
                    <a:pt x="5452" y="1238"/>
                    <a:pt x="5456" y="1234"/>
                  </a:cubicBezTo>
                  <a:cubicBezTo>
                    <a:pt x="5456" y="1211"/>
                    <a:pt x="5251" y="1165"/>
                    <a:pt x="4931" y="1097"/>
                  </a:cubicBezTo>
                  <a:cubicBezTo>
                    <a:pt x="4612" y="1005"/>
                    <a:pt x="4201" y="914"/>
                    <a:pt x="3790" y="823"/>
                  </a:cubicBezTo>
                  <a:cubicBezTo>
                    <a:pt x="2945" y="640"/>
                    <a:pt x="2101" y="435"/>
                    <a:pt x="2101" y="435"/>
                  </a:cubicBezTo>
                  <a:cubicBezTo>
                    <a:pt x="2101" y="435"/>
                    <a:pt x="1279" y="275"/>
                    <a:pt x="434" y="92"/>
                  </a:cubicBezTo>
                  <a:cubicBezTo>
                    <a:pt x="275" y="69"/>
                    <a:pt x="138" y="4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447;p38"/>
            <p:cNvSpPr/>
            <p:nvPr/>
          </p:nvSpPr>
          <p:spPr>
            <a:xfrm>
              <a:off x="5832811" y="1395397"/>
              <a:ext cx="136212" cy="45411"/>
            </a:xfrm>
            <a:custGeom>
              <a:avLst/>
              <a:gdLst/>
              <a:ahLst/>
              <a:cxnLst/>
              <a:rect l="l" t="t" r="r" b="b"/>
              <a:pathLst>
                <a:path w="4247" h="1416" extrusionOk="0">
                  <a:moveTo>
                    <a:pt x="1" y="1"/>
                  </a:moveTo>
                  <a:cubicBezTo>
                    <a:pt x="1" y="23"/>
                    <a:pt x="160" y="92"/>
                    <a:pt x="389" y="183"/>
                  </a:cubicBezTo>
                  <a:cubicBezTo>
                    <a:pt x="640" y="297"/>
                    <a:pt x="959" y="411"/>
                    <a:pt x="1302" y="548"/>
                  </a:cubicBezTo>
                  <a:cubicBezTo>
                    <a:pt x="1941" y="800"/>
                    <a:pt x="2626" y="1005"/>
                    <a:pt x="2626" y="1005"/>
                  </a:cubicBezTo>
                  <a:cubicBezTo>
                    <a:pt x="2626" y="1005"/>
                    <a:pt x="2785" y="1051"/>
                    <a:pt x="3036" y="1142"/>
                  </a:cubicBezTo>
                  <a:cubicBezTo>
                    <a:pt x="3288" y="1210"/>
                    <a:pt x="3630" y="1279"/>
                    <a:pt x="3972" y="1370"/>
                  </a:cubicBezTo>
                  <a:cubicBezTo>
                    <a:pt x="4064" y="1370"/>
                    <a:pt x="4155" y="1393"/>
                    <a:pt x="4246" y="1416"/>
                  </a:cubicBezTo>
                  <a:cubicBezTo>
                    <a:pt x="4246" y="1370"/>
                    <a:pt x="4246" y="1324"/>
                    <a:pt x="4246" y="1302"/>
                  </a:cubicBezTo>
                  <a:cubicBezTo>
                    <a:pt x="4178" y="1279"/>
                    <a:pt x="4086" y="1256"/>
                    <a:pt x="3995" y="1233"/>
                  </a:cubicBezTo>
                  <a:cubicBezTo>
                    <a:pt x="3676" y="1119"/>
                    <a:pt x="3333" y="1028"/>
                    <a:pt x="3082" y="959"/>
                  </a:cubicBezTo>
                  <a:cubicBezTo>
                    <a:pt x="2831" y="868"/>
                    <a:pt x="2671" y="822"/>
                    <a:pt x="2671" y="822"/>
                  </a:cubicBezTo>
                  <a:cubicBezTo>
                    <a:pt x="2671" y="822"/>
                    <a:pt x="2009" y="617"/>
                    <a:pt x="1347" y="411"/>
                  </a:cubicBezTo>
                  <a:cubicBezTo>
                    <a:pt x="1005" y="297"/>
                    <a:pt x="663" y="206"/>
                    <a:pt x="412" y="115"/>
                  </a:cubicBezTo>
                  <a:cubicBezTo>
                    <a:pt x="161" y="46"/>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448;p38"/>
            <p:cNvSpPr/>
            <p:nvPr/>
          </p:nvSpPr>
          <p:spPr>
            <a:xfrm>
              <a:off x="5722293" y="1381478"/>
              <a:ext cx="174250" cy="51472"/>
            </a:xfrm>
            <a:custGeom>
              <a:avLst/>
              <a:gdLst/>
              <a:ahLst/>
              <a:cxnLst/>
              <a:rect l="l" t="t" r="r" b="b"/>
              <a:pathLst>
                <a:path w="5433" h="1605" extrusionOk="0">
                  <a:moveTo>
                    <a:pt x="0" y="1"/>
                  </a:moveTo>
                  <a:cubicBezTo>
                    <a:pt x="0" y="69"/>
                    <a:pt x="0" y="115"/>
                    <a:pt x="0" y="161"/>
                  </a:cubicBezTo>
                  <a:cubicBezTo>
                    <a:pt x="69" y="184"/>
                    <a:pt x="114" y="206"/>
                    <a:pt x="183" y="229"/>
                  </a:cubicBezTo>
                  <a:cubicBezTo>
                    <a:pt x="1050" y="503"/>
                    <a:pt x="1895" y="777"/>
                    <a:pt x="1895" y="777"/>
                  </a:cubicBezTo>
                  <a:cubicBezTo>
                    <a:pt x="1895" y="777"/>
                    <a:pt x="2785" y="1005"/>
                    <a:pt x="3652" y="1234"/>
                  </a:cubicBezTo>
                  <a:cubicBezTo>
                    <a:pt x="4109" y="1325"/>
                    <a:pt x="4542" y="1416"/>
                    <a:pt x="4885" y="1507"/>
                  </a:cubicBezTo>
                  <a:cubicBezTo>
                    <a:pt x="5148" y="1564"/>
                    <a:pt x="5349" y="1605"/>
                    <a:pt x="5412" y="1605"/>
                  </a:cubicBezTo>
                  <a:cubicBezTo>
                    <a:pt x="5425" y="1605"/>
                    <a:pt x="5432" y="1603"/>
                    <a:pt x="5432" y="1599"/>
                  </a:cubicBezTo>
                  <a:cubicBezTo>
                    <a:pt x="5432" y="1576"/>
                    <a:pt x="5227" y="1507"/>
                    <a:pt x="4908" y="1416"/>
                  </a:cubicBezTo>
                  <a:cubicBezTo>
                    <a:pt x="4565" y="1325"/>
                    <a:pt x="4131" y="1211"/>
                    <a:pt x="3698" y="1097"/>
                  </a:cubicBezTo>
                  <a:cubicBezTo>
                    <a:pt x="2830" y="845"/>
                    <a:pt x="1963" y="594"/>
                    <a:pt x="1963" y="594"/>
                  </a:cubicBezTo>
                  <a:cubicBezTo>
                    <a:pt x="1963" y="594"/>
                    <a:pt x="1096" y="343"/>
                    <a:pt x="228" y="92"/>
                  </a:cubicBezTo>
                  <a:cubicBezTo>
                    <a:pt x="160" y="69"/>
                    <a:pt x="69" y="47"/>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449;p38"/>
            <p:cNvSpPr/>
            <p:nvPr/>
          </p:nvSpPr>
          <p:spPr>
            <a:xfrm>
              <a:off x="5772068" y="1429713"/>
              <a:ext cx="142787" cy="39061"/>
            </a:xfrm>
            <a:custGeom>
              <a:avLst/>
              <a:gdLst/>
              <a:ahLst/>
              <a:cxnLst/>
              <a:rect l="l" t="t" r="r" b="b"/>
              <a:pathLst>
                <a:path w="4452" h="1218" extrusionOk="0">
                  <a:moveTo>
                    <a:pt x="32" y="1"/>
                  </a:moveTo>
                  <a:cubicBezTo>
                    <a:pt x="26" y="1"/>
                    <a:pt x="23" y="2"/>
                    <a:pt x="23" y="3"/>
                  </a:cubicBezTo>
                  <a:cubicBezTo>
                    <a:pt x="0" y="26"/>
                    <a:pt x="548" y="209"/>
                    <a:pt x="1096" y="391"/>
                  </a:cubicBezTo>
                  <a:cubicBezTo>
                    <a:pt x="1644" y="597"/>
                    <a:pt x="2191" y="757"/>
                    <a:pt x="2191" y="757"/>
                  </a:cubicBezTo>
                  <a:cubicBezTo>
                    <a:pt x="2191" y="757"/>
                    <a:pt x="2739" y="916"/>
                    <a:pt x="3310" y="1053"/>
                  </a:cubicBezTo>
                  <a:cubicBezTo>
                    <a:pt x="3787" y="1153"/>
                    <a:pt x="4281" y="1218"/>
                    <a:pt x="4401" y="1218"/>
                  </a:cubicBezTo>
                  <a:cubicBezTo>
                    <a:pt x="4419" y="1218"/>
                    <a:pt x="4428" y="1216"/>
                    <a:pt x="4428" y="1213"/>
                  </a:cubicBezTo>
                  <a:cubicBezTo>
                    <a:pt x="4451" y="1190"/>
                    <a:pt x="3880" y="1076"/>
                    <a:pt x="3333" y="916"/>
                  </a:cubicBezTo>
                  <a:cubicBezTo>
                    <a:pt x="2785" y="757"/>
                    <a:pt x="2237" y="574"/>
                    <a:pt x="2237" y="574"/>
                  </a:cubicBezTo>
                  <a:lnTo>
                    <a:pt x="1141" y="254"/>
                  </a:lnTo>
                  <a:cubicBezTo>
                    <a:pt x="634" y="128"/>
                    <a:pt x="108"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450;p38"/>
            <p:cNvSpPr/>
            <p:nvPr/>
          </p:nvSpPr>
          <p:spPr>
            <a:xfrm>
              <a:off x="6475551" y="1295110"/>
              <a:ext cx="84222" cy="191811"/>
            </a:xfrm>
            <a:custGeom>
              <a:avLst/>
              <a:gdLst/>
              <a:ahLst/>
              <a:cxnLst/>
              <a:rect l="l" t="t" r="r" b="b"/>
              <a:pathLst>
                <a:path w="2626" h="5981" extrusionOk="0">
                  <a:moveTo>
                    <a:pt x="1279" y="1"/>
                  </a:moveTo>
                  <a:lnTo>
                    <a:pt x="822" y="46"/>
                  </a:lnTo>
                  <a:cubicBezTo>
                    <a:pt x="982" y="274"/>
                    <a:pt x="2557" y="2899"/>
                    <a:pt x="0" y="5981"/>
                  </a:cubicBezTo>
                  <a:lnTo>
                    <a:pt x="548" y="5935"/>
                  </a:lnTo>
                  <a:cubicBezTo>
                    <a:pt x="2625" y="3150"/>
                    <a:pt x="1621" y="685"/>
                    <a:pt x="12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451;p38"/>
            <p:cNvSpPr/>
            <p:nvPr/>
          </p:nvSpPr>
          <p:spPr>
            <a:xfrm>
              <a:off x="6519457" y="1290716"/>
              <a:ext cx="84960" cy="191811"/>
            </a:xfrm>
            <a:custGeom>
              <a:avLst/>
              <a:gdLst/>
              <a:ahLst/>
              <a:cxnLst/>
              <a:rect l="l" t="t" r="r" b="b"/>
              <a:pathLst>
                <a:path w="2649" h="5981" extrusionOk="0">
                  <a:moveTo>
                    <a:pt x="1279" y="1"/>
                  </a:moveTo>
                  <a:lnTo>
                    <a:pt x="845" y="46"/>
                  </a:lnTo>
                  <a:cubicBezTo>
                    <a:pt x="1005" y="297"/>
                    <a:pt x="2557" y="2922"/>
                    <a:pt x="1" y="5981"/>
                  </a:cubicBezTo>
                  <a:lnTo>
                    <a:pt x="549" y="5935"/>
                  </a:lnTo>
                  <a:cubicBezTo>
                    <a:pt x="2649" y="3151"/>
                    <a:pt x="1644" y="708"/>
                    <a:pt x="12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452;p38"/>
            <p:cNvSpPr/>
            <p:nvPr/>
          </p:nvSpPr>
          <p:spPr>
            <a:xfrm>
              <a:off x="6061222" y="1333916"/>
              <a:ext cx="84928" cy="191811"/>
            </a:xfrm>
            <a:custGeom>
              <a:avLst/>
              <a:gdLst/>
              <a:ahLst/>
              <a:cxnLst/>
              <a:rect l="l" t="t" r="r" b="b"/>
              <a:pathLst>
                <a:path w="2648" h="5981" extrusionOk="0">
                  <a:moveTo>
                    <a:pt x="1278" y="0"/>
                  </a:moveTo>
                  <a:lnTo>
                    <a:pt x="845" y="23"/>
                  </a:lnTo>
                  <a:cubicBezTo>
                    <a:pt x="1004" y="274"/>
                    <a:pt x="2557" y="2899"/>
                    <a:pt x="0" y="5981"/>
                  </a:cubicBezTo>
                  <a:lnTo>
                    <a:pt x="548" y="5912"/>
                  </a:lnTo>
                  <a:cubicBezTo>
                    <a:pt x="2648" y="3150"/>
                    <a:pt x="1644" y="685"/>
                    <a:pt x="12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453;p38"/>
            <p:cNvSpPr/>
            <p:nvPr/>
          </p:nvSpPr>
          <p:spPr>
            <a:xfrm>
              <a:off x="6016547" y="1337572"/>
              <a:ext cx="84960" cy="191811"/>
            </a:xfrm>
            <a:custGeom>
              <a:avLst/>
              <a:gdLst/>
              <a:ahLst/>
              <a:cxnLst/>
              <a:rect l="l" t="t" r="r" b="b"/>
              <a:pathLst>
                <a:path w="2649" h="5981" extrusionOk="0">
                  <a:moveTo>
                    <a:pt x="1279" y="0"/>
                  </a:moveTo>
                  <a:lnTo>
                    <a:pt x="845" y="46"/>
                  </a:lnTo>
                  <a:cubicBezTo>
                    <a:pt x="1005" y="297"/>
                    <a:pt x="2557" y="2922"/>
                    <a:pt x="1" y="5981"/>
                  </a:cubicBezTo>
                  <a:lnTo>
                    <a:pt x="571" y="5935"/>
                  </a:lnTo>
                  <a:cubicBezTo>
                    <a:pt x="2649" y="3150"/>
                    <a:pt x="1644" y="708"/>
                    <a:pt x="12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454;p38"/>
            <p:cNvSpPr/>
            <p:nvPr/>
          </p:nvSpPr>
          <p:spPr>
            <a:xfrm>
              <a:off x="5592693" y="1074044"/>
              <a:ext cx="1024941" cy="291356"/>
            </a:xfrm>
            <a:custGeom>
              <a:avLst/>
              <a:gdLst/>
              <a:ahLst/>
              <a:cxnLst/>
              <a:rect l="l" t="t" r="r" b="b"/>
              <a:pathLst>
                <a:path w="31957" h="9085" extrusionOk="0">
                  <a:moveTo>
                    <a:pt x="20840" y="0"/>
                  </a:moveTo>
                  <a:lnTo>
                    <a:pt x="1" y="1872"/>
                  </a:lnTo>
                  <a:cubicBezTo>
                    <a:pt x="2443" y="4155"/>
                    <a:pt x="435" y="6574"/>
                    <a:pt x="435" y="6574"/>
                  </a:cubicBezTo>
                  <a:lnTo>
                    <a:pt x="8218" y="9085"/>
                  </a:lnTo>
                  <a:lnTo>
                    <a:pt x="28966" y="7145"/>
                  </a:lnTo>
                  <a:cubicBezTo>
                    <a:pt x="31956" y="3630"/>
                    <a:pt x="29309" y="1187"/>
                    <a:pt x="29309" y="1187"/>
                  </a:cubicBezTo>
                  <a:lnTo>
                    <a:pt x="208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455;p38"/>
            <p:cNvSpPr/>
            <p:nvPr/>
          </p:nvSpPr>
          <p:spPr>
            <a:xfrm>
              <a:off x="5592693" y="1074044"/>
              <a:ext cx="1024941" cy="291356"/>
            </a:xfrm>
            <a:custGeom>
              <a:avLst/>
              <a:gdLst/>
              <a:ahLst/>
              <a:cxnLst/>
              <a:rect l="l" t="t" r="r" b="b"/>
              <a:pathLst>
                <a:path w="31957" h="9085" extrusionOk="0">
                  <a:moveTo>
                    <a:pt x="20840" y="0"/>
                  </a:moveTo>
                  <a:lnTo>
                    <a:pt x="10272" y="936"/>
                  </a:lnTo>
                  <a:lnTo>
                    <a:pt x="1" y="1872"/>
                  </a:lnTo>
                  <a:cubicBezTo>
                    <a:pt x="24" y="1895"/>
                    <a:pt x="69" y="1940"/>
                    <a:pt x="115" y="1963"/>
                  </a:cubicBezTo>
                  <a:lnTo>
                    <a:pt x="7602" y="3219"/>
                  </a:lnTo>
                  <a:cubicBezTo>
                    <a:pt x="7602" y="3219"/>
                    <a:pt x="12441" y="5250"/>
                    <a:pt x="8218" y="9085"/>
                  </a:cubicBezTo>
                  <a:lnTo>
                    <a:pt x="28966" y="7145"/>
                  </a:lnTo>
                  <a:cubicBezTo>
                    <a:pt x="31956" y="3630"/>
                    <a:pt x="29309" y="1187"/>
                    <a:pt x="29309" y="1187"/>
                  </a:cubicBezTo>
                  <a:lnTo>
                    <a:pt x="2084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456;p38"/>
            <p:cNvSpPr/>
            <p:nvPr/>
          </p:nvSpPr>
          <p:spPr>
            <a:xfrm>
              <a:off x="5592693" y="1074044"/>
              <a:ext cx="941488" cy="104709"/>
            </a:xfrm>
            <a:custGeom>
              <a:avLst/>
              <a:gdLst/>
              <a:ahLst/>
              <a:cxnLst/>
              <a:rect l="l" t="t" r="r" b="b"/>
              <a:pathLst>
                <a:path w="29355" h="3265" extrusionOk="0">
                  <a:moveTo>
                    <a:pt x="20840" y="0"/>
                  </a:moveTo>
                  <a:lnTo>
                    <a:pt x="10272" y="936"/>
                  </a:lnTo>
                  <a:lnTo>
                    <a:pt x="1" y="1872"/>
                  </a:lnTo>
                  <a:cubicBezTo>
                    <a:pt x="24" y="1895"/>
                    <a:pt x="69" y="1940"/>
                    <a:pt x="115" y="1963"/>
                  </a:cubicBezTo>
                  <a:lnTo>
                    <a:pt x="7602" y="3219"/>
                  </a:lnTo>
                  <a:cubicBezTo>
                    <a:pt x="7602" y="3219"/>
                    <a:pt x="7647" y="3242"/>
                    <a:pt x="7716" y="3264"/>
                  </a:cubicBezTo>
                  <a:lnTo>
                    <a:pt x="29354" y="1256"/>
                  </a:lnTo>
                  <a:cubicBezTo>
                    <a:pt x="29332" y="1210"/>
                    <a:pt x="29309" y="1187"/>
                    <a:pt x="29309" y="1187"/>
                  </a:cubicBezTo>
                  <a:lnTo>
                    <a:pt x="20840"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457;p38"/>
            <p:cNvSpPr/>
            <p:nvPr/>
          </p:nvSpPr>
          <p:spPr>
            <a:xfrm>
              <a:off x="5592693" y="1112112"/>
              <a:ext cx="941488" cy="66641"/>
            </a:xfrm>
            <a:custGeom>
              <a:avLst/>
              <a:gdLst/>
              <a:ahLst/>
              <a:cxnLst/>
              <a:rect l="l" t="t" r="r" b="b"/>
              <a:pathLst>
                <a:path w="29355" h="2078" extrusionOk="0">
                  <a:moveTo>
                    <a:pt x="29309" y="0"/>
                  </a:moveTo>
                  <a:lnTo>
                    <a:pt x="1" y="685"/>
                  </a:lnTo>
                  <a:cubicBezTo>
                    <a:pt x="24" y="708"/>
                    <a:pt x="69" y="753"/>
                    <a:pt x="115" y="776"/>
                  </a:cubicBezTo>
                  <a:lnTo>
                    <a:pt x="7602" y="2032"/>
                  </a:lnTo>
                  <a:cubicBezTo>
                    <a:pt x="7602" y="2032"/>
                    <a:pt x="7647" y="2055"/>
                    <a:pt x="7716" y="2077"/>
                  </a:cubicBezTo>
                  <a:lnTo>
                    <a:pt x="29354" y="69"/>
                  </a:lnTo>
                  <a:cubicBezTo>
                    <a:pt x="29332" y="23"/>
                    <a:pt x="29309" y="0"/>
                    <a:pt x="29309"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458;p38"/>
            <p:cNvSpPr/>
            <p:nvPr/>
          </p:nvSpPr>
          <p:spPr>
            <a:xfrm>
              <a:off x="5898685" y="1165543"/>
              <a:ext cx="671342" cy="144251"/>
            </a:xfrm>
            <a:custGeom>
              <a:avLst/>
              <a:gdLst/>
              <a:ahLst/>
              <a:cxnLst/>
              <a:rect l="l" t="t" r="r" b="b"/>
              <a:pathLst>
                <a:path w="20932" h="4498" extrusionOk="0">
                  <a:moveTo>
                    <a:pt x="20704" y="1"/>
                  </a:moveTo>
                  <a:lnTo>
                    <a:pt x="1" y="1941"/>
                  </a:lnTo>
                  <a:cubicBezTo>
                    <a:pt x="412" y="2580"/>
                    <a:pt x="594" y="3447"/>
                    <a:pt x="92" y="4497"/>
                  </a:cubicBezTo>
                  <a:lnTo>
                    <a:pt x="20498" y="2580"/>
                  </a:lnTo>
                  <a:cubicBezTo>
                    <a:pt x="20932" y="1575"/>
                    <a:pt x="20909" y="685"/>
                    <a:pt x="20704"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459;p38"/>
            <p:cNvSpPr/>
            <p:nvPr/>
          </p:nvSpPr>
          <p:spPr>
            <a:xfrm>
              <a:off x="5611006" y="1154575"/>
              <a:ext cx="276754" cy="183761"/>
            </a:xfrm>
            <a:custGeom>
              <a:avLst/>
              <a:gdLst/>
              <a:ahLst/>
              <a:cxnLst/>
              <a:rect l="l" t="t" r="r" b="b"/>
              <a:pathLst>
                <a:path w="8629" h="5730" extrusionOk="0">
                  <a:moveTo>
                    <a:pt x="1" y="0"/>
                  </a:moveTo>
                  <a:cubicBezTo>
                    <a:pt x="1028" y="1415"/>
                    <a:pt x="594" y="2785"/>
                    <a:pt x="206" y="3515"/>
                  </a:cubicBezTo>
                  <a:lnTo>
                    <a:pt x="7191" y="5729"/>
                  </a:lnTo>
                  <a:cubicBezTo>
                    <a:pt x="7191" y="5729"/>
                    <a:pt x="7944" y="5615"/>
                    <a:pt x="8286" y="3949"/>
                  </a:cubicBezTo>
                  <a:cubicBezTo>
                    <a:pt x="8629" y="2305"/>
                    <a:pt x="7031" y="1507"/>
                    <a:pt x="7031" y="1507"/>
                  </a:cubicBezTo>
                  <a:cubicBezTo>
                    <a:pt x="7031" y="1507"/>
                    <a:pt x="1713" y="41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460;p38"/>
            <p:cNvSpPr/>
            <p:nvPr/>
          </p:nvSpPr>
          <p:spPr>
            <a:xfrm>
              <a:off x="5611006" y="1154575"/>
              <a:ext cx="276754" cy="178630"/>
            </a:xfrm>
            <a:custGeom>
              <a:avLst/>
              <a:gdLst/>
              <a:ahLst/>
              <a:cxnLst/>
              <a:rect l="l" t="t" r="r" b="b"/>
              <a:pathLst>
                <a:path w="8629" h="5570" extrusionOk="0">
                  <a:moveTo>
                    <a:pt x="1" y="0"/>
                  </a:moveTo>
                  <a:lnTo>
                    <a:pt x="1" y="0"/>
                  </a:lnTo>
                  <a:cubicBezTo>
                    <a:pt x="138" y="183"/>
                    <a:pt x="229" y="343"/>
                    <a:pt x="320" y="525"/>
                  </a:cubicBezTo>
                  <a:lnTo>
                    <a:pt x="6985" y="2054"/>
                  </a:lnTo>
                  <a:cubicBezTo>
                    <a:pt x="6985" y="2054"/>
                    <a:pt x="8355" y="4063"/>
                    <a:pt x="7487" y="5569"/>
                  </a:cubicBezTo>
                  <a:cubicBezTo>
                    <a:pt x="7738" y="5387"/>
                    <a:pt x="8081" y="4930"/>
                    <a:pt x="8286" y="3949"/>
                  </a:cubicBezTo>
                  <a:cubicBezTo>
                    <a:pt x="8629" y="2305"/>
                    <a:pt x="7031" y="1507"/>
                    <a:pt x="7031" y="1507"/>
                  </a:cubicBezTo>
                  <a:cubicBezTo>
                    <a:pt x="7031" y="1507"/>
                    <a:pt x="1713" y="411"/>
                    <a:pt x="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461;p38"/>
            <p:cNvSpPr/>
            <p:nvPr/>
          </p:nvSpPr>
          <p:spPr>
            <a:xfrm>
              <a:off x="5624187" y="1177249"/>
              <a:ext cx="174988" cy="39767"/>
            </a:xfrm>
            <a:custGeom>
              <a:avLst/>
              <a:gdLst/>
              <a:ahLst/>
              <a:cxnLst/>
              <a:rect l="l" t="t" r="r" b="b"/>
              <a:pathLst>
                <a:path w="5456" h="1240" extrusionOk="0">
                  <a:moveTo>
                    <a:pt x="0" y="1"/>
                  </a:moveTo>
                  <a:cubicBezTo>
                    <a:pt x="23" y="46"/>
                    <a:pt x="23" y="92"/>
                    <a:pt x="46" y="138"/>
                  </a:cubicBezTo>
                  <a:cubicBezTo>
                    <a:pt x="160" y="183"/>
                    <a:pt x="297" y="206"/>
                    <a:pt x="411" y="229"/>
                  </a:cubicBezTo>
                  <a:cubicBezTo>
                    <a:pt x="1233" y="434"/>
                    <a:pt x="2055" y="640"/>
                    <a:pt x="2055" y="640"/>
                  </a:cubicBezTo>
                  <a:lnTo>
                    <a:pt x="3744" y="959"/>
                  </a:lnTo>
                  <a:cubicBezTo>
                    <a:pt x="4178" y="1028"/>
                    <a:pt x="4588" y="1119"/>
                    <a:pt x="4908" y="1165"/>
                  </a:cubicBezTo>
                  <a:cubicBezTo>
                    <a:pt x="5169" y="1202"/>
                    <a:pt x="5369" y="1239"/>
                    <a:pt x="5434" y="1239"/>
                  </a:cubicBezTo>
                  <a:cubicBezTo>
                    <a:pt x="5448" y="1239"/>
                    <a:pt x="5456" y="1237"/>
                    <a:pt x="5456" y="1233"/>
                  </a:cubicBezTo>
                  <a:cubicBezTo>
                    <a:pt x="5456" y="1210"/>
                    <a:pt x="5250" y="1165"/>
                    <a:pt x="4931" y="1096"/>
                  </a:cubicBezTo>
                  <a:cubicBezTo>
                    <a:pt x="4611" y="1005"/>
                    <a:pt x="4200" y="914"/>
                    <a:pt x="3789" y="822"/>
                  </a:cubicBezTo>
                  <a:cubicBezTo>
                    <a:pt x="2945" y="640"/>
                    <a:pt x="2100" y="434"/>
                    <a:pt x="2100" y="434"/>
                  </a:cubicBezTo>
                  <a:cubicBezTo>
                    <a:pt x="2100" y="434"/>
                    <a:pt x="1279" y="275"/>
                    <a:pt x="434" y="92"/>
                  </a:cubicBezTo>
                  <a:cubicBezTo>
                    <a:pt x="297" y="69"/>
                    <a:pt x="137" y="4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462;p38"/>
            <p:cNvSpPr/>
            <p:nvPr/>
          </p:nvSpPr>
          <p:spPr>
            <a:xfrm>
              <a:off x="5742049" y="1224842"/>
              <a:ext cx="136180" cy="45411"/>
            </a:xfrm>
            <a:custGeom>
              <a:avLst/>
              <a:gdLst/>
              <a:ahLst/>
              <a:cxnLst/>
              <a:rect l="l" t="t" r="r" b="b"/>
              <a:pathLst>
                <a:path w="4246" h="1416" extrusionOk="0">
                  <a:moveTo>
                    <a:pt x="0" y="0"/>
                  </a:moveTo>
                  <a:cubicBezTo>
                    <a:pt x="0" y="23"/>
                    <a:pt x="160" y="92"/>
                    <a:pt x="388" y="183"/>
                  </a:cubicBezTo>
                  <a:cubicBezTo>
                    <a:pt x="639" y="297"/>
                    <a:pt x="959" y="411"/>
                    <a:pt x="1301" y="548"/>
                  </a:cubicBezTo>
                  <a:cubicBezTo>
                    <a:pt x="1941" y="799"/>
                    <a:pt x="2625" y="1005"/>
                    <a:pt x="2625" y="1005"/>
                  </a:cubicBezTo>
                  <a:cubicBezTo>
                    <a:pt x="2625" y="1005"/>
                    <a:pt x="2785" y="1050"/>
                    <a:pt x="3036" y="1142"/>
                  </a:cubicBezTo>
                  <a:cubicBezTo>
                    <a:pt x="3287" y="1210"/>
                    <a:pt x="3630" y="1279"/>
                    <a:pt x="3972" y="1370"/>
                  </a:cubicBezTo>
                  <a:cubicBezTo>
                    <a:pt x="4063" y="1370"/>
                    <a:pt x="4155" y="1393"/>
                    <a:pt x="4246" y="1416"/>
                  </a:cubicBezTo>
                  <a:cubicBezTo>
                    <a:pt x="4246" y="1370"/>
                    <a:pt x="4246" y="1324"/>
                    <a:pt x="4246" y="1301"/>
                  </a:cubicBezTo>
                  <a:cubicBezTo>
                    <a:pt x="4177" y="1279"/>
                    <a:pt x="4086" y="1256"/>
                    <a:pt x="4018" y="1233"/>
                  </a:cubicBezTo>
                  <a:cubicBezTo>
                    <a:pt x="3675" y="1119"/>
                    <a:pt x="3333" y="1027"/>
                    <a:pt x="3082" y="959"/>
                  </a:cubicBezTo>
                  <a:cubicBezTo>
                    <a:pt x="2854" y="868"/>
                    <a:pt x="2671" y="822"/>
                    <a:pt x="2671" y="822"/>
                  </a:cubicBezTo>
                  <a:cubicBezTo>
                    <a:pt x="2671" y="822"/>
                    <a:pt x="2009" y="617"/>
                    <a:pt x="1347" y="411"/>
                  </a:cubicBezTo>
                  <a:cubicBezTo>
                    <a:pt x="1005" y="297"/>
                    <a:pt x="685" y="206"/>
                    <a:pt x="434" y="114"/>
                  </a:cubicBezTo>
                  <a:cubicBezTo>
                    <a:pt x="183" y="46"/>
                    <a:pt x="0"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463;p38"/>
            <p:cNvSpPr/>
            <p:nvPr/>
          </p:nvSpPr>
          <p:spPr>
            <a:xfrm>
              <a:off x="5631499" y="1210924"/>
              <a:ext cx="174988" cy="51472"/>
            </a:xfrm>
            <a:custGeom>
              <a:avLst/>
              <a:gdLst/>
              <a:ahLst/>
              <a:cxnLst/>
              <a:rect l="l" t="t" r="r" b="b"/>
              <a:pathLst>
                <a:path w="5456" h="1605" extrusionOk="0">
                  <a:moveTo>
                    <a:pt x="1" y="1"/>
                  </a:moveTo>
                  <a:cubicBezTo>
                    <a:pt x="1" y="69"/>
                    <a:pt x="1" y="115"/>
                    <a:pt x="1" y="160"/>
                  </a:cubicBezTo>
                  <a:cubicBezTo>
                    <a:pt x="69" y="183"/>
                    <a:pt x="138" y="206"/>
                    <a:pt x="183" y="229"/>
                  </a:cubicBezTo>
                  <a:cubicBezTo>
                    <a:pt x="1051" y="503"/>
                    <a:pt x="1918" y="777"/>
                    <a:pt x="1918" y="777"/>
                  </a:cubicBezTo>
                  <a:cubicBezTo>
                    <a:pt x="1918" y="777"/>
                    <a:pt x="2785" y="1005"/>
                    <a:pt x="3676" y="1233"/>
                  </a:cubicBezTo>
                  <a:cubicBezTo>
                    <a:pt x="4109" y="1325"/>
                    <a:pt x="4543" y="1416"/>
                    <a:pt x="4885" y="1507"/>
                  </a:cubicBezTo>
                  <a:cubicBezTo>
                    <a:pt x="5148" y="1563"/>
                    <a:pt x="5349" y="1604"/>
                    <a:pt x="5412" y="1604"/>
                  </a:cubicBezTo>
                  <a:cubicBezTo>
                    <a:pt x="5426" y="1604"/>
                    <a:pt x="5433" y="1602"/>
                    <a:pt x="5433" y="1598"/>
                  </a:cubicBezTo>
                  <a:cubicBezTo>
                    <a:pt x="5456" y="1576"/>
                    <a:pt x="5228" y="1507"/>
                    <a:pt x="4908" y="1416"/>
                  </a:cubicBezTo>
                  <a:cubicBezTo>
                    <a:pt x="4566" y="1325"/>
                    <a:pt x="4132" y="1210"/>
                    <a:pt x="3698" y="1096"/>
                  </a:cubicBezTo>
                  <a:cubicBezTo>
                    <a:pt x="2831" y="845"/>
                    <a:pt x="1964" y="594"/>
                    <a:pt x="1964" y="594"/>
                  </a:cubicBezTo>
                  <a:cubicBezTo>
                    <a:pt x="1964" y="594"/>
                    <a:pt x="1096" y="343"/>
                    <a:pt x="229" y="92"/>
                  </a:cubicBezTo>
                  <a:cubicBezTo>
                    <a:pt x="161" y="69"/>
                    <a:pt x="69" y="4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464;p38"/>
            <p:cNvSpPr/>
            <p:nvPr/>
          </p:nvSpPr>
          <p:spPr>
            <a:xfrm>
              <a:off x="5682012" y="1259158"/>
              <a:ext cx="142049" cy="39061"/>
            </a:xfrm>
            <a:custGeom>
              <a:avLst/>
              <a:gdLst/>
              <a:ahLst/>
              <a:cxnLst/>
              <a:rect l="l" t="t" r="r" b="b"/>
              <a:pathLst>
                <a:path w="4429" h="1218" extrusionOk="0">
                  <a:moveTo>
                    <a:pt x="10" y="1"/>
                  </a:moveTo>
                  <a:cubicBezTo>
                    <a:pt x="4" y="1"/>
                    <a:pt x="1" y="1"/>
                    <a:pt x="1" y="3"/>
                  </a:cubicBezTo>
                  <a:cubicBezTo>
                    <a:pt x="1" y="26"/>
                    <a:pt x="526" y="209"/>
                    <a:pt x="1073" y="391"/>
                  </a:cubicBezTo>
                  <a:cubicBezTo>
                    <a:pt x="1621" y="597"/>
                    <a:pt x="2169" y="756"/>
                    <a:pt x="2169" y="756"/>
                  </a:cubicBezTo>
                  <a:cubicBezTo>
                    <a:pt x="2169" y="756"/>
                    <a:pt x="2717" y="916"/>
                    <a:pt x="3288" y="1053"/>
                  </a:cubicBezTo>
                  <a:cubicBezTo>
                    <a:pt x="3765" y="1152"/>
                    <a:pt x="4259" y="1217"/>
                    <a:pt x="4394" y="1217"/>
                  </a:cubicBezTo>
                  <a:cubicBezTo>
                    <a:pt x="4414" y="1217"/>
                    <a:pt x="4426" y="1216"/>
                    <a:pt x="4429" y="1213"/>
                  </a:cubicBezTo>
                  <a:cubicBezTo>
                    <a:pt x="4429" y="1190"/>
                    <a:pt x="3858" y="1076"/>
                    <a:pt x="3310" y="916"/>
                  </a:cubicBezTo>
                  <a:cubicBezTo>
                    <a:pt x="2763" y="756"/>
                    <a:pt x="2238" y="574"/>
                    <a:pt x="2238" y="574"/>
                  </a:cubicBezTo>
                  <a:lnTo>
                    <a:pt x="1119" y="254"/>
                  </a:lnTo>
                  <a:cubicBezTo>
                    <a:pt x="612" y="127"/>
                    <a:pt x="85" y="1"/>
                    <a:pt x="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465;p38"/>
            <p:cNvSpPr/>
            <p:nvPr/>
          </p:nvSpPr>
          <p:spPr>
            <a:xfrm>
              <a:off x="6384757" y="1124556"/>
              <a:ext cx="84960" cy="191811"/>
            </a:xfrm>
            <a:custGeom>
              <a:avLst/>
              <a:gdLst/>
              <a:ahLst/>
              <a:cxnLst/>
              <a:rect l="l" t="t" r="r" b="b"/>
              <a:pathLst>
                <a:path w="2649" h="5981" extrusionOk="0">
                  <a:moveTo>
                    <a:pt x="1279" y="0"/>
                  </a:moveTo>
                  <a:lnTo>
                    <a:pt x="846" y="46"/>
                  </a:lnTo>
                  <a:cubicBezTo>
                    <a:pt x="982" y="274"/>
                    <a:pt x="2557" y="2899"/>
                    <a:pt x="1" y="5981"/>
                  </a:cubicBezTo>
                  <a:lnTo>
                    <a:pt x="549" y="5935"/>
                  </a:lnTo>
                  <a:cubicBezTo>
                    <a:pt x="2649" y="3150"/>
                    <a:pt x="1644" y="685"/>
                    <a:pt x="1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466;p38"/>
            <p:cNvSpPr/>
            <p:nvPr/>
          </p:nvSpPr>
          <p:spPr>
            <a:xfrm>
              <a:off x="6428695" y="1120162"/>
              <a:ext cx="84960" cy="191811"/>
            </a:xfrm>
            <a:custGeom>
              <a:avLst/>
              <a:gdLst/>
              <a:ahLst/>
              <a:cxnLst/>
              <a:rect l="l" t="t" r="r" b="b"/>
              <a:pathLst>
                <a:path w="2649" h="5981" extrusionOk="0">
                  <a:moveTo>
                    <a:pt x="1279" y="0"/>
                  </a:moveTo>
                  <a:lnTo>
                    <a:pt x="845" y="46"/>
                  </a:lnTo>
                  <a:cubicBezTo>
                    <a:pt x="1005" y="297"/>
                    <a:pt x="2557" y="2922"/>
                    <a:pt x="0" y="5981"/>
                  </a:cubicBezTo>
                  <a:lnTo>
                    <a:pt x="571" y="5935"/>
                  </a:lnTo>
                  <a:cubicBezTo>
                    <a:pt x="2648" y="3150"/>
                    <a:pt x="1644" y="708"/>
                    <a:pt x="1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467;p38"/>
            <p:cNvSpPr/>
            <p:nvPr/>
          </p:nvSpPr>
          <p:spPr>
            <a:xfrm>
              <a:off x="5970429" y="1163362"/>
              <a:ext cx="84960" cy="191811"/>
            </a:xfrm>
            <a:custGeom>
              <a:avLst/>
              <a:gdLst/>
              <a:ahLst/>
              <a:cxnLst/>
              <a:rect l="l" t="t" r="r" b="b"/>
              <a:pathLst>
                <a:path w="2649" h="5981" extrusionOk="0">
                  <a:moveTo>
                    <a:pt x="1279" y="0"/>
                  </a:moveTo>
                  <a:lnTo>
                    <a:pt x="845" y="23"/>
                  </a:lnTo>
                  <a:cubicBezTo>
                    <a:pt x="1005" y="274"/>
                    <a:pt x="2557" y="2899"/>
                    <a:pt x="1" y="5980"/>
                  </a:cubicBezTo>
                  <a:lnTo>
                    <a:pt x="549" y="5912"/>
                  </a:lnTo>
                  <a:cubicBezTo>
                    <a:pt x="2649" y="3150"/>
                    <a:pt x="1644" y="685"/>
                    <a:pt x="1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468;p38"/>
            <p:cNvSpPr/>
            <p:nvPr/>
          </p:nvSpPr>
          <p:spPr>
            <a:xfrm>
              <a:off x="5926523" y="1167018"/>
              <a:ext cx="84222" cy="191811"/>
            </a:xfrm>
            <a:custGeom>
              <a:avLst/>
              <a:gdLst/>
              <a:ahLst/>
              <a:cxnLst/>
              <a:rect l="l" t="t" r="r" b="b"/>
              <a:pathLst>
                <a:path w="2626" h="5981" extrusionOk="0">
                  <a:moveTo>
                    <a:pt x="1279" y="0"/>
                  </a:moveTo>
                  <a:lnTo>
                    <a:pt x="822" y="46"/>
                  </a:lnTo>
                  <a:cubicBezTo>
                    <a:pt x="982" y="297"/>
                    <a:pt x="2557" y="2922"/>
                    <a:pt x="0" y="5980"/>
                  </a:cubicBezTo>
                  <a:lnTo>
                    <a:pt x="548" y="5935"/>
                  </a:lnTo>
                  <a:cubicBezTo>
                    <a:pt x="2625" y="3150"/>
                    <a:pt x="1621" y="708"/>
                    <a:pt x="1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469;p38"/>
            <p:cNvSpPr/>
            <p:nvPr/>
          </p:nvSpPr>
          <p:spPr>
            <a:xfrm>
              <a:off x="6203972" y="992680"/>
              <a:ext cx="122998" cy="132834"/>
            </a:xfrm>
            <a:custGeom>
              <a:avLst/>
              <a:gdLst/>
              <a:ahLst/>
              <a:cxnLst/>
              <a:rect l="l" t="t" r="r" b="b"/>
              <a:pathLst>
                <a:path w="3835" h="4142" extrusionOk="0">
                  <a:moveTo>
                    <a:pt x="2699" y="0"/>
                  </a:moveTo>
                  <a:cubicBezTo>
                    <a:pt x="1444" y="0"/>
                    <a:pt x="0" y="1259"/>
                    <a:pt x="0" y="1259"/>
                  </a:cubicBezTo>
                  <a:cubicBezTo>
                    <a:pt x="0" y="1259"/>
                    <a:pt x="2080" y="4141"/>
                    <a:pt x="2947" y="4141"/>
                  </a:cubicBezTo>
                  <a:cubicBezTo>
                    <a:pt x="2970" y="4141"/>
                    <a:pt x="2992" y="4139"/>
                    <a:pt x="3013" y="4135"/>
                  </a:cubicBezTo>
                  <a:cubicBezTo>
                    <a:pt x="3835" y="3975"/>
                    <a:pt x="3104" y="49"/>
                    <a:pt x="3104" y="49"/>
                  </a:cubicBezTo>
                  <a:cubicBezTo>
                    <a:pt x="2973" y="15"/>
                    <a:pt x="2837" y="0"/>
                    <a:pt x="2699" y="0"/>
                  </a:cubicBezTo>
                  <a:close/>
                </a:path>
              </a:pathLst>
            </a:custGeom>
            <a:solidFill>
              <a:srgbClr val="BF0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470;p38"/>
            <p:cNvSpPr/>
            <p:nvPr/>
          </p:nvSpPr>
          <p:spPr>
            <a:xfrm>
              <a:off x="6203972" y="992680"/>
              <a:ext cx="107635" cy="132834"/>
            </a:xfrm>
            <a:custGeom>
              <a:avLst/>
              <a:gdLst/>
              <a:ahLst/>
              <a:cxnLst/>
              <a:rect l="l" t="t" r="r" b="b"/>
              <a:pathLst>
                <a:path w="3356" h="4142" extrusionOk="0">
                  <a:moveTo>
                    <a:pt x="2699" y="0"/>
                  </a:moveTo>
                  <a:cubicBezTo>
                    <a:pt x="1444" y="0"/>
                    <a:pt x="0" y="1259"/>
                    <a:pt x="0" y="1259"/>
                  </a:cubicBezTo>
                  <a:cubicBezTo>
                    <a:pt x="0" y="1259"/>
                    <a:pt x="2080" y="4141"/>
                    <a:pt x="2947" y="4141"/>
                  </a:cubicBezTo>
                  <a:cubicBezTo>
                    <a:pt x="2970" y="4141"/>
                    <a:pt x="2992" y="4139"/>
                    <a:pt x="3013" y="4135"/>
                  </a:cubicBezTo>
                  <a:cubicBezTo>
                    <a:pt x="3196" y="4089"/>
                    <a:pt x="3310" y="3884"/>
                    <a:pt x="3355" y="3564"/>
                  </a:cubicBezTo>
                  <a:cubicBezTo>
                    <a:pt x="1598" y="3291"/>
                    <a:pt x="1507" y="643"/>
                    <a:pt x="3127" y="186"/>
                  </a:cubicBezTo>
                  <a:cubicBezTo>
                    <a:pt x="3104" y="95"/>
                    <a:pt x="3104" y="49"/>
                    <a:pt x="3104" y="49"/>
                  </a:cubicBezTo>
                  <a:cubicBezTo>
                    <a:pt x="2973" y="15"/>
                    <a:pt x="2837" y="0"/>
                    <a:pt x="2699"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471;p38"/>
            <p:cNvSpPr/>
            <p:nvPr/>
          </p:nvSpPr>
          <p:spPr>
            <a:xfrm>
              <a:off x="6285946" y="559880"/>
              <a:ext cx="57025" cy="36881"/>
            </a:xfrm>
            <a:custGeom>
              <a:avLst/>
              <a:gdLst/>
              <a:ahLst/>
              <a:cxnLst/>
              <a:rect l="l" t="t" r="r" b="b"/>
              <a:pathLst>
                <a:path w="1778" h="1150" extrusionOk="0">
                  <a:moveTo>
                    <a:pt x="814" y="0"/>
                  </a:moveTo>
                  <a:cubicBezTo>
                    <a:pt x="494" y="0"/>
                    <a:pt x="184" y="140"/>
                    <a:pt x="115" y="306"/>
                  </a:cubicBezTo>
                  <a:cubicBezTo>
                    <a:pt x="1" y="580"/>
                    <a:pt x="799" y="945"/>
                    <a:pt x="799" y="945"/>
                  </a:cubicBezTo>
                  <a:cubicBezTo>
                    <a:pt x="1042" y="1090"/>
                    <a:pt x="1223" y="1149"/>
                    <a:pt x="1354" y="1149"/>
                  </a:cubicBezTo>
                  <a:cubicBezTo>
                    <a:pt x="1778" y="1149"/>
                    <a:pt x="1672" y="528"/>
                    <a:pt x="1393" y="214"/>
                  </a:cubicBezTo>
                  <a:cubicBezTo>
                    <a:pt x="1239" y="61"/>
                    <a:pt x="1024" y="0"/>
                    <a:pt x="8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472;p38"/>
            <p:cNvSpPr/>
            <p:nvPr/>
          </p:nvSpPr>
          <p:spPr>
            <a:xfrm>
              <a:off x="6174690" y="566455"/>
              <a:ext cx="207477" cy="128472"/>
            </a:xfrm>
            <a:custGeom>
              <a:avLst/>
              <a:gdLst/>
              <a:ahLst/>
              <a:cxnLst/>
              <a:rect l="l" t="t" r="r" b="b"/>
              <a:pathLst>
                <a:path w="6469" h="4006" extrusionOk="0">
                  <a:moveTo>
                    <a:pt x="2976" y="0"/>
                  </a:moveTo>
                  <a:cubicBezTo>
                    <a:pt x="1768" y="0"/>
                    <a:pt x="560" y="603"/>
                    <a:pt x="342" y="1242"/>
                  </a:cubicBezTo>
                  <a:cubicBezTo>
                    <a:pt x="0" y="2269"/>
                    <a:pt x="2945" y="3410"/>
                    <a:pt x="2945" y="3410"/>
                  </a:cubicBezTo>
                  <a:cubicBezTo>
                    <a:pt x="3763" y="3832"/>
                    <a:pt x="4381" y="4006"/>
                    <a:pt x="4835" y="4006"/>
                  </a:cubicBezTo>
                  <a:cubicBezTo>
                    <a:pt x="6468" y="4006"/>
                    <a:pt x="5952" y="1748"/>
                    <a:pt x="4862" y="694"/>
                  </a:cubicBezTo>
                  <a:cubicBezTo>
                    <a:pt x="4356" y="197"/>
                    <a:pt x="3666" y="0"/>
                    <a:pt x="2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473;p38"/>
            <p:cNvSpPr/>
            <p:nvPr/>
          </p:nvSpPr>
          <p:spPr>
            <a:xfrm>
              <a:off x="6174690" y="566743"/>
              <a:ext cx="188169" cy="128120"/>
            </a:xfrm>
            <a:custGeom>
              <a:avLst/>
              <a:gdLst/>
              <a:ahLst/>
              <a:cxnLst/>
              <a:rect l="l" t="t" r="r" b="b"/>
              <a:pathLst>
                <a:path w="5867" h="3995" extrusionOk="0">
                  <a:moveTo>
                    <a:pt x="2625" y="0"/>
                  </a:moveTo>
                  <a:lnTo>
                    <a:pt x="2625" y="0"/>
                  </a:lnTo>
                  <a:cubicBezTo>
                    <a:pt x="1529" y="115"/>
                    <a:pt x="525" y="662"/>
                    <a:pt x="342" y="1233"/>
                  </a:cubicBezTo>
                  <a:cubicBezTo>
                    <a:pt x="0" y="2260"/>
                    <a:pt x="2945" y="3401"/>
                    <a:pt x="2945" y="3401"/>
                  </a:cubicBezTo>
                  <a:cubicBezTo>
                    <a:pt x="3766" y="3822"/>
                    <a:pt x="4383" y="3994"/>
                    <a:pt x="4835" y="3994"/>
                  </a:cubicBezTo>
                  <a:cubicBezTo>
                    <a:pt x="5464" y="3994"/>
                    <a:pt x="5773" y="3661"/>
                    <a:pt x="5866" y="3196"/>
                  </a:cubicBezTo>
                  <a:lnTo>
                    <a:pt x="5866" y="3196"/>
                  </a:lnTo>
                  <a:cubicBezTo>
                    <a:pt x="5800" y="3207"/>
                    <a:pt x="5729" y="3213"/>
                    <a:pt x="5652" y="3213"/>
                  </a:cubicBezTo>
                  <a:cubicBezTo>
                    <a:pt x="5251" y="3213"/>
                    <a:pt x="4703" y="3058"/>
                    <a:pt x="3995" y="2694"/>
                  </a:cubicBezTo>
                  <a:cubicBezTo>
                    <a:pt x="3995" y="2694"/>
                    <a:pt x="1415" y="1690"/>
                    <a:pt x="1712" y="799"/>
                  </a:cubicBezTo>
                  <a:cubicBezTo>
                    <a:pt x="1803" y="503"/>
                    <a:pt x="2146" y="206"/>
                    <a:pt x="2625"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474;p38"/>
            <p:cNvSpPr/>
            <p:nvPr/>
          </p:nvSpPr>
          <p:spPr>
            <a:xfrm>
              <a:off x="5911866" y="620911"/>
              <a:ext cx="451003" cy="438493"/>
            </a:xfrm>
            <a:custGeom>
              <a:avLst/>
              <a:gdLst/>
              <a:ahLst/>
              <a:cxnLst/>
              <a:rect l="l" t="t" r="r" b="b"/>
              <a:pathLst>
                <a:path w="14062" h="13673" extrusionOk="0">
                  <a:moveTo>
                    <a:pt x="7236" y="1"/>
                  </a:moveTo>
                  <a:cubicBezTo>
                    <a:pt x="3447" y="1"/>
                    <a:pt x="1" y="3196"/>
                    <a:pt x="1" y="6962"/>
                  </a:cubicBezTo>
                  <a:cubicBezTo>
                    <a:pt x="1" y="10751"/>
                    <a:pt x="3447" y="13673"/>
                    <a:pt x="7236" y="13673"/>
                  </a:cubicBezTo>
                  <a:cubicBezTo>
                    <a:pt x="11003" y="13673"/>
                    <a:pt x="14061" y="10614"/>
                    <a:pt x="14061" y="6848"/>
                  </a:cubicBezTo>
                  <a:cubicBezTo>
                    <a:pt x="14061" y="3059"/>
                    <a:pt x="11003" y="1"/>
                    <a:pt x="7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475;p38"/>
            <p:cNvSpPr/>
            <p:nvPr/>
          </p:nvSpPr>
          <p:spPr>
            <a:xfrm>
              <a:off x="5911866" y="620911"/>
              <a:ext cx="379995" cy="438493"/>
            </a:xfrm>
            <a:custGeom>
              <a:avLst/>
              <a:gdLst/>
              <a:ahLst/>
              <a:cxnLst/>
              <a:rect l="l" t="t" r="r" b="b"/>
              <a:pathLst>
                <a:path w="11848" h="13673" extrusionOk="0">
                  <a:moveTo>
                    <a:pt x="7236" y="1"/>
                  </a:moveTo>
                  <a:cubicBezTo>
                    <a:pt x="3447" y="1"/>
                    <a:pt x="1" y="3196"/>
                    <a:pt x="1" y="6962"/>
                  </a:cubicBezTo>
                  <a:cubicBezTo>
                    <a:pt x="1" y="10751"/>
                    <a:pt x="3447" y="13673"/>
                    <a:pt x="7236" y="13673"/>
                  </a:cubicBezTo>
                  <a:cubicBezTo>
                    <a:pt x="8789" y="13673"/>
                    <a:pt x="10204" y="13171"/>
                    <a:pt x="11368" y="12303"/>
                  </a:cubicBezTo>
                  <a:lnTo>
                    <a:pt x="11368" y="12303"/>
                  </a:lnTo>
                  <a:cubicBezTo>
                    <a:pt x="10478" y="12783"/>
                    <a:pt x="9473" y="13034"/>
                    <a:pt x="8423" y="13034"/>
                  </a:cubicBezTo>
                  <a:cubicBezTo>
                    <a:pt x="5022" y="13034"/>
                    <a:pt x="1918" y="10409"/>
                    <a:pt x="1918" y="7008"/>
                  </a:cubicBezTo>
                  <a:cubicBezTo>
                    <a:pt x="1918" y="3607"/>
                    <a:pt x="5022" y="754"/>
                    <a:pt x="8423" y="754"/>
                  </a:cubicBezTo>
                  <a:cubicBezTo>
                    <a:pt x="9679" y="754"/>
                    <a:pt x="10866" y="1142"/>
                    <a:pt x="11847" y="1781"/>
                  </a:cubicBezTo>
                  <a:cubicBezTo>
                    <a:pt x="10637" y="685"/>
                    <a:pt x="9017" y="1"/>
                    <a:pt x="7236" y="1"/>
                  </a:cubicBezTo>
                  <a:close/>
                </a:path>
              </a:pathLst>
            </a:custGeom>
            <a:solidFill>
              <a:srgbClr val="00C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476;p38"/>
            <p:cNvSpPr/>
            <p:nvPr/>
          </p:nvSpPr>
          <p:spPr>
            <a:xfrm>
              <a:off x="5932360" y="932033"/>
              <a:ext cx="344106" cy="127382"/>
            </a:xfrm>
            <a:custGeom>
              <a:avLst/>
              <a:gdLst/>
              <a:ahLst/>
              <a:cxnLst/>
              <a:rect l="l" t="t" r="r" b="b"/>
              <a:pathLst>
                <a:path w="10729" h="3972" extrusionOk="0">
                  <a:moveTo>
                    <a:pt x="1" y="0"/>
                  </a:moveTo>
                  <a:cubicBezTo>
                    <a:pt x="1188" y="2374"/>
                    <a:pt x="3790" y="3972"/>
                    <a:pt x="6597" y="3972"/>
                  </a:cubicBezTo>
                  <a:cubicBezTo>
                    <a:pt x="8150" y="3972"/>
                    <a:pt x="9565" y="3470"/>
                    <a:pt x="10729" y="2602"/>
                  </a:cubicBezTo>
                  <a:lnTo>
                    <a:pt x="10729" y="2602"/>
                  </a:lnTo>
                  <a:cubicBezTo>
                    <a:pt x="9839" y="3082"/>
                    <a:pt x="8834" y="3333"/>
                    <a:pt x="7784" y="3333"/>
                  </a:cubicBezTo>
                  <a:cubicBezTo>
                    <a:pt x="5342" y="3333"/>
                    <a:pt x="3082" y="1986"/>
                    <a:pt x="1987" y="0"/>
                  </a:cubicBezTo>
                  <a:close/>
                </a:path>
              </a:pathLst>
            </a:custGeom>
            <a:solidFill>
              <a:srgbClr val="00C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477;p38"/>
            <p:cNvSpPr/>
            <p:nvPr/>
          </p:nvSpPr>
          <p:spPr>
            <a:xfrm>
              <a:off x="5959460" y="620911"/>
              <a:ext cx="332399" cy="92265"/>
            </a:xfrm>
            <a:custGeom>
              <a:avLst/>
              <a:gdLst/>
              <a:ahLst/>
              <a:cxnLst/>
              <a:rect l="l" t="t" r="r" b="b"/>
              <a:pathLst>
                <a:path w="10364" h="2877" extrusionOk="0">
                  <a:moveTo>
                    <a:pt x="5752" y="1"/>
                  </a:moveTo>
                  <a:cubicBezTo>
                    <a:pt x="3493" y="1"/>
                    <a:pt x="1347" y="1142"/>
                    <a:pt x="0" y="2876"/>
                  </a:cubicBezTo>
                  <a:lnTo>
                    <a:pt x="2146" y="2876"/>
                  </a:lnTo>
                  <a:cubicBezTo>
                    <a:pt x="3356" y="1575"/>
                    <a:pt x="5113" y="754"/>
                    <a:pt x="6939" y="754"/>
                  </a:cubicBezTo>
                  <a:cubicBezTo>
                    <a:pt x="8195" y="754"/>
                    <a:pt x="9382" y="1142"/>
                    <a:pt x="10363" y="1781"/>
                  </a:cubicBezTo>
                  <a:cubicBezTo>
                    <a:pt x="9153" y="685"/>
                    <a:pt x="7533" y="1"/>
                    <a:pt x="5752" y="1"/>
                  </a:cubicBezTo>
                  <a:close/>
                </a:path>
              </a:pathLst>
            </a:custGeom>
            <a:solidFill>
              <a:srgbClr val="00C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478;p38"/>
            <p:cNvSpPr/>
            <p:nvPr/>
          </p:nvSpPr>
          <p:spPr>
            <a:xfrm>
              <a:off x="5911866" y="791465"/>
              <a:ext cx="69597" cy="77641"/>
            </a:xfrm>
            <a:custGeom>
              <a:avLst/>
              <a:gdLst/>
              <a:ahLst/>
              <a:cxnLst/>
              <a:rect l="l" t="t" r="r" b="b"/>
              <a:pathLst>
                <a:path w="2170" h="2421" extrusionOk="0">
                  <a:moveTo>
                    <a:pt x="229" y="1"/>
                  </a:moveTo>
                  <a:cubicBezTo>
                    <a:pt x="92" y="526"/>
                    <a:pt x="1" y="1074"/>
                    <a:pt x="1" y="1644"/>
                  </a:cubicBezTo>
                  <a:cubicBezTo>
                    <a:pt x="1" y="1895"/>
                    <a:pt x="24" y="2169"/>
                    <a:pt x="46" y="2420"/>
                  </a:cubicBezTo>
                  <a:lnTo>
                    <a:pt x="1964" y="2420"/>
                  </a:lnTo>
                  <a:cubicBezTo>
                    <a:pt x="1941" y="2169"/>
                    <a:pt x="1918" y="1941"/>
                    <a:pt x="1918" y="1690"/>
                  </a:cubicBezTo>
                  <a:cubicBezTo>
                    <a:pt x="1918" y="1096"/>
                    <a:pt x="2009" y="549"/>
                    <a:pt x="2169" y="1"/>
                  </a:cubicBezTo>
                  <a:close/>
                </a:path>
              </a:pathLst>
            </a:custGeom>
            <a:solidFill>
              <a:srgbClr val="00C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479;p38"/>
            <p:cNvSpPr/>
            <p:nvPr/>
          </p:nvSpPr>
          <p:spPr>
            <a:xfrm>
              <a:off x="6003366" y="668505"/>
              <a:ext cx="345581" cy="344079"/>
            </a:xfrm>
            <a:custGeom>
              <a:avLst/>
              <a:gdLst/>
              <a:ahLst/>
              <a:cxnLst/>
              <a:rect l="l" t="t" r="r" b="b"/>
              <a:pathLst>
                <a:path w="10775" h="10729" extrusionOk="0">
                  <a:moveTo>
                    <a:pt x="5388" y="0"/>
                  </a:moveTo>
                  <a:cubicBezTo>
                    <a:pt x="2420" y="0"/>
                    <a:pt x="1" y="2397"/>
                    <a:pt x="1" y="5364"/>
                  </a:cubicBezTo>
                  <a:cubicBezTo>
                    <a:pt x="1" y="8309"/>
                    <a:pt x="2420" y="10728"/>
                    <a:pt x="5388" y="10728"/>
                  </a:cubicBezTo>
                  <a:cubicBezTo>
                    <a:pt x="8355" y="10728"/>
                    <a:pt x="10775" y="8309"/>
                    <a:pt x="10775" y="5364"/>
                  </a:cubicBezTo>
                  <a:cubicBezTo>
                    <a:pt x="10775" y="2397"/>
                    <a:pt x="8355" y="0"/>
                    <a:pt x="53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480;p38"/>
            <p:cNvSpPr/>
            <p:nvPr/>
          </p:nvSpPr>
          <p:spPr>
            <a:xfrm>
              <a:off x="6003366" y="693392"/>
              <a:ext cx="345581" cy="319193"/>
            </a:xfrm>
            <a:custGeom>
              <a:avLst/>
              <a:gdLst/>
              <a:ahLst/>
              <a:cxnLst/>
              <a:rect l="l" t="t" r="r" b="b"/>
              <a:pathLst>
                <a:path w="10775" h="9953" extrusionOk="0">
                  <a:moveTo>
                    <a:pt x="2580" y="0"/>
                  </a:moveTo>
                  <a:lnTo>
                    <a:pt x="2580" y="0"/>
                  </a:lnTo>
                  <a:cubicBezTo>
                    <a:pt x="1028" y="936"/>
                    <a:pt x="1" y="2648"/>
                    <a:pt x="1" y="4588"/>
                  </a:cubicBezTo>
                  <a:cubicBezTo>
                    <a:pt x="1" y="7533"/>
                    <a:pt x="2420" y="9952"/>
                    <a:pt x="5388" y="9952"/>
                  </a:cubicBezTo>
                  <a:cubicBezTo>
                    <a:pt x="8355" y="9952"/>
                    <a:pt x="10775" y="7533"/>
                    <a:pt x="10775" y="4588"/>
                  </a:cubicBezTo>
                  <a:cubicBezTo>
                    <a:pt x="10775" y="4497"/>
                    <a:pt x="10775" y="4428"/>
                    <a:pt x="10775" y="4360"/>
                  </a:cubicBezTo>
                  <a:cubicBezTo>
                    <a:pt x="10158" y="6254"/>
                    <a:pt x="8378" y="7624"/>
                    <a:pt x="6278" y="7624"/>
                  </a:cubicBezTo>
                  <a:cubicBezTo>
                    <a:pt x="3676" y="7624"/>
                    <a:pt x="1553" y="5501"/>
                    <a:pt x="1553" y="2922"/>
                  </a:cubicBezTo>
                  <a:cubicBezTo>
                    <a:pt x="1553" y="1826"/>
                    <a:pt x="1941" y="799"/>
                    <a:pt x="2580"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481;p38"/>
            <p:cNvSpPr/>
            <p:nvPr/>
          </p:nvSpPr>
          <p:spPr>
            <a:xfrm>
              <a:off x="6128572" y="668505"/>
              <a:ext cx="220370" cy="342604"/>
            </a:xfrm>
            <a:custGeom>
              <a:avLst/>
              <a:gdLst/>
              <a:ahLst/>
              <a:cxnLst/>
              <a:rect l="l" t="t" r="r" b="b"/>
              <a:pathLst>
                <a:path w="6871" h="10683" extrusionOk="0">
                  <a:moveTo>
                    <a:pt x="1484" y="0"/>
                  </a:moveTo>
                  <a:cubicBezTo>
                    <a:pt x="982" y="0"/>
                    <a:pt x="479" y="69"/>
                    <a:pt x="0" y="206"/>
                  </a:cubicBezTo>
                  <a:cubicBezTo>
                    <a:pt x="228" y="160"/>
                    <a:pt x="434" y="160"/>
                    <a:pt x="639" y="160"/>
                  </a:cubicBezTo>
                  <a:cubicBezTo>
                    <a:pt x="3629" y="160"/>
                    <a:pt x="6049" y="2557"/>
                    <a:pt x="6049" y="5524"/>
                  </a:cubicBezTo>
                  <a:cubicBezTo>
                    <a:pt x="6049" y="7966"/>
                    <a:pt x="4383" y="10043"/>
                    <a:pt x="2123" y="10682"/>
                  </a:cubicBezTo>
                  <a:cubicBezTo>
                    <a:pt x="4793" y="10363"/>
                    <a:pt x="6871" y="8103"/>
                    <a:pt x="6871" y="5364"/>
                  </a:cubicBezTo>
                  <a:cubicBezTo>
                    <a:pt x="6871" y="2397"/>
                    <a:pt x="4451" y="0"/>
                    <a:pt x="14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482;p38"/>
            <p:cNvSpPr/>
            <p:nvPr/>
          </p:nvSpPr>
          <p:spPr>
            <a:xfrm>
              <a:off x="6128572" y="668505"/>
              <a:ext cx="177906" cy="58592"/>
            </a:xfrm>
            <a:custGeom>
              <a:avLst/>
              <a:gdLst/>
              <a:ahLst/>
              <a:cxnLst/>
              <a:rect l="l" t="t" r="r" b="b"/>
              <a:pathLst>
                <a:path w="5547" h="1827" extrusionOk="0">
                  <a:moveTo>
                    <a:pt x="1484" y="0"/>
                  </a:moveTo>
                  <a:cubicBezTo>
                    <a:pt x="982" y="0"/>
                    <a:pt x="479" y="69"/>
                    <a:pt x="0" y="206"/>
                  </a:cubicBezTo>
                  <a:cubicBezTo>
                    <a:pt x="228" y="160"/>
                    <a:pt x="434" y="160"/>
                    <a:pt x="639" y="160"/>
                  </a:cubicBezTo>
                  <a:cubicBezTo>
                    <a:pt x="2191" y="160"/>
                    <a:pt x="3561" y="799"/>
                    <a:pt x="4542" y="1826"/>
                  </a:cubicBezTo>
                  <a:lnTo>
                    <a:pt x="5547" y="1826"/>
                  </a:lnTo>
                  <a:cubicBezTo>
                    <a:pt x="4542" y="708"/>
                    <a:pt x="3104" y="0"/>
                    <a:pt x="1484"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483;p38"/>
            <p:cNvSpPr/>
            <p:nvPr/>
          </p:nvSpPr>
          <p:spPr>
            <a:xfrm>
              <a:off x="6314489" y="793678"/>
              <a:ext cx="34446" cy="71773"/>
            </a:xfrm>
            <a:custGeom>
              <a:avLst/>
              <a:gdLst/>
              <a:ahLst/>
              <a:cxnLst/>
              <a:rect l="l" t="t" r="r" b="b"/>
              <a:pathLst>
                <a:path w="1074" h="2238" extrusionOk="0">
                  <a:moveTo>
                    <a:pt x="1" y="0"/>
                  </a:moveTo>
                  <a:cubicBezTo>
                    <a:pt x="161" y="502"/>
                    <a:pt x="252" y="1050"/>
                    <a:pt x="252" y="1621"/>
                  </a:cubicBezTo>
                  <a:cubicBezTo>
                    <a:pt x="252" y="1826"/>
                    <a:pt x="229" y="2032"/>
                    <a:pt x="206" y="2237"/>
                  </a:cubicBezTo>
                  <a:lnTo>
                    <a:pt x="1028" y="2237"/>
                  </a:lnTo>
                  <a:cubicBezTo>
                    <a:pt x="1051" y="1986"/>
                    <a:pt x="1074" y="1712"/>
                    <a:pt x="1074" y="1461"/>
                  </a:cubicBezTo>
                  <a:cubicBezTo>
                    <a:pt x="1074" y="936"/>
                    <a:pt x="1005" y="457"/>
                    <a:pt x="868"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484;p38"/>
            <p:cNvSpPr/>
            <p:nvPr/>
          </p:nvSpPr>
          <p:spPr>
            <a:xfrm>
              <a:off x="6155640" y="705836"/>
              <a:ext cx="26396" cy="115676"/>
            </a:xfrm>
            <a:custGeom>
              <a:avLst/>
              <a:gdLst/>
              <a:ahLst/>
              <a:cxnLst/>
              <a:rect l="l" t="t" r="r" b="b"/>
              <a:pathLst>
                <a:path w="823" h="3607" extrusionOk="0">
                  <a:moveTo>
                    <a:pt x="160" y="0"/>
                  </a:moveTo>
                  <a:cubicBezTo>
                    <a:pt x="160" y="0"/>
                    <a:pt x="1" y="3447"/>
                    <a:pt x="1" y="3607"/>
                  </a:cubicBezTo>
                  <a:lnTo>
                    <a:pt x="822" y="3607"/>
                  </a:lnTo>
                  <a:lnTo>
                    <a:pt x="1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485;p38"/>
            <p:cNvSpPr/>
            <p:nvPr/>
          </p:nvSpPr>
          <p:spPr>
            <a:xfrm>
              <a:off x="6179084" y="826615"/>
              <a:ext cx="115686" cy="26394"/>
            </a:xfrm>
            <a:custGeom>
              <a:avLst/>
              <a:gdLst/>
              <a:ahLst/>
              <a:cxnLst/>
              <a:rect l="l" t="t" r="r" b="b"/>
              <a:pathLst>
                <a:path w="3607" h="823" extrusionOk="0">
                  <a:moveTo>
                    <a:pt x="0" y="0"/>
                  </a:moveTo>
                  <a:lnTo>
                    <a:pt x="0" y="822"/>
                  </a:lnTo>
                  <a:lnTo>
                    <a:pt x="3606" y="160"/>
                  </a:lnTo>
                  <a:cubicBezTo>
                    <a:pt x="3606" y="160"/>
                    <a:pt x="16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486;p38"/>
            <p:cNvSpPr/>
            <p:nvPr/>
          </p:nvSpPr>
          <p:spPr>
            <a:xfrm>
              <a:off x="6146853" y="816353"/>
              <a:ext cx="45415" cy="45443"/>
            </a:xfrm>
            <a:custGeom>
              <a:avLst/>
              <a:gdLst/>
              <a:ahLst/>
              <a:cxnLst/>
              <a:rect l="l" t="t" r="r" b="b"/>
              <a:pathLst>
                <a:path w="1416" h="1417" extrusionOk="0">
                  <a:moveTo>
                    <a:pt x="708" y="1"/>
                  </a:moveTo>
                  <a:cubicBezTo>
                    <a:pt x="320" y="1"/>
                    <a:pt x="1" y="320"/>
                    <a:pt x="1" y="708"/>
                  </a:cubicBezTo>
                  <a:cubicBezTo>
                    <a:pt x="1" y="1096"/>
                    <a:pt x="320" y="1416"/>
                    <a:pt x="708" y="1416"/>
                  </a:cubicBezTo>
                  <a:cubicBezTo>
                    <a:pt x="1096" y="1416"/>
                    <a:pt x="1416" y="1096"/>
                    <a:pt x="1416" y="708"/>
                  </a:cubicBezTo>
                  <a:cubicBezTo>
                    <a:pt x="1416" y="320"/>
                    <a:pt x="1096" y="1"/>
                    <a:pt x="7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487;p38"/>
            <p:cNvSpPr/>
            <p:nvPr/>
          </p:nvSpPr>
          <p:spPr>
            <a:xfrm>
              <a:off x="6160772" y="822959"/>
              <a:ext cx="24920" cy="24918"/>
            </a:xfrm>
            <a:custGeom>
              <a:avLst/>
              <a:gdLst/>
              <a:ahLst/>
              <a:cxnLst/>
              <a:rect l="l" t="t" r="r" b="b"/>
              <a:pathLst>
                <a:path w="777" h="777" extrusionOk="0">
                  <a:moveTo>
                    <a:pt x="388" y="0"/>
                  </a:moveTo>
                  <a:cubicBezTo>
                    <a:pt x="183" y="0"/>
                    <a:pt x="0" y="183"/>
                    <a:pt x="0" y="388"/>
                  </a:cubicBezTo>
                  <a:cubicBezTo>
                    <a:pt x="0" y="594"/>
                    <a:pt x="183" y="776"/>
                    <a:pt x="388" y="776"/>
                  </a:cubicBezTo>
                  <a:cubicBezTo>
                    <a:pt x="594" y="776"/>
                    <a:pt x="776" y="594"/>
                    <a:pt x="776" y="388"/>
                  </a:cubicBezTo>
                  <a:cubicBezTo>
                    <a:pt x="776" y="183"/>
                    <a:pt x="594" y="0"/>
                    <a:pt x="3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488;p38"/>
            <p:cNvSpPr/>
            <p:nvPr/>
          </p:nvSpPr>
          <p:spPr>
            <a:xfrm>
              <a:off x="5944098" y="627486"/>
              <a:ext cx="146443" cy="108365"/>
            </a:xfrm>
            <a:custGeom>
              <a:avLst/>
              <a:gdLst/>
              <a:ahLst/>
              <a:cxnLst/>
              <a:rect l="l" t="t" r="r" b="b"/>
              <a:pathLst>
                <a:path w="4566" h="3379" extrusionOk="0">
                  <a:moveTo>
                    <a:pt x="4565" y="1"/>
                  </a:moveTo>
                  <a:cubicBezTo>
                    <a:pt x="2671" y="480"/>
                    <a:pt x="1004" y="1713"/>
                    <a:pt x="0" y="3333"/>
                  </a:cubicBezTo>
                  <a:cubicBezTo>
                    <a:pt x="83" y="3365"/>
                    <a:pt x="176" y="3379"/>
                    <a:pt x="275" y="3379"/>
                  </a:cubicBezTo>
                  <a:cubicBezTo>
                    <a:pt x="1270" y="3379"/>
                    <a:pt x="2967" y="1964"/>
                    <a:pt x="2967" y="1964"/>
                  </a:cubicBezTo>
                  <a:cubicBezTo>
                    <a:pt x="3013" y="1918"/>
                    <a:pt x="3082" y="1873"/>
                    <a:pt x="3127" y="1850"/>
                  </a:cubicBezTo>
                  <a:cubicBezTo>
                    <a:pt x="3150" y="1827"/>
                    <a:pt x="3150" y="1827"/>
                    <a:pt x="3173" y="1804"/>
                  </a:cubicBezTo>
                  <a:cubicBezTo>
                    <a:pt x="3219" y="1781"/>
                    <a:pt x="3241" y="1758"/>
                    <a:pt x="3287" y="1736"/>
                  </a:cubicBezTo>
                  <a:cubicBezTo>
                    <a:pt x="3310" y="1713"/>
                    <a:pt x="3310" y="1713"/>
                    <a:pt x="3333" y="1690"/>
                  </a:cubicBezTo>
                  <a:cubicBezTo>
                    <a:pt x="3355" y="1667"/>
                    <a:pt x="3401" y="1644"/>
                    <a:pt x="3424" y="1622"/>
                  </a:cubicBezTo>
                  <a:cubicBezTo>
                    <a:pt x="3447" y="1599"/>
                    <a:pt x="3470" y="1599"/>
                    <a:pt x="3470" y="1576"/>
                  </a:cubicBezTo>
                  <a:cubicBezTo>
                    <a:pt x="3515" y="1553"/>
                    <a:pt x="3538" y="1530"/>
                    <a:pt x="3561" y="1507"/>
                  </a:cubicBezTo>
                  <a:cubicBezTo>
                    <a:pt x="3584" y="1507"/>
                    <a:pt x="3584" y="1485"/>
                    <a:pt x="3607" y="1462"/>
                  </a:cubicBezTo>
                  <a:cubicBezTo>
                    <a:pt x="3629" y="1439"/>
                    <a:pt x="3652" y="1439"/>
                    <a:pt x="3675" y="1416"/>
                  </a:cubicBezTo>
                  <a:cubicBezTo>
                    <a:pt x="3698" y="1393"/>
                    <a:pt x="3721" y="1370"/>
                    <a:pt x="3721" y="1370"/>
                  </a:cubicBezTo>
                  <a:cubicBezTo>
                    <a:pt x="3743" y="1348"/>
                    <a:pt x="3766" y="1325"/>
                    <a:pt x="3789" y="1302"/>
                  </a:cubicBezTo>
                  <a:cubicBezTo>
                    <a:pt x="3812" y="1302"/>
                    <a:pt x="3835" y="1279"/>
                    <a:pt x="3835" y="1256"/>
                  </a:cubicBezTo>
                  <a:cubicBezTo>
                    <a:pt x="3858" y="1234"/>
                    <a:pt x="3880" y="1234"/>
                    <a:pt x="3903" y="1211"/>
                  </a:cubicBezTo>
                  <a:cubicBezTo>
                    <a:pt x="3926" y="1188"/>
                    <a:pt x="3926" y="1165"/>
                    <a:pt x="3949" y="1165"/>
                  </a:cubicBezTo>
                  <a:cubicBezTo>
                    <a:pt x="3972" y="1142"/>
                    <a:pt x="3972" y="1119"/>
                    <a:pt x="3995" y="1097"/>
                  </a:cubicBezTo>
                  <a:cubicBezTo>
                    <a:pt x="4017" y="1097"/>
                    <a:pt x="4017" y="1074"/>
                    <a:pt x="4040" y="1074"/>
                  </a:cubicBezTo>
                  <a:cubicBezTo>
                    <a:pt x="4040" y="1051"/>
                    <a:pt x="4040" y="1051"/>
                    <a:pt x="4040" y="1051"/>
                  </a:cubicBezTo>
                  <a:lnTo>
                    <a:pt x="4063" y="1051"/>
                  </a:lnTo>
                  <a:cubicBezTo>
                    <a:pt x="4063" y="1028"/>
                    <a:pt x="4086" y="1028"/>
                    <a:pt x="4086" y="1005"/>
                  </a:cubicBezTo>
                  <a:cubicBezTo>
                    <a:pt x="4109" y="1005"/>
                    <a:pt x="4109" y="982"/>
                    <a:pt x="4132" y="960"/>
                  </a:cubicBezTo>
                  <a:cubicBezTo>
                    <a:pt x="4132" y="937"/>
                    <a:pt x="4154" y="937"/>
                    <a:pt x="4177" y="914"/>
                  </a:cubicBezTo>
                  <a:cubicBezTo>
                    <a:pt x="4177" y="891"/>
                    <a:pt x="4177" y="891"/>
                    <a:pt x="4200" y="868"/>
                  </a:cubicBezTo>
                  <a:cubicBezTo>
                    <a:pt x="4223" y="845"/>
                    <a:pt x="4223" y="845"/>
                    <a:pt x="4246" y="823"/>
                  </a:cubicBezTo>
                  <a:cubicBezTo>
                    <a:pt x="4246" y="800"/>
                    <a:pt x="4268" y="800"/>
                    <a:pt x="4268" y="777"/>
                  </a:cubicBezTo>
                  <a:cubicBezTo>
                    <a:pt x="4268" y="754"/>
                    <a:pt x="4291" y="754"/>
                    <a:pt x="4314" y="731"/>
                  </a:cubicBezTo>
                  <a:cubicBezTo>
                    <a:pt x="4314" y="709"/>
                    <a:pt x="4314" y="709"/>
                    <a:pt x="4337" y="686"/>
                  </a:cubicBezTo>
                  <a:cubicBezTo>
                    <a:pt x="4337" y="663"/>
                    <a:pt x="4360" y="663"/>
                    <a:pt x="4360" y="640"/>
                  </a:cubicBezTo>
                  <a:cubicBezTo>
                    <a:pt x="4360" y="617"/>
                    <a:pt x="4383" y="617"/>
                    <a:pt x="4383" y="594"/>
                  </a:cubicBezTo>
                  <a:cubicBezTo>
                    <a:pt x="4383" y="572"/>
                    <a:pt x="4405" y="572"/>
                    <a:pt x="4405" y="549"/>
                  </a:cubicBezTo>
                  <a:cubicBezTo>
                    <a:pt x="4405" y="526"/>
                    <a:pt x="4428" y="526"/>
                    <a:pt x="4428" y="503"/>
                  </a:cubicBezTo>
                  <a:cubicBezTo>
                    <a:pt x="4428" y="503"/>
                    <a:pt x="4451" y="480"/>
                    <a:pt x="4451" y="457"/>
                  </a:cubicBezTo>
                  <a:cubicBezTo>
                    <a:pt x="4451" y="457"/>
                    <a:pt x="4451" y="435"/>
                    <a:pt x="4474" y="435"/>
                  </a:cubicBezTo>
                  <a:cubicBezTo>
                    <a:pt x="4474" y="412"/>
                    <a:pt x="4474" y="389"/>
                    <a:pt x="4474" y="389"/>
                  </a:cubicBezTo>
                  <a:cubicBezTo>
                    <a:pt x="4497" y="366"/>
                    <a:pt x="4497" y="366"/>
                    <a:pt x="4497" y="343"/>
                  </a:cubicBezTo>
                  <a:cubicBezTo>
                    <a:pt x="4497" y="320"/>
                    <a:pt x="4497" y="320"/>
                    <a:pt x="4520" y="298"/>
                  </a:cubicBezTo>
                  <a:cubicBezTo>
                    <a:pt x="4520" y="298"/>
                    <a:pt x="4520" y="275"/>
                    <a:pt x="4520" y="275"/>
                  </a:cubicBezTo>
                  <a:cubicBezTo>
                    <a:pt x="4520" y="252"/>
                    <a:pt x="4520" y="229"/>
                    <a:pt x="4542" y="206"/>
                  </a:cubicBezTo>
                  <a:cubicBezTo>
                    <a:pt x="4542" y="206"/>
                    <a:pt x="4542" y="206"/>
                    <a:pt x="4542" y="184"/>
                  </a:cubicBezTo>
                  <a:cubicBezTo>
                    <a:pt x="4542" y="161"/>
                    <a:pt x="4542" y="161"/>
                    <a:pt x="4542" y="138"/>
                  </a:cubicBezTo>
                  <a:cubicBezTo>
                    <a:pt x="4542" y="138"/>
                    <a:pt x="4542" y="115"/>
                    <a:pt x="4542" y="115"/>
                  </a:cubicBezTo>
                  <a:cubicBezTo>
                    <a:pt x="4542" y="92"/>
                    <a:pt x="4542" y="69"/>
                    <a:pt x="4542" y="69"/>
                  </a:cubicBezTo>
                  <a:cubicBezTo>
                    <a:pt x="4542" y="47"/>
                    <a:pt x="4565" y="47"/>
                    <a:pt x="4565" y="47"/>
                  </a:cubicBezTo>
                  <a:cubicBezTo>
                    <a:pt x="4565" y="24"/>
                    <a:pt x="4565" y="24"/>
                    <a:pt x="4565"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489;p38"/>
            <p:cNvSpPr/>
            <p:nvPr/>
          </p:nvSpPr>
          <p:spPr>
            <a:xfrm>
              <a:off x="5903816" y="573927"/>
              <a:ext cx="218542" cy="145951"/>
            </a:xfrm>
            <a:custGeom>
              <a:avLst/>
              <a:gdLst/>
              <a:ahLst/>
              <a:cxnLst/>
              <a:rect l="l" t="t" r="r" b="b"/>
              <a:pathLst>
                <a:path w="6814" h="4551" extrusionOk="0">
                  <a:moveTo>
                    <a:pt x="3424" y="0"/>
                  </a:moveTo>
                  <a:cubicBezTo>
                    <a:pt x="3079" y="0"/>
                    <a:pt x="2733" y="46"/>
                    <a:pt x="2420" y="142"/>
                  </a:cubicBezTo>
                  <a:cubicBezTo>
                    <a:pt x="571" y="712"/>
                    <a:pt x="1" y="3588"/>
                    <a:pt x="731" y="4364"/>
                  </a:cubicBezTo>
                  <a:cubicBezTo>
                    <a:pt x="851" y="4496"/>
                    <a:pt x="1017" y="4550"/>
                    <a:pt x="1211" y="4550"/>
                  </a:cubicBezTo>
                  <a:cubicBezTo>
                    <a:pt x="2198" y="4550"/>
                    <a:pt x="3904" y="3132"/>
                    <a:pt x="3904" y="3132"/>
                  </a:cubicBezTo>
                  <a:cubicBezTo>
                    <a:pt x="6813" y="1154"/>
                    <a:pt x="5144" y="0"/>
                    <a:pt x="34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490;p38"/>
            <p:cNvSpPr/>
            <p:nvPr/>
          </p:nvSpPr>
          <p:spPr>
            <a:xfrm>
              <a:off x="5914079" y="589450"/>
              <a:ext cx="174250" cy="130429"/>
            </a:xfrm>
            <a:custGeom>
              <a:avLst/>
              <a:gdLst/>
              <a:ahLst/>
              <a:cxnLst/>
              <a:rect l="l" t="t" r="r" b="b"/>
              <a:pathLst>
                <a:path w="5433" h="4067" extrusionOk="0">
                  <a:moveTo>
                    <a:pt x="4794" y="0"/>
                  </a:moveTo>
                  <a:lnTo>
                    <a:pt x="4794" y="0"/>
                  </a:lnTo>
                  <a:cubicBezTo>
                    <a:pt x="4657" y="388"/>
                    <a:pt x="4246" y="845"/>
                    <a:pt x="3447" y="1392"/>
                  </a:cubicBezTo>
                  <a:cubicBezTo>
                    <a:pt x="3447" y="1392"/>
                    <a:pt x="1954" y="2645"/>
                    <a:pt x="1095" y="2645"/>
                  </a:cubicBezTo>
                  <a:cubicBezTo>
                    <a:pt x="930" y="2645"/>
                    <a:pt x="788" y="2598"/>
                    <a:pt x="685" y="2488"/>
                  </a:cubicBezTo>
                  <a:cubicBezTo>
                    <a:pt x="480" y="2237"/>
                    <a:pt x="388" y="1803"/>
                    <a:pt x="434" y="1301"/>
                  </a:cubicBezTo>
                  <a:lnTo>
                    <a:pt x="434" y="1301"/>
                  </a:lnTo>
                  <a:cubicBezTo>
                    <a:pt x="0" y="2305"/>
                    <a:pt x="0" y="3447"/>
                    <a:pt x="411" y="3880"/>
                  </a:cubicBezTo>
                  <a:cubicBezTo>
                    <a:pt x="531" y="4012"/>
                    <a:pt x="697" y="4066"/>
                    <a:pt x="891" y="4066"/>
                  </a:cubicBezTo>
                  <a:cubicBezTo>
                    <a:pt x="1878" y="4066"/>
                    <a:pt x="3584" y="2648"/>
                    <a:pt x="3584" y="2648"/>
                  </a:cubicBezTo>
                  <a:cubicBezTo>
                    <a:pt x="5387" y="1415"/>
                    <a:pt x="5433" y="502"/>
                    <a:pt x="4794" y="0"/>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491;p38"/>
            <p:cNvSpPr/>
            <p:nvPr/>
          </p:nvSpPr>
          <p:spPr>
            <a:xfrm>
              <a:off x="5924310" y="577198"/>
              <a:ext cx="61483" cy="41082"/>
            </a:xfrm>
            <a:custGeom>
              <a:avLst/>
              <a:gdLst/>
              <a:ahLst/>
              <a:cxnLst/>
              <a:rect l="l" t="t" r="r" b="b"/>
              <a:pathLst>
                <a:path w="1917" h="1281" extrusionOk="0">
                  <a:moveTo>
                    <a:pt x="962" y="1"/>
                  </a:moveTo>
                  <a:cubicBezTo>
                    <a:pt x="867" y="1"/>
                    <a:pt x="772" y="13"/>
                    <a:pt x="686" y="40"/>
                  </a:cubicBezTo>
                  <a:cubicBezTo>
                    <a:pt x="161" y="199"/>
                    <a:pt x="1" y="1021"/>
                    <a:pt x="206" y="1227"/>
                  </a:cubicBezTo>
                  <a:cubicBezTo>
                    <a:pt x="244" y="1265"/>
                    <a:pt x="294" y="1280"/>
                    <a:pt x="351" y="1280"/>
                  </a:cubicBezTo>
                  <a:cubicBezTo>
                    <a:pt x="637" y="1280"/>
                    <a:pt x="1096" y="884"/>
                    <a:pt x="1096" y="884"/>
                  </a:cubicBezTo>
                  <a:cubicBezTo>
                    <a:pt x="1917" y="331"/>
                    <a:pt x="1445" y="1"/>
                    <a:pt x="9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492;p38"/>
            <p:cNvSpPr/>
            <p:nvPr/>
          </p:nvSpPr>
          <p:spPr>
            <a:xfrm>
              <a:off x="5974085" y="997811"/>
              <a:ext cx="123768" cy="132834"/>
            </a:xfrm>
            <a:custGeom>
              <a:avLst/>
              <a:gdLst/>
              <a:ahLst/>
              <a:cxnLst/>
              <a:rect l="l" t="t" r="r" b="b"/>
              <a:pathLst>
                <a:path w="3859" h="4142" extrusionOk="0">
                  <a:moveTo>
                    <a:pt x="1149" y="0"/>
                  </a:moveTo>
                  <a:cubicBezTo>
                    <a:pt x="1014" y="0"/>
                    <a:pt x="882" y="16"/>
                    <a:pt x="754" y="49"/>
                  </a:cubicBezTo>
                  <a:cubicBezTo>
                    <a:pt x="754" y="49"/>
                    <a:pt x="1" y="3975"/>
                    <a:pt x="823" y="4135"/>
                  </a:cubicBezTo>
                  <a:cubicBezTo>
                    <a:pt x="844" y="4139"/>
                    <a:pt x="866" y="4141"/>
                    <a:pt x="889" y="4141"/>
                  </a:cubicBezTo>
                  <a:cubicBezTo>
                    <a:pt x="1757" y="4141"/>
                    <a:pt x="3858" y="1282"/>
                    <a:pt x="3858" y="1282"/>
                  </a:cubicBezTo>
                  <a:cubicBezTo>
                    <a:pt x="3858" y="1282"/>
                    <a:pt x="2391" y="0"/>
                    <a:pt x="1149" y="0"/>
                  </a:cubicBezTo>
                  <a:close/>
                </a:path>
              </a:pathLst>
            </a:custGeom>
            <a:solidFill>
              <a:srgbClr val="BF0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493;p38"/>
            <p:cNvSpPr/>
            <p:nvPr/>
          </p:nvSpPr>
          <p:spPr>
            <a:xfrm>
              <a:off x="5974085" y="997843"/>
              <a:ext cx="101798" cy="132802"/>
            </a:xfrm>
            <a:custGeom>
              <a:avLst/>
              <a:gdLst/>
              <a:ahLst/>
              <a:cxnLst/>
              <a:rect l="l" t="t" r="r" b="b"/>
              <a:pathLst>
                <a:path w="3174" h="4141" extrusionOk="0">
                  <a:moveTo>
                    <a:pt x="1148" y="1"/>
                  </a:moveTo>
                  <a:cubicBezTo>
                    <a:pt x="1014" y="1"/>
                    <a:pt x="882" y="15"/>
                    <a:pt x="754" y="48"/>
                  </a:cubicBezTo>
                  <a:cubicBezTo>
                    <a:pt x="754" y="48"/>
                    <a:pt x="1" y="3974"/>
                    <a:pt x="823" y="4134"/>
                  </a:cubicBezTo>
                  <a:cubicBezTo>
                    <a:pt x="846" y="4138"/>
                    <a:pt x="870" y="4140"/>
                    <a:pt x="895" y="4140"/>
                  </a:cubicBezTo>
                  <a:cubicBezTo>
                    <a:pt x="1138" y="4140"/>
                    <a:pt x="1452" y="3942"/>
                    <a:pt x="1804" y="3632"/>
                  </a:cubicBezTo>
                  <a:cubicBezTo>
                    <a:pt x="1553" y="3312"/>
                    <a:pt x="1393" y="2924"/>
                    <a:pt x="1393" y="2490"/>
                  </a:cubicBezTo>
                  <a:cubicBezTo>
                    <a:pt x="1393" y="1555"/>
                    <a:pt x="2169" y="756"/>
                    <a:pt x="3128" y="756"/>
                  </a:cubicBezTo>
                  <a:lnTo>
                    <a:pt x="3174" y="756"/>
                  </a:lnTo>
                  <a:cubicBezTo>
                    <a:pt x="2637" y="410"/>
                    <a:pt x="1858" y="1"/>
                    <a:pt x="1148"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2950357" y="1173607"/>
            <a:ext cx="423514" cy="461665"/>
          </a:xfrm>
          <a:prstGeom prst="rect">
            <a:avLst/>
          </a:prstGeom>
          <a:solidFill>
            <a:schemeClr val="bg1"/>
          </a:solidFill>
        </p:spPr>
        <p:txBody>
          <a:bodyPr wrap="none" rtlCol="0">
            <a:spAutoFit/>
          </a:bodyPr>
          <a:lstStyle/>
          <a:p>
            <a:r>
              <a:rPr lang="en-US" sz="2400" dirty="0" smtClean="0"/>
              <a:t>O</a:t>
            </a:r>
            <a:endParaRPr lang="en-US" sz="2400" dirty="0"/>
          </a:p>
        </p:txBody>
      </p:sp>
      <p:cxnSp>
        <p:nvCxnSpPr>
          <p:cNvPr id="5" name="Straight Connector 4"/>
          <p:cNvCxnSpPr/>
          <p:nvPr/>
        </p:nvCxnSpPr>
        <p:spPr>
          <a:xfrm>
            <a:off x="3200400" y="1641231"/>
            <a:ext cx="927" cy="197036"/>
          </a:xfrm>
          <a:prstGeom prst="line">
            <a:avLst/>
          </a:prstGeom>
        </p:spPr>
        <p:style>
          <a:lnRef idx="1">
            <a:schemeClr val="dk1"/>
          </a:lnRef>
          <a:fillRef idx="0">
            <a:schemeClr val="dk1"/>
          </a:fillRef>
          <a:effectRef idx="0">
            <a:schemeClr val="dk1"/>
          </a:effectRef>
          <a:fontRef idx="minor">
            <a:schemeClr val="tx1"/>
          </a:fontRef>
        </p:style>
      </p:cxnSp>
      <p:sp>
        <p:nvSpPr>
          <p:cNvPr id="11" name="Rectangle 10"/>
          <p:cNvSpPr/>
          <p:nvPr/>
        </p:nvSpPr>
        <p:spPr>
          <a:xfrm>
            <a:off x="3060174" y="2205761"/>
            <a:ext cx="313697" cy="443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2810742" y="3001108"/>
            <a:ext cx="905473" cy="1941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6" name="Straight Connector 85"/>
          <p:cNvCxnSpPr/>
          <p:nvPr/>
        </p:nvCxnSpPr>
        <p:spPr>
          <a:xfrm>
            <a:off x="6752492" y="2754923"/>
            <a:ext cx="832749"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58124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7" name="Rounded Rectangle 16"/>
          <p:cNvSpPr/>
          <p:nvPr/>
        </p:nvSpPr>
        <p:spPr>
          <a:xfrm>
            <a:off x="646752" y="197889"/>
            <a:ext cx="8029661" cy="2223194"/>
          </a:xfrm>
          <a:prstGeom prst="roundRect">
            <a:avLst/>
          </a:prstGeom>
          <a:solidFill>
            <a:srgbClr val="FFFF9B"/>
          </a:solidFill>
          <a:ln w="38100">
            <a:solidFill>
              <a:srgbClr val="0070C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smtClean="0">
                <a:solidFill>
                  <a:schemeClr val="tx1"/>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VẬN</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DỤNG</a:t>
            </a:r>
            <a:r>
              <a:rPr lang="en-US" sz="4400" b="1" dirty="0" smtClean="0">
                <a:solidFill>
                  <a:srgbClr val="FF0000"/>
                </a:solidFill>
                <a:latin typeface="Times New Roman" panose="02020603050405020304" pitchFamily="18" charset="0"/>
                <a:cs typeface="Times New Roman" panose="02020603050405020304" pitchFamily="18" charset="0"/>
              </a:rPr>
              <a:t> 1</a:t>
            </a:r>
          </a:p>
          <a:p>
            <a:pPr algn="just"/>
            <a:r>
              <a:rPr lang="vi-VN" sz="3200" dirty="0">
                <a:latin typeface="Times New Roman" panose="02020603050405020304" pitchFamily="18" charset="0"/>
                <a:cs typeface="Times New Roman" panose="02020603050405020304" pitchFamily="18" charset="0"/>
              </a:rPr>
              <a:t>Bánh mì chuyền sang màu đen khi bị đun nóng ở nhiệt độ cao (hình 19.2). Giải thích hiện tượng </a:t>
            </a:r>
            <a:r>
              <a:rPr lang="vi-VN" sz="3200" dirty="0" smtClean="0">
                <a:latin typeface="Times New Roman" panose="02020603050405020304" pitchFamily="18" charset="0"/>
                <a:cs typeface="Times New Roman" panose="02020603050405020304" pitchFamily="18" charset="0"/>
              </a:rPr>
              <a:t>trên</a:t>
            </a:r>
            <a:r>
              <a:rPr lang="en-US" sz="3200"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pic>
        <p:nvPicPr>
          <p:cNvPr id="4" name="Shape 1669"/>
          <p:cNvPicPr/>
          <p:nvPr/>
        </p:nvPicPr>
        <p:blipFill>
          <a:blip r:embed="rId2"/>
          <a:stretch/>
        </p:blipFill>
        <p:spPr>
          <a:xfrm>
            <a:off x="644235" y="2556165"/>
            <a:ext cx="4104408" cy="2431474"/>
          </a:xfrm>
          <a:prstGeom prst="rect">
            <a:avLst/>
          </a:prstGeom>
        </p:spPr>
      </p:pic>
      <p:sp>
        <p:nvSpPr>
          <p:cNvPr id="3" name="TextBox 2"/>
          <p:cNvSpPr txBox="1"/>
          <p:nvPr/>
        </p:nvSpPr>
        <p:spPr>
          <a:xfrm>
            <a:off x="4914896" y="3002974"/>
            <a:ext cx="3688777" cy="1384995"/>
          </a:xfrm>
          <a:prstGeom prst="rect">
            <a:avLst/>
          </a:prstGeom>
          <a:solidFill>
            <a:schemeClr val="accent2">
              <a:lumMod val="40000"/>
              <a:lumOff val="60000"/>
            </a:schemeClr>
          </a:solid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Bánh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mì</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HCHC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đun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nóng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sẽ</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hủy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thành</a:t>
            </a:r>
            <a:r>
              <a:rPr lang="en-US" sz="2800" dirty="0" smtClean="0">
                <a:latin typeface="Times New Roman" panose="02020603050405020304" pitchFamily="18" charset="0"/>
                <a:cs typeface="Times New Roman" panose="02020603050405020304" pitchFamily="18" charset="0"/>
              </a:rPr>
              <a:t> Carbon </a:t>
            </a:r>
            <a:r>
              <a:rPr lang="en-US" sz="2800" dirty="0" err="1" smtClean="0">
                <a:latin typeface="Times New Roman" panose="02020603050405020304" pitchFamily="18" charset="0"/>
                <a:cs typeface="Times New Roman" panose="02020603050405020304" pitchFamily="18" charset="0"/>
              </a:rPr>
              <a:t>màu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đen</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7" name="Rounded Rectangle 16"/>
          <p:cNvSpPr/>
          <p:nvPr/>
        </p:nvSpPr>
        <p:spPr>
          <a:xfrm>
            <a:off x="574015" y="42024"/>
            <a:ext cx="8029661" cy="2618049"/>
          </a:xfrm>
          <a:prstGeom prst="roundRect">
            <a:avLst/>
          </a:prstGeom>
          <a:solidFill>
            <a:srgbClr val="FFFF9B"/>
          </a:solidFill>
          <a:ln w="38100">
            <a:solidFill>
              <a:srgbClr val="0070C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smtClean="0">
                <a:solidFill>
                  <a:schemeClr val="tx1"/>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VẬN</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DỤNG</a:t>
            </a:r>
            <a:r>
              <a:rPr lang="en-US" sz="4400" b="1" dirty="0" smtClean="0">
                <a:solidFill>
                  <a:srgbClr val="FF0000"/>
                </a:solidFill>
                <a:latin typeface="Times New Roman" panose="02020603050405020304" pitchFamily="18" charset="0"/>
                <a:cs typeface="Times New Roman" panose="02020603050405020304" pitchFamily="18" charset="0"/>
              </a:rPr>
              <a:t> 2</a:t>
            </a:r>
          </a:p>
          <a:p>
            <a:pPr algn="just"/>
            <a:r>
              <a:rPr lang="en-US" sz="3200" b="1" dirty="0" err="1" smtClean="0">
                <a:solidFill>
                  <a:schemeClr val="tx1"/>
                </a:solidFill>
                <a:latin typeface="Times New Roman" panose="02020603050405020304" pitchFamily="18" charset="0"/>
                <a:cs typeface="Times New Roman" panose="02020603050405020304" pitchFamily="18" charset="0"/>
              </a:rPr>
              <a:t>Phân</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tử</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hợp</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chất</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hữu</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cơ</a:t>
            </a:r>
            <a:r>
              <a:rPr lang="en-US" sz="3200" b="1" dirty="0" smtClean="0">
                <a:solidFill>
                  <a:schemeClr val="tx1"/>
                </a:solidFill>
                <a:latin typeface="Times New Roman" panose="02020603050405020304" pitchFamily="18" charset="0"/>
                <a:cs typeface="Times New Roman" panose="02020603050405020304" pitchFamily="18" charset="0"/>
              </a:rPr>
              <a:t> A </a:t>
            </a:r>
            <a:r>
              <a:rPr lang="en-US" sz="3200" b="1" dirty="0" err="1" smtClean="0">
                <a:solidFill>
                  <a:schemeClr val="tx1"/>
                </a:solidFill>
                <a:latin typeface="Times New Roman" panose="02020603050405020304" pitchFamily="18" charset="0"/>
                <a:cs typeface="Times New Roman" panose="02020603050405020304" pitchFamily="18" charset="0"/>
              </a:rPr>
              <a:t>gồm</a:t>
            </a:r>
            <a:r>
              <a:rPr lang="en-US" sz="3200" b="1" dirty="0" smtClean="0">
                <a:solidFill>
                  <a:schemeClr val="tx1"/>
                </a:solidFill>
                <a:latin typeface="Times New Roman" panose="02020603050405020304" pitchFamily="18" charset="0"/>
                <a:cs typeface="Times New Roman" panose="02020603050405020304" pitchFamily="18" charset="0"/>
              </a:rPr>
              <a:t> 2 </a:t>
            </a:r>
            <a:r>
              <a:rPr lang="en-US" sz="3200" b="1" dirty="0" err="1" smtClean="0">
                <a:solidFill>
                  <a:schemeClr val="tx1"/>
                </a:solidFill>
                <a:latin typeface="Times New Roman" panose="02020603050405020304" pitchFamily="18" charset="0"/>
                <a:cs typeface="Times New Roman" panose="02020603050405020304" pitchFamily="18" charset="0"/>
              </a:rPr>
              <a:t>nguyên</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tố</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Khi</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đốt</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cháy</a:t>
            </a:r>
            <a:r>
              <a:rPr lang="en-US" sz="3200" b="1" dirty="0" smtClean="0">
                <a:solidFill>
                  <a:schemeClr val="tx1"/>
                </a:solidFill>
                <a:latin typeface="Times New Roman" panose="02020603050405020304" pitchFamily="18" charset="0"/>
                <a:cs typeface="Times New Roman" panose="02020603050405020304" pitchFamily="18" charset="0"/>
              </a:rPr>
              <a:t> 3 gam </a:t>
            </a:r>
            <a:r>
              <a:rPr lang="en-US" sz="3200" b="1" dirty="0" err="1" smtClean="0">
                <a:solidFill>
                  <a:schemeClr val="tx1"/>
                </a:solidFill>
                <a:latin typeface="Times New Roman" panose="02020603050405020304" pitchFamily="18" charset="0"/>
                <a:cs typeface="Times New Roman" panose="02020603050405020304" pitchFamily="18" charset="0"/>
              </a:rPr>
              <a:t>chất</a:t>
            </a:r>
            <a:r>
              <a:rPr lang="en-US" sz="3200" b="1" dirty="0" smtClean="0">
                <a:solidFill>
                  <a:schemeClr val="tx1"/>
                </a:solidFill>
                <a:latin typeface="Times New Roman" panose="02020603050405020304" pitchFamily="18" charset="0"/>
                <a:cs typeface="Times New Roman" panose="02020603050405020304" pitchFamily="18" charset="0"/>
              </a:rPr>
              <a:t> A </a:t>
            </a:r>
            <a:r>
              <a:rPr lang="en-US" sz="3200" b="1" dirty="0" err="1" smtClean="0">
                <a:solidFill>
                  <a:schemeClr val="tx1"/>
                </a:solidFill>
                <a:latin typeface="Times New Roman" panose="02020603050405020304" pitchFamily="18" charset="0"/>
                <a:cs typeface="Times New Roman" panose="02020603050405020304" pitchFamily="18" charset="0"/>
              </a:rPr>
              <a:t>thu</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được</a:t>
            </a:r>
            <a:r>
              <a:rPr lang="en-US" sz="3200" b="1" dirty="0" smtClean="0">
                <a:solidFill>
                  <a:schemeClr val="tx1"/>
                </a:solidFill>
                <a:latin typeface="Times New Roman" panose="02020603050405020304" pitchFamily="18" charset="0"/>
                <a:cs typeface="Times New Roman" panose="02020603050405020304" pitchFamily="18" charset="0"/>
              </a:rPr>
              <a:t> 5,4 gam </a:t>
            </a:r>
            <a:r>
              <a:rPr lang="en-US" sz="3200" b="1" dirty="0" err="1" smtClean="0">
                <a:solidFill>
                  <a:schemeClr val="tx1"/>
                </a:solidFill>
                <a:latin typeface="Times New Roman" panose="02020603050405020304" pitchFamily="18" charset="0"/>
                <a:cs typeface="Times New Roman" panose="02020603050405020304" pitchFamily="18" charset="0"/>
              </a:rPr>
              <a:t>nước</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Hãy</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xác</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định</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CTPT</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của</a:t>
            </a:r>
            <a:r>
              <a:rPr lang="en-US" sz="3200" b="1" dirty="0" smtClean="0">
                <a:solidFill>
                  <a:schemeClr val="tx1"/>
                </a:solidFill>
                <a:latin typeface="Times New Roman" panose="02020603050405020304" pitchFamily="18" charset="0"/>
                <a:cs typeface="Times New Roman" panose="02020603050405020304" pitchFamily="18" charset="0"/>
              </a:rPr>
              <a:t> A, </a:t>
            </a:r>
            <a:r>
              <a:rPr lang="en-US" sz="3200" b="1" dirty="0" err="1" smtClean="0">
                <a:solidFill>
                  <a:schemeClr val="tx1"/>
                </a:solidFill>
                <a:latin typeface="Times New Roman" panose="02020603050405020304" pitchFamily="18" charset="0"/>
                <a:cs typeface="Times New Roman" panose="02020603050405020304" pitchFamily="18" charset="0"/>
              </a:rPr>
              <a:t>biết</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khối</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lượng</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phân</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tử</a:t>
            </a:r>
            <a:r>
              <a:rPr lang="en-US" sz="3200" b="1" dirty="0" smtClean="0">
                <a:solidFill>
                  <a:schemeClr val="tx1"/>
                </a:solidFill>
                <a:latin typeface="Times New Roman" panose="02020603050405020304" pitchFamily="18" charset="0"/>
                <a:cs typeface="Times New Roman" panose="02020603050405020304" pitchFamily="18" charset="0"/>
              </a:rPr>
              <a:t> A </a:t>
            </a:r>
            <a:r>
              <a:rPr lang="en-US" sz="3200" b="1" dirty="0" err="1" smtClean="0">
                <a:solidFill>
                  <a:schemeClr val="tx1"/>
                </a:solidFill>
                <a:latin typeface="Times New Roman" panose="02020603050405020304" pitchFamily="18" charset="0"/>
                <a:cs typeface="Times New Roman" panose="02020603050405020304" pitchFamily="18" charset="0"/>
              </a:rPr>
              <a:t>là</a:t>
            </a:r>
            <a:r>
              <a:rPr lang="en-US" sz="3200" b="1" dirty="0" smtClean="0">
                <a:solidFill>
                  <a:schemeClr val="tx1"/>
                </a:solidFill>
                <a:latin typeface="Times New Roman" panose="02020603050405020304" pitchFamily="18" charset="0"/>
                <a:cs typeface="Times New Roman" panose="02020603050405020304" pitchFamily="18" charset="0"/>
              </a:rPr>
              <a:t> 30 gam</a:t>
            </a:r>
          </a:p>
        </p:txBody>
      </p:sp>
      <p:pic>
        <p:nvPicPr>
          <p:cNvPr id="5" name="Picture 2" descr="Hình ảnh Tốt Nghiệp Mùa Phim Hoạt Hình Cậu Bé Lấy Giấy Chứng Nhận Tốt  Nghiệp Png, Cậu Bé Clipart, Mùa Tốt Nghiệp, Hoạt Hình miễn phí tải tập tin  PNG PSDCom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7697" y="2753590"/>
            <a:ext cx="2982845" cy="2393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66194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3"/>
          <p:cNvGraphicFramePr>
            <a:graphicFrameLocks noChangeAspect="1"/>
          </p:cNvGraphicFramePr>
          <p:nvPr>
            <p:extLst>
              <p:ext uri="{D42A27DB-BD31-4B8C-83A1-F6EECF244321}">
                <p14:modId xmlns:p14="http://schemas.microsoft.com/office/powerpoint/2010/main" val="2647586315"/>
              </p:ext>
            </p:extLst>
          </p:nvPr>
        </p:nvGraphicFramePr>
        <p:xfrm>
          <a:off x="1517063" y="3514302"/>
          <a:ext cx="4936543" cy="1522308"/>
        </p:xfrm>
        <a:graphic>
          <a:graphicData uri="http://schemas.openxmlformats.org/presentationml/2006/ole">
            <mc:AlternateContent xmlns:mc="http://schemas.openxmlformats.org/markup-compatibility/2006">
              <mc:Choice xmlns:v="urn:schemas-microsoft-com:vml" Requires="v">
                <p:oleObj spid="_x0000_s57392" name="Equation" r:id="rId3" imgW="2374560" imgH="711000" progId="Equation.DSMT4">
                  <p:embed/>
                </p:oleObj>
              </mc:Choice>
              <mc:Fallback>
                <p:oleObj name="Equation" r:id="rId3" imgW="2374560" imgH="711000" progId="Equation.DSMT4">
                  <p:embed/>
                  <p:pic>
                    <p:nvPicPr>
                      <p:cNvPr id="307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7063" y="3514302"/>
                        <a:ext cx="4936543" cy="1522308"/>
                      </a:xfrm>
                      <a:prstGeom prst="rect">
                        <a:avLst/>
                      </a:prstGeom>
                      <a:noFill/>
                    </p:spPr>
                  </p:pic>
                </p:oleObj>
              </mc:Fallback>
            </mc:AlternateContent>
          </a:graphicData>
        </a:graphic>
      </p:graphicFrame>
      <p:sp>
        <p:nvSpPr>
          <p:cNvPr id="3077" name="Rectangle 4"/>
          <p:cNvSpPr>
            <a:spLocks noChangeArrowheads="1"/>
          </p:cNvSpPr>
          <p:nvPr/>
        </p:nvSpPr>
        <p:spPr bwMode="auto">
          <a:xfrm>
            <a:off x="228599" y="30733"/>
            <a:ext cx="8634844"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nchor="ct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a:solidFill>
                  <a:schemeClr val="tx1"/>
                </a:solidFill>
                <a:latin typeface="Times New Roman" panose="02020603050405020304" pitchFamily="18" charset="0"/>
              </a:defRPr>
            </a:lvl9pPr>
          </a:lstStyle>
          <a:p>
            <a:pPr algn="l"/>
            <a:r>
              <a:rPr lang="nl-NL" altLang="en-US" sz="2800" b="1" dirty="0" smtClean="0">
                <a:solidFill>
                  <a:srgbClr val="FF0000"/>
                </a:solidFill>
                <a:cs typeface="Times New Roman" panose="02020603050405020304" pitchFamily="18" charset="0"/>
              </a:rPr>
              <a:t>GIẢI.</a:t>
            </a:r>
            <a:endParaRPr lang="nl-NL" altLang="en-US" sz="2800" b="1" dirty="0">
              <a:solidFill>
                <a:srgbClr val="FF0000"/>
              </a:solidFill>
              <a:cs typeface="Times New Roman" panose="02020603050405020304" pitchFamily="18" charset="0"/>
            </a:endParaRPr>
          </a:p>
          <a:p>
            <a:pPr algn="just"/>
            <a:r>
              <a:rPr lang="nl-NL" altLang="en-US" sz="2800" dirty="0">
                <a:cs typeface="Times New Roman" panose="02020603050405020304" pitchFamily="18" charset="0"/>
              </a:rPr>
              <a:t>- Dựa vào sản phẩm đốt cháy </a:t>
            </a:r>
            <a:r>
              <a:rPr lang="nl-NL" altLang="en-US" sz="2800" dirty="0">
                <a:cs typeface="Times New Roman" panose="02020603050405020304" pitchFamily="18" charset="0"/>
                <a:sym typeface="Wingdings" panose="05000000000000000000" pitchFamily="2" charset="2"/>
              </a:rPr>
              <a:t></a:t>
            </a:r>
            <a:r>
              <a:rPr lang="nl-NL" altLang="en-US" sz="2800" dirty="0">
                <a:cs typeface="Times New Roman" panose="02020603050405020304" pitchFamily="18" charset="0"/>
              </a:rPr>
              <a:t> Xác định thành phần nguyên tố có trong A</a:t>
            </a:r>
            <a:endParaRPr lang="en-US" altLang="en-US" sz="2800" dirty="0">
              <a:sym typeface="Wingdings" panose="05000000000000000000" pitchFamily="2" charset="2"/>
            </a:endParaRPr>
          </a:p>
          <a:p>
            <a:pPr algn="l"/>
            <a:r>
              <a:rPr lang="nl-NL" altLang="en-US" sz="2800" dirty="0">
                <a:cs typeface="Times New Roman" panose="02020603050405020304" pitchFamily="18" charset="0"/>
                <a:sym typeface="Wingdings" panose="05000000000000000000" pitchFamily="2" charset="2"/>
              </a:rPr>
              <a:t>Vì A là HCHC </a:t>
            </a:r>
            <a:r>
              <a:rPr lang="nl-NL" altLang="en-US" sz="2800" dirty="0">
                <a:cs typeface="Times New Roman" panose="02020603050405020304" pitchFamily="18" charset="0"/>
              </a:rPr>
              <a:t> A có C.</a:t>
            </a:r>
          </a:p>
          <a:p>
            <a:pPr algn="just"/>
            <a:r>
              <a:rPr lang="nl-NL" altLang="en-US" sz="2800" dirty="0">
                <a:cs typeface="Times New Roman" panose="02020603050405020304" pitchFamily="18" charset="0"/>
              </a:rPr>
              <a:t>Đốt cháy A thu được H</a:t>
            </a:r>
            <a:r>
              <a:rPr lang="nl-NL" altLang="en-US" sz="2800" baseline="-30000" dirty="0">
                <a:cs typeface="Times New Roman" panose="02020603050405020304" pitchFamily="18" charset="0"/>
                <a:sym typeface="Wingdings" panose="05000000000000000000" pitchFamily="2" charset="2"/>
              </a:rPr>
              <a:t>2</a:t>
            </a:r>
            <a:r>
              <a:rPr lang="nl-NL" altLang="en-US" sz="2800" dirty="0">
                <a:cs typeface="Times New Roman" panose="02020603050405020304" pitchFamily="18" charset="0"/>
                <a:sym typeface="Wingdings" panose="05000000000000000000" pitchFamily="2" charset="2"/>
              </a:rPr>
              <a:t>O </a:t>
            </a:r>
            <a:r>
              <a:rPr lang="nl-NL" altLang="en-US" sz="2800" dirty="0">
                <a:cs typeface="Times New Roman" panose="02020603050405020304" pitchFamily="18" charset="0"/>
              </a:rPr>
              <a:t> A có </a:t>
            </a:r>
            <a:r>
              <a:rPr lang="nl-NL" altLang="en-US" sz="2800" dirty="0" smtClean="0">
                <a:cs typeface="Times New Roman" panose="02020603050405020304" pitchFamily="18" charset="0"/>
              </a:rPr>
              <a:t>H</a:t>
            </a:r>
          </a:p>
          <a:p>
            <a:pPr algn="just"/>
            <a:r>
              <a:rPr lang="nl-NL" altLang="en-US" sz="2800" dirty="0" smtClean="0">
                <a:cs typeface="Times New Roman" panose="02020603050405020304" pitchFamily="18" charset="0"/>
                <a:sym typeface="Wingdings" panose="05000000000000000000" pitchFamily="2" charset="2"/>
              </a:rPr>
              <a:t>Mà A chỉ có </a:t>
            </a:r>
            <a:r>
              <a:rPr lang="nl-NL" altLang="en-US" sz="2800" dirty="0">
                <a:cs typeface="Times New Roman" panose="02020603050405020304" pitchFamily="18" charset="0"/>
                <a:sym typeface="Wingdings" panose="05000000000000000000" pitchFamily="2" charset="2"/>
              </a:rPr>
              <a:t>2 nguyên tố nên A có C, </a:t>
            </a:r>
            <a:r>
              <a:rPr lang="nl-NL" altLang="en-US" sz="2800" dirty="0" smtClean="0">
                <a:cs typeface="Times New Roman" panose="02020603050405020304" pitchFamily="18" charset="0"/>
                <a:sym typeface="Wingdings" panose="05000000000000000000" pitchFamily="2" charset="2"/>
              </a:rPr>
              <a:t>H  A là hydrocarbon</a:t>
            </a:r>
            <a:endParaRPr lang="en-US" altLang="en-US" sz="2800" dirty="0">
              <a:sym typeface="Wingdings" panose="05000000000000000000" pitchFamily="2" charset="2"/>
            </a:endParaRPr>
          </a:p>
          <a:p>
            <a:pPr algn="l"/>
            <a:r>
              <a:rPr lang="nl-NL" altLang="en-US" sz="2800" dirty="0">
                <a:cs typeface="Times New Roman" panose="02020603050405020304" pitchFamily="18" charset="0"/>
                <a:sym typeface="Wingdings" panose="05000000000000000000" pitchFamily="2" charset="2"/>
              </a:rPr>
              <a:t>Gọi CTPT của A dạng C</a:t>
            </a:r>
            <a:r>
              <a:rPr lang="nl-NL" altLang="en-US" sz="2800" baseline="-30000" dirty="0">
                <a:cs typeface="Times New Roman" panose="02020603050405020304" pitchFamily="18" charset="0"/>
                <a:sym typeface="Wingdings" panose="05000000000000000000" pitchFamily="2" charset="2"/>
              </a:rPr>
              <a:t>x</a:t>
            </a:r>
            <a:r>
              <a:rPr lang="nl-NL" altLang="en-US" sz="2800" dirty="0">
                <a:cs typeface="Times New Roman" panose="02020603050405020304" pitchFamily="18" charset="0"/>
                <a:sym typeface="Wingdings" panose="05000000000000000000" pitchFamily="2" charset="2"/>
              </a:rPr>
              <a:t>H</a:t>
            </a:r>
            <a:r>
              <a:rPr lang="nl-NL" altLang="en-US" sz="2800" baseline="-30000" dirty="0">
                <a:cs typeface="Times New Roman" panose="02020603050405020304" pitchFamily="18" charset="0"/>
                <a:sym typeface="Wingdings" panose="05000000000000000000" pitchFamily="2" charset="2"/>
              </a:rPr>
              <a:t>y</a:t>
            </a:r>
            <a:endParaRPr lang="en-US" altLang="en-US" sz="2800" dirty="0">
              <a:cs typeface="Times New Roman" panose="02020603050405020304" pitchFamily="18" charset="0"/>
              <a:sym typeface="Wingdings" panose="05000000000000000000" pitchFamily="2" charset="2"/>
            </a:endParaRPr>
          </a:p>
        </p:txBody>
      </p:sp>
      <p:sp>
        <p:nvSpPr>
          <p:cNvPr id="2" name="Rectangle 5"/>
          <p:cNvSpPr>
            <a:spLocks noChangeArrowheads="1"/>
          </p:cNvSpPr>
          <p:nvPr/>
        </p:nvSpPr>
        <p:spPr bwMode="auto">
          <a:xfrm>
            <a:off x="1143000" y="559937"/>
            <a:ext cx="68580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nchor="ct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sz="1500"/>
          </a:p>
        </p:txBody>
      </p:sp>
      <p:grpSp>
        <p:nvGrpSpPr>
          <p:cNvPr id="6" name="Google Shape;1422;p38"/>
          <p:cNvGrpSpPr/>
          <p:nvPr/>
        </p:nvGrpSpPr>
        <p:grpSpPr>
          <a:xfrm>
            <a:off x="7522891" y="3746180"/>
            <a:ext cx="1327563" cy="1352474"/>
            <a:chOff x="5531950" y="503050"/>
            <a:chExt cx="1204996" cy="1227608"/>
          </a:xfrm>
        </p:grpSpPr>
        <p:sp>
          <p:nvSpPr>
            <p:cNvPr id="7" name="Google Shape;1423;p38"/>
            <p:cNvSpPr/>
            <p:nvPr/>
          </p:nvSpPr>
          <p:spPr>
            <a:xfrm>
              <a:off x="5531950" y="503050"/>
              <a:ext cx="1204996" cy="1227608"/>
            </a:xfrm>
            <a:custGeom>
              <a:avLst/>
              <a:gdLst/>
              <a:ahLst/>
              <a:cxnLst/>
              <a:rect l="l" t="t" r="r" b="b"/>
              <a:pathLst>
                <a:path w="37571" h="38279" extrusionOk="0">
                  <a:moveTo>
                    <a:pt x="24309" y="1"/>
                  </a:moveTo>
                  <a:cubicBezTo>
                    <a:pt x="23990" y="1"/>
                    <a:pt x="23602" y="69"/>
                    <a:pt x="23237" y="229"/>
                  </a:cubicBezTo>
                  <a:lnTo>
                    <a:pt x="23008" y="229"/>
                  </a:lnTo>
                  <a:cubicBezTo>
                    <a:pt x="22849" y="229"/>
                    <a:pt x="22666" y="229"/>
                    <a:pt x="22483" y="252"/>
                  </a:cubicBezTo>
                  <a:cubicBezTo>
                    <a:pt x="22027" y="297"/>
                    <a:pt x="21548" y="389"/>
                    <a:pt x="21114" y="548"/>
                  </a:cubicBezTo>
                  <a:lnTo>
                    <a:pt x="21091" y="548"/>
                  </a:lnTo>
                  <a:cubicBezTo>
                    <a:pt x="21000" y="571"/>
                    <a:pt x="20931" y="617"/>
                    <a:pt x="20863" y="640"/>
                  </a:cubicBezTo>
                  <a:cubicBezTo>
                    <a:pt x="20840" y="640"/>
                    <a:pt x="20840" y="663"/>
                    <a:pt x="20840" y="663"/>
                  </a:cubicBezTo>
                  <a:cubicBezTo>
                    <a:pt x="20749" y="685"/>
                    <a:pt x="20680" y="708"/>
                    <a:pt x="20612" y="754"/>
                  </a:cubicBezTo>
                  <a:lnTo>
                    <a:pt x="20589" y="754"/>
                  </a:lnTo>
                  <a:cubicBezTo>
                    <a:pt x="20498" y="800"/>
                    <a:pt x="20429" y="845"/>
                    <a:pt x="20361" y="891"/>
                  </a:cubicBezTo>
                  <a:lnTo>
                    <a:pt x="20338" y="891"/>
                  </a:lnTo>
                  <a:cubicBezTo>
                    <a:pt x="20178" y="982"/>
                    <a:pt x="20018" y="1073"/>
                    <a:pt x="19881" y="1188"/>
                  </a:cubicBezTo>
                  <a:lnTo>
                    <a:pt x="19859" y="1188"/>
                  </a:lnTo>
                  <a:cubicBezTo>
                    <a:pt x="19790" y="1233"/>
                    <a:pt x="19722" y="1279"/>
                    <a:pt x="19676" y="1347"/>
                  </a:cubicBezTo>
                  <a:cubicBezTo>
                    <a:pt x="19653" y="1347"/>
                    <a:pt x="19630" y="1370"/>
                    <a:pt x="19607" y="1393"/>
                  </a:cubicBezTo>
                  <a:cubicBezTo>
                    <a:pt x="19562" y="1439"/>
                    <a:pt x="19516" y="1484"/>
                    <a:pt x="19470" y="1507"/>
                  </a:cubicBezTo>
                  <a:cubicBezTo>
                    <a:pt x="19448" y="1530"/>
                    <a:pt x="19425" y="1553"/>
                    <a:pt x="19402" y="1576"/>
                  </a:cubicBezTo>
                  <a:cubicBezTo>
                    <a:pt x="19402" y="1576"/>
                    <a:pt x="19402" y="1576"/>
                    <a:pt x="19402" y="1598"/>
                  </a:cubicBezTo>
                  <a:cubicBezTo>
                    <a:pt x="19356" y="1621"/>
                    <a:pt x="19311" y="1667"/>
                    <a:pt x="19265" y="1735"/>
                  </a:cubicBezTo>
                  <a:cubicBezTo>
                    <a:pt x="19242" y="1758"/>
                    <a:pt x="19219" y="1781"/>
                    <a:pt x="19197" y="1804"/>
                  </a:cubicBezTo>
                  <a:cubicBezTo>
                    <a:pt x="19174" y="1849"/>
                    <a:pt x="19151" y="1872"/>
                    <a:pt x="19105" y="1918"/>
                  </a:cubicBezTo>
                  <a:lnTo>
                    <a:pt x="19082" y="1918"/>
                  </a:lnTo>
                  <a:cubicBezTo>
                    <a:pt x="18923" y="1918"/>
                    <a:pt x="18763" y="1918"/>
                    <a:pt x="18580" y="1941"/>
                  </a:cubicBezTo>
                  <a:lnTo>
                    <a:pt x="18398" y="1941"/>
                  </a:lnTo>
                  <a:cubicBezTo>
                    <a:pt x="17759" y="1005"/>
                    <a:pt x="16526" y="457"/>
                    <a:pt x="15020" y="457"/>
                  </a:cubicBezTo>
                  <a:cubicBezTo>
                    <a:pt x="14563" y="457"/>
                    <a:pt x="14129" y="503"/>
                    <a:pt x="13718" y="617"/>
                  </a:cubicBezTo>
                  <a:cubicBezTo>
                    <a:pt x="13559" y="571"/>
                    <a:pt x="13376" y="571"/>
                    <a:pt x="13194" y="571"/>
                  </a:cubicBezTo>
                  <a:cubicBezTo>
                    <a:pt x="12942" y="571"/>
                    <a:pt x="12669" y="594"/>
                    <a:pt x="12417" y="685"/>
                  </a:cubicBezTo>
                  <a:cubicBezTo>
                    <a:pt x="11596" y="936"/>
                    <a:pt x="10957" y="1621"/>
                    <a:pt x="10706" y="2511"/>
                  </a:cubicBezTo>
                  <a:cubicBezTo>
                    <a:pt x="10614" y="2877"/>
                    <a:pt x="10591" y="3219"/>
                    <a:pt x="10614" y="3561"/>
                  </a:cubicBezTo>
                  <a:cubicBezTo>
                    <a:pt x="10500" y="3927"/>
                    <a:pt x="10386" y="4269"/>
                    <a:pt x="10340" y="4657"/>
                  </a:cubicBezTo>
                  <a:cubicBezTo>
                    <a:pt x="10340" y="4657"/>
                    <a:pt x="10340" y="4657"/>
                    <a:pt x="10318" y="4680"/>
                  </a:cubicBezTo>
                  <a:cubicBezTo>
                    <a:pt x="10318" y="4748"/>
                    <a:pt x="10295" y="4840"/>
                    <a:pt x="10295" y="4931"/>
                  </a:cubicBezTo>
                  <a:cubicBezTo>
                    <a:pt x="10295" y="4931"/>
                    <a:pt x="10295" y="4954"/>
                    <a:pt x="10295" y="4954"/>
                  </a:cubicBezTo>
                  <a:cubicBezTo>
                    <a:pt x="10272" y="5022"/>
                    <a:pt x="10272" y="5114"/>
                    <a:pt x="10272" y="5182"/>
                  </a:cubicBezTo>
                  <a:cubicBezTo>
                    <a:pt x="10272" y="5182"/>
                    <a:pt x="10272" y="5205"/>
                    <a:pt x="10272" y="5228"/>
                  </a:cubicBezTo>
                  <a:cubicBezTo>
                    <a:pt x="10272" y="5296"/>
                    <a:pt x="10272" y="5387"/>
                    <a:pt x="10249" y="5456"/>
                  </a:cubicBezTo>
                  <a:cubicBezTo>
                    <a:pt x="10249" y="5456"/>
                    <a:pt x="10249" y="5479"/>
                    <a:pt x="10249" y="5479"/>
                  </a:cubicBezTo>
                  <a:cubicBezTo>
                    <a:pt x="10249" y="5661"/>
                    <a:pt x="10272" y="5844"/>
                    <a:pt x="10295" y="6027"/>
                  </a:cubicBezTo>
                  <a:cubicBezTo>
                    <a:pt x="10295" y="6049"/>
                    <a:pt x="10295" y="6049"/>
                    <a:pt x="10295" y="6072"/>
                  </a:cubicBezTo>
                  <a:cubicBezTo>
                    <a:pt x="10295" y="6163"/>
                    <a:pt x="10318" y="6232"/>
                    <a:pt x="10318" y="6278"/>
                  </a:cubicBezTo>
                  <a:cubicBezTo>
                    <a:pt x="10340" y="6323"/>
                    <a:pt x="10340" y="6346"/>
                    <a:pt x="10340" y="6369"/>
                  </a:cubicBezTo>
                  <a:cubicBezTo>
                    <a:pt x="10363" y="6437"/>
                    <a:pt x="10363" y="6506"/>
                    <a:pt x="10386" y="6551"/>
                  </a:cubicBezTo>
                  <a:cubicBezTo>
                    <a:pt x="10409" y="6597"/>
                    <a:pt x="10409" y="6620"/>
                    <a:pt x="10409" y="6666"/>
                  </a:cubicBezTo>
                  <a:cubicBezTo>
                    <a:pt x="10432" y="6711"/>
                    <a:pt x="10454" y="6780"/>
                    <a:pt x="10477" y="6825"/>
                  </a:cubicBezTo>
                  <a:cubicBezTo>
                    <a:pt x="10477" y="6871"/>
                    <a:pt x="10500" y="6894"/>
                    <a:pt x="10523" y="6940"/>
                  </a:cubicBezTo>
                  <a:cubicBezTo>
                    <a:pt x="10546" y="7008"/>
                    <a:pt x="10569" y="7054"/>
                    <a:pt x="10591" y="7099"/>
                  </a:cubicBezTo>
                  <a:cubicBezTo>
                    <a:pt x="10614" y="7145"/>
                    <a:pt x="10614" y="7191"/>
                    <a:pt x="10637" y="7213"/>
                  </a:cubicBezTo>
                  <a:cubicBezTo>
                    <a:pt x="10683" y="7282"/>
                    <a:pt x="10706" y="7328"/>
                    <a:pt x="10751" y="7396"/>
                  </a:cubicBezTo>
                  <a:cubicBezTo>
                    <a:pt x="10751" y="7396"/>
                    <a:pt x="10751" y="7419"/>
                    <a:pt x="10774" y="7419"/>
                  </a:cubicBezTo>
                  <a:cubicBezTo>
                    <a:pt x="10614" y="7784"/>
                    <a:pt x="10477" y="8172"/>
                    <a:pt x="10386" y="8537"/>
                  </a:cubicBezTo>
                  <a:cubicBezTo>
                    <a:pt x="10363" y="8560"/>
                    <a:pt x="10363" y="8560"/>
                    <a:pt x="10363" y="8560"/>
                  </a:cubicBezTo>
                  <a:cubicBezTo>
                    <a:pt x="10340" y="8720"/>
                    <a:pt x="10295" y="8857"/>
                    <a:pt x="10272" y="9017"/>
                  </a:cubicBezTo>
                  <a:lnTo>
                    <a:pt x="10249" y="9085"/>
                  </a:lnTo>
                  <a:cubicBezTo>
                    <a:pt x="10226" y="9222"/>
                    <a:pt x="10203" y="9359"/>
                    <a:pt x="10181" y="9496"/>
                  </a:cubicBezTo>
                  <a:cubicBezTo>
                    <a:pt x="10181" y="9542"/>
                    <a:pt x="10158" y="9564"/>
                    <a:pt x="10158" y="9610"/>
                  </a:cubicBezTo>
                  <a:cubicBezTo>
                    <a:pt x="10158" y="9747"/>
                    <a:pt x="10135" y="9884"/>
                    <a:pt x="10135" y="9998"/>
                  </a:cubicBezTo>
                  <a:lnTo>
                    <a:pt x="10112" y="10021"/>
                  </a:lnTo>
                  <a:cubicBezTo>
                    <a:pt x="10112" y="10067"/>
                    <a:pt x="10112" y="10089"/>
                    <a:pt x="10112" y="10135"/>
                  </a:cubicBezTo>
                  <a:cubicBezTo>
                    <a:pt x="10112" y="10318"/>
                    <a:pt x="10089" y="10477"/>
                    <a:pt x="10089" y="10637"/>
                  </a:cubicBezTo>
                  <a:cubicBezTo>
                    <a:pt x="10089" y="10797"/>
                    <a:pt x="10112" y="10957"/>
                    <a:pt x="10112" y="11139"/>
                  </a:cubicBezTo>
                  <a:cubicBezTo>
                    <a:pt x="10112" y="11139"/>
                    <a:pt x="10112" y="11162"/>
                    <a:pt x="10112" y="11162"/>
                  </a:cubicBezTo>
                  <a:cubicBezTo>
                    <a:pt x="10135" y="11299"/>
                    <a:pt x="10135" y="11459"/>
                    <a:pt x="10158" y="11596"/>
                  </a:cubicBezTo>
                  <a:cubicBezTo>
                    <a:pt x="10158" y="11619"/>
                    <a:pt x="10158" y="11619"/>
                    <a:pt x="10158" y="11619"/>
                  </a:cubicBezTo>
                  <a:cubicBezTo>
                    <a:pt x="10272" y="12486"/>
                    <a:pt x="10523" y="13353"/>
                    <a:pt x="10911" y="14129"/>
                  </a:cubicBezTo>
                  <a:cubicBezTo>
                    <a:pt x="10911" y="14152"/>
                    <a:pt x="10934" y="14152"/>
                    <a:pt x="10934" y="14175"/>
                  </a:cubicBezTo>
                  <a:cubicBezTo>
                    <a:pt x="11071" y="14426"/>
                    <a:pt x="11208" y="14700"/>
                    <a:pt x="11367" y="14928"/>
                  </a:cubicBezTo>
                  <a:cubicBezTo>
                    <a:pt x="11367" y="14951"/>
                    <a:pt x="11390" y="14974"/>
                    <a:pt x="11390" y="14997"/>
                  </a:cubicBezTo>
                  <a:cubicBezTo>
                    <a:pt x="11619" y="15316"/>
                    <a:pt x="11847" y="15636"/>
                    <a:pt x="12121" y="15933"/>
                  </a:cubicBezTo>
                  <a:lnTo>
                    <a:pt x="12144" y="15978"/>
                  </a:lnTo>
                  <a:cubicBezTo>
                    <a:pt x="12303" y="16161"/>
                    <a:pt x="12440" y="16298"/>
                    <a:pt x="12600" y="16458"/>
                  </a:cubicBezTo>
                  <a:cubicBezTo>
                    <a:pt x="12577" y="16617"/>
                    <a:pt x="12554" y="16777"/>
                    <a:pt x="12554" y="16960"/>
                  </a:cubicBezTo>
                  <a:lnTo>
                    <a:pt x="1735" y="17918"/>
                  </a:lnTo>
                  <a:cubicBezTo>
                    <a:pt x="1028" y="17964"/>
                    <a:pt x="457" y="18443"/>
                    <a:pt x="229" y="19105"/>
                  </a:cubicBezTo>
                  <a:cubicBezTo>
                    <a:pt x="0" y="19744"/>
                    <a:pt x="183" y="20475"/>
                    <a:pt x="685" y="20954"/>
                  </a:cubicBezTo>
                  <a:cubicBezTo>
                    <a:pt x="822" y="21068"/>
                    <a:pt x="936" y="21205"/>
                    <a:pt x="1028" y="21342"/>
                  </a:cubicBezTo>
                  <a:cubicBezTo>
                    <a:pt x="1050" y="21342"/>
                    <a:pt x="1050" y="21342"/>
                    <a:pt x="1050" y="21365"/>
                  </a:cubicBezTo>
                  <a:cubicBezTo>
                    <a:pt x="1073" y="21388"/>
                    <a:pt x="1096" y="21411"/>
                    <a:pt x="1119" y="21456"/>
                  </a:cubicBezTo>
                  <a:lnTo>
                    <a:pt x="1119" y="21479"/>
                  </a:lnTo>
                  <a:cubicBezTo>
                    <a:pt x="1142" y="21502"/>
                    <a:pt x="1165" y="21525"/>
                    <a:pt x="1165" y="21548"/>
                  </a:cubicBezTo>
                  <a:cubicBezTo>
                    <a:pt x="1187" y="21548"/>
                    <a:pt x="1187" y="21593"/>
                    <a:pt x="1187" y="21593"/>
                  </a:cubicBezTo>
                  <a:cubicBezTo>
                    <a:pt x="1210" y="21616"/>
                    <a:pt x="1210" y="21639"/>
                    <a:pt x="1233" y="21639"/>
                  </a:cubicBezTo>
                  <a:lnTo>
                    <a:pt x="1233" y="21685"/>
                  </a:lnTo>
                  <a:cubicBezTo>
                    <a:pt x="1233" y="21685"/>
                    <a:pt x="1279" y="21776"/>
                    <a:pt x="1279" y="21776"/>
                  </a:cubicBezTo>
                  <a:cubicBezTo>
                    <a:pt x="1279" y="21799"/>
                    <a:pt x="1279" y="21822"/>
                    <a:pt x="1302" y="21822"/>
                  </a:cubicBezTo>
                  <a:lnTo>
                    <a:pt x="1302" y="21844"/>
                  </a:lnTo>
                  <a:cubicBezTo>
                    <a:pt x="1302" y="21867"/>
                    <a:pt x="1302" y="21890"/>
                    <a:pt x="1324" y="21936"/>
                  </a:cubicBezTo>
                  <a:cubicBezTo>
                    <a:pt x="1324" y="21959"/>
                    <a:pt x="1324" y="21981"/>
                    <a:pt x="1324" y="22004"/>
                  </a:cubicBezTo>
                  <a:lnTo>
                    <a:pt x="1324" y="22027"/>
                  </a:lnTo>
                  <a:cubicBezTo>
                    <a:pt x="1347" y="22050"/>
                    <a:pt x="1347" y="22073"/>
                    <a:pt x="1347" y="22073"/>
                  </a:cubicBezTo>
                  <a:lnTo>
                    <a:pt x="1347" y="22095"/>
                  </a:lnTo>
                  <a:cubicBezTo>
                    <a:pt x="1347" y="22118"/>
                    <a:pt x="1347" y="22141"/>
                    <a:pt x="1347" y="22164"/>
                  </a:cubicBezTo>
                  <a:lnTo>
                    <a:pt x="1347" y="22187"/>
                  </a:lnTo>
                  <a:cubicBezTo>
                    <a:pt x="1347" y="22210"/>
                    <a:pt x="1347" y="22232"/>
                    <a:pt x="1347" y="22232"/>
                  </a:cubicBezTo>
                  <a:lnTo>
                    <a:pt x="1324" y="22347"/>
                  </a:lnTo>
                  <a:cubicBezTo>
                    <a:pt x="1324" y="22369"/>
                    <a:pt x="1324" y="22392"/>
                    <a:pt x="1324" y="22415"/>
                  </a:cubicBezTo>
                  <a:cubicBezTo>
                    <a:pt x="1324" y="22415"/>
                    <a:pt x="1324" y="22484"/>
                    <a:pt x="1302" y="22484"/>
                  </a:cubicBezTo>
                  <a:lnTo>
                    <a:pt x="1279" y="22598"/>
                  </a:lnTo>
                  <a:cubicBezTo>
                    <a:pt x="1279" y="22620"/>
                    <a:pt x="1279" y="22643"/>
                    <a:pt x="1279" y="22643"/>
                  </a:cubicBezTo>
                  <a:lnTo>
                    <a:pt x="1256" y="22689"/>
                  </a:lnTo>
                  <a:lnTo>
                    <a:pt x="1233" y="22780"/>
                  </a:lnTo>
                  <a:lnTo>
                    <a:pt x="1210" y="22849"/>
                  </a:lnTo>
                  <a:lnTo>
                    <a:pt x="1165" y="22940"/>
                  </a:lnTo>
                  <a:cubicBezTo>
                    <a:pt x="1142" y="22963"/>
                    <a:pt x="1119" y="22986"/>
                    <a:pt x="1119" y="23031"/>
                  </a:cubicBezTo>
                  <a:cubicBezTo>
                    <a:pt x="1050" y="23145"/>
                    <a:pt x="982" y="23237"/>
                    <a:pt x="959" y="23282"/>
                  </a:cubicBezTo>
                  <a:cubicBezTo>
                    <a:pt x="571" y="23716"/>
                    <a:pt x="457" y="24310"/>
                    <a:pt x="617" y="24880"/>
                  </a:cubicBezTo>
                  <a:cubicBezTo>
                    <a:pt x="777" y="25451"/>
                    <a:pt x="1210" y="25884"/>
                    <a:pt x="1781" y="26067"/>
                  </a:cubicBezTo>
                  <a:lnTo>
                    <a:pt x="3926" y="26752"/>
                  </a:lnTo>
                  <a:cubicBezTo>
                    <a:pt x="3926" y="26752"/>
                    <a:pt x="3949" y="26797"/>
                    <a:pt x="3949" y="26797"/>
                  </a:cubicBezTo>
                  <a:cubicBezTo>
                    <a:pt x="3972" y="26820"/>
                    <a:pt x="3995" y="26843"/>
                    <a:pt x="3995" y="26866"/>
                  </a:cubicBezTo>
                  <a:cubicBezTo>
                    <a:pt x="3995" y="26866"/>
                    <a:pt x="4018" y="26912"/>
                    <a:pt x="4018" y="26912"/>
                  </a:cubicBezTo>
                  <a:cubicBezTo>
                    <a:pt x="4041" y="26934"/>
                    <a:pt x="4041" y="26957"/>
                    <a:pt x="4041" y="26980"/>
                  </a:cubicBezTo>
                  <a:lnTo>
                    <a:pt x="4063" y="27003"/>
                  </a:lnTo>
                  <a:cubicBezTo>
                    <a:pt x="4063" y="27003"/>
                    <a:pt x="4086" y="27026"/>
                    <a:pt x="4086" y="27049"/>
                  </a:cubicBezTo>
                  <a:lnTo>
                    <a:pt x="4109" y="27094"/>
                  </a:lnTo>
                  <a:cubicBezTo>
                    <a:pt x="4109" y="27117"/>
                    <a:pt x="4109" y="27140"/>
                    <a:pt x="4132" y="27163"/>
                  </a:cubicBezTo>
                  <a:cubicBezTo>
                    <a:pt x="4132" y="27163"/>
                    <a:pt x="4132" y="27163"/>
                    <a:pt x="4132" y="27186"/>
                  </a:cubicBezTo>
                  <a:cubicBezTo>
                    <a:pt x="4132" y="27208"/>
                    <a:pt x="4132" y="27208"/>
                    <a:pt x="4155" y="27231"/>
                  </a:cubicBezTo>
                  <a:lnTo>
                    <a:pt x="4155" y="27277"/>
                  </a:lnTo>
                  <a:cubicBezTo>
                    <a:pt x="4155" y="27277"/>
                    <a:pt x="4155" y="27300"/>
                    <a:pt x="4155" y="27322"/>
                  </a:cubicBezTo>
                  <a:lnTo>
                    <a:pt x="4155" y="27345"/>
                  </a:lnTo>
                  <a:cubicBezTo>
                    <a:pt x="4155" y="27368"/>
                    <a:pt x="4178" y="27391"/>
                    <a:pt x="4178" y="27414"/>
                  </a:cubicBezTo>
                  <a:cubicBezTo>
                    <a:pt x="4178" y="27437"/>
                    <a:pt x="4178" y="27459"/>
                    <a:pt x="4178" y="27482"/>
                  </a:cubicBezTo>
                  <a:lnTo>
                    <a:pt x="4178" y="27505"/>
                  </a:lnTo>
                  <a:cubicBezTo>
                    <a:pt x="4178" y="27528"/>
                    <a:pt x="4178" y="27551"/>
                    <a:pt x="4178" y="27574"/>
                  </a:cubicBezTo>
                  <a:cubicBezTo>
                    <a:pt x="4178" y="27574"/>
                    <a:pt x="4178" y="27574"/>
                    <a:pt x="4178" y="27596"/>
                  </a:cubicBezTo>
                  <a:cubicBezTo>
                    <a:pt x="4178" y="27596"/>
                    <a:pt x="4178" y="27619"/>
                    <a:pt x="4155" y="27642"/>
                  </a:cubicBezTo>
                  <a:lnTo>
                    <a:pt x="4155" y="27665"/>
                  </a:lnTo>
                  <a:cubicBezTo>
                    <a:pt x="4155" y="27688"/>
                    <a:pt x="4155" y="27756"/>
                    <a:pt x="4155" y="27756"/>
                  </a:cubicBezTo>
                  <a:cubicBezTo>
                    <a:pt x="4155" y="27779"/>
                    <a:pt x="4132" y="27802"/>
                    <a:pt x="4132" y="27825"/>
                  </a:cubicBezTo>
                  <a:cubicBezTo>
                    <a:pt x="4132" y="27825"/>
                    <a:pt x="4109" y="27916"/>
                    <a:pt x="4109" y="27916"/>
                  </a:cubicBezTo>
                  <a:cubicBezTo>
                    <a:pt x="4109" y="27939"/>
                    <a:pt x="4109" y="27962"/>
                    <a:pt x="4086" y="27962"/>
                  </a:cubicBezTo>
                  <a:lnTo>
                    <a:pt x="4063" y="28030"/>
                  </a:lnTo>
                  <a:lnTo>
                    <a:pt x="4063" y="28099"/>
                  </a:lnTo>
                  <a:lnTo>
                    <a:pt x="4018" y="28167"/>
                  </a:lnTo>
                  <a:cubicBezTo>
                    <a:pt x="4018" y="28167"/>
                    <a:pt x="3972" y="28258"/>
                    <a:pt x="3972" y="28258"/>
                  </a:cubicBezTo>
                  <a:cubicBezTo>
                    <a:pt x="3972" y="28281"/>
                    <a:pt x="3949" y="28304"/>
                    <a:pt x="3949" y="28350"/>
                  </a:cubicBezTo>
                  <a:cubicBezTo>
                    <a:pt x="3904" y="28418"/>
                    <a:pt x="3881" y="28464"/>
                    <a:pt x="3835" y="28509"/>
                  </a:cubicBezTo>
                  <a:cubicBezTo>
                    <a:pt x="3538" y="28601"/>
                    <a:pt x="3265" y="28783"/>
                    <a:pt x="3036" y="29012"/>
                  </a:cubicBezTo>
                  <a:cubicBezTo>
                    <a:pt x="3036" y="29034"/>
                    <a:pt x="2991" y="29080"/>
                    <a:pt x="2991" y="29080"/>
                  </a:cubicBezTo>
                  <a:cubicBezTo>
                    <a:pt x="2991" y="29080"/>
                    <a:pt x="2968" y="29126"/>
                    <a:pt x="2945" y="29126"/>
                  </a:cubicBezTo>
                  <a:cubicBezTo>
                    <a:pt x="2671" y="29468"/>
                    <a:pt x="2009" y="30404"/>
                    <a:pt x="1781" y="31751"/>
                  </a:cubicBezTo>
                  <a:cubicBezTo>
                    <a:pt x="1781" y="31773"/>
                    <a:pt x="1758" y="31773"/>
                    <a:pt x="1758" y="31796"/>
                  </a:cubicBezTo>
                  <a:cubicBezTo>
                    <a:pt x="1758" y="31842"/>
                    <a:pt x="1758" y="31888"/>
                    <a:pt x="1735" y="31933"/>
                  </a:cubicBezTo>
                  <a:cubicBezTo>
                    <a:pt x="1735" y="31956"/>
                    <a:pt x="1735" y="31979"/>
                    <a:pt x="1735" y="32002"/>
                  </a:cubicBezTo>
                  <a:cubicBezTo>
                    <a:pt x="1735" y="32047"/>
                    <a:pt x="1735" y="32093"/>
                    <a:pt x="1712" y="32139"/>
                  </a:cubicBezTo>
                  <a:lnTo>
                    <a:pt x="1712" y="32207"/>
                  </a:lnTo>
                  <a:cubicBezTo>
                    <a:pt x="1712" y="32253"/>
                    <a:pt x="1712" y="32298"/>
                    <a:pt x="1690" y="32344"/>
                  </a:cubicBezTo>
                  <a:cubicBezTo>
                    <a:pt x="1690" y="32367"/>
                    <a:pt x="1690" y="32390"/>
                    <a:pt x="1690" y="32413"/>
                  </a:cubicBezTo>
                  <a:cubicBezTo>
                    <a:pt x="1690" y="32458"/>
                    <a:pt x="1690" y="32527"/>
                    <a:pt x="1690" y="32595"/>
                  </a:cubicBezTo>
                  <a:cubicBezTo>
                    <a:pt x="1690" y="32618"/>
                    <a:pt x="1690" y="32641"/>
                    <a:pt x="1690" y="32664"/>
                  </a:cubicBezTo>
                  <a:cubicBezTo>
                    <a:pt x="1690" y="32709"/>
                    <a:pt x="1690" y="32755"/>
                    <a:pt x="1690" y="32801"/>
                  </a:cubicBezTo>
                  <a:cubicBezTo>
                    <a:pt x="1690" y="32801"/>
                    <a:pt x="1690" y="32892"/>
                    <a:pt x="1690" y="32892"/>
                  </a:cubicBezTo>
                  <a:cubicBezTo>
                    <a:pt x="1690" y="32937"/>
                    <a:pt x="1690" y="32983"/>
                    <a:pt x="1690" y="33052"/>
                  </a:cubicBezTo>
                  <a:lnTo>
                    <a:pt x="1690" y="33097"/>
                  </a:lnTo>
                  <a:cubicBezTo>
                    <a:pt x="1712" y="33166"/>
                    <a:pt x="1712" y="33234"/>
                    <a:pt x="1712" y="33326"/>
                  </a:cubicBezTo>
                  <a:lnTo>
                    <a:pt x="1712" y="33371"/>
                  </a:lnTo>
                  <a:cubicBezTo>
                    <a:pt x="1735" y="33417"/>
                    <a:pt x="1735" y="33485"/>
                    <a:pt x="1735" y="33554"/>
                  </a:cubicBezTo>
                  <a:lnTo>
                    <a:pt x="1758" y="33599"/>
                  </a:lnTo>
                  <a:cubicBezTo>
                    <a:pt x="1758" y="33668"/>
                    <a:pt x="1781" y="33714"/>
                    <a:pt x="1781" y="33782"/>
                  </a:cubicBezTo>
                  <a:lnTo>
                    <a:pt x="1781" y="33828"/>
                  </a:lnTo>
                  <a:cubicBezTo>
                    <a:pt x="1804" y="33896"/>
                    <a:pt x="1827" y="33987"/>
                    <a:pt x="1849" y="34056"/>
                  </a:cubicBezTo>
                  <a:cubicBezTo>
                    <a:pt x="1849" y="34079"/>
                    <a:pt x="1849" y="34102"/>
                    <a:pt x="1849" y="34102"/>
                  </a:cubicBezTo>
                  <a:cubicBezTo>
                    <a:pt x="1872" y="34170"/>
                    <a:pt x="1872" y="34239"/>
                    <a:pt x="1895" y="34307"/>
                  </a:cubicBezTo>
                  <a:lnTo>
                    <a:pt x="1918" y="34353"/>
                  </a:lnTo>
                  <a:cubicBezTo>
                    <a:pt x="1941" y="34421"/>
                    <a:pt x="1963" y="34490"/>
                    <a:pt x="1963" y="34558"/>
                  </a:cubicBezTo>
                  <a:lnTo>
                    <a:pt x="1986" y="34604"/>
                  </a:lnTo>
                  <a:cubicBezTo>
                    <a:pt x="2055" y="34764"/>
                    <a:pt x="2100" y="34923"/>
                    <a:pt x="2169" y="35083"/>
                  </a:cubicBezTo>
                  <a:lnTo>
                    <a:pt x="2192" y="35106"/>
                  </a:lnTo>
                  <a:lnTo>
                    <a:pt x="3789" y="34421"/>
                  </a:lnTo>
                  <a:lnTo>
                    <a:pt x="2192" y="35129"/>
                  </a:lnTo>
                  <a:cubicBezTo>
                    <a:pt x="2215" y="35197"/>
                    <a:pt x="2260" y="35266"/>
                    <a:pt x="2283" y="35334"/>
                  </a:cubicBezTo>
                  <a:lnTo>
                    <a:pt x="2306" y="35380"/>
                  </a:lnTo>
                  <a:cubicBezTo>
                    <a:pt x="2717" y="36202"/>
                    <a:pt x="3310" y="37023"/>
                    <a:pt x="4086" y="37776"/>
                  </a:cubicBezTo>
                  <a:cubicBezTo>
                    <a:pt x="4406" y="38096"/>
                    <a:pt x="4862" y="38279"/>
                    <a:pt x="5319" y="38279"/>
                  </a:cubicBezTo>
                  <a:lnTo>
                    <a:pt x="27642" y="38279"/>
                  </a:lnTo>
                  <a:cubicBezTo>
                    <a:pt x="27870" y="38279"/>
                    <a:pt x="28121" y="38233"/>
                    <a:pt x="28327" y="38142"/>
                  </a:cubicBezTo>
                  <a:lnTo>
                    <a:pt x="36384" y="34672"/>
                  </a:lnTo>
                  <a:cubicBezTo>
                    <a:pt x="36932" y="34444"/>
                    <a:pt x="37343" y="33987"/>
                    <a:pt x="37434" y="33394"/>
                  </a:cubicBezTo>
                  <a:cubicBezTo>
                    <a:pt x="37548" y="32823"/>
                    <a:pt x="37366" y="32230"/>
                    <a:pt x="36955" y="31842"/>
                  </a:cubicBezTo>
                  <a:cubicBezTo>
                    <a:pt x="36932" y="31796"/>
                    <a:pt x="36841" y="31705"/>
                    <a:pt x="36749" y="31568"/>
                  </a:cubicBezTo>
                  <a:cubicBezTo>
                    <a:pt x="36726" y="31522"/>
                    <a:pt x="36704" y="31500"/>
                    <a:pt x="36704" y="31477"/>
                  </a:cubicBezTo>
                  <a:cubicBezTo>
                    <a:pt x="36704" y="31477"/>
                    <a:pt x="36635" y="31363"/>
                    <a:pt x="36635" y="31363"/>
                  </a:cubicBezTo>
                  <a:lnTo>
                    <a:pt x="36589" y="31294"/>
                  </a:lnTo>
                  <a:lnTo>
                    <a:pt x="36567" y="31248"/>
                  </a:lnTo>
                  <a:lnTo>
                    <a:pt x="36544" y="31157"/>
                  </a:lnTo>
                  <a:cubicBezTo>
                    <a:pt x="36521" y="31134"/>
                    <a:pt x="36521" y="31111"/>
                    <a:pt x="36498" y="31089"/>
                  </a:cubicBezTo>
                  <a:lnTo>
                    <a:pt x="36475" y="30997"/>
                  </a:lnTo>
                  <a:cubicBezTo>
                    <a:pt x="36453" y="30975"/>
                    <a:pt x="36453" y="30929"/>
                    <a:pt x="36453" y="30906"/>
                  </a:cubicBezTo>
                  <a:cubicBezTo>
                    <a:pt x="36453" y="30906"/>
                    <a:pt x="36430" y="30838"/>
                    <a:pt x="36430" y="30815"/>
                  </a:cubicBezTo>
                  <a:lnTo>
                    <a:pt x="36407" y="30792"/>
                  </a:lnTo>
                  <a:cubicBezTo>
                    <a:pt x="36407" y="30769"/>
                    <a:pt x="36407" y="30746"/>
                    <a:pt x="36407" y="30723"/>
                  </a:cubicBezTo>
                  <a:cubicBezTo>
                    <a:pt x="36407" y="30723"/>
                    <a:pt x="36407" y="30701"/>
                    <a:pt x="36407" y="30701"/>
                  </a:cubicBezTo>
                  <a:cubicBezTo>
                    <a:pt x="36407" y="30678"/>
                    <a:pt x="36407" y="30655"/>
                    <a:pt x="36384" y="30632"/>
                  </a:cubicBezTo>
                  <a:lnTo>
                    <a:pt x="36384" y="30609"/>
                  </a:lnTo>
                  <a:cubicBezTo>
                    <a:pt x="36384" y="30586"/>
                    <a:pt x="36384" y="30564"/>
                    <a:pt x="36384" y="30541"/>
                  </a:cubicBezTo>
                  <a:lnTo>
                    <a:pt x="36384" y="30518"/>
                  </a:lnTo>
                  <a:cubicBezTo>
                    <a:pt x="36384" y="30495"/>
                    <a:pt x="36384" y="30472"/>
                    <a:pt x="36384" y="30450"/>
                  </a:cubicBezTo>
                  <a:cubicBezTo>
                    <a:pt x="36384" y="30450"/>
                    <a:pt x="36384" y="30427"/>
                    <a:pt x="36384" y="30427"/>
                  </a:cubicBezTo>
                  <a:cubicBezTo>
                    <a:pt x="36384" y="30404"/>
                    <a:pt x="36384" y="30381"/>
                    <a:pt x="36384" y="30335"/>
                  </a:cubicBezTo>
                  <a:cubicBezTo>
                    <a:pt x="36384" y="30335"/>
                    <a:pt x="36407" y="30335"/>
                    <a:pt x="36407" y="30313"/>
                  </a:cubicBezTo>
                  <a:cubicBezTo>
                    <a:pt x="36407" y="30290"/>
                    <a:pt x="36407" y="30267"/>
                    <a:pt x="36407" y="30244"/>
                  </a:cubicBezTo>
                  <a:lnTo>
                    <a:pt x="36407" y="30221"/>
                  </a:lnTo>
                  <a:cubicBezTo>
                    <a:pt x="36430" y="30198"/>
                    <a:pt x="36430" y="30176"/>
                    <a:pt x="36430" y="30153"/>
                  </a:cubicBezTo>
                  <a:cubicBezTo>
                    <a:pt x="36430" y="30130"/>
                    <a:pt x="36430" y="30130"/>
                    <a:pt x="36430" y="30130"/>
                  </a:cubicBezTo>
                  <a:lnTo>
                    <a:pt x="36453" y="30084"/>
                  </a:lnTo>
                  <a:cubicBezTo>
                    <a:pt x="36453" y="30062"/>
                    <a:pt x="36453" y="30039"/>
                    <a:pt x="36475" y="30039"/>
                  </a:cubicBezTo>
                  <a:cubicBezTo>
                    <a:pt x="36475" y="30016"/>
                    <a:pt x="36475" y="30016"/>
                    <a:pt x="36475" y="30016"/>
                  </a:cubicBezTo>
                  <a:cubicBezTo>
                    <a:pt x="36475" y="29970"/>
                    <a:pt x="36498" y="29947"/>
                    <a:pt x="36498" y="29925"/>
                  </a:cubicBezTo>
                  <a:lnTo>
                    <a:pt x="36521" y="29879"/>
                  </a:lnTo>
                  <a:cubicBezTo>
                    <a:pt x="36544" y="29856"/>
                    <a:pt x="36544" y="29810"/>
                    <a:pt x="36567" y="29788"/>
                  </a:cubicBezTo>
                  <a:lnTo>
                    <a:pt x="36589" y="29765"/>
                  </a:lnTo>
                  <a:cubicBezTo>
                    <a:pt x="36612" y="29719"/>
                    <a:pt x="36612" y="29673"/>
                    <a:pt x="36635" y="29651"/>
                  </a:cubicBezTo>
                  <a:lnTo>
                    <a:pt x="36658" y="29628"/>
                  </a:lnTo>
                  <a:cubicBezTo>
                    <a:pt x="36749" y="29468"/>
                    <a:pt x="36863" y="29308"/>
                    <a:pt x="37000" y="29148"/>
                  </a:cubicBezTo>
                  <a:cubicBezTo>
                    <a:pt x="37457" y="28646"/>
                    <a:pt x="37571" y="27893"/>
                    <a:pt x="37297" y="27254"/>
                  </a:cubicBezTo>
                  <a:cubicBezTo>
                    <a:pt x="37183" y="27026"/>
                    <a:pt x="37046" y="26820"/>
                    <a:pt x="36863" y="26661"/>
                  </a:cubicBezTo>
                  <a:cubicBezTo>
                    <a:pt x="36863" y="26615"/>
                    <a:pt x="36841" y="26546"/>
                    <a:pt x="36841" y="26501"/>
                  </a:cubicBezTo>
                  <a:cubicBezTo>
                    <a:pt x="36841" y="26455"/>
                    <a:pt x="36841" y="26432"/>
                    <a:pt x="36841" y="26409"/>
                  </a:cubicBezTo>
                  <a:cubicBezTo>
                    <a:pt x="36818" y="26318"/>
                    <a:pt x="36818" y="26250"/>
                    <a:pt x="36795" y="26158"/>
                  </a:cubicBezTo>
                  <a:cubicBezTo>
                    <a:pt x="36795" y="26136"/>
                    <a:pt x="36795" y="26136"/>
                    <a:pt x="36795" y="26113"/>
                  </a:cubicBezTo>
                  <a:cubicBezTo>
                    <a:pt x="36795" y="26021"/>
                    <a:pt x="36772" y="25930"/>
                    <a:pt x="36749" y="25839"/>
                  </a:cubicBezTo>
                  <a:lnTo>
                    <a:pt x="36726" y="25793"/>
                  </a:lnTo>
                  <a:cubicBezTo>
                    <a:pt x="36726" y="25679"/>
                    <a:pt x="36704" y="25588"/>
                    <a:pt x="36681" y="25519"/>
                  </a:cubicBezTo>
                  <a:cubicBezTo>
                    <a:pt x="36293" y="24150"/>
                    <a:pt x="35494" y="23305"/>
                    <a:pt x="35266" y="23077"/>
                  </a:cubicBezTo>
                  <a:lnTo>
                    <a:pt x="35243" y="23054"/>
                  </a:lnTo>
                  <a:cubicBezTo>
                    <a:pt x="34969" y="22780"/>
                    <a:pt x="34626" y="22620"/>
                    <a:pt x="34261" y="22575"/>
                  </a:cubicBezTo>
                  <a:lnTo>
                    <a:pt x="33965" y="22525"/>
                  </a:lnTo>
                  <a:lnTo>
                    <a:pt x="33965" y="22525"/>
                  </a:lnTo>
                  <a:cubicBezTo>
                    <a:pt x="33987" y="22413"/>
                    <a:pt x="33988" y="22323"/>
                    <a:pt x="34010" y="22255"/>
                  </a:cubicBezTo>
                  <a:cubicBezTo>
                    <a:pt x="34010" y="22232"/>
                    <a:pt x="34010" y="22187"/>
                    <a:pt x="34010" y="22187"/>
                  </a:cubicBezTo>
                  <a:cubicBezTo>
                    <a:pt x="34010" y="22073"/>
                    <a:pt x="34033" y="21959"/>
                    <a:pt x="34033" y="21867"/>
                  </a:cubicBezTo>
                  <a:cubicBezTo>
                    <a:pt x="34033" y="21844"/>
                    <a:pt x="34033" y="21822"/>
                    <a:pt x="34033" y="21799"/>
                  </a:cubicBezTo>
                  <a:lnTo>
                    <a:pt x="32275" y="21753"/>
                  </a:lnTo>
                  <a:lnTo>
                    <a:pt x="34033" y="21776"/>
                  </a:lnTo>
                  <a:cubicBezTo>
                    <a:pt x="34033" y="21685"/>
                    <a:pt x="34033" y="21616"/>
                    <a:pt x="34033" y="21502"/>
                  </a:cubicBezTo>
                  <a:lnTo>
                    <a:pt x="34033" y="21456"/>
                  </a:lnTo>
                  <a:cubicBezTo>
                    <a:pt x="34033" y="21365"/>
                    <a:pt x="34033" y="21274"/>
                    <a:pt x="34010" y="21160"/>
                  </a:cubicBezTo>
                  <a:lnTo>
                    <a:pt x="34010" y="21091"/>
                  </a:lnTo>
                  <a:cubicBezTo>
                    <a:pt x="34010" y="21000"/>
                    <a:pt x="33987" y="20931"/>
                    <a:pt x="33987" y="20840"/>
                  </a:cubicBezTo>
                  <a:cubicBezTo>
                    <a:pt x="33987" y="20817"/>
                    <a:pt x="33965" y="20817"/>
                    <a:pt x="33965" y="20794"/>
                  </a:cubicBezTo>
                  <a:cubicBezTo>
                    <a:pt x="33965" y="20703"/>
                    <a:pt x="33942" y="20612"/>
                    <a:pt x="33919" y="20521"/>
                  </a:cubicBezTo>
                  <a:lnTo>
                    <a:pt x="33896" y="20452"/>
                  </a:lnTo>
                  <a:cubicBezTo>
                    <a:pt x="33896" y="20361"/>
                    <a:pt x="33873" y="20269"/>
                    <a:pt x="33850" y="20201"/>
                  </a:cubicBezTo>
                  <a:cubicBezTo>
                    <a:pt x="33508" y="18946"/>
                    <a:pt x="32800" y="18124"/>
                    <a:pt x="32481" y="17804"/>
                  </a:cubicBezTo>
                  <a:cubicBezTo>
                    <a:pt x="32481" y="17782"/>
                    <a:pt x="32458" y="17759"/>
                    <a:pt x="32435" y="17759"/>
                  </a:cubicBezTo>
                  <a:cubicBezTo>
                    <a:pt x="32435" y="17736"/>
                    <a:pt x="32390" y="17690"/>
                    <a:pt x="32367" y="17690"/>
                  </a:cubicBezTo>
                  <a:cubicBezTo>
                    <a:pt x="32116" y="17462"/>
                    <a:pt x="31796" y="17302"/>
                    <a:pt x="31431" y="17257"/>
                  </a:cubicBezTo>
                  <a:lnTo>
                    <a:pt x="25999" y="16503"/>
                  </a:lnTo>
                  <a:cubicBezTo>
                    <a:pt x="25976" y="16229"/>
                    <a:pt x="25953" y="15955"/>
                    <a:pt x="25907" y="15727"/>
                  </a:cubicBezTo>
                  <a:cubicBezTo>
                    <a:pt x="27048" y="14244"/>
                    <a:pt x="27665" y="12418"/>
                    <a:pt x="27665" y="10523"/>
                  </a:cubicBezTo>
                  <a:cubicBezTo>
                    <a:pt x="27665" y="9268"/>
                    <a:pt x="27414" y="8058"/>
                    <a:pt x="26889" y="6940"/>
                  </a:cubicBezTo>
                  <a:cubicBezTo>
                    <a:pt x="26934" y="6894"/>
                    <a:pt x="26980" y="6848"/>
                    <a:pt x="27026" y="6803"/>
                  </a:cubicBezTo>
                  <a:cubicBezTo>
                    <a:pt x="27071" y="6757"/>
                    <a:pt x="27117" y="6688"/>
                    <a:pt x="27163" y="6620"/>
                  </a:cubicBezTo>
                  <a:cubicBezTo>
                    <a:pt x="27185" y="6574"/>
                    <a:pt x="27231" y="6529"/>
                    <a:pt x="27254" y="6483"/>
                  </a:cubicBezTo>
                  <a:cubicBezTo>
                    <a:pt x="27300" y="6415"/>
                    <a:pt x="27345" y="6346"/>
                    <a:pt x="27368" y="6255"/>
                  </a:cubicBezTo>
                  <a:cubicBezTo>
                    <a:pt x="27391" y="6209"/>
                    <a:pt x="27414" y="6163"/>
                    <a:pt x="27437" y="6118"/>
                  </a:cubicBezTo>
                  <a:cubicBezTo>
                    <a:pt x="27482" y="6049"/>
                    <a:pt x="27505" y="5981"/>
                    <a:pt x="27528" y="5890"/>
                  </a:cubicBezTo>
                  <a:cubicBezTo>
                    <a:pt x="27551" y="5867"/>
                    <a:pt x="27551" y="5821"/>
                    <a:pt x="27573" y="5753"/>
                  </a:cubicBezTo>
                  <a:cubicBezTo>
                    <a:pt x="27573" y="5707"/>
                    <a:pt x="27596" y="5661"/>
                    <a:pt x="27619" y="5593"/>
                  </a:cubicBezTo>
                  <a:cubicBezTo>
                    <a:pt x="27619" y="5570"/>
                    <a:pt x="27619" y="5524"/>
                    <a:pt x="27642" y="5479"/>
                  </a:cubicBezTo>
                  <a:cubicBezTo>
                    <a:pt x="27642" y="5433"/>
                    <a:pt x="27642" y="5410"/>
                    <a:pt x="27642" y="5365"/>
                  </a:cubicBezTo>
                  <a:cubicBezTo>
                    <a:pt x="27779" y="4429"/>
                    <a:pt x="27482" y="3310"/>
                    <a:pt x="26889" y="2352"/>
                  </a:cubicBezTo>
                  <a:cubicBezTo>
                    <a:pt x="26843" y="1781"/>
                    <a:pt x="26569" y="1210"/>
                    <a:pt x="26181" y="800"/>
                  </a:cubicBezTo>
                  <a:cubicBezTo>
                    <a:pt x="25725" y="297"/>
                    <a:pt x="25063" y="1"/>
                    <a:pt x="24309" y="1"/>
                  </a:cubicBez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424;p38"/>
            <p:cNvSpPr/>
            <p:nvPr/>
          </p:nvSpPr>
          <p:spPr>
            <a:xfrm>
              <a:off x="5588331" y="1400528"/>
              <a:ext cx="1088605" cy="273814"/>
            </a:xfrm>
            <a:custGeom>
              <a:avLst/>
              <a:gdLst/>
              <a:ahLst/>
              <a:cxnLst/>
              <a:rect l="l" t="t" r="r" b="b"/>
              <a:pathLst>
                <a:path w="33942" h="8538" extrusionOk="0">
                  <a:moveTo>
                    <a:pt x="33941" y="0"/>
                  </a:moveTo>
                  <a:lnTo>
                    <a:pt x="11504" y="92"/>
                  </a:lnTo>
                  <a:lnTo>
                    <a:pt x="2602" y="2214"/>
                  </a:lnTo>
                  <a:cubicBezTo>
                    <a:pt x="2602" y="2214"/>
                    <a:pt x="0" y="5090"/>
                    <a:pt x="3561" y="8537"/>
                  </a:cubicBezTo>
                  <a:lnTo>
                    <a:pt x="25884" y="8537"/>
                  </a:lnTo>
                  <a:lnTo>
                    <a:pt x="33941" y="5090"/>
                  </a:lnTo>
                  <a:cubicBezTo>
                    <a:pt x="33941" y="5090"/>
                    <a:pt x="31545" y="2694"/>
                    <a:pt x="339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25;p38"/>
            <p:cNvSpPr/>
            <p:nvPr/>
          </p:nvSpPr>
          <p:spPr>
            <a:xfrm>
              <a:off x="5588331" y="1400528"/>
              <a:ext cx="1088605" cy="273814"/>
            </a:xfrm>
            <a:custGeom>
              <a:avLst/>
              <a:gdLst/>
              <a:ahLst/>
              <a:cxnLst/>
              <a:rect l="l" t="t" r="r" b="b"/>
              <a:pathLst>
                <a:path w="33942" h="8538" extrusionOk="0">
                  <a:moveTo>
                    <a:pt x="33941" y="0"/>
                  </a:moveTo>
                  <a:lnTo>
                    <a:pt x="22871" y="46"/>
                  </a:lnTo>
                  <a:lnTo>
                    <a:pt x="11504" y="92"/>
                  </a:lnTo>
                  <a:lnTo>
                    <a:pt x="2602" y="2214"/>
                  </a:lnTo>
                  <a:cubicBezTo>
                    <a:pt x="2602" y="2214"/>
                    <a:pt x="0" y="5090"/>
                    <a:pt x="3561" y="8537"/>
                  </a:cubicBezTo>
                  <a:lnTo>
                    <a:pt x="25884" y="8537"/>
                  </a:lnTo>
                  <a:cubicBezTo>
                    <a:pt x="20999" y="4862"/>
                    <a:pt x="25952" y="2214"/>
                    <a:pt x="25952" y="2214"/>
                  </a:cubicBezTo>
                  <a:lnTo>
                    <a:pt x="33827" y="137"/>
                  </a:lnTo>
                  <a:cubicBezTo>
                    <a:pt x="33850" y="92"/>
                    <a:pt x="33896" y="46"/>
                    <a:pt x="339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26;p38"/>
            <p:cNvSpPr/>
            <p:nvPr/>
          </p:nvSpPr>
          <p:spPr>
            <a:xfrm>
              <a:off x="5669568" y="1400528"/>
              <a:ext cx="1007365" cy="73216"/>
            </a:xfrm>
            <a:custGeom>
              <a:avLst/>
              <a:gdLst/>
              <a:ahLst/>
              <a:cxnLst/>
              <a:rect l="l" t="t" r="r" b="b"/>
              <a:pathLst>
                <a:path w="31409" h="2283" extrusionOk="0">
                  <a:moveTo>
                    <a:pt x="31408" y="0"/>
                  </a:moveTo>
                  <a:lnTo>
                    <a:pt x="20338" y="46"/>
                  </a:lnTo>
                  <a:lnTo>
                    <a:pt x="8971" y="92"/>
                  </a:lnTo>
                  <a:lnTo>
                    <a:pt x="69" y="2214"/>
                  </a:lnTo>
                  <a:cubicBezTo>
                    <a:pt x="69" y="2214"/>
                    <a:pt x="46" y="2237"/>
                    <a:pt x="1" y="2283"/>
                  </a:cubicBezTo>
                  <a:lnTo>
                    <a:pt x="23305" y="2283"/>
                  </a:lnTo>
                  <a:cubicBezTo>
                    <a:pt x="23374" y="2237"/>
                    <a:pt x="23419" y="2214"/>
                    <a:pt x="23419" y="2214"/>
                  </a:cubicBezTo>
                  <a:lnTo>
                    <a:pt x="31294" y="137"/>
                  </a:lnTo>
                  <a:cubicBezTo>
                    <a:pt x="31317" y="92"/>
                    <a:pt x="31363" y="46"/>
                    <a:pt x="31408" y="0"/>
                  </a:cubicBezTo>
                  <a:close/>
                </a:path>
              </a:pathLst>
            </a:custGeom>
            <a:solidFill>
              <a:srgbClr val="BF0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27;p38"/>
            <p:cNvSpPr/>
            <p:nvPr/>
          </p:nvSpPr>
          <p:spPr>
            <a:xfrm>
              <a:off x="5669568" y="1400528"/>
              <a:ext cx="1007365" cy="73216"/>
            </a:xfrm>
            <a:custGeom>
              <a:avLst/>
              <a:gdLst/>
              <a:ahLst/>
              <a:cxnLst/>
              <a:rect l="l" t="t" r="r" b="b"/>
              <a:pathLst>
                <a:path w="31409" h="2283" extrusionOk="0">
                  <a:moveTo>
                    <a:pt x="31408" y="0"/>
                  </a:moveTo>
                  <a:lnTo>
                    <a:pt x="69" y="2214"/>
                  </a:lnTo>
                  <a:cubicBezTo>
                    <a:pt x="69" y="2214"/>
                    <a:pt x="46" y="2237"/>
                    <a:pt x="1" y="2283"/>
                  </a:cubicBezTo>
                  <a:lnTo>
                    <a:pt x="23305" y="2283"/>
                  </a:lnTo>
                  <a:cubicBezTo>
                    <a:pt x="23374" y="2237"/>
                    <a:pt x="23419" y="2214"/>
                    <a:pt x="23419" y="2214"/>
                  </a:cubicBezTo>
                  <a:lnTo>
                    <a:pt x="31294" y="137"/>
                  </a:lnTo>
                  <a:cubicBezTo>
                    <a:pt x="31317" y="92"/>
                    <a:pt x="31363" y="46"/>
                    <a:pt x="31408" y="0"/>
                  </a:cubicBezTo>
                  <a:close/>
                </a:path>
              </a:pathLst>
            </a:custGeom>
            <a:solidFill>
              <a:srgbClr val="BF0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28;p38"/>
            <p:cNvSpPr/>
            <p:nvPr/>
          </p:nvSpPr>
          <p:spPr>
            <a:xfrm>
              <a:off x="5640287" y="1531570"/>
              <a:ext cx="724037" cy="87134"/>
            </a:xfrm>
            <a:custGeom>
              <a:avLst/>
              <a:gdLst/>
              <a:ahLst/>
              <a:cxnLst/>
              <a:rect l="l" t="t" r="r" b="b"/>
              <a:pathLst>
                <a:path w="22575" h="2717" extrusionOk="0">
                  <a:moveTo>
                    <a:pt x="138" y="0"/>
                  </a:moveTo>
                  <a:cubicBezTo>
                    <a:pt x="1" y="753"/>
                    <a:pt x="46" y="1689"/>
                    <a:pt x="594" y="2716"/>
                  </a:cubicBezTo>
                  <a:lnTo>
                    <a:pt x="22575" y="2716"/>
                  </a:lnTo>
                  <a:cubicBezTo>
                    <a:pt x="21936" y="1666"/>
                    <a:pt x="22027" y="731"/>
                    <a:pt x="22415"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29;p38"/>
            <p:cNvSpPr/>
            <p:nvPr/>
          </p:nvSpPr>
          <p:spPr>
            <a:xfrm>
              <a:off x="6370871" y="1424677"/>
              <a:ext cx="292116" cy="218910"/>
            </a:xfrm>
            <a:custGeom>
              <a:avLst/>
              <a:gdLst/>
              <a:ahLst/>
              <a:cxnLst/>
              <a:rect l="l" t="t" r="r" b="b"/>
              <a:pathLst>
                <a:path w="9108" h="6826" extrusionOk="0">
                  <a:moveTo>
                    <a:pt x="8993" y="1"/>
                  </a:moveTo>
                  <a:cubicBezTo>
                    <a:pt x="7190" y="617"/>
                    <a:pt x="1621" y="2306"/>
                    <a:pt x="1621" y="2306"/>
                  </a:cubicBezTo>
                  <a:cubicBezTo>
                    <a:pt x="1621" y="2306"/>
                    <a:pt x="0" y="3333"/>
                    <a:pt x="525" y="5045"/>
                  </a:cubicBezTo>
                  <a:cubicBezTo>
                    <a:pt x="1050" y="6780"/>
                    <a:pt x="1872" y="6825"/>
                    <a:pt x="1872" y="6825"/>
                  </a:cubicBezTo>
                  <a:lnTo>
                    <a:pt x="9108" y="3790"/>
                  </a:lnTo>
                  <a:cubicBezTo>
                    <a:pt x="8628" y="3036"/>
                    <a:pt x="8012" y="1598"/>
                    <a:pt x="89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30;p38"/>
            <p:cNvSpPr/>
            <p:nvPr/>
          </p:nvSpPr>
          <p:spPr>
            <a:xfrm>
              <a:off x="6370871" y="1424677"/>
              <a:ext cx="288460" cy="214516"/>
            </a:xfrm>
            <a:custGeom>
              <a:avLst/>
              <a:gdLst/>
              <a:ahLst/>
              <a:cxnLst/>
              <a:rect l="l" t="t" r="r" b="b"/>
              <a:pathLst>
                <a:path w="8994" h="6689" extrusionOk="0">
                  <a:moveTo>
                    <a:pt x="8993" y="1"/>
                  </a:moveTo>
                  <a:lnTo>
                    <a:pt x="8993" y="1"/>
                  </a:lnTo>
                  <a:cubicBezTo>
                    <a:pt x="7190" y="617"/>
                    <a:pt x="1621" y="2306"/>
                    <a:pt x="1621" y="2306"/>
                  </a:cubicBezTo>
                  <a:cubicBezTo>
                    <a:pt x="1621" y="2306"/>
                    <a:pt x="0" y="3333"/>
                    <a:pt x="525" y="5045"/>
                  </a:cubicBezTo>
                  <a:cubicBezTo>
                    <a:pt x="845" y="6072"/>
                    <a:pt x="1256" y="6506"/>
                    <a:pt x="1552" y="6688"/>
                  </a:cubicBezTo>
                  <a:cubicBezTo>
                    <a:pt x="457" y="5159"/>
                    <a:pt x="1735" y="2899"/>
                    <a:pt x="1735" y="2899"/>
                  </a:cubicBezTo>
                  <a:lnTo>
                    <a:pt x="8697" y="594"/>
                  </a:lnTo>
                  <a:cubicBezTo>
                    <a:pt x="8765" y="411"/>
                    <a:pt x="8857" y="206"/>
                    <a:pt x="8993"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31;p38"/>
            <p:cNvSpPr/>
            <p:nvPr/>
          </p:nvSpPr>
          <p:spPr>
            <a:xfrm>
              <a:off x="6464551" y="1450302"/>
              <a:ext cx="183070" cy="59458"/>
            </a:xfrm>
            <a:custGeom>
              <a:avLst/>
              <a:gdLst/>
              <a:ahLst/>
              <a:cxnLst/>
              <a:rect l="l" t="t" r="r" b="b"/>
              <a:pathLst>
                <a:path w="5708" h="1854" extrusionOk="0">
                  <a:moveTo>
                    <a:pt x="5707" y="1"/>
                  </a:moveTo>
                  <a:lnTo>
                    <a:pt x="5707" y="1"/>
                  </a:lnTo>
                  <a:cubicBezTo>
                    <a:pt x="5547" y="46"/>
                    <a:pt x="5388" y="92"/>
                    <a:pt x="5228" y="137"/>
                  </a:cubicBezTo>
                  <a:cubicBezTo>
                    <a:pt x="4361" y="411"/>
                    <a:pt x="3493" y="685"/>
                    <a:pt x="3493" y="685"/>
                  </a:cubicBezTo>
                  <a:cubicBezTo>
                    <a:pt x="3493" y="685"/>
                    <a:pt x="2603" y="959"/>
                    <a:pt x="1736" y="1233"/>
                  </a:cubicBezTo>
                  <a:cubicBezTo>
                    <a:pt x="1302" y="1393"/>
                    <a:pt x="868" y="1530"/>
                    <a:pt x="549" y="1644"/>
                  </a:cubicBezTo>
                  <a:cubicBezTo>
                    <a:pt x="206" y="1758"/>
                    <a:pt x="1" y="1849"/>
                    <a:pt x="1" y="1849"/>
                  </a:cubicBezTo>
                  <a:cubicBezTo>
                    <a:pt x="1" y="1852"/>
                    <a:pt x="5" y="1854"/>
                    <a:pt x="13" y="1854"/>
                  </a:cubicBezTo>
                  <a:cubicBezTo>
                    <a:pt x="64" y="1854"/>
                    <a:pt x="275" y="1795"/>
                    <a:pt x="572" y="1735"/>
                  </a:cubicBezTo>
                  <a:cubicBezTo>
                    <a:pt x="891" y="1644"/>
                    <a:pt x="1348" y="1507"/>
                    <a:pt x="1781" y="1393"/>
                  </a:cubicBezTo>
                  <a:cubicBezTo>
                    <a:pt x="2671" y="1142"/>
                    <a:pt x="3562" y="891"/>
                    <a:pt x="3562" y="891"/>
                  </a:cubicBezTo>
                  <a:cubicBezTo>
                    <a:pt x="3562" y="891"/>
                    <a:pt x="4406" y="594"/>
                    <a:pt x="5274" y="297"/>
                  </a:cubicBezTo>
                  <a:cubicBezTo>
                    <a:pt x="5411" y="252"/>
                    <a:pt x="5525" y="206"/>
                    <a:pt x="5662" y="160"/>
                  </a:cubicBezTo>
                  <a:cubicBezTo>
                    <a:pt x="5662" y="115"/>
                    <a:pt x="5684" y="46"/>
                    <a:pt x="57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32;p38"/>
            <p:cNvSpPr/>
            <p:nvPr/>
          </p:nvSpPr>
          <p:spPr>
            <a:xfrm>
              <a:off x="6384757" y="1512520"/>
              <a:ext cx="141344" cy="62248"/>
            </a:xfrm>
            <a:custGeom>
              <a:avLst/>
              <a:gdLst/>
              <a:ahLst/>
              <a:cxnLst/>
              <a:rect l="l" t="t" r="r" b="b"/>
              <a:pathLst>
                <a:path w="4407" h="1941" extrusionOk="0">
                  <a:moveTo>
                    <a:pt x="4406" y="1"/>
                  </a:moveTo>
                  <a:cubicBezTo>
                    <a:pt x="4406" y="1"/>
                    <a:pt x="4224" y="69"/>
                    <a:pt x="3973" y="160"/>
                  </a:cubicBezTo>
                  <a:cubicBezTo>
                    <a:pt x="3699" y="275"/>
                    <a:pt x="3356" y="434"/>
                    <a:pt x="3014" y="571"/>
                  </a:cubicBezTo>
                  <a:cubicBezTo>
                    <a:pt x="2329" y="868"/>
                    <a:pt x="1622" y="1142"/>
                    <a:pt x="1622" y="1142"/>
                  </a:cubicBezTo>
                  <a:lnTo>
                    <a:pt x="1211" y="1325"/>
                  </a:lnTo>
                  <a:cubicBezTo>
                    <a:pt x="937" y="1439"/>
                    <a:pt x="594" y="1576"/>
                    <a:pt x="252" y="1713"/>
                  </a:cubicBezTo>
                  <a:cubicBezTo>
                    <a:pt x="161" y="1735"/>
                    <a:pt x="92" y="1781"/>
                    <a:pt x="1" y="1804"/>
                  </a:cubicBezTo>
                  <a:cubicBezTo>
                    <a:pt x="1" y="1850"/>
                    <a:pt x="1" y="1895"/>
                    <a:pt x="1" y="1941"/>
                  </a:cubicBezTo>
                  <a:cubicBezTo>
                    <a:pt x="115" y="1918"/>
                    <a:pt x="206" y="1895"/>
                    <a:pt x="298" y="1850"/>
                  </a:cubicBezTo>
                  <a:cubicBezTo>
                    <a:pt x="663" y="1735"/>
                    <a:pt x="1005" y="1621"/>
                    <a:pt x="1279" y="1507"/>
                  </a:cubicBezTo>
                  <a:cubicBezTo>
                    <a:pt x="1530" y="1416"/>
                    <a:pt x="1713" y="1347"/>
                    <a:pt x="1713" y="1347"/>
                  </a:cubicBezTo>
                  <a:cubicBezTo>
                    <a:pt x="1713" y="1347"/>
                    <a:pt x="2398" y="1051"/>
                    <a:pt x="3082" y="708"/>
                  </a:cubicBezTo>
                  <a:cubicBezTo>
                    <a:pt x="3425" y="548"/>
                    <a:pt x="3744" y="389"/>
                    <a:pt x="3995" y="252"/>
                  </a:cubicBezTo>
                  <a:cubicBezTo>
                    <a:pt x="4246" y="115"/>
                    <a:pt x="4406" y="24"/>
                    <a:pt x="4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33;p38"/>
            <p:cNvSpPr/>
            <p:nvPr/>
          </p:nvSpPr>
          <p:spPr>
            <a:xfrm>
              <a:off x="6461632" y="1486895"/>
              <a:ext cx="181594" cy="71933"/>
            </a:xfrm>
            <a:custGeom>
              <a:avLst/>
              <a:gdLst/>
              <a:ahLst/>
              <a:cxnLst/>
              <a:rect l="l" t="t" r="r" b="b"/>
              <a:pathLst>
                <a:path w="5662" h="2243" extrusionOk="0">
                  <a:moveTo>
                    <a:pt x="5638" y="1"/>
                  </a:moveTo>
                  <a:cubicBezTo>
                    <a:pt x="5570" y="46"/>
                    <a:pt x="5479" y="92"/>
                    <a:pt x="5410" y="115"/>
                  </a:cubicBezTo>
                  <a:cubicBezTo>
                    <a:pt x="4497" y="480"/>
                    <a:pt x="3607" y="823"/>
                    <a:pt x="3607" y="823"/>
                  </a:cubicBezTo>
                  <a:cubicBezTo>
                    <a:pt x="3607" y="823"/>
                    <a:pt x="2694" y="1165"/>
                    <a:pt x="1804" y="1530"/>
                  </a:cubicBezTo>
                  <a:cubicBezTo>
                    <a:pt x="1347" y="1690"/>
                    <a:pt x="891" y="1872"/>
                    <a:pt x="548" y="2009"/>
                  </a:cubicBezTo>
                  <a:cubicBezTo>
                    <a:pt x="206" y="2146"/>
                    <a:pt x="1" y="2238"/>
                    <a:pt x="1" y="2238"/>
                  </a:cubicBezTo>
                  <a:cubicBezTo>
                    <a:pt x="1" y="2241"/>
                    <a:pt x="4" y="2242"/>
                    <a:pt x="12" y="2242"/>
                  </a:cubicBezTo>
                  <a:cubicBezTo>
                    <a:pt x="61" y="2242"/>
                    <a:pt x="273" y="2177"/>
                    <a:pt x="571" y="2078"/>
                  </a:cubicBezTo>
                  <a:cubicBezTo>
                    <a:pt x="936" y="1964"/>
                    <a:pt x="1393" y="1827"/>
                    <a:pt x="1849" y="1667"/>
                  </a:cubicBezTo>
                  <a:cubicBezTo>
                    <a:pt x="2762" y="1347"/>
                    <a:pt x="3676" y="1028"/>
                    <a:pt x="3676" y="1028"/>
                  </a:cubicBezTo>
                  <a:cubicBezTo>
                    <a:pt x="3676" y="1028"/>
                    <a:pt x="4566" y="640"/>
                    <a:pt x="5456" y="252"/>
                  </a:cubicBezTo>
                  <a:cubicBezTo>
                    <a:pt x="5524" y="229"/>
                    <a:pt x="5593" y="183"/>
                    <a:pt x="5661" y="161"/>
                  </a:cubicBezTo>
                  <a:cubicBezTo>
                    <a:pt x="5661" y="115"/>
                    <a:pt x="5638" y="69"/>
                    <a:pt x="56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34;p38"/>
            <p:cNvSpPr/>
            <p:nvPr/>
          </p:nvSpPr>
          <p:spPr>
            <a:xfrm>
              <a:off x="6445532" y="1543212"/>
              <a:ext cx="148624" cy="55802"/>
            </a:xfrm>
            <a:custGeom>
              <a:avLst/>
              <a:gdLst/>
              <a:ahLst/>
              <a:cxnLst/>
              <a:rect l="l" t="t" r="r" b="b"/>
              <a:pathLst>
                <a:path w="4634" h="1740" extrusionOk="0">
                  <a:moveTo>
                    <a:pt x="4607" y="1"/>
                  </a:moveTo>
                  <a:cubicBezTo>
                    <a:pt x="4550" y="1"/>
                    <a:pt x="3988" y="195"/>
                    <a:pt x="3447" y="390"/>
                  </a:cubicBezTo>
                  <a:cubicBezTo>
                    <a:pt x="2876" y="619"/>
                    <a:pt x="2306" y="847"/>
                    <a:pt x="2306" y="847"/>
                  </a:cubicBezTo>
                  <a:cubicBezTo>
                    <a:pt x="2306" y="847"/>
                    <a:pt x="1735" y="1075"/>
                    <a:pt x="1165" y="1303"/>
                  </a:cubicBezTo>
                  <a:cubicBezTo>
                    <a:pt x="594" y="1532"/>
                    <a:pt x="0" y="1714"/>
                    <a:pt x="23" y="1737"/>
                  </a:cubicBezTo>
                  <a:cubicBezTo>
                    <a:pt x="23" y="1739"/>
                    <a:pt x="28" y="1740"/>
                    <a:pt x="36" y="1740"/>
                  </a:cubicBezTo>
                  <a:cubicBezTo>
                    <a:pt x="127" y="1740"/>
                    <a:pt x="688" y="1628"/>
                    <a:pt x="1210" y="1440"/>
                  </a:cubicBezTo>
                  <a:cubicBezTo>
                    <a:pt x="1804" y="1258"/>
                    <a:pt x="2374" y="1029"/>
                    <a:pt x="2374" y="1029"/>
                  </a:cubicBezTo>
                  <a:cubicBezTo>
                    <a:pt x="2374" y="1029"/>
                    <a:pt x="2945" y="801"/>
                    <a:pt x="3493" y="527"/>
                  </a:cubicBezTo>
                  <a:cubicBezTo>
                    <a:pt x="4063" y="276"/>
                    <a:pt x="4634" y="48"/>
                    <a:pt x="4611" y="2"/>
                  </a:cubicBezTo>
                  <a:cubicBezTo>
                    <a:pt x="4611" y="1"/>
                    <a:pt x="4610" y="1"/>
                    <a:pt x="46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435;p38"/>
            <p:cNvSpPr/>
            <p:nvPr/>
          </p:nvSpPr>
          <p:spPr>
            <a:xfrm>
              <a:off x="5750099" y="1473714"/>
              <a:ext cx="99585" cy="200630"/>
            </a:xfrm>
            <a:custGeom>
              <a:avLst/>
              <a:gdLst/>
              <a:ahLst/>
              <a:cxnLst/>
              <a:rect l="l" t="t" r="r" b="b"/>
              <a:pathLst>
                <a:path w="3105" h="6256" extrusionOk="0">
                  <a:moveTo>
                    <a:pt x="1142" y="1"/>
                  </a:moveTo>
                  <a:cubicBezTo>
                    <a:pt x="822" y="777"/>
                    <a:pt x="0" y="3493"/>
                    <a:pt x="2511" y="6255"/>
                  </a:cubicBezTo>
                  <a:lnTo>
                    <a:pt x="3105" y="6255"/>
                  </a:lnTo>
                  <a:cubicBezTo>
                    <a:pt x="69" y="3219"/>
                    <a:pt x="1484" y="275"/>
                    <a:pt x="1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436;p38"/>
            <p:cNvSpPr/>
            <p:nvPr/>
          </p:nvSpPr>
          <p:spPr>
            <a:xfrm>
              <a:off x="5702505" y="1473714"/>
              <a:ext cx="99617" cy="200630"/>
            </a:xfrm>
            <a:custGeom>
              <a:avLst/>
              <a:gdLst/>
              <a:ahLst/>
              <a:cxnLst/>
              <a:rect l="l" t="t" r="r" b="b"/>
              <a:pathLst>
                <a:path w="3106" h="6256" extrusionOk="0">
                  <a:moveTo>
                    <a:pt x="1142" y="1"/>
                  </a:moveTo>
                  <a:cubicBezTo>
                    <a:pt x="822" y="777"/>
                    <a:pt x="1" y="3493"/>
                    <a:pt x="2512" y="6255"/>
                  </a:cubicBezTo>
                  <a:lnTo>
                    <a:pt x="3105" y="6255"/>
                  </a:lnTo>
                  <a:cubicBezTo>
                    <a:pt x="69" y="3219"/>
                    <a:pt x="1462" y="275"/>
                    <a:pt x="1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437;p38"/>
            <p:cNvSpPr/>
            <p:nvPr/>
          </p:nvSpPr>
          <p:spPr>
            <a:xfrm>
              <a:off x="6195922" y="1473714"/>
              <a:ext cx="99585" cy="200630"/>
            </a:xfrm>
            <a:custGeom>
              <a:avLst/>
              <a:gdLst/>
              <a:ahLst/>
              <a:cxnLst/>
              <a:rect l="l" t="t" r="r" b="b"/>
              <a:pathLst>
                <a:path w="3105" h="6256" extrusionOk="0">
                  <a:moveTo>
                    <a:pt x="1141" y="1"/>
                  </a:moveTo>
                  <a:cubicBezTo>
                    <a:pt x="822" y="777"/>
                    <a:pt x="0" y="3493"/>
                    <a:pt x="2511" y="6255"/>
                  </a:cubicBezTo>
                  <a:lnTo>
                    <a:pt x="3104" y="6255"/>
                  </a:lnTo>
                  <a:cubicBezTo>
                    <a:pt x="69" y="3219"/>
                    <a:pt x="1461" y="275"/>
                    <a:pt x="1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438;p38"/>
            <p:cNvSpPr/>
            <p:nvPr/>
          </p:nvSpPr>
          <p:spPr>
            <a:xfrm>
              <a:off x="6243483" y="1473714"/>
              <a:ext cx="99585" cy="200630"/>
            </a:xfrm>
            <a:custGeom>
              <a:avLst/>
              <a:gdLst/>
              <a:ahLst/>
              <a:cxnLst/>
              <a:rect l="l" t="t" r="r" b="b"/>
              <a:pathLst>
                <a:path w="3105" h="6256" extrusionOk="0">
                  <a:moveTo>
                    <a:pt x="1142" y="1"/>
                  </a:moveTo>
                  <a:cubicBezTo>
                    <a:pt x="822" y="777"/>
                    <a:pt x="1" y="3493"/>
                    <a:pt x="2511" y="6255"/>
                  </a:cubicBezTo>
                  <a:lnTo>
                    <a:pt x="3105" y="6255"/>
                  </a:lnTo>
                  <a:cubicBezTo>
                    <a:pt x="69" y="3219"/>
                    <a:pt x="1462" y="275"/>
                    <a:pt x="1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439;p38"/>
            <p:cNvSpPr/>
            <p:nvPr/>
          </p:nvSpPr>
          <p:spPr>
            <a:xfrm>
              <a:off x="5682749" y="1244598"/>
              <a:ext cx="1025646" cy="291388"/>
            </a:xfrm>
            <a:custGeom>
              <a:avLst/>
              <a:gdLst/>
              <a:ahLst/>
              <a:cxnLst/>
              <a:rect l="l" t="t" r="r" b="b"/>
              <a:pathLst>
                <a:path w="31979" h="9086" extrusionOk="0">
                  <a:moveTo>
                    <a:pt x="20863" y="1"/>
                  </a:moveTo>
                  <a:lnTo>
                    <a:pt x="1" y="1872"/>
                  </a:lnTo>
                  <a:cubicBezTo>
                    <a:pt x="2466" y="4155"/>
                    <a:pt x="457" y="6574"/>
                    <a:pt x="457" y="6574"/>
                  </a:cubicBezTo>
                  <a:lnTo>
                    <a:pt x="8240" y="9085"/>
                  </a:lnTo>
                  <a:lnTo>
                    <a:pt x="28966" y="7145"/>
                  </a:lnTo>
                  <a:cubicBezTo>
                    <a:pt x="31979" y="3630"/>
                    <a:pt x="29308" y="1188"/>
                    <a:pt x="29308" y="1188"/>
                  </a:cubicBezTo>
                  <a:lnTo>
                    <a:pt x="208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440;p38"/>
            <p:cNvSpPr/>
            <p:nvPr/>
          </p:nvSpPr>
          <p:spPr>
            <a:xfrm>
              <a:off x="5682749" y="1244598"/>
              <a:ext cx="1025646" cy="291388"/>
            </a:xfrm>
            <a:custGeom>
              <a:avLst/>
              <a:gdLst/>
              <a:ahLst/>
              <a:cxnLst/>
              <a:rect l="l" t="t" r="r" b="b"/>
              <a:pathLst>
                <a:path w="31979" h="9086" extrusionOk="0">
                  <a:moveTo>
                    <a:pt x="20863" y="1"/>
                  </a:moveTo>
                  <a:lnTo>
                    <a:pt x="10295" y="936"/>
                  </a:lnTo>
                  <a:lnTo>
                    <a:pt x="1" y="1872"/>
                  </a:lnTo>
                  <a:cubicBezTo>
                    <a:pt x="46" y="1895"/>
                    <a:pt x="92" y="1941"/>
                    <a:pt x="115" y="1964"/>
                  </a:cubicBezTo>
                  <a:lnTo>
                    <a:pt x="7624" y="3219"/>
                  </a:lnTo>
                  <a:cubicBezTo>
                    <a:pt x="7624" y="3219"/>
                    <a:pt x="12463" y="5250"/>
                    <a:pt x="8240" y="9085"/>
                  </a:cubicBezTo>
                  <a:lnTo>
                    <a:pt x="28966" y="7145"/>
                  </a:lnTo>
                  <a:cubicBezTo>
                    <a:pt x="31979" y="3630"/>
                    <a:pt x="29308" y="1188"/>
                    <a:pt x="29308" y="1188"/>
                  </a:cubicBezTo>
                  <a:lnTo>
                    <a:pt x="208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441;p38"/>
            <p:cNvSpPr/>
            <p:nvPr/>
          </p:nvSpPr>
          <p:spPr>
            <a:xfrm>
              <a:off x="5682749" y="1244598"/>
              <a:ext cx="942194" cy="104709"/>
            </a:xfrm>
            <a:custGeom>
              <a:avLst/>
              <a:gdLst/>
              <a:ahLst/>
              <a:cxnLst/>
              <a:rect l="l" t="t" r="r" b="b"/>
              <a:pathLst>
                <a:path w="29377" h="3265" extrusionOk="0">
                  <a:moveTo>
                    <a:pt x="20863" y="1"/>
                  </a:moveTo>
                  <a:lnTo>
                    <a:pt x="10295" y="936"/>
                  </a:lnTo>
                  <a:lnTo>
                    <a:pt x="1" y="1872"/>
                  </a:lnTo>
                  <a:cubicBezTo>
                    <a:pt x="46" y="1895"/>
                    <a:pt x="92" y="1941"/>
                    <a:pt x="115" y="1964"/>
                  </a:cubicBezTo>
                  <a:lnTo>
                    <a:pt x="7624" y="3219"/>
                  </a:lnTo>
                  <a:cubicBezTo>
                    <a:pt x="7624" y="3219"/>
                    <a:pt x="7670" y="3242"/>
                    <a:pt x="7738" y="3265"/>
                  </a:cubicBezTo>
                  <a:lnTo>
                    <a:pt x="29377" y="1256"/>
                  </a:lnTo>
                  <a:cubicBezTo>
                    <a:pt x="29331" y="1210"/>
                    <a:pt x="29308" y="1188"/>
                    <a:pt x="29308" y="1188"/>
                  </a:cubicBezTo>
                  <a:lnTo>
                    <a:pt x="20863" y="1"/>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442;p38"/>
            <p:cNvSpPr/>
            <p:nvPr/>
          </p:nvSpPr>
          <p:spPr>
            <a:xfrm>
              <a:off x="5682749" y="1282667"/>
              <a:ext cx="942194" cy="66641"/>
            </a:xfrm>
            <a:custGeom>
              <a:avLst/>
              <a:gdLst/>
              <a:ahLst/>
              <a:cxnLst/>
              <a:rect l="l" t="t" r="r" b="b"/>
              <a:pathLst>
                <a:path w="29377" h="2078" extrusionOk="0">
                  <a:moveTo>
                    <a:pt x="29308" y="1"/>
                  </a:moveTo>
                  <a:lnTo>
                    <a:pt x="1" y="685"/>
                  </a:lnTo>
                  <a:cubicBezTo>
                    <a:pt x="46" y="708"/>
                    <a:pt x="92" y="754"/>
                    <a:pt x="115" y="777"/>
                  </a:cubicBezTo>
                  <a:lnTo>
                    <a:pt x="7624" y="2032"/>
                  </a:lnTo>
                  <a:cubicBezTo>
                    <a:pt x="7624" y="2032"/>
                    <a:pt x="7670" y="2055"/>
                    <a:pt x="7738" y="2078"/>
                  </a:cubicBezTo>
                  <a:lnTo>
                    <a:pt x="29377" y="69"/>
                  </a:lnTo>
                  <a:cubicBezTo>
                    <a:pt x="29331" y="23"/>
                    <a:pt x="29308" y="1"/>
                    <a:pt x="29308"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443;p38"/>
            <p:cNvSpPr/>
            <p:nvPr/>
          </p:nvSpPr>
          <p:spPr>
            <a:xfrm>
              <a:off x="5989479" y="1336097"/>
              <a:ext cx="671342" cy="144251"/>
            </a:xfrm>
            <a:custGeom>
              <a:avLst/>
              <a:gdLst/>
              <a:ahLst/>
              <a:cxnLst/>
              <a:rect l="l" t="t" r="r" b="b"/>
              <a:pathLst>
                <a:path w="20932" h="4498" extrusionOk="0">
                  <a:moveTo>
                    <a:pt x="20703" y="1"/>
                  </a:moveTo>
                  <a:lnTo>
                    <a:pt x="0" y="1941"/>
                  </a:lnTo>
                  <a:cubicBezTo>
                    <a:pt x="411" y="2580"/>
                    <a:pt x="594" y="3447"/>
                    <a:pt x="69" y="4497"/>
                  </a:cubicBezTo>
                  <a:lnTo>
                    <a:pt x="20497" y="2580"/>
                  </a:lnTo>
                  <a:cubicBezTo>
                    <a:pt x="20931" y="1576"/>
                    <a:pt x="20885" y="686"/>
                    <a:pt x="20703"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444;p38"/>
            <p:cNvSpPr/>
            <p:nvPr/>
          </p:nvSpPr>
          <p:spPr>
            <a:xfrm>
              <a:off x="5701767" y="1325129"/>
              <a:ext cx="276754" cy="183761"/>
            </a:xfrm>
            <a:custGeom>
              <a:avLst/>
              <a:gdLst/>
              <a:ahLst/>
              <a:cxnLst/>
              <a:rect l="l" t="t" r="r" b="b"/>
              <a:pathLst>
                <a:path w="8629" h="5730" extrusionOk="0">
                  <a:moveTo>
                    <a:pt x="1" y="0"/>
                  </a:moveTo>
                  <a:lnTo>
                    <a:pt x="1" y="0"/>
                  </a:lnTo>
                  <a:cubicBezTo>
                    <a:pt x="1028" y="1416"/>
                    <a:pt x="594" y="2785"/>
                    <a:pt x="206" y="3515"/>
                  </a:cubicBezTo>
                  <a:lnTo>
                    <a:pt x="7191" y="5730"/>
                  </a:lnTo>
                  <a:cubicBezTo>
                    <a:pt x="7191" y="5730"/>
                    <a:pt x="7944" y="5615"/>
                    <a:pt x="8287" y="3949"/>
                  </a:cubicBezTo>
                  <a:cubicBezTo>
                    <a:pt x="8629" y="2306"/>
                    <a:pt x="7031" y="1507"/>
                    <a:pt x="7031" y="1507"/>
                  </a:cubicBezTo>
                  <a:cubicBezTo>
                    <a:pt x="7031" y="1507"/>
                    <a:pt x="1713" y="41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445;p38"/>
            <p:cNvSpPr/>
            <p:nvPr/>
          </p:nvSpPr>
          <p:spPr>
            <a:xfrm>
              <a:off x="5701767" y="1325129"/>
              <a:ext cx="276754" cy="178630"/>
            </a:xfrm>
            <a:custGeom>
              <a:avLst/>
              <a:gdLst/>
              <a:ahLst/>
              <a:cxnLst/>
              <a:rect l="l" t="t" r="r" b="b"/>
              <a:pathLst>
                <a:path w="8629" h="5570" extrusionOk="0">
                  <a:moveTo>
                    <a:pt x="1" y="0"/>
                  </a:moveTo>
                  <a:cubicBezTo>
                    <a:pt x="115" y="183"/>
                    <a:pt x="229" y="343"/>
                    <a:pt x="321" y="525"/>
                  </a:cubicBezTo>
                  <a:lnTo>
                    <a:pt x="6986" y="2055"/>
                  </a:lnTo>
                  <a:cubicBezTo>
                    <a:pt x="6986" y="2055"/>
                    <a:pt x="8355" y="4063"/>
                    <a:pt x="7488" y="5570"/>
                  </a:cubicBezTo>
                  <a:cubicBezTo>
                    <a:pt x="7739" y="5387"/>
                    <a:pt x="8081" y="4931"/>
                    <a:pt x="8287" y="3949"/>
                  </a:cubicBezTo>
                  <a:cubicBezTo>
                    <a:pt x="8629" y="2306"/>
                    <a:pt x="7031" y="1507"/>
                    <a:pt x="7031" y="1507"/>
                  </a:cubicBezTo>
                  <a:cubicBezTo>
                    <a:pt x="7031" y="1507"/>
                    <a:pt x="1713" y="411"/>
                    <a:pt x="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446;p38"/>
            <p:cNvSpPr/>
            <p:nvPr/>
          </p:nvSpPr>
          <p:spPr>
            <a:xfrm>
              <a:off x="5714949" y="1347803"/>
              <a:ext cx="175020" cy="39767"/>
            </a:xfrm>
            <a:custGeom>
              <a:avLst/>
              <a:gdLst/>
              <a:ahLst/>
              <a:cxnLst/>
              <a:rect l="l" t="t" r="r" b="b"/>
              <a:pathLst>
                <a:path w="5457" h="1240" extrusionOk="0">
                  <a:moveTo>
                    <a:pt x="1" y="1"/>
                  </a:moveTo>
                  <a:cubicBezTo>
                    <a:pt x="1" y="47"/>
                    <a:pt x="24" y="92"/>
                    <a:pt x="46" y="138"/>
                  </a:cubicBezTo>
                  <a:cubicBezTo>
                    <a:pt x="161" y="184"/>
                    <a:pt x="275" y="206"/>
                    <a:pt x="412" y="229"/>
                  </a:cubicBezTo>
                  <a:cubicBezTo>
                    <a:pt x="1233" y="435"/>
                    <a:pt x="2055" y="640"/>
                    <a:pt x="2055" y="640"/>
                  </a:cubicBezTo>
                  <a:lnTo>
                    <a:pt x="3744" y="960"/>
                  </a:lnTo>
                  <a:cubicBezTo>
                    <a:pt x="4178" y="1028"/>
                    <a:pt x="4589" y="1119"/>
                    <a:pt x="4908" y="1165"/>
                  </a:cubicBezTo>
                  <a:cubicBezTo>
                    <a:pt x="5169" y="1202"/>
                    <a:pt x="5354" y="1240"/>
                    <a:pt x="5425" y="1240"/>
                  </a:cubicBezTo>
                  <a:cubicBezTo>
                    <a:pt x="5442" y="1240"/>
                    <a:pt x="5452" y="1238"/>
                    <a:pt x="5456" y="1234"/>
                  </a:cubicBezTo>
                  <a:cubicBezTo>
                    <a:pt x="5456" y="1211"/>
                    <a:pt x="5251" y="1165"/>
                    <a:pt x="4931" y="1097"/>
                  </a:cubicBezTo>
                  <a:cubicBezTo>
                    <a:pt x="4612" y="1005"/>
                    <a:pt x="4201" y="914"/>
                    <a:pt x="3790" y="823"/>
                  </a:cubicBezTo>
                  <a:cubicBezTo>
                    <a:pt x="2945" y="640"/>
                    <a:pt x="2101" y="435"/>
                    <a:pt x="2101" y="435"/>
                  </a:cubicBezTo>
                  <a:cubicBezTo>
                    <a:pt x="2101" y="435"/>
                    <a:pt x="1279" y="275"/>
                    <a:pt x="434" y="92"/>
                  </a:cubicBezTo>
                  <a:cubicBezTo>
                    <a:pt x="275" y="69"/>
                    <a:pt x="138" y="4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447;p38"/>
            <p:cNvSpPr/>
            <p:nvPr/>
          </p:nvSpPr>
          <p:spPr>
            <a:xfrm>
              <a:off x="5832811" y="1395397"/>
              <a:ext cx="136212" cy="45411"/>
            </a:xfrm>
            <a:custGeom>
              <a:avLst/>
              <a:gdLst/>
              <a:ahLst/>
              <a:cxnLst/>
              <a:rect l="l" t="t" r="r" b="b"/>
              <a:pathLst>
                <a:path w="4247" h="1416" extrusionOk="0">
                  <a:moveTo>
                    <a:pt x="1" y="1"/>
                  </a:moveTo>
                  <a:cubicBezTo>
                    <a:pt x="1" y="23"/>
                    <a:pt x="160" y="92"/>
                    <a:pt x="389" y="183"/>
                  </a:cubicBezTo>
                  <a:cubicBezTo>
                    <a:pt x="640" y="297"/>
                    <a:pt x="959" y="411"/>
                    <a:pt x="1302" y="548"/>
                  </a:cubicBezTo>
                  <a:cubicBezTo>
                    <a:pt x="1941" y="800"/>
                    <a:pt x="2626" y="1005"/>
                    <a:pt x="2626" y="1005"/>
                  </a:cubicBezTo>
                  <a:cubicBezTo>
                    <a:pt x="2626" y="1005"/>
                    <a:pt x="2785" y="1051"/>
                    <a:pt x="3036" y="1142"/>
                  </a:cubicBezTo>
                  <a:cubicBezTo>
                    <a:pt x="3288" y="1210"/>
                    <a:pt x="3630" y="1279"/>
                    <a:pt x="3972" y="1370"/>
                  </a:cubicBezTo>
                  <a:cubicBezTo>
                    <a:pt x="4064" y="1370"/>
                    <a:pt x="4155" y="1393"/>
                    <a:pt x="4246" y="1416"/>
                  </a:cubicBezTo>
                  <a:cubicBezTo>
                    <a:pt x="4246" y="1370"/>
                    <a:pt x="4246" y="1324"/>
                    <a:pt x="4246" y="1302"/>
                  </a:cubicBezTo>
                  <a:cubicBezTo>
                    <a:pt x="4178" y="1279"/>
                    <a:pt x="4086" y="1256"/>
                    <a:pt x="3995" y="1233"/>
                  </a:cubicBezTo>
                  <a:cubicBezTo>
                    <a:pt x="3676" y="1119"/>
                    <a:pt x="3333" y="1028"/>
                    <a:pt x="3082" y="959"/>
                  </a:cubicBezTo>
                  <a:cubicBezTo>
                    <a:pt x="2831" y="868"/>
                    <a:pt x="2671" y="822"/>
                    <a:pt x="2671" y="822"/>
                  </a:cubicBezTo>
                  <a:cubicBezTo>
                    <a:pt x="2671" y="822"/>
                    <a:pt x="2009" y="617"/>
                    <a:pt x="1347" y="411"/>
                  </a:cubicBezTo>
                  <a:cubicBezTo>
                    <a:pt x="1005" y="297"/>
                    <a:pt x="663" y="206"/>
                    <a:pt x="412" y="115"/>
                  </a:cubicBezTo>
                  <a:cubicBezTo>
                    <a:pt x="161" y="46"/>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448;p38"/>
            <p:cNvSpPr/>
            <p:nvPr/>
          </p:nvSpPr>
          <p:spPr>
            <a:xfrm>
              <a:off x="5722293" y="1381478"/>
              <a:ext cx="174250" cy="51472"/>
            </a:xfrm>
            <a:custGeom>
              <a:avLst/>
              <a:gdLst/>
              <a:ahLst/>
              <a:cxnLst/>
              <a:rect l="l" t="t" r="r" b="b"/>
              <a:pathLst>
                <a:path w="5433" h="1605" extrusionOk="0">
                  <a:moveTo>
                    <a:pt x="0" y="1"/>
                  </a:moveTo>
                  <a:cubicBezTo>
                    <a:pt x="0" y="69"/>
                    <a:pt x="0" y="115"/>
                    <a:pt x="0" y="161"/>
                  </a:cubicBezTo>
                  <a:cubicBezTo>
                    <a:pt x="69" y="184"/>
                    <a:pt x="114" y="206"/>
                    <a:pt x="183" y="229"/>
                  </a:cubicBezTo>
                  <a:cubicBezTo>
                    <a:pt x="1050" y="503"/>
                    <a:pt x="1895" y="777"/>
                    <a:pt x="1895" y="777"/>
                  </a:cubicBezTo>
                  <a:cubicBezTo>
                    <a:pt x="1895" y="777"/>
                    <a:pt x="2785" y="1005"/>
                    <a:pt x="3652" y="1234"/>
                  </a:cubicBezTo>
                  <a:cubicBezTo>
                    <a:pt x="4109" y="1325"/>
                    <a:pt x="4542" y="1416"/>
                    <a:pt x="4885" y="1507"/>
                  </a:cubicBezTo>
                  <a:cubicBezTo>
                    <a:pt x="5148" y="1564"/>
                    <a:pt x="5349" y="1605"/>
                    <a:pt x="5412" y="1605"/>
                  </a:cubicBezTo>
                  <a:cubicBezTo>
                    <a:pt x="5425" y="1605"/>
                    <a:pt x="5432" y="1603"/>
                    <a:pt x="5432" y="1599"/>
                  </a:cubicBezTo>
                  <a:cubicBezTo>
                    <a:pt x="5432" y="1576"/>
                    <a:pt x="5227" y="1507"/>
                    <a:pt x="4908" y="1416"/>
                  </a:cubicBezTo>
                  <a:cubicBezTo>
                    <a:pt x="4565" y="1325"/>
                    <a:pt x="4131" y="1211"/>
                    <a:pt x="3698" y="1097"/>
                  </a:cubicBezTo>
                  <a:cubicBezTo>
                    <a:pt x="2830" y="845"/>
                    <a:pt x="1963" y="594"/>
                    <a:pt x="1963" y="594"/>
                  </a:cubicBezTo>
                  <a:cubicBezTo>
                    <a:pt x="1963" y="594"/>
                    <a:pt x="1096" y="343"/>
                    <a:pt x="228" y="92"/>
                  </a:cubicBezTo>
                  <a:cubicBezTo>
                    <a:pt x="160" y="69"/>
                    <a:pt x="69" y="47"/>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449;p38"/>
            <p:cNvSpPr/>
            <p:nvPr/>
          </p:nvSpPr>
          <p:spPr>
            <a:xfrm>
              <a:off x="5772068" y="1429713"/>
              <a:ext cx="142787" cy="39061"/>
            </a:xfrm>
            <a:custGeom>
              <a:avLst/>
              <a:gdLst/>
              <a:ahLst/>
              <a:cxnLst/>
              <a:rect l="l" t="t" r="r" b="b"/>
              <a:pathLst>
                <a:path w="4452" h="1218" extrusionOk="0">
                  <a:moveTo>
                    <a:pt x="32" y="1"/>
                  </a:moveTo>
                  <a:cubicBezTo>
                    <a:pt x="26" y="1"/>
                    <a:pt x="23" y="2"/>
                    <a:pt x="23" y="3"/>
                  </a:cubicBezTo>
                  <a:cubicBezTo>
                    <a:pt x="0" y="26"/>
                    <a:pt x="548" y="209"/>
                    <a:pt x="1096" y="391"/>
                  </a:cubicBezTo>
                  <a:cubicBezTo>
                    <a:pt x="1644" y="597"/>
                    <a:pt x="2191" y="757"/>
                    <a:pt x="2191" y="757"/>
                  </a:cubicBezTo>
                  <a:cubicBezTo>
                    <a:pt x="2191" y="757"/>
                    <a:pt x="2739" y="916"/>
                    <a:pt x="3310" y="1053"/>
                  </a:cubicBezTo>
                  <a:cubicBezTo>
                    <a:pt x="3787" y="1153"/>
                    <a:pt x="4281" y="1218"/>
                    <a:pt x="4401" y="1218"/>
                  </a:cubicBezTo>
                  <a:cubicBezTo>
                    <a:pt x="4419" y="1218"/>
                    <a:pt x="4428" y="1216"/>
                    <a:pt x="4428" y="1213"/>
                  </a:cubicBezTo>
                  <a:cubicBezTo>
                    <a:pt x="4451" y="1190"/>
                    <a:pt x="3880" y="1076"/>
                    <a:pt x="3333" y="916"/>
                  </a:cubicBezTo>
                  <a:cubicBezTo>
                    <a:pt x="2785" y="757"/>
                    <a:pt x="2237" y="574"/>
                    <a:pt x="2237" y="574"/>
                  </a:cubicBezTo>
                  <a:lnTo>
                    <a:pt x="1141" y="254"/>
                  </a:lnTo>
                  <a:cubicBezTo>
                    <a:pt x="634" y="128"/>
                    <a:pt x="108"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450;p38"/>
            <p:cNvSpPr/>
            <p:nvPr/>
          </p:nvSpPr>
          <p:spPr>
            <a:xfrm>
              <a:off x="6475551" y="1295110"/>
              <a:ext cx="84222" cy="191811"/>
            </a:xfrm>
            <a:custGeom>
              <a:avLst/>
              <a:gdLst/>
              <a:ahLst/>
              <a:cxnLst/>
              <a:rect l="l" t="t" r="r" b="b"/>
              <a:pathLst>
                <a:path w="2626" h="5981" extrusionOk="0">
                  <a:moveTo>
                    <a:pt x="1279" y="1"/>
                  </a:moveTo>
                  <a:lnTo>
                    <a:pt x="822" y="46"/>
                  </a:lnTo>
                  <a:cubicBezTo>
                    <a:pt x="982" y="274"/>
                    <a:pt x="2557" y="2899"/>
                    <a:pt x="0" y="5981"/>
                  </a:cubicBezTo>
                  <a:lnTo>
                    <a:pt x="548" y="5935"/>
                  </a:lnTo>
                  <a:cubicBezTo>
                    <a:pt x="2625" y="3150"/>
                    <a:pt x="1621" y="685"/>
                    <a:pt x="12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451;p38"/>
            <p:cNvSpPr/>
            <p:nvPr/>
          </p:nvSpPr>
          <p:spPr>
            <a:xfrm>
              <a:off x="6519457" y="1290716"/>
              <a:ext cx="84960" cy="191811"/>
            </a:xfrm>
            <a:custGeom>
              <a:avLst/>
              <a:gdLst/>
              <a:ahLst/>
              <a:cxnLst/>
              <a:rect l="l" t="t" r="r" b="b"/>
              <a:pathLst>
                <a:path w="2649" h="5981" extrusionOk="0">
                  <a:moveTo>
                    <a:pt x="1279" y="1"/>
                  </a:moveTo>
                  <a:lnTo>
                    <a:pt x="845" y="46"/>
                  </a:lnTo>
                  <a:cubicBezTo>
                    <a:pt x="1005" y="297"/>
                    <a:pt x="2557" y="2922"/>
                    <a:pt x="1" y="5981"/>
                  </a:cubicBezTo>
                  <a:lnTo>
                    <a:pt x="549" y="5935"/>
                  </a:lnTo>
                  <a:cubicBezTo>
                    <a:pt x="2649" y="3151"/>
                    <a:pt x="1644" y="708"/>
                    <a:pt x="12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452;p38"/>
            <p:cNvSpPr/>
            <p:nvPr/>
          </p:nvSpPr>
          <p:spPr>
            <a:xfrm>
              <a:off x="6061222" y="1333916"/>
              <a:ext cx="84928" cy="191811"/>
            </a:xfrm>
            <a:custGeom>
              <a:avLst/>
              <a:gdLst/>
              <a:ahLst/>
              <a:cxnLst/>
              <a:rect l="l" t="t" r="r" b="b"/>
              <a:pathLst>
                <a:path w="2648" h="5981" extrusionOk="0">
                  <a:moveTo>
                    <a:pt x="1278" y="0"/>
                  </a:moveTo>
                  <a:lnTo>
                    <a:pt x="845" y="23"/>
                  </a:lnTo>
                  <a:cubicBezTo>
                    <a:pt x="1004" y="274"/>
                    <a:pt x="2557" y="2899"/>
                    <a:pt x="0" y="5981"/>
                  </a:cubicBezTo>
                  <a:lnTo>
                    <a:pt x="548" y="5912"/>
                  </a:lnTo>
                  <a:cubicBezTo>
                    <a:pt x="2648" y="3150"/>
                    <a:pt x="1644" y="685"/>
                    <a:pt x="12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453;p38"/>
            <p:cNvSpPr/>
            <p:nvPr/>
          </p:nvSpPr>
          <p:spPr>
            <a:xfrm>
              <a:off x="6016547" y="1337572"/>
              <a:ext cx="84960" cy="191811"/>
            </a:xfrm>
            <a:custGeom>
              <a:avLst/>
              <a:gdLst/>
              <a:ahLst/>
              <a:cxnLst/>
              <a:rect l="l" t="t" r="r" b="b"/>
              <a:pathLst>
                <a:path w="2649" h="5981" extrusionOk="0">
                  <a:moveTo>
                    <a:pt x="1279" y="0"/>
                  </a:moveTo>
                  <a:lnTo>
                    <a:pt x="845" y="46"/>
                  </a:lnTo>
                  <a:cubicBezTo>
                    <a:pt x="1005" y="297"/>
                    <a:pt x="2557" y="2922"/>
                    <a:pt x="1" y="5981"/>
                  </a:cubicBezTo>
                  <a:lnTo>
                    <a:pt x="571" y="5935"/>
                  </a:lnTo>
                  <a:cubicBezTo>
                    <a:pt x="2649" y="3150"/>
                    <a:pt x="1644" y="708"/>
                    <a:pt x="12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454;p38"/>
            <p:cNvSpPr/>
            <p:nvPr/>
          </p:nvSpPr>
          <p:spPr>
            <a:xfrm>
              <a:off x="5592693" y="1074044"/>
              <a:ext cx="1024941" cy="291356"/>
            </a:xfrm>
            <a:custGeom>
              <a:avLst/>
              <a:gdLst/>
              <a:ahLst/>
              <a:cxnLst/>
              <a:rect l="l" t="t" r="r" b="b"/>
              <a:pathLst>
                <a:path w="31957" h="9085" extrusionOk="0">
                  <a:moveTo>
                    <a:pt x="20840" y="0"/>
                  </a:moveTo>
                  <a:lnTo>
                    <a:pt x="1" y="1872"/>
                  </a:lnTo>
                  <a:cubicBezTo>
                    <a:pt x="2443" y="4155"/>
                    <a:pt x="435" y="6574"/>
                    <a:pt x="435" y="6574"/>
                  </a:cubicBezTo>
                  <a:lnTo>
                    <a:pt x="8218" y="9085"/>
                  </a:lnTo>
                  <a:lnTo>
                    <a:pt x="28966" y="7145"/>
                  </a:lnTo>
                  <a:cubicBezTo>
                    <a:pt x="31956" y="3630"/>
                    <a:pt x="29309" y="1187"/>
                    <a:pt x="29309" y="1187"/>
                  </a:cubicBezTo>
                  <a:lnTo>
                    <a:pt x="208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455;p38"/>
            <p:cNvSpPr/>
            <p:nvPr/>
          </p:nvSpPr>
          <p:spPr>
            <a:xfrm>
              <a:off x="5592693" y="1074044"/>
              <a:ext cx="1024941" cy="291356"/>
            </a:xfrm>
            <a:custGeom>
              <a:avLst/>
              <a:gdLst/>
              <a:ahLst/>
              <a:cxnLst/>
              <a:rect l="l" t="t" r="r" b="b"/>
              <a:pathLst>
                <a:path w="31957" h="9085" extrusionOk="0">
                  <a:moveTo>
                    <a:pt x="20840" y="0"/>
                  </a:moveTo>
                  <a:lnTo>
                    <a:pt x="10272" y="936"/>
                  </a:lnTo>
                  <a:lnTo>
                    <a:pt x="1" y="1872"/>
                  </a:lnTo>
                  <a:cubicBezTo>
                    <a:pt x="24" y="1895"/>
                    <a:pt x="69" y="1940"/>
                    <a:pt x="115" y="1963"/>
                  </a:cubicBezTo>
                  <a:lnTo>
                    <a:pt x="7602" y="3219"/>
                  </a:lnTo>
                  <a:cubicBezTo>
                    <a:pt x="7602" y="3219"/>
                    <a:pt x="12441" y="5250"/>
                    <a:pt x="8218" y="9085"/>
                  </a:cubicBezTo>
                  <a:lnTo>
                    <a:pt x="28966" y="7145"/>
                  </a:lnTo>
                  <a:cubicBezTo>
                    <a:pt x="31956" y="3630"/>
                    <a:pt x="29309" y="1187"/>
                    <a:pt x="29309" y="1187"/>
                  </a:cubicBezTo>
                  <a:lnTo>
                    <a:pt x="2084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456;p38"/>
            <p:cNvSpPr/>
            <p:nvPr/>
          </p:nvSpPr>
          <p:spPr>
            <a:xfrm>
              <a:off x="5592693" y="1074044"/>
              <a:ext cx="941488" cy="104709"/>
            </a:xfrm>
            <a:custGeom>
              <a:avLst/>
              <a:gdLst/>
              <a:ahLst/>
              <a:cxnLst/>
              <a:rect l="l" t="t" r="r" b="b"/>
              <a:pathLst>
                <a:path w="29355" h="3265" extrusionOk="0">
                  <a:moveTo>
                    <a:pt x="20840" y="0"/>
                  </a:moveTo>
                  <a:lnTo>
                    <a:pt x="10272" y="936"/>
                  </a:lnTo>
                  <a:lnTo>
                    <a:pt x="1" y="1872"/>
                  </a:lnTo>
                  <a:cubicBezTo>
                    <a:pt x="24" y="1895"/>
                    <a:pt x="69" y="1940"/>
                    <a:pt x="115" y="1963"/>
                  </a:cubicBezTo>
                  <a:lnTo>
                    <a:pt x="7602" y="3219"/>
                  </a:lnTo>
                  <a:cubicBezTo>
                    <a:pt x="7602" y="3219"/>
                    <a:pt x="7647" y="3242"/>
                    <a:pt x="7716" y="3264"/>
                  </a:cubicBezTo>
                  <a:lnTo>
                    <a:pt x="29354" y="1256"/>
                  </a:lnTo>
                  <a:cubicBezTo>
                    <a:pt x="29332" y="1210"/>
                    <a:pt x="29309" y="1187"/>
                    <a:pt x="29309" y="1187"/>
                  </a:cubicBezTo>
                  <a:lnTo>
                    <a:pt x="20840"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457;p38"/>
            <p:cNvSpPr/>
            <p:nvPr/>
          </p:nvSpPr>
          <p:spPr>
            <a:xfrm>
              <a:off x="5592693" y="1112112"/>
              <a:ext cx="941488" cy="66641"/>
            </a:xfrm>
            <a:custGeom>
              <a:avLst/>
              <a:gdLst/>
              <a:ahLst/>
              <a:cxnLst/>
              <a:rect l="l" t="t" r="r" b="b"/>
              <a:pathLst>
                <a:path w="29355" h="2078" extrusionOk="0">
                  <a:moveTo>
                    <a:pt x="29309" y="0"/>
                  </a:moveTo>
                  <a:lnTo>
                    <a:pt x="1" y="685"/>
                  </a:lnTo>
                  <a:cubicBezTo>
                    <a:pt x="24" y="708"/>
                    <a:pt x="69" y="753"/>
                    <a:pt x="115" y="776"/>
                  </a:cubicBezTo>
                  <a:lnTo>
                    <a:pt x="7602" y="2032"/>
                  </a:lnTo>
                  <a:cubicBezTo>
                    <a:pt x="7602" y="2032"/>
                    <a:pt x="7647" y="2055"/>
                    <a:pt x="7716" y="2077"/>
                  </a:cubicBezTo>
                  <a:lnTo>
                    <a:pt x="29354" y="69"/>
                  </a:lnTo>
                  <a:cubicBezTo>
                    <a:pt x="29332" y="23"/>
                    <a:pt x="29309" y="0"/>
                    <a:pt x="29309"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458;p38"/>
            <p:cNvSpPr/>
            <p:nvPr/>
          </p:nvSpPr>
          <p:spPr>
            <a:xfrm>
              <a:off x="5898685" y="1165543"/>
              <a:ext cx="671342" cy="144251"/>
            </a:xfrm>
            <a:custGeom>
              <a:avLst/>
              <a:gdLst/>
              <a:ahLst/>
              <a:cxnLst/>
              <a:rect l="l" t="t" r="r" b="b"/>
              <a:pathLst>
                <a:path w="20932" h="4498" extrusionOk="0">
                  <a:moveTo>
                    <a:pt x="20704" y="1"/>
                  </a:moveTo>
                  <a:lnTo>
                    <a:pt x="1" y="1941"/>
                  </a:lnTo>
                  <a:cubicBezTo>
                    <a:pt x="412" y="2580"/>
                    <a:pt x="594" y="3447"/>
                    <a:pt x="92" y="4497"/>
                  </a:cubicBezTo>
                  <a:lnTo>
                    <a:pt x="20498" y="2580"/>
                  </a:lnTo>
                  <a:cubicBezTo>
                    <a:pt x="20932" y="1575"/>
                    <a:pt x="20909" y="685"/>
                    <a:pt x="20704"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459;p38"/>
            <p:cNvSpPr/>
            <p:nvPr/>
          </p:nvSpPr>
          <p:spPr>
            <a:xfrm>
              <a:off x="5611006" y="1154575"/>
              <a:ext cx="276754" cy="183761"/>
            </a:xfrm>
            <a:custGeom>
              <a:avLst/>
              <a:gdLst/>
              <a:ahLst/>
              <a:cxnLst/>
              <a:rect l="l" t="t" r="r" b="b"/>
              <a:pathLst>
                <a:path w="8629" h="5730" extrusionOk="0">
                  <a:moveTo>
                    <a:pt x="1" y="0"/>
                  </a:moveTo>
                  <a:cubicBezTo>
                    <a:pt x="1028" y="1415"/>
                    <a:pt x="594" y="2785"/>
                    <a:pt x="206" y="3515"/>
                  </a:cubicBezTo>
                  <a:lnTo>
                    <a:pt x="7191" y="5729"/>
                  </a:lnTo>
                  <a:cubicBezTo>
                    <a:pt x="7191" y="5729"/>
                    <a:pt x="7944" y="5615"/>
                    <a:pt x="8286" y="3949"/>
                  </a:cubicBezTo>
                  <a:cubicBezTo>
                    <a:pt x="8629" y="2305"/>
                    <a:pt x="7031" y="1507"/>
                    <a:pt x="7031" y="1507"/>
                  </a:cubicBezTo>
                  <a:cubicBezTo>
                    <a:pt x="7031" y="1507"/>
                    <a:pt x="1713" y="41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460;p38"/>
            <p:cNvSpPr/>
            <p:nvPr/>
          </p:nvSpPr>
          <p:spPr>
            <a:xfrm>
              <a:off x="5611006" y="1154575"/>
              <a:ext cx="276754" cy="178630"/>
            </a:xfrm>
            <a:custGeom>
              <a:avLst/>
              <a:gdLst/>
              <a:ahLst/>
              <a:cxnLst/>
              <a:rect l="l" t="t" r="r" b="b"/>
              <a:pathLst>
                <a:path w="8629" h="5570" extrusionOk="0">
                  <a:moveTo>
                    <a:pt x="1" y="0"/>
                  </a:moveTo>
                  <a:lnTo>
                    <a:pt x="1" y="0"/>
                  </a:lnTo>
                  <a:cubicBezTo>
                    <a:pt x="138" y="183"/>
                    <a:pt x="229" y="343"/>
                    <a:pt x="320" y="525"/>
                  </a:cubicBezTo>
                  <a:lnTo>
                    <a:pt x="6985" y="2054"/>
                  </a:lnTo>
                  <a:cubicBezTo>
                    <a:pt x="6985" y="2054"/>
                    <a:pt x="8355" y="4063"/>
                    <a:pt x="7487" y="5569"/>
                  </a:cubicBezTo>
                  <a:cubicBezTo>
                    <a:pt x="7738" y="5387"/>
                    <a:pt x="8081" y="4930"/>
                    <a:pt x="8286" y="3949"/>
                  </a:cubicBezTo>
                  <a:cubicBezTo>
                    <a:pt x="8629" y="2305"/>
                    <a:pt x="7031" y="1507"/>
                    <a:pt x="7031" y="1507"/>
                  </a:cubicBezTo>
                  <a:cubicBezTo>
                    <a:pt x="7031" y="1507"/>
                    <a:pt x="1713" y="411"/>
                    <a:pt x="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461;p38"/>
            <p:cNvSpPr/>
            <p:nvPr/>
          </p:nvSpPr>
          <p:spPr>
            <a:xfrm>
              <a:off x="5624187" y="1177249"/>
              <a:ext cx="174988" cy="39767"/>
            </a:xfrm>
            <a:custGeom>
              <a:avLst/>
              <a:gdLst/>
              <a:ahLst/>
              <a:cxnLst/>
              <a:rect l="l" t="t" r="r" b="b"/>
              <a:pathLst>
                <a:path w="5456" h="1240" extrusionOk="0">
                  <a:moveTo>
                    <a:pt x="0" y="1"/>
                  </a:moveTo>
                  <a:cubicBezTo>
                    <a:pt x="23" y="46"/>
                    <a:pt x="23" y="92"/>
                    <a:pt x="46" y="138"/>
                  </a:cubicBezTo>
                  <a:cubicBezTo>
                    <a:pt x="160" y="183"/>
                    <a:pt x="297" y="206"/>
                    <a:pt x="411" y="229"/>
                  </a:cubicBezTo>
                  <a:cubicBezTo>
                    <a:pt x="1233" y="434"/>
                    <a:pt x="2055" y="640"/>
                    <a:pt x="2055" y="640"/>
                  </a:cubicBezTo>
                  <a:lnTo>
                    <a:pt x="3744" y="959"/>
                  </a:lnTo>
                  <a:cubicBezTo>
                    <a:pt x="4178" y="1028"/>
                    <a:pt x="4588" y="1119"/>
                    <a:pt x="4908" y="1165"/>
                  </a:cubicBezTo>
                  <a:cubicBezTo>
                    <a:pt x="5169" y="1202"/>
                    <a:pt x="5369" y="1239"/>
                    <a:pt x="5434" y="1239"/>
                  </a:cubicBezTo>
                  <a:cubicBezTo>
                    <a:pt x="5448" y="1239"/>
                    <a:pt x="5456" y="1237"/>
                    <a:pt x="5456" y="1233"/>
                  </a:cubicBezTo>
                  <a:cubicBezTo>
                    <a:pt x="5456" y="1210"/>
                    <a:pt x="5250" y="1165"/>
                    <a:pt x="4931" y="1096"/>
                  </a:cubicBezTo>
                  <a:cubicBezTo>
                    <a:pt x="4611" y="1005"/>
                    <a:pt x="4200" y="914"/>
                    <a:pt x="3789" y="822"/>
                  </a:cubicBezTo>
                  <a:cubicBezTo>
                    <a:pt x="2945" y="640"/>
                    <a:pt x="2100" y="434"/>
                    <a:pt x="2100" y="434"/>
                  </a:cubicBezTo>
                  <a:cubicBezTo>
                    <a:pt x="2100" y="434"/>
                    <a:pt x="1279" y="275"/>
                    <a:pt x="434" y="92"/>
                  </a:cubicBezTo>
                  <a:cubicBezTo>
                    <a:pt x="297" y="69"/>
                    <a:pt x="137" y="4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462;p38"/>
            <p:cNvSpPr/>
            <p:nvPr/>
          </p:nvSpPr>
          <p:spPr>
            <a:xfrm>
              <a:off x="5742049" y="1224842"/>
              <a:ext cx="136180" cy="45411"/>
            </a:xfrm>
            <a:custGeom>
              <a:avLst/>
              <a:gdLst/>
              <a:ahLst/>
              <a:cxnLst/>
              <a:rect l="l" t="t" r="r" b="b"/>
              <a:pathLst>
                <a:path w="4246" h="1416" extrusionOk="0">
                  <a:moveTo>
                    <a:pt x="0" y="0"/>
                  </a:moveTo>
                  <a:cubicBezTo>
                    <a:pt x="0" y="23"/>
                    <a:pt x="160" y="92"/>
                    <a:pt x="388" y="183"/>
                  </a:cubicBezTo>
                  <a:cubicBezTo>
                    <a:pt x="639" y="297"/>
                    <a:pt x="959" y="411"/>
                    <a:pt x="1301" y="548"/>
                  </a:cubicBezTo>
                  <a:cubicBezTo>
                    <a:pt x="1941" y="799"/>
                    <a:pt x="2625" y="1005"/>
                    <a:pt x="2625" y="1005"/>
                  </a:cubicBezTo>
                  <a:cubicBezTo>
                    <a:pt x="2625" y="1005"/>
                    <a:pt x="2785" y="1050"/>
                    <a:pt x="3036" y="1142"/>
                  </a:cubicBezTo>
                  <a:cubicBezTo>
                    <a:pt x="3287" y="1210"/>
                    <a:pt x="3630" y="1279"/>
                    <a:pt x="3972" y="1370"/>
                  </a:cubicBezTo>
                  <a:cubicBezTo>
                    <a:pt x="4063" y="1370"/>
                    <a:pt x="4155" y="1393"/>
                    <a:pt x="4246" y="1416"/>
                  </a:cubicBezTo>
                  <a:cubicBezTo>
                    <a:pt x="4246" y="1370"/>
                    <a:pt x="4246" y="1324"/>
                    <a:pt x="4246" y="1301"/>
                  </a:cubicBezTo>
                  <a:cubicBezTo>
                    <a:pt x="4177" y="1279"/>
                    <a:pt x="4086" y="1256"/>
                    <a:pt x="4018" y="1233"/>
                  </a:cubicBezTo>
                  <a:cubicBezTo>
                    <a:pt x="3675" y="1119"/>
                    <a:pt x="3333" y="1027"/>
                    <a:pt x="3082" y="959"/>
                  </a:cubicBezTo>
                  <a:cubicBezTo>
                    <a:pt x="2854" y="868"/>
                    <a:pt x="2671" y="822"/>
                    <a:pt x="2671" y="822"/>
                  </a:cubicBezTo>
                  <a:cubicBezTo>
                    <a:pt x="2671" y="822"/>
                    <a:pt x="2009" y="617"/>
                    <a:pt x="1347" y="411"/>
                  </a:cubicBezTo>
                  <a:cubicBezTo>
                    <a:pt x="1005" y="297"/>
                    <a:pt x="685" y="206"/>
                    <a:pt x="434" y="114"/>
                  </a:cubicBezTo>
                  <a:cubicBezTo>
                    <a:pt x="183" y="46"/>
                    <a:pt x="0"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463;p38"/>
            <p:cNvSpPr/>
            <p:nvPr/>
          </p:nvSpPr>
          <p:spPr>
            <a:xfrm>
              <a:off x="5631499" y="1210924"/>
              <a:ext cx="174988" cy="51472"/>
            </a:xfrm>
            <a:custGeom>
              <a:avLst/>
              <a:gdLst/>
              <a:ahLst/>
              <a:cxnLst/>
              <a:rect l="l" t="t" r="r" b="b"/>
              <a:pathLst>
                <a:path w="5456" h="1605" extrusionOk="0">
                  <a:moveTo>
                    <a:pt x="1" y="1"/>
                  </a:moveTo>
                  <a:cubicBezTo>
                    <a:pt x="1" y="69"/>
                    <a:pt x="1" y="115"/>
                    <a:pt x="1" y="160"/>
                  </a:cubicBezTo>
                  <a:cubicBezTo>
                    <a:pt x="69" y="183"/>
                    <a:pt x="138" y="206"/>
                    <a:pt x="183" y="229"/>
                  </a:cubicBezTo>
                  <a:cubicBezTo>
                    <a:pt x="1051" y="503"/>
                    <a:pt x="1918" y="777"/>
                    <a:pt x="1918" y="777"/>
                  </a:cubicBezTo>
                  <a:cubicBezTo>
                    <a:pt x="1918" y="777"/>
                    <a:pt x="2785" y="1005"/>
                    <a:pt x="3676" y="1233"/>
                  </a:cubicBezTo>
                  <a:cubicBezTo>
                    <a:pt x="4109" y="1325"/>
                    <a:pt x="4543" y="1416"/>
                    <a:pt x="4885" y="1507"/>
                  </a:cubicBezTo>
                  <a:cubicBezTo>
                    <a:pt x="5148" y="1563"/>
                    <a:pt x="5349" y="1604"/>
                    <a:pt x="5412" y="1604"/>
                  </a:cubicBezTo>
                  <a:cubicBezTo>
                    <a:pt x="5426" y="1604"/>
                    <a:pt x="5433" y="1602"/>
                    <a:pt x="5433" y="1598"/>
                  </a:cubicBezTo>
                  <a:cubicBezTo>
                    <a:pt x="5456" y="1576"/>
                    <a:pt x="5228" y="1507"/>
                    <a:pt x="4908" y="1416"/>
                  </a:cubicBezTo>
                  <a:cubicBezTo>
                    <a:pt x="4566" y="1325"/>
                    <a:pt x="4132" y="1210"/>
                    <a:pt x="3698" y="1096"/>
                  </a:cubicBezTo>
                  <a:cubicBezTo>
                    <a:pt x="2831" y="845"/>
                    <a:pt x="1964" y="594"/>
                    <a:pt x="1964" y="594"/>
                  </a:cubicBezTo>
                  <a:cubicBezTo>
                    <a:pt x="1964" y="594"/>
                    <a:pt x="1096" y="343"/>
                    <a:pt x="229" y="92"/>
                  </a:cubicBezTo>
                  <a:cubicBezTo>
                    <a:pt x="161" y="69"/>
                    <a:pt x="69" y="4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464;p38"/>
            <p:cNvSpPr/>
            <p:nvPr/>
          </p:nvSpPr>
          <p:spPr>
            <a:xfrm>
              <a:off x="5682012" y="1259158"/>
              <a:ext cx="142049" cy="39061"/>
            </a:xfrm>
            <a:custGeom>
              <a:avLst/>
              <a:gdLst/>
              <a:ahLst/>
              <a:cxnLst/>
              <a:rect l="l" t="t" r="r" b="b"/>
              <a:pathLst>
                <a:path w="4429" h="1218" extrusionOk="0">
                  <a:moveTo>
                    <a:pt x="10" y="1"/>
                  </a:moveTo>
                  <a:cubicBezTo>
                    <a:pt x="4" y="1"/>
                    <a:pt x="1" y="1"/>
                    <a:pt x="1" y="3"/>
                  </a:cubicBezTo>
                  <a:cubicBezTo>
                    <a:pt x="1" y="26"/>
                    <a:pt x="526" y="209"/>
                    <a:pt x="1073" y="391"/>
                  </a:cubicBezTo>
                  <a:cubicBezTo>
                    <a:pt x="1621" y="597"/>
                    <a:pt x="2169" y="756"/>
                    <a:pt x="2169" y="756"/>
                  </a:cubicBezTo>
                  <a:cubicBezTo>
                    <a:pt x="2169" y="756"/>
                    <a:pt x="2717" y="916"/>
                    <a:pt x="3288" y="1053"/>
                  </a:cubicBezTo>
                  <a:cubicBezTo>
                    <a:pt x="3765" y="1152"/>
                    <a:pt x="4259" y="1217"/>
                    <a:pt x="4394" y="1217"/>
                  </a:cubicBezTo>
                  <a:cubicBezTo>
                    <a:pt x="4414" y="1217"/>
                    <a:pt x="4426" y="1216"/>
                    <a:pt x="4429" y="1213"/>
                  </a:cubicBezTo>
                  <a:cubicBezTo>
                    <a:pt x="4429" y="1190"/>
                    <a:pt x="3858" y="1076"/>
                    <a:pt x="3310" y="916"/>
                  </a:cubicBezTo>
                  <a:cubicBezTo>
                    <a:pt x="2763" y="756"/>
                    <a:pt x="2238" y="574"/>
                    <a:pt x="2238" y="574"/>
                  </a:cubicBezTo>
                  <a:lnTo>
                    <a:pt x="1119" y="254"/>
                  </a:lnTo>
                  <a:cubicBezTo>
                    <a:pt x="612" y="127"/>
                    <a:pt x="85" y="1"/>
                    <a:pt x="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465;p38"/>
            <p:cNvSpPr/>
            <p:nvPr/>
          </p:nvSpPr>
          <p:spPr>
            <a:xfrm>
              <a:off x="6384757" y="1124556"/>
              <a:ext cx="84960" cy="191811"/>
            </a:xfrm>
            <a:custGeom>
              <a:avLst/>
              <a:gdLst/>
              <a:ahLst/>
              <a:cxnLst/>
              <a:rect l="l" t="t" r="r" b="b"/>
              <a:pathLst>
                <a:path w="2649" h="5981" extrusionOk="0">
                  <a:moveTo>
                    <a:pt x="1279" y="0"/>
                  </a:moveTo>
                  <a:lnTo>
                    <a:pt x="846" y="46"/>
                  </a:lnTo>
                  <a:cubicBezTo>
                    <a:pt x="982" y="274"/>
                    <a:pt x="2557" y="2899"/>
                    <a:pt x="1" y="5981"/>
                  </a:cubicBezTo>
                  <a:lnTo>
                    <a:pt x="549" y="5935"/>
                  </a:lnTo>
                  <a:cubicBezTo>
                    <a:pt x="2649" y="3150"/>
                    <a:pt x="1644" y="685"/>
                    <a:pt x="1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466;p38"/>
            <p:cNvSpPr/>
            <p:nvPr/>
          </p:nvSpPr>
          <p:spPr>
            <a:xfrm>
              <a:off x="6428695" y="1120162"/>
              <a:ext cx="84960" cy="191811"/>
            </a:xfrm>
            <a:custGeom>
              <a:avLst/>
              <a:gdLst/>
              <a:ahLst/>
              <a:cxnLst/>
              <a:rect l="l" t="t" r="r" b="b"/>
              <a:pathLst>
                <a:path w="2649" h="5981" extrusionOk="0">
                  <a:moveTo>
                    <a:pt x="1279" y="0"/>
                  </a:moveTo>
                  <a:lnTo>
                    <a:pt x="845" y="46"/>
                  </a:lnTo>
                  <a:cubicBezTo>
                    <a:pt x="1005" y="297"/>
                    <a:pt x="2557" y="2922"/>
                    <a:pt x="0" y="5981"/>
                  </a:cubicBezTo>
                  <a:lnTo>
                    <a:pt x="571" y="5935"/>
                  </a:lnTo>
                  <a:cubicBezTo>
                    <a:pt x="2648" y="3150"/>
                    <a:pt x="1644" y="708"/>
                    <a:pt x="1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467;p38"/>
            <p:cNvSpPr/>
            <p:nvPr/>
          </p:nvSpPr>
          <p:spPr>
            <a:xfrm>
              <a:off x="5970429" y="1163362"/>
              <a:ext cx="84960" cy="191811"/>
            </a:xfrm>
            <a:custGeom>
              <a:avLst/>
              <a:gdLst/>
              <a:ahLst/>
              <a:cxnLst/>
              <a:rect l="l" t="t" r="r" b="b"/>
              <a:pathLst>
                <a:path w="2649" h="5981" extrusionOk="0">
                  <a:moveTo>
                    <a:pt x="1279" y="0"/>
                  </a:moveTo>
                  <a:lnTo>
                    <a:pt x="845" y="23"/>
                  </a:lnTo>
                  <a:cubicBezTo>
                    <a:pt x="1005" y="274"/>
                    <a:pt x="2557" y="2899"/>
                    <a:pt x="1" y="5980"/>
                  </a:cubicBezTo>
                  <a:lnTo>
                    <a:pt x="549" y="5912"/>
                  </a:lnTo>
                  <a:cubicBezTo>
                    <a:pt x="2649" y="3150"/>
                    <a:pt x="1644" y="685"/>
                    <a:pt x="1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468;p38"/>
            <p:cNvSpPr/>
            <p:nvPr/>
          </p:nvSpPr>
          <p:spPr>
            <a:xfrm>
              <a:off x="5926523" y="1167018"/>
              <a:ext cx="84222" cy="191811"/>
            </a:xfrm>
            <a:custGeom>
              <a:avLst/>
              <a:gdLst/>
              <a:ahLst/>
              <a:cxnLst/>
              <a:rect l="l" t="t" r="r" b="b"/>
              <a:pathLst>
                <a:path w="2626" h="5981" extrusionOk="0">
                  <a:moveTo>
                    <a:pt x="1279" y="0"/>
                  </a:moveTo>
                  <a:lnTo>
                    <a:pt x="822" y="46"/>
                  </a:lnTo>
                  <a:cubicBezTo>
                    <a:pt x="982" y="297"/>
                    <a:pt x="2557" y="2922"/>
                    <a:pt x="0" y="5980"/>
                  </a:cubicBezTo>
                  <a:lnTo>
                    <a:pt x="548" y="5935"/>
                  </a:lnTo>
                  <a:cubicBezTo>
                    <a:pt x="2625" y="3150"/>
                    <a:pt x="1621" y="708"/>
                    <a:pt x="1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469;p38"/>
            <p:cNvSpPr/>
            <p:nvPr/>
          </p:nvSpPr>
          <p:spPr>
            <a:xfrm>
              <a:off x="6203972" y="992680"/>
              <a:ext cx="122998" cy="132834"/>
            </a:xfrm>
            <a:custGeom>
              <a:avLst/>
              <a:gdLst/>
              <a:ahLst/>
              <a:cxnLst/>
              <a:rect l="l" t="t" r="r" b="b"/>
              <a:pathLst>
                <a:path w="3835" h="4142" extrusionOk="0">
                  <a:moveTo>
                    <a:pt x="2699" y="0"/>
                  </a:moveTo>
                  <a:cubicBezTo>
                    <a:pt x="1444" y="0"/>
                    <a:pt x="0" y="1259"/>
                    <a:pt x="0" y="1259"/>
                  </a:cubicBezTo>
                  <a:cubicBezTo>
                    <a:pt x="0" y="1259"/>
                    <a:pt x="2080" y="4141"/>
                    <a:pt x="2947" y="4141"/>
                  </a:cubicBezTo>
                  <a:cubicBezTo>
                    <a:pt x="2970" y="4141"/>
                    <a:pt x="2992" y="4139"/>
                    <a:pt x="3013" y="4135"/>
                  </a:cubicBezTo>
                  <a:cubicBezTo>
                    <a:pt x="3835" y="3975"/>
                    <a:pt x="3104" y="49"/>
                    <a:pt x="3104" y="49"/>
                  </a:cubicBezTo>
                  <a:cubicBezTo>
                    <a:pt x="2973" y="15"/>
                    <a:pt x="2837" y="0"/>
                    <a:pt x="2699" y="0"/>
                  </a:cubicBezTo>
                  <a:close/>
                </a:path>
              </a:pathLst>
            </a:custGeom>
            <a:solidFill>
              <a:srgbClr val="BF0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470;p38"/>
            <p:cNvSpPr/>
            <p:nvPr/>
          </p:nvSpPr>
          <p:spPr>
            <a:xfrm>
              <a:off x="6203972" y="992680"/>
              <a:ext cx="107635" cy="132834"/>
            </a:xfrm>
            <a:custGeom>
              <a:avLst/>
              <a:gdLst/>
              <a:ahLst/>
              <a:cxnLst/>
              <a:rect l="l" t="t" r="r" b="b"/>
              <a:pathLst>
                <a:path w="3356" h="4142" extrusionOk="0">
                  <a:moveTo>
                    <a:pt x="2699" y="0"/>
                  </a:moveTo>
                  <a:cubicBezTo>
                    <a:pt x="1444" y="0"/>
                    <a:pt x="0" y="1259"/>
                    <a:pt x="0" y="1259"/>
                  </a:cubicBezTo>
                  <a:cubicBezTo>
                    <a:pt x="0" y="1259"/>
                    <a:pt x="2080" y="4141"/>
                    <a:pt x="2947" y="4141"/>
                  </a:cubicBezTo>
                  <a:cubicBezTo>
                    <a:pt x="2970" y="4141"/>
                    <a:pt x="2992" y="4139"/>
                    <a:pt x="3013" y="4135"/>
                  </a:cubicBezTo>
                  <a:cubicBezTo>
                    <a:pt x="3196" y="4089"/>
                    <a:pt x="3310" y="3884"/>
                    <a:pt x="3355" y="3564"/>
                  </a:cubicBezTo>
                  <a:cubicBezTo>
                    <a:pt x="1598" y="3291"/>
                    <a:pt x="1507" y="643"/>
                    <a:pt x="3127" y="186"/>
                  </a:cubicBezTo>
                  <a:cubicBezTo>
                    <a:pt x="3104" y="95"/>
                    <a:pt x="3104" y="49"/>
                    <a:pt x="3104" y="49"/>
                  </a:cubicBezTo>
                  <a:cubicBezTo>
                    <a:pt x="2973" y="15"/>
                    <a:pt x="2837" y="0"/>
                    <a:pt x="2699"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471;p38"/>
            <p:cNvSpPr/>
            <p:nvPr/>
          </p:nvSpPr>
          <p:spPr>
            <a:xfrm>
              <a:off x="6285946" y="559880"/>
              <a:ext cx="57025" cy="36881"/>
            </a:xfrm>
            <a:custGeom>
              <a:avLst/>
              <a:gdLst/>
              <a:ahLst/>
              <a:cxnLst/>
              <a:rect l="l" t="t" r="r" b="b"/>
              <a:pathLst>
                <a:path w="1778" h="1150" extrusionOk="0">
                  <a:moveTo>
                    <a:pt x="814" y="0"/>
                  </a:moveTo>
                  <a:cubicBezTo>
                    <a:pt x="494" y="0"/>
                    <a:pt x="184" y="140"/>
                    <a:pt x="115" y="306"/>
                  </a:cubicBezTo>
                  <a:cubicBezTo>
                    <a:pt x="1" y="580"/>
                    <a:pt x="799" y="945"/>
                    <a:pt x="799" y="945"/>
                  </a:cubicBezTo>
                  <a:cubicBezTo>
                    <a:pt x="1042" y="1090"/>
                    <a:pt x="1223" y="1149"/>
                    <a:pt x="1354" y="1149"/>
                  </a:cubicBezTo>
                  <a:cubicBezTo>
                    <a:pt x="1778" y="1149"/>
                    <a:pt x="1672" y="528"/>
                    <a:pt x="1393" y="214"/>
                  </a:cubicBezTo>
                  <a:cubicBezTo>
                    <a:pt x="1239" y="61"/>
                    <a:pt x="1024" y="0"/>
                    <a:pt x="8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472;p38"/>
            <p:cNvSpPr/>
            <p:nvPr/>
          </p:nvSpPr>
          <p:spPr>
            <a:xfrm>
              <a:off x="6174690" y="566455"/>
              <a:ext cx="207477" cy="128472"/>
            </a:xfrm>
            <a:custGeom>
              <a:avLst/>
              <a:gdLst/>
              <a:ahLst/>
              <a:cxnLst/>
              <a:rect l="l" t="t" r="r" b="b"/>
              <a:pathLst>
                <a:path w="6469" h="4006" extrusionOk="0">
                  <a:moveTo>
                    <a:pt x="2976" y="0"/>
                  </a:moveTo>
                  <a:cubicBezTo>
                    <a:pt x="1768" y="0"/>
                    <a:pt x="560" y="603"/>
                    <a:pt x="342" y="1242"/>
                  </a:cubicBezTo>
                  <a:cubicBezTo>
                    <a:pt x="0" y="2269"/>
                    <a:pt x="2945" y="3410"/>
                    <a:pt x="2945" y="3410"/>
                  </a:cubicBezTo>
                  <a:cubicBezTo>
                    <a:pt x="3763" y="3832"/>
                    <a:pt x="4381" y="4006"/>
                    <a:pt x="4835" y="4006"/>
                  </a:cubicBezTo>
                  <a:cubicBezTo>
                    <a:pt x="6468" y="4006"/>
                    <a:pt x="5952" y="1748"/>
                    <a:pt x="4862" y="694"/>
                  </a:cubicBezTo>
                  <a:cubicBezTo>
                    <a:pt x="4356" y="197"/>
                    <a:pt x="3666" y="0"/>
                    <a:pt x="2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473;p38"/>
            <p:cNvSpPr/>
            <p:nvPr/>
          </p:nvSpPr>
          <p:spPr>
            <a:xfrm>
              <a:off x="6174690" y="566743"/>
              <a:ext cx="188169" cy="128120"/>
            </a:xfrm>
            <a:custGeom>
              <a:avLst/>
              <a:gdLst/>
              <a:ahLst/>
              <a:cxnLst/>
              <a:rect l="l" t="t" r="r" b="b"/>
              <a:pathLst>
                <a:path w="5867" h="3995" extrusionOk="0">
                  <a:moveTo>
                    <a:pt x="2625" y="0"/>
                  </a:moveTo>
                  <a:lnTo>
                    <a:pt x="2625" y="0"/>
                  </a:lnTo>
                  <a:cubicBezTo>
                    <a:pt x="1529" y="115"/>
                    <a:pt x="525" y="662"/>
                    <a:pt x="342" y="1233"/>
                  </a:cubicBezTo>
                  <a:cubicBezTo>
                    <a:pt x="0" y="2260"/>
                    <a:pt x="2945" y="3401"/>
                    <a:pt x="2945" y="3401"/>
                  </a:cubicBezTo>
                  <a:cubicBezTo>
                    <a:pt x="3766" y="3822"/>
                    <a:pt x="4383" y="3994"/>
                    <a:pt x="4835" y="3994"/>
                  </a:cubicBezTo>
                  <a:cubicBezTo>
                    <a:pt x="5464" y="3994"/>
                    <a:pt x="5773" y="3661"/>
                    <a:pt x="5866" y="3196"/>
                  </a:cubicBezTo>
                  <a:lnTo>
                    <a:pt x="5866" y="3196"/>
                  </a:lnTo>
                  <a:cubicBezTo>
                    <a:pt x="5800" y="3207"/>
                    <a:pt x="5729" y="3213"/>
                    <a:pt x="5652" y="3213"/>
                  </a:cubicBezTo>
                  <a:cubicBezTo>
                    <a:pt x="5251" y="3213"/>
                    <a:pt x="4703" y="3058"/>
                    <a:pt x="3995" y="2694"/>
                  </a:cubicBezTo>
                  <a:cubicBezTo>
                    <a:pt x="3995" y="2694"/>
                    <a:pt x="1415" y="1690"/>
                    <a:pt x="1712" y="799"/>
                  </a:cubicBezTo>
                  <a:cubicBezTo>
                    <a:pt x="1803" y="503"/>
                    <a:pt x="2146" y="206"/>
                    <a:pt x="2625"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474;p38"/>
            <p:cNvSpPr/>
            <p:nvPr/>
          </p:nvSpPr>
          <p:spPr>
            <a:xfrm>
              <a:off x="5911866" y="620911"/>
              <a:ext cx="451003" cy="438493"/>
            </a:xfrm>
            <a:custGeom>
              <a:avLst/>
              <a:gdLst/>
              <a:ahLst/>
              <a:cxnLst/>
              <a:rect l="l" t="t" r="r" b="b"/>
              <a:pathLst>
                <a:path w="14062" h="13673" extrusionOk="0">
                  <a:moveTo>
                    <a:pt x="7236" y="1"/>
                  </a:moveTo>
                  <a:cubicBezTo>
                    <a:pt x="3447" y="1"/>
                    <a:pt x="1" y="3196"/>
                    <a:pt x="1" y="6962"/>
                  </a:cubicBezTo>
                  <a:cubicBezTo>
                    <a:pt x="1" y="10751"/>
                    <a:pt x="3447" y="13673"/>
                    <a:pt x="7236" y="13673"/>
                  </a:cubicBezTo>
                  <a:cubicBezTo>
                    <a:pt x="11003" y="13673"/>
                    <a:pt x="14061" y="10614"/>
                    <a:pt x="14061" y="6848"/>
                  </a:cubicBezTo>
                  <a:cubicBezTo>
                    <a:pt x="14061" y="3059"/>
                    <a:pt x="11003" y="1"/>
                    <a:pt x="7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475;p38"/>
            <p:cNvSpPr/>
            <p:nvPr/>
          </p:nvSpPr>
          <p:spPr>
            <a:xfrm>
              <a:off x="5911866" y="620911"/>
              <a:ext cx="379995" cy="438493"/>
            </a:xfrm>
            <a:custGeom>
              <a:avLst/>
              <a:gdLst/>
              <a:ahLst/>
              <a:cxnLst/>
              <a:rect l="l" t="t" r="r" b="b"/>
              <a:pathLst>
                <a:path w="11848" h="13673" extrusionOk="0">
                  <a:moveTo>
                    <a:pt x="7236" y="1"/>
                  </a:moveTo>
                  <a:cubicBezTo>
                    <a:pt x="3447" y="1"/>
                    <a:pt x="1" y="3196"/>
                    <a:pt x="1" y="6962"/>
                  </a:cubicBezTo>
                  <a:cubicBezTo>
                    <a:pt x="1" y="10751"/>
                    <a:pt x="3447" y="13673"/>
                    <a:pt x="7236" y="13673"/>
                  </a:cubicBezTo>
                  <a:cubicBezTo>
                    <a:pt x="8789" y="13673"/>
                    <a:pt x="10204" y="13171"/>
                    <a:pt x="11368" y="12303"/>
                  </a:cubicBezTo>
                  <a:lnTo>
                    <a:pt x="11368" y="12303"/>
                  </a:lnTo>
                  <a:cubicBezTo>
                    <a:pt x="10478" y="12783"/>
                    <a:pt x="9473" y="13034"/>
                    <a:pt x="8423" y="13034"/>
                  </a:cubicBezTo>
                  <a:cubicBezTo>
                    <a:pt x="5022" y="13034"/>
                    <a:pt x="1918" y="10409"/>
                    <a:pt x="1918" y="7008"/>
                  </a:cubicBezTo>
                  <a:cubicBezTo>
                    <a:pt x="1918" y="3607"/>
                    <a:pt x="5022" y="754"/>
                    <a:pt x="8423" y="754"/>
                  </a:cubicBezTo>
                  <a:cubicBezTo>
                    <a:pt x="9679" y="754"/>
                    <a:pt x="10866" y="1142"/>
                    <a:pt x="11847" y="1781"/>
                  </a:cubicBezTo>
                  <a:cubicBezTo>
                    <a:pt x="10637" y="685"/>
                    <a:pt x="9017" y="1"/>
                    <a:pt x="7236" y="1"/>
                  </a:cubicBezTo>
                  <a:close/>
                </a:path>
              </a:pathLst>
            </a:custGeom>
            <a:solidFill>
              <a:srgbClr val="00C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476;p38"/>
            <p:cNvSpPr/>
            <p:nvPr/>
          </p:nvSpPr>
          <p:spPr>
            <a:xfrm>
              <a:off x="5932360" y="932033"/>
              <a:ext cx="344106" cy="127382"/>
            </a:xfrm>
            <a:custGeom>
              <a:avLst/>
              <a:gdLst/>
              <a:ahLst/>
              <a:cxnLst/>
              <a:rect l="l" t="t" r="r" b="b"/>
              <a:pathLst>
                <a:path w="10729" h="3972" extrusionOk="0">
                  <a:moveTo>
                    <a:pt x="1" y="0"/>
                  </a:moveTo>
                  <a:cubicBezTo>
                    <a:pt x="1188" y="2374"/>
                    <a:pt x="3790" y="3972"/>
                    <a:pt x="6597" y="3972"/>
                  </a:cubicBezTo>
                  <a:cubicBezTo>
                    <a:pt x="8150" y="3972"/>
                    <a:pt x="9565" y="3470"/>
                    <a:pt x="10729" y="2602"/>
                  </a:cubicBezTo>
                  <a:lnTo>
                    <a:pt x="10729" y="2602"/>
                  </a:lnTo>
                  <a:cubicBezTo>
                    <a:pt x="9839" y="3082"/>
                    <a:pt x="8834" y="3333"/>
                    <a:pt x="7784" y="3333"/>
                  </a:cubicBezTo>
                  <a:cubicBezTo>
                    <a:pt x="5342" y="3333"/>
                    <a:pt x="3082" y="1986"/>
                    <a:pt x="1987" y="0"/>
                  </a:cubicBezTo>
                  <a:close/>
                </a:path>
              </a:pathLst>
            </a:custGeom>
            <a:solidFill>
              <a:srgbClr val="00C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477;p38"/>
            <p:cNvSpPr/>
            <p:nvPr/>
          </p:nvSpPr>
          <p:spPr>
            <a:xfrm>
              <a:off x="5959460" y="620911"/>
              <a:ext cx="332399" cy="92265"/>
            </a:xfrm>
            <a:custGeom>
              <a:avLst/>
              <a:gdLst/>
              <a:ahLst/>
              <a:cxnLst/>
              <a:rect l="l" t="t" r="r" b="b"/>
              <a:pathLst>
                <a:path w="10364" h="2877" extrusionOk="0">
                  <a:moveTo>
                    <a:pt x="5752" y="1"/>
                  </a:moveTo>
                  <a:cubicBezTo>
                    <a:pt x="3493" y="1"/>
                    <a:pt x="1347" y="1142"/>
                    <a:pt x="0" y="2876"/>
                  </a:cubicBezTo>
                  <a:lnTo>
                    <a:pt x="2146" y="2876"/>
                  </a:lnTo>
                  <a:cubicBezTo>
                    <a:pt x="3356" y="1575"/>
                    <a:pt x="5113" y="754"/>
                    <a:pt x="6939" y="754"/>
                  </a:cubicBezTo>
                  <a:cubicBezTo>
                    <a:pt x="8195" y="754"/>
                    <a:pt x="9382" y="1142"/>
                    <a:pt x="10363" y="1781"/>
                  </a:cubicBezTo>
                  <a:cubicBezTo>
                    <a:pt x="9153" y="685"/>
                    <a:pt x="7533" y="1"/>
                    <a:pt x="5752" y="1"/>
                  </a:cubicBezTo>
                  <a:close/>
                </a:path>
              </a:pathLst>
            </a:custGeom>
            <a:solidFill>
              <a:srgbClr val="00C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478;p38"/>
            <p:cNvSpPr/>
            <p:nvPr/>
          </p:nvSpPr>
          <p:spPr>
            <a:xfrm>
              <a:off x="5911866" y="791465"/>
              <a:ext cx="69597" cy="77641"/>
            </a:xfrm>
            <a:custGeom>
              <a:avLst/>
              <a:gdLst/>
              <a:ahLst/>
              <a:cxnLst/>
              <a:rect l="l" t="t" r="r" b="b"/>
              <a:pathLst>
                <a:path w="2170" h="2421" extrusionOk="0">
                  <a:moveTo>
                    <a:pt x="229" y="1"/>
                  </a:moveTo>
                  <a:cubicBezTo>
                    <a:pt x="92" y="526"/>
                    <a:pt x="1" y="1074"/>
                    <a:pt x="1" y="1644"/>
                  </a:cubicBezTo>
                  <a:cubicBezTo>
                    <a:pt x="1" y="1895"/>
                    <a:pt x="24" y="2169"/>
                    <a:pt x="46" y="2420"/>
                  </a:cubicBezTo>
                  <a:lnTo>
                    <a:pt x="1964" y="2420"/>
                  </a:lnTo>
                  <a:cubicBezTo>
                    <a:pt x="1941" y="2169"/>
                    <a:pt x="1918" y="1941"/>
                    <a:pt x="1918" y="1690"/>
                  </a:cubicBezTo>
                  <a:cubicBezTo>
                    <a:pt x="1918" y="1096"/>
                    <a:pt x="2009" y="549"/>
                    <a:pt x="2169" y="1"/>
                  </a:cubicBezTo>
                  <a:close/>
                </a:path>
              </a:pathLst>
            </a:custGeom>
            <a:solidFill>
              <a:srgbClr val="00C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479;p38"/>
            <p:cNvSpPr/>
            <p:nvPr/>
          </p:nvSpPr>
          <p:spPr>
            <a:xfrm>
              <a:off x="6003366" y="668505"/>
              <a:ext cx="345581" cy="344079"/>
            </a:xfrm>
            <a:custGeom>
              <a:avLst/>
              <a:gdLst/>
              <a:ahLst/>
              <a:cxnLst/>
              <a:rect l="l" t="t" r="r" b="b"/>
              <a:pathLst>
                <a:path w="10775" h="10729" extrusionOk="0">
                  <a:moveTo>
                    <a:pt x="5388" y="0"/>
                  </a:moveTo>
                  <a:cubicBezTo>
                    <a:pt x="2420" y="0"/>
                    <a:pt x="1" y="2397"/>
                    <a:pt x="1" y="5364"/>
                  </a:cubicBezTo>
                  <a:cubicBezTo>
                    <a:pt x="1" y="8309"/>
                    <a:pt x="2420" y="10728"/>
                    <a:pt x="5388" y="10728"/>
                  </a:cubicBezTo>
                  <a:cubicBezTo>
                    <a:pt x="8355" y="10728"/>
                    <a:pt x="10775" y="8309"/>
                    <a:pt x="10775" y="5364"/>
                  </a:cubicBezTo>
                  <a:cubicBezTo>
                    <a:pt x="10775" y="2397"/>
                    <a:pt x="8355" y="0"/>
                    <a:pt x="53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480;p38"/>
            <p:cNvSpPr/>
            <p:nvPr/>
          </p:nvSpPr>
          <p:spPr>
            <a:xfrm>
              <a:off x="6003366" y="693392"/>
              <a:ext cx="345581" cy="319193"/>
            </a:xfrm>
            <a:custGeom>
              <a:avLst/>
              <a:gdLst/>
              <a:ahLst/>
              <a:cxnLst/>
              <a:rect l="l" t="t" r="r" b="b"/>
              <a:pathLst>
                <a:path w="10775" h="9953" extrusionOk="0">
                  <a:moveTo>
                    <a:pt x="2580" y="0"/>
                  </a:moveTo>
                  <a:lnTo>
                    <a:pt x="2580" y="0"/>
                  </a:lnTo>
                  <a:cubicBezTo>
                    <a:pt x="1028" y="936"/>
                    <a:pt x="1" y="2648"/>
                    <a:pt x="1" y="4588"/>
                  </a:cubicBezTo>
                  <a:cubicBezTo>
                    <a:pt x="1" y="7533"/>
                    <a:pt x="2420" y="9952"/>
                    <a:pt x="5388" y="9952"/>
                  </a:cubicBezTo>
                  <a:cubicBezTo>
                    <a:pt x="8355" y="9952"/>
                    <a:pt x="10775" y="7533"/>
                    <a:pt x="10775" y="4588"/>
                  </a:cubicBezTo>
                  <a:cubicBezTo>
                    <a:pt x="10775" y="4497"/>
                    <a:pt x="10775" y="4428"/>
                    <a:pt x="10775" y="4360"/>
                  </a:cubicBezTo>
                  <a:cubicBezTo>
                    <a:pt x="10158" y="6254"/>
                    <a:pt x="8378" y="7624"/>
                    <a:pt x="6278" y="7624"/>
                  </a:cubicBezTo>
                  <a:cubicBezTo>
                    <a:pt x="3676" y="7624"/>
                    <a:pt x="1553" y="5501"/>
                    <a:pt x="1553" y="2922"/>
                  </a:cubicBezTo>
                  <a:cubicBezTo>
                    <a:pt x="1553" y="1826"/>
                    <a:pt x="1941" y="799"/>
                    <a:pt x="2580"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481;p38"/>
            <p:cNvSpPr/>
            <p:nvPr/>
          </p:nvSpPr>
          <p:spPr>
            <a:xfrm>
              <a:off x="6128572" y="668505"/>
              <a:ext cx="220370" cy="342604"/>
            </a:xfrm>
            <a:custGeom>
              <a:avLst/>
              <a:gdLst/>
              <a:ahLst/>
              <a:cxnLst/>
              <a:rect l="l" t="t" r="r" b="b"/>
              <a:pathLst>
                <a:path w="6871" h="10683" extrusionOk="0">
                  <a:moveTo>
                    <a:pt x="1484" y="0"/>
                  </a:moveTo>
                  <a:cubicBezTo>
                    <a:pt x="982" y="0"/>
                    <a:pt x="479" y="69"/>
                    <a:pt x="0" y="206"/>
                  </a:cubicBezTo>
                  <a:cubicBezTo>
                    <a:pt x="228" y="160"/>
                    <a:pt x="434" y="160"/>
                    <a:pt x="639" y="160"/>
                  </a:cubicBezTo>
                  <a:cubicBezTo>
                    <a:pt x="3629" y="160"/>
                    <a:pt x="6049" y="2557"/>
                    <a:pt x="6049" y="5524"/>
                  </a:cubicBezTo>
                  <a:cubicBezTo>
                    <a:pt x="6049" y="7966"/>
                    <a:pt x="4383" y="10043"/>
                    <a:pt x="2123" y="10682"/>
                  </a:cubicBezTo>
                  <a:cubicBezTo>
                    <a:pt x="4793" y="10363"/>
                    <a:pt x="6871" y="8103"/>
                    <a:pt x="6871" y="5364"/>
                  </a:cubicBezTo>
                  <a:cubicBezTo>
                    <a:pt x="6871" y="2397"/>
                    <a:pt x="4451" y="0"/>
                    <a:pt x="14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482;p38"/>
            <p:cNvSpPr/>
            <p:nvPr/>
          </p:nvSpPr>
          <p:spPr>
            <a:xfrm>
              <a:off x="6128572" y="668505"/>
              <a:ext cx="177906" cy="58592"/>
            </a:xfrm>
            <a:custGeom>
              <a:avLst/>
              <a:gdLst/>
              <a:ahLst/>
              <a:cxnLst/>
              <a:rect l="l" t="t" r="r" b="b"/>
              <a:pathLst>
                <a:path w="5547" h="1827" extrusionOk="0">
                  <a:moveTo>
                    <a:pt x="1484" y="0"/>
                  </a:moveTo>
                  <a:cubicBezTo>
                    <a:pt x="982" y="0"/>
                    <a:pt x="479" y="69"/>
                    <a:pt x="0" y="206"/>
                  </a:cubicBezTo>
                  <a:cubicBezTo>
                    <a:pt x="228" y="160"/>
                    <a:pt x="434" y="160"/>
                    <a:pt x="639" y="160"/>
                  </a:cubicBezTo>
                  <a:cubicBezTo>
                    <a:pt x="2191" y="160"/>
                    <a:pt x="3561" y="799"/>
                    <a:pt x="4542" y="1826"/>
                  </a:cubicBezTo>
                  <a:lnTo>
                    <a:pt x="5547" y="1826"/>
                  </a:lnTo>
                  <a:cubicBezTo>
                    <a:pt x="4542" y="708"/>
                    <a:pt x="3104" y="0"/>
                    <a:pt x="1484"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483;p38"/>
            <p:cNvSpPr/>
            <p:nvPr/>
          </p:nvSpPr>
          <p:spPr>
            <a:xfrm>
              <a:off x="6314489" y="793678"/>
              <a:ext cx="34446" cy="71773"/>
            </a:xfrm>
            <a:custGeom>
              <a:avLst/>
              <a:gdLst/>
              <a:ahLst/>
              <a:cxnLst/>
              <a:rect l="l" t="t" r="r" b="b"/>
              <a:pathLst>
                <a:path w="1074" h="2238" extrusionOk="0">
                  <a:moveTo>
                    <a:pt x="1" y="0"/>
                  </a:moveTo>
                  <a:cubicBezTo>
                    <a:pt x="161" y="502"/>
                    <a:pt x="252" y="1050"/>
                    <a:pt x="252" y="1621"/>
                  </a:cubicBezTo>
                  <a:cubicBezTo>
                    <a:pt x="252" y="1826"/>
                    <a:pt x="229" y="2032"/>
                    <a:pt x="206" y="2237"/>
                  </a:cubicBezTo>
                  <a:lnTo>
                    <a:pt x="1028" y="2237"/>
                  </a:lnTo>
                  <a:cubicBezTo>
                    <a:pt x="1051" y="1986"/>
                    <a:pt x="1074" y="1712"/>
                    <a:pt x="1074" y="1461"/>
                  </a:cubicBezTo>
                  <a:cubicBezTo>
                    <a:pt x="1074" y="936"/>
                    <a:pt x="1005" y="457"/>
                    <a:pt x="868"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484;p38"/>
            <p:cNvSpPr/>
            <p:nvPr/>
          </p:nvSpPr>
          <p:spPr>
            <a:xfrm>
              <a:off x="6155640" y="705836"/>
              <a:ext cx="26396" cy="115676"/>
            </a:xfrm>
            <a:custGeom>
              <a:avLst/>
              <a:gdLst/>
              <a:ahLst/>
              <a:cxnLst/>
              <a:rect l="l" t="t" r="r" b="b"/>
              <a:pathLst>
                <a:path w="823" h="3607" extrusionOk="0">
                  <a:moveTo>
                    <a:pt x="160" y="0"/>
                  </a:moveTo>
                  <a:cubicBezTo>
                    <a:pt x="160" y="0"/>
                    <a:pt x="1" y="3447"/>
                    <a:pt x="1" y="3607"/>
                  </a:cubicBezTo>
                  <a:lnTo>
                    <a:pt x="822" y="3607"/>
                  </a:lnTo>
                  <a:lnTo>
                    <a:pt x="1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485;p38"/>
            <p:cNvSpPr/>
            <p:nvPr/>
          </p:nvSpPr>
          <p:spPr>
            <a:xfrm>
              <a:off x="6179084" y="826615"/>
              <a:ext cx="115686" cy="26394"/>
            </a:xfrm>
            <a:custGeom>
              <a:avLst/>
              <a:gdLst/>
              <a:ahLst/>
              <a:cxnLst/>
              <a:rect l="l" t="t" r="r" b="b"/>
              <a:pathLst>
                <a:path w="3607" h="823" extrusionOk="0">
                  <a:moveTo>
                    <a:pt x="0" y="0"/>
                  </a:moveTo>
                  <a:lnTo>
                    <a:pt x="0" y="822"/>
                  </a:lnTo>
                  <a:lnTo>
                    <a:pt x="3606" y="160"/>
                  </a:lnTo>
                  <a:cubicBezTo>
                    <a:pt x="3606" y="160"/>
                    <a:pt x="16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486;p38"/>
            <p:cNvSpPr/>
            <p:nvPr/>
          </p:nvSpPr>
          <p:spPr>
            <a:xfrm>
              <a:off x="6146853" y="816353"/>
              <a:ext cx="45415" cy="45443"/>
            </a:xfrm>
            <a:custGeom>
              <a:avLst/>
              <a:gdLst/>
              <a:ahLst/>
              <a:cxnLst/>
              <a:rect l="l" t="t" r="r" b="b"/>
              <a:pathLst>
                <a:path w="1416" h="1417" extrusionOk="0">
                  <a:moveTo>
                    <a:pt x="708" y="1"/>
                  </a:moveTo>
                  <a:cubicBezTo>
                    <a:pt x="320" y="1"/>
                    <a:pt x="1" y="320"/>
                    <a:pt x="1" y="708"/>
                  </a:cubicBezTo>
                  <a:cubicBezTo>
                    <a:pt x="1" y="1096"/>
                    <a:pt x="320" y="1416"/>
                    <a:pt x="708" y="1416"/>
                  </a:cubicBezTo>
                  <a:cubicBezTo>
                    <a:pt x="1096" y="1416"/>
                    <a:pt x="1416" y="1096"/>
                    <a:pt x="1416" y="708"/>
                  </a:cubicBezTo>
                  <a:cubicBezTo>
                    <a:pt x="1416" y="320"/>
                    <a:pt x="1096" y="1"/>
                    <a:pt x="7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487;p38"/>
            <p:cNvSpPr/>
            <p:nvPr/>
          </p:nvSpPr>
          <p:spPr>
            <a:xfrm>
              <a:off x="6160772" y="822959"/>
              <a:ext cx="24920" cy="24918"/>
            </a:xfrm>
            <a:custGeom>
              <a:avLst/>
              <a:gdLst/>
              <a:ahLst/>
              <a:cxnLst/>
              <a:rect l="l" t="t" r="r" b="b"/>
              <a:pathLst>
                <a:path w="777" h="777" extrusionOk="0">
                  <a:moveTo>
                    <a:pt x="388" y="0"/>
                  </a:moveTo>
                  <a:cubicBezTo>
                    <a:pt x="183" y="0"/>
                    <a:pt x="0" y="183"/>
                    <a:pt x="0" y="388"/>
                  </a:cubicBezTo>
                  <a:cubicBezTo>
                    <a:pt x="0" y="594"/>
                    <a:pt x="183" y="776"/>
                    <a:pt x="388" y="776"/>
                  </a:cubicBezTo>
                  <a:cubicBezTo>
                    <a:pt x="594" y="776"/>
                    <a:pt x="776" y="594"/>
                    <a:pt x="776" y="388"/>
                  </a:cubicBezTo>
                  <a:cubicBezTo>
                    <a:pt x="776" y="183"/>
                    <a:pt x="594" y="0"/>
                    <a:pt x="3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488;p38"/>
            <p:cNvSpPr/>
            <p:nvPr/>
          </p:nvSpPr>
          <p:spPr>
            <a:xfrm>
              <a:off x="5944098" y="627486"/>
              <a:ext cx="146443" cy="108365"/>
            </a:xfrm>
            <a:custGeom>
              <a:avLst/>
              <a:gdLst/>
              <a:ahLst/>
              <a:cxnLst/>
              <a:rect l="l" t="t" r="r" b="b"/>
              <a:pathLst>
                <a:path w="4566" h="3379" extrusionOk="0">
                  <a:moveTo>
                    <a:pt x="4565" y="1"/>
                  </a:moveTo>
                  <a:cubicBezTo>
                    <a:pt x="2671" y="480"/>
                    <a:pt x="1004" y="1713"/>
                    <a:pt x="0" y="3333"/>
                  </a:cubicBezTo>
                  <a:cubicBezTo>
                    <a:pt x="83" y="3365"/>
                    <a:pt x="176" y="3379"/>
                    <a:pt x="275" y="3379"/>
                  </a:cubicBezTo>
                  <a:cubicBezTo>
                    <a:pt x="1270" y="3379"/>
                    <a:pt x="2967" y="1964"/>
                    <a:pt x="2967" y="1964"/>
                  </a:cubicBezTo>
                  <a:cubicBezTo>
                    <a:pt x="3013" y="1918"/>
                    <a:pt x="3082" y="1873"/>
                    <a:pt x="3127" y="1850"/>
                  </a:cubicBezTo>
                  <a:cubicBezTo>
                    <a:pt x="3150" y="1827"/>
                    <a:pt x="3150" y="1827"/>
                    <a:pt x="3173" y="1804"/>
                  </a:cubicBezTo>
                  <a:cubicBezTo>
                    <a:pt x="3219" y="1781"/>
                    <a:pt x="3241" y="1758"/>
                    <a:pt x="3287" y="1736"/>
                  </a:cubicBezTo>
                  <a:cubicBezTo>
                    <a:pt x="3310" y="1713"/>
                    <a:pt x="3310" y="1713"/>
                    <a:pt x="3333" y="1690"/>
                  </a:cubicBezTo>
                  <a:cubicBezTo>
                    <a:pt x="3355" y="1667"/>
                    <a:pt x="3401" y="1644"/>
                    <a:pt x="3424" y="1622"/>
                  </a:cubicBezTo>
                  <a:cubicBezTo>
                    <a:pt x="3447" y="1599"/>
                    <a:pt x="3470" y="1599"/>
                    <a:pt x="3470" y="1576"/>
                  </a:cubicBezTo>
                  <a:cubicBezTo>
                    <a:pt x="3515" y="1553"/>
                    <a:pt x="3538" y="1530"/>
                    <a:pt x="3561" y="1507"/>
                  </a:cubicBezTo>
                  <a:cubicBezTo>
                    <a:pt x="3584" y="1507"/>
                    <a:pt x="3584" y="1485"/>
                    <a:pt x="3607" y="1462"/>
                  </a:cubicBezTo>
                  <a:cubicBezTo>
                    <a:pt x="3629" y="1439"/>
                    <a:pt x="3652" y="1439"/>
                    <a:pt x="3675" y="1416"/>
                  </a:cubicBezTo>
                  <a:cubicBezTo>
                    <a:pt x="3698" y="1393"/>
                    <a:pt x="3721" y="1370"/>
                    <a:pt x="3721" y="1370"/>
                  </a:cubicBezTo>
                  <a:cubicBezTo>
                    <a:pt x="3743" y="1348"/>
                    <a:pt x="3766" y="1325"/>
                    <a:pt x="3789" y="1302"/>
                  </a:cubicBezTo>
                  <a:cubicBezTo>
                    <a:pt x="3812" y="1302"/>
                    <a:pt x="3835" y="1279"/>
                    <a:pt x="3835" y="1256"/>
                  </a:cubicBezTo>
                  <a:cubicBezTo>
                    <a:pt x="3858" y="1234"/>
                    <a:pt x="3880" y="1234"/>
                    <a:pt x="3903" y="1211"/>
                  </a:cubicBezTo>
                  <a:cubicBezTo>
                    <a:pt x="3926" y="1188"/>
                    <a:pt x="3926" y="1165"/>
                    <a:pt x="3949" y="1165"/>
                  </a:cubicBezTo>
                  <a:cubicBezTo>
                    <a:pt x="3972" y="1142"/>
                    <a:pt x="3972" y="1119"/>
                    <a:pt x="3995" y="1097"/>
                  </a:cubicBezTo>
                  <a:cubicBezTo>
                    <a:pt x="4017" y="1097"/>
                    <a:pt x="4017" y="1074"/>
                    <a:pt x="4040" y="1074"/>
                  </a:cubicBezTo>
                  <a:cubicBezTo>
                    <a:pt x="4040" y="1051"/>
                    <a:pt x="4040" y="1051"/>
                    <a:pt x="4040" y="1051"/>
                  </a:cubicBezTo>
                  <a:lnTo>
                    <a:pt x="4063" y="1051"/>
                  </a:lnTo>
                  <a:cubicBezTo>
                    <a:pt x="4063" y="1028"/>
                    <a:pt x="4086" y="1028"/>
                    <a:pt x="4086" y="1005"/>
                  </a:cubicBezTo>
                  <a:cubicBezTo>
                    <a:pt x="4109" y="1005"/>
                    <a:pt x="4109" y="982"/>
                    <a:pt x="4132" y="960"/>
                  </a:cubicBezTo>
                  <a:cubicBezTo>
                    <a:pt x="4132" y="937"/>
                    <a:pt x="4154" y="937"/>
                    <a:pt x="4177" y="914"/>
                  </a:cubicBezTo>
                  <a:cubicBezTo>
                    <a:pt x="4177" y="891"/>
                    <a:pt x="4177" y="891"/>
                    <a:pt x="4200" y="868"/>
                  </a:cubicBezTo>
                  <a:cubicBezTo>
                    <a:pt x="4223" y="845"/>
                    <a:pt x="4223" y="845"/>
                    <a:pt x="4246" y="823"/>
                  </a:cubicBezTo>
                  <a:cubicBezTo>
                    <a:pt x="4246" y="800"/>
                    <a:pt x="4268" y="800"/>
                    <a:pt x="4268" y="777"/>
                  </a:cubicBezTo>
                  <a:cubicBezTo>
                    <a:pt x="4268" y="754"/>
                    <a:pt x="4291" y="754"/>
                    <a:pt x="4314" y="731"/>
                  </a:cubicBezTo>
                  <a:cubicBezTo>
                    <a:pt x="4314" y="709"/>
                    <a:pt x="4314" y="709"/>
                    <a:pt x="4337" y="686"/>
                  </a:cubicBezTo>
                  <a:cubicBezTo>
                    <a:pt x="4337" y="663"/>
                    <a:pt x="4360" y="663"/>
                    <a:pt x="4360" y="640"/>
                  </a:cubicBezTo>
                  <a:cubicBezTo>
                    <a:pt x="4360" y="617"/>
                    <a:pt x="4383" y="617"/>
                    <a:pt x="4383" y="594"/>
                  </a:cubicBezTo>
                  <a:cubicBezTo>
                    <a:pt x="4383" y="572"/>
                    <a:pt x="4405" y="572"/>
                    <a:pt x="4405" y="549"/>
                  </a:cubicBezTo>
                  <a:cubicBezTo>
                    <a:pt x="4405" y="526"/>
                    <a:pt x="4428" y="526"/>
                    <a:pt x="4428" y="503"/>
                  </a:cubicBezTo>
                  <a:cubicBezTo>
                    <a:pt x="4428" y="503"/>
                    <a:pt x="4451" y="480"/>
                    <a:pt x="4451" y="457"/>
                  </a:cubicBezTo>
                  <a:cubicBezTo>
                    <a:pt x="4451" y="457"/>
                    <a:pt x="4451" y="435"/>
                    <a:pt x="4474" y="435"/>
                  </a:cubicBezTo>
                  <a:cubicBezTo>
                    <a:pt x="4474" y="412"/>
                    <a:pt x="4474" y="389"/>
                    <a:pt x="4474" y="389"/>
                  </a:cubicBezTo>
                  <a:cubicBezTo>
                    <a:pt x="4497" y="366"/>
                    <a:pt x="4497" y="366"/>
                    <a:pt x="4497" y="343"/>
                  </a:cubicBezTo>
                  <a:cubicBezTo>
                    <a:pt x="4497" y="320"/>
                    <a:pt x="4497" y="320"/>
                    <a:pt x="4520" y="298"/>
                  </a:cubicBezTo>
                  <a:cubicBezTo>
                    <a:pt x="4520" y="298"/>
                    <a:pt x="4520" y="275"/>
                    <a:pt x="4520" y="275"/>
                  </a:cubicBezTo>
                  <a:cubicBezTo>
                    <a:pt x="4520" y="252"/>
                    <a:pt x="4520" y="229"/>
                    <a:pt x="4542" y="206"/>
                  </a:cubicBezTo>
                  <a:cubicBezTo>
                    <a:pt x="4542" y="206"/>
                    <a:pt x="4542" y="206"/>
                    <a:pt x="4542" y="184"/>
                  </a:cubicBezTo>
                  <a:cubicBezTo>
                    <a:pt x="4542" y="161"/>
                    <a:pt x="4542" y="161"/>
                    <a:pt x="4542" y="138"/>
                  </a:cubicBezTo>
                  <a:cubicBezTo>
                    <a:pt x="4542" y="138"/>
                    <a:pt x="4542" y="115"/>
                    <a:pt x="4542" y="115"/>
                  </a:cubicBezTo>
                  <a:cubicBezTo>
                    <a:pt x="4542" y="92"/>
                    <a:pt x="4542" y="69"/>
                    <a:pt x="4542" y="69"/>
                  </a:cubicBezTo>
                  <a:cubicBezTo>
                    <a:pt x="4542" y="47"/>
                    <a:pt x="4565" y="47"/>
                    <a:pt x="4565" y="47"/>
                  </a:cubicBezTo>
                  <a:cubicBezTo>
                    <a:pt x="4565" y="24"/>
                    <a:pt x="4565" y="24"/>
                    <a:pt x="4565"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489;p38"/>
            <p:cNvSpPr/>
            <p:nvPr/>
          </p:nvSpPr>
          <p:spPr>
            <a:xfrm>
              <a:off x="5903816" y="573927"/>
              <a:ext cx="218542" cy="145951"/>
            </a:xfrm>
            <a:custGeom>
              <a:avLst/>
              <a:gdLst/>
              <a:ahLst/>
              <a:cxnLst/>
              <a:rect l="l" t="t" r="r" b="b"/>
              <a:pathLst>
                <a:path w="6814" h="4551" extrusionOk="0">
                  <a:moveTo>
                    <a:pt x="3424" y="0"/>
                  </a:moveTo>
                  <a:cubicBezTo>
                    <a:pt x="3079" y="0"/>
                    <a:pt x="2733" y="46"/>
                    <a:pt x="2420" y="142"/>
                  </a:cubicBezTo>
                  <a:cubicBezTo>
                    <a:pt x="571" y="712"/>
                    <a:pt x="1" y="3588"/>
                    <a:pt x="731" y="4364"/>
                  </a:cubicBezTo>
                  <a:cubicBezTo>
                    <a:pt x="851" y="4496"/>
                    <a:pt x="1017" y="4550"/>
                    <a:pt x="1211" y="4550"/>
                  </a:cubicBezTo>
                  <a:cubicBezTo>
                    <a:pt x="2198" y="4550"/>
                    <a:pt x="3904" y="3132"/>
                    <a:pt x="3904" y="3132"/>
                  </a:cubicBezTo>
                  <a:cubicBezTo>
                    <a:pt x="6813" y="1154"/>
                    <a:pt x="5144" y="0"/>
                    <a:pt x="34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490;p38"/>
            <p:cNvSpPr/>
            <p:nvPr/>
          </p:nvSpPr>
          <p:spPr>
            <a:xfrm>
              <a:off x="5914079" y="589450"/>
              <a:ext cx="174250" cy="130429"/>
            </a:xfrm>
            <a:custGeom>
              <a:avLst/>
              <a:gdLst/>
              <a:ahLst/>
              <a:cxnLst/>
              <a:rect l="l" t="t" r="r" b="b"/>
              <a:pathLst>
                <a:path w="5433" h="4067" extrusionOk="0">
                  <a:moveTo>
                    <a:pt x="4794" y="0"/>
                  </a:moveTo>
                  <a:lnTo>
                    <a:pt x="4794" y="0"/>
                  </a:lnTo>
                  <a:cubicBezTo>
                    <a:pt x="4657" y="388"/>
                    <a:pt x="4246" y="845"/>
                    <a:pt x="3447" y="1392"/>
                  </a:cubicBezTo>
                  <a:cubicBezTo>
                    <a:pt x="3447" y="1392"/>
                    <a:pt x="1954" y="2645"/>
                    <a:pt x="1095" y="2645"/>
                  </a:cubicBezTo>
                  <a:cubicBezTo>
                    <a:pt x="930" y="2645"/>
                    <a:pt x="788" y="2598"/>
                    <a:pt x="685" y="2488"/>
                  </a:cubicBezTo>
                  <a:cubicBezTo>
                    <a:pt x="480" y="2237"/>
                    <a:pt x="388" y="1803"/>
                    <a:pt x="434" y="1301"/>
                  </a:cubicBezTo>
                  <a:lnTo>
                    <a:pt x="434" y="1301"/>
                  </a:lnTo>
                  <a:cubicBezTo>
                    <a:pt x="0" y="2305"/>
                    <a:pt x="0" y="3447"/>
                    <a:pt x="411" y="3880"/>
                  </a:cubicBezTo>
                  <a:cubicBezTo>
                    <a:pt x="531" y="4012"/>
                    <a:pt x="697" y="4066"/>
                    <a:pt x="891" y="4066"/>
                  </a:cubicBezTo>
                  <a:cubicBezTo>
                    <a:pt x="1878" y="4066"/>
                    <a:pt x="3584" y="2648"/>
                    <a:pt x="3584" y="2648"/>
                  </a:cubicBezTo>
                  <a:cubicBezTo>
                    <a:pt x="5387" y="1415"/>
                    <a:pt x="5433" y="502"/>
                    <a:pt x="4794" y="0"/>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491;p38"/>
            <p:cNvSpPr/>
            <p:nvPr/>
          </p:nvSpPr>
          <p:spPr>
            <a:xfrm>
              <a:off x="5924310" y="577198"/>
              <a:ext cx="61483" cy="41082"/>
            </a:xfrm>
            <a:custGeom>
              <a:avLst/>
              <a:gdLst/>
              <a:ahLst/>
              <a:cxnLst/>
              <a:rect l="l" t="t" r="r" b="b"/>
              <a:pathLst>
                <a:path w="1917" h="1281" extrusionOk="0">
                  <a:moveTo>
                    <a:pt x="962" y="1"/>
                  </a:moveTo>
                  <a:cubicBezTo>
                    <a:pt x="867" y="1"/>
                    <a:pt x="772" y="13"/>
                    <a:pt x="686" y="40"/>
                  </a:cubicBezTo>
                  <a:cubicBezTo>
                    <a:pt x="161" y="199"/>
                    <a:pt x="1" y="1021"/>
                    <a:pt x="206" y="1227"/>
                  </a:cubicBezTo>
                  <a:cubicBezTo>
                    <a:pt x="244" y="1265"/>
                    <a:pt x="294" y="1280"/>
                    <a:pt x="351" y="1280"/>
                  </a:cubicBezTo>
                  <a:cubicBezTo>
                    <a:pt x="637" y="1280"/>
                    <a:pt x="1096" y="884"/>
                    <a:pt x="1096" y="884"/>
                  </a:cubicBezTo>
                  <a:cubicBezTo>
                    <a:pt x="1917" y="331"/>
                    <a:pt x="1445" y="1"/>
                    <a:pt x="9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492;p38"/>
            <p:cNvSpPr/>
            <p:nvPr/>
          </p:nvSpPr>
          <p:spPr>
            <a:xfrm>
              <a:off x="5974085" y="997811"/>
              <a:ext cx="123768" cy="132834"/>
            </a:xfrm>
            <a:custGeom>
              <a:avLst/>
              <a:gdLst/>
              <a:ahLst/>
              <a:cxnLst/>
              <a:rect l="l" t="t" r="r" b="b"/>
              <a:pathLst>
                <a:path w="3859" h="4142" extrusionOk="0">
                  <a:moveTo>
                    <a:pt x="1149" y="0"/>
                  </a:moveTo>
                  <a:cubicBezTo>
                    <a:pt x="1014" y="0"/>
                    <a:pt x="882" y="16"/>
                    <a:pt x="754" y="49"/>
                  </a:cubicBezTo>
                  <a:cubicBezTo>
                    <a:pt x="754" y="49"/>
                    <a:pt x="1" y="3975"/>
                    <a:pt x="823" y="4135"/>
                  </a:cubicBezTo>
                  <a:cubicBezTo>
                    <a:pt x="844" y="4139"/>
                    <a:pt x="866" y="4141"/>
                    <a:pt x="889" y="4141"/>
                  </a:cubicBezTo>
                  <a:cubicBezTo>
                    <a:pt x="1757" y="4141"/>
                    <a:pt x="3858" y="1282"/>
                    <a:pt x="3858" y="1282"/>
                  </a:cubicBezTo>
                  <a:cubicBezTo>
                    <a:pt x="3858" y="1282"/>
                    <a:pt x="2391" y="0"/>
                    <a:pt x="1149" y="0"/>
                  </a:cubicBezTo>
                  <a:close/>
                </a:path>
              </a:pathLst>
            </a:custGeom>
            <a:solidFill>
              <a:srgbClr val="BF0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493;p38"/>
            <p:cNvSpPr/>
            <p:nvPr/>
          </p:nvSpPr>
          <p:spPr>
            <a:xfrm>
              <a:off x="5974085" y="997843"/>
              <a:ext cx="101798" cy="132802"/>
            </a:xfrm>
            <a:custGeom>
              <a:avLst/>
              <a:gdLst/>
              <a:ahLst/>
              <a:cxnLst/>
              <a:rect l="l" t="t" r="r" b="b"/>
              <a:pathLst>
                <a:path w="3174" h="4141" extrusionOk="0">
                  <a:moveTo>
                    <a:pt x="1148" y="1"/>
                  </a:moveTo>
                  <a:cubicBezTo>
                    <a:pt x="1014" y="1"/>
                    <a:pt x="882" y="15"/>
                    <a:pt x="754" y="48"/>
                  </a:cubicBezTo>
                  <a:cubicBezTo>
                    <a:pt x="754" y="48"/>
                    <a:pt x="1" y="3974"/>
                    <a:pt x="823" y="4134"/>
                  </a:cubicBezTo>
                  <a:cubicBezTo>
                    <a:pt x="846" y="4138"/>
                    <a:pt x="870" y="4140"/>
                    <a:pt x="895" y="4140"/>
                  </a:cubicBezTo>
                  <a:cubicBezTo>
                    <a:pt x="1138" y="4140"/>
                    <a:pt x="1452" y="3942"/>
                    <a:pt x="1804" y="3632"/>
                  </a:cubicBezTo>
                  <a:cubicBezTo>
                    <a:pt x="1553" y="3312"/>
                    <a:pt x="1393" y="2924"/>
                    <a:pt x="1393" y="2490"/>
                  </a:cubicBezTo>
                  <a:cubicBezTo>
                    <a:pt x="1393" y="1555"/>
                    <a:pt x="2169" y="756"/>
                    <a:pt x="3128" y="756"/>
                  </a:cubicBezTo>
                  <a:lnTo>
                    <a:pt x="3174" y="756"/>
                  </a:lnTo>
                  <a:cubicBezTo>
                    <a:pt x="2637" y="410"/>
                    <a:pt x="1858" y="1"/>
                    <a:pt x="1148"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64502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7">
                                            <p:txEl>
                                              <p:pRg st="1" end="1"/>
                                            </p:txEl>
                                          </p:spTgt>
                                        </p:tgtEl>
                                        <p:attrNameLst>
                                          <p:attrName>style.visibility</p:attrName>
                                        </p:attrNameLst>
                                      </p:cBhvr>
                                      <p:to>
                                        <p:strVal val="visible"/>
                                      </p:to>
                                    </p:set>
                                    <p:animEffect transition="in" filter="fade">
                                      <p:cBhvr>
                                        <p:cTn id="7" dur="1000"/>
                                        <p:tgtEl>
                                          <p:spTgt spid="3077">
                                            <p:txEl>
                                              <p:pRg st="1" end="1"/>
                                            </p:txEl>
                                          </p:spTgt>
                                        </p:tgtEl>
                                      </p:cBhvr>
                                    </p:animEffect>
                                    <p:anim calcmode="lin" valueType="num">
                                      <p:cBhvr>
                                        <p:cTn id="8" dur="1000" fill="hold"/>
                                        <p:tgtEl>
                                          <p:spTgt spid="307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07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077">
                                            <p:txEl>
                                              <p:pRg st="2" end="2"/>
                                            </p:txEl>
                                          </p:spTgt>
                                        </p:tgtEl>
                                        <p:attrNameLst>
                                          <p:attrName>style.visibility</p:attrName>
                                        </p:attrNameLst>
                                      </p:cBhvr>
                                      <p:to>
                                        <p:strVal val="visible"/>
                                      </p:to>
                                    </p:set>
                                    <p:animEffect transition="in" filter="barn(inVertical)">
                                      <p:cBhvr>
                                        <p:cTn id="14" dur="500"/>
                                        <p:tgtEl>
                                          <p:spTgt spid="3077">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077">
                                            <p:txEl>
                                              <p:pRg st="5" end="5"/>
                                            </p:txEl>
                                          </p:spTgt>
                                        </p:tgtEl>
                                        <p:attrNameLst>
                                          <p:attrName>style.visibility</p:attrName>
                                        </p:attrNameLst>
                                      </p:cBhvr>
                                      <p:to>
                                        <p:strVal val="visible"/>
                                      </p:to>
                                    </p:set>
                                    <p:animEffect transition="in" filter="fade">
                                      <p:cBhvr>
                                        <p:cTn id="27" dur="1000"/>
                                        <p:tgtEl>
                                          <p:spTgt spid="3077">
                                            <p:txEl>
                                              <p:pRg st="5" end="5"/>
                                            </p:txEl>
                                          </p:spTgt>
                                        </p:tgtEl>
                                      </p:cBhvr>
                                    </p:animEffect>
                                    <p:anim calcmode="lin" valueType="num">
                                      <p:cBhvr>
                                        <p:cTn id="28" dur="1000" fill="hold"/>
                                        <p:tgtEl>
                                          <p:spTgt spid="3077">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307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074"/>
                                        </p:tgtEl>
                                        <p:attrNameLst>
                                          <p:attrName>style.visibility</p:attrName>
                                        </p:attrNameLst>
                                      </p:cBhvr>
                                      <p:to>
                                        <p:strVal val="visible"/>
                                      </p:to>
                                    </p:set>
                                    <p:animEffect transition="in" filter="fade">
                                      <p:cBhvr>
                                        <p:cTn id="34" dur="1000"/>
                                        <p:tgtEl>
                                          <p:spTgt spid="3074"/>
                                        </p:tgtEl>
                                      </p:cBhvr>
                                    </p:animEffect>
                                    <p:anim calcmode="lin" valueType="num">
                                      <p:cBhvr>
                                        <p:cTn id="35" dur="1000" fill="hold"/>
                                        <p:tgtEl>
                                          <p:spTgt spid="3074"/>
                                        </p:tgtEl>
                                        <p:attrNameLst>
                                          <p:attrName>ppt_x</p:attrName>
                                        </p:attrNameLst>
                                      </p:cBhvr>
                                      <p:tavLst>
                                        <p:tav tm="0">
                                          <p:val>
                                            <p:strVal val="#ppt_x"/>
                                          </p:val>
                                        </p:tav>
                                        <p:tav tm="100000">
                                          <p:val>
                                            <p:strVal val="#ppt_x"/>
                                          </p:val>
                                        </p:tav>
                                      </p:tavLst>
                                    </p:anim>
                                    <p:anim calcmode="lin" valueType="num">
                                      <p:cBhvr>
                                        <p:cTn id="36"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6" name="Object 1"/>
          <p:cNvGraphicFramePr>
            <a:graphicFrameLocks noChangeAspect="1"/>
          </p:cNvGraphicFramePr>
          <p:nvPr>
            <p:extLst>
              <p:ext uri="{D42A27DB-BD31-4B8C-83A1-F6EECF244321}">
                <p14:modId xmlns:p14="http://schemas.microsoft.com/office/powerpoint/2010/main" val="1538767815"/>
              </p:ext>
            </p:extLst>
          </p:nvPr>
        </p:nvGraphicFramePr>
        <p:xfrm>
          <a:off x="2043545" y="2550976"/>
          <a:ext cx="2301669" cy="815686"/>
        </p:xfrm>
        <a:graphic>
          <a:graphicData uri="http://schemas.openxmlformats.org/presentationml/2006/ole">
            <mc:AlternateContent xmlns:mc="http://schemas.openxmlformats.org/markup-compatibility/2006">
              <mc:Choice xmlns:v="urn:schemas-microsoft-com:vml" Requires="v">
                <p:oleObj spid="_x0000_s58462" name="Equation" r:id="rId3" imgW="1117115" imgH="393529" progId="Equation.DSMT4">
                  <p:embed/>
                </p:oleObj>
              </mc:Choice>
              <mc:Fallback>
                <p:oleObj name="Equation" r:id="rId3" imgW="1117115" imgH="393529" progId="Equation.DSMT4">
                  <p:embed/>
                  <p:pic>
                    <p:nvPicPr>
                      <p:cNvPr id="3076"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3545" y="2550976"/>
                        <a:ext cx="2301669" cy="815686"/>
                      </a:xfrm>
                      <a:prstGeom prst="rect">
                        <a:avLst/>
                      </a:prstGeom>
                      <a:noFill/>
                    </p:spPr>
                  </p:pic>
                </p:oleObj>
              </mc:Fallback>
            </mc:AlternateContent>
          </a:graphicData>
        </a:graphic>
      </p:graphicFrame>
      <p:sp>
        <p:nvSpPr>
          <p:cNvPr id="3079" name="Rectangle 6"/>
          <p:cNvSpPr>
            <a:spLocks noChangeArrowheads="1"/>
          </p:cNvSpPr>
          <p:nvPr/>
        </p:nvSpPr>
        <p:spPr bwMode="auto">
          <a:xfrm>
            <a:off x="602675" y="1145543"/>
            <a:ext cx="806334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nchor="ct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a:solidFill>
                  <a:schemeClr val="tx1"/>
                </a:solidFill>
                <a:latin typeface="Times New Roman" panose="02020603050405020304" pitchFamily="18" charset="0"/>
              </a:defRPr>
            </a:lvl9pPr>
          </a:lstStyle>
          <a:p>
            <a:pPr algn="just"/>
            <a:r>
              <a:rPr lang="nl-NL" altLang="en-US" sz="2800" dirty="0" smtClean="0">
                <a:cs typeface="Times New Roman" panose="02020603050405020304" pitchFamily="18" charset="0"/>
                <a:sym typeface="Wingdings" panose="05000000000000000000" pitchFamily="2" charset="2"/>
              </a:rPr>
              <a:t></a:t>
            </a:r>
            <a:r>
              <a:rPr lang="nl-NL" altLang="en-US" sz="2800" dirty="0" smtClean="0">
                <a:cs typeface="Times New Roman" panose="02020603050405020304" pitchFamily="18" charset="0"/>
              </a:rPr>
              <a:t> Công thức đơn giản của A là </a:t>
            </a:r>
            <a:r>
              <a:rPr lang="nl-NL" altLang="en-US" sz="2800" dirty="0">
                <a:cs typeface="Times New Roman" panose="02020603050405020304" pitchFamily="18" charset="0"/>
              </a:rPr>
              <a:t>CH</a:t>
            </a:r>
            <a:r>
              <a:rPr lang="nl-NL" altLang="en-US" sz="2800" baseline="-30000" dirty="0">
                <a:cs typeface="Times New Roman" panose="02020603050405020304" pitchFamily="18" charset="0"/>
              </a:rPr>
              <a:t>3</a:t>
            </a:r>
            <a:endParaRPr lang="en-US" altLang="en-US" sz="2800" dirty="0"/>
          </a:p>
          <a:p>
            <a:pPr algn="just"/>
            <a:r>
              <a:rPr lang="nl-NL" altLang="en-US" sz="2800" dirty="0" smtClean="0">
                <a:cs typeface="Times New Roman" panose="02020603050405020304" pitchFamily="18" charset="0"/>
              </a:rPr>
              <a:t>- CTPT của A dạng </a:t>
            </a:r>
            <a:r>
              <a:rPr lang="nl-NL" altLang="en-US" sz="2800" dirty="0">
                <a:cs typeface="Times New Roman" panose="02020603050405020304" pitchFamily="18" charset="0"/>
              </a:rPr>
              <a:t>(CH</a:t>
            </a:r>
            <a:r>
              <a:rPr lang="nl-NL" altLang="en-US" sz="2800" baseline="-30000" dirty="0">
                <a:cs typeface="Times New Roman" panose="02020603050405020304" pitchFamily="18" charset="0"/>
              </a:rPr>
              <a:t>3</a:t>
            </a:r>
            <a:r>
              <a:rPr lang="nl-NL" altLang="en-US" sz="2800" dirty="0">
                <a:cs typeface="Times New Roman" panose="02020603050405020304" pitchFamily="18" charset="0"/>
              </a:rPr>
              <a:t>)</a:t>
            </a:r>
            <a:r>
              <a:rPr lang="nl-NL" altLang="en-US" sz="2800" baseline="-30000" dirty="0">
                <a:cs typeface="Times New Roman" panose="02020603050405020304" pitchFamily="18" charset="0"/>
              </a:rPr>
              <a:t>n</a:t>
            </a:r>
            <a:r>
              <a:rPr lang="nl-NL" altLang="en-US" sz="2800" dirty="0">
                <a:cs typeface="Times New Roman" panose="02020603050405020304" pitchFamily="18" charset="0"/>
              </a:rPr>
              <a:t> = 30 </a:t>
            </a:r>
            <a:r>
              <a:rPr lang="nl-NL" altLang="en-US" sz="2800" dirty="0">
                <a:cs typeface="Times New Roman" panose="02020603050405020304" pitchFamily="18" charset="0"/>
                <a:sym typeface="Wingdings" panose="05000000000000000000" pitchFamily="2" charset="2"/>
              </a:rPr>
              <a:t></a:t>
            </a:r>
            <a:r>
              <a:rPr lang="nl-NL" altLang="en-US" sz="2800" dirty="0">
                <a:cs typeface="Times New Roman" panose="02020603050405020304" pitchFamily="18" charset="0"/>
              </a:rPr>
              <a:t> </a:t>
            </a:r>
            <a:r>
              <a:rPr lang="nl-NL" altLang="en-US" sz="2800" dirty="0" smtClean="0">
                <a:cs typeface="Times New Roman" panose="02020603050405020304" pitchFamily="18" charset="0"/>
              </a:rPr>
              <a:t>15.n </a:t>
            </a:r>
            <a:r>
              <a:rPr lang="nl-NL" altLang="en-US" sz="2800" dirty="0">
                <a:cs typeface="Times New Roman" panose="02020603050405020304" pitchFamily="18" charset="0"/>
              </a:rPr>
              <a:t>= </a:t>
            </a:r>
            <a:r>
              <a:rPr lang="nl-NL" altLang="en-US" sz="2800" dirty="0" smtClean="0">
                <a:cs typeface="Times New Roman" panose="02020603050405020304" pitchFamily="18" charset="0"/>
              </a:rPr>
              <a:t>30 </a:t>
            </a:r>
            <a:r>
              <a:rPr lang="nl-NL" altLang="en-US" sz="2800" dirty="0" smtClean="0">
                <a:cs typeface="Times New Roman" panose="02020603050405020304" pitchFamily="18" charset="0"/>
                <a:sym typeface="Wingdings" panose="05000000000000000000" pitchFamily="2" charset="2"/>
              </a:rPr>
              <a:t> </a:t>
            </a:r>
            <a:r>
              <a:rPr lang="nl-NL" altLang="en-US" sz="2800" dirty="0" smtClean="0">
                <a:cs typeface="Times New Roman" panose="02020603050405020304" pitchFamily="18" charset="0"/>
              </a:rPr>
              <a:t>n = 2 </a:t>
            </a:r>
          </a:p>
          <a:p>
            <a:pPr algn="just"/>
            <a:r>
              <a:rPr lang="nl-NL" altLang="en-US" sz="2800" dirty="0" smtClean="0">
                <a:cs typeface="Times New Roman" panose="02020603050405020304" pitchFamily="18" charset="0"/>
                <a:sym typeface="Wingdings" panose="05000000000000000000" pitchFamily="2" charset="2"/>
              </a:rPr>
              <a:t>Vậy CTPT của A </a:t>
            </a:r>
            <a:r>
              <a:rPr lang="nl-NL" altLang="en-US" sz="2800" dirty="0" smtClean="0">
                <a:cs typeface="Times New Roman" panose="02020603050405020304" pitchFamily="18" charset="0"/>
              </a:rPr>
              <a:t>là </a:t>
            </a:r>
            <a:r>
              <a:rPr lang="nl-NL" altLang="en-US" sz="2800" b="1" dirty="0">
                <a:solidFill>
                  <a:srgbClr val="FF0000"/>
                </a:solidFill>
                <a:cs typeface="Times New Roman" panose="02020603050405020304" pitchFamily="18" charset="0"/>
              </a:rPr>
              <a:t>C</a:t>
            </a:r>
            <a:r>
              <a:rPr lang="nl-NL" altLang="en-US" sz="2800" b="1" baseline="-30000" dirty="0">
                <a:solidFill>
                  <a:srgbClr val="FF0000"/>
                </a:solidFill>
                <a:cs typeface="Times New Roman" panose="02020603050405020304" pitchFamily="18" charset="0"/>
                <a:sym typeface="Wingdings" panose="05000000000000000000" pitchFamily="2" charset="2"/>
              </a:rPr>
              <a:t>2</a:t>
            </a:r>
            <a:r>
              <a:rPr lang="nl-NL" altLang="en-US" sz="2800" b="1" dirty="0">
                <a:solidFill>
                  <a:srgbClr val="FF0000"/>
                </a:solidFill>
                <a:cs typeface="Times New Roman" panose="02020603050405020304" pitchFamily="18" charset="0"/>
                <a:sym typeface="Wingdings" panose="05000000000000000000" pitchFamily="2" charset="2"/>
              </a:rPr>
              <a:t>H</a:t>
            </a:r>
            <a:r>
              <a:rPr lang="nl-NL" altLang="en-US" sz="2800" b="1" baseline="-30000" dirty="0">
                <a:solidFill>
                  <a:srgbClr val="FF0000"/>
                </a:solidFill>
                <a:cs typeface="Times New Roman" panose="02020603050405020304" pitchFamily="18" charset="0"/>
                <a:sym typeface="Wingdings" panose="05000000000000000000" pitchFamily="2" charset="2"/>
              </a:rPr>
              <a:t>6</a:t>
            </a:r>
            <a:r>
              <a:rPr lang="nl-NL" altLang="en-US" sz="2800" dirty="0">
                <a:cs typeface="Times New Roman" panose="02020603050405020304" pitchFamily="18" charset="0"/>
                <a:sym typeface="Wingdings" panose="05000000000000000000" pitchFamily="2" charset="2"/>
              </a:rPr>
              <a:t> </a:t>
            </a:r>
          </a:p>
        </p:txBody>
      </p:sp>
      <p:sp>
        <p:nvSpPr>
          <p:cNvPr id="3080" name="Rectangle 7"/>
          <p:cNvSpPr>
            <a:spLocks noChangeArrowheads="1"/>
          </p:cNvSpPr>
          <p:nvPr/>
        </p:nvSpPr>
        <p:spPr bwMode="auto">
          <a:xfrm>
            <a:off x="3189913" y="3265907"/>
            <a:ext cx="544091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nchor="ct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a:solidFill>
                  <a:schemeClr val="tx1"/>
                </a:solidFill>
                <a:latin typeface="Times New Roman" panose="02020603050405020304" pitchFamily="18" charset="0"/>
              </a:defRPr>
            </a:lvl9pPr>
          </a:lstStyle>
          <a:p>
            <a:pPr algn="just"/>
            <a:r>
              <a:rPr lang="nl-NL" altLang="en-US" sz="2800" dirty="0">
                <a:cs typeface="Times New Roman" panose="02020603050405020304" pitchFamily="18" charset="0"/>
              </a:rPr>
              <a:t>Cứ 1 mol A cháy hết tạo 3 mol H</a:t>
            </a:r>
            <a:r>
              <a:rPr lang="nl-NL" altLang="en-US" sz="2800" baseline="-30000" dirty="0">
                <a:cs typeface="Times New Roman" panose="02020603050405020304" pitchFamily="18" charset="0"/>
              </a:rPr>
              <a:t>2</a:t>
            </a:r>
            <a:r>
              <a:rPr lang="nl-NL" altLang="en-US" sz="2800" dirty="0">
                <a:cs typeface="Times New Roman" panose="02020603050405020304" pitchFamily="18" charset="0"/>
              </a:rPr>
              <a:t>O </a:t>
            </a:r>
          </a:p>
          <a:p>
            <a:pPr algn="just"/>
            <a:r>
              <a:rPr lang="nl-NL" altLang="en-US" sz="2800" dirty="0">
                <a:cs typeface="Times New Roman" panose="02020603050405020304" pitchFamily="18" charset="0"/>
                <a:sym typeface="Wingdings" panose="05000000000000000000" pitchFamily="2" charset="2"/>
              </a:rPr>
              <a:t></a:t>
            </a:r>
            <a:r>
              <a:rPr lang="nl-NL" altLang="en-US" sz="2800" dirty="0">
                <a:cs typeface="Times New Roman" panose="02020603050405020304" pitchFamily="18" charset="0"/>
              </a:rPr>
              <a:t> n</a:t>
            </a:r>
            <a:r>
              <a:rPr lang="nl-NL" altLang="en-US" sz="2800" baseline="-30000" dirty="0">
                <a:cs typeface="Times New Roman" panose="02020603050405020304" pitchFamily="18" charset="0"/>
                <a:sym typeface="Wingdings" panose="05000000000000000000" pitchFamily="2" charset="2"/>
              </a:rPr>
              <a:t>H</a:t>
            </a:r>
            <a:r>
              <a:rPr lang="nl-NL" altLang="en-US" sz="2800" dirty="0">
                <a:cs typeface="Times New Roman" panose="02020603050405020304" pitchFamily="18" charset="0"/>
                <a:sym typeface="Wingdings" panose="05000000000000000000" pitchFamily="2" charset="2"/>
              </a:rPr>
              <a:t> = 6 mol = y</a:t>
            </a:r>
            <a:endParaRPr lang="en-US" altLang="en-US" sz="2800" dirty="0">
              <a:sym typeface="Wingdings" panose="05000000000000000000" pitchFamily="2" charset="2"/>
            </a:endParaRPr>
          </a:p>
          <a:p>
            <a:pPr algn="just"/>
            <a:r>
              <a:rPr lang="nl-NL" altLang="en-US" sz="2800" dirty="0">
                <a:cs typeface="Times New Roman" panose="02020603050405020304" pitchFamily="18" charset="0"/>
                <a:sym typeface="Wingdings" panose="05000000000000000000" pitchFamily="2" charset="2"/>
              </a:rPr>
              <a:t>12.x + 1.6 = 30 </a:t>
            </a:r>
            <a:r>
              <a:rPr lang="nl-NL" altLang="en-US" sz="2800" dirty="0">
                <a:cs typeface="Times New Roman" panose="02020603050405020304" pitchFamily="18" charset="0"/>
              </a:rPr>
              <a:t> x = 2 </a:t>
            </a:r>
          </a:p>
          <a:p>
            <a:pPr algn="just"/>
            <a:r>
              <a:rPr lang="nl-NL" altLang="en-US" sz="2800" dirty="0">
                <a:cs typeface="Times New Roman" panose="02020603050405020304" pitchFamily="18" charset="0"/>
                <a:sym typeface="Wingdings" panose="05000000000000000000" pitchFamily="2" charset="2"/>
              </a:rPr>
              <a:t></a:t>
            </a:r>
            <a:r>
              <a:rPr lang="nl-NL" altLang="en-US" sz="2800" dirty="0">
                <a:cs typeface="Times New Roman" panose="02020603050405020304" pitchFamily="18" charset="0"/>
              </a:rPr>
              <a:t> CTHH là </a:t>
            </a:r>
            <a:r>
              <a:rPr lang="nl-NL" altLang="en-US" sz="2800" b="1" dirty="0">
                <a:solidFill>
                  <a:srgbClr val="FF0000"/>
                </a:solidFill>
                <a:cs typeface="Times New Roman" panose="02020603050405020304" pitchFamily="18" charset="0"/>
              </a:rPr>
              <a:t>C</a:t>
            </a:r>
            <a:r>
              <a:rPr lang="nl-NL" altLang="en-US" sz="2800" b="1" baseline="-30000" dirty="0">
                <a:solidFill>
                  <a:srgbClr val="FF0000"/>
                </a:solidFill>
                <a:cs typeface="Times New Roman" panose="02020603050405020304" pitchFamily="18" charset="0"/>
                <a:sym typeface="Wingdings" panose="05000000000000000000" pitchFamily="2" charset="2"/>
              </a:rPr>
              <a:t>2</a:t>
            </a:r>
            <a:r>
              <a:rPr lang="nl-NL" altLang="en-US" sz="2800" b="1" dirty="0">
                <a:solidFill>
                  <a:srgbClr val="FF0000"/>
                </a:solidFill>
                <a:cs typeface="Times New Roman" panose="02020603050405020304" pitchFamily="18" charset="0"/>
                <a:sym typeface="Wingdings" panose="05000000000000000000" pitchFamily="2" charset="2"/>
              </a:rPr>
              <a:t>H</a:t>
            </a:r>
            <a:r>
              <a:rPr lang="nl-NL" altLang="en-US" sz="2800" b="1" baseline="-30000" dirty="0">
                <a:solidFill>
                  <a:srgbClr val="FF0000"/>
                </a:solidFill>
                <a:cs typeface="Times New Roman" panose="02020603050405020304" pitchFamily="18" charset="0"/>
                <a:sym typeface="Wingdings" panose="05000000000000000000" pitchFamily="2" charset="2"/>
              </a:rPr>
              <a:t>6</a:t>
            </a:r>
            <a:endParaRPr lang="nl-NL" altLang="en-US" sz="2800" b="1" dirty="0">
              <a:solidFill>
                <a:srgbClr val="FF0000"/>
              </a:solidFill>
              <a:cs typeface="Times New Roman" panose="02020603050405020304" pitchFamily="18" charset="0"/>
              <a:sym typeface="Wingdings" panose="05000000000000000000" pitchFamily="2" charset="2"/>
            </a:endParaRPr>
          </a:p>
        </p:txBody>
      </p:sp>
      <p:sp>
        <p:nvSpPr>
          <p:cNvPr id="9" name="TextBox 8"/>
          <p:cNvSpPr txBox="1">
            <a:spLocks noChangeArrowheads="1"/>
          </p:cNvSpPr>
          <p:nvPr/>
        </p:nvSpPr>
        <p:spPr bwMode="auto">
          <a:xfrm>
            <a:off x="259771" y="2680865"/>
            <a:ext cx="1496293" cy="523220"/>
          </a:xfrm>
          <a:prstGeom prst="rect">
            <a:avLst/>
          </a:prstGeom>
          <a:solidFill>
            <a:schemeClr val="accent6">
              <a:lumMod val="20000"/>
              <a:lumOff val="80000"/>
            </a:schemeClr>
          </a:solidFill>
          <a:ln>
            <a:noFill/>
          </a:ln>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2800" b="1" dirty="0" err="1">
                <a:solidFill>
                  <a:srgbClr val="FF0000"/>
                </a:solidFill>
              </a:rPr>
              <a:t>Cách</a:t>
            </a:r>
            <a:r>
              <a:rPr lang="en-US" altLang="en-US" sz="2800" b="1" dirty="0">
                <a:solidFill>
                  <a:srgbClr val="FF0000"/>
                </a:solidFill>
              </a:rPr>
              <a:t> 2.</a:t>
            </a:r>
          </a:p>
        </p:txBody>
      </p:sp>
      <p:graphicFrame>
        <p:nvGraphicFramePr>
          <p:cNvPr id="7" name="Object 2"/>
          <p:cNvGraphicFramePr>
            <a:graphicFrameLocks noChangeAspect="1"/>
          </p:cNvGraphicFramePr>
          <p:nvPr>
            <p:extLst>
              <p:ext uri="{D42A27DB-BD31-4B8C-83A1-F6EECF244321}">
                <p14:modId xmlns:p14="http://schemas.microsoft.com/office/powerpoint/2010/main" val="3277477683"/>
              </p:ext>
            </p:extLst>
          </p:nvPr>
        </p:nvGraphicFramePr>
        <p:xfrm>
          <a:off x="1959657" y="129014"/>
          <a:ext cx="4285456" cy="964918"/>
        </p:xfrm>
        <a:graphic>
          <a:graphicData uri="http://schemas.openxmlformats.org/presentationml/2006/ole">
            <mc:AlternateContent xmlns:mc="http://schemas.openxmlformats.org/markup-compatibility/2006">
              <mc:Choice xmlns:v="urn:schemas-microsoft-com:vml" Requires="v">
                <p:oleObj spid="_x0000_s58463" name="Equation" r:id="rId5" imgW="1397000" imgH="393700" progId="Equation.DSMT4">
                  <p:embed/>
                </p:oleObj>
              </mc:Choice>
              <mc:Fallback>
                <p:oleObj name="Equation" r:id="rId5" imgW="1397000" imgH="393700" progId="Equation.DSMT4">
                  <p:embed/>
                  <p:pic>
                    <p:nvPicPr>
                      <p:cNvPr id="3075"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9657" y="129014"/>
                        <a:ext cx="4285456" cy="964918"/>
                      </a:xfrm>
                      <a:prstGeom prst="rect">
                        <a:avLst/>
                      </a:prstGeom>
                      <a:noFill/>
                      <a:extLst/>
                    </p:spPr>
                  </p:pic>
                </p:oleObj>
              </mc:Fallback>
            </mc:AlternateContent>
          </a:graphicData>
        </a:graphic>
      </p:graphicFrame>
      <p:sp>
        <p:nvSpPr>
          <p:cNvPr id="8" name="TextBox 7"/>
          <p:cNvSpPr txBox="1">
            <a:spLocks noChangeArrowheads="1"/>
          </p:cNvSpPr>
          <p:nvPr/>
        </p:nvSpPr>
        <p:spPr bwMode="auto">
          <a:xfrm>
            <a:off x="329043" y="193973"/>
            <a:ext cx="1496293" cy="523220"/>
          </a:xfrm>
          <a:prstGeom prst="rect">
            <a:avLst/>
          </a:prstGeom>
          <a:noFill/>
          <a:ln>
            <a:noFill/>
          </a:ln>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2800" b="1" dirty="0" smtClean="0">
                <a:solidFill>
                  <a:srgbClr val="FF0000"/>
                </a:solidFill>
              </a:rPr>
              <a:t>Ta </a:t>
            </a:r>
            <a:r>
              <a:rPr lang="en-US" altLang="en-US" sz="2800" b="1" dirty="0" err="1" smtClean="0">
                <a:solidFill>
                  <a:srgbClr val="FF0000"/>
                </a:solidFill>
              </a:rPr>
              <a:t>có</a:t>
            </a:r>
            <a:r>
              <a:rPr lang="en-US" altLang="en-US" sz="2800" b="1" dirty="0" smtClean="0">
                <a:solidFill>
                  <a:srgbClr val="FF0000"/>
                </a:solidFill>
              </a:rPr>
              <a:t>:</a:t>
            </a:r>
            <a:endParaRPr lang="en-US" altLang="en-US" sz="2800" b="1" dirty="0">
              <a:solidFill>
                <a:srgbClr val="FF0000"/>
              </a:solidFill>
            </a:endParaRPr>
          </a:p>
        </p:txBody>
      </p:sp>
    </p:spTree>
    <p:extLst>
      <p:ext uri="{BB962C8B-B14F-4D97-AF65-F5344CB8AC3E}">
        <p14:creationId xmlns:p14="http://schemas.microsoft.com/office/powerpoint/2010/main" val="426450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079"/>
                                        </p:tgtEl>
                                        <p:attrNameLst>
                                          <p:attrName>style.visibility</p:attrName>
                                        </p:attrNameLst>
                                      </p:cBhvr>
                                      <p:to>
                                        <p:strVal val="visible"/>
                                      </p:to>
                                    </p:set>
                                    <p:animEffect transition="in" filter="diamond(in)">
                                      <p:cBhvr>
                                        <p:cTn id="7" dur="2000"/>
                                        <p:tgtEl>
                                          <p:spTgt spid="30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blinds(horizontal)">
                                      <p:cBhvr>
                                        <p:cTn id="17" dur="500"/>
                                        <p:tgtEl>
                                          <p:spTgt spid="307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080"/>
                                        </p:tgtEl>
                                        <p:attrNameLst>
                                          <p:attrName>style.visibility</p:attrName>
                                        </p:attrNameLst>
                                      </p:cBhvr>
                                      <p:to>
                                        <p:strVal val="visible"/>
                                      </p:to>
                                    </p:set>
                                    <p:animEffect transition="in" filter="checkerboard(across)">
                                      <p:cBhvr>
                                        <p:cTn id="22"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p:bldP spid="3080" grpId="0"/>
      <p:bldP spid="9"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Shape 2503"/>
        <p:cNvGrpSpPr/>
        <p:nvPr/>
      </p:nvGrpSpPr>
      <p:grpSpPr>
        <a:xfrm>
          <a:off x="0" y="0"/>
          <a:ext cx="0" cy="0"/>
          <a:chOff x="0" y="0"/>
          <a:chExt cx="0" cy="0"/>
        </a:xfrm>
      </p:grpSpPr>
      <p:sp>
        <p:nvSpPr>
          <p:cNvPr id="4" name="TextBox 3"/>
          <p:cNvSpPr txBox="1"/>
          <p:nvPr/>
        </p:nvSpPr>
        <p:spPr>
          <a:xfrm>
            <a:off x="687381" y="298905"/>
            <a:ext cx="6555082" cy="830997"/>
          </a:xfrm>
          <a:prstGeom prst="rect">
            <a:avLst/>
          </a:prstGeom>
          <a:noFill/>
        </p:spPr>
        <p:txBody>
          <a:bodyPr wrap="square" rtlCol="0">
            <a:spAutoFit/>
          </a:bodyPr>
          <a:lstStyle/>
          <a:p>
            <a:pPr algn="ctr"/>
            <a:r>
              <a:rPr lang="en-US" sz="4800" dirty="0">
                <a:solidFill>
                  <a:schemeClr val="tx1"/>
                </a:solidFill>
                <a:latin typeface="#9Slide03 IcielPanton Black" panose="00000A00000000000000" pitchFamily="2" charset="0"/>
              </a:rPr>
              <a:t>NHIỆM VỤ VỀ NHÀ</a:t>
            </a:r>
          </a:p>
        </p:txBody>
      </p:sp>
      <p:grpSp>
        <p:nvGrpSpPr>
          <p:cNvPr id="9" name="Group 8"/>
          <p:cNvGrpSpPr/>
          <p:nvPr/>
        </p:nvGrpSpPr>
        <p:grpSpPr>
          <a:xfrm>
            <a:off x="321810" y="1639572"/>
            <a:ext cx="4780125" cy="1508874"/>
            <a:chOff x="1227908" y="1234984"/>
            <a:chExt cx="7354389" cy="3337016"/>
          </a:xfrm>
        </p:grpSpPr>
        <p:sp>
          <p:nvSpPr>
            <p:cNvPr id="10" name="Rounded Rectangle 9"/>
            <p:cNvSpPr/>
            <p:nvPr/>
          </p:nvSpPr>
          <p:spPr>
            <a:xfrm>
              <a:off x="1227908" y="1234984"/>
              <a:ext cx="7354389" cy="333701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Rounded Rectangle 10"/>
            <p:cNvSpPr/>
            <p:nvPr/>
          </p:nvSpPr>
          <p:spPr>
            <a:xfrm>
              <a:off x="1476101" y="1491281"/>
              <a:ext cx="6871063" cy="2926431"/>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marL="342900" indent="-342900" algn="just">
                <a:buFont typeface="Wingdings" panose="05000000000000000000" pitchFamily="2" charset="2"/>
                <a:buChar char="ü"/>
              </a:pPr>
              <a:r>
                <a:rPr lang="en-US" sz="2000" dirty="0" err="1" smtClean="0">
                  <a:solidFill>
                    <a:schemeClr val="tx1"/>
                  </a:solidFill>
                  <a:latin typeface="#9Slide03 Arima Madurai Black" panose="00000A00000000000000" pitchFamily="2" charset="0"/>
                  <a:cs typeface="#9Slide03 Arima Madurai Black" panose="00000A00000000000000" pitchFamily="2" charset="0"/>
                </a:rPr>
                <a:t>Hoàn</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smtClean="0">
                  <a:solidFill>
                    <a:schemeClr val="tx1"/>
                  </a:solidFill>
                  <a:latin typeface="#9Slide03 Arima Madurai Black" panose="00000A00000000000000" pitchFamily="2" charset="0"/>
                  <a:cs typeface="#9Slide03 Arima Madurai Black" panose="00000A00000000000000" pitchFamily="2" charset="0"/>
                </a:rPr>
                <a:t>thành</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smtClean="0">
                  <a:solidFill>
                    <a:schemeClr val="tx1"/>
                  </a:solidFill>
                  <a:latin typeface="#9Slide03 Arima Madurai Black" panose="00000A00000000000000" pitchFamily="2" charset="0"/>
                  <a:cs typeface="#9Slide03 Arima Madurai Black" panose="00000A00000000000000" pitchFamily="2" charset="0"/>
                </a:rPr>
                <a:t>các</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smtClean="0">
                  <a:solidFill>
                    <a:schemeClr val="tx1"/>
                  </a:solidFill>
                  <a:latin typeface="#9Slide03 Arima Madurai Black" panose="00000A00000000000000" pitchFamily="2" charset="0"/>
                  <a:cs typeface="#9Slide03 Arima Madurai Black" panose="00000A00000000000000" pitchFamily="2" charset="0"/>
                </a:rPr>
                <a:t>bài</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smtClean="0">
                  <a:solidFill>
                    <a:schemeClr val="tx1"/>
                  </a:solidFill>
                  <a:latin typeface="#9Slide03 Arima Madurai Black" panose="00000A00000000000000" pitchFamily="2" charset="0"/>
                  <a:cs typeface="#9Slide03 Arima Madurai Black" panose="00000A00000000000000" pitchFamily="2" charset="0"/>
                </a:rPr>
                <a:t>tập</a:t>
              </a:r>
              <a:r>
                <a:rPr lang="en-US" sz="2000" dirty="0" smtClean="0">
                  <a:solidFill>
                    <a:schemeClr val="tx1"/>
                  </a:solidFill>
                  <a:latin typeface="#9Slide03 Arima Madurai Black" panose="00000A00000000000000" pitchFamily="2" charset="0"/>
                  <a:cs typeface="#9Slide03 Arima Madurai Black" panose="00000A00000000000000" pitchFamily="2" charset="0"/>
                </a:rPr>
                <a:t> </a:t>
              </a:r>
              <a:r>
                <a:rPr lang="en-US" sz="2000" dirty="0" err="1" smtClean="0">
                  <a:solidFill>
                    <a:schemeClr val="tx1"/>
                  </a:solidFill>
                  <a:latin typeface="#9Slide03 Arima Madurai Black" panose="00000A00000000000000" pitchFamily="2" charset="0"/>
                  <a:cs typeface="#9Slide03 Arima Madurai Black" panose="00000A00000000000000" pitchFamily="2" charset="0"/>
                </a:rPr>
                <a:t>trong</a:t>
              </a:r>
              <a:r>
                <a:rPr lang="en-US" sz="2000" dirty="0" smtClean="0">
                  <a:solidFill>
                    <a:schemeClr val="tx1"/>
                  </a:solidFill>
                  <a:latin typeface="#9Slide03 Arima Madurai Black" panose="00000A00000000000000" pitchFamily="2" charset="0"/>
                  <a:cs typeface="#9Slide03 Arima Madurai Black" panose="00000A00000000000000" pitchFamily="2" charset="0"/>
                </a:rPr>
                <a:t> </a:t>
              </a:r>
              <a:r>
                <a:rPr lang="en-US" sz="2000" dirty="0" err="1" smtClean="0">
                  <a:solidFill>
                    <a:schemeClr val="tx1"/>
                  </a:solidFill>
                  <a:latin typeface="#9Slide03 Arima Madurai Black" panose="00000A00000000000000" pitchFamily="2" charset="0"/>
                  <a:cs typeface="#9Slide03 Arima Madurai Black" panose="00000A00000000000000" pitchFamily="2" charset="0"/>
                </a:rPr>
                <a:t>SBT</a:t>
              </a:r>
              <a:r>
                <a:rPr lang="en-US" sz="2000" dirty="0" smtClean="0">
                  <a:solidFill>
                    <a:schemeClr val="tx1"/>
                  </a:solidFill>
                  <a:latin typeface="#9Slide03 Arima Madurai Black" panose="00000A00000000000000" pitchFamily="2" charset="0"/>
                  <a:cs typeface="#9Slide03 Arima Madurai Black" panose="00000A00000000000000" pitchFamily="2" charset="0"/>
                </a:rPr>
                <a:t>.</a:t>
              </a:r>
            </a:p>
            <a:p>
              <a:pPr marL="342900" indent="-342900" algn="just">
                <a:buFont typeface="Wingdings" panose="05000000000000000000" pitchFamily="2" charset="2"/>
                <a:buChar char="ü"/>
              </a:pPr>
              <a:r>
                <a:rPr lang="en-US" sz="2000" dirty="0" err="1" smtClean="0">
                  <a:solidFill>
                    <a:schemeClr val="tx1"/>
                  </a:solidFill>
                  <a:latin typeface="#9Slide03 Arima Madurai Black" panose="00000A00000000000000" pitchFamily="2" charset="0"/>
                  <a:cs typeface="#9Slide03 Arima Madurai Black" panose="00000A00000000000000" pitchFamily="2" charset="0"/>
                </a:rPr>
                <a:t>Tìm</a:t>
              </a:r>
              <a:r>
                <a:rPr lang="en-US" sz="2000" dirty="0" smtClean="0">
                  <a:solidFill>
                    <a:schemeClr val="tx1"/>
                  </a:solidFill>
                  <a:latin typeface="#9Slide03 Arima Madurai Black" panose="00000A00000000000000" pitchFamily="2" charset="0"/>
                  <a:cs typeface="#9Slide03 Arima Madurai Black" panose="00000A00000000000000" pitchFamily="2" charset="0"/>
                </a:rPr>
                <a:t> </a:t>
              </a:r>
              <a:r>
                <a:rPr lang="en-US" sz="2000" dirty="0" err="1" smtClean="0">
                  <a:solidFill>
                    <a:schemeClr val="tx1"/>
                  </a:solidFill>
                  <a:latin typeface="#9Slide03 Arima Madurai Black" panose="00000A00000000000000" pitchFamily="2" charset="0"/>
                  <a:cs typeface="#9Slide03 Arima Madurai Black" panose="00000A00000000000000" pitchFamily="2" charset="0"/>
                </a:rPr>
                <a:t>hiểu</a:t>
              </a:r>
              <a:r>
                <a:rPr lang="en-US" sz="2000" dirty="0" smtClean="0">
                  <a:solidFill>
                    <a:schemeClr val="tx1"/>
                  </a:solidFill>
                  <a:latin typeface="#9Slide03 Arima Madurai Black" panose="00000A00000000000000" pitchFamily="2" charset="0"/>
                  <a:cs typeface="#9Slide03 Arima Madurai Black" panose="00000A00000000000000" pitchFamily="2" charset="0"/>
                </a:rPr>
                <a:t> </a:t>
              </a:r>
              <a:r>
                <a:rPr lang="en-US" sz="2000" dirty="0" err="1" smtClean="0">
                  <a:solidFill>
                    <a:schemeClr val="tx1"/>
                  </a:solidFill>
                  <a:latin typeface="#9Slide03 Arima Madurai Black" panose="00000A00000000000000" pitchFamily="2" charset="0"/>
                  <a:cs typeface="#9Slide03 Arima Madurai Black" panose="00000A00000000000000" pitchFamily="2" charset="0"/>
                </a:rPr>
                <a:t>trước</a:t>
              </a:r>
              <a:r>
                <a:rPr lang="en-US" sz="2000" dirty="0" smtClean="0">
                  <a:solidFill>
                    <a:schemeClr val="tx1"/>
                  </a:solidFill>
                  <a:latin typeface="#9Slide03 Arima Madurai Black" panose="00000A00000000000000" pitchFamily="2" charset="0"/>
                  <a:cs typeface="#9Slide03 Arima Madurai Black" panose="00000A00000000000000" pitchFamily="2" charset="0"/>
                </a:rPr>
                <a:t> </a:t>
              </a:r>
              <a:r>
                <a:rPr lang="en-US" sz="2000" dirty="0" err="1" smtClean="0">
                  <a:solidFill>
                    <a:schemeClr val="tx1"/>
                  </a:solidFill>
                  <a:latin typeface="#9Slide03 Arima Madurai Black" panose="00000A00000000000000" pitchFamily="2" charset="0"/>
                  <a:cs typeface="#9Slide03 Arima Madurai Black" panose="00000A00000000000000" pitchFamily="2" charset="0"/>
                </a:rPr>
                <a:t>bài</a:t>
              </a:r>
              <a:r>
                <a:rPr lang="en-US" sz="2000" dirty="0" smtClean="0">
                  <a:solidFill>
                    <a:schemeClr val="tx1"/>
                  </a:solidFill>
                  <a:latin typeface="#9Slide03 Arima Madurai Black" panose="00000A00000000000000" pitchFamily="2" charset="0"/>
                  <a:cs typeface="#9Slide03 Arima Madurai Black" panose="00000A00000000000000" pitchFamily="2" charset="0"/>
                </a:rPr>
                <a:t> 20</a:t>
              </a:r>
              <a:endParaRPr lang="en-US" sz="2000" dirty="0">
                <a:solidFill>
                  <a:schemeClr val="tx1"/>
                </a:solidFill>
                <a:latin typeface="#9Slide03 Arima Madurai Black" panose="00000A00000000000000" pitchFamily="2" charset="0"/>
                <a:cs typeface="#9Slide03 Arima Madurai Black" panose="00000A00000000000000" pitchFamily="2" charset="0"/>
              </a:endParaRPr>
            </a:p>
          </p:txBody>
        </p:sp>
      </p:grpSp>
      <p:pic>
        <p:nvPicPr>
          <p:cNvPr id="13" name="Picture 2" descr="Bóng đèn Phát Sáng Hình ảnh | Định dạng hình ảnh PSD 401358341|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977" b="99070" l="4651" r="92093">
                        <a14:foregroundMark x1="42558" y1="30581" x2="36977" y2="45349"/>
                        <a14:foregroundMark x1="47907" y1="31279" x2="56977" y2="42558"/>
                        <a14:foregroundMark x1="10581" y1="35581" x2="21628" y2="33140"/>
                        <a14:foregroundMark x1="15349" y1="13721" x2="25349" y2="21860"/>
                        <a14:foregroundMark x1="28140" y1="5814" x2="34186" y2="15233"/>
                        <a14:foregroundMark x1="46977" y1="3605" x2="46628" y2="13372"/>
                        <a14:foregroundMark x1="67674" y1="5814" x2="61163" y2="15814"/>
                        <a14:foregroundMark x1="79651" y1="17093" x2="69884" y2="22093"/>
                        <a14:foregroundMark x1="73953" y1="32791" x2="84651" y2="34070"/>
                      </a14:backgroundRemoval>
                    </a14:imgEffect>
                  </a14:imgLayer>
                </a14:imgProps>
              </a:ext>
              <a:ext uri="{28A0092B-C50C-407E-A947-70E740481C1C}">
                <a14:useLocalDpi xmlns:a14="http://schemas.microsoft.com/office/drawing/2010/main" val="0"/>
              </a:ext>
            </a:extLst>
          </a:blip>
          <a:srcRect/>
          <a:stretch>
            <a:fillRect/>
          </a:stretch>
        </p:blipFill>
        <p:spPr bwMode="auto">
          <a:xfrm>
            <a:off x="4778662" y="4409002"/>
            <a:ext cx="684082" cy="5956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Nhà Hoạt Hình, Nhà Clipart, Png Vector, Ngôi Nhà Nhỏ miễn phí tải  tập tin PNG PSDComment và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500" b="90000" l="6250" r="94500"/>
                    </a14:imgEffect>
                  </a14:imgLayer>
                </a14:imgProps>
              </a:ext>
              <a:ext uri="{28A0092B-C50C-407E-A947-70E740481C1C}">
                <a14:useLocalDpi xmlns:a14="http://schemas.microsoft.com/office/drawing/2010/main" val="0"/>
              </a:ext>
            </a:extLst>
          </a:blip>
          <a:srcRect/>
          <a:stretch>
            <a:fillRect/>
          </a:stretch>
        </p:blipFill>
        <p:spPr bwMode="auto">
          <a:xfrm>
            <a:off x="4895782" y="519545"/>
            <a:ext cx="4072150" cy="4509661"/>
          </a:xfrm>
          <a:prstGeom prst="ellipse">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33"/>
          <p:cNvSpPr/>
          <p:nvPr/>
        </p:nvSpPr>
        <p:spPr>
          <a:xfrm>
            <a:off x="0" y="3026734"/>
            <a:ext cx="9144007" cy="117673"/>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noFill/>
          <a:ln w="28575" cap="flat" cmpd="sng">
            <a:solidFill>
              <a:schemeClr val="dk1"/>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466" name="Google Shape;466;p33"/>
          <p:cNvGrpSpPr/>
          <p:nvPr/>
        </p:nvGrpSpPr>
        <p:grpSpPr>
          <a:xfrm>
            <a:off x="5158793" y="3278206"/>
            <a:ext cx="2557427" cy="1682475"/>
            <a:chOff x="6214311" y="3125853"/>
            <a:chExt cx="1981088" cy="1649647"/>
          </a:xfrm>
        </p:grpSpPr>
        <p:sp>
          <p:nvSpPr>
            <p:cNvPr id="467" name="Google Shape;467;p33"/>
            <p:cNvSpPr/>
            <p:nvPr/>
          </p:nvSpPr>
          <p:spPr>
            <a:xfrm rot="-211504">
              <a:off x="6719514" y="3557045"/>
              <a:ext cx="1463769" cy="1173611"/>
            </a:xfrm>
            <a:prstGeom prst="roundRect">
              <a:avLst>
                <a:gd name="adj" fmla="val 24491"/>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68" name="Google Shape;468;p33"/>
            <p:cNvSpPr/>
            <p:nvPr/>
          </p:nvSpPr>
          <p:spPr>
            <a:xfrm rot="-211261">
              <a:off x="6229260" y="3181011"/>
              <a:ext cx="1802503" cy="1445184"/>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469" name="Google Shape;469;p33"/>
          <p:cNvGrpSpPr/>
          <p:nvPr/>
        </p:nvGrpSpPr>
        <p:grpSpPr>
          <a:xfrm>
            <a:off x="2099915" y="3312125"/>
            <a:ext cx="2402654" cy="1615775"/>
            <a:chOff x="2793470" y="3159723"/>
            <a:chExt cx="2156200" cy="1615775"/>
          </a:xfrm>
        </p:grpSpPr>
        <p:sp>
          <p:nvSpPr>
            <p:cNvPr id="470" name="Google Shape;470;p33"/>
            <p:cNvSpPr/>
            <p:nvPr/>
          </p:nvSpPr>
          <p:spPr>
            <a:xfrm rot="45231">
              <a:off x="3122592" y="3319287"/>
              <a:ext cx="1801356" cy="1444822"/>
            </a:xfrm>
            <a:prstGeom prst="roundRect">
              <a:avLst>
                <a:gd name="adj" fmla="val 24491"/>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71" name="Google Shape;471;p33"/>
            <p:cNvSpPr/>
            <p:nvPr/>
          </p:nvSpPr>
          <p:spPr>
            <a:xfrm rot="45231">
              <a:off x="2819192" y="3171112"/>
              <a:ext cx="1801356" cy="144482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472" name="Google Shape;472;p33"/>
          <p:cNvGrpSpPr/>
          <p:nvPr/>
        </p:nvGrpSpPr>
        <p:grpSpPr>
          <a:xfrm>
            <a:off x="4568996" y="991382"/>
            <a:ext cx="2210477" cy="1579448"/>
            <a:chOff x="4498795" y="1305150"/>
            <a:chExt cx="2028147" cy="1579448"/>
          </a:xfrm>
        </p:grpSpPr>
        <p:sp>
          <p:nvSpPr>
            <p:cNvPr id="473" name="Google Shape;473;p33"/>
            <p:cNvSpPr/>
            <p:nvPr/>
          </p:nvSpPr>
          <p:spPr>
            <a:xfrm rot="45139">
              <a:off x="4881522" y="1315384"/>
              <a:ext cx="1622240" cy="1301031"/>
            </a:xfrm>
            <a:prstGeom prst="roundRect">
              <a:avLst>
                <a:gd name="adj" fmla="val 24491"/>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74" name="Google Shape;474;p33"/>
            <p:cNvSpPr/>
            <p:nvPr/>
          </p:nvSpPr>
          <p:spPr>
            <a:xfrm rot="45231">
              <a:off x="4524517" y="1428387"/>
              <a:ext cx="1801356" cy="144482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475" name="Google Shape;475;p33"/>
          <p:cNvGrpSpPr/>
          <p:nvPr/>
        </p:nvGrpSpPr>
        <p:grpSpPr>
          <a:xfrm>
            <a:off x="404554" y="1156897"/>
            <a:ext cx="2156162" cy="1683000"/>
            <a:chOff x="1088636" y="1245544"/>
            <a:chExt cx="1975050" cy="1683000"/>
          </a:xfrm>
        </p:grpSpPr>
        <p:sp>
          <p:nvSpPr>
            <p:cNvPr id="476" name="Google Shape;476;p33"/>
            <p:cNvSpPr/>
            <p:nvPr/>
          </p:nvSpPr>
          <p:spPr>
            <a:xfrm rot="-211261">
              <a:off x="1246235" y="1300703"/>
              <a:ext cx="1802503" cy="1445184"/>
            </a:xfrm>
            <a:prstGeom prst="roundRect">
              <a:avLst>
                <a:gd name="adj" fmla="val 24491"/>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77" name="Google Shape;477;p33"/>
            <p:cNvSpPr/>
            <p:nvPr/>
          </p:nvSpPr>
          <p:spPr>
            <a:xfrm rot="-211261">
              <a:off x="1103585" y="1428203"/>
              <a:ext cx="1802503" cy="1445184"/>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478" name="Google Shape;478;p33"/>
          <p:cNvSpPr txBox="1">
            <a:spLocks noGrp="1"/>
          </p:cNvSpPr>
          <p:nvPr>
            <p:ph type="title"/>
          </p:nvPr>
        </p:nvSpPr>
        <p:spPr>
          <a:xfrm>
            <a:off x="2018881" y="243735"/>
            <a:ext cx="4620006"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200" b="1" dirty="0" err="1" smtClean="0">
                <a:solidFill>
                  <a:srgbClr val="FF0000"/>
                </a:solidFill>
                <a:latin typeface="Times New Roman" panose="02020603050405020304" pitchFamily="18" charset="0"/>
                <a:cs typeface="Times New Roman" panose="02020603050405020304" pitchFamily="18" charset="0"/>
              </a:rPr>
              <a:t>NỘI</a:t>
            </a:r>
            <a:r>
              <a:rPr lang="en-US" sz="3200" b="1" dirty="0" smtClean="0">
                <a:solidFill>
                  <a:srgbClr val="FF0000"/>
                </a:solidFill>
                <a:latin typeface="Times New Roman" panose="02020603050405020304" pitchFamily="18" charset="0"/>
                <a:cs typeface="Times New Roman" panose="02020603050405020304" pitchFamily="18" charset="0"/>
              </a:rPr>
              <a:t> DUNG </a:t>
            </a:r>
            <a:r>
              <a:rPr lang="en-US" sz="3200" b="1" dirty="0" err="1" smtClean="0">
                <a:solidFill>
                  <a:srgbClr val="FF0000"/>
                </a:solidFill>
                <a:latin typeface="Times New Roman" panose="02020603050405020304" pitchFamily="18" charset="0"/>
                <a:cs typeface="Times New Roman" panose="02020603050405020304" pitchFamily="18" charset="0"/>
              </a:rPr>
              <a:t>BÀI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HỌC</a:t>
            </a:r>
            <a:endParaRPr sz="3200" b="1" dirty="0">
              <a:solidFill>
                <a:srgbClr val="FF0000"/>
              </a:solidFill>
              <a:latin typeface="Times New Roman" panose="02020603050405020304" pitchFamily="18" charset="0"/>
              <a:cs typeface="Times New Roman" panose="02020603050405020304" pitchFamily="18" charset="0"/>
            </a:endParaRPr>
          </a:p>
        </p:txBody>
      </p:sp>
      <p:sp>
        <p:nvSpPr>
          <p:cNvPr id="479" name="Google Shape;479;p33"/>
          <p:cNvSpPr txBox="1"/>
          <p:nvPr/>
        </p:nvSpPr>
        <p:spPr>
          <a:xfrm>
            <a:off x="349497" y="1460958"/>
            <a:ext cx="2166929" cy="65087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800"/>
              </a:spcAft>
              <a:buNone/>
            </a:pPr>
            <a:r>
              <a:rPr lang="en-US" sz="1800" b="1" dirty="0"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I. </a:t>
            </a:r>
            <a:r>
              <a:rPr lang="en-US" sz="1800" b="1" dirty="0" err="1"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HỢP</a:t>
            </a:r>
            <a:r>
              <a:rPr lang="en-US" sz="1800" b="1" dirty="0"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 </a:t>
            </a:r>
            <a:r>
              <a:rPr lang="en-US" sz="1800" b="1" dirty="0" err="1"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CHẤT</a:t>
            </a:r>
            <a:r>
              <a:rPr lang="en-US" sz="1800" b="1" dirty="0"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 </a:t>
            </a:r>
            <a:r>
              <a:rPr lang="en-US" sz="1800" b="1" dirty="0" err="1"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HỮU</a:t>
            </a:r>
            <a:r>
              <a:rPr lang="en-US" sz="1800" b="1" dirty="0"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 </a:t>
            </a:r>
            <a:r>
              <a:rPr lang="en-US" sz="1800" b="1" dirty="0" err="1"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CƠ</a:t>
            </a:r>
            <a:r>
              <a:rPr lang="en-US" sz="1800" b="1" dirty="0"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 </a:t>
            </a:r>
            <a:r>
              <a:rPr lang="en-US" sz="1800" b="1" dirty="0" err="1"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VÀ</a:t>
            </a:r>
            <a:r>
              <a:rPr lang="en-US" sz="1800" b="1" dirty="0"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 </a:t>
            </a:r>
            <a:r>
              <a:rPr lang="en-US" sz="1800" b="1" dirty="0" err="1"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HÓA</a:t>
            </a:r>
            <a:r>
              <a:rPr lang="en-US" sz="1800" b="1" dirty="0"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 </a:t>
            </a:r>
            <a:r>
              <a:rPr lang="en-US" sz="1800" b="1" dirty="0" err="1"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HỌC</a:t>
            </a:r>
            <a:r>
              <a:rPr lang="en-US" sz="1800" b="1" dirty="0"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 </a:t>
            </a:r>
            <a:r>
              <a:rPr lang="en-US" sz="1800" b="1" dirty="0" err="1"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HỮU</a:t>
            </a:r>
            <a:r>
              <a:rPr lang="en-US" sz="1800" b="1" dirty="0"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 </a:t>
            </a:r>
            <a:r>
              <a:rPr lang="en-US" sz="1800" b="1" dirty="0" err="1"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CƠ</a:t>
            </a:r>
            <a:endParaRPr sz="1800" b="1" dirty="0">
              <a:solidFill>
                <a:schemeClr val="bg1">
                  <a:lumMod val="25000"/>
                </a:schemeClr>
              </a:solidFill>
              <a:latin typeface="Times New Roman" panose="02020603050405020304" pitchFamily="18" charset="0"/>
              <a:ea typeface="Pangolin"/>
              <a:cs typeface="Times New Roman" panose="02020603050405020304" pitchFamily="18" charset="0"/>
              <a:sym typeface="Pangolin"/>
            </a:endParaRPr>
          </a:p>
        </p:txBody>
      </p:sp>
      <p:sp>
        <p:nvSpPr>
          <p:cNvPr id="481" name="Google Shape;481;p33"/>
          <p:cNvSpPr txBox="1"/>
          <p:nvPr/>
        </p:nvSpPr>
        <p:spPr>
          <a:xfrm>
            <a:off x="2937625" y="3414297"/>
            <a:ext cx="1564500" cy="34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800"/>
              </a:spcAft>
              <a:buNone/>
            </a:pPr>
            <a:endParaRPr sz="1800" b="1">
              <a:solidFill>
                <a:schemeClr val="dk1"/>
              </a:solidFill>
              <a:latin typeface="Times New Roman" panose="02020603050405020304" pitchFamily="18" charset="0"/>
              <a:ea typeface="Pangolin"/>
              <a:cs typeface="Times New Roman" panose="02020603050405020304" pitchFamily="18" charset="0"/>
              <a:sym typeface="Pangolin"/>
            </a:endParaRPr>
          </a:p>
        </p:txBody>
      </p:sp>
      <p:sp>
        <p:nvSpPr>
          <p:cNvPr id="483" name="Google Shape;483;p33"/>
          <p:cNvSpPr txBox="1"/>
          <p:nvPr/>
        </p:nvSpPr>
        <p:spPr>
          <a:xfrm>
            <a:off x="4108537" y="1209184"/>
            <a:ext cx="2468231" cy="92780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800"/>
              </a:spcAft>
              <a:buNone/>
            </a:pPr>
            <a:r>
              <a:rPr lang="en-US" sz="1800" b="1" dirty="0"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II. </a:t>
            </a:r>
            <a:r>
              <a:rPr lang="en-US" sz="1800" b="1" dirty="0" err="1"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ĐẶC</a:t>
            </a:r>
            <a:r>
              <a:rPr lang="en-US" sz="1800" b="1" dirty="0"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 </a:t>
            </a:r>
            <a:r>
              <a:rPr lang="en-US" sz="1800" b="1" dirty="0" err="1"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ĐIỂM</a:t>
            </a:r>
            <a:r>
              <a:rPr lang="en-US" sz="1800" b="1" dirty="0"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 </a:t>
            </a:r>
            <a:r>
              <a:rPr lang="en-US" sz="1800" b="1" dirty="0" err="1"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CẤU</a:t>
            </a:r>
            <a:r>
              <a:rPr lang="en-US" sz="1800" b="1" dirty="0"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 </a:t>
            </a:r>
            <a:r>
              <a:rPr lang="en-US" sz="1800" b="1" dirty="0" err="1"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TẠO</a:t>
            </a:r>
            <a:r>
              <a:rPr lang="en-US" sz="1800" b="1" dirty="0"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 </a:t>
            </a:r>
            <a:r>
              <a:rPr lang="en-US" sz="1800" b="1" dirty="0" err="1"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PHÂN</a:t>
            </a:r>
            <a:r>
              <a:rPr lang="en-US" sz="1800" b="1" dirty="0"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 </a:t>
            </a:r>
            <a:r>
              <a:rPr lang="en-US" sz="1800" b="1" dirty="0" err="1"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TỬ</a:t>
            </a:r>
            <a:r>
              <a:rPr lang="en-US" sz="1800" b="1" dirty="0"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 </a:t>
            </a:r>
            <a:r>
              <a:rPr lang="en-US" sz="1800" b="1" dirty="0" err="1"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HỢP</a:t>
            </a:r>
            <a:r>
              <a:rPr lang="en-US" sz="1800" b="1" dirty="0"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 </a:t>
            </a:r>
            <a:r>
              <a:rPr lang="en-US" sz="1800" b="1" dirty="0" err="1"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CHẤT</a:t>
            </a:r>
            <a:r>
              <a:rPr lang="en-US" sz="1800" b="1" dirty="0"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 </a:t>
            </a:r>
            <a:r>
              <a:rPr lang="en-US" sz="1800" b="1" dirty="0" err="1"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HỮU</a:t>
            </a:r>
            <a:r>
              <a:rPr lang="en-US" sz="1800" b="1" dirty="0"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 </a:t>
            </a:r>
            <a:r>
              <a:rPr lang="en-US" sz="1800" b="1" dirty="0" err="1"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CƠ</a:t>
            </a:r>
            <a:endParaRPr sz="1800" b="1" dirty="0">
              <a:solidFill>
                <a:schemeClr val="bg1">
                  <a:lumMod val="25000"/>
                </a:schemeClr>
              </a:solidFill>
              <a:latin typeface="Times New Roman" panose="02020603050405020304" pitchFamily="18" charset="0"/>
              <a:ea typeface="Pangolin"/>
              <a:cs typeface="Times New Roman" panose="02020603050405020304" pitchFamily="18" charset="0"/>
              <a:sym typeface="Pangolin"/>
            </a:endParaRPr>
          </a:p>
        </p:txBody>
      </p:sp>
      <p:sp>
        <p:nvSpPr>
          <p:cNvPr id="485" name="Google Shape;485;p33"/>
          <p:cNvSpPr txBox="1"/>
          <p:nvPr/>
        </p:nvSpPr>
        <p:spPr>
          <a:xfrm>
            <a:off x="5355285" y="3860561"/>
            <a:ext cx="1933396" cy="867127"/>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800"/>
              </a:spcAft>
              <a:buNone/>
            </a:pPr>
            <a:r>
              <a:rPr lang="en-US" sz="1800" b="1" dirty="0" err="1"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LUYỆN</a:t>
            </a:r>
            <a:r>
              <a:rPr lang="en-US" sz="1800" b="1" dirty="0"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 </a:t>
            </a:r>
            <a:r>
              <a:rPr lang="en-US" sz="1800" b="1" dirty="0" err="1"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TẬP</a:t>
            </a:r>
            <a:r>
              <a:rPr lang="en-US" sz="1800" b="1" dirty="0"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 - </a:t>
            </a:r>
            <a:r>
              <a:rPr lang="en-US" sz="1800" b="1" dirty="0" err="1"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VẬN</a:t>
            </a:r>
            <a:r>
              <a:rPr lang="en-US" sz="1800" b="1" dirty="0"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 </a:t>
            </a:r>
            <a:r>
              <a:rPr lang="en-US" sz="1800" b="1" dirty="0" err="1"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DỤNG</a:t>
            </a:r>
            <a:endParaRPr sz="1800" b="1" dirty="0">
              <a:solidFill>
                <a:schemeClr val="bg1">
                  <a:lumMod val="25000"/>
                </a:schemeClr>
              </a:solidFill>
              <a:latin typeface="Times New Roman" panose="02020603050405020304" pitchFamily="18" charset="0"/>
              <a:ea typeface="Pangolin"/>
              <a:cs typeface="Times New Roman" panose="02020603050405020304" pitchFamily="18" charset="0"/>
              <a:sym typeface="Pangolin"/>
            </a:endParaRPr>
          </a:p>
        </p:txBody>
      </p:sp>
      <p:sp>
        <p:nvSpPr>
          <p:cNvPr id="487" name="Google Shape;487;p33"/>
          <p:cNvSpPr/>
          <p:nvPr/>
        </p:nvSpPr>
        <p:spPr>
          <a:xfrm>
            <a:off x="1573626" y="2924100"/>
            <a:ext cx="190639" cy="168346"/>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88" name="Google Shape;488;p33"/>
          <p:cNvSpPr/>
          <p:nvPr/>
        </p:nvSpPr>
        <p:spPr>
          <a:xfrm>
            <a:off x="3604727" y="2879693"/>
            <a:ext cx="230296" cy="230296"/>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89" name="Google Shape;489;p33"/>
          <p:cNvSpPr/>
          <p:nvPr/>
        </p:nvSpPr>
        <p:spPr>
          <a:xfrm>
            <a:off x="5312252" y="2916123"/>
            <a:ext cx="230296" cy="230296"/>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90" name="Google Shape;490;p33"/>
          <p:cNvSpPr/>
          <p:nvPr/>
        </p:nvSpPr>
        <p:spPr>
          <a:xfrm>
            <a:off x="7015352" y="2965011"/>
            <a:ext cx="230296" cy="230296"/>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491" name="Google Shape;491;p33"/>
          <p:cNvGrpSpPr/>
          <p:nvPr/>
        </p:nvGrpSpPr>
        <p:grpSpPr>
          <a:xfrm>
            <a:off x="185426" y="856485"/>
            <a:ext cx="695050" cy="778232"/>
            <a:chOff x="1168000" y="1750950"/>
            <a:chExt cx="405425" cy="344700"/>
          </a:xfrm>
        </p:grpSpPr>
        <p:sp>
          <p:nvSpPr>
            <p:cNvPr id="492" name="Google Shape;492;p33"/>
            <p:cNvSpPr/>
            <p:nvPr/>
          </p:nvSpPr>
          <p:spPr>
            <a:xfrm>
              <a:off x="1364750" y="1767600"/>
              <a:ext cx="190525" cy="258100"/>
            </a:xfrm>
            <a:custGeom>
              <a:avLst/>
              <a:gdLst/>
              <a:ahLst/>
              <a:cxnLst/>
              <a:rect l="l" t="t" r="r" b="b"/>
              <a:pathLst>
                <a:path w="7621" h="10324" extrusionOk="0">
                  <a:moveTo>
                    <a:pt x="5239" y="1"/>
                  </a:moveTo>
                  <a:cubicBezTo>
                    <a:pt x="5025" y="1"/>
                    <a:pt x="4810" y="60"/>
                    <a:pt x="4596" y="84"/>
                  </a:cubicBezTo>
                  <a:cubicBezTo>
                    <a:pt x="4251" y="132"/>
                    <a:pt x="3917" y="191"/>
                    <a:pt x="3572" y="239"/>
                  </a:cubicBezTo>
                  <a:cubicBezTo>
                    <a:pt x="3346" y="263"/>
                    <a:pt x="3120" y="334"/>
                    <a:pt x="2905" y="394"/>
                  </a:cubicBezTo>
                  <a:cubicBezTo>
                    <a:pt x="2489" y="513"/>
                    <a:pt x="2084" y="668"/>
                    <a:pt x="1691" y="858"/>
                  </a:cubicBezTo>
                  <a:cubicBezTo>
                    <a:pt x="1619" y="906"/>
                    <a:pt x="1536" y="906"/>
                    <a:pt x="1441" y="918"/>
                  </a:cubicBezTo>
                  <a:cubicBezTo>
                    <a:pt x="1238" y="953"/>
                    <a:pt x="1060" y="1049"/>
                    <a:pt x="905" y="1191"/>
                  </a:cubicBezTo>
                  <a:cubicBezTo>
                    <a:pt x="595" y="1501"/>
                    <a:pt x="238" y="1787"/>
                    <a:pt x="84" y="2227"/>
                  </a:cubicBezTo>
                  <a:cubicBezTo>
                    <a:pt x="72" y="2287"/>
                    <a:pt x="24" y="2323"/>
                    <a:pt x="0" y="2358"/>
                  </a:cubicBezTo>
                  <a:cubicBezTo>
                    <a:pt x="131" y="3227"/>
                    <a:pt x="262" y="4025"/>
                    <a:pt x="405" y="4835"/>
                  </a:cubicBezTo>
                  <a:cubicBezTo>
                    <a:pt x="441" y="5121"/>
                    <a:pt x="524" y="5406"/>
                    <a:pt x="595" y="5668"/>
                  </a:cubicBezTo>
                  <a:cubicBezTo>
                    <a:pt x="703" y="6037"/>
                    <a:pt x="786" y="6418"/>
                    <a:pt x="846" y="6799"/>
                  </a:cubicBezTo>
                  <a:cubicBezTo>
                    <a:pt x="893" y="7097"/>
                    <a:pt x="941" y="7395"/>
                    <a:pt x="1012" y="7692"/>
                  </a:cubicBezTo>
                  <a:cubicBezTo>
                    <a:pt x="1238" y="8514"/>
                    <a:pt x="1500" y="9312"/>
                    <a:pt x="1596" y="10169"/>
                  </a:cubicBezTo>
                  <a:cubicBezTo>
                    <a:pt x="1608" y="10240"/>
                    <a:pt x="1608" y="10312"/>
                    <a:pt x="1727" y="10324"/>
                  </a:cubicBezTo>
                  <a:cubicBezTo>
                    <a:pt x="2036" y="10085"/>
                    <a:pt x="2393" y="9907"/>
                    <a:pt x="2631" y="9573"/>
                  </a:cubicBezTo>
                  <a:cubicBezTo>
                    <a:pt x="2739" y="9419"/>
                    <a:pt x="2917" y="9312"/>
                    <a:pt x="3096" y="9276"/>
                  </a:cubicBezTo>
                  <a:cubicBezTo>
                    <a:pt x="3441" y="9181"/>
                    <a:pt x="3763" y="9050"/>
                    <a:pt x="4096" y="8883"/>
                  </a:cubicBezTo>
                  <a:cubicBezTo>
                    <a:pt x="4191" y="8835"/>
                    <a:pt x="4310" y="8811"/>
                    <a:pt x="4417" y="8800"/>
                  </a:cubicBezTo>
                  <a:cubicBezTo>
                    <a:pt x="5072" y="8692"/>
                    <a:pt x="5727" y="8597"/>
                    <a:pt x="6382" y="8514"/>
                  </a:cubicBezTo>
                  <a:cubicBezTo>
                    <a:pt x="6463" y="8506"/>
                    <a:pt x="6545" y="8486"/>
                    <a:pt x="6622" y="8486"/>
                  </a:cubicBezTo>
                  <a:cubicBezTo>
                    <a:pt x="6658" y="8486"/>
                    <a:pt x="6693" y="8491"/>
                    <a:pt x="6727" y="8502"/>
                  </a:cubicBezTo>
                  <a:cubicBezTo>
                    <a:pt x="6989" y="8573"/>
                    <a:pt x="7263" y="8526"/>
                    <a:pt x="7525" y="8585"/>
                  </a:cubicBezTo>
                  <a:cubicBezTo>
                    <a:pt x="7549" y="8585"/>
                    <a:pt x="7573" y="8561"/>
                    <a:pt x="7620" y="8526"/>
                  </a:cubicBezTo>
                  <a:cubicBezTo>
                    <a:pt x="7489" y="8180"/>
                    <a:pt x="7442" y="7788"/>
                    <a:pt x="7382" y="7383"/>
                  </a:cubicBezTo>
                  <a:cubicBezTo>
                    <a:pt x="7323" y="7026"/>
                    <a:pt x="7275" y="6668"/>
                    <a:pt x="7215" y="6311"/>
                  </a:cubicBezTo>
                  <a:cubicBezTo>
                    <a:pt x="7203" y="6156"/>
                    <a:pt x="7192" y="6014"/>
                    <a:pt x="7132" y="5894"/>
                  </a:cubicBezTo>
                  <a:cubicBezTo>
                    <a:pt x="6930" y="5406"/>
                    <a:pt x="6894" y="4882"/>
                    <a:pt x="6811" y="4370"/>
                  </a:cubicBezTo>
                  <a:cubicBezTo>
                    <a:pt x="6787" y="4228"/>
                    <a:pt x="6775" y="4061"/>
                    <a:pt x="6715" y="3918"/>
                  </a:cubicBezTo>
                  <a:cubicBezTo>
                    <a:pt x="6596" y="3597"/>
                    <a:pt x="6537" y="3275"/>
                    <a:pt x="6489" y="2942"/>
                  </a:cubicBezTo>
                  <a:lnTo>
                    <a:pt x="6358" y="1965"/>
                  </a:lnTo>
                  <a:cubicBezTo>
                    <a:pt x="6322" y="1811"/>
                    <a:pt x="6299" y="1644"/>
                    <a:pt x="6239" y="1501"/>
                  </a:cubicBezTo>
                  <a:cubicBezTo>
                    <a:pt x="6144" y="1311"/>
                    <a:pt x="6096" y="1096"/>
                    <a:pt x="6072" y="870"/>
                  </a:cubicBezTo>
                  <a:cubicBezTo>
                    <a:pt x="6060" y="703"/>
                    <a:pt x="6025" y="501"/>
                    <a:pt x="6001" y="322"/>
                  </a:cubicBezTo>
                  <a:cubicBezTo>
                    <a:pt x="5977" y="239"/>
                    <a:pt x="5941" y="144"/>
                    <a:pt x="5906" y="60"/>
                  </a:cubicBezTo>
                  <a:cubicBezTo>
                    <a:pt x="5668" y="25"/>
                    <a:pt x="5465" y="1"/>
                    <a:pt x="52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93" name="Google Shape;493;p33"/>
            <p:cNvSpPr/>
            <p:nvPr/>
          </p:nvSpPr>
          <p:spPr>
            <a:xfrm>
              <a:off x="1182875" y="1809700"/>
              <a:ext cx="204525" cy="245175"/>
            </a:xfrm>
            <a:custGeom>
              <a:avLst/>
              <a:gdLst/>
              <a:ahLst/>
              <a:cxnLst/>
              <a:rect l="l" t="t" r="r" b="b"/>
              <a:pathLst>
                <a:path w="8181" h="9807" extrusionOk="0">
                  <a:moveTo>
                    <a:pt x="4383" y="1"/>
                  </a:moveTo>
                  <a:cubicBezTo>
                    <a:pt x="3995" y="1"/>
                    <a:pt x="3611" y="79"/>
                    <a:pt x="3227" y="139"/>
                  </a:cubicBezTo>
                  <a:cubicBezTo>
                    <a:pt x="2286" y="317"/>
                    <a:pt x="1382" y="615"/>
                    <a:pt x="501" y="948"/>
                  </a:cubicBezTo>
                  <a:cubicBezTo>
                    <a:pt x="322" y="1008"/>
                    <a:pt x="179" y="1115"/>
                    <a:pt x="0" y="1198"/>
                  </a:cubicBezTo>
                  <a:cubicBezTo>
                    <a:pt x="72" y="1317"/>
                    <a:pt x="108" y="1412"/>
                    <a:pt x="179" y="1484"/>
                  </a:cubicBezTo>
                  <a:cubicBezTo>
                    <a:pt x="322" y="1663"/>
                    <a:pt x="405" y="1853"/>
                    <a:pt x="417" y="2079"/>
                  </a:cubicBezTo>
                  <a:cubicBezTo>
                    <a:pt x="441" y="2341"/>
                    <a:pt x="524" y="2579"/>
                    <a:pt x="643" y="2817"/>
                  </a:cubicBezTo>
                  <a:cubicBezTo>
                    <a:pt x="679" y="2901"/>
                    <a:pt x="703" y="2984"/>
                    <a:pt x="715" y="3079"/>
                  </a:cubicBezTo>
                  <a:cubicBezTo>
                    <a:pt x="846" y="3627"/>
                    <a:pt x="977" y="4163"/>
                    <a:pt x="1096" y="4711"/>
                  </a:cubicBezTo>
                  <a:cubicBezTo>
                    <a:pt x="1239" y="5342"/>
                    <a:pt x="1370" y="5973"/>
                    <a:pt x="1501" y="6616"/>
                  </a:cubicBezTo>
                  <a:cubicBezTo>
                    <a:pt x="1536" y="6746"/>
                    <a:pt x="1560" y="6866"/>
                    <a:pt x="1596" y="6985"/>
                  </a:cubicBezTo>
                  <a:cubicBezTo>
                    <a:pt x="1751" y="7568"/>
                    <a:pt x="1905" y="8163"/>
                    <a:pt x="1965" y="8759"/>
                  </a:cubicBezTo>
                  <a:cubicBezTo>
                    <a:pt x="1977" y="8937"/>
                    <a:pt x="2013" y="9104"/>
                    <a:pt x="2036" y="9271"/>
                  </a:cubicBezTo>
                  <a:cubicBezTo>
                    <a:pt x="2072" y="9473"/>
                    <a:pt x="2191" y="9652"/>
                    <a:pt x="2286" y="9806"/>
                  </a:cubicBezTo>
                  <a:cubicBezTo>
                    <a:pt x="2584" y="9592"/>
                    <a:pt x="2846" y="9390"/>
                    <a:pt x="3120" y="9211"/>
                  </a:cubicBezTo>
                  <a:cubicBezTo>
                    <a:pt x="3763" y="8818"/>
                    <a:pt x="4453" y="8509"/>
                    <a:pt x="5203" y="8413"/>
                  </a:cubicBezTo>
                  <a:cubicBezTo>
                    <a:pt x="5584" y="8378"/>
                    <a:pt x="5954" y="8330"/>
                    <a:pt x="6323" y="8259"/>
                  </a:cubicBezTo>
                  <a:cubicBezTo>
                    <a:pt x="6453" y="8230"/>
                    <a:pt x="6581" y="8217"/>
                    <a:pt x="6707" y="8217"/>
                  </a:cubicBezTo>
                  <a:cubicBezTo>
                    <a:pt x="7108" y="8217"/>
                    <a:pt x="7487" y="8348"/>
                    <a:pt x="7859" y="8520"/>
                  </a:cubicBezTo>
                  <a:cubicBezTo>
                    <a:pt x="7930" y="8552"/>
                    <a:pt x="7996" y="8595"/>
                    <a:pt x="8068" y="8595"/>
                  </a:cubicBezTo>
                  <a:cubicBezTo>
                    <a:pt x="8103" y="8595"/>
                    <a:pt x="8140" y="8584"/>
                    <a:pt x="8180" y="8556"/>
                  </a:cubicBezTo>
                  <a:cubicBezTo>
                    <a:pt x="8180" y="8497"/>
                    <a:pt x="8180" y="8413"/>
                    <a:pt x="8168" y="8342"/>
                  </a:cubicBezTo>
                  <a:cubicBezTo>
                    <a:pt x="8121" y="7925"/>
                    <a:pt x="7990" y="7508"/>
                    <a:pt x="7870" y="7092"/>
                  </a:cubicBezTo>
                  <a:cubicBezTo>
                    <a:pt x="7680" y="6413"/>
                    <a:pt x="7489" y="5734"/>
                    <a:pt x="7406" y="5032"/>
                  </a:cubicBezTo>
                  <a:cubicBezTo>
                    <a:pt x="7394" y="4818"/>
                    <a:pt x="7335" y="4615"/>
                    <a:pt x="7275" y="4401"/>
                  </a:cubicBezTo>
                  <a:cubicBezTo>
                    <a:pt x="7156" y="3972"/>
                    <a:pt x="7049" y="3544"/>
                    <a:pt x="7013" y="3091"/>
                  </a:cubicBezTo>
                  <a:cubicBezTo>
                    <a:pt x="6918" y="2317"/>
                    <a:pt x="6835" y="1543"/>
                    <a:pt x="6751" y="770"/>
                  </a:cubicBezTo>
                  <a:cubicBezTo>
                    <a:pt x="6739" y="662"/>
                    <a:pt x="6716" y="543"/>
                    <a:pt x="6692" y="460"/>
                  </a:cubicBezTo>
                  <a:cubicBezTo>
                    <a:pt x="6561" y="424"/>
                    <a:pt x="6442" y="412"/>
                    <a:pt x="6335" y="365"/>
                  </a:cubicBezTo>
                  <a:cubicBezTo>
                    <a:pt x="5932" y="163"/>
                    <a:pt x="5510" y="37"/>
                    <a:pt x="5061" y="37"/>
                  </a:cubicBezTo>
                  <a:cubicBezTo>
                    <a:pt x="5006" y="37"/>
                    <a:pt x="4950" y="39"/>
                    <a:pt x="4894" y="43"/>
                  </a:cubicBezTo>
                  <a:lnTo>
                    <a:pt x="4846" y="43"/>
                  </a:lnTo>
                  <a:cubicBezTo>
                    <a:pt x="4691" y="13"/>
                    <a:pt x="4537" y="1"/>
                    <a:pt x="43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94" name="Google Shape;494;p33"/>
            <p:cNvSpPr/>
            <p:nvPr/>
          </p:nvSpPr>
          <p:spPr>
            <a:xfrm>
              <a:off x="1247475" y="2032225"/>
              <a:ext cx="127700" cy="44675"/>
            </a:xfrm>
            <a:custGeom>
              <a:avLst/>
              <a:gdLst/>
              <a:ahLst/>
              <a:cxnLst/>
              <a:rect l="l" t="t" r="r" b="b"/>
              <a:pathLst>
                <a:path w="5108" h="1787" extrusionOk="0">
                  <a:moveTo>
                    <a:pt x="3977" y="0"/>
                  </a:moveTo>
                  <a:cubicBezTo>
                    <a:pt x="3608" y="36"/>
                    <a:pt x="3239" y="120"/>
                    <a:pt x="2858" y="143"/>
                  </a:cubicBezTo>
                  <a:cubicBezTo>
                    <a:pt x="2227" y="203"/>
                    <a:pt x="1631" y="429"/>
                    <a:pt x="1072" y="739"/>
                  </a:cubicBezTo>
                  <a:cubicBezTo>
                    <a:pt x="691" y="965"/>
                    <a:pt x="310" y="1203"/>
                    <a:pt x="0" y="1572"/>
                  </a:cubicBezTo>
                  <a:cubicBezTo>
                    <a:pt x="60" y="1644"/>
                    <a:pt x="119" y="1727"/>
                    <a:pt x="167" y="1786"/>
                  </a:cubicBezTo>
                  <a:cubicBezTo>
                    <a:pt x="333" y="1679"/>
                    <a:pt x="464" y="1548"/>
                    <a:pt x="631" y="1501"/>
                  </a:cubicBezTo>
                  <a:cubicBezTo>
                    <a:pt x="869" y="1429"/>
                    <a:pt x="1072" y="1310"/>
                    <a:pt x="1298" y="1203"/>
                  </a:cubicBezTo>
                  <a:cubicBezTo>
                    <a:pt x="1869" y="905"/>
                    <a:pt x="2477" y="739"/>
                    <a:pt x="3096" y="655"/>
                  </a:cubicBezTo>
                  <a:cubicBezTo>
                    <a:pt x="3215" y="632"/>
                    <a:pt x="3334" y="620"/>
                    <a:pt x="3429" y="572"/>
                  </a:cubicBezTo>
                  <a:cubicBezTo>
                    <a:pt x="3596" y="477"/>
                    <a:pt x="3786" y="453"/>
                    <a:pt x="3965" y="417"/>
                  </a:cubicBezTo>
                  <a:cubicBezTo>
                    <a:pt x="4322" y="358"/>
                    <a:pt x="4667" y="274"/>
                    <a:pt x="5108" y="203"/>
                  </a:cubicBezTo>
                  <a:cubicBezTo>
                    <a:pt x="4763" y="120"/>
                    <a:pt x="4524" y="60"/>
                    <a:pt x="4310" y="12"/>
                  </a:cubicBezTo>
                  <a:cubicBezTo>
                    <a:pt x="4203" y="0"/>
                    <a:pt x="4084" y="0"/>
                    <a:pt x="3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95" name="Google Shape;495;p33"/>
            <p:cNvSpPr/>
            <p:nvPr/>
          </p:nvSpPr>
          <p:spPr>
            <a:xfrm>
              <a:off x="1416825" y="1995825"/>
              <a:ext cx="136350" cy="43425"/>
            </a:xfrm>
            <a:custGeom>
              <a:avLst/>
              <a:gdLst/>
              <a:ahLst/>
              <a:cxnLst/>
              <a:rect l="l" t="t" r="r" b="b"/>
              <a:pathLst>
                <a:path w="5454" h="1737" extrusionOk="0">
                  <a:moveTo>
                    <a:pt x="4423" y="0"/>
                  </a:moveTo>
                  <a:cubicBezTo>
                    <a:pt x="4303" y="0"/>
                    <a:pt x="4183" y="12"/>
                    <a:pt x="4061" y="40"/>
                  </a:cubicBezTo>
                  <a:cubicBezTo>
                    <a:pt x="3870" y="87"/>
                    <a:pt x="3668" y="99"/>
                    <a:pt x="3465" y="123"/>
                  </a:cubicBezTo>
                  <a:cubicBezTo>
                    <a:pt x="2787" y="206"/>
                    <a:pt x="2096" y="325"/>
                    <a:pt x="1477" y="647"/>
                  </a:cubicBezTo>
                  <a:cubicBezTo>
                    <a:pt x="1441" y="659"/>
                    <a:pt x="1418" y="683"/>
                    <a:pt x="1406" y="683"/>
                  </a:cubicBezTo>
                  <a:cubicBezTo>
                    <a:pt x="1025" y="778"/>
                    <a:pt x="703" y="1004"/>
                    <a:pt x="370" y="1218"/>
                  </a:cubicBezTo>
                  <a:cubicBezTo>
                    <a:pt x="191" y="1337"/>
                    <a:pt x="60" y="1492"/>
                    <a:pt x="1" y="1707"/>
                  </a:cubicBezTo>
                  <a:cubicBezTo>
                    <a:pt x="46" y="1727"/>
                    <a:pt x="86" y="1736"/>
                    <a:pt x="123" y="1736"/>
                  </a:cubicBezTo>
                  <a:cubicBezTo>
                    <a:pt x="211" y="1736"/>
                    <a:pt x="279" y="1686"/>
                    <a:pt x="346" y="1635"/>
                  </a:cubicBezTo>
                  <a:cubicBezTo>
                    <a:pt x="632" y="1421"/>
                    <a:pt x="941" y="1302"/>
                    <a:pt x="1263" y="1183"/>
                  </a:cubicBezTo>
                  <a:lnTo>
                    <a:pt x="1715" y="1052"/>
                  </a:lnTo>
                  <a:cubicBezTo>
                    <a:pt x="1787" y="1016"/>
                    <a:pt x="1894" y="1016"/>
                    <a:pt x="1953" y="980"/>
                  </a:cubicBezTo>
                  <a:cubicBezTo>
                    <a:pt x="2120" y="825"/>
                    <a:pt x="2311" y="814"/>
                    <a:pt x="2513" y="778"/>
                  </a:cubicBezTo>
                  <a:cubicBezTo>
                    <a:pt x="2739" y="754"/>
                    <a:pt x="2977" y="718"/>
                    <a:pt x="3204" y="683"/>
                  </a:cubicBezTo>
                  <a:cubicBezTo>
                    <a:pt x="3311" y="659"/>
                    <a:pt x="3406" y="659"/>
                    <a:pt x="3489" y="599"/>
                  </a:cubicBezTo>
                  <a:cubicBezTo>
                    <a:pt x="3680" y="456"/>
                    <a:pt x="3918" y="444"/>
                    <a:pt x="4144" y="409"/>
                  </a:cubicBezTo>
                  <a:cubicBezTo>
                    <a:pt x="4573" y="337"/>
                    <a:pt x="5001" y="266"/>
                    <a:pt x="5454" y="206"/>
                  </a:cubicBezTo>
                  <a:cubicBezTo>
                    <a:pt x="5108" y="100"/>
                    <a:pt x="4770" y="0"/>
                    <a:pt x="4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96" name="Google Shape;496;p33"/>
            <p:cNvSpPr/>
            <p:nvPr/>
          </p:nvSpPr>
          <p:spPr>
            <a:xfrm>
              <a:off x="1168000" y="1750950"/>
              <a:ext cx="405425" cy="344700"/>
            </a:xfrm>
            <a:custGeom>
              <a:avLst/>
              <a:gdLst/>
              <a:ahLst/>
              <a:cxnLst/>
              <a:rect l="l" t="t" r="r" b="b"/>
              <a:pathLst>
                <a:path w="16217" h="13788" extrusionOk="0">
                  <a:moveTo>
                    <a:pt x="2739" y="13133"/>
                  </a:moveTo>
                  <a:cubicBezTo>
                    <a:pt x="2679" y="13121"/>
                    <a:pt x="2631" y="13097"/>
                    <a:pt x="2584" y="13097"/>
                  </a:cubicBezTo>
                  <a:cubicBezTo>
                    <a:pt x="2322" y="13061"/>
                    <a:pt x="2215" y="12895"/>
                    <a:pt x="2167" y="12656"/>
                  </a:cubicBezTo>
                  <a:cubicBezTo>
                    <a:pt x="2143" y="12478"/>
                    <a:pt x="2108" y="12287"/>
                    <a:pt x="1988" y="12144"/>
                  </a:cubicBezTo>
                  <a:cubicBezTo>
                    <a:pt x="1953" y="12061"/>
                    <a:pt x="1953" y="11978"/>
                    <a:pt x="1929" y="11883"/>
                  </a:cubicBezTo>
                  <a:cubicBezTo>
                    <a:pt x="1905" y="11704"/>
                    <a:pt x="1869" y="11513"/>
                    <a:pt x="1858" y="11335"/>
                  </a:cubicBezTo>
                  <a:cubicBezTo>
                    <a:pt x="1786" y="10835"/>
                    <a:pt x="1715" y="10311"/>
                    <a:pt x="1572" y="9799"/>
                  </a:cubicBezTo>
                  <a:cubicBezTo>
                    <a:pt x="1477" y="9418"/>
                    <a:pt x="1417" y="9013"/>
                    <a:pt x="1322" y="8632"/>
                  </a:cubicBezTo>
                  <a:cubicBezTo>
                    <a:pt x="1203" y="8061"/>
                    <a:pt x="1072" y="7501"/>
                    <a:pt x="941" y="6941"/>
                  </a:cubicBezTo>
                  <a:cubicBezTo>
                    <a:pt x="857" y="6608"/>
                    <a:pt x="774" y="6275"/>
                    <a:pt x="703" y="5929"/>
                  </a:cubicBezTo>
                  <a:cubicBezTo>
                    <a:pt x="667" y="5810"/>
                    <a:pt x="643" y="5679"/>
                    <a:pt x="595" y="5560"/>
                  </a:cubicBezTo>
                  <a:cubicBezTo>
                    <a:pt x="476" y="5239"/>
                    <a:pt x="381" y="4905"/>
                    <a:pt x="345" y="4560"/>
                  </a:cubicBezTo>
                  <a:cubicBezTo>
                    <a:pt x="322" y="4465"/>
                    <a:pt x="310" y="4358"/>
                    <a:pt x="250" y="4286"/>
                  </a:cubicBezTo>
                  <a:cubicBezTo>
                    <a:pt x="107" y="4024"/>
                    <a:pt x="83" y="3727"/>
                    <a:pt x="0" y="3465"/>
                  </a:cubicBezTo>
                  <a:cubicBezTo>
                    <a:pt x="238" y="3179"/>
                    <a:pt x="500" y="2989"/>
                    <a:pt x="834" y="2858"/>
                  </a:cubicBezTo>
                  <a:cubicBezTo>
                    <a:pt x="2036" y="2346"/>
                    <a:pt x="3262" y="1965"/>
                    <a:pt x="4548" y="1786"/>
                  </a:cubicBezTo>
                  <a:cubicBezTo>
                    <a:pt x="4632" y="1762"/>
                    <a:pt x="4703" y="1750"/>
                    <a:pt x="4763" y="1750"/>
                  </a:cubicBezTo>
                  <a:cubicBezTo>
                    <a:pt x="5287" y="1762"/>
                    <a:pt x="5798" y="1750"/>
                    <a:pt x="6310" y="1822"/>
                  </a:cubicBezTo>
                  <a:cubicBezTo>
                    <a:pt x="6668" y="1881"/>
                    <a:pt x="7037" y="1988"/>
                    <a:pt x="7346" y="2215"/>
                  </a:cubicBezTo>
                  <a:cubicBezTo>
                    <a:pt x="7430" y="2274"/>
                    <a:pt x="7525" y="2274"/>
                    <a:pt x="7620" y="2298"/>
                  </a:cubicBezTo>
                  <a:cubicBezTo>
                    <a:pt x="7930" y="1881"/>
                    <a:pt x="8275" y="1512"/>
                    <a:pt x="8680" y="1215"/>
                  </a:cubicBezTo>
                  <a:cubicBezTo>
                    <a:pt x="8811" y="1107"/>
                    <a:pt x="8977" y="1036"/>
                    <a:pt x="9156" y="1012"/>
                  </a:cubicBezTo>
                  <a:cubicBezTo>
                    <a:pt x="9275" y="988"/>
                    <a:pt x="9406" y="929"/>
                    <a:pt x="9525" y="893"/>
                  </a:cubicBezTo>
                  <a:cubicBezTo>
                    <a:pt x="9811" y="750"/>
                    <a:pt x="10073" y="595"/>
                    <a:pt x="10418" y="560"/>
                  </a:cubicBezTo>
                  <a:cubicBezTo>
                    <a:pt x="10430" y="560"/>
                    <a:pt x="10442" y="560"/>
                    <a:pt x="10466" y="548"/>
                  </a:cubicBezTo>
                  <a:cubicBezTo>
                    <a:pt x="10942" y="274"/>
                    <a:pt x="11490" y="274"/>
                    <a:pt x="12014" y="191"/>
                  </a:cubicBezTo>
                  <a:cubicBezTo>
                    <a:pt x="12264" y="143"/>
                    <a:pt x="12526" y="119"/>
                    <a:pt x="12787" y="72"/>
                  </a:cubicBezTo>
                  <a:cubicBezTo>
                    <a:pt x="13026" y="24"/>
                    <a:pt x="13264" y="0"/>
                    <a:pt x="13514" y="72"/>
                  </a:cubicBezTo>
                  <a:cubicBezTo>
                    <a:pt x="13597" y="95"/>
                    <a:pt x="13704" y="72"/>
                    <a:pt x="13811" y="72"/>
                  </a:cubicBezTo>
                  <a:cubicBezTo>
                    <a:pt x="14121" y="72"/>
                    <a:pt x="14335" y="238"/>
                    <a:pt x="14371" y="548"/>
                  </a:cubicBezTo>
                  <a:cubicBezTo>
                    <a:pt x="14419" y="786"/>
                    <a:pt x="14454" y="1036"/>
                    <a:pt x="14478" y="1274"/>
                  </a:cubicBezTo>
                  <a:cubicBezTo>
                    <a:pt x="14526" y="1548"/>
                    <a:pt x="14550" y="1810"/>
                    <a:pt x="14692" y="2060"/>
                  </a:cubicBezTo>
                  <a:cubicBezTo>
                    <a:pt x="14752" y="2179"/>
                    <a:pt x="14776" y="2334"/>
                    <a:pt x="14788" y="2477"/>
                  </a:cubicBezTo>
                  <a:cubicBezTo>
                    <a:pt x="14847" y="2810"/>
                    <a:pt x="14895" y="3131"/>
                    <a:pt x="14942" y="3465"/>
                  </a:cubicBezTo>
                  <a:cubicBezTo>
                    <a:pt x="14990" y="3786"/>
                    <a:pt x="15062" y="4120"/>
                    <a:pt x="15169" y="4429"/>
                  </a:cubicBezTo>
                  <a:cubicBezTo>
                    <a:pt x="15240" y="4655"/>
                    <a:pt x="15264" y="4905"/>
                    <a:pt x="15300" y="5144"/>
                  </a:cubicBezTo>
                  <a:cubicBezTo>
                    <a:pt x="15359" y="5572"/>
                    <a:pt x="15443" y="5989"/>
                    <a:pt x="15585" y="6406"/>
                  </a:cubicBezTo>
                  <a:cubicBezTo>
                    <a:pt x="15681" y="6691"/>
                    <a:pt x="15704" y="7001"/>
                    <a:pt x="15740" y="7299"/>
                  </a:cubicBezTo>
                  <a:cubicBezTo>
                    <a:pt x="15776" y="7501"/>
                    <a:pt x="15824" y="7692"/>
                    <a:pt x="15907" y="7882"/>
                  </a:cubicBezTo>
                  <a:cubicBezTo>
                    <a:pt x="16026" y="8168"/>
                    <a:pt x="16121" y="8477"/>
                    <a:pt x="16181" y="8787"/>
                  </a:cubicBezTo>
                  <a:cubicBezTo>
                    <a:pt x="16216" y="9061"/>
                    <a:pt x="16193" y="9323"/>
                    <a:pt x="16157" y="9608"/>
                  </a:cubicBezTo>
                  <a:cubicBezTo>
                    <a:pt x="16145" y="9704"/>
                    <a:pt x="16062" y="9775"/>
                    <a:pt x="16002" y="9882"/>
                  </a:cubicBezTo>
                  <a:cubicBezTo>
                    <a:pt x="16050" y="10132"/>
                    <a:pt x="16181" y="10382"/>
                    <a:pt x="16074" y="10656"/>
                  </a:cubicBezTo>
                  <a:cubicBezTo>
                    <a:pt x="15883" y="10740"/>
                    <a:pt x="15704" y="10740"/>
                    <a:pt x="15526" y="10668"/>
                  </a:cubicBezTo>
                  <a:cubicBezTo>
                    <a:pt x="15300" y="10573"/>
                    <a:pt x="15073" y="10561"/>
                    <a:pt x="14847" y="10620"/>
                  </a:cubicBezTo>
                  <a:cubicBezTo>
                    <a:pt x="14633" y="10668"/>
                    <a:pt x="14395" y="10680"/>
                    <a:pt x="14169" y="10728"/>
                  </a:cubicBezTo>
                  <a:cubicBezTo>
                    <a:pt x="14002" y="10751"/>
                    <a:pt x="13823" y="10775"/>
                    <a:pt x="13669" y="10870"/>
                  </a:cubicBezTo>
                  <a:cubicBezTo>
                    <a:pt x="13585" y="10930"/>
                    <a:pt x="13466" y="10954"/>
                    <a:pt x="13347" y="10966"/>
                  </a:cubicBezTo>
                  <a:cubicBezTo>
                    <a:pt x="13121" y="11013"/>
                    <a:pt x="12883" y="11025"/>
                    <a:pt x="12656" y="11073"/>
                  </a:cubicBezTo>
                  <a:cubicBezTo>
                    <a:pt x="12478" y="11097"/>
                    <a:pt x="12287" y="11097"/>
                    <a:pt x="12121" y="11228"/>
                  </a:cubicBezTo>
                  <a:cubicBezTo>
                    <a:pt x="12085" y="11263"/>
                    <a:pt x="12025" y="11287"/>
                    <a:pt x="11966" y="11287"/>
                  </a:cubicBezTo>
                  <a:cubicBezTo>
                    <a:pt x="11573" y="11287"/>
                    <a:pt x="11228" y="11466"/>
                    <a:pt x="10871" y="11561"/>
                  </a:cubicBezTo>
                  <a:cubicBezTo>
                    <a:pt x="10597" y="11632"/>
                    <a:pt x="10311" y="11763"/>
                    <a:pt x="10073" y="11966"/>
                  </a:cubicBezTo>
                  <a:cubicBezTo>
                    <a:pt x="9918" y="12085"/>
                    <a:pt x="9787" y="12121"/>
                    <a:pt x="9597" y="12049"/>
                  </a:cubicBezTo>
                  <a:cubicBezTo>
                    <a:pt x="9418" y="11978"/>
                    <a:pt x="9204" y="11918"/>
                    <a:pt x="9013" y="11966"/>
                  </a:cubicBezTo>
                  <a:cubicBezTo>
                    <a:pt x="8406" y="11799"/>
                    <a:pt x="7823" y="11990"/>
                    <a:pt x="7227" y="12121"/>
                  </a:cubicBezTo>
                  <a:cubicBezTo>
                    <a:pt x="6941" y="12180"/>
                    <a:pt x="6668" y="12264"/>
                    <a:pt x="6382" y="12299"/>
                  </a:cubicBezTo>
                  <a:cubicBezTo>
                    <a:pt x="5668" y="12442"/>
                    <a:pt x="5001" y="12692"/>
                    <a:pt x="4382" y="13073"/>
                  </a:cubicBezTo>
                  <a:cubicBezTo>
                    <a:pt x="4370" y="13097"/>
                    <a:pt x="4358" y="13097"/>
                    <a:pt x="4358" y="13109"/>
                  </a:cubicBezTo>
                  <a:cubicBezTo>
                    <a:pt x="4060" y="13240"/>
                    <a:pt x="3763" y="13359"/>
                    <a:pt x="3560" y="13645"/>
                  </a:cubicBezTo>
                  <a:cubicBezTo>
                    <a:pt x="3501" y="13716"/>
                    <a:pt x="3346" y="13752"/>
                    <a:pt x="3239" y="13764"/>
                  </a:cubicBezTo>
                  <a:cubicBezTo>
                    <a:pt x="3108" y="13788"/>
                    <a:pt x="2989" y="13716"/>
                    <a:pt x="2917" y="13597"/>
                  </a:cubicBezTo>
                  <a:cubicBezTo>
                    <a:pt x="2881" y="13407"/>
                    <a:pt x="2810" y="13276"/>
                    <a:pt x="2739" y="13133"/>
                  </a:cubicBezTo>
                  <a:close/>
                  <a:moveTo>
                    <a:pt x="7882" y="3024"/>
                  </a:moveTo>
                  <a:cubicBezTo>
                    <a:pt x="8013" y="3893"/>
                    <a:pt x="8156" y="4691"/>
                    <a:pt x="8287" y="5501"/>
                  </a:cubicBezTo>
                  <a:cubicBezTo>
                    <a:pt x="8335" y="5787"/>
                    <a:pt x="8406" y="6072"/>
                    <a:pt x="8477" y="6334"/>
                  </a:cubicBezTo>
                  <a:cubicBezTo>
                    <a:pt x="8585" y="6703"/>
                    <a:pt x="8680" y="7084"/>
                    <a:pt x="8727" y="7465"/>
                  </a:cubicBezTo>
                  <a:cubicBezTo>
                    <a:pt x="8775" y="7763"/>
                    <a:pt x="8823" y="8061"/>
                    <a:pt x="8894" y="8358"/>
                  </a:cubicBezTo>
                  <a:cubicBezTo>
                    <a:pt x="9120" y="9180"/>
                    <a:pt x="9394" y="9978"/>
                    <a:pt x="9478" y="10835"/>
                  </a:cubicBezTo>
                  <a:cubicBezTo>
                    <a:pt x="9489" y="10906"/>
                    <a:pt x="9489" y="10978"/>
                    <a:pt x="9608" y="10990"/>
                  </a:cubicBezTo>
                  <a:cubicBezTo>
                    <a:pt x="9918" y="10751"/>
                    <a:pt x="10275" y="10573"/>
                    <a:pt x="10513" y="10239"/>
                  </a:cubicBezTo>
                  <a:cubicBezTo>
                    <a:pt x="10621" y="10085"/>
                    <a:pt x="10799" y="9978"/>
                    <a:pt x="10978" y="9942"/>
                  </a:cubicBezTo>
                  <a:cubicBezTo>
                    <a:pt x="11323" y="9847"/>
                    <a:pt x="11656" y="9716"/>
                    <a:pt x="11978" y="9549"/>
                  </a:cubicBezTo>
                  <a:cubicBezTo>
                    <a:pt x="12085" y="9501"/>
                    <a:pt x="12204" y="9477"/>
                    <a:pt x="12311" y="9466"/>
                  </a:cubicBezTo>
                  <a:cubicBezTo>
                    <a:pt x="12954" y="9358"/>
                    <a:pt x="13621" y="9263"/>
                    <a:pt x="14264" y="9180"/>
                  </a:cubicBezTo>
                  <a:cubicBezTo>
                    <a:pt x="14395" y="9168"/>
                    <a:pt x="14514" y="9132"/>
                    <a:pt x="14609" y="9168"/>
                  </a:cubicBezTo>
                  <a:cubicBezTo>
                    <a:pt x="14883" y="9239"/>
                    <a:pt x="15145" y="9192"/>
                    <a:pt x="15419" y="9251"/>
                  </a:cubicBezTo>
                  <a:cubicBezTo>
                    <a:pt x="15431" y="9251"/>
                    <a:pt x="15454" y="9227"/>
                    <a:pt x="15502" y="9192"/>
                  </a:cubicBezTo>
                  <a:cubicBezTo>
                    <a:pt x="15335" y="8835"/>
                    <a:pt x="15300" y="8430"/>
                    <a:pt x="15240" y="8037"/>
                  </a:cubicBezTo>
                  <a:cubicBezTo>
                    <a:pt x="15181" y="7680"/>
                    <a:pt x="15133" y="7322"/>
                    <a:pt x="15073" y="6965"/>
                  </a:cubicBezTo>
                  <a:cubicBezTo>
                    <a:pt x="15062" y="6810"/>
                    <a:pt x="15038" y="6668"/>
                    <a:pt x="14978" y="6549"/>
                  </a:cubicBezTo>
                  <a:cubicBezTo>
                    <a:pt x="14788" y="6048"/>
                    <a:pt x="14740" y="5537"/>
                    <a:pt x="14669" y="5025"/>
                  </a:cubicBezTo>
                  <a:cubicBezTo>
                    <a:pt x="14645" y="4882"/>
                    <a:pt x="14621" y="4715"/>
                    <a:pt x="14561" y="4560"/>
                  </a:cubicBezTo>
                  <a:cubicBezTo>
                    <a:pt x="14442" y="4251"/>
                    <a:pt x="14383" y="3929"/>
                    <a:pt x="14347" y="3596"/>
                  </a:cubicBezTo>
                  <a:lnTo>
                    <a:pt x="14204" y="2619"/>
                  </a:lnTo>
                  <a:cubicBezTo>
                    <a:pt x="14180" y="2465"/>
                    <a:pt x="14145" y="2298"/>
                    <a:pt x="14085" y="2155"/>
                  </a:cubicBezTo>
                  <a:cubicBezTo>
                    <a:pt x="14002" y="1965"/>
                    <a:pt x="13954" y="1750"/>
                    <a:pt x="13930" y="1524"/>
                  </a:cubicBezTo>
                  <a:cubicBezTo>
                    <a:pt x="13907" y="1346"/>
                    <a:pt x="13883" y="1155"/>
                    <a:pt x="13847" y="976"/>
                  </a:cubicBezTo>
                  <a:cubicBezTo>
                    <a:pt x="13835" y="893"/>
                    <a:pt x="13788" y="798"/>
                    <a:pt x="13764" y="714"/>
                  </a:cubicBezTo>
                  <a:cubicBezTo>
                    <a:pt x="13526" y="679"/>
                    <a:pt x="13311" y="655"/>
                    <a:pt x="13097" y="655"/>
                  </a:cubicBezTo>
                  <a:cubicBezTo>
                    <a:pt x="12883" y="655"/>
                    <a:pt x="12656" y="714"/>
                    <a:pt x="12454" y="738"/>
                  </a:cubicBezTo>
                  <a:cubicBezTo>
                    <a:pt x="12109" y="786"/>
                    <a:pt x="11764" y="845"/>
                    <a:pt x="11430" y="893"/>
                  </a:cubicBezTo>
                  <a:cubicBezTo>
                    <a:pt x="11204" y="917"/>
                    <a:pt x="10978" y="988"/>
                    <a:pt x="10751" y="1048"/>
                  </a:cubicBezTo>
                  <a:cubicBezTo>
                    <a:pt x="10335" y="1167"/>
                    <a:pt x="9942" y="1322"/>
                    <a:pt x="9549" y="1512"/>
                  </a:cubicBezTo>
                  <a:cubicBezTo>
                    <a:pt x="9478" y="1560"/>
                    <a:pt x="9382" y="1560"/>
                    <a:pt x="9299" y="1572"/>
                  </a:cubicBezTo>
                  <a:cubicBezTo>
                    <a:pt x="9085" y="1607"/>
                    <a:pt x="8906" y="1703"/>
                    <a:pt x="8763" y="1846"/>
                  </a:cubicBezTo>
                  <a:cubicBezTo>
                    <a:pt x="8454" y="2155"/>
                    <a:pt x="8096" y="2429"/>
                    <a:pt x="7942" y="2881"/>
                  </a:cubicBezTo>
                  <a:cubicBezTo>
                    <a:pt x="7954" y="2953"/>
                    <a:pt x="7918" y="3000"/>
                    <a:pt x="7882" y="3024"/>
                  </a:cubicBezTo>
                  <a:close/>
                  <a:moveTo>
                    <a:pt x="584" y="3572"/>
                  </a:moveTo>
                  <a:cubicBezTo>
                    <a:pt x="655" y="3691"/>
                    <a:pt x="679" y="3774"/>
                    <a:pt x="762" y="3846"/>
                  </a:cubicBezTo>
                  <a:cubicBezTo>
                    <a:pt x="905" y="4024"/>
                    <a:pt x="976" y="4215"/>
                    <a:pt x="1000" y="4441"/>
                  </a:cubicBezTo>
                  <a:cubicBezTo>
                    <a:pt x="1024" y="4715"/>
                    <a:pt x="1096" y="4953"/>
                    <a:pt x="1215" y="5191"/>
                  </a:cubicBezTo>
                  <a:cubicBezTo>
                    <a:pt x="1262" y="5263"/>
                    <a:pt x="1274" y="5358"/>
                    <a:pt x="1298" y="5441"/>
                  </a:cubicBezTo>
                  <a:cubicBezTo>
                    <a:pt x="1429" y="5989"/>
                    <a:pt x="1560" y="6525"/>
                    <a:pt x="1679" y="7072"/>
                  </a:cubicBezTo>
                  <a:cubicBezTo>
                    <a:pt x="1810" y="7703"/>
                    <a:pt x="1953" y="8346"/>
                    <a:pt x="2084" y="8977"/>
                  </a:cubicBezTo>
                  <a:cubicBezTo>
                    <a:pt x="2108" y="9120"/>
                    <a:pt x="2143" y="9239"/>
                    <a:pt x="2167" y="9358"/>
                  </a:cubicBezTo>
                  <a:cubicBezTo>
                    <a:pt x="2334" y="9930"/>
                    <a:pt x="2489" y="10525"/>
                    <a:pt x="2548" y="11121"/>
                  </a:cubicBezTo>
                  <a:cubicBezTo>
                    <a:pt x="2560" y="11299"/>
                    <a:pt x="2584" y="11466"/>
                    <a:pt x="2620" y="11632"/>
                  </a:cubicBezTo>
                  <a:cubicBezTo>
                    <a:pt x="2643" y="11835"/>
                    <a:pt x="2762" y="12013"/>
                    <a:pt x="2870" y="12168"/>
                  </a:cubicBezTo>
                  <a:cubicBezTo>
                    <a:pt x="3167" y="11954"/>
                    <a:pt x="3417" y="11752"/>
                    <a:pt x="3703" y="11573"/>
                  </a:cubicBezTo>
                  <a:cubicBezTo>
                    <a:pt x="4346" y="11180"/>
                    <a:pt x="5025" y="10870"/>
                    <a:pt x="5787" y="10787"/>
                  </a:cubicBezTo>
                  <a:cubicBezTo>
                    <a:pt x="6156" y="10740"/>
                    <a:pt x="6537" y="10692"/>
                    <a:pt x="6906" y="10620"/>
                  </a:cubicBezTo>
                  <a:cubicBezTo>
                    <a:pt x="7453" y="10501"/>
                    <a:pt x="7942" y="10668"/>
                    <a:pt x="8442" y="10882"/>
                  </a:cubicBezTo>
                  <a:cubicBezTo>
                    <a:pt x="8537" y="10930"/>
                    <a:pt x="8644" y="11001"/>
                    <a:pt x="8763" y="10918"/>
                  </a:cubicBezTo>
                  <a:cubicBezTo>
                    <a:pt x="8763" y="10859"/>
                    <a:pt x="8763" y="10787"/>
                    <a:pt x="8751" y="10704"/>
                  </a:cubicBezTo>
                  <a:cubicBezTo>
                    <a:pt x="8704" y="10275"/>
                    <a:pt x="8585" y="9858"/>
                    <a:pt x="8465" y="9442"/>
                  </a:cubicBezTo>
                  <a:cubicBezTo>
                    <a:pt x="8275" y="8763"/>
                    <a:pt x="8084" y="8084"/>
                    <a:pt x="8001" y="7370"/>
                  </a:cubicBezTo>
                  <a:cubicBezTo>
                    <a:pt x="7989" y="7168"/>
                    <a:pt x="7930" y="6953"/>
                    <a:pt x="7870" y="6751"/>
                  </a:cubicBezTo>
                  <a:cubicBezTo>
                    <a:pt x="7751" y="6322"/>
                    <a:pt x="7644" y="5882"/>
                    <a:pt x="7608" y="5441"/>
                  </a:cubicBezTo>
                  <a:cubicBezTo>
                    <a:pt x="7513" y="4667"/>
                    <a:pt x="7430" y="3893"/>
                    <a:pt x="7346" y="3120"/>
                  </a:cubicBezTo>
                  <a:cubicBezTo>
                    <a:pt x="7334" y="3012"/>
                    <a:pt x="7311" y="2893"/>
                    <a:pt x="7287" y="2810"/>
                  </a:cubicBezTo>
                  <a:cubicBezTo>
                    <a:pt x="7156" y="2774"/>
                    <a:pt x="7037" y="2762"/>
                    <a:pt x="6930" y="2715"/>
                  </a:cubicBezTo>
                  <a:cubicBezTo>
                    <a:pt x="6477" y="2489"/>
                    <a:pt x="6001" y="2358"/>
                    <a:pt x="5489" y="2393"/>
                  </a:cubicBezTo>
                  <a:lnTo>
                    <a:pt x="5441" y="2393"/>
                  </a:lnTo>
                  <a:cubicBezTo>
                    <a:pt x="4894" y="2286"/>
                    <a:pt x="4358" y="2405"/>
                    <a:pt x="3822" y="2489"/>
                  </a:cubicBezTo>
                  <a:cubicBezTo>
                    <a:pt x="2881" y="2667"/>
                    <a:pt x="1977" y="2965"/>
                    <a:pt x="1096" y="3298"/>
                  </a:cubicBezTo>
                  <a:cubicBezTo>
                    <a:pt x="905" y="3370"/>
                    <a:pt x="762" y="3477"/>
                    <a:pt x="584" y="3572"/>
                  </a:cubicBezTo>
                  <a:close/>
                  <a:moveTo>
                    <a:pt x="8299" y="11454"/>
                  </a:moveTo>
                  <a:cubicBezTo>
                    <a:pt x="7954" y="11359"/>
                    <a:pt x="7727" y="11311"/>
                    <a:pt x="7501" y="11263"/>
                  </a:cubicBezTo>
                  <a:cubicBezTo>
                    <a:pt x="7394" y="11240"/>
                    <a:pt x="7275" y="11228"/>
                    <a:pt x="7156" y="11240"/>
                  </a:cubicBezTo>
                  <a:cubicBezTo>
                    <a:pt x="6787" y="11287"/>
                    <a:pt x="6418" y="11359"/>
                    <a:pt x="6037" y="11394"/>
                  </a:cubicBezTo>
                  <a:cubicBezTo>
                    <a:pt x="5406" y="11454"/>
                    <a:pt x="4810" y="11680"/>
                    <a:pt x="4251" y="11990"/>
                  </a:cubicBezTo>
                  <a:cubicBezTo>
                    <a:pt x="3870" y="12216"/>
                    <a:pt x="3489" y="12454"/>
                    <a:pt x="3179" y="12823"/>
                  </a:cubicBezTo>
                  <a:cubicBezTo>
                    <a:pt x="3239" y="12895"/>
                    <a:pt x="3298" y="12978"/>
                    <a:pt x="3346" y="13037"/>
                  </a:cubicBezTo>
                  <a:cubicBezTo>
                    <a:pt x="3512" y="12930"/>
                    <a:pt x="3643" y="12787"/>
                    <a:pt x="3810" y="12752"/>
                  </a:cubicBezTo>
                  <a:cubicBezTo>
                    <a:pt x="4048" y="12680"/>
                    <a:pt x="4251" y="12549"/>
                    <a:pt x="4477" y="12454"/>
                  </a:cubicBezTo>
                  <a:cubicBezTo>
                    <a:pt x="5048" y="12156"/>
                    <a:pt x="5656" y="11990"/>
                    <a:pt x="6275" y="11906"/>
                  </a:cubicBezTo>
                  <a:cubicBezTo>
                    <a:pt x="6394" y="11883"/>
                    <a:pt x="6513" y="11871"/>
                    <a:pt x="6608" y="11823"/>
                  </a:cubicBezTo>
                  <a:cubicBezTo>
                    <a:pt x="6775" y="11728"/>
                    <a:pt x="6965" y="11704"/>
                    <a:pt x="7144" y="11656"/>
                  </a:cubicBezTo>
                  <a:cubicBezTo>
                    <a:pt x="7501" y="11609"/>
                    <a:pt x="7858" y="11549"/>
                    <a:pt x="8299" y="11454"/>
                  </a:cubicBezTo>
                  <a:close/>
                  <a:moveTo>
                    <a:pt x="15383" y="9978"/>
                  </a:moveTo>
                  <a:cubicBezTo>
                    <a:pt x="14931" y="9858"/>
                    <a:pt x="14478" y="9727"/>
                    <a:pt x="14002" y="9835"/>
                  </a:cubicBezTo>
                  <a:cubicBezTo>
                    <a:pt x="13811" y="9882"/>
                    <a:pt x="13597" y="9894"/>
                    <a:pt x="13407" y="9918"/>
                  </a:cubicBezTo>
                  <a:cubicBezTo>
                    <a:pt x="12728" y="10001"/>
                    <a:pt x="12037" y="10120"/>
                    <a:pt x="11418" y="10442"/>
                  </a:cubicBezTo>
                  <a:cubicBezTo>
                    <a:pt x="11383" y="10454"/>
                    <a:pt x="11359" y="10478"/>
                    <a:pt x="11335" y="10478"/>
                  </a:cubicBezTo>
                  <a:cubicBezTo>
                    <a:pt x="10966" y="10573"/>
                    <a:pt x="10644" y="10799"/>
                    <a:pt x="10311" y="11013"/>
                  </a:cubicBezTo>
                  <a:cubicBezTo>
                    <a:pt x="10132" y="11132"/>
                    <a:pt x="10001" y="11287"/>
                    <a:pt x="9942" y="11502"/>
                  </a:cubicBezTo>
                  <a:cubicBezTo>
                    <a:pt x="10085" y="11573"/>
                    <a:pt x="10192" y="11502"/>
                    <a:pt x="10287" y="11430"/>
                  </a:cubicBezTo>
                  <a:cubicBezTo>
                    <a:pt x="10561" y="11216"/>
                    <a:pt x="10882" y="11097"/>
                    <a:pt x="11204" y="10978"/>
                  </a:cubicBezTo>
                  <a:lnTo>
                    <a:pt x="11656" y="10847"/>
                  </a:lnTo>
                  <a:cubicBezTo>
                    <a:pt x="11728" y="10811"/>
                    <a:pt x="11835" y="10811"/>
                    <a:pt x="11894" y="10775"/>
                  </a:cubicBezTo>
                  <a:cubicBezTo>
                    <a:pt x="12049" y="10620"/>
                    <a:pt x="12252" y="10609"/>
                    <a:pt x="12454" y="10573"/>
                  </a:cubicBezTo>
                  <a:cubicBezTo>
                    <a:pt x="12680" y="10549"/>
                    <a:pt x="12918" y="10513"/>
                    <a:pt x="13145" y="10478"/>
                  </a:cubicBezTo>
                  <a:cubicBezTo>
                    <a:pt x="13240" y="10454"/>
                    <a:pt x="13347" y="10454"/>
                    <a:pt x="13418" y="10394"/>
                  </a:cubicBezTo>
                  <a:cubicBezTo>
                    <a:pt x="13621" y="10251"/>
                    <a:pt x="13859" y="10239"/>
                    <a:pt x="14073" y="10204"/>
                  </a:cubicBezTo>
                  <a:cubicBezTo>
                    <a:pt x="14526" y="10132"/>
                    <a:pt x="14954" y="10061"/>
                    <a:pt x="15383" y="9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97" name="Google Shape;497;p33"/>
            <p:cNvSpPr/>
            <p:nvPr/>
          </p:nvSpPr>
          <p:spPr>
            <a:xfrm>
              <a:off x="1404625" y="1833700"/>
              <a:ext cx="89925" cy="110150"/>
            </a:xfrm>
            <a:custGeom>
              <a:avLst/>
              <a:gdLst/>
              <a:ahLst/>
              <a:cxnLst/>
              <a:rect l="l" t="t" r="r" b="b"/>
              <a:pathLst>
                <a:path w="3597" h="4406" extrusionOk="0">
                  <a:moveTo>
                    <a:pt x="1679" y="1834"/>
                  </a:moveTo>
                  <a:cubicBezTo>
                    <a:pt x="1846" y="1488"/>
                    <a:pt x="2025" y="1167"/>
                    <a:pt x="2037" y="762"/>
                  </a:cubicBezTo>
                  <a:cubicBezTo>
                    <a:pt x="1906" y="762"/>
                    <a:pt x="1798" y="774"/>
                    <a:pt x="1679" y="774"/>
                  </a:cubicBezTo>
                  <a:cubicBezTo>
                    <a:pt x="1310" y="822"/>
                    <a:pt x="941" y="869"/>
                    <a:pt x="560" y="893"/>
                  </a:cubicBezTo>
                  <a:cubicBezTo>
                    <a:pt x="441" y="917"/>
                    <a:pt x="346" y="917"/>
                    <a:pt x="227" y="893"/>
                  </a:cubicBezTo>
                  <a:cubicBezTo>
                    <a:pt x="108" y="881"/>
                    <a:pt x="13" y="774"/>
                    <a:pt x="1" y="655"/>
                  </a:cubicBezTo>
                  <a:cubicBezTo>
                    <a:pt x="1" y="560"/>
                    <a:pt x="48" y="452"/>
                    <a:pt x="143" y="417"/>
                  </a:cubicBezTo>
                  <a:cubicBezTo>
                    <a:pt x="274" y="381"/>
                    <a:pt x="417" y="322"/>
                    <a:pt x="560" y="298"/>
                  </a:cubicBezTo>
                  <a:cubicBezTo>
                    <a:pt x="1072" y="214"/>
                    <a:pt x="1596" y="119"/>
                    <a:pt x="2096" y="60"/>
                  </a:cubicBezTo>
                  <a:cubicBezTo>
                    <a:pt x="2572" y="0"/>
                    <a:pt x="2906" y="357"/>
                    <a:pt x="2787" y="833"/>
                  </a:cubicBezTo>
                  <a:cubicBezTo>
                    <a:pt x="2703" y="1119"/>
                    <a:pt x="2608" y="1381"/>
                    <a:pt x="2501" y="1655"/>
                  </a:cubicBezTo>
                  <a:lnTo>
                    <a:pt x="2322" y="2096"/>
                  </a:lnTo>
                  <a:cubicBezTo>
                    <a:pt x="2394" y="2179"/>
                    <a:pt x="2465" y="2227"/>
                    <a:pt x="2513" y="2274"/>
                  </a:cubicBezTo>
                  <a:cubicBezTo>
                    <a:pt x="2644" y="2441"/>
                    <a:pt x="2584" y="2667"/>
                    <a:pt x="2394" y="2727"/>
                  </a:cubicBezTo>
                  <a:cubicBezTo>
                    <a:pt x="2287" y="2750"/>
                    <a:pt x="2168" y="2774"/>
                    <a:pt x="2048" y="2798"/>
                  </a:cubicBezTo>
                  <a:cubicBezTo>
                    <a:pt x="1977" y="3012"/>
                    <a:pt x="1810" y="3203"/>
                    <a:pt x="1906" y="3441"/>
                  </a:cubicBezTo>
                  <a:cubicBezTo>
                    <a:pt x="2037" y="3500"/>
                    <a:pt x="2144" y="3453"/>
                    <a:pt x="2227" y="3393"/>
                  </a:cubicBezTo>
                  <a:cubicBezTo>
                    <a:pt x="2549" y="3215"/>
                    <a:pt x="2906" y="3215"/>
                    <a:pt x="3239" y="3203"/>
                  </a:cubicBezTo>
                  <a:cubicBezTo>
                    <a:pt x="3418" y="3191"/>
                    <a:pt x="3572" y="3322"/>
                    <a:pt x="3584" y="3465"/>
                  </a:cubicBezTo>
                  <a:cubicBezTo>
                    <a:pt x="3596" y="3620"/>
                    <a:pt x="3513" y="3762"/>
                    <a:pt x="3334" y="3822"/>
                  </a:cubicBezTo>
                  <a:cubicBezTo>
                    <a:pt x="3275" y="3846"/>
                    <a:pt x="3227" y="3858"/>
                    <a:pt x="3168" y="3870"/>
                  </a:cubicBezTo>
                  <a:cubicBezTo>
                    <a:pt x="2727" y="3917"/>
                    <a:pt x="2322" y="4120"/>
                    <a:pt x="1906" y="4286"/>
                  </a:cubicBezTo>
                  <a:cubicBezTo>
                    <a:pt x="1727" y="4358"/>
                    <a:pt x="1513" y="4393"/>
                    <a:pt x="1310" y="4393"/>
                  </a:cubicBezTo>
                  <a:cubicBezTo>
                    <a:pt x="1060" y="4405"/>
                    <a:pt x="894" y="4215"/>
                    <a:pt x="953" y="3977"/>
                  </a:cubicBezTo>
                  <a:cubicBezTo>
                    <a:pt x="1001" y="3762"/>
                    <a:pt x="977" y="3548"/>
                    <a:pt x="1156" y="3381"/>
                  </a:cubicBezTo>
                  <a:cubicBezTo>
                    <a:pt x="1179" y="3370"/>
                    <a:pt x="1191" y="3322"/>
                    <a:pt x="1191" y="3310"/>
                  </a:cubicBezTo>
                  <a:cubicBezTo>
                    <a:pt x="1156" y="3084"/>
                    <a:pt x="1298" y="2893"/>
                    <a:pt x="1370" y="2691"/>
                  </a:cubicBezTo>
                  <a:cubicBezTo>
                    <a:pt x="1394" y="2631"/>
                    <a:pt x="1394" y="2560"/>
                    <a:pt x="1429" y="2477"/>
                  </a:cubicBezTo>
                  <a:cubicBezTo>
                    <a:pt x="1298" y="2417"/>
                    <a:pt x="1191" y="2369"/>
                    <a:pt x="1072" y="2310"/>
                  </a:cubicBezTo>
                  <a:cubicBezTo>
                    <a:pt x="1001" y="2274"/>
                    <a:pt x="905" y="2250"/>
                    <a:pt x="834" y="2203"/>
                  </a:cubicBezTo>
                  <a:cubicBezTo>
                    <a:pt x="727" y="2143"/>
                    <a:pt x="715" y="2000"/>
                    <a:pt x="786" y="1905"/>
                  </a:cubicBezTo>
                  <a:cubicBezTo>
                    <a:pt x="894" y="1774"/>
                    <a:pt x="1036" y="1715"/>
                    <a:pt x="1203" y="1762"/>
                  </a:cubicBezTo>
                  <a:cubicBezTo>
                    <a:pt x="1370" y="1762"/>
                    <a:pt x="1513" y="1786"/>
                    <a:pt x="1679" y="18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98" name="Google Shape;498;p33"/>
            <p:cNvSpPr/>
            <p:nvPr/>
          </p:nvSpPr>
          <p:spPr>
            <a:xfrm>
              <a:off x="1254025" y="1863150"/>
              <a:ext cx="75025" cy="122375"/>
            </a:xfrm>
            <a:custGeom>
              <a:avLst/>
              <a:gdLst/>
              <a:ahLst/>
              <a:cxnLst/>
              <a:rect l="l" t="t" r="r" b="b"/>
              <a:pathLst>
                <a:path w="3001" h="4895" extrusionOk="0">
                  <a:moveTo>
                    <a:pt x="1786" y="2977"/>
                  </a:moveTo>
                  <a:cubicBezTo>
                    <a:pt x="1584" y="3037"/>
                    <a:pt x="1405" y="3096"/>
                    <a:pt x="1226" y="3144"/>
                  </a:cubicBezTo>
                  <a:cubicBezTo>
                    <a:pt x="1072" y="3192"/>
                    <a:pt x="893" y="3192"/>
                    <a:pt x="691" y="3215"/>
                  </a:cubicBezTo>
                  <a:cubicBezTo>
                    <a:pt x="679" y="3513"/>
                    <a:pt x="595" y="3799"/>
                    <a:pt x="631" y="4097"/>
                  </a:cubicBezTo>
                  <a:cubicBezTo>
                    <a:pt x="667" y="4323"/>
                    <a:pt x="679" y="4561"/>
                    <a:pt x="572" y="4775"/>
                  </a:cubicBezTo>
                  <a:cubicBezTo>
                    <a:pt x="536" y="4882"/>
                    <a:pt x="393" y="4894"/>
                    <a:pt x="333" y="4811"/>
                  </a:cubicBezTo>
                  <a:cubicBezTo>
                    <a:pt x="274" y="4739"/>
                    <a:pt x="214" y="4644"/>
                    <a:pt x="191" y="4561"/>
                  </a:cubicBezTo>
                  <a:cubicBezTo>
                    <a:pt x="83" y="4239"/>
                    <a:pt x="0" y="3930"/>
                    <a:pt x="71" y="3585"/>
                  </a:cubicBezTo>
                  <a:cubicBezTo>
                    <a:pt x="83" y="3501"/>
                    <a:pt x="83" y="3394"/>
                    <a:pt x="83" y="3287"/>
                  </a:cubicBezTo>
                  <a:lnTo>
                    <a:pt x="83" y="2775"/>
                  </a:lnTo>
                  <a:cubicBezTo>
                    <a:pt x="83" y="2668"/>
                    <a:pt x="95" y="2561"/>
                    <a:pt x="83" y="2477"/>
                  </a:cubicBezTo>
                  <a:cubicBezTo>
                    <a:pt x="12" y="1918"/>
                    <a:pt x="71" y="1382"/>
                    <a:pt x="95" y="834"/>
                  </a:cubicBezTo>
                  <a:cubicBezTo>
                    <a:pt x="119" y="596"/>
                    <a:pt x="191" y="394"/>
                    <a:pt x="333" y="191"/>
                  </a:cubicBezTo>
                  <a:cubicBezTo>
                    <a:pt x="488" y="1"/>
                    <a:pt x="691" y="1"/>
                    <a:pt x="857" y="167"/>
                  </a:cubicBezTo>
                  <a:cubicBezTo>
                    <a:pt x="929" y="239"/>
                    <a:pt x="976" y="334"/>
                    <a:pt x="1036" y="406"/>
                  </a:cubicBezTo>
                  <a:cubicBezTo>
                    <a:pt x="1453" y="989"/>
                    <a:pt x="1869" y="1584"/>
                    <a:pt x="2179" y="2239"/>
                  </a:cubicBezTo>
                  <a:cubicBezTo>
                    <a:pt x="2417" y="2727"/>
                    <a:pt x="2655" y="3215"/>
                    <a:pt x="2941" y="3680"/>
                  </a:cubicBezTo>
                  <a:cubicBezTo>
                    <a:pt x="3000" y="3763"/>
                    <a:pt x="3000" y="3906"/>
                    <a:pt x="3000" y="4001"/>
                  </a:cubicBezTo>
                  <a:cubicBezTo>
                    <a:pt x="3000" y="4168"/>
                    <a:pt x="2893" y="4287"/>
                    <a:pt x="2762" y="4335"/>
                  </a:cubicBezTo>
                  <a:cubicBezTo>
                    <a:pt x="2643" y="4358"/>
                    <a:pt x="2512" y="4299"/>
                    <a:pt x="2441" y="4180"/>
                  </a:cubicBezTo>
                  <a:cubicBezTo>
                    <a:pt x="2346" y="4025"/>
                    <a:pt x="2262" y="3858"/>
                    <a:pt x="2179" y="3692"/>
                  </a:cubicBezTo>
                  <a:cubicBezTo>
                    <a:pt x="2084" y="3430"/>
                    <a:pt x="1941" y="3192"/>
                    <a:pt x="1786" y="2977"/>
                  </a:cubicBezTo>
                  <a:close/>
                  <a:moveTo>
                    <a:pt x="738" y="2620"/>
                  </a:moveTo>
                  <a:cubicBezTo>
                    <a:pt x="1036" y="2608"/>
                    <a:pt x="1286" y="2549"/>
                    <a:pt x="1500" y="2322"/>
                  </a:cubicBezTo>
                  <a:cubicBezTo>
                    <a:pt x="1250" y="1906"/>
                    <a:pt x="1084" y="1465"/>
                    <a:pt x="714" y="1108"/>
                  </a:cubicBezTo>
                  <a:cubicBezTo>
                    <a:pt x="607" y="1584"/>
                    <a:pt x="619" y="2144"/>
                    <a:pt x="738" y="26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499" name="Google Shape;499;p33"/>
          <p:cNvGrpSpPr/>
          <p:nvPr/>
        </p:nvGrpSpPr>
        <p:grpSpPr>
          <a:xfrm rot="-755994">
            <a:off x="7163345" y="430089"/>
            <a:ext cx="1074000" cy="1113052"/>
            <a:chOff x="3885600" y="2960625"/>
            <a:chExt cx="470600" cy="451850"/>
          </a:xfrm>
        </p:grpSpPr>
        <p:sp>
          <p:nvSpPr>
            <p:cNvPr id="500" name="Google Shape;500;p33"/>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01" name="Google Shape;501;p33"/>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02" name="Google Shape;502;p33"/>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03" name="Google Shape;503;p33"/>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04" name="Google Shape;504;p33"/>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505" name="Google Shape;505;p33"/>
          <p:cNvGrpSpPr/>
          <p:nvPr/>
        </p:nvGrpSpPr>
        <p:grpSpPr>
          <a:xfrm rot="-1004326">
            <a:off x="499029" y="3959774"/>
            <a:ext cx="862780" cy="657602"/>
            <a:chOff x="6429375" y="2405775"/>
            <a:chExt cx="528050" cy="355125"/>
          </a:xfrm>
        </p:grpSpPr>
        <p:sp>
          <p:nvSpPr>
            <p:cNvPr id="506" name="Google Shape;506;p33"/>
            <p:cNvSpPr/>
            <p:nvPr/>
          </p:nvSpPr>
          <p:spPr>
            <a:xfrm>
              <a:off x="6499025" y="2449250"/>
              <a:ext cx="219100" cy="294700"/>
            </a:xfrm>
            <a:custGeom>
              <a:avLst/>
              <a:gdLst/>
              <a:ahLst/>
              <a:cxnLst/>
              <a:rect l="l" t="t" r="r" b="b"/>
              <a:pathLst>
                <a:path w="8764" h="11788" extrusionOk="0">
                  <a:moveTo>
                    <a:pt x="8680" y="0"/>
                  </a:moveTo>
                  <a:cubicBezTo>
                    <a:pt x="8680" y="357"/>
                    <a:pt x="8692" y="619"/>
                    <a:pt x="8680" y="893"/>
                  </a:cubicBezTo>
                  <a:cubicBezTo>
                    <a:pt x="8382" y="4489"/>
                    <a:pt x="8763" y="8108"/>
                    <a:pt x="8596" y="11787"/>
                  </a:cubicBezTo>
                  <a:cubicBezTo>
                    <a:pt x="8358" y="11692"/>
                    <a:pt x="8203" y="11632"/>
                    <a:pt x="8049" y="11573"/>
                  </a:cubicBezTo>
                  <a:cubicBezTo>
                    <a:pt x="7108" y="11144"/>
                    <a:pt x="6179" y="10716"/>
                    <a:pt x="5227" y="10299"/>
                  </a:cubicBezTo>
                  <a:cubicBezTo>
                    <a:pt x="4048" y="9775"/>
                    <a:pt x="2858" y="9287"/>
                    <a:pt x="1667" y="8775"/>
                  </a:cubicBezTo>
                  <a:cubicBezTo>
                    <a:pt x="1215" y="8585"/>
                    <a:pt x="786" y="8346"/>
                    <a:pt x="333" y="8156"/>
                  </a:cubicBezTo>
                  <a:cubicBezTo>
                    <a:pt x="83" y="8049"/>
                    <a:pt x="0" y="7870"/>
                    <a:pt x="0" y="7608"/>
                  </a:cubicBezTo>
                  <a:cubicBezTo>
                    <a:pt x="12" y="6775"/>
                    <a:pt x="24" y="5918"/>
                    <a:pt x="24" y="5072"/>
                  </a:cubicBezTo>
                  <a:cubicBezTo>
                    <a:pt x="24" y="4763"/>
                    <a:pt x="143" y="4572"/>
                    <a:pt x="405" y="4405"/>
                  </a:cubicBezTo>
                  <a:cubicBezTo>
                    <a:pt x="1060" y="4001"/>
                    <a:pt x="1691" y="3596"/>
                    <a:pt x="2334" y="3179"/>
                  </a:cubicBezTo>
                  <a:cubicBezTo>
                    <a:pt x="4179" y="1988"/>
                    <a:pt x="6144" y="1036"/>
                    <a:pt x="8156" y="143"/>
                  </a:cubicBezTo>
                  <a:cubicBezTo>
                    <a:pt x="8275" y="107"/>
                    <a:pt x="8406" y="72"/>
                    <a:pt x="8680" y="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07" name="Google Shape;507;p33"/>
            <p:cNvSpPr/>
            <p:nvPr/>
          </p:nvSpPr>
          <p:spPr>
            <a:xfrm>
              <a:off x="6440675" y="2537350"/>
              <a:ext cx="48550" cy="146175"/>
            </a:xfrm>
            <a:custGeom>
              <a:avLst/>
              <a:gdLst/>
              <a:ahLst/>
              <a:cxnLst/>
              <a:rect l="l" t="t" r="r" b="b"/>
              <a:pathLst>
                <a:path w="1942" h="5847" extrusionOk="0">
                  <a:moveTo>
                    <a:pt x="1917" y="3334"/>
                  </a:moveTo>
                  <a:lnTo>
                    <a:pt x="1917" y="5215"/>
                  </a:lnTo>
                  <a:cubicBezTo>
                    <a:pt x="1917" y="5715"/>
                    <a:pt x="1846" y="5811"/>
                    <a:pt x="1346" y="5823"/>
                  </a:cubicBezTo>
                  <a:cubicBezTo>
                    <a:pt x="36" y="5846"/>
                    <a:pt x="191" y="5751"/>
                    <a:pt x="131" y="4739"/>
                  </a:cubicBezTo>
                  <a:cubicBezTo>
                    <a:pt x="72" y="3787"/>
                    <a:pt x="24" y="2834"/>
                    <a:pt x="12" y="1858"/>
                  </a:cubicBezTo>
                  <a:cubicBezTo>
                    <a:pt x="0" y="1477"/>
                    <a:pt x="72" y="1084"/>
                    <a:pt x="120" y="703"/>
                  </a:cubicBezTo>
                  <a:cubicBezTo>
                    <a:pt x="120" y="655"/>
                    <a:pt x="131" y="631"/>
                    <a:pt x="131" y="584"/>
                  </a:cubicBezTo>
                  <a:cubicBezTo>
                    <a:pt x="191" y="310"/>
                    <a:pt x="381" y="274"/>
                    <a:pt x="608" y="238"/>
                  </a:cubicBezTo>
                  <a:cubicBezTo>
                    <a:pt x="977" y="191"/>
                    <a:pt x="1370" y="0"/>
                    <a:pt x="1739" y="250"/>
                  </a:cubicBezTo>
                  <a:cubicBezTo>
                    <a:pt x="1810" y="298"/>
                    <a:pt x="1810" y="465"/>
                    <a:pt x="1822" y="584"/>
                  </a:cubicBezTo>
                  <a:cubicBezTo>
                    <a:pt x="1870" y="1501"/>
                    <a:pt x="1917" y="2417"/>
                    <a:pt x="1941" y="3334"/>
                  </a:cubicBezTo>
                  <a:cubicBezTo>
                    <a:pt x="1929" y="3322"/>
                    <a:pt x="1929" y="3334"/>
                    <a:pt x="1917" y="33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08" name="Google Shape;508;p33"/>
            <p:cNvSpPr/>
            <p:nvPr/>
          </p:nvSpPr>
          <p:spPr>
            <a:xfrm>
              <a:off x="6837450" y="2423950"/>
              <a:ext cx="104800" cy="314350"/>
            </a:xfrm>
            <a:custGeom>
              <a:avLst/>
              <a:gdLst/>
              <a:ahLst/>
              <a:cxnLst/>
              <a:rect l="l" t="t" r="r" b="b"/>
              <a:pathLst>
                <a:path w="4192" h="12574" extrusionOk="0">
                  <a:moveTo>
                    <a:pt x="358" y="11680"/>
                  </a:moveTo>
                  <a:cubicBezTo>
                    <a:pt x="453" y="11513"/>
                    <a:pt x="560" y="11359"/>
                    <a:pt x="643" y="11192"/>
                  </a:cubicBezTo>
                  <a:cubicBezTo>
                    <a:pt x="1013" y="10573"/>
                    <a:pt x="1239" y="9906"/>
                    <a:pt x="1286" y="9192"/>
                  </a:cubicBezTo>
                  <a:cubicBezTo>
                    <a:pt x="1370" y="7632"/>
                    <a:pt x="1453" y="6060"/>
                    <a:pt x="1048" y="4524"/>
                  </a:cubicBezTo>
                  <a:cubicBezTo>
                    <a:pt x="834" y="3739"/>
                    <a:pt x="512" y="2977"/>
                    <a:pt x="179" y="2215"/>
                  </a:cubicBezTo>
                  <a:cubicBezTo>
                    <a:pt x="0" y="1810"/>
                    <a:pt x="36" y="1512"/>
                    <a:pt x="346" y="1215"/>
                  </a:cubicBezTo>
                  <a:cubicBezTo>
                    <a:pt x="691" y="893"/>
                    <a:pt x="1013" y="560"/>
                    <a:pt x="1346" y="226"/>
                  </a:cubicBezTo>
                  <a:cubicBezTo>
                    <a:pt x="1572" y="0"/>
                    <a:pt x="1775" y="48"/>
                    <a:pt x="2013" y="202"/>
                  </a:cubicBezTo>
                  <a:cubicBezTo>
                    <a:pt x="2715" y="714"/>
                    <a:pt x="3072" y="1453"/>
                    <a:pt x="3334" y="2227"/>
                  </a:cubicBezTo>
                  <a:cubicBezTo>
                    <a:pt x="3989" y="4120"/>
                    <a:pt x="4191" y="6072"/>
                    <a:pt x="3977" y="8061"/>
                  </a:cubicBezTo>
                  <a:cubicBezTo>
                    <a:pt x="3846" y="9251"/>
                    <a:pt x="3513" y="10359"/>
                    <a:pt x="2941" y="11394"/>
                  </a:cubicBezTo>
                  <a:cubicBezTo>
                    <a:pt x="2727" y="11775"/>
                    <a:pt x="2429" y="12097"/>
                    <a:pt x="2167" y="12430"/>
                  </a:cubicBezTo>
                  <a:cubicBezTo>
                    <a:pt x="2084" y="12514"/>
                    <a:pt x="1905" y="12573"/>
                    <a:pt x="1810" y="12549"/>
                  </a:cubicBezTo>
                  <a:cubicBezTo>
                    <a:pt x="1298" y="12383"/>
                    <a:pt x="751" y="12204"/>
                    <a:pt x="358" y="1168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09" name="Google Shape;509;p33"/>
            <p:cNvSpPr/>
            <p:nvPr/>
          </p:nvSpPr>
          <p:spPr>
            <a:xfrm>
              <a:off x="6760950" y="2507875"/>
              <a:ext cx="71750" cy="185775"/>
            </a:xfrm>
            <a:custGeom>
              <a:avLst/>
              <a:gdLst/>
              <a:ahLst/>
              <a:cxnLst/>
              <a:rect l="l" t="t" r="r" b="b"/>
              <a:pathLst>
                <a:path w="2870" h="7431" extrusionOk="0">
                  <a:moveTo>
                    <a:pt x="1203" y="1"/>
                  </a:moveTo>
                  <a:cubicBezTo>
                    <a:pt x="2525" y="1191"/>
                    <a:pt x="2870" y="5918"/>
                    <a:pt x="1775" y="7430"/>
                  </a:cubicBezTo>
                  <a:cubicBezTo>
                    <a:pt x="1239" y="7371"/>
                    <a:pt x="822" y="7037"/>
                    <a:pt x="417" y="6704"/>
                  </a:cubicBezTo>
                  <a:cubicBezTo>
                    <a:pt x="132" y="6454"/>
                    <a:pt x="251" y="6120"/>
                    <a:pt x="298" y="5811"/>
                  </a:cubicBezTo>
                  <a:cubicBezTo>
                    <a:pt x="429" y="4882"/>
                    <a:pt x="441" y="3977"/>
                    <a:pt x="298" y="3061"/>
                  </a:cubicBezTo>
                  <a:cubicBezTo>
                    <a:pt x="227" y="2596"/>
                    <a:pt x="191" y="2120"/>
                    <a:pt x="84" y="1656"/>
                  </a:cubicBezTo>
                  <a:cubicBezTo>
                    <a:pt x="1" y="1275"/>
                    <a:pt x="120" y="953"/>
                    <a:pt x="382" y="703"/>
                  </a:cubicBezTo>
                  <a:cubicBezTo>
                    <a:pt x="644" y="477"/>
                    <a:pt x="905" y="263"/>
                    <a:pt x="1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10" name="Google Shape;510;p33"/>
            <p:cNvSpPr/>
            <p:nvPr/>
          </p:nvSpPr>
          <p:spPr>
            <a:xfrm>
              <a:off x="6429375" y="2433475"/>
              <a:ext cx="300950" cy="327425"/>
            </a:xfrm>
            <a:custGeom>
              <a:avLst/>
              <a:gdLst/>
              <a:ahLst/>
              <a:cxnLst/>
              <a:rect l="l" t="t" r="r" b="b"/>
              <a:pathLst>
                <a:path w="12038" h="13097" extrusionOk="0">
                  <a:moveTo>
                    <a:pt x="12013" y="679"/>
                  </a:moveTo>
                  <a:cubicBezTo>
                    <a:pt x="12013" y="405"/>
                    <a:pt x="12002" y="214"/>
                    <a:pt x="11882" y="95"/>
                  </a:cubicBezTo>
                  <a:cubicBezTo>
                    <a:pt x="11823" y="36"/>
                    <a:pt x="11728" y="0"/>
                    <a:pt x="11644" y="0"/>
                  </a:cubicBezTo>
                  <a:cubicBezTo>
                    <a:pt x="11525" y="0"/>
                    <a:pt x="11382" y="48"/>
                    <a:pt x="11180" y="143"/>
                  </a:cubicBezTo>
                  <a:cubicBezTo>
                    <a:pt x="10870" y="286"/>
                    <a:pt x="10549" y="417"/>
                    <a:pt x="10239" y="572"/>
                  </a:cubicBezTo>
                  <a:cubicBezTo>
                    <a:pt x="9882" y="738"/>
                    <a:pt x="9513" y="917"/>
                    <a:pt x="9156" y="1072"/>
                  </a:cubicBezTo>
                  <a:cubicBezTo>
                    <a:pt x="7596" y="1774"/>
                    <a:pt x="6060" y="2619"/>
                    <a:pt x="4465" y="3679"/>
                  </a:cubicBezTo>
                  <a:cubicBezTo>
                    <a:pt x="3989" y="3989"/>
                    <a:pt x="3500" y="4322"/>
                    <a:pt x="2917" y="4513"/>
                  </a:cubicBezTo>
                  <a:cubicBezTo>
                    <a:pt x="2917" y="4501"/>
                    <a:pt x="2917" y="4501"/>
                    <a:pt x="2905" y="4489"/>
                  </a:cubicBezTo>
                  <a:cubicBezTo>
                    <a:pt x="2869" y="4382"/>
                    <a:pt x="2846" y="4286"/>
                    <a:pt x="2846" y="4203"/>
                  </a:cubicBezTo>
                  <a:cubicBezTo>
                    <a:pt x="2834" y="3834"/>
                    <a:pt x="2631" y="3631"/>
                    <a:pt x="2298" y="3631"/>
                  </a:cubicBezTo>
                  <a:lnTo>
                    <a:pt x="2191" y="3631"/>
                  </a:lnTo>
                  <a:lnTo>
                    <a:pt x="1976" y="3667"/>
                  </a:lnTo>
                  <a:cubicBezTo>
                    <a:pt x="1655" y="3691"/>
                    <a:pt x="1298" y="3739"/>
                    <a:pt x="964" y="3786"/>
                  </a:cubicBezTo>
                  <a:cubicBezTo>
                    <a:pt x="250" y="3893"/>
                    <a:pt x="191" y="3965"/>
                    <a:pt x="119" y="4679"/>
                  </a:cubicBezTo>
                  <a:cubicBezTo>
                    <a:pt x="60" y="5239"/>
                    <a:pt x="0" y="5989"/>
                    <a:pt x="12" y="6739"/>
                  </a:cubicBezTo>
                  <a:cubicBezTo>
                    <a:pt x="24" y="7441"/>
                    <a:pt x="60" y="8156"/>
                    <a:pt x="107" y="8846"/>
                  </a:cubicBezTo>
                  <a:cubicBezTo>
                    <a:pt x="119" y="9192"/>
                    <a:pt x="131" y="9513"/>
                    <a:pt x="143" y="9858"/>
                  </a:cubicBezTo>
                  <a:cubicBezTo>
                    <a:pt x="167" y="10323"/>
                    <a:pt x="476" y="10442"/>
                    <a:pt x="714" y="10454"/>
                  </a:cubicBezTo>
                  <a:cubicBezTo>
                    <a:pt x="905" y="10466"/>
                    <a:pt x="1095" y="10478"/>
                    <a:pt x="1298" y="10478"/>
                  </a:cubicBezTo>
                  <a:cubicBezTo>
                    <a:pt x="1560" y="10501"/>
                    <a:pt x="1845" y="10513"/>
                    <a:pt x="2107" y="10525"/>
                  </a:cubicBezTo>
                  <a:lnTo>
                    <a:pt x="2203" y="10525"/>
                  </a:lnTo>
                  <a:cubicBezTo>
                    <a:pt x="2619" y="10525"/>
                    <a:pt x="2727" y="10382"/>
                    <a:pt x="2846" y="9978"/>
                  </a:cubicBezTo>
                  <a:cubicBezTo>
                    <a:pt x="2881" y="9811"/>
                    <a:pt x="2917" y="9632"/>
                    <a:pt x="2965" y="9454"/>
                  </a:cubicBezTo>
                  <a:cubicBezTo>
                    <a:pt x="2965" y="9430"/>
                    <a:pt x="2977" y="9394"/>
                    <a:pt x="2977" y="9346"/>
                  </a:cubicBezTo>
                  <a:lnTo>
                    <a:pt x="3703" y="9644"/>
                  </a:lnTo>
                  <a:cubicBezTo>
                    <a:pt x="4393" y="9930"/>
                    <a:pt x="5072" y="10228"/>
                    <a:pt x="5763" y="10513"/>
                  </a:cubicBezTo>
                  <a:lnTo>
                    <a:pt x="6156" y="10692"/>
                  </a:lnTo>
                  <a:cubicBezTo>
                    <a:pt x="6965" y="11037"/>
                    <a:pt x="7799" y="11394"/>
                    <a:pt x="8620" y="11752"/>
                  </a:cubicBezTo>
                  <a:cubicBezTo>
                    <a:pt x="9275" y="12049"/>
                    <a:pt x="9930" y="12347"/>
                    <a:pt x="10561" y="12644"/>
                  </a:cubicBezTo>
                  <a:cubicBezTo>
                    <a:pt x="10859" y="12775"/>
                    <a:pt x="11156" y="12918"/>
                    <a:pt x="11478" y="13061"/>
                  </a:cubicBezTo>
                  <a:lnTo>
                    <a:pt x="11573" y="13097"/>
                  </a:lnTo>
                  <a:lnTo>
                    <a:pt x="11656" y="13025"/>
                  </a:lnTo>
                  <a:cubicBezTo>
                    <a:pt x="11990" y="12668"/>
                    <a:pt x="12037" y="12299"/>
                    <a:pt x="12025" y="11942"/>
                  </a:cubicBezTo>
                  <a:lnTo>
                    <a:pt x="11990" y="9073"/>
                  </a:lnTo>
                  <a:cubicBezTo>
                    <a:pt x="11990" y="8823"/>
                    <a:pt x="11978" y="8596"/>
                    <a:pt x="11978" y="8358"/>
                  </a:cubicBezTo>
                  <a:cubicBezTo>
                    <a:pt x="11966" y="7834"/>
                    <a:pt x="11966" y="7311"/>
                    <a:pt x="11966" y="6787"/>
                  </a:cubicBezTo>
                  <a:lnTo>
                    <a:pt x="12013" y="3536"/>
                  </a:lnTo>
                  <a:cubicBezTo>
                    <a:pt x="11978" y="2560"/>
                    <a:pt x="12002" y="1607"/>
                    <a:pt x="12013" y="679"/>
                  </a:cubicBezTo>
                  <a:close/>
                  <a:moveTo>
                    <a:pt x="3191" y="8632"/>
                  </a:moveTo>
                  <a:cubicBezTo>
                    <a:pt x="2988" y="8549"/>
                    <a:pt x="2929" y="8442"/>
                    <a:pt x="2929" y="8215"/>
                  </a:cubicBezTo>
                  <a:cubicBezTo>
                    <a:pt x="2965" y="7227"/>
                    <a:pt x="2965" y="6418"/>
                    <a:pt x="2965" y="5691"/>
                  </a:cubicBezTo>
                  <a:cubicBezTo>
                    <a:pt x="2965" y="5441"/>
                    <a:pt x="3048" y="5275"/>
                    <a:pt x="3262" y="5144"/>
                  </a:cubicBezTo>
                  <a:cubicBezTo>
                    <a:pt x="3905" y="4739"/>
                    <a:pt x="4560" y="4334"/>
                    <a:pt x="5191" y="3917"/>
                  </a:cubicBezTo>
                  <a:cubicBezTo>
                    <a:pt x="7120" y="2679"/>
                    <a:pt x="9204" y="1703"/>
                    <a:pt x="10989" y="893"/>
                  </a:cubicBezTo>
                  <a:cubicBezTo>
                    <a:pt x="11049" y="869"/>
                    <a:pt x="11120" y="857"/>
                    <a:pt x="11240" y="822"/>
                  </a:cubicBezTo>
                  <a:cubicBezTo>
                    <a:pt x="11251" y="822"/>
                    <a:pt x="11287" y="810"/>
                    <a:pt x="11299" y="810"/>
                  </a:cubicBezTo>
                  <a:lnTo>
                    <a:pt x="11299" y="953"/>
                  </a:lnTo>
                  <a:lnTo>
                    <a:pt x="11299" y="1512"/>
                  </a:lnTo>
                  <a:cubicBezTo>
                    <a:pt x="11132" y="3536"/>
                    <a:pt x="11180" y="5596"/>
                    <a:pt x="11228" y="7596"/>
                  </a:cubicBezTo>
                  <a:cubicBezTo>
                    <a:pt x="11251" y="9096"/>
                    <a:pt x="11299" y="10656"/>
                    <a:pt x="11240" y="12204"/>
                  </a:cubicBezTo>
                  <a:cubicBezTo>
                    <a:pt x="11228" y="12204"/>
                    <a:pt x="11204" y="12192"/>
                    <a:pt x="11192" y="12192"/>
                  </a:cubicBezTo>
                  <a:cubicBezTo>
                    <a:pt x="11073" y="12144"/>
                    <a:pt x="10966" y="12121"/>
                    <a:pt x="10882" y="12073"/>
                  </a:cubicBezTo>
                  <a:cubicBezTo>
                    <a:pt x="10537" y="11918"/>
                    <a:pt x="10192" y="11763"/>
                    <a:pt x="9870" y="11609"/>
                  </a:cubicBezTo>
                  <a:cubicBezTo>
                    <a:pt x="9275" y="11347"/>
                    <a:pt x="8668" y="11061"/>
                    <a:pt x="8049" y="10787"/>
                  </a:cubicBezTo>
                  <a:cubicBezTo>
                    <a:pt x="7394" y="10513"/>
                    <a:pt x="6739" y="10228"/>
                    <a:pt x="6108" y="9954"/>
                  </a:cubicBezTo>
                  <a:cubicBezTo>
                    <a:pt x="5572" y="9739"/>
                    <a:pt x="5036" y="9513"/>
                    <a:pt x="4501" y="9275"/>
                  </a:cubicBezTo>
                  <a:cubicBezTo>
                    <a:pt x="4262" y="9168"/>
                    <a:pt x="4036" y="9061"/>
                    <a:pt x="3798" y="8942"/>
                  </a:cubicBezTo>
                  <a:cubicBezTo>
                    <a:pt x="3620" y="8846"/>
                    <a:pt x="3393" y="8739"/>
                    <a:pt x="3191" y="8632"/>
                  </a:cubicBezTo>
                  <a:close/>
                  <a:moveTo>
                    <a:pt x="1488" y="9823"/>
                  </a:moveTo>
                  <a:cubicBezTo>
                    <a:pt x="774" y="9823"/>
                    <a:pt x="774" y="9811"/>
                    <a:pt x="750" y="9168"/>
                  </a:cubicBezTo>
                  <a:cubicBezTo>
                    <a:pt x="750" y="9085"/>
                    <a:pt x="726" y="8989"/>
                    <a:pt x="726" y="8894"/>
                  </a:cubicBezTo>
                  <a:cubicBezTo>
                    <a:pt x="667" y="7965"/>
                    <a:pt x="631" y="7001"/>
                    <a:pt x="607" y="6037"/>
                  </a:cubicBezTo>
                  <a:cubicBezTo>
                    <a:pt x="607" y="5775"/>
                    <a:pt x="643" y="5513"/>
                    <a:pt x="667" y="5239"/>
                  </a:cubicBezTo>
                  <a:lnTo>
                    <a:pt x="714" y="4882"/>
                  </a:lnTo>
                  <a:cubicBezTo>
                    <a:pt x="714" y="4858"/>
                    <a:pt x="726" y="4822"/>
                    <a:pt x="726" y="4786"/>
                  </a:cubicBezTo>
                  <a:cubicBezTo>
                    <a:pt x="762" y="4632"/>
                    <a:pt x="833" y="4584"/>
                    <a:pt x="1072" y="4560"/>
                  </a:cubicBezTo>
                  <a:cubicBezTo>
                    <a:pt x="1179" y="4548"/>
                    <a:pt x="1286" y="4524"/>
                    <a:pt x="1381" y="4501"/>
                  </a:cubicBezTo>
                  <a:cubicBezTo>
                    <a:pt x="1524" y="4465"/>
                    <a:pt x="1655" y="4441"/>
                    <a:pt x="1774" y="4441"/>
                  </a:cubicBezTo>
                  <a:cubicBezTo>
                    <a:pt x="1893" y="4441"/>
                    <a:pt x="2000" y="4465"/>
                    <a:pt x="2096" y="4524"/>
                  </a:cubicBezTo>
                  <a:cubicBezTo>
                    <a:pt x="2107" y="4572"/>
                    <a:pt x="2131" y="4703"/>
                    <a:pt x="2131" y="4751"/>
                  </a:cubicBezTo>
                  <a:cubicBezTo>
                    <a:pt x="2155" y="5465"/>
                    <a:pt x="2191" y="6168"/>
                    <a:pt x="2215" y="6882"/>
                  </a:cubicBezTo>
                  <a:lnTo>
                    <a:pt x="2226" y="7358"/>
                  </a:lnTo>
                  <a:lnTo>
                    <a:pt x="2203" y="7358"/>
                  </a:lnTo>
                  <a:lnTo>
                    <a:pt x="2203" y="9382"/>
                  </a:lnTo>
                  <a:cubicBezTo>
                    <a:pt x="2203" y="9811"/>
                    <a:pt x="2191" y="9823"/>
                    <a:pt x="1786" y="9847"/>
                  </a:cubicBezTo>
                  <a:cubicBezTo>
                    <a:pt x="1679" y="9823"/>
                    <a:pt x="1584" y="9823"/>
                    <a:pt x="1488" y="98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11" name="Google Shape;511;p33"/>
            <p:cNvSpPr/>
            <p:nvPr/>
          </p:nvSpPr>
          <p:spPr>
            <a:xfrm>
              <a:off x="6821075" y="2405775"/>
              <a:ext cx="136350" cy="354250"/>
            </a:xfrm>
            <a:custGeom>
              <a:avLst/>
              <a:gdLst/>
              <a:ahLst/>
              <a:cxnLst/>
              <a:rect l="l" t="t" r="r" b="b"/>
              <a:pathLst>
                <a:path w="5454" h="14170" extrusionOk="0">
                  <a:moveTo>
                    <a:pt x="5061" y="4478"/>
                  </a:moveTo>
                  <a:cubicBezTo>
                    <a:pt x="4823" y="3287"/>
                    <a:pt x="4454" y="2275"/>
                    <a:pt x="3930" y="1346"/>
                  </a:cubicBezTo>
                  <a:cubicBezTo>
                    <a:pt x="3620" y="799"/>
                    <a:pt x="3156" y="429"/>
                    <a:pt x="2739" y="144"/>
                  </a:cubicBezTo>
                  <a:cubicBezTo>
                    <a:pt x="2596" y="37"/>
                    <a:pt x="2465" y="1"/>
                    <a:pt x="2322" y="1"/>
                  </a:cubicBezTo>
                  <a:cubicBezTo>
                    <a:pt x="2191" y="1"/>
                    <a:pt x="2072" y="60"/>
                    <a:pt x="1965" y="144"/>
                  </a:cubicBezTo>
                  <a:cubicBezTo>
                    <a:pt x="1822" y="310"/>
                    <a:pt x="1644" y="453"/>
                    <a:pt x="1489" y="608"/>
                  </a:cubicBezTo>
                  <a:cubicBezTo>
                    <a:pt x="1001" y="1072"/>
                    <a:pt x="501" y="1549"/>
                    <a:pt x="144" y="2168"/>
                  </a:cubicBezTo>
                  <a:cubicBezTo>
                    <a:pt x="48" y="2323"/>
                    <a:pt x="1" y="2561"/>
                    <a:pt x="84" y="2715"/>
                  </a:cubicBezTo>
                  <a:cubicBezTo>
                    <a:pt x="179" y="2954"/>
                    <a:pt x="286" y="3192"/>
                    <a:pt x="405" y="3418"/>
                  </a:cubicBezTo>
                  <a:cubicBezTo>
                    <a:pt x="513" y="3632"/>
                    <a:pt x="620" y="3835"/>
                    <a:pt x="703" y="4049"/>
                  </a:cubicBezTo>
                  <a:cubicBezTo>
                    <a:pt x="1156" y="5097"/>
                    <a:pt x="1370" y="6013"/>
                    <a:pt x="1417" y="6883"/>
                  </a:cubicBezTo>
                  <a:cubicBezTo>
                    <a:pt x="1453" y="7537"/>
                    <a:pt x="1453" y="8216"/>
                    <a:pt x="1453" y="8847"/>
                  </a:cubicBezTo>
                  <a:lnTo>
                    <a:pt x="1453" y="9121"/>
                  </a:lnTo>
                  <a:cubicBezTo>
                    <a:pt x="1453" y="10264"/>
                    <a:pt x="1108" y="11276"/>
                    <a:pt x="417" y="12121"/>
                  </a:cubicBezTo>
                  <a:cubicBezTo>
                    <a:pt x="322" y="12264"/>
                    <a:pt x="215" y="12407"/>
                    <a:pt x="227" y="12574"/>
                  </a:cubicBezTo>
                  <a:cubicBezTo>
                    <a:pt x="239" y="12717"/>
                    <a:pt x="358" y="12836"/>
                    <a:pt x="477" y="12919"/>
                  </a:cubicBezTo>
                  <a:cubicBezTo>
                    <a:pt x="1179" y="13431"/>
                    <a:pt x="1941" y="13836"/>
                    <a:pt x="2799" y="14133"/>
                  </a:cubicBezTo>
                  <a:lnTo>
                    <a:pt x="2894" y="14169"/>
                  </a:lnTo>
                  <a:lnTo>
                    <a:pt x="2953" y="14086"/>
                  </a:lnTo>
                  <a:cubicBezTo>
                    <a:pt x="3989" y="12895"/>
                    <a:pt x="4692" y="11586"/>
                    <a:pt x="5001" y="10193"/>
                  </a:cubicBezTo>
                  <a:cubicBezTo>
                    <a:pt x="5418" y="8299"/>
                    <a:pt x="5454" y="6383"/>
                    <a:pt x="5061" y="4478"/>
                  </a:cubicBezTo>
                  <a:close/>
                  <a:moveTo>
                    <a:pt x="2537" y="13157"/>
                  </a:moveTo>
                  <a:lnTo>
                    <a:pt x="2477" y="13121"/>
                  </a:lnTo>
                  <a:cubicBezTo>
                    <a:pt x="2001" y="12955"/>
                    <a:pt x="1548" y="12800"/>
                    <a:pt x="1215" y="12395"/>
                  </a:cubicBezTo>
                  <a:lnTo>
                    <a:pt x="1239" y="12336"/>
                  </a:lnTo>
                  <a:cubicBezTo>
                    <a:pt x="1298" y="12217"/>
                    <a:pt x="1370" y="12109"/>
                    <a:pt x="1429" y="11990"/>
                  </a:cubicBezTo>
                  <a:cubicBezTo>
                    <a:pt x="1834" y="11336"/>
                    <a:pt x="2060" y="10633"/>
                    <a:pt x="2108" y="9943"/>
                  </a:cubicBezTo>
                  <a:cubicBezTo>
                    <a:pt x="2203" y="8252"/>
                    <a:pt x="2251" y="6740"/>
                    <a:pt x="1870" y="5216"/>
                  </a:cubicBezTo>
                  <a:cubicBezTo>
                    <a:pt x="1656" y="4418"/>
                    <a:pt x="1334" y="3668"/>
                    <a:pt x="1001" y="2894"/>
                  </a:cubicBezTo>
                  <a:cubicBezTo>
                    <a:pt x="834" y="2525"/>
                    <a:pt x="870" y="2323"/>
                    <a:pt x="1120" y="2084"/>
                  </a:cubicBezTo>
                  <a:cubicBezTo>
                    <a:pt x="1406" y="1811"/>
                    <a:pt x="1668" y="1525"/>
                    <a:pt x="1941" y="1263"/>
                  </a:cubicBezTo>
                  <a:lnTo>
                    <a:pt x="2120" y="1084"/>
                  </a:lnTo>
                  <a:cubicBezTo>
                    <a:pt x="2227" y="977"/>
                    <a:pt x="2287" y="977"/>
                    <a:pt x="2322" y="977"/>
                  </a:cubicBezTo>
                  <a:cubicBezTo>
                    <a:pt x="2406" y="977"/>
                    <a:pt x="2489" y="1025"/>
                    <a:pt x="2596" y="1096"/>
                  </a:cubicBezTo>
                  <a:cubicBezTo>
                    <a:pt x="3299" y="1608"/>
                    <a:pt x="3632" y="2358"/>
                    <a:pt x="3870" y="3049"/>
                  </a:cubicBezTo>
                  <a:cubicBezTo>
                    <a:pt x="4513" y="4882"/>
                    <a:pt x="4727" y="6811"/>
                    <a:pt x="4501" y="8823"/>
                  </a:cubicBezTo>
                  <a:cubicBezTo>
                    <a:pt x="4370" y="10026"/>
                    <a:pt x="4037" y="11097"/>
                    <a:pt x="3477" y="12098"/>
                  </a:cubicBezTo>
                  <a:cubicBezTo>
                    <a:pt x="3299" y="12407"/>
                    <a:pt x="3037" y="12705"/>
                    <a:pt x="2799" y="12990"/>
                  </a:cubicBezTo>
                  <a:lnTo>
                    <a:pt x="2715" y="13098"/>
                  </a:lnTo>
                  <a:cubicBezTo>
                    <a:pt x="2703" y="13110"/>
                    <a:pt x="2608" y="13157"/>
                    <a:pt x="2537" y="13157"/>
                  </a:cubicBezTo>
                  <a:lnTo>
                    <a:pt x="2537" y="1315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12" name="Google Shape;512;p33"/>
            <p:cNvSpPr/>
            <p:nvPr/>
          </p:nvSpPr>
          <p:spPr>
            <a:xfrm>
              <a:off x="6747550" y="2489125"/>
              <a:ext cx="89325" cy="228325"/>
            </a:xfrm>
            <a:custGeom>
              <a:avLst/>
              <a:gdLst/>
              <a:ahLst/>
              <a:cxnLst/>
              <a:rect l="l" t="t" r="r" b="b"/>
              <a:pathLst>
                <a:path w="3573" h="9133" extrusionOk="0">
                  <a:moveTo>
                    <a:pt x="3358" y="3013"/>
                  </a:moveTo>
                  <a:cubicBezTo>
                    <a:pt x="3275" y="2346"/>
                    <a:pt x="3025" y="1703"/>
                    <a:pt x="2763" y="1084"/>
                  </a:cubicBezTo>
                  <a:cubicBezTo>
                    <a:pt x="2644" y="774"/>
                    <a:pt x="2406" y="501"/>
                    <a:pt x="2180" y="251"/>
                  </a:cubicBezTo>
                  <a:lnTo>
                    <a:pt x="2144" y="191"/>
                  </a:lnTo>
                  <a:cubicBezTo>
                    <a:pt x="2037" y="72"/>
                    <a:pt x="1906" y="1"/>
                    <a:pt x="1751" y="1"/>
                  </a:cubicBezTo>
                  <a:cubicBezTo>
                    <a:pt x="1608" y="1"/>
                    <a:pt x="1477" y="48"/>
                    <a:pt x="1358" y="191"/>
                  </a:cubicBezTo>
                  <a:cubicBezTo>
                    <a:pt x="941" y="620"/>
                    <a:pt x="548" y="1024"/>
                    <a:pt x="191" y="1441"/>
                  </a:cubicBezTo>
                  <a:cubicBezTo>
                    <a:pt x="72" y="1584"/>
                    <a:pt x="1" y="1822"/>
                    <a:pt x="25" y="2037"/>
                  </a:cubicBezTo>
                  <a:cubicBezTo>
                    <a:pt x="60" y="2310"/>
                    <a:pt x="120" y="2584"/>
                    <a:pt x="167" y="2858"/>
                  </a:cubicBezTo>
                  <a:cubicBezTo>
                    <a:pt x="203" y="3096"/>
                    <a:pt x="251" y="3346"/>
                    <a:pt x="287" y="3596"/>
                  </a:cubicBezTo>
                  <a:lnTo>
                    <a:pt x="298" y="3715"/>
                  </a:lnTo>
                  <a:cubicBezTo>
                    <a:pt x="382" y="4430"/>
                    <a:pt x="489" y="5156"/>
                    <a:pt x="370" y="5894"/>
                  </a:cubicBezTo>
                  <a:cubicBezTo>
                    <a:pt x="322" y="6132"/>
                    <a:pt x="310" y="6370"/>
                    <a:pt x="298" y="6585"/>
                  </a:cubicBezTo>
                  <a:cubicBezTo>
                    <a:pt x="287" y="6728"/>
                    <a:pt x="263" y="6870"/>
                    <a:pt x="251" y="7001"/>
                  </a:cubicBezTo>
                  <a:cubicBezTo>
                    <a:pt x="191" y="7513"/>
                    <a:pt x="358" y="7882"/>
                    <a:pt x="763" y="8109"/>
                  </a:cubicBezTo>
                  <a:lnTo>
                    <a:pt x="2549" y="9133"/>
                  </a:lnTo>
                  <a:lnTo>
                    <a:pt x="2620" y="9002"/>
                  </a:lnTo>
                  <a:cubicBezTo>
                    <a:pt x="2668" y="8930"/>
                    <a:pt x="2704" y="8871"/>
                    <a:pt x="2739" y="8811"/>
                  </a:cubicBezTo>
                  <a:cubicBezTo>
                    <a:pt x="2823" y="8680"/>
                    <a:pt x="2882" y="8561"/>
                    <a:pt x="2930" y="8454"/>
                  </a:cubicBezTo>
                  <a:cubicBezTo>
                    <a:pt x="2989" y="8240"/>
                    <a:pt x="3049" y="8013"/>
                    <a:pt x="3108" y="7811"/>
                  </a:cubicBezTo>
                  <a:cubicBezTo>
                    <a:pt x="3287" y="7216"/>
                    <a:pt x="3466" y="6597"/>
                    <a:pt x="3513" y="5977"/>
                  </a:cubicBezTo>
                  <a:cubicBezTo>
                    <a:pt x="3573" y="5132"/>
                    <a:pt x="3525" y="4192"/>
                    <a:pt x="3358" y="3013"/>
                  </a:cubicBezTo>
                  <a:close/>
                  <a:moveTo>
                    <a:pt x="1037" y="7347"/>
                  </a:moveTo>
                  <a:cubicBezTo>
                    <a:pt x="882" y="7204"/>
                    <a:pt x="894" y="7025"/>
                    <a:pt x="953" y="6728"/>
                  </a:cubicBezTo>
                  <a:cubicBezTo>
                    <a:pt x="965" y="6680"/>
                    <a:pt x="965" y="6632"/>
                    <a:pt x="977" y="6585"/>
                  </a:cubicBezTo>
                  <a:cubicBezTo>
                    <a:pt x="1132" y="5596"/>
                    <a:pt x="1132" y="4680"/>
                    <a:pt x="977" y="3787"/>
                  </a:cubicBezTo>
                  <a:cubicBezTo>
                    <a:pt x="953" y="3608"/>
                    <a:pt x="941" y="3430"/>
                    <a:pt x="906" y="3251"/>
                  </a:cubicBezTo>
                  <a:cubicBezTo>
                    <a:pt x="882" y="2977"/>
                    <a:pt x="834" y="2679"/>
                    <a:pt x="775" y="2394"/>
                  </a:cubicBezTo>
                  <a:cubicBezTo>
                    <a:pt x="703" y="2060"/>
                    <a:pt x="775" y="1810"/>
                    <a:pt x="1025" y="1584"/>
                  </a:cubicBezTo>
                  <a:cubicBezTo>
                    <a:pt x="1203" y="1429"/>
                    <a:pt x="1382" y="1275"/>
                    <a:pt x="1572" y="1108"/>
                  </a:cubicBezTo>
                  <a:cubicBezTo>
                    <a:pt x="1632" y="1072"/>
                    <a:pt x="1680" y="1024"/>
                    <a:pt x="1739" y="977"/>
                  </a:cubicBezTo>
                  <a:cubicBezTo>
                    <a:pt x="2882" y="2227"/>
                    <a:pt x="3215" y="6561"/>
                    <a:pt x="2251" y="8037"/>
                  </a:cubicBezTo>
                  <a:cubicBezTo>
                    <a:pt x="1751" y="7942"/>
                    <a:pt x="1370" y="7632"/>
                    <a:pt x="1037" y="734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524" name="Google Shape;524;p33"/>
          <p:cNvSpPr/>
          <p:nvPr/>
        </p:nvSpPr>
        <p:spPr>
          <a:xfrm>
            <a:off x="6269950" y="1872913"/>
            <a:ext cx="4259476" cy="411877"/>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noFill/>
          <a:ln w="285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4" name="Google Shape;485;p33"/>
          <p:cNvSpPr txBox="1"/>
          <p:nvPr/>
        </p:nvSpPr>
        <p:spPr>
          <a:xfrm>
            <a:off x="1407505" y="3685421"/>
            <a:ext cx="2650097" cy="865992"/>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800"/>
              </a:spcAft>
              <a:buNone/>
            </a:pPr>
            <a:r>
              <a:rPr lang="en-US" sz="1800" b="1" dirty="0"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III. </a:t>
            </a:r>
            <a:r>
              <a:rPr lang="en-US" sz="1800" b="1" dirty="0" err="1"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CÔNG</a:t>
            </a:r>
            <a:r>
              <a:rPr lang="en-US" sz="1800" b="1" dirty="0"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 </a:t>
            </a:r>
            <a:r>
              <a:rPr lang="en-US" sz="1800" b="1" dirty="0" err="1"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THỨC</a:t>
            </a:r>
            <a:r>
              <a:rPr lang="en-US" sz="1800" b="1" dirty="0"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 </a:t>
            </a:r>
            <a:r>
              <a:rPr lang="en-US" sz="1800" b="1" dirty="0" err="1"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PHÂN</a:t>
            </a:r>
            <a:r>
              <a:rPr lang="en-US" sz="1800" b="1" dirty="0"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 </a:t>
            </a:r>
            <a:r>
              <a:rPr lang="en-US" sz="1800" b="1" dirty="0" err="1"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TỬ</a:t>
            </a:r>
            <a:r>
              <a:rPr lang="en-US" sz="1800" b="1" dirty="0"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 - </a:t>
            </a:r>
            <a:r>
              <a:rPr lang="en-US" sz="1800" b="1" dirty="0" err="1"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CÔNG</a:t>
            </a:r>
            <a:r>
              <a:rPr lang="en-US" sz="1800" b="1" dirty="0"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 </a:t>
            </a:r>
            <a:r>
              <a:rPr lang="en-US" sz="1800" b="1" dirty="0" err="1"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THỨC</a:t>
            </a:r>
            <a:r>
              <a:rPr lang="en-US" sz="1800" b="1" dirty="0"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 </a:t>
            </a:r>
            <a:r>
              <a:rPr lang="en-US" sz="1800" b="1" dirty="0" err="1"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CẤU</a:t>
            </a:r>
            <a:r>
              <a:rPr lang="en-US" sz="1800" b="1" dirty="0"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 </a:t>
            </a:r>
            <a:r>
              <a:rPr lang="en-US" sz="1800" b="1" dirty="0" err="1"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TẠO</a:t>
            </a:r>
            <a:r>
              <a:rPr lang="vi-VN" sz="1800" b="1" dirty="0" smtClean="0">
                <a:solidFill>
                  <a:schemeClr val="bg1">
                    <a:lumMod val="25000"/>
                  </a:schemeClr>
                </a:solidFill>
                <a:latin typeface="Times New Roman" panose="02020603050405020304" pitchFamily="18" charset="0"/>
                <a:ea typeface="Pangolin"/>
                <a:cs typeface="Times New Roman" panose="02020603050405020304" pitchFamily="18" charset="0"/>
                <a:sym typeface="Pangolin"/>
              </a:rPr>
              <a:t> </a:t>
            </a:r>
            <a:endParaRPr sz="1800" b="1" dirty="0">
              <a:solidFill>
                <a:schemeClr val="bg1">
                  <a:lumMod val="25000"/>
                </a:schemeClr>
              </a:solidFill>
              <a:latin typeface="Times New Roman" panose="02020603050405020304" pitchFamily="18" charset="0"/>
              <a:ea typeface="Pangolin"/>
              <a:cs typeface="Times New Roman" panose="02020603050405020304" pitchFamily="18" charset="0"/>
              <a:sym typeface="Pangolin"/>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3989" y="1682749"/>
            <a:ext cx="1518679" cy="150350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1038" y="1715720"/>
            <a:ext cx="1527499" cy="109942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7318" y="3165769"/>
            <a:ext cx="1069129" cy="886799"/>
          </a:xfrm>
          <a:prstGeom prst="rect">
            <a:avLst/>
          </a:prstGeom>
        </p:spPr>
      </p:pic>
    </p:spTree>
    <p:extLst>
      <p:ext uri="{BB962C8B-B14F-4D97-AF65-F5344CB8AC3E}">
        <p14:creationId xmlns:p14="http://schemas.microsoft.com/office/powerpoint/2010/main" val="241619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75"/>
                                        </p:tgtEl>
                                        <p:attrNameLst>
                                          <p:attrName>style.visibility</p:attrName>
                                        </p:attrNameLst>
                                      </p:cBhvr>
                                      <p:to>
                                        <p:strVal val="visible"/>
                                      </p:to>
                                    </p:set>
                                    <p:anim calcmode="lin" valueType="num">
                                      <p:cBhvr additive="base">
                                        <p:cTn id="7" dur="500" fill="hold"/>
                                        <p:tgtEl>
                                          <p:spTgt spid="475"/>
                                        </p:tgtEl>
                                        <p:attrNameLst>
                                          <p:attrName>ppt_x</p:attrName>
                                        </p:attrNameLst>
                                      </p:cBhvr>
                                      <p:tavLst>
                                        <p:tav tm="0">
                                          <p:val>
                                            <p:strVal val="#ppt_x"/>
                                          </p:val>
                                        </p:tav>
                                        <p:tav tm="100000">
                                          <p:val>
                                            <p:strVal val="#ppt_x"/>
                                          </p:val>
                                        </p:tav>
                                      </p:tavLst>
                                    </p:anim>
                                    <p:anim calcmode="lin" valueType="num">
                                      <p:cBhvr additive="base">
                                        <p:cTn id="8" dur="500" fill="hold"/>
                                        <p:tgtEl>
                                          <p:spTgt spid="47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79"/>
                                        </p:tgtEl>
                                        <p:attrNameLst>
                                          <p:attrName>style.visibility</p:attrName>
                                        </p:attrNameLst>
                                      </p:cBhvr>
                                      <p:to>
                                        <p:strVal val="visible"/>
                                      </p:to>
                                    </p:set>
                                    <p:anim calcmode="lin" valueType="num">
                                      <p:cBhvr additive="base">
                                        <p:cTn id="11" dur="500" fill="hold"/>
                                        <p:tgtEl>
                                          <p:spTgt spid="479"/>
                                        </p:tgtEl>
                                        <p:attrNameLst>
                                          <p:attrName>ppt_x</p:attrName>
                                        </p:attrNameLst>
                                      </p:cBhvr>
                                      <p:tavLst>
                                        <p:tav tm="0">
                                          <p:val>
                                            <p:strVal val="#ppt_x"/>
                                          </p:val>
                                        </p:tav>
                                        <p:tav tm="100000">
                                          <p:val>
                                            <p:strVal val="#ppt_x"/>
                                          </p:val>
                                        </p:tav>
                                      </p:tavLst>
                                    </p:anim>
                                    <p:anim calcmode="lin" valueType="num">
                                      <p:cBhvr additive="base">
                                        <p:cTn id="12" dur="500" fill="hold"/>
                                        <p:tgtEl>
                                          <p:spTgt spid="47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91"/>
                                        </p:tgtEl>
                                        <p:attrNameLst>
                                          <p:attrName>style.visibility</p:attrName>
                                        </p:attrNameLst>
                                      </p:cBhvr>
                                      <p:to>
                                        <p:strVal val="visible"/>
                                      </p:to>
                                    </p:set>
                                    <p:anim calcmode="lin" valueType="num">
                                      <p:cBhvr additive="base">
                                        <p:cTn id="15" dur="500" fill="hold"/>
                                        <p:tgtEl>
                                          <p:spTgt spid="491"/>
                                        </p:tgtEl>
                                        <p:attrNameLst>
                                          <p:attrName>ppt_x</p:attrName>
                                        </p:attrNameLst>
                                      </p:cBhvr>
                                      <p:tavLst>
                                        <p:tav tm="0">
                                          <p:val>
                                            <p:strVal val="#ppt_x"/>
                                          </p:val>
                                        </p:tav>
                                        <p:tav tm="100000">
                                          <p:val>
                                            <p:strVal val="#ppt_x"/>
                                          </p:val>
                                        </p:tav>
                                      </p:tavLst>
                                    </p:anim>
                                    <p:anim calcmode="lin" valueType="num">
                                      <p:cBhvr additive="base">
                                        <p:cTn id="16" dur="500" fill="hold"/>
                                        <p:tgtEl>
                                          <p:spTgt spid="49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72"/>
                                        </p:tgtEl>
                                        <p:attrNameLst>
                                          <p:attrName>style.visibility</p:attrName>
                                        </p:attrNameLst>
                                      </p:cBhvr>
                                      <p:to>
                                        <p:strVal val="visible"/>
                                      </p:to>
                                    </p:set>
                                    <p:animEffect transition="in" filter="barn(inVertical)">
                                      <p:cBhvr>
                                        <p:cTn id="21" dur="500"/>
                                        <p:tgtEl>
                                          <p:spTgt spid="47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83"/>
                                        </p:tgtEl>
                                        <p:attrNameLst>
                                          <p:attrName>style.visibility</p:attrName>
                                        </p:attrNameLst>
                                      </p:cBhvr>
                                      <p:to>
                                        <p:strVal val="visible"/>
                                      </p:to>
                                    </p:set>
                                    <p:animEffect transition="in" filter="barn(inVertical)">
                                      <p:cBhvr>
                                        <p:cTn id="24" dur="500"/>
                                        <p:tgtEl>
                                          <p:spTgt spid="483"/>
                                        </p:tgtEl>
                                      </p:cBhvr>
                                    </p:animEffect>
                                  </p:childTnLst>
                                </p:cTn>
                              </p:par>
                              <p:par>
                                <p:cTn id="25" presetID="42" presetClass="entr" presetSubtype="0" fill="hold" grpId="0" nodeType="withEffect" nodePh="1">
                                  <p:stCondLst>
                                    <p:cond delay="0"/>
                                  </p:stCondLst>
                                  <p:endCondLst>
                                    <p:cond evt="begin" delay="0">
                                      <p:tn val="25"/>
                                    </p:cond>
                                  </p:endCondLst>
                                  <p:childTnLst>
                                    <p:set>
                                      <p:cBhvr>
                                        <p:cTn id="26" dur="1" fill="hold">
                                          <p:stCondLst>
                                            <p:cond delay="0"/>
                                          </p:stCondLst>
                                        </p:cTn>
                                        <p:tgtEl>
                                          <p:spTgt spid="481"/>
                                        </p:tgtEl>
                                        <p:attrNameLst>
                                          <p:attrName>style.visibility</p:attrName>
                                        </p:attrNameLst>
                                      </p:cBhvr>
                                      <p:to>
                                        <p:strVal val="visible"/>
                                      </p:to>
                                    </p:set>
                                    <p:animEffect transition="in" filter="fade">
                                      <p:cBhvr>
                                        <p:cTn id="27" dur="1000"/>
                                        <p:tgtEl>
                                          <p:spTgt spid="481"/>
                                        </p:tgtEl>
                                      </p:cBhvr>
                                    </p:animEffect>
                                    <p:anim calcmode="lin" valueType="num">
                                      <p:cBhvr>
                                        <p:cTn id="28" dur="1000" fill="hold"/>
                                        <p:tgtEl>
                                          <p:spTgt spid="481"/>
                                        </p:tgtEl>
                                        <p:attrNameLst>
                                          <p:attrName>ppt_x</p:attrName>
                                        </p:attrNameLst>
                                      </p:cBhvr>
                                      <p:tavLst>
                                        <p:tav tm="0">
                                          <p:val>
                                            <p:strVal val="#ppt_x"/>
                                          </p:val>
                                        </p:tav>
                                        <p:tav tm="100000">
                                          <p:val>
                                            <p:strVal val="#ppt_x"/>
                                          </p:val>
                                        </p:tav>
                                      </p:tavLst>
                                    </p:anim>
                                    <p:anim calcmode="lin" valueType="num">
                                      <p:cBhvr>
                                        <p:cTn id="29" dur="1000" fill="hold"/>
                                        <p:tgtEl>
                                          <p:spTgt spid="48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05"/>
                                        </p:tgtEl>
                                        <p:attrNameLst>
                                          <p:attrName>style.visibility</p:attrName>
                                        </p:attrNameLst>
                                      </p:cBhvr>
                                      <p:to>
                                        <p:strVal val="visible"/>
                                      </p:to>
                                    </p:set>
                                    <p:animEffect transition="in" filter="fade">
                                      <p:cBhvr>
                                        <p:cTn id="32" dur="1000"/>
                                        <p:tgtEl>
                                          <p:spTgt spid="505"/>
                                        </p:tgtEl>
                                      </p:cBhvr>
                                    </p:animEffect>
                                    <p:anim calcmode="lin" valueType="num">
                                      <p:cBhvr>
                                        <p:cTn id="33" dur="1000" fill="hold"/>
                                        <p:tgtEl>
                                          <p:spTgt spid="505"/>
                                        </p:tgtEl>
                                        <p:attrNameLst>
                                          <p:attrName>ppt_x</p:attrName>
                                        </p:attrNameLst>
                                      </p:cBhvr>
                                      <p:tavLst>
                                        <p:tav tm="0">
                                          <p:val>
                                            <p:strVal val="#ppt_x"/>
                                          </p:val>
                                        </p:tav>
                                        <p:tav tm="100000">
                                          <p:val>
                                            <p:strVal val="#ppt_x"/>
                                          </p:val>
                                        </p:tav>
                                      </p:tavLst>
                                    </p:anim>
                                    <p:anim calcmode="lin" valueType="num">
                                      <p:cBhvr>
                                        <p:cTn id="34" dur="1000" fill="hold"/>
                                        <p:tgtEl>
                                          <p:spTgt spid="50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469"/>
                                        </p:tgtEl>
                                        <p:attrNameLst>
                                          <p:attrName>style.visibility</p:attrName>
                                        </p:attrNameLst>
                                      </p:cBhvr>
                                      <p:to>
                                        <p:strVal val="visible"/>
                                      </p:to>
                                    </p:set>
                                    <p:animEffect transition="in" filter="fade">
                                      <p:cBhvr>
                                        <p:cTn id="39" dur="1000"/>
                                        <p:tgtEl>
                                          <p:spTgt spid="469"/>
                                        </p:tgtEl>
                                      </p:cBhvr>
                                    </p:animEffect>
                                    <p:anim calcmode="lin" valueType="num">
                                      <p:cBhvr>
                                        <p:cTn id="40" dur="1000" fill="hold"/>
                                        <p:tgtEl>
                                          <p:spTgt spid="469"/>
                                        </p:tgtEl>
                                        <p:attrNameLst>
                                          <p:attrName>ppt_x</p:attrName>
                                        </p:attrNameLst>
                                      </p:cBhvr>
                                      <p:tavLst>
                                        <p:tav tm="0">
                                          <p:val>
                                            <p:strVal val="#ppt_x"/>
                                          </p:val>
                                        </p:tav>
                                        <p:tav tm="100000">
                                          <p:val>
                                            <p:strVal val="#ppt_x"/>
                                          </p:val>
                                        </p:tav>
                                      </p:tavLst>
                                    </p:anim>
                                    <p:anim calcmode="lin" valueType="num">
                                      <p:cBhvr>
                                        <p:cTn id="41" dur="1000" fill="hold"/>
                                        <p:tgtEl>
                                          <p:spTgt spid="469"/>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64"/>
                                        </p:tgtEl>
                                        <p:attrNameLst>
                                          <p:attrName>style.visibility</p:attrName>
                                        </p:attrNameLst>
                                      </p:cBhvr>
                                      <p:to>
                                        <p:strVal val="visible"/>
                                      </p:to>
                                    </p:set>
                                    <p:animEffect transition="in" filter="fade">
                                      <p:cBhvr>
                                        <p:cTn id="44" dur="1000"/>
                                        <p:tgtEl>
                                          <p:spTgt spid="64"/>
                                        </p:tgtEl>
                                      </p:cBhvr>
                                    </p:animEffect>
                                    <p:anim calcmode="lin" valueType="num">
                                      <p:cBhvr>
                                        <p:cTn id="45" dur="1000" fill="hold"/>
                                        <p:tgtEl>
                                          <p:spTgt spid="64"/>
                                        </p:tgtEl>
                                        <p:attrNameLst>
                                          <p:attrName>ppt_x</p:attrName>
                                        </p:attrNameLst>
                                      </p:cBhvr>
                                      <p:tavLst>
                                        <p:tav tm="0">
                                          <p:val>
                                            <p:strVal val="#ppt_x"/>
                                          </p:val>
                                        </p:tav>
                                        <p:tav tm="100000">
                                          <p:val>
                                            <p:strVal val="#ppt_x"/>
                                          </p:val>
                                        </p:tav>
                                      </p:tavLst>
                                    </p:anim>
                                    <p:anim calcmode="lin" valueType="num">
                                      <p:cBhvr>
                                        <p:cTn id="46"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466"/>
                                        </p:tgtEl>
                                        <p:attrNameLst>
                                          <p:attrName>style.visibility</p:attrName>
                                        </p:attrNameLst>
                                      </p:cBhvr>
                                      <p:to>
                                        <p:strVal val="visible"/>
                                      </p:to>
                                    </p:set>
                                    <p:anim calcmode="lin" valueType="num">
                                      <p:cBhvr additive="base">
                                        <p:cTn id="51" dur="500" fill="hold"/>
                                        <p:tgtEl>
                                          <p:spTgt spid="466"/>
                                        </p:tgtEl>
                                        <p:attrNameLst>
                                          <p:attrName>ppt_x</p:attrName>
                                        </p:attrNameLst>
                                      </p:cBhvr>
                                      <p:tavLst>
                                        <p:tav tm="0">
                                          <p:val>
                                            <p:strVal val="#ppt_x"/>
                                          </p:val>
                                        </p:tav>
                                        <p:tav tm="100000">
                                          <p:val>
                                            <p:strVal val="#ppt_x"/>
                                          </p:val>
                                        </p:tav>
                                      </p:tavLst>
                                    </p:anim>
                                    <p:anim calcmode="lin" valueType="num">
                                      <p:cBhvr additive="base">
                                        <p:cTn id="52" dur="500" fill="hold"/>
                                        <p:tgtEl>
                                          <p:spTgt spid="46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85"/>
                                        </p:tgtEl>
                                        <p:attrNameLst>
                                          <p:attrName>style.visibility</p:attrName>
                                        </p:attrNameLst>
                                      </p:cBhvr>
                                      <p:to>
                                        <p:strVal val="visible"/>
                                      </p:to>
                                    </p:set>
                                    <p:anim calcmode="lin" valueType="num">
                                      <p:cBhvr additive="base">
                                        <p:cTn id="55" dur="500" fill="hold"/>
                                        <p:tgtEl>
                                          <p:spTgt spid="485"/>
                                        </p:tgtEl>
                                        <p:attrNameLst>
                                          <p:attrName>ppt_x</p:attrName>
                                        </p:attrNameLst>
                                      </p:cBhvr>
                                      <p:tavLst>
                                        <p:tav tm="0">
                                          <p:val>
                                            <p:strVal val="#ppt_x"/>
                                          </p:val>
                                        </p:tav>
                                        <p:tav tm="100000">
                                          <p:val>
                                            <p:strVal val="#ppt_x"/>
                                          </p:val>
                                        </p:tav>
                                      </p:tavLst>
                                    </p:anim>
                                    <p:anim calcmode="lin" valueType="num">
                                      <p:cBhvr additive="base">
                                        <p:cTn id="56" dur="500" fill="hold"/>
                                        <p:tgtEl>
                                          <p:spTgt spid="4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 grpId="0"/>
      <p:bldP spid="481" grpId="0"/>
      <p:bldP spid="483" grpId="0"/>
      <p:bldP spid="485" grpId="0"/>
      <p:bldP spid="6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p42"/>
          <p:cNvSpPr/>
          <p:nvPr/>
        </p:nvSpPr>
        <p:spPr>
          <a:xfrm>
            <a:off x="548464" y="421656"/>
            <a:ext cx="1100400" cy="1100400"/>
          </a:xfrm>
          <a:prstGeom prst="ellipse">
            <a:avLst/>
          </a:prstGeom>
          <a:solidFill>
            <a:schemeClr val="accent4"/>
          </a:solidFill>
          <a:ln w="76200" cap="flat" cmpd="sng">
            <a:solidFill>
              <a:schemeClr val="accent5"/>
            </a:solidFill>
            <a:prstDash val="solid"/>
            <a:round/>
            <a:headEnd type="none" w="sm" len="sm"/>
            <a:tailEnd type="none" w="sm" len="sm"/>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latin typeface="Times New Roman" panose="02020603050405020304" pitchFamily="18" charset="0"/>
              <a:cs typeface="Times New Roman" panose="02020603050405020304" pitchFamily="18" charset="0"/>
            </a:endParaRPr>
          </a:p>
        </p:txBody>
      </p:sp>
      <p:sp>
        <p:nvSpPr>
          <p:cNvPr id="1654" name="Google Shape;1654;p42"/>
          <p:cNvSpPr txBox="1">
            <a:spLocks noGrp="1"/>
          </p:cNvSpPr>
          <p:nvPr>
            <p:ph type="title"/>
          </p:nvPr>
        </p:nvSpPr>
        <p:spPr>
          <a:xfrm>
            <a:off x="239484" y="1802061"/>
            <a:ext cx="8561616" cy="119157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5400" dirty="0" err="1" smtClean="0">
                <a:latin typeface="Times New Roman" panose="02020603050405020304" pitchFamily="18" charset="0"/>
                <a:cs typeface="Times New Roman" panose="02020603050405020304" pitchFamily="18" charset="0"/>
              </a:rPr>
              <a:t>HỢP</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CHẤT</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HỮU</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CƠ</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VÀ</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HÓA</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HỌC</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HỮU</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CƠ</a:t>
            </a:r>
            <a:endParaRPr lang="en-US" sz="5400" dirty="0">
              <a:latin typeface="Times New Roman" panose="02020603050405020304" pitchFamily="18" charset="0"/>
              <a:cs typeface="Times New Roman" panose="02020603050405020304" pitchFamily="18" charset="0"/>
            </a:endParaRPr>
          </a:p>
        </p:txBody>
      </p:sp>
      <p:sp>
        <p:nvSpPr>
          <p:cNvPr id="1655" name="Google Shape;1655;p42"/>
          <p:cNvSpPr txBox="1">
            <a:spLocks noGrp="1"/>
          </p:cNvSpPr>
          <p:nvPr>
            <p:ph type="title" idx="2"/>
          </p:nvPr>
        </p:nvSpPr>
        <p:spPr>
          <a:xfrm>
            <a:off x="764650" y="664413"/>
            <a:ext cx="738563" cy="556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solidFill>
                  <a:srgbClr val="FF0000"/>
                </a:solidFill>
                <a:latin typeface="Times New Roman" panose="02020603050405020304" pitchFamily="18" charset="0"/>
                <a:cs typeface="Times New Roman" panose="02020603050405020304" pitchFamily="18" charset="0"/>
              </a:rPr>
              <a:t>I.</a:t>
            </a:r>
          </a:p>
        </p:txBody>
      </p:sp>
      <p:grpSp>
        <p:nvGrpSpPr>
          <p:cNvPr id="1657" name="Google Shape;1657;p42"/>
          <p:cNvGrpSpPr/>
          <p:nvPr/>
        </p:nvGrpSpPr>
        <p:grpSpPr>
          <a:xfrm>
            <a:off x="6288845" y="3158836"/>
            <a:ext cx="2539625" cy="1862860"/>
            <a:chOff x="5082468" y="1764859"/>
            <a:chExt cx="2428404" cy="2787569"/>
          </a:xfrm>
        </p:grpSpPr>
        <p:sp>
          <p:nvSpPr>
            <p:cNvPr id="1658" name="Google Shape;1658;p42"/>
            <p:cNvSpPr/>
            <p:nvPr/>
          </p:nvSpPr>
          <p:spPr>
            <a:xfrm rot="766940">
              <a:off x="5325890" y="1949681"/>
              <a:ext cx="1941560" cy="2417925"/>
            </a:xfrm>
            <a:custGeom>
              <a:avLst/>
              <a:gdLst/>
              <a:ahLst/>
              <a:cxnLst/>
              <a:rect l="l" t="t" r="r" b="b"/>
              <a:pathLst>
                <a:path w="36841" h="45880" extrusionOk="0">
                  <a:moveTo>
                    <a:pt x="16069" y="1"/>
                  </a:moveTo>
                  <a:cubicBezTo>
                    <a:pt x="14814" y="46"/>
                    <a:pt x="13787" y="457"/>
                    <a:pt x="13193" y="1165"/>
                  </a:cubicBezTo>
                  <a:cubicBezTo>
                    <a:pt x="12805" y="1530"/>
                    <a:pt x="12577" y="2055"/>
                    <a:pt x="12577" y="2626"/>
                  </a:cubicBezTo>
                  <a:lnTo>
                    <a:pt x="12577" y="2786"/>
                  </a:lnTo>
                  <a:cubicBezTo>
                    <a:pt x="12508" y="2808"/>
                    <a:pt x="12440" y="2831"/>
                    <a:pt x="12394" y="2854"/>
                  </a:cubicBezTo>
                  <a:cubicBezTo>
                    <a:pt x="12235" y="2877"/>
                    <a:pt x="12098" y="2922"/>
                    <a:pt x="11938" y="2968"/>
                  </a:cubicBezTo>
                  <a:lnTo>
                    <a:pt x="11869" y="2991"/>
                  </a:lnTo>
                  <a:cubicBezTo>
                    <a:pt x="11824" y="3014"/>
                    <a:pt x="11755" y="3037"/>
                    <a:pt x="11687" y="3037"/>
                  </a:cubicBezTo>
                  <a:cubicBezTo>
                    <a:pt x="11481" y="3105"/>
                    <a:pt x="11299" y="3174"/>
                    <a:pt x="11093" y="3242"/>
                  </a:cubicBezTo>
                  <a:cubicBezTo>
                    <a:pt x="10979" y="3288"/>
                    <a:pt x="10888" y="3333"/>
                    <a:pt x="10774" y="3356"/>
                  </a:cubicBezTo>
                  <a:cubicBezTo>
                    <a:pt x="10660" y="3402"/>
                    <a:pt x="10545" y="3447"/>
                    <a:pt x="10454" y="3493"/>
                  </a:cubicBezTo>
                  <a:cubicBezTo>
                    <a:pt x="10317" y="3539"/>
                    <a:pt x="10180" y="3607"/>
                    <a:pt x="10043" y="3676"/>
                  </a:cubicBezTo>
                  <a:cubicBezTo>
                    <a:pt x="9884" y="3721"/>
                    <a:pt x="9747" y="3790"/>
                    <a:pt x="9610" y="3858"/>
                  </a:cubicBezTo>
                  <a:cubicBezTo>
                    <a:pt x="9473" y="3927"/>
                    <a:pt x="9359" y="3972"/>
                    <a:pt x="9244" y="4041"/>
                  </a:cubicBezTo>
                  <a:cubicBezTo>
                    <a:pt x="9153" y="4087"/>
                    <a:pt x="9085" y="4132"/>
                    <a:pt x="8993" y="4155"/>
                  </a:cubicBezTo>
                  <a:cubicBezTo>
                    <a:pt x="4268" y="6620"/>
                    <a:pt x="982" y="11231"/>
                    <a:pt x="183" y="16481"/>
                  </a:cubicBezTo>
                  <a:cubicBezTo>
                    <a:pt x="160" y="16686"/>
                    <a:pt x="137" y="16914"/>
                    <a:pt x="91" y="17165"/>
                  </a:cubicBezTo>
                  <a:cubicBezTo>
                    <a:pt x="91" y="17211"/>
                    <a:pt x="91" y="17257"/>
                    <a:pt x="91" y="17280"/>
                  </a:cubicBezTo>
                  <a:cubicBezTo>
                    <a:pt x="91" y="17325"/>
                    <a:pt x="69" y="17371"/>
                    <a:pt x="69" y="17439"/>
                  </a:cubicBezTo>
                  <a:cubicBezTo>
                    <a:pt x="69" y="17622"/>
                    <a:pt x="46" y="17805"/>
                    <a:pt x="23" y="17987"/>
                  </a:cubicBezTo>
                  <a:cubicBezTo>
                    <a:pt x="23" y="18010"/>
                    <a:pt x="23" y="18124"/>
                    <a:pt x="23" y="18147"/>
                  </a:cubicBezTo>
                  <a:cubicBezTo>
                    <a:pt x="23" y="18170"/>
                    <a:pt x="23" y="18215"/>
                    <a:pt x="23" y="18238"/>
                  </a:cubicBezTo>
                  <a:cubicBezTo>
                    <a:pt x="0" y="18535"/>
                    <a:pt x="0" y="18763"/>
                    <a:pt x="0" y="18991"/>
                  </a:cubicBezTo>
                  <a:cubicBezTo>
                    <a:pt x="0" y="19265"/>
                    <a:pt x="0" y="19562"/>
                    <a:pt x="23" y="19836"/>
                  </a:cubicBezTo>
                  <a:cubicBezTo>
                    <a:pt x="23" y="19904"/>
                    <a:pt x="23" y="19973"/>
                    <a:pt x="46" y="20041"/>
                  </a:cubicBezTo>
                  <a:lnTo>
                    <a:pt x="46" y="20156"/>
                  </a:lnTo>
                  <a:cubicBezTo>
                    <a:pt x="46" y="20315"/>
                    <a:pt x="69" y="20498"/>
                    <a:pt x="91" y="20681"/>
                  </a:cubicBezTo>
                  <a:cubicBezTo>
                    <a:pt x="91" y="20749"/>
                    <a:pt x="91" y="20840"/>
                    <a:pt x="114" y="20932"/>
                  </a:cubicBezTo>
                  <a:lnTo>
                    <a:pt x="137" y="21069"/>
                  </a:lnTo>
                  <a:cubicBezTo>
                    <a:pt x="160" y="21205"/>
                    <a:pt x="160" y="21365"/>
                    <a:pt x="183" y="21479"/>
                  </a:cubicBezTo>
                  <a:cubicBezTo>
                    <a:pt x="206" y="21571"/>
                    <a:pt x="206" y="21662"/>
                    <a:pt x="228" y="21753"/>
                  </a:cubicBezTo>
                  <a:lnTo>
                    <a:pt x="251" y="21936"/>
                  </a:lnTo>
                  <a:cubicBezTo>
                    <a:pt x="274" y="22050"/>
                    <a:pt x="297" y="22164"/>
                    <a:pt x="320" y="22301"/>
                  </a:cubicBezTo>
                  <a:cubicBezTo>
                    <a:pt x="343" y="22392"/>
                    <a:pt x="365" y="22484"/>
                    <a:pt x="388" y="22575"/>
                  </a:cubicBezTo>
                  <a:lnTo>
                    <a:pt x="434" y="22735"/>
                  </a:lnTo>
                  <a:cubicBezTo>
                    <a:pt x="457" y="22849"/>
                    <a:pt x="479" y="22986"/>
                    <a:pt x="502" y="23100"/>
                  </a:cubicBezTo>
                  <a:cubicBezTo>
                    <a:pt x="525" y="23191"/>
                    <a:pt x="571" y="23283"/>
                    <a:pt x="594" y="23397"/>
                  </a:cubicBezTo>
                  <a:lnTo>
                    <a:pt x="616" y="23511"/>
                  </a:lnTo>
                  <a:cubicBezTo>
                    <a:pt x="662" y="23648"/>
                    <a:pt x="685" y="23762"/>
                    <a:pt x="731" y="23876"/>
                  </a:cubicBezTo>
                  <a:cubicBezTo>
                    <a:pt x="753" y="23990"/>
                    <a:pt x="799" y="24081"/>
                    <a:pt x="822" y="24196"/>
                  </a:cubicBezTo>
                  <a:lnTo>
                    <a:pt x="868" y="24287"/>
                  </a:lnTo>
                  <a:cubicBezTo>
                    <a:pt x="890" y="24401"/>
                    <a:pt x="936" y="24515"/>
                    <a:pt x="982" y="24629"/>
                  </a:cubicBezTo>
                  <a:cubicBezTo>
                    <a:pt x="1027" y="24743"/>
                    <a:pt x="1073" y="24880"/>
                    <a:pt x="1119" y="24994"/>
                  </a:cubicBezTo>
                  <a:lnTo>
                    <a:pt x="1119" y="25017"/>
                  </a:lnTo>
                  <a:cubicBezTo>
                    <a:pt x="1164" y="25131"/>
                    <a:pt x="1210" y="25268"/>
                    <a:pt x="1256" y="25383"/>
                  </a:cubicBezTo>
                  <a:cubicBezTo>
                    <a:pt x="1324" y="25497"/>
                    <a:pt x="1370" y="25634"/>
                    <a:pt x="1438" y="25771"/>
                  </a:cubicBezTo>
                  <a:cubicBezTo>
                    <a:pt x="1484" y="25885"/>
                    <a:pt x="1529" y="25999"/>
                    <a:pt x="1575" y="26090"/>
                  </a:cubicBezTo>
                  <a:cubicBezTo>
                    <a:pt x="1644" y="26227"/>
                    <a:pt x="1712" y="26364"/>
                    <a:pt x="1781" y="26478"/>
                  </a:cubicBezTo>
                  <a:cubicBezTo>
                    <a:pt x="1826" y="26592"/>
                    <a:pt x="1872" y="26706"/>
                    <a:pt x="1940" y="26798"/>
                  </a:cubicBezTo>
                  <a:cubicBezTo>
                    <a:pt x="2009" y="26935"/>
                    <a:pt x="2077" y="27072"/>
                    <a:pt x="2146" y="27186"/>
                  </a:cubicBezTo>
                  <a:cubicBezTo>
                    <a:pt x="2214" y="27300"/>
                    <a:pt x="2260" y="27391"/>
                    <a:pt x="2328" y="27482"/>
                  </a:cubicBezTo>
                  <a:cubicBezTo>
                    <a:pt x="2397" y="27619"/>
                    <a:pt x="2465" y="27756"/>
                    <a:pt x="2557" y="27870"/>
                  </a:cubicBezTo>
                  <a:cubicBezTo>
                    <a:pt x="2625" y="27962"/>
                    <a:pt x="2671" y="28076"/>
                    <a:pt x="2739" y="28144"/>
                  </a:cubicBezTo>
                  <a:cubicBezTo>
                    <a:pt x="2808" y="28281"/>
                    <a:pt x="2899" y="28418"/>
                    <a:pt x="2990" y="28532"/>
                  </a:cubicBezTo>
                  <a:cubicBezTo>
                    <a:pt x="3059" y="28624"/>
                    <a:pt x="3104" y="28715"/>
                    <a:pt x="3173" y="28806"/>
                  </a:cubicBezTo>
                  <a:cubicBezTo>
                    <a:pt x="3264" y="28920"/>
                    <a:pt x="3355" y="29057"/>
                    <a:pt x="3470" y="29172"/>
                  </a:cubicBezTo>
                  <a:cubicBezTo>
                    <a:pt x="3515" y="29263"/>
                    <a:pt x="3584" y="29331"/>
                    <a:pt x="3652" y="29400"/>
                  </a:cubicBezTo>
                  <a:cubicBezTo>
                    <a:pt x="3744" y="29537"/>
                    <a:pt x="3858" y="29674"/>
                    <a:pt x="3972" y="29788"/>
                  </a:cubicBezTo>
                  <a:cubicBezTo>
                    <a:pt x="4017" y="29856"/>
                    <a:pt x="4063" y="29925"/>
                    <a:pt x="4132" y="29993"/>
                  </a:cubicBezTo>
                  <a:cubicBezTo>
                    <a:pt x="4246" y="30130"/>
                    <a:pt x="4360" y="30267"/>
                    <a:pt x="4497" y="30381"/>
                  </a:cubicBezTo>
                  <a:cubicBezTo>
                    <a:pt x="4520" y="30427"/>
                    <a:pt x="4565" y="30473"/>
                    <a:pt x="4611" y="30518"/>
                  </a:cubicBezTo>
                  <a:lnTo>
                    <a:pt x="4657" y="30564"/>
                  </a:lnTo>
                  <a:cubicBezTo>
                    <a:pt x="4771" y="30701"/>
                    <a:pt x="4908" y="30815"/>
                    <a:pt x="5045" y="30952"/>
                  </a:cubicBezTo>
                  <a:cubicBezTo>
                    <a:pt x="5067" y="30998"/>
                    <a:pt x="5182" y="31089"/>
                    <a:pt x="5182" y="31089"/>
                  </a:cubicBezTo>
                  <a:cubicBezTo>
                    <a:pt x="5318" y="31226"/>
                    <a:pt x="5478" y="31363"/>
                    <a:pt x="5615" y="31500"/>
                  </a:cubicBezTo>
                  <a:cubicBezTo>
                    <a:pt x="5638" y="31523"/>
                    <a:pt x="5752" y="31614"/>
                    <a:pt x="5752" y="31614"/>
                  </a:cubicBezTo>
                  <a:cubicBezTo>
                    <a:pt x="5889" y="31751"/>
                    <a:pt x="6049" y="31865"/>
                    <a:pt x="6231" y="32002"/>
                  </a:cubicBezTo>
                  <a:lnTo>
                    <a:pt x="6300" y="32070"/>
                  </a:lnTo>
                  <a:cubicBezTo>
                    <a:pt x="6505" y="32230"/>
                    <a:pt x="6688" y="32367"/>
                    <a:pt x="6848" y="32481"/>
                  </a:cubicBezTo>
                  <a:cubicBezTo>
                    <a:pt x="6848" y="32481"/>
                    <a:pt x="6893" y="32527"/>
                    <a:pt x="6893" y="32527"/>
                  </a:cubicBezTo>
                  <a:cubicBezTo>
                    <a:pt x="8582" y="33759"/>
                    <a:pt x="10523" y="34672"/>
                    <a:pt x="12554" y="35197"/>
                  </a:cubicBezTo>
                  <a:lnTo>
                    <a:pt x="12554" y="38210"/>
                  </a:lnTo>
                  <a:cubicBezTo>
                    <a:pt x="11504" y="38553"/>
                    <a:pt x="10409" y="39123"/>
                    <a:pt x="9747" y="40082"/>
                  </a:cubicBezTo>
                  <a:cubicBezTo>
                    <a:pt x="9747" y="40082"/>
                    <a:pt x="9724" y="40128"/>
                    <a:pt x="9724" y="40128"/>
                  </a:cubicBezTo>
                  <a:cubicBezTo>
                    <a:pt x="9632" y="40265"/>
                    <a:pt x="9564" y="40402"/>
                    <a:pt x="9473" y="40584"/>
                  </a:cubicBezTo>
                  <a:lnTo>
                    <a:pt x="9450" y="40630"/>
                  </a:lnTo>
                  <a:cubicBezTo>
                    <a:pt x="9381" y="40790"/>
                    <a:pt x="9336" y="40972"/>
                    <a:pt x="9290" y="41132"/>
                  </a:cubicBezTo>
                  <a:cubicBezTo>
                    <a:pt x="9290" y="41155"/>
                    <a:pt x="9290" y="41200"/>
                    <a:pt x="9267" y="41223"/>
                  </a:cubicBezTo>
                  <a:cubicBezTo>
                    <a:pt x="9244" y="41429"/>
                    <a:pt x="9222" y="41588"/>
                    <a:pt x="9222" y="41771"/>
                  </a:cubicBezTo>
                  <a:cubicBezTo>
                    <a:pt x="9222" y="44236"/>
                    <a:pt x="12052" y="45880"/>
                    <a:pt x="16252" y="45880"/>
                  </a:cubicBezTo>
                  <a:cubicBezTo>
                    <a:pt x="20452" y="45880"/>
                    <a:pt x="23282" y="44236"/>
                    <a:pt x="23282" y="41771"/>
                  </a:cubicBezTo>
                  <a:cubicBezTo>
                    <a:pt x="23282" y="41657"/>
                    <a:pt x="23282" y="41543"/>
                    <a:pt x="23259" y="41429"/>
                  </a:cubicBezTo>
                  <a:cubicBezTo>
                    <a:pt x="23259" y="41383"/>
                    <a:pt x="23259" y="41360"/>
                    <a:pt x="23236" y="41315"/>
                  </a:cubicBezTo>
                  <a:cubicBezTo>
                    <a:pt x="23236" y="41246"/>
                    <a:pt x="23236" y="41178"/>
                    <a:pt x="23213" y="41132"/>
                  </a:cubicBezTo>
                  <a:cubicBezTo>
                    <a:pt x="23213" y="41109"/>
                    <a:pt x="23213" y="41109"/>
                    <a:pt x="23213" y="41086"/>
                  </a:cubicBezTo>
                  <a:cubicBezTo>
                    <a:pt x="23191" y="41063"/>
                    <a:pt x="23191" y="41018"/>
                    <a:pt x="23168" y="40995"/>
                  </a:cubicBezTo>
                  <a:cubicBezTo>
                    <a:pt x="23168" y="40927"/>
                    <a:pt x="23145" y="40858"/>
                    <a:pt x="23122" y="40812"/>
                  </a:cubicBezTo>
                  <a:cubicBezTo>
                    <a:pt x="23099" y="40767"/>
                    <a:pt x="23099" y="40744"/>
                    <a:pt x="23077" y="40698"/>
                  </a:cubicBezTo>
                  <a:cubicBezTo>
                    <a:pt x="23077" y="40698"/>
                    <a:pt x="23077" y="40675"/>
                    <a:pt x="23077" y="40675"/>
                  </a:cubicBezTo>
                  <a:cubicBezTo>
                    <a:pt x="23054" y="40607"/>
                    <a:pt x="23031" y="40561"/>
                    <a:pt x="23008" y="40516"/>
                  </a:cubicBezTo>
                  <a:cubicBezTo>
                    <a:pt x="22985" y="40470"/>
                    <a:pt x="22962" y="40424"/>
                    <a:pt x="22940" y="40402"/>
                  </a:cubicBezTo>
                  <a:cubicBezTo>
                    <a:pt x="22917" y="40333"/>
                    <a:pt x="22894" y="40287"/>
                    <a:pt x="22848" y="40242"/>
                  </a:cubicBezTo>
                  <a:cubicBezTo>
                    <a:pt x="22848" y="40219"/>
                    <a:pt x="22825" y="40173"/>
                    <a:pt x="22803" y="40150"/>
                  </a:cubicBezTo>
                  <a:cubicBezTo>
                    <a:pt x="22757" y="40082"/>
                    <a:pt x="22734" y="40036"/>
                    <a:pt x="22689" y="39991"/>
                  </a:cubicBezTo>
                  <a:cubicBezTo>
                    <a:pt x="22689" y="39968"/>
                    <a:pt x="22666" y="39945"/>
                    <a:pt x="22620" y="39899"/>
                  </a:cubicBezTo>
                  <a:cubicBezTo>
                    <a:pt x="22574" y="39831"/>
                    <a:pt x="22529" y="39762"/>
                    <a:pt x="22460" y="39717"/>
                  </a:cubicBezTo>
                  <a:cubicBezTo>
                    <a:pt x="22437" y="39671"/>
                    <a:pt x="22415" y="39648"/>
                    <a:pt x="22392" y="39625"/>
                  </a:cubicBezTo>
                  <a:cubicBezTo>
                    <a:pt x="22369" y="39603"/>
                    <a:pt x="22323" y="39557"/>
                    <a:pt x="22278" y="39511"/>
                  </a:cubicBezTo>
                  <a:cubicBezTo>
                    <a:pt x="22255" y="39489"/>
                    <a:pt x="22232" y="39466"/>
                    <a:pt x="22209" y="39443"/>
                  </a:cubicBezTo>
                  <a:cubicBezTo>
                    <a:pt x="22164" y="39397"/>
                    <a:pt x="22141" y="39374"/>
                    <a:pt x="22095" y="39352"/>
                  </a:cubicBezTo>
                  <a:cubicBezTo>
                    <a:pt x="22072" y="39329"/>
                    <a:pt x="22027" y="39283"/>
                    <a:pt x="22004" y="39283"/>
                  </a:cubicBezTo>
                  <a:cubicBezTo>
                    <a:pt x="21981" y="39237"/>
                    <a:pt x="21958" y="39215"/>
                    <a:pt x="21912" y="39192"/>
                  </a:cubicBezTo>
                  <a:cubicBezTo>
                    <a:pt x="21867" y="39169"/>
                    <a:pt x="21844" y="39146"/>
                    <a:pt x="21821" y="39123"/>
                  </a:cubicBezTo>
                  <a:cubicBezTo>
                    <a:pt x="21776" y="39100"/>
                    <a:pt x="21753" y="39078"/>
                    <a:pt x="21730" y="39055"/>
                  </a:cubicBezTo>
                  <a:cubicBezTo>
                    <a:pt x="21684" y="39032"/>
                    <a:pt x="21661" y="39009"/>
                    <a:pt x="21616" y="38986"/>
                  </a:cubicBezTo>
                  <a:lnTo>
                    <a:pt x="21524" y="38918"/>
                  </a:lnTo>
                  <a:cubicBezTo>
                    <a:pt x="21502" y="38895"/>
                    <a:pt x="21456" y="38872"/>
                    <a:pt x="21410" y="38849"/>
                  </a:cubicBezTo>
                  <a:cubicBezTo>
                    <a:pt x="21387" y="38849"/>
                    <a:pt x="21365" y="38827"/>
                    <a:pt x="21342" y="38804"/>
                  </a:cubicBezTo>
                  <a:cubicBezTo>
                    <a:pt x="20931" y="38576"/>
                    <a:pt x="20474" y="38370"/>
                    <a:pt x="19949" y="38210"/>
                  </a:cubicBezTo>
                  <a:lnTo>
                    <a:pt x="19949" y="37480"/>
                  </a:lnTo>
                  <a:cubicBezTo>
                    <a:pt x="21912" y="37160"/>
                    <a:pt x="24537" y="36521"/>
                    <a:pt x="26934" y="35220"/>
                  </a:cubicBezTo>
                  <a:cubicBezTo>
                    <a:pt x="33234" y="31819"/>
                    <a:pt x="36840" y="26136"/>
                    <a:pt x="36840" y="19585"/>
                  </a:cubicBezTo>
                  <a:cubicBezTo>
                    <a:pt x="36817" y="14061"/>
                    <a:pt x="34603" y="8834"/>
                    <a:pt x="30746" y="5273"/>
                  </a:cubicBezTo>
                  <a:cubicBezTo>
                    <a:pt x="27002" y="1827"/>
                    <a:pt x="22095" y="959"/>
                    <a:pt x="18945" y="800"/>
                  </a:cubicBezTo>
                  <a:cubicBezTo>
                    <a:pt x="18283" y="298"/>
                    <a:pt x="17347" y="1"/>
                    <a:pt x="16275" y="1"/>
                  </a:cubicBez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42"/>
            <p:cNvSpPr/>
            <p:nvPr/>
          </p:nvSpPr>
          <p:spPr>
            <a:xfrm rot="766940">
              <a:off x="5704572" y="3994002"/>
              <a:ext cx="522109" cy="214177"/>
            </a:xfrm>
            <a:custGeom>
              <a:avLst/>
              <a:gdLst/>
              <a:ahLst/>
              <a:cxnLst/>
              <a:rect l="l" t="t" r="r" b="b"/>
              <a:pathLst>
                <a:path w="9907" h="4064" extrusionOk="0">
                  <a:moveTo>
                    <a:pt x="4954" y="1"/>
                  </a:moveTo>
                  <a:cubicBezTo>
                    <a:pt x="2215" y="1"/>
                    <a:pt x="1" y="914"/>
                    <a:pt x="1" y="2032"/>
                  </a:cubicBezTo>
                  <a:cubicBezTo>
                    <a:pt x="1" y="3150"/>
                    <a:pt x="2215" y="4064"/>
                    <a:pt x="4954" y="4064"/>
                  </a:cubicBezTo>
                  <a:cubicBezTo>
                    <a:pt x="7693" y="4064"/>
                    <a:pt x="9907" y="3150"/>
                    <a:pt x="9907" y="2032"/>
                  </a:cubicBezTo>
                  <a:cubicBezTo>
                    <a:pt x="9907" y="914"/>
                    <a:pt x="7693" y="1"/>
                    <a:pt x="4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42"/>
            <p:cNvSpPr/>
            <p:nvPr/>
          </p:nvSpPr>
          <p:spPr>
            <a:xfrm rot="766940">
              <a:off x="5700183" y="4033193"/>
              <a:ext cx="522109" cy="174493"/>
            </a:xfrm>
            <a:custGeom>
              <a:avLst/>
              <a:gdLst/>
              <a:ahLst/>
              <a:cxnLst/>
              <a:rect l="l" t="t" r="r" b="b"/>
              <a:pathLst>
                <a:path w="9907" h="3311" extrusionOk="0">
                  <a:moveTo>
                    <a:pt x="8788" y="1"/>
                  </a:moveTo>
                  <a:cubicBezTo>
                    <a:pt x="8697" y="959"/>
                    <a:pt x="6780" y="1736"/>
                    <a:pt x="4383" y="1736"/>
                  </a:cubicBezTo>
                  <a:cubicBezTo>
                    <a:pt x="2534" y="1736"/>
                    <a:pt x="937" y="1256"/>
                    <a:pt x="297" y="594"/>
                  </a:cubicBezTo>
                  <a:cubicBezTo>
                    <a:pt x="115" y="800"/>
                    <a:pt x="1" y="1051"/>
                    <a:pt x="1" y="1279"/>
                  </a:cubicBezTo>
                  <a:cubicBezTo>
                    <a:pt x="1" y="2397"/>
                    <a:pt x="2215" y="3311"/>
                    <a:pt x="4954" y="3311"/>
                  </a:cubicBezTo>
                  <a:cubicBezTo>
                    <a:pt x="7693" y="3311"/>
                    <a:pt x="9907" y="2397"/>
                    <a:pt x="9907" y="1279"/>
                  </a:cubicBezTo>
                  <a:cubicBezTo>
                    <a:pt x="9907" y="800"/>
                    <a:pt x="9496" y="343"/>
                    <a:pt x="8788"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42"/>
            <p:cNvSpPr/>
            <p:nvPr/>
          </p:nvSpPr>
          <p:spPr>
            <a:xfrm rot="766940">
              <a:off x="5937563" y="3584264"/>
              <a:ext cx="170857" cy="528117"/>
            </a:xfrm>
            <a:custGeom>
              <a:avLst/>
              <a:gdLst/>
              <a:ahLst/>
              <a:cxnLst/>
              <a:rect l="l" t="t" r="r" b="b"/>
              <a:pathLst>
                <a:path w="3242" h="10021" extrusionOk="0">
                  <a:moveTo>
                    <a:pt x="1621" y="0"/>
                  </a:moveTo>
                  <a:cubicBezTo>
                    <a:pt x="845" y="0"/>
                    <a:pt x="183" y="228"/>
                    <a:pt x="23" y="548"/>
                  </a:cubicBezTo>
                  <a:lnTo>
                    <a:pt x="0" y="548"/>
                  </a:lnTo>
                  <a:lnTo>
                    <a:pt x="0" y="2739"/>
                  </a:lnTo>
                  <a:lnTo>
                    <a:pt x="0" y="3150"/>
                  </a:lnTo>
                  <a:lnTo>
                    <a:pt x="0" y="4611"/>
                  </a:lnTo>
                  <a:lnTo>
                    <a:pt x="0" y="5341"/>
                  </a:lnTo>
                  <a:lnTo>
                    <a:pt x="0" y="6756"/>
                  </a:lnTo>
                  <a:lnTo>
                    <a:pt x="0" y="7213"/>
                  </a:lnTo>
                  <a:lnTo>
                    <a:pt x="0" y="9358"/>
                  </a:lnTo>
                  <a:cubicBezTo>
                    <a:pt x="23" y="9724"/>
                    <a:pt x="731" y="10020"/>
                    <a:pt x="1621" y="10020"/>
                  </a:cubicBezTo>
                  <a:cubicBezTo>
                    <a:pt x="2511" y="10020"/>
                    <a:pt x="3241" y="9724"/>
                    <a:pt x="3241" y="9358"/>
                  </a:cubicBezTo>
                  <a:lnTo>
                    <a:pt x="3241" y="7213"/>
                  </a:lnTo>
                  <a:lnTo>
                    <a:pt x="3241" y="6756"/>
                  </a:lnTo>
                  <a:lnTo>
                    <a:pt x="3241" y="5341"/>
                  </a:lnTo>
                  <a:lnTo>
                    <a:pt x="3241" y="4611"/>
                  </a:lnTo>
                  <a:lnTo>
                    <a:pt x="3241" y="3150"/>
                  </a:lnTo>
                  <a:lnTo>
                    <a:pt x="3241" y="2739"/>
                  </a:lnTo>
                  <a:lnTo>
                    <a:pt x="3241" y="548"/>
                  </a:lnTo>
                  <a:lnTo>
                    <a:pt x="3219" y="548"/>
                  </a:lnTo>
                  <a:cubicBezTo>
                    <a:pt x="3082" y="228"/>
                    <a:pt x="2420" y="0"/>
                    <a:pt x="16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42"/>
            <p:cNvSpPr/>
            <p:nvPr/>
          </p:nvSpPr>
          <p:spPr>
            <a:xfrm rot="766940">
              <a:off x="5962848" y="3587097"/>
              <a:ext cx="170857" cy="299553"/>
            </a:xfrm>
            <a:custGeom>
              <a:avLst/>
              <a:gdLst/>
              <a:ahLst/>
              <a:cxnLst/>
              <a:rect l="l" t="t" r="r" b="b"/>
              <a:pathLst>
                <a:path w="3242" h="5684" extrusionOk="0">
                  <a:moveTo>
                    <a:pt x="1621" y="0"/>
                  </a:moveTo>
                  <a:cubicBezTo>
                    <a:pt x="845" y="0"/>
                    <a:pt x="183" y="228"/>
                    <a:pt x="23" y="548"/>
                  </a:cubicBezTo>
                  <a:lnTo>
                    <a:pt x="0" y="548"/>
                  </a:lnTo>
                  <a:lnTo>
                    <a:pt x="0" y="3127"/>
                  </a:lnTo>
                  <a:cubicBezTo>
                    <a:pt x="1415" y="3424"/>
                    <a:pt x="2625" y="4383"/>
                    <a:pt x="3241" y="5684"/>
                  </a:cubicBezTo>
                  <a:lnTo>
                    <a:pt x="3241" y="548"/>
                  </a:lnTo>
                  <a:lnTo>
                    <a:pt x="3219" y="548"/>
                  </a:lnTo>
                  <a:cubicBezTo>
                    <a:pt x="3082" y="228"/>
                    <a:pt x="2420" y="0"/>
                    <a:pt x="162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42"/>
            <p:cNvSpPr/>
            <p:nvPr/>
          </p:nvSpPr>
          <p:spPr>
            <a:xfrm rot="766940">
              <a:off x="6021878" y="3593708"/>
              <a:ext cx="85481" cy="528117"/>
            </a:xfrm>
            <a:custGeom>
              <a:avLst/>
              <a:gdLst/>
              <a:ahLst/>
              <a:cxnLst/>
              <a:rect l="l" t="t" r="r" b="b"/>
              <a:pathLst>
                <a:path w="1622" h="10021" extrusionOk="0">
                  <a:moveTo>
                    <a:pt x="1" y="0"/>
                  </a:moveTo>
                  <a:lnTo>
                    <a:pt x="1" y="10020"/>
                  </a:lnTo>
                  <a:cubicBezTo>
                    <a:pt x="891" y="10020"/>
                    <a:pt x="1621" y="9724"/>
                    <a:pt x="1621" y="9358"/>
                  </a:cubicBezTo>
                  <a:lnTo>
                    <a:pt x="1621" y="548"/>
                  </a:lnTo>
                  <a:lnTo>
                    <a:pt x="1599" y="548"/>
                  </a:lnTo>
                  <a:cubicBezTo>
                    <a:pt x="1462" y="228"/>
                    <a:pt x="800" y="0"/>
                    <a:pt x="1"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42"/>
            <p:cNvSpPr/>
            <p:nvPr/>
          </p:nvSpPr>
          <p:spPr>
            <a:xfrm rot="766940">
              <a:off x="5483595" y="2163693"/>
              <a:ext cx="1544563" cy="1544615"/>
            </a:xfrm>
            <a:custGeom>
              <a:avLst/>
              <a:gdLst/>
              <a:ahLst/>
              <a:cxnLst/>
              <a:rect l="l" t="t" r="r" b="b"/>
              <a:pathLst>
                <a:path w="29308" h="29309" extrusionOk="0">
                  <a:moveTo>
                    <a:pt x="14654" y="1"/>
                  </a:moveTo>
                  <a:cubicBezTo>
                    <a:pt x="6551" y="1"/>
                    <a:pt x="0" y="6574"/>
                    <a:pt x="0" y="14654"/>
                  </a:cubicBezTo>
                  <a:cubicBezTo>
                    <a:pt x="0" y="22757"/>
                    <a:pt x="6551" y="29308"/>
                    <a:pt x="14654" y="29308"/>
                  </a:cubicBezTo>
                  <a:cubicBezTo>
                    <a:pt x="22734" y="29308"/>
                    <a:pt x="29308" y="22757"/>
                    <a:pt x="29308" y="14654"/>
                  </a:cubicBezTo>
                  <a:cubicBezTo>
                    <a:pt x="29308" y="6574"/>
                    <a:pt x="22734" y="1"/>
                    <a:pt x="1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42"/>
            <p:cNvSpPr/>
            <p:nvPr/>
          </p:nvSpPr>
          <p:spPr>
            <a:xfrm rot="766940">
              <a:off x="5655929" y="2218437"/>
              <a:ext cx="984034" cy="984034"/>
            </a:xfrm>
            <a:custGeom>
              <a:avLst/>
              <a:gdLst/>
              <a:ahLst/>
              <a:cxnLst/>
              <a:rect l="l" t="t" r="r" b="b"/>
              <a:pathLst>
                <a:path w="18672" h="18672" extrusionOk="0">
                  <a:moveTo>
                    <a:pt x="9336" y="0"/>
                  </a:moveTo>
                  <a:cubicBezTo>
                    <a:pt x="4177" y="0"/>
                    <a:pt x="0" y="4177"/>
                    <a:pt x="0" y="9336"/>
                  </a:cubicBezTo>
                  <a:cubicBezTo>
                    <a:pt x="0" y="14494"/>
                    <a:pt x="4177" y="18671"/>
                    <a:pt x="9336" y="18671"/>
                  </a:cubicBezTo>
                  <a:cubicBezTo>
                    <a:pt x="14494" y="18671"/>
                    <a:pt x="18671" y="14494"/>
                    <a:pt x="18671" y="9336"/>
                  </a:cubicBezTo>
                  <a:cubicBezTo>
                    <a:pt x="18671" y="4177"/>
                    <a:pt x="14494" y="0"/>
                    <a:pt x="9336" y="0"/>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42"/>
            <p:cNvSpPr/>
            <p:nvPr/>
          </p:nvSpPr>
          <p:spPr>
            <a:xfrm rot="766940">
              <a:off x="5476011" y="2231405"/>
              <a:ext cx="1544563" cy="1476051"/>
            </a:xfrm>
            <a:custGeom>
              <a:avLst/>
              <a:gdLst/>
              <a:ahLst/>
              <a:cxnLst/>
              <a:rect l="l" t="t" r="r" b="b"/>
              <a:pathLst>
                <a:path w="29308" h="28008" extrusionOk="0">
                  <a:moveTo>
                    <a:pt x="20680" y="1"/>
                  </a:moveTo>
                  <a:lnTo>
                    <a:pt x="20680" y="1"/>
                  </a:lnTo>
                  <a:cubicBezTo>
                    <a:pt x="23259" y="2306"/>
                    <a:pt x="24903" y="5639"/>
                    <a:pt x="24903" y="9382"/>
                  </a:cubicBezTo>
                  <a:cubicBezTo>
                    <a:pt x="24903" y="16298"/>
                    <a:pt x="19288" y="21913"/>
                    <a:pt x="12372" y="21913"/>
                  </a:cubicBezTo>
                  <a:cubicBezTo>
                    <a:pt x="6277" y="21913"/>
                    <a:pt x="1233" y="17599"/>
                    <a:pt x="69" y="11847"/>
                  </a:cubicBezTo>
                  <a:cubicBezTo>
                    <a:pt x="23" y="12349"/>
                    <a:pt x="0" y="12851"/>
                    <a:pt x="0" y="13353"/>
                  </a:cubicBezTo>
                  <a:cubicBezTo>
                    <a:pt x="0" y="21456"/>
                    <a:pt x="6551" y="28007"/>
                    <a:pt x="14654" y="28007"/>
                  </a:cubicBezTo>
                  <a:cubicBezTo>
                    <a:pt x="22734" y="28007"/>
                    <a:pt x="29308" y="21456"/>
                    <a:pt x="29308" y="13353"/>
                  </a:cubicBezTo>
                  <a:cubicBezTo>
                    <a:pt x="29308" y="7419"/>
                    <a:pt x="25770" y="2306"/>
                    <a:pt x="20680"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42"/>
            <p:cNvSpPr/>
            <p:nvPr/>
          </p:nvSpPr>
          <p:spPr>
            <a:xfrm rot="766940">
              <a:off x="5422739" y="2708244"/>
              <a:ext cx="793941" cy="907934"/>
            </a:xfrm>
            <a:custGeom>
              <a:avLst/>
              <a:gdLst/>
              <a:ahLst/>
              <a:cxnLst/>
              <a:rect l="l" t="t" r="r" b="b"/>
              <a:pathLst>
                <a:path w="15065" h="17228" extrusionOk="0">
                  <a:moveTo>
                    <a:pt x="2579" y="1"/>
                  </a:moveTo>
                  <a:cubicBezTo>
                    <a:pt x="1819" y="1"/>
                    <a:pt x="959" y="130"/>
                    <a:pt x="160" y="382"/>
                  </a:cubicBezTo>
                  <a:cubicBezTo>
                    <a:pt x="46" y="1113"/>
                    <a:pt x="0" y="1843"/>
                    <a:pt x="0" y="2596"/>
                  </a:cubicBezTo>
                  <a:cubicBezTo>
                    <a:pt x="0" y="10380"/>
                    <a:pt x="6049" y="16725"/>
                    <a:pt x="13695" y="17227"/>
                  </a:cubicBezTo>
                  <a:cubicBezTo>
                    <a:pt x="14494" y="16543"/>
                    <a:pt x="15065" y="15675"/>
                    <a:pt x="14654" y="14534"/>
                  </a:cubicBezTo>
                  <a:cubicBezTo>
                    <a:pt x="14220" y="13393"/>
                    <a:pt x="13148" y="13416"/>
                    <a:pt x="12235" y="12822"/>
                  </a:cubicBezTo>
                  <a:cubicBezTo>
                    <a:pt x="10363" y="11612"/>
                    <a:pt x="12988" y="9056"/>
                    <a:pt x="10660" y="7801"/>
                  </a:cubicBezTo>
                  <a:cubicBezTo>
                    <a:pt x="9655" y="7253"/>
                    <a:pt x="8286" y="7915"/>
                    <a:pt x="7396" y="7070"/>
                  </a:cubicBezTo>
                  <a:cubicBezTo>
                    <a:pt x="6369" y="6089"/>
                    <a:pt x="6962" y="4856"/>
                    <a:pt x="6825" y="3669"/>
                  </a:cubicBezTo>
                  <a:cubicBezTo>
                    <a:pt x="6642" y="2117"/>
                    <a:pt x="5501" y="702"/>
                    <a:pt x="3995" y="200"/>
                  </a:cubicBezTo>
                  <a:cubicBezTo>
                    <a:pt x="3614" y="67"/>
                    <a:pt x="3122" y="1"/>
                    <a:pt x="25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42"/>
            <p:cNvSpPr/>
            <p:nvPr/>
          </p:nvSpPr>
          <p:spPr>
            <a:xfrm rot="766940">
              <a:off x="5453544" y="2712222"/>
              <a:ext cx="762690" cy="907407"/>
            </a:xfrm>
            <a:custGeom>
              <a:avLst/>
              <a:gdLst/>
              <a:ahLst/>
              <a:cxnLst/>
              <a:rect l="l" t="t" r="r" b="b"/>
              <a:pathLst>
                <a:path w="14472" h="17218" extrusionOk="0">
                  <a:moveTo>
                    <a:pt x="1999" y="0"/>
                  </a:moveTo>
                  <a:cubicBezTo>
                    <a:pt x="1373" y="0"/>
                    <a:pt x="677" y="86"/>
                    <a:pt x="1" y="258"/>
                  </a:cubicBezTo>
                  <a:cubicBezTo>
                    <a:pt x="401" y="193"/>
                    <a:pt x="793" y="162"/>
                    <a:pt x="1160" y="162"/>
                  </a:cubicBezTo>
                  <a:cubicBezTo>
                    <a:pt x="1695" y="162"/>
                    <a:pt x="2178" y="228"/>
                    <a:pt x="2557" y="350"/>
                  </a:cubicBezTo>
                  <a:cubicBezTo>
                    <a:pt x="4064" y="852"/>
                    <a:pt x="5205" y="2267"/>
                    <a:pt x="5387" y="3842"/>
                  </a:cubicBezTo>
                  <a:cubicBezTo>
                    <a:pt x="5524" y="5006"/>
                    <a:pt x="4931" y="6261"/>
                    <a:pt x="5958" y="7220"/>
                  </a:cubicBezTo>
                  <a:cubicBezTo>
                    <a:pt x="6848" y="8065"/>
                    <a:pt x="8195" y="7403"/>
                    <a:pt x="9222" y="7950"/>
                  </a:cubicBezTo>
                  <a:cubicBezTo>
                    <a:pt x="11550" y="9206"/>
                    <a:pt x="8925" y="11762"/>
                    <a:pt x="10797" y="12972"/>
                  </a:cubicBezTo>
                  <a:cubicBezTo>
                    <a:pt x="11710" y="13565"/>
                    <a:pt x="12783" y="13543"/>
                    <a:pt x="13217" y="14707"/>
                  </a:cubicBezTo>
                  <a:cubicBezTo>
                    <a:pt x="13582" y="15711"/>
                    <a:pt x="13148" y="16510"/>
                    <a:pt x="12486" y="17149"/>
                  </a:cubicBezTo>
                  <a:cubicBezTo>
                    <a:pt x="12692" y="17172"/>
                    <a:pt x="12897" y="17195"/>
                    <a:pt x="13102" y="17217"/>
                  </a:cubicBezTo>
                  <a:cubicBezTo>
                    <a:pt x="13901" y="16533"/>
                    <a:pt x="14472" y="15665"/>
                    <a:pt x="14061" y="14524"/>
                  </a:cubicBezTo>
                  <a:cubicBezTo>
                    <a:pt x="13627" y="13383"/>
                    <a:pt x="12555" y="13406"/>
                    <a:pt x="11642" y="12812"/>
                  </a:cubicBezTo>
                  <a:cubicBezTo>
                    <a:pt x="9770" y="11602"/>
                    <a:pt x="12395" y="9046"/>
                    <a:pt x="10067" y="7791"/>
                  </a:cubicBezTo>
                  <a:cubicBezTo>
                    <a:pt x="9062" y="7243"/>
                    <a:pt x="7693" y="7905"/>
                    <a:pt x="6803" y="7060"/>
                  </a:cubicBezTo>
                  <a:cubicBezTo>
                    <a:pt x="5776" y="6079"/>
                    <a:pt x="6369" y="4846"/>
                    <a:pt x="6232" y="3659"/>
                  </a:cubicBezTo>
                  <a:cubicBezTo>
                    <a:pt x="6049" y="2107"/>
                    <a:pt x="4908" y="692"/>
                    <a:pt x="3402" y="190"/>
                  </a:cubicBezTo>
                  <a:cubicBezTo>
                    <a:pt x="3022" y="63"/>
                    <a:pt x="2536" y="0"/>
                    <a:pt x="1999" y="0"/>
                  </a:cubicBezTo>
                  <a:close/>
                </a:path>
              </a:pathLst>
            </a:custGeom>
            <a:solidFill>
              <a:srgbClr val="0047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42"/>
            <p:cNvSpPr/>
            <p:nvPr/>
          </p:nvSpPr>
          <p:spPr>
            <a:xfrm rot="766940">
              <a:off x="5903801" y="2210759"/>
              <a:ext cx="1168066" cy="1107197"/>
            </a:xfrm>
            <a:custGeom>
              <a:avLst/>
              <a:gdLst/>
              <a:ahLst/>
              <a:cxnLst/>
              <a:rect l="l" t="t" r="r" b="b"/>
              <a:pathLst>
                <a:path w="22164" h="21009" extrusionOk="0">
                  <a:moveTo>
                    <a:pt x="7510" y="1"/>
                  </a:moveTo>
                  <a:cubicBezTo>
                    <a:pt x="4771" y="1"/>
                    <a:pt x="2192" y="754"/>
                    <a:pt x="1" y="2078"/>
                  </a:cubicBezTo>
                  <a:cubicBezTo>
                    <a:pt x="297" y="2534"/>
                    <a:pt x="708" y="2877"/>
                    <a:pt x="1279" y="3059"/>
                  </a:cubicBezTo>
                  <a:cubicBezTo>
                    <a:pt x="3447" y="3767"/>
                    <a:pt x="6186" y="2489"/>
                    <a:pt x="7624" y="4862"/>
                  </a:cubicBezTo>
                  <a:cubicBezTo>
                    <a:pt x="8916" y="6982"/>
                    <a:pt x="7584" y="14474"/>
                    <a:pt x="10921" y="14474"/>
                  </a:cubicBezTo>
                  <a:cubicBezTo>
                    <a:pt x="11357" y="14474"/>
                    <a:pt x="11874" y="14346"/>
                    <a:pt x="12486" y="14061"/>
                  </a:cubicBezTo>
                  <a:cubicBezTo>
                    <a:pt x="13168" y="13760"/>
                    <a:pt x="13833" y="12841"/>
                    <a:pt x="14682" y="12841"/>
                  </a:cubicBezTo>
                  <a:cubicBezTo>
                    <a:pt x="14799" y="12841"/>
                    <a:pt x="14919" y="12858"/>
                    <a:pt x="15042" y="12897"/>
                  </a:cubicBezTo>
                  <a:cubicBezTo>
                    <a:pt x="16321" y="13308"/>
                    <a:pt x="16663" y="15910"/>
                    <a:pt x="16960" y="16914"/>
                  </a:cubicBezTo>
                  <a:cubicBezTo>
                    <a:pt x="17532" y="18961"/>
                    <a:pt x="18741" y="21008"/>
                    <a:pt x="20505" y="21008"/>
                  </a:cubicBezTo>
                  <a:cubicBezTo>
                    <a:pt x="20570" y="21008"/>
                    <a:pt x="20636" y="21006"/>
                    <a:pt x="20703" y="21000"/>
                  </a:cubicBezTo>
                  <a:cubicBezTo>
                    <a:pt x="21639" y="19083"/>
                    <a:pt x="22164" y="16937"/>
                    <a:pt x="22164" y="14654"/>
                  </a:cubicBezTo>
                  <a:cubicBezTo>
                    <a:pt x="22164" y="6574"/>
                    <a:pt x="15590" y="1"/>
                    <a:pt x="7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42"/>
            <p:cNvSpPr/>
            <p:nvPr/>
          </p:nvSpPr>
          <p:spPr>
            <a:xfrm rot="766940">
              <a:off x="5896083" y="2279668"/>
              <a:ext cx="1168066" cy="1037420"/>
            </a:xfrm>
            <a:custGeom>
              <a:avLst/>
              <a:gdLst/>
              <a:ahLst/>
              <a:cxnLst/>
              <a:rect l="l" t="t" r="r" b="b"/>
              <a:pathLst>
                <a:path w="22164" h="19685" extrusionOk="0">
                  <a:moveTo>
                    <a:pt x="777" y="320"/>
                  </a:moveTo>
                  <a:cubicBezTo>
                    <a:pt x="503" y="457"/>
                    <a:pt x="252" y="594"/>
                    <a:pt x="1" y="754"/>
                  </a:cubicBezTo>
                  <a:cubicBezTo>
                    <a:pt x="297" y="1210"/>
                    <a:pt x="708" y="1553"/>
                    <a:pt x="1279" y="1735"/>
                  </a:cubicBezTo>
                  <a:cubicBezTo>
                    <a:pt x="3447" y="2443"/>
                    <a:pt x="6186" y="1165"/>
                    <a:pt x="7624" y="3538"/>
                  </a:cubicBezTo>
                  <a:cubicBezTo>
                    <a:pt x="8916" y="5658"/>
                    <a:pt x="7584" y="13150"/>
                    <a:pt x="10921" y="13150"/>
                  </a:cubicBezTo>
                  <a:cubicBezTo>
                    <a:pt x="11357" y="13150"/>
                    <a:pt x="11874" y="13022"/>
                    <a:pt x="12486" y="12737"/>
                  </a:cubicBezTo>
                  <a:cubicBezTo>
                    <a:pt x="13168" y="12436"/>
                    <a:pt x="13833" y="11517"/>
                    <a:pt x="14682" y="11517"/>
                  </a:cubicBezTo>
                  <a:cubicBezTo>
                    <a:pt x="14799" y="11517"/>
                    <a:pt x="14919" y="11534"/>
                    <a:pt x="15042" y="11573"/>
                  </a:cubicBezTo>
                  <a:cubicBezTo>
                    <a:pt x="16321" y="11984"/>
                    <a:pt x="16663" y="14586"/>
                    <a:pt x="16960" y="15590"/>
                  </a:cubicBezTo>
                  <a:cubicBezTo>
                    <a:pt x="17532" y="17637"/>
                    <a:pt x="18741" y="19684"/>
                    <a:pt x="20505" y="19684"/>
                  </a:cubicBezTo>
                  <a:cubicBezTo>
                    <a:pt x="20570" y="19684"/>
                    <a:pt x="20636" y="19682"/>
                    <a:pt x="20703" y="19676"/>
                  </a:cubicBezTo>
                  <a:cubicBezTo>
                    <a:pt x="21639" y="17759"/>
                    <a:pt x="22164" y="15613"/>
                    <a:pt x="22164" y="13330"/>
                  </a:cubicBezTo>
                  <a:cubicBezTo>
                    <a:pt x="22164" y="13148"/>
                    <a:pt x="22141" y="12965"/>
                    <a:pt x="22141" y="12760"/>
                  </a:cubicBezTo>
                  <a:cubicBezTo>
                    <a:pt x="22050" y="14814"/>
                    <a:pt x="21548" y="16754"/>
                    <a:pt x="20703" y="18489"/>
                  </a:cubicBezTo>
                  <a:cubicBezTo>
                    <a:pt x="20636" y="18495"/>
                    <a:pt x="20570" y="18497"/>
                    <a:pt x="20505" y="18497"/>
                  </a:cubicBezTo>
                  <a:cubicBezTo>
                    <a:pt x="18741" y="18497"/>
                    <a:pt x="17532" y="16450"/>
                    <a:pt x="16960" y="14403"/>
                  </a:cubicBezTo>
                  <a:cubicBezTo>
                    <a:pt x="16663" y="13399"/>
                    <a:pt x="16321" y="10797"/>
                    <a:pt x="15042" y="10386"/>
                  </a:cubicBezTo>
                  <a:cubicBezTo>
                    <a:pt x="14919" y="10347"/>
                    <a:pt x="14799" y="10330"/>
                    <a:pt x="14682" y="10330"/>
                  </a:cubicBezTo>
                  <a:cubicBezTo>
                    <a:pt x="13833" y="10330"/>
                    <a:pt x="13168" y="11249"/>
                    <a:pt x="12486" y="11550"/>
                  </a:cubicBezTo>
                  <a:cubicBezTo>
                    <a:pt x="11874" y="11835"/>
                    <a:pt x="11357" y="11963"/>
                    <a:pt x="10921" y="11963"/>
                  </a:cubicBezTo>
                  <a:cubicBezTo>
                    <a:pt x="7584" y="11963"/>
                    <a:pt x="8916" y="4471"/>
                    <a:pt x="7624" y="2351"/>
                  </a:cubicBezTo>
                  <a:cubicBezTo>
                    <a:pt x="6186" y="0"/>
                    <a:pt x="3447" y="1256"/>
                    <a:pt x="1279" y="548"/>
                  </a:cubicBezTo>
                  <a:cubicBezTo>
                    <a:pt x="1096" y="503"/>
                    <a:pt x="914" y="411"/>
                    <a:pt x="777" y="320"/>
                  </a:cubicBezTo>
                  <a:close/>
                </a:path>
              </a:pathLst>
            </a:custGeom>
            <a:solidFill>
              <a:srgbClr val="0047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42"/>
            <p:cNvSpPr/>
            <p:nvPr/>
          </p:nvSpPr>
          <p:spPr>
            <a:xfrm rot="766940">
              <a:off x="6287527" y="2191836"/>
              <a:ext cx="258657" cy="107089"/>
            </a:xfrm>
            <a:custGeom>
              <a:avLst/>
              <a:gdLst/>
              <a:ahLst/>
              <a:cxnLst/>
              <a:rect l="l" t="t" r="r" b="b"/>
              <a:pathLst>
                <a:path w="4908" h="2032" extrusionOk="0">
                  <a:moveTo>
                    <a:pt x="2443" y="0"/>
                  </a:moveTo>
                  <a:cubicBezTo>
                    <a:pt x="1096" y="0"/>
                    <a:pt x="0" y="457"/>
                    <a:pt x="0" y="1005"/>
                  </a:cubicBezTo>
                  <a:cubicBezTo>
                    <a:pt x="0" y="1575"/>
                    <a:pt x="1096" y="2032"/>
                    <a:pt x="2443" y="2032"/>
                  </a:cubicBezTo>
                  <a:cubicBezTo>
                    <a:pt x="3812" y="2032"/>
                    <a:pt x="4908" y="1575"/>
                    <a:pt x="4908" y="1005"/>
                  </a:cubicBezTo>
                  <a:cubicBezTo>
                    <a:pt x="4908" y="457"/>
                    <a:pt x="3812" y="0"/>
                    <a:pt x="2443" y="0"/>
                  </a:cubicBezTo>
                  <a:close/>
                </a:path>
              </a:pathLst>
            </a:custGeom>
            <a:solidFill>
              <a:srgbClr val="0047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42"/>
            <p:cNvSpPr/>
            <p:nvPr/>
          </p:nvSpPr>
          <p:spPr>
            <a:xfrm rot="766940">
              <a:off x="6320649" y="2058721"/>
              <a:ext cx="172069" cy="202161"/>
            </a:xfrm>
            <a:custGeom>
              <a:avLst/>
              <a:gdLst/>
              <a:ahLst/>
              <a:cxnLst/>
              <a:rect l="l" t="t" r="r" b="b"/>
              <a:pathLst>
                <a:path w="3265" h="3836" extrusionOk="0">
                  <a:moveTo>
                    <a:pt x="1644" y="1"/>
                  </a:moveTo>
                  <a:cubicBezTo>
                    <a:pt x="845" y="1"/>
                    <a:pt x="183" y="229"/>
                    <a:pt x="46" y="549"/>
                  </a:cubicBezTo>
                  <a:lnTo>
                    <a:pt x="0" y="549"/>
                  </a:lnTo>
                  <a:lnTo>
                    <a:pt x="0" y="3151"/>
                  </a:lnTo>
                  <a:lnTo>
                    <a:pt x="23" y="3151"/>
                  </a:lnTo>
                  <a:cubicBezTo>
                    <a:pt x="23" y="3516"/>
                    <a:pt x="753" y="3836"/>
                    <a:pt x="1644" y="3836"/>
                  </a:cubicBezTo>
                  <a:cubicBezTo>
                    <a:pt x="2511" y="3836"/>
                    <a:pt x="3241" y="3516"/>
                    <a:pt x="3264" y="3151"/>
                  </a:cubicBezTo>
                  <a:lnTo>
                    <a:pt x="3264" y="549"/>
                  </a:lnTo>
                  <a:lnTo>
                    <a:pt x="3219" y="549"/>
                  </a:lnTo>
                  <a:cubicBezTo>
                    <a:pt x="3082" y="229"/>
                    <a:pt x="2420" y="1"/>
                    <a:pt x="16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42"/>
            <p:cNvSpPr/>
            <p:nvPr/>
          </p:nvSpPr>
          <p:spPr>
            <a:xfrm rot="766940">
              <a:off x="6399030" y="2067500"/>
              <a:ext cx="92701" cy="202161"/>
            </a:xfrm>
            <a:custGeom>
              <a:avLst/>
              <a:gdLst/>
              <a:ahLst/>
              <a:cxnLst/>
              <a:rect l="l" t="t" r="r" b="b"/>
              <a:pathLst>
                <a:path w="1759" h="3836" extrusionOk="0">
                  <a:moveTo>
                    <a:pt x="1" y="1"/>
                  </a:moveTo>
                  <a:lnTo>
                    <a:pt x="1" y="3813"/>
                  </a:lnTo>
                  <a:cubicBezTo>
                    <a:pt x="46" y="3836"/>
                    <a:pt x="92" y="3836"/>
                    <a:pt x="138" y="3836"/>
                  </a:cubicBezTo>
                  <a:cubicBezTo>
                    <a:pt x="1005" y="3836"/>
                    <a:pt x="1735" y="3516"/>
                    <a:pt x="1758" y="3151"/>
                  </a:cubicBezTo>
                  <a:lnTo>
                    <a:pt x="1758" y="549"/>
                  </a:lnTo>
                  <a:lnTo>
                    <a:pt x="1713" y="549"/>
                  </a:lnTo>
                  <a:cubicBezTo>
                    <a:pt x="1576" y="229"/>
                    <a:pt x="914" y="1"/>
                    <a:pt x="138"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42"/>
            <p:cNvSpPr/>
            <p:nvPr/>
          </p:nvSpPr>
          <p:spPr>
            <a:xfrm rot="766940">
              <a:off x="6199009" y="2184535"/>
              <a:ext cx="993626" cy="1734655"/>
            </a:xfrm>
            <a:custGeom>
              <a:avLst/>
              <a:gdLst/>
              <a:ahLst/>
              <a:cxnLst/>
              <a:rect l="l" t="t" r="r" b="b"/>
              <a:pathLst>
                <a:path w="18854" h="32915" extrusionOk="0">
                  <a:moveTo>
                    <a:pt x="1775" y="1"/>
                  </a:moveTo>
                  <a:cubicBezTo>
                    <a:pt x="1038" y="1"/>
                    <a:pt x="571" y="40"/>
                    <a:pt x="502" y="46"/>
                  </a:cubicBezTo>
                  <a:cubicBezTo>
                    <a:pt x="228" y="69"/>
                    <a:pt x="0" y="320"/>
                    <a:pt x="23" y="594"/>
                  </a:cubicBezTo>
                  <a:cubicBezTo>
                    <a:pt x="45" y="854"/>
                    <a:pt x="272" y="1052"/>
                    <a:pt x="529" y="1052"/>
                  </a:cubicBezTo>
                  <a:cubicBezTo>
                    <a:pt x="543" y="1052"/>
                    <a:pt x="557" y="1051"/>
                    <a:pt x="571" y="1050"/>
                  </a:cubicBezTo>
                  <a:cubicBezTo>
                    <a:pt x="583" y="1050"/>
                    <a:pt x="801" y="1036"/>
                    <a:pt x="1178" y="1036"/>
                  </a:cubicBezTo>
                  <a:cubicBezTo>
                    <a:pt x="2957" y="1036"/>
                    <a:pt x="8277" y="1347"/>
                    <a:pt x="12120" y="4908"/>
                  </a:cubicBezTo>
                  <a:cubicBezTo>
                    <a:pt x="15019" y="7578"/>
                    <a:pt x="16503" y="11550"/>
                    <a:pt x="16526" y="16708"/>
                  </a:cubicBezTo>
                  <a:cubicBezTo>
                    <a:pt x="16526" y="22346"/>
                    <a:pt x="13924" y="26614"/>
                    <a:pt x="8811" y="29376"/>
                  </a:cubicBezTo>
                  <a:cubicBezTo>
                    <a:pt x="4930" y="31476"/>
                    <a:pt x="982" y="31887"/>
                    <a:pt x="936" y="31887"/>
                  </a:cubicBezTo>
                  <a:cubicBezTo>
                    <a:pt x="662" y="31910"/>
                    <a:pt x="457" y="32161"/>
                    <a:pt x="480" y="32458"/>
                  </a:cubicBezTo>
                  <a:cubicBezTo>
                    <a:pt x="502" y="32709"/>
                    <a:pt x="731" y="32914"/>
                    <a:pt x="982" y="32914"/>
                  </a:cubicBezTo>
                  <a:lnTo>
                    <a:pt x="1050" y="32914"/>
                  </a:lnTo>
                  <a:cubicBezTo>
                    <a:pt x="1210" y="32891"/>
                    <a:pt x="5958" y="32754"/>
                    <a:pt x="10021" y="30563"/>
                  </a:cubicBezTo>
                  <a:cubicBezTo>
                    <a:pt x="15453" y="27642"/>
                    <a:pt x="18854" y="22734"/>
                    <a:pt x="18831" y="16754"/>
                  </a:cubicBezTo>
                  <a:cubicBezTo>
                    <a:pt x="18831" y="11321"/>
                    <a:pt x="16526" y="6848"/>
                    <a:pt x="13422" y="3972"/>
                  </a:cubicBezTo>
                  <a:cubicBezTo>
                    <a:pt x="9586" y="434"/>
                    <a:pt x="4206"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42"/>
            <p:cNvSpPr/>
            <p:nvPr/>
          </p:nvSpPr>
          <p:spPr>
            <a:xfrm rot="766940">
              <a:off x="6559050" y="2396816"/>
              <a:ext cx="571438" cy="1415867"/>
            </a:xfrm>
            <a:custGeom>
              <a:avLst/>
              <a:gdLst/>
              <a:ahLst/>
              <a:cxnLst/>
              <a:rect l="l" t="t" r="r" b="b"/>
              <a:pathLst>
                <a:path w="10843" h="26866" extrusionOk="0">
                  <a:moveTo>
                    <a:pt x="3105" y="0"/>
                  </a:moveTo>
                  <a:cubicBezTo>
                    <a:pt x="3813" y="411"/>
                    <a:pt x="4497" y="913"/>
                    <a:pt x="5136" y="1530"/>
                  </a:cubicBezTo>
                  <a:cubicBezTo>
                    <a:pt x="8035" y="4200"/>
                    <a:pt x="9519" y="8172"/>
                    <a:pt x="9542" y="13330"/>
                  </a:cubicBezTo>
                  <a:cubicBezTo>
                    <a:pt x="9542" y="18968"/>
                    <a:pt x="6940" y="23236"/>
                    <a:pt x="1827" y="25998"/>
                  </a:cubicBezTo>
                  <a:cubicBezTo>
                    <a:pt x="1211" y="26341"/>
                    <a:pt x="594" y="26615"/>
                    <a:pt x="1" y="26866"/>
                  </a:cubicBezTo>
                  <a:cubicBezTo>
                    <a:pt x="982" y="26569"/>
                    <a:pt x="2009" y="26181"/>
                    <a:pt x="2968" y="25656"/>
                  </a:cubicBezTo>
                  <a:cubicBezTo>
                    <a:pt x="7807" y="23054"/>
                    <a:pt x="10843" y="18671"/>
                    <a:pt x="10843" y="13353"/>
                  </a:cubicBezTo>
                  <a:cubicBezTo>
                    <a:pt x="10820" y="8491"/>
                    <a:pt x="8789" y="4520"/>
                    <a:pt x="6004" y="1940"/>
                  </a:cubicBezTo>
                  <a:cubicBezTo>
                    <a:pt x="5114" y="1119"/>
                    <a:pt x="4109" y="480"/>
                    <a:pt x="3105"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6" name="Google Shape;1676;p42"/>
          <p:cNvGrpSpPr/>
          <p:nvPr/>
        </p:nvGrpSpPr>
        <p:grpSpPr>
          <a:xfrm>
            <a:off x="4476979" y="278321"/>
            <a:ext cx="872707" cy="926753"/>
            <a:chOff x="4360625" y="678250"/>
            <a:chExt cx="829175" cy="880525"/>
          </a:xfrm>
        </p:grpSpPr>
        <p:sp>
          <p:nvSpPr>
            <p:cNvPr id="1677" name="Google Shape;1677;p42"/>
            <p:cNvSpPr/>
            <p:nvPr/>
          </p:nvSpPr>
          <p:spPr>
            <a:xfrm>
              <a:off x="4360625" y="678250"/>
              <a:ext cx="829175" cy="880525"/>
            </a:xfrm>
            <a:custGeom>
              <a:avLst/>
              <a:gdLst/>
              <a:ahLst/>
              <a:cxnLst/>
              <a:rect l="l" t="t" r="r" b="b"/>
              <a:pathLst>
                <a:path w="33167" h="35221" extrusionOk="0">
                  <a:moveTo>
                    <a:pt x="12760" y="1"/>
                  </a:moveTo>
                  <a:cubicBezTo>
                    <a:pt x="12372" y="1"/>
                    <a:pt x="11916" y="24"/>
                    <a:pt x="11322" y="92"/>
                  </a:cubicBezTo>
                  <a:cubicBezTo>
                    <a:pt x="11254" y="115"/>
                    <a:pt x="11048" y="138"/>
                    <a:pt x="11048" y="138"/>
                  </a:cubicBezTo>
                  <a:cubicBezTo>
                    <a:pt x="10135" y="252"/>
                    <a:pt x="9336" y="777"/>
                    <a:pt x="8857" y="1576"/>
                  </a:cubicBezTo>
                  <a:cubicBezTo>
                    <a:pt x="8492" y="2146"/>
                    <a:pt x="8355" y="2808"/>
                    <a:pt x="8423" y="3470"/>
                  </a:cubicBezTo>
                  <a:cubicBezTo>
                    <a:pt x="7967" y="4566"/>
                    <a:pt x="7282" y="4840"/>
                    <a:pt x="6711" y="4863"/>
                  </a:cubicBezTo>
                  <a:cubicBezTo>
                    <a:pt x="6575" y="4840"/>
                    <a:pt x="6438" y="4817"/>
                    <a:pt x="6323" y="4817"/>
                  </a:cubicBezTo>
                  <a:cubicBezTo>
                    <a:pt x="5616" y="4817"/>
                    <a:pt x="5000" y="5091"/>
                    <a:pt x="4452" y="5547"/>
                  </a:cubicBezTo>
                  <a:cubicBezTo>
                    <a:pt x="3767" y="6095"/>
                    <a:pt x="3470" y="6940"/>
                    <a:pt x="3447" y="7807"/>
                  </a:cubicBezTo>
                  <a:cubicBezTo>
                    <a:pt x="3425" y="8903"/>
                    <a:pt x="2717" y="9633"/>
                    <a:pt x="2283" y="9998"/>
                  </a:cubicBezTo>
                  <a:cubicBezTo>
                    <a:pt x="2215" y="10021"/>
                    <a:pt x="2169" y="10044"/>
                    <a:pt x="2101" y="10067"/>
                  </a:cubicBezTo>
                  <a:cubicBezTo>
                    <a:pt x="1142" y="10478"/>
                    <a:pt x="480" y="11368"/>
                    <a:pt x="320" y="12395"/>
                  </a:cubicBezTo>
                  <a:cubicBezTo>
                    <a:pt x="69" y="14061"/>
                    <a:pt x="1" y="15773"/>
                    <a:pt x="115" y="17485"/>
                  </a:cubicBezTo>
                  <a:lnTo>
                    <a:pt x="115" y="17645"/>
                  </a:lnTo>
                  <a:cubicBezTo>
                    <a:pt x="115" y="17964"/>
                    <a:pt x="115" y="18421"/>
                    <a:pt x="161" y="18991"/>
                  </a:cubicBezTo>
                  <a:cubicBezTo>
                    <a:pt x="229" y="20338"/>
                    <a:pt x="571" y="22004"/>
                    <a:pt x="1096" y="23556"/>
                  </a:cubicBezTo>
                  <a:cubicBezTo>
                    <a:pt x="1119" y="23602"/>
                    <a:pt x="1142" y="23648"/>
                    <a:pt x="1142" y="23693"/>
                  </a:cubicBezTo>
                  <a:cubicBezTo>
                    <a:pt x="1188" y="23785"/>
                    <a:pt x="1233" y="23899"/>
                    <a:pt x="1256" y="23990"/>
                  </a:cubicBezTo>
                  <a:cubicBezTo>
                    <a:pt x="1348" y="24241"/>
                    <a:pt x="1462" y="24538"/>
                    <a:pt x="1599" y="24835"/>
                  </a:cubicBezTo>
                  <a:cubicBezTo>
                    <a:pt x="1599" y="24880"/>
                    <a:pt x="1621" y="24903"/>
                    <a:pt x="1644" y="24949"/>
                  </a:cubicBezTo>
                  <a:lnTo>
                    <a:pt x="2078" y="25839"/>
                  </a:lnTo>
                  <a:cubicBezTo>
                    <a:pt x="2215" y="26159"/>
                    <a:pt x="2375" y="26410"/>
                    <a:pt x="2512" y="26615"/>
                  </a:cubicBezTo>
                  <a:lnTo>
                    <a:pt x="2877" y="27163"/>
                  </a:lnTo>
                  <a:cubicBezTo>
                    <a:pt x="3014" y="27414"/>
                    <a:pt x="3219" y="27733"/>
                    <a:pt x="3516" y="28053"/>
                  </a:cubicBezTo>
                  <a:lnTo>
                    <a:pt x="3927" y="28578"/>
                  </a:lnTo>
                  <a:cubicBezTo>
                    <a:pt x="4109" y="28806"/>
                    <a:pt x="4315" y="29057"/>
                    <a:pt x="4566" y="29286"/>
                  </a:cubicBezTo>
                  <a:lnTo>
                    <a:pt x="4885" y="29605"/>
                  </a:lnTo>
                  <a:cubicBezTo>
                    <a:pt x="4931" y="29674"/>
                    <a:pt x="5000" y="29742"/>
                    <a:pt x="5068" y="29788"/>
                  </a:cubicBezTo>
                  <a:lnTo>
                    <a:pt x="5433" y="30084"/>
                  </a:lnTo>
                  <a:cubicBezTo>
                    <a:pt x="5639" y="30267"/>
                    <a:pt x="5844" y="30404"/>
                    <a:pt x="6004" y="30541"/>
                  </a:cubicBezTo>
                  <a:lnTo>
                    <a:pt x="6346" y="30792"/>
                  </a:lnTo>
                  <a:cubicBezTo>
                    <a:pt x="6415" y="30838"/>
                    <a:pt x="6460" y="30883"/>
                    <a:pt x="6529" y="30906"/>
                  </a:cubicBezTo>
                  <a:lnTo>
                    <a:pt x="6689" y="31020"/>
                  </a:lnTo>
                  <a:lnTo>
                    <a:pt x="6689" y="31066"/>
                  </a:lnTo>
                  <a:cubicBezTo>
                    <a:pt x="6689" y="32550"/>
                    <a:pt x="7761" y="33805"/>
                    <a:pt x="9177" y="34056"/>
                  </a:cubicBezTo>
                  <a:cubicBezTo>
                    <a:pt x="9542" y="34353"/>
                    <a:pt x="9976" y="34558"/>
                    <a:pt x="10432" y="34650"/>
                  </a:cubicBezTo>
                  <a:cubicBezTo>
                    <a:pt x="10934" y="35015"/>
                    <a:pt x="11550" y="35220"/>
                    <a:pt x="12212" y="35220"/>
                  </a:cubicBezTo>
                  <a:cubicBezTo>
                    <a:pt x="12441" y="35220"/>
                    <a:pt x="13080" y="35197"/>
                    <a:pt x="13742" y="34901"/>
                  </a:cubicBezTo>
                  <a:cubicBezTo>
                    <a:pt x="14198" y="34878"/>
                    <a:pt x="14632" y="34764"/>
                    <a:pt x="15043" y="34558"/>
                  </a:cubicBezTo>
                  <a:cubicBezTo>
                    <a:pt x="15431" y="34353"/>
                    <a:pt x="15773" y="34056"/>
                    <a:pt x="16047" y="33737"/>
                  </a:cubicBezTo>
                  <a:cubicBezTo>
                    <a:pt x="16116" y="33714"/>
                    <a:pt x="16184" y="33714"/>
                    <a:pt x="16230" y="33714"/>
                  </a:cubicBezTo>
                  <a:cubicBezTo>
                    <a:pt x="16709" y="33691"/>
                    <a:pt x="17097" y="33622"/>
                    <a:pt x="17302" y="33577"/>
                  </a:cubicBezTo>
                  <a:lnTo>
                    <a:pt x="17599" y="33531"/>
                  </a:lnTo>
                  <a:cubicBezTo>
                    <a:pt x="17668" y="33508"/>
                    <a:pt x="17713" y="33508"/>
                    <a:pt x="17782" y="33485"/>
                  </a:cubicBezTo>
                  <a:cubicBezTo>
                    <a:pt x="17896" y="33463"/>
                    <a:pt x="18010" y="33417"/>
                    <a:pt x="18147" y="33394"/>
                  </a:cubicBezTo>
                  <a:cubicBezTo>
                    <a:pt x="18170" y="33371"/>
                    <a:pt x="18170" y="33371"/>
                    <a:pt x="18193" y="33371"/>
                  </a:cubicBezTo>
                  <a:cubicBezTo>
                    <a:pt x="18421" y="33303"/>
                    <a:pt x="18718" y="33212"/>
                    <a:pt x="19037" y="33075"/>
                  </a:cubicBezTo>
                  <a:cubicBezTo>
                    <a:pt x="22666" y="32116"/>
                    <a:pt x="26136" y="29742"/>
                    <a:pt x="28784" y="26364"/>
                  </a:cubicBezTo>
                  <a:cubicBezTo>
                    <a:pt x="29445" y="25930"/>
                    <a:pt x="29834" y="25291"/>
                    <a:pt x="30062" y="24903"/>
                  </a:cubicBezTo>
                  <a:cubicBezTo>
                    <a:pt x="30244" y="24606"/>
                    <a:pt x="30495" y="24173"/>
                    <a:pt x="30792" y="23625"/>
                  </a:cubicBezTo>
                  <a:lnTo>
                    <a:pt x="31272" y="22803"/>
                  </a:lnTo>
                  <a:cubicBezTo>
                    <a:pt x="31317" y="22712"/>
                    <a:pt x="31363" y="22621"/>
                    <a:pt x="31408" y="22529"/>
                  </a:cubicBezTo>
                  <a:lnTo>
                    <a:pt x="31500" y="22347"/>
                  </a:lnTo>
                  <a:cubicBezTo>
                    <a:pt x="31614" y="22073"/>
                    <a:pt x="31751" y="21776"/>
                    <a:pt x="31865" y="21434"/>
                  </a:cubicBezTo>
                  <a:cubicBezTo>
                    <a:pt x="32207" y="20543"/>
                    <a:pt x="32481" y="19676"/>
                    <a:pt x="32664" y="18854"/>
                  </a:cubicBezTo>
                  <a:cubicBezTo>
                    <a:pt x="32892" y="17919"/>
                    <a:pt x="33029" y="17006"/>
                    <a:pt x="33098" y="16138"/>
                  </a:cubicBezTo>
                  <a:cubicBezTo>
                    <a:pt x="33120" y="16115"/>
                    <a:pt x="33120" y="16093"/>
                    <a:pt x="33120" y="16093"/>
                  </a:cubicBezTo>
                  <a:cubicBezTo>
                    <a:pt x="33166" y="15111"/>
                    <a:pt x="33166" y="14312"/>
                    <a:pt x="33098" y="13605"/>
                  </a:cubicBezTo>
                  <a:cubicBezTo>
                    <a:pt x="33029" y="12829"/>
                    <a:pt x="32915" y="12212"/>
                    <a:pt x="32824" y="11824"/>
                  </a:cubicBezTo>
                  <a:cubicBezTo>
                    <a:pt x="32778" y="11596"/>
                    <a:pt x="32732" y="11391"/>
                    <a:pt x="32664" y="11185"/>
                  </a:cubicBezTo>
                  <a:lnTo>
                    <a:pt x="32664" y="11162"/>
                  </a:lnTo>
                  <a:cubicBezTo>
                    <a:pt x="32595" y="10934"/>
                    <a:pt x="32527" y="10706"/>
                    <a:pt x="32436" y="10432"/>
                  </a:cubicBezTo>
                  <a:cubicBezTo>
                    <a:pt x="32413" y="10386"/>
                    <a:pt x="32390" y="10341"/>
                    <a:pt x="32390" y="10295"/>
                  </a:cubicBezTo>
                  <a:lnTo>
                    <a:pt x="32162" y="9724"/>
                  </a:lnTo>
                  <a:cubicBezTo>
                    <a:pt x="32139" y="9702"/>
                    <a:pt x="32116" y="9656"/>
                    <a:pt x="32116" y="9633"/>
                  </a:cubicBezTo>
                  <a:cubicBezTo>
                    <a:pt x="32025" y="9450"/>
                    <a:pt x="31933" y="9245"/>
                    <a:pt x="31842" y="9040"/>
                  </a:cubicBezTo>
                  <a:lnTo>
                    <a:pt x="31705" y="8811"/>
                  </a:lnTo>
                  <a:cubicBezTo>
                    <a:pt x="31682" y="8743"/>
                    <a:pt x="31660" y="8674"/>
                    <a:pt x="31614" y="8629"/>
                  </a:cubicBezTo>
                  <a:cubicBezTo>
                    <a:pt x="31135" y="7739"/>
                    <a:pt x="30587" y="7008"/>
                    <a:pt x="29993" y="6392"/>
                  </a:cubicBezTo>
                  <a:cubicBezTo>
                    <a:pt x="29697" y="6072"/>
                    <a:pt x="29377" y="5776"/>
                    <a:pt x="29035" y="5479"/>
                  </a:cubicBezTo>
                  <a:cubicBezTo>
                    <a:pt x="29126" y="5296"/>
                    <a:pt x="29172" y="5114"/>
                    <a:pt x="29217" y="4908"/>
                  </a:cubicBezTo>
                  <a:cubicBezTo>
                    <a:pt x="29445" y="3790"/>
                    <a:pt x="29080" y="2603"/>
                    <a:pt x="28213" y="1735"/>
                  </a:cubicBezTo>
                  <a:cubicBezTo>
                    <a:pt x="27779" y="1279"/>
                    <a:pt x="27209" y="1005"/>
                    <a:pt x="26592" y="891"/>
                  </a:cubicBezTo>
                  <a:cubicBezTo>
                    <a:pt x="25839" y="754"/>
                    <a:pt x="25109" y="686"/>
                    <a:pt x="24401" y="686"/>
                  </a:cubicBezTo>
                  <a:cubicBezTo>
                    <a:pt x="22575" y="686"/>
                    <a:pt x="20886" y="1119"/>
                    <a:pt x="19402" y="1964"/>
                  </a:cubicBezTo>
                  <a:cubicBezTo>
                    <a:pt x="19288" y="1872"/>
                    <a:pt x="19174" y="1804"/>
                    <a:pt x="19083" y="1735"/>
                  </a:cubicBezTo>
                  <a:lnTo>
                    <a:pt x="18969" y="1690"/>
                  </a:lnTo>
                  <a:cubicBezTo>
                    <a:pt x="18603" y="1416"/>
                    <a:pt x="18261" y="1256"/>
                    <a:pt x="18033" y="1142"/>
                  </a:cubicBezTo>
                  <a:cubicBezTo>
                    <a:pt x="17964" y="1119"/>
                    <a:pt x="17919" y="1096"/>
                    <a:pt x="17873" y="1074"/>
                  </a:cubicBezTo>
                  <a:cubicBezTo>
                    <a:pt x="17805" y="1028"/>
                    <a:pt x="17713" y="982"/>
                    <a:pt x="17645" y="959"/>
                  </a:cubicBezTo>
                  <a:cubicBezTo>
                    <a:pt x="17302" y="822"/>
                    <a:pt x="16937" y="686"/>
                    <a:pt x="16595" y="571"/>
                  </a:cubicBezTo>
                  <a:cubicBezTo>
                    <a:pt x="16526" y="549"/>
                    <a:pt x="16458" y="526"/>
                    <a:pt x="16389" y="503"/>
                  </a:cubicBezTo>
                  <a:cubicBezTo>
                    <a:pt x="16321" y="480"/>
                    <a:pt x="16252" y="457"/>
                    <a:pt x="16184" y="457"/>
                  </a:cubicBezTo>
                  <a:cubicBezTo>
                    <a:pt x="15979" y="389"/>
                    <a:pt x="15727" y="320"/>
                    <a:pt x="15408" y="252"/>
                  </a:cubicBezTo>
                  <a:lnTo>
                    <a:pt x="15203" y="229"/>
                  </a:lnTo>
                  <a:cubicBezTo>
                    <a:pt x="15020" y="183"/>
                    <a:pt x="14837" y="161"/>
                    <a:pt x="14655" y="115"/>
                  </a:cubicBezTo>
                  <a:lnTo>
                    <a:pt x="14541" y="115"/>
                  </a:lnTo>
                  <a:lnTo>
                    <a:pt x="14061" y="69"/>
                  </a:lnTo>
                  <a:cubicBezTo>
                    <a:pt x="13879" y="46"/>
                    <a:pt x="13673" y="24"/>
                    <a:pt x="13491" y="24"/>
                  </a:cubicBezTo>
                  <a:lnTo>
                    <a:pt x="12897" y="1"/>
                  </a:ln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42"/>
            <p:cNvSpPr/>
            <p:nvPr/>
          </p:nvSpPr>
          <p:spPr>
            <a:xfrm>
              <a:off x="4445650" y="767850"/>
              <a:ext cx="305325" cy="268250"/>
            </a:xfrm>
            <a:custGeom>
              <a:avLst/>
              <a:gdLst/>
              <a:ahLst/>
              <a:cxnLst/>
              <a:rect l="l" t="t" r="r" b="b"/>
              <a:pathLst>
                <a:path w="12213" h="10730" extrusionOk="0">
                  <a:moveTo>
                    <a:pt x="8172" y="0"/>
                  </a:moveTo>
                  <a:cubicBezTo>
                    <a:pt x="7138" y="4060"/>
                    <a:pt x="4038" y="4320"/>
                    <a:pt x="3261" y="4320"/>
                  </a:cubicBezTo>
                  <a:cubicBezTo>
                    <a:pt x="3146" y="4320"/>
                    <a:pt x="3082" y="4314"/>
                    <a:pt x="3082" y="4314"/>
                  </a:cubicBezTo>
                  <a:cubicBezTo>
                    <a:pt x="2991" y="7738"/>
                    <a:pt x="1" y="9313"/>
                    <a:pt x="1" y="9313"/>
                  </a:cubicBezTo>
                  <a:cubicBezTo>
                    <a:pt x="506" y="10274"/>
                    <a:pt x="1351" y="10730"/>
                    <a:pt x="2386" y="10730"/>
                  </a:cubicBezTo>
                  <a:cubicBezTo>
                    <a:pt x="4203" y="10730"/>
                    <a:pt x="6607" y="9324"/>
                    <a:pt x="8789" y="6779"/>
                  </a:cubicBezTo>
                  <a:cubicBezTo>
                    <a:pt x="12212" y="2785"/>
                    <a:pt x="8172" y="0"/>
                    <a:pt x="81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42"/>
            <p:cNvSpPr/>
            <p:nvPr/>
          </p:nvSpPr>
          <p:spPr>
            <a:xfrm>
              <a:off x="4603725" y="1407350"/>
              <a:ext cx="98175" cy="75525"/>
            </a:xfrm>
            <a:custGeom>
              <a:avLst/>
              <a:gdLst/>
              <a:ahLst/>
              <a:cxnLst/>
              <a:rect l="l" t="t" r="r" b="b"/>
              <a:pathLst>
                <a:path w="3927" h="3021" extrusionOk="0">
                  <a:moveTo>
                    <a:pt x="1780" y="0"/>
                  </a:moveTo>
                  <a:cubicBezTo>
                    <a:pt x="1713" y="0"/>
                    <a:pt x="1645" y="3"/>
                    <a:pt x="1575" y="7"/>
                  </a:cubicBezTo>
                  <a:lnTo>
                    <a:pt x="1690" y="7"/>
                  </a:lnTo>
                  <a:cubicBezTo>
                    <a:pt x="1370" y="852"/>
                    <a:pt x="0" y="1012"/>
                    <a:pt x="0" y="1902"/>
                  </a:cubicBezTo>
                  <a:cubicBezTo>
                    <a:pt x="42" y="1905"/>
                    <a:pt x="84" y="1907"/>
                    <a:pt x="125" y="1907"/>
                  </a:cubicBezTo>
                  <a:cubicBezTo>
                    <a:pt x="644" y="1907"/>
                    <a:pt x="1102" y="1645"/>
                    <a:pt x="1461" y="1286"/>
                  </a:cubicBezTo>
                  <a:lnTo>
                    <a:pt x="1461" y="1286"/>
                  </a:lnTo>
                  <a:cubicBezTo>
                    <a:pt x="1142" y="2078"/>
                    <a:pt x="1194" y="2534"/>
                    <a:pt x="1430" y="2534"/>
                  </a:cubicBezTo>
                  <a:cubicBezTo>
                    <a:pt x="1616" y="2534"/>
                    <a:pt x="1916" y="2251"/>
                    <a:pt x="2237" y="1628"/>
                  </a:cubicBezTo>
                  <a:lnTo>
                    <a:pt x="2237" y="1628"/>
                  </a:lnTo>
                  <a:cubicBezTo>
                    <a:pt x="2192" y="2107"/>
                    <a:pt x="2306" y="2587"/>
                    <a:pt x="2488" y="3020"/>
                  </a:cubicBezTo>
                  <a:cubicBezTo>
                    <a:pt x="3127" y="3020"/>
                    <a:pt x="3059" y="2290"/>
                    <a:pt x="3150" y="1788"/>
                  </a:cubicBezTo>
                  <a:cubicBezTo>
                    <a:pt x="3219" y="1925"/>
                    <a:pt x="3607" y="2450"/>
                    <a:pt x="3926" y="2678"/>
                  </a:cubicBezTo>
                  <a:cubicBezTo>
                    <a:pt x="3883" y="1193"/>
                    <a:pt x="3254" y="0"/>
                    <a:pt x="1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42"/>
            <p:cNvSpPr/>
            <p:nvPr/>
          </p:nvSpPr>
          <p:spPr>
            <a:xfrm>
              <a:off x="4418850" y="762750"/>
              <a:ext cx="698250" cy="678700"/>
            </a:xfrm>
            <a:custGeom>
              <a:avLst/>
              <a:gdLst/>
              <a:ahLst/>
              <a:cxnLst/>
              <a:rect l="l" t="t" r="r" b="b"/>
              <a:pathLst>
                <a:path w="27930" h="27148" extrusionOk="0">
                  <a:moveTo>
                    <a:pt x="10657" y="0"/>
                  </a:moveTo>
                  <a:cubicBezTo>
                    <a:pt x="10206" y="0"/>
                    <a:pt x="9728" y="28"/>
                    <a:pt x="9221" y="90"/>
                  </a:cubicBezTo>
                  <a:cubicBezTo>
                    <a:pt x="9244" y="159"/>
                    <a:pt x="9267" y="227"/>
                    <a:pt x="9267" y="296"/>
                  </a:cubicBezTo>
                  <a:cubicBezTo>
                    <a:pt x="9313" y="455"/>
                    <a:pt x="9336" y="638"/>
                    <a:pt x="9336" y="798"/>
                  </a:cubicBezTo>
                  <a:cubicBezTo>
                    <a:pt x="9381" y="912"/>
                    <a:pt x="9427" y="1003"/>
                    <a:pt x="9450" y="1117"/>
                  </a:cubicBezTo>
                  <a:cubicBezTo>
                    <a:pt x="9746" y="2350"/>
                    <a:pt x="9838" y="3902"/>
                    <a:pt x="9039" y="4975"/>
                  </a:cubicBezTo>
                  <a:cubicBezTo>
                    <a:pt x="8295" y="5982"/>
                    <a:pt x="7173" y="6737"/>
                    <a:pt x="5894" y="6737"/>
                  </a:cubicBezTo>
                  <a:cubicBezTo>
                    <a:pt x="5840" y="6737"/>
                    <a:pt x="5785" y="6735"/>
                    <a:pt x="5729" y="6732"/>
                  </a:cubicBezTo>
                  <a:lnTo>
                    <a:pt x="5729" y="6732"/>
                  </a:lnTo>
                  <a:cubicBezTo>
                    <a:pt x="5752" y="7235"/>
                    <a:pt x="5638" y="7737"/>
                    <a:pt x="5364" y="8170"/>
                  </a:cubicBezTo>
                  <a:cubicBezTo>
                    <a:pt x="5090" y="8650"/>
                    <a:pt x="4656" y="9038"/>
                    <a:pt x="4154" y="9266"/>
                  </a:cubicBezTo>
                  <a:cubicBezTo>
                    <a:pt x="3880" y="9494"/>
                    <a:pt x="3584" y="9677"/>
                    <a:pt x="3173" y="9791"/>
                  </a:cubicBezTo>
                  <a:cubicBezTo>
                    <a:pt x="2936" y="9862"/>
                    <a:pt x="2685" y="9898"/>
                    <a:pt x="2433" y="9898"/>
                  </a:cubicBezTo>
                  <a:cubicBezTo>
                    <a:pt x="1957" y="9898"/>
                    <a:pt x="1476" y="9771"/>
                    <a:pt x="1073" y="9517"/>
                  </a:cubicBezTo>
                  <a:cubicBezTo>
                    <a:pt x="1050" y="9517"/>
                    <a:pt x="1027" y="9494"/>
                    <a:pt x="1004" y="9471"/>
                  </a:cubicBezTo>
                  <a:lnTo>
                    <a:pt x="1004" y="9471"/>
                  </a:lnTo>
                  <a:cubicBezTo>
                    <a:pt x="0" y="15977"/>
                    <a:pt x="2214" y="24034"/>
                    <a:pt x="9267" y="26499"/>
                  </a:cubicBezTo>
                  <a:cubicBezTo>
                    <a:pt x="10543" y="26945"/>
                    <a:pt x="11800" y="27147"/>
                    <a:pt x="13021" y="27147"/>
                  </a:cubicBezTo>
                  <a:cubicBezTo>
                    <a:pt x="21058" y="27147"/>
                    <a:pt x="27535" y="18368"/>
                    <a:pt x="27733" y="12325"/>
                  </a:cubicBezTo>
                  <a:cubicBezTo>
                    <a:pt x="27929" y="6311"/>
                    <a:pt x="24606" y="2802"/>
                    <a:pt x="19658" y="2802"/>
                  </a:cubicBezTo>
                  <a:cubicBezTo>
                    <a:pt x="18859" y="2802"/>
                    <a:pt x="18018" y="2893"/>
                    <a:pt x="17142" y="3080"/>
                  </a:cubicBezTo>
                  <a:cubicBezTo>
                    <a:pt x="17142" y="3080"/>
                    <a:pt x="15374" y="0"/>
                    <a:pt x="106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42"/>
            <p:cNvSpPr/>
            <p:nvPr/>
          </p:nvSpPr>
          <p:spPr>
            <a:xfrm>
              <a:off x="4418850" y="909925"/>
              <a:ext cx="695050" cy="531350"/>
            </a:xfrm>
            <a:custGeom>
              <a:avLst/>
              <a:gdLst/>
              <a:ahLst/>
              <a:cxnLst/>
              <a:rect l="l" t="t" r="r" b="b"/>
              <a:pathLst>
                <a:path w="27802" h="21254" extrusionOk="0">
                  <a:moveTo>
                    <a:pt x="26067" y="1"/>
                  </a:moveTo>
                  <a:lnTo>
                    <a:pt x="26067" y="1"/>
                  </a:lnTo>
                  <a:cubicBezTo>
                    <a:pt x="26409" y="1096"/>
                    <a:pt x="26592" y="2261"/>
                    <a:pt x="26592" y="3470"/>
                  </a:cubicBezTo>
                  <a:cubicBezTo>
                    <a:pt x="26592" y="7647"/>
                    <a:pt x="24446" y="11368"/>
                    <a:pt x="21205" y="13605"/>
                  </a:cubicBezTo>
                  <a:cubicBezTo>
                    <a:pt x="21205" y="13605"/>
                    <a:pt x="21205" y="13582"/>
                    <a:pt x="21205" y="13582"/>
                  </a:cubicBezTo>
                  <a:cubicBezTo>
                    <a:pt x="21205" y="13217"/>
                    <a:pt x="20908" y="12920"/>
                    <a:pt x="20543" y="12920"/>
                  </a:cubicBezTo>
                  <a:cubicBezTo>
                    <a:pt x="20178" y="12920"/>
                    <a:pt x="19881" y="13217"/>
                    <a:pt x="19881" y="13582"/>
                  </a:cubicBezTo>
                  <a:cubicBezTo>
                    <a:pt x="19881" y="13856"/>
                    <a:pt x="20063" y="14084"/>
                    <a:pt x="20292" y="14175"/>
                  </a:cubicBezTo>
                  <a:cubicBezTo>
                    <a:pt x="19630" y="14563"/>
                    <a:pt x="18922" y="14883"/>
                    <a:pt x="18192" y="15134"/>
                  </a:cubicBezTo>
                  <a:cubicBezTo>
                    <a:pt x="18146" y="14974"/>
                    <a:pt x="18032" y="14860"/>
                    <a:pt x="17872" y="14860"/>
                  </a:cubicBezTo>
                  <a:cubicBezTo>
                    <a:pt x="17690" y="14860"/>
                    <a:pt x="17530" y="15020"/>
                    <a:pt x="17530" y="15202"/>
                  </a:cubicBezTo>
                  <a:cubicBezTo>
                    <a:pt x="17530" y="15248"/>
                    <a:pt x="17530" y="15294"/>
                    <a:pt x="17553" y="15317"/>
                  </a:cubicBezTo>
                  <a:cubicBezTo>
                    <a:pt x="16503" y="15613"/>
                    <a:pt x="15407" y="15796"/>
                    <a:pt x="14289" y="15796"/>
                  </a:cubicBezTo>
                  <a:cubicBezTo>
                    <a:pt x="10203" y="15796"/>
                    <a:pt x="6551" y="13719"/>
                    <a:pt x="4291" y="10592"/>
                  </a:cubicBezTo>
                  <a:cubicBezTo>
                    <a:pt x="4405" y="10500"/>
                    <a:pt x="4497" y="10341"/>
                    <a:pt x="4497" y="10181"/>
                  </a:cubicBezTo>
                  <a:cubicBezTo>
                    <a:pt x="4497" y="9884"/>
                    <a:pt x="4246" y="9633"/>
                    <a:pt x="3949" y="9633"/>
                  </a:cubicBezTo>
                  <a:cubicBezTo>
                    <a:pt x="3858" y="9633"/>
                    <a:pt x="3766" y="9656"/>
                    <a:pt x="3698" y="9702"/>
                  </a:cubicBezTo>
                  <a:cubicBezTo>
                    <a:pt x="2693" y="7990"/>
                    <a:pt x="2077" y="6050"/>
                    <a:pt x="1986" y="3972"/>
                  </a:cubicBezTo>
                  <a:cubicBezTo>
                    <a:pt x="1666" y="3904"/>
                    <a:pt x="1347" y="3813"/>
                    <a:pt x="1073" y="3630"/>
                  </a:cubicBezTo>
                  <a:cubicBezTo>
                    <a:pt x="1050" y="3630"/>
                    <a:pt x="1027" y="3607"/>
                    <a:pt x="1004" y="3584"/>
                  </a:cubicBezTo>
                  <a:lnTo>
                    <a:pt x="1004" y="3584"/>
                  </a:lnTo>
                  <a:cubicBezTo>
                    <a:pt x="0" y="10090"/>
                    <a:pt x="2214" y="18147"/>
                    <a:pt x="9267" y="20612"/>
                  </a:cubicBezTo>
                  <a:cubicBezTo>
                    <a:pt x="10538" y="21053"/>
                    <a:pt x="11790" y="21253"/>
                    <a:pt x="13007" y="21253"/>
                  </a:cubicBezTo>
                  <a:cubicBezTo>
                    <a:pt x="21050" y="21253"/>
                    <a:pt x="27535" y="12485"/>
                    <a:pt x="27733" y="6438"/>
                  </a:cubicBezTo>
                  <a:cubicBezTo>
                    <a:pt x="27801" y="3767"/>
                    <a:pt x="27208" y="1599"/>
                    <a:pt x="26067"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42"/>
            <p:cNvSpPr/>
            <p:nvPr/>
          </p:nvSpPr>
          <p:spPr>
            <a:xfrm>
              <a:off x="4706425" y="805075"/>
              <a:ext cx="256950" cy="126850"/>
            </a:xfrm>
            <a:custGeom>
              <a:avLst/>
              <a:gdLst/>
              <a:ahLst/>
              <a:cxnLst/>
              <a:rect l="l" t="t" r="r" b="b"/>
              <a:pathLst>
                <a:path w="10278" h="5074" extrusionOk="0">
                  <a:moveTo>
                    <a:pt x="2109" y="0"/>
                  </a:moveTo>
                  <a:cubicBezTo>
                    <a:pt x="881" y="0"/>
                    <a:pt x="1" y="840"/>
                    <a:pt x="1" y="840"/>
                  </a:cubicBezTo>
                  <a:cubicBezTo>
                    <a:pt x="29" y="833"/>
                    <a:pt x="59" y="830"/>
                    <a:pt x="91" y="830"/>
                  </a:cubicBezTo>
                  <a:cubicBezTo>
                    <a:pt x="1227" y="830"/>
                    <a:pt x="4732" y="4661"/>
                    <a:pt x="6552" y="4994"/>
                  </a:cubicBezTo>
                  <a:cubicBezTo>
                    <a:pt x="6842" y="5048"/>
                    <a:pt x="7136" y="5073"/>
                    <a:pt x="7422" y="5073"/>
                  </a:cubicBezTo>
                  <a:cubicBezTo>
                    <a:pt x="8956" y="5073"/>
                    <a:pt x="10278" y="4336"/>
                    <a:pt x="9816" y="3259"/>
                  </a:cubicBezTo>
                  <a:cubicBezTo>
                    <a:pt x="9521" y="2587"/>
                    <a:pt x="9080" y="2457"/>
                    <a:pt x="8543" y="2457"/>
                  </a:cubicBezTo>
                  <a:cubicBezTo>
                    <a:pt x="8205" y="2457"/>
                    <a:pt x="7829" y="2508"/>
                    <a:pt x="7427" y="2508"/>
                  </a:cubicBezTo>
                  <a:cubicBezTo>
                    <a:pt x="7232" y="2508"/>
                    <a:pt x="7031" y="2496"/>
                    <a:pt x="6826" y="2460"/>
                  </a:cubicBezTo>
                  <a:cubicBezTo>
                    <a:pt x="5525" y="2232"/>
                    <a:pt x="5091" y="1113"/>
                    <a:pt x="3288" y="269"/>
                  </a:cubicBezTo>
                  <a:cubicBezTo>
                    <a:pt x="2873" y="75"/>
                    <a:pt x="2476" y="0"/>
                    <a:pt x="2109"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42"/>
            <p:cNvSpPr/>
            <p:nvPr/>
          </p:nvSpPr>
          <p:spPr>
            <a:xfrm>
              <a:off x="4647100" y="754150"/>
              <a:ext cx="272200" cy="103550"/>
            </a:xfrm>
            <a:custGeom>
              <a:avLst/>
              <a:gdLst/>
              <a:ahLst/>
              <a:cxnLst/>
              <a:rect l="l" t="t" r="r" b="b"/>
              <a:pathLst>
                <a:path w="10888" h="4142" extrusionOk="0">
                  <a:moveTo>
                    <a:pt x="1370" y="1"/>
                  </a:moveTo>
                  <a:cubicBezTo>
                    <a:pt x="1096" y="23"/>
                    <a:pt x="708" y="23"/>
                    <a:pt x="228" y="92"/>
                  </a:cubicBezTo>
                  <a:cubicBezTo>
                    <a:pt x="160" y="92"/>
                    <a:pt x="69" y="92"/>
                    <a:pt x="0" y="115"/>
                  </a:cubicBezTo>
                  <a:cubicBezTo>
                    <a:pt x="46" y="252"/>
                    <a:pt x="91" y="411"/>
                    <a:pt x="114" y="548"/>
                  </a:cubicBezTo>
                  <a:lnTo>
                    <a:pt x="274" y="548"/>
                  </a:lnTo>
                  <a:cubicBezTo>
                    <a:pt x="731" y="503"/>
                    <a:pt x="1119" y="503"/>
                    <a:pt x="1370" y="503"/>
                  </a:cubicBezTo>
                  <a:cubicBezTo>
                    <a:pt x="1644" y="503"/>
                    <a:pt x="1803" y="526"/>
                    <a:pt x="1803" y="526"/>
                  </a:cubicBezTo>
                  <a:lnTo>
                    <a:pt x="1917" y="526"/>
                  </a:lnTo>
                  <a:cubicBezTo>
                    <a:pt x="1986" y="526"/>
                    <a:pt x="2077" y="526"/>
                    <a:pt x="2214" y="548"/>
                  </a:cubicBezTo>
                  <a:cubicBezTo>
                    <a:pt x="2351" y="548"/>
                    <a:pt x="2511" y="571"/>
                    <a:pt x="2716" y="571"/>
                  </a:cubicBezTo>
                  <a:cubicBezTo>
                    <a:pt x="2899" y="594"/>
                    <a:pt x="3104" y="640"/>
                    <a:pt x="3333" y="662"/>
                  </a:cubicBezTo>
                  <a:cubicBezTo>
                    <a:pt x="3561" y="708"/>
                    <a:pt x="3789" y="777"/>
                    <a:pt x="4040" y="845"/>
                  </a:cubicBezTo>
                  <a:cubicBezTo>
                    <a:pt x="4291" y="914"/>
                    <a:pt x="4565" y="1005"/>
                    <a:pt x="4839" y="1096"/>
                  </a:cubicBezTo>
                  <a:cubicBezTo>
                    <a:pt x="5090" y="1233"/>
                    <a:pt x="5364" y="1324"/>
                    <a:pt x="5615" y="1507"/>
                  </a:cubicBezTo>
                  <a:cubicBezTo>
                    <a:pt x="5752" y="1575"/>
                    <a:pt x="5866" y="1667"/>
                    <a:pt x="6003" y="1735"/>
                  </a:cubicBezTo>
                  <a:lnTo>
                    <a:pt x="6368" y="2009"/>
                  </a:lnTo>
                  <a:cubicBezTo>
                    <a:pt x="6619" y="2192"/>
                    <a:pt x="6848" y="2420"/>
                    <a:pt x="7099" y="2603"/>
                  </a:cubicBezTo>
                  <a:cubicBezTo>
                    <a:pt x="7350" y="2808"/>
                    <a:pt x="7601" y="2991"/>
                    <a:pt x="7852" y="3150"/>
                  </a:cubicBezTo>
                  <a:cubicBezTo>
                    <a:pt x="8354" y="3470"/>
                    <a:pt x="8879" y="3698"/>
                    <a:pt x="9336" y="3835"/>
                  </a:cubicBezTo>
                  <a:cubicBezTo>
                    <a:pt x="9564" y="3926"/>
                    <a:pt x="9769" y="3972"/>
                    <a:pt x="9952" y="4018"/>
                  </a:cubicBezTo>
                  <a:cubicBezTo>
                    <a:pt x="10157" y="4063"/>
                    <a:pt x="10317" y="4086"/>
                    <a:pt x="10454" y="4109"/>
                  </a:cubicBezTo>
                  <a:cubicBezTo>
                    <a:pt x="10648" y="4125"/>
                    <a:pt x="10784" y="4141"/>
                    <a:pt x="10848" y="4141"/>
                  </a:cubicBezTo>
                  <a:cubicBezTo>
                    <a:pt x="10874" y="4141"/>
                    <a:pt x="10888" y="4139"/>
                    <a:pt x="10888" y="4132"/>
                  </a:cubicBezTo>
                  <a:cubicBezTo>
                    <a:pt x="10888" y="4086"/>
                    <a:pt x="10272" y="3995"/>
                    <a:pt x="9404" y="3653"/>
                  </a:cubicBezTo>
                  <a:cubicBezTo>
                    <a:pt x="8970" y="3493"/>
                    <a:pt x="8491" y="3242"/>
                    <a:pt x="8012" y="2899"/>
                  </a:cubicBezTo>
                  <a:cubicBezTo>
                    <a:pt x="7761" y="2740"/>
                    <a:pt x="7533" y="2557"/>
                    <a:pt x="7304" y="2352"/>
                  </a:cubicBezTo>
                  <a:cubicBezTo>
                    <a:pt x="7053" y="2169"/>
                    <a:pt x="6848" y="1941"/>
                    <a:pt x="6597" y="1735"/>
                  </a:cubicBezTo>
                  <a:lnTo>
                    <a:pt x="6231" y="1439"/>
                  </a:lnTo>
                  <a:cubicBezTo>
                    <a:pt x="6095" y="1347"/>
                    <a:pt x="5958" y="1256"/>
                    <a:pt x="5821" y="1165"/>
                  </a:cubicBezTo>
                  <a:cubicBezTo>
                    <a:pt x="5547" y="982"/>
                    <a:pt x="5273" y="868"/>
                    <a:pt x="4999" y="731"/>
                  </a:cubicBezTo>
                  <a:cubicBezTo>
                    <a:pt x="4725" y="617"/>
                    <a:pt x="4428" y="503"/>
                    <a:pt x="4177" y="411"/>
                  </a:cubicBezTo>
                  <a:cubicBezTo>
                    <a:pt x="3903" y="343"/>
                    <a:pt x="3652" y="252"/>
                    <a:pt x="3424" y="229"/>
                  </a:cubicBezTo>
                  <a:cubicBezTo>
                    <a:pt x="3173" y="183"/>
                    <a:pt x="2967" y="137"/>
                    <a:pt x="2762" y="92"/>
                  </a:cubicBezTo>
                  <a:cubicBezTo>
                    <a:pt x="2579" y="92"/>
                    <a:pt x="2397" y="69"/>
                    <a:pt x="2260" y="46"/>
                  </a:cubicBezTo>
                  <a:cubicBezTo>
                    <a:pt x="2123" y="23"/>
                    <a:pt x="2009" y="23"/>
                    <a:pt x="1940" y="23"/>
                  </a:cubicBezTo>
                  <a:lnTo>
                    <a:pt x="1826" y="23"/>
                  </a:lnTo>
                  <a:cubicBezTo>
                    <a:pt x="1826" y="23"/>
                    <a:pt x="1666" y="23"/>
                    <a:pt x="1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42"/>
            <p:cNvSpPr/>
            <p:nvPr/>
          </p:nvSpPr>
          <p:spPr>
            <a:xfrm>
              <a:off x="4859925" y="827200"/>
              <a:ext cx="253975" cy="445725"/>
            </a:xfrm>
            <a:custGeom>
              <a:avLst/>
              <a:gdLst/>
              <a:ahLst/>
              <a:cxnLst/>
              <a:rect l="l" t="t" r="r" b="b"/>
              <a:pathLst>
                <a:path w="10159" h="17829" extrusionOk="0">
                  <a:moveTo>
                    <a:pt x="1918" y="0"/>
                  </a:moveTo>
                  <a:cubicBezTo>
                    <a:pt x="1325" y="46"/>
                    <a:pt x="846" y="114"/>
                    <a:pt x="526" y="206"/>
                  </a:cubicBezTo>
                  <a:cubicBezTo>
                    <a:pt x="184" y="297"/>
                    <a:pt x="1" y="343"/>
                    <a:pt x="1" y="365"/>
                  </a:cubicBezTo>
                  <a:cubicBezTo>
                    <a:pt x="3" y="370"/>
                    <a:pt x="11" y="371"/>
                    <a:pt x="25" y="371"/>
                  </a:cubicBezTo>
                  <a:cubicBezTo>
                    <a:pt x="157" y="371"/>
                    <a:pt x="807" y="204"/>
                    <a:pt x="1757" y="204"/>
                  </a:cubicBezTo>
                  <a:cubicBezTo>
                    <a:pt x="1810" y="204"/>
                    <a:pt x="1864" y="204"/>
                    <a:pt x="1918" y="206"/>
                  </a:cubicBezTo>
                  <a:cubicBezTo>
                    <a:pt x="2489" y="228"/>
                    <a:pt x="3128" y="320"/>
                    <a:pt x="3813" y="502"/>
                  </a:cubicBezTo>
                  <a:cubicBezTo>
                    <a:pt x="4498" y="685"/>
                    <a:pt x="5205" y="1004"/>
                    <a:pt x="5821" y="1392"/>
                  </a:cubicBezTo>
                  <a:cubicBezTo>
                    <a:pt x="6461" y="1803"/>
                    <a:pt x="7054" y="2283"/>
                    <a:pt x="7511" y="2808"/>
                  </a:cubicBezTo>
                  <a:cubicBezTo>
                    <a:pt x="7990" y="3333"/>
                    <a:pt x="8332" y="3880"/>
                    <a:pt x="8583" y="4383"/>
                  </a:cubicBezTo>
                  <a:cubicBezTo>
                    <a:pt x="8697" y="4634"/>
                    <a:pt x="8812" y="4862"/>
                    <a:pt x="8903" y="5067"/>
                  </a:cubicBezTo>
                  <a:cubicBezTo>
                    <a:pt x="8994" y="5296"/>
                    <a:pt x="9063" y="5478"/>
                    <a:pt x="9108" y="5638"/>
                  </a:cubicBezTo>
                  <a:cubicBezTo>
                    <a:pt x="9222" y="5935"/>
                    <a:pt x="9268" y="6117"/>
                    <a:pt x="9268" y="6117"/>
                  </a:cubicBezTo>
                  <a:cubicBezTo>
                    <a:pt x="9268" y="6117"/>
                    <a:pt x="9268" y="6163"/>
                    <a:pt x="9314" y="6254"/>
                  </a:cubicBezTo>
                  <a:cubicBezTo>
                    <a:pt x="9337" y="6346"/>
                    <a:pt x="9359" y="6460"/>
                    <a:pt x="9405" y="6619"/>
                  </a:cubicBezTo>
                  <a:cubicBezTo>
                    <a:pt x="9473" y="6939"/>
                    <a:pt x="9565" y="7396"/>
                    <a:pt x="9633" y="7966"/>
                  </a:cubicBezTo>
                  <a:cubicBezTo>
                    <a:pt x="9702" y="8537"/>
                    <a:pt x="9725" y="9199"/>
                    <a:pt x="9679" y="9906"/>
                  </a:cubicBezTo>
                  <a:cubicBezTo>
                    <a:pt x="9656" y="10614"/>
                    <a:pt x="9542" y="11367"/>
                    <a:pt x="9382" y="12120"/>
                  </a:cubicBezTo>
                  <a:cubicBezTo>
                    <a:pt x="9245" y="12874"/>
                    <a:pt x="9017" y="13604"/>
                    <a:pt x="8789" y="14289"/>
                  </a:cubicBezTo>
                  <a:cubicBezTo>
                    <a:pt x="8675" y="14631"/>
                    <a:pt x="8538" y="14951"/>
                    <a:pt x="8424" y="15247"/>
                  </a:cubicBezTo>
                  <a:cubicBezTo>
                    <a:pt x="8287" y="15544"/>
                    <a:pt x="8127" y="15841"/>
                    <a:pt x="8013" y="16092"/>
                  </a:cubicBezTo>
                  <a:cubicBezTo>
                    <a:pt x="7739" y="16594"/>
                    <a:pt x="7533" y="17051"/>
                    <a:pt x="7396" y="17347"/>
                  </a:cubicBezTo>
                  <a:cubicBezTo>
                    <a:pt x="7237" y="17644"/>
                    <a:pt x="7168" y="17827"/>
                    <a:pt x="7191" y="17827"/>
                  </a:cubicBezTo>
                  <a:cubicBezTo>
                    <a:pt x="7191" y="17828"/>
                    <a:pt x="7191" y="17829"/>
                    <a:pt x="7192" y="17829"/>
                  </a:cubicBezTo>
                  <a:cubicBezTo>
                    <a:pt x="7206" y="17829"/>
                    <a:pt x="7317" y="17671"/>
                    <a:pt x="7488" y="17393"/>
                  </a:cubicBezTo>
                  <a:cubicBezTo>
                    <a:pt x="7647" y="17096"/>
                    <a:pt x="7899" y="16685"/>
                    <a:pt x="8172" y="16183"/>
                  </a:cubicBezTo>
                  <a:cubicBezTo>
                    <a:pt x="8332" y="15932"/>
                    <a:pt x="8469" y="15658"/>
                    <a:pt x="8652" y="15362"/>
                  </a:cubicBezTo>
                  <a:cubicBezTo>
                    <a:pt x="8766" y="15042"/>
                    <a:pt x="8926" y="14722"/>
                    <a:pt x="9040" y="14380"/>
                  </a:cubicBezTo>
                  <a:cubicBezTo>
                    <a:pt x="9314" y="13718"/>
                    <a:pt x="9565" y="12965"/>
                    <a:pt x="9747" y="12212"/>
                  </a:cubicBezTo>
                  <a:cubicBezTo>
                    <a:pt x="9907" y="11436"/>
                    <a:pt x="10044" y="10660"/>
                    <a:pt x="10113" y="9929"/>
                  </a:cubicBezTo>
                  <a:cubicBezTo>
                    <a:pt x="10158" y="9199"/>
                    <a:pt x="10158" y="8514"/>
                    <a:pt x="10090" y="7921"/>
                  </a:cubicBezTo>
                  <a:cubicBezTo>
                    <a:pt x="10044" y="7327"/>
                    <a:pt x="9953" y="6848"/>
                    <a:pt x="9884" y="6505"/>
                  </a:cubicBezTo>
                  <a:cubicBezTo>
                    <a:pt x="9839" y="6346"/>
                    <a:pt x="9816" y="6209"/>
                    <a:pt x="9793" y="6117"/>
                  </a:cubicBezTo>
                  <a:cubicBezTo>
                    <a:pt x="9770" y="6026"/>
                    <a:pt x="9747" y="5980"/>
                    <a:pt x="9747" y="5980"/>
                  </a:cubicBezTo>
                  <a:cubicBezTo>
                    <a:pt x="9747" y="5980"/>
                    <a:pt x="9702" y="5798"/>
                    <a:pt x="9588" y="5478"/>
                  </a:cubicBezTo>
                  <a:cubicBezTo>
                    <a:pt x="9519" y="5318"/>
                    <a:pt x="9451" y="5113"/>
                    <a:pt x="9359" y="4885"/>
                  </a:cubicBezTo>
                  <a:cubicBezTo>
                    <a:pt x="9245" y="4679"/>
                    <a:pt x="9131" y="4428"/>
                    <a:pt x="8994" y="4154"/>
                  </a:cubicBezTo>
                  <a:cubicBezTo>
                    <a:pt x="8720" y="3652"/>
                    <a:pt x="8332" y="3059"/>
                    <a:pt x="7830" y="2534"/>
                  </a:cubicBezTo>
                  <a:cubicBezTo>
                    <a:pt x="7305" y="1986"/>
                    <a:pt x="6689" y="1484"/>
                    <a:pt x="6027" y="1096"/>
                  </a:cubicBezTo>
                  <a:cubicBezTo>
                    <a:pt x="5342" y="708"/>
                    <a:pt x="4612" y="388"/>
                    <a:pt x="3881" y="228"/>
                  </a:cubicBezTo>
                  <a:cubicBezTo>
                    <a:pt x="3174" y="46"/>
                    <a:pt x="2489" y="0"/>
                    <a:pt x="19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42"/>
            <p:cNvSpPr/>
            <p:nvPr/>
          </p:nvSpPr>
          <p:spPr>
            <a:xfrm>
              <a:off x="4438800" y="1102225"/>
              <a:ext cx="366950" cy="343650"/>
            </a:xfrm>
            <a:custGeom>
              <a:avLst/>
              <a:gdLst/>
              <a:ahLst/>
              <a:cxnLst/>
              <a:rect l="l" t="t" r="r" b="b"/>
              <a:pathLst>
                <a:path w="14678" h="13746" extrusionOk="0">
                  <a:moveTo>
                    <a:pt x="69" y="1"/>
                  </a:moveTo>
                  <a:cubicBezTo>
                    <a:pt x="47" y="1"/>
                    <a:pt x="47" y="184"/>
                    <a:pt x="24" y="480"/>
                  </a:cubicBezTo>
                  <a:cubicBezTo>
                    <a:pt x="24" y="800"/>
                    <a:pt x="1" y="1256"/>
                    <a:pt x="69" y="1781"/>
                  </a:cubicBezTo>
                  <a:cubicBezTo>
                    <a:pt x="115" y="2854"/>
                    <a:pt x="412" y="4269"/>
                    <a:pt x="868" y="5639"/>
                  </a:cubicBezTo>
                  <a:cubicBezTo>
                    <a:pt x="982" y="5981"/>
                    <a:pt x="1097" y="6324"/>
                    <a:pt x="1256" y="6643"/>
                  </a:cubicBezTo>
                  <a:cubicBezTo>
                    <a:pt x="1393" y="6963"/>
                    <a:pt x="1553" y="7282"/>
                    <a:pt x="1713" y="7579"/>
                  </a:cubicBezTo>
                  <a:cubicBezTo>
                    <a:pt x="1781" y="7739"/>
                    <a:pt x="1873" y="7876"/>
                    <a:pt x="1941" y="8013"/>
                  </a:cubicBezTo>
                  <a:cubicBezTo>
                    <a:pt x="2032" y="8150"/>
                    <a:pt x="2124" y="8287"/>
                    <a:pt x="2215" y="8423"/>
                  </a:cubicBezTo>
                  <a:cubicBezTo>
                    <a:pt x="2375" y="8675"/>
                    <a:pt x="2512" y="8926"/>
                    <a:pt x="2694" y="9131"/>
                  </a:cubicBezTo>
                  <a:cubicBezTo>
                    <a:pt x="2877" y="9359"/>
                    <a:pt x="3037" y="9542"/>
                    <a:pt x="3174" y="9724"/>
                  </a:cubicBezTo>
                  <a:cubicBezTo>
                    <a:pt x="3311" y="9884"/>
                    <a:pt x="3425" y="10044"/>
                    <a:pt x="3562" y="10158"/>
                  </a:cubicBezTo>
                  <a:cubicBezTo>
                    <a:pt x="3767" y="10364"/>
                    <a:pt x="3904" y="10501"/>
                    <a:pt x="3904" y="10501"/>
                  </a:cubicBezTo>
                  <a:cubicBezTo>
                    <a:pt x="3904" y="10501"/>
                    <a:pt x="4041" y="10615"/>
                    <a:pt x="4292" y="10820"/>
                  </a:cubicBezTo>
                  <a:cubicBezTo>
                    <a:pt x="4406" y="10934"/>
                    <a:pt x="4566" y="11048"/>
                    <a:pt x="4749" y="11185"/>
                  </a:cubicBezTo>
                  <a:cubicBezTo>
                    <a:pt x="4840" y="11231"/>
                    <a:pt x="4931" y="11322"/>
                    <a:pt x="5022" y="11391"/>
                  </a:cubicBezTo>
                  <a:cubicBezTo>
                    <a:pt x="5137" y="11459"/>
                    <a:pt x="5251" y="11528"/>
                    <a:pt x="5365" y="11596"/>
                  </a:cubicBezTo>
                  <a:cubicBezTo>
                    <a:pt x="6278" y="12190"/>
                    <a:pt x="7579" y="12852"/>
                    <a:pt x="8971" y="13240"/>
                  </a:cubicBezTo>
                  <a:cubicBezTo>
                    <a:pt x="10093" y="13589"/>
                    <a:pt x="11259" y="13746"/>
                    <a:pt x="12231" y="13746"/>
                  </a:cubicBezTo>
                  <a:cubicBezTo>
                    <a:pt x="12466" y="13746"/>
                    <a:pt x="12689" y="13737"/>
                    <a:pt x="12897" y="13719"/>
                  </a:cubicBezTo>
                  <a:cubicBezTo>
                    <a:pt x="13171" y="13696"/>
                    <a:pt x="13422" y="13650"/>
                    <a:pt x="13650" y="13628"/>
                  </a:cubicBezTo>
                  <a:cubicBezTo>
                    <a:pt x="13742" y="13605"/>
                    <a:pt x="13856" y="13582"/>
                    <a:pt x="13947" y="13559"/>
                  </a:cubicBezTo>
                  <a:cubicBezTo>
                    <a:pt x="14038" y="13536"/>
                    <a:pt x="14130" y="13513"/>
                    <a:pt x="14198" y="13491"/>
                  </a:cubicBezTo>
                  <a:cubicBezTo>
                    <a:pt x="14495" y="13399"/>
                    <a:pt x="14678" y="13354"/>
                    <a:pt x="14655" y="13331"/>
                  </a:cubicBezTo>
                  <a:cubicBezTo>
                    <a:pt x="14655" y="13326"/>
                    <a:pt x="14648" y="13324"/>
                    <a:pt x="14635" y="13324"/>
                  </a:cubicBezTo>
                  <a:cubicBezTo>
                    <a:pt x="14515" y="13324"/>
                    <a:pt x="13863" y="13493"/>
                    <a:pt x="12897" y="13513"/>
                  </a:cubicBezTo>
                  <a:cubicBezTo>
                    <a:pt x="12793" y="13518"/>
                    <a:pt x="12686" y="13520"/>
                    <a:pt x="12575" y="13520"/>
                  </a:cubicBezTo>
                  <a:cubicBezTo>
                    <a:pt x="11568" y="13520"/>
                    <a:pt x="10299" y="13331"/>
                    <a:pt x="9085" y="12920"/>
                  </a:cubicBezTo>
                  <a:cubicBezTo>
                    <a:pt x="7739" y="12486"/>
                    <a:pt x="6483" y="11802"/>
                    <a:pt x="5616" y="11208"/>
                  </a:cubicBezTo>
                  <a:cubicBezTo>
                    <a:pt x="5502" y="11140"/>
                    <a:pt x="5411" y="11071"/>
                    <a:pt x="5296" y="11003"/>
                  </a:cubicBezTo>
                  <a:cubicBezTo>
                    <a:pt x="5205" y="10934"/>
                    <a:pt x="5114" y="10866"/>
                    <a:pt x="5045" y="10797"/>
                  </a:cubicBezTo>
                  <a:cubicBezTo>
                    <a:pt x="4863" y="10660"/>
                    <a:pt x="4726" y="10546"/>
                    <a:pt x="4612" y="10455"/>
                  </a:cubicBezTo>
                  <a:cubicBezTo>
                    <a:pt x="4383" y="10249"/>
                    <a:pt x="4246" y="10135"/>
                    <a:pt x="4246" y="10135"/>
                  </a:cubicBezTo>
                  <a:cubicBezTo>
                    <a:pt x="4246" y="10135"/>
                    <a:pt x="4109" y="10021"/>
                    <a:pt x="3904" y="9793"/>
                  </a:cubicBezTo>
                  <a:cubicBezTo>
                    <a:pt x="3790" y="9702"/>
                    <a:pt x="3676" y="9565"/>
                    <a:pt x="3539" y="9405"/>
                  </a:cubicBezTo>
                  <a:cubicBezTo>
                    <a:pt x="3402" y="9245"/>
                    <a:pt x="3242" y="9063"/>
                    <a:pt x="3060" y="8857"/>
                  </a:cubicBezTo>
                  <a:cubicBezTo>
                    <a:pt x="2900" y="8675"/>
                    <a:pt x="2740" y="8423"/>
                    <a:pt x="2580" y="8172"/>
                  </a:cubicBezTo>
                  <a:cubicBezTo>
                    <a:pt x="2489" y="8058"/>
                    <a:pt x="2398" y="7921"/>
                    <a:pt x="2329" y="7784"/>
                  </a:cubicBezTo>
                  <a:cubicBezTo>
                    <a:pt x="2238" y="7670"/>
                    <a:pt x="2146" y="7533"/>
                    <a:pt x="2078" y="7373"/>
                  </a:cubicBezTo>
                  <a:cubicBezTo>
                    <a:pt x="1918" y="7077"/>
                    <a:pt x="1758" y="6780"/>
                    <a:pt x="1599" y="6483"/>
                  </a:cubicBezTo>
                  <a:cubicBezTo>
                    <a:pt x="1439" y="6164"/>
                    <a:pt x="1325" y="5844"/>
                    <a:pt x="1188" y="5525"/>
                  </a:cubicBezTo>
                  <a:cubicBezTo>
                    <a:pt x="709" y="4201"/>
                    <a:pt x="366" y="2808"/>
                    <a:pt x="275" y="1758"/>
                  </a:cubicBezTo>
                  <a:cubicBezTo>
                    <a:pt x="184" y="1233"/>
                    <a:pt x="161" y="800"/>
                    <a:pt x="138" y="480"/>
                  </a:cubicBezTo>
                  <a:cubicBezTo>
                    <a:pt x="115" y="184"/>
                    <a:pt x="92" y="1"/>
                    <a:pt x="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42"/>
            <p:cNvSpPr/>
            <p:nvPr/>
          </p:nvSpPr>
          <p:spPr>
            <a:xfrm>
              <a:off x="4797750" y="771375"/>
              <a:ext cx="224850" cy="155700"/>
            </a:xfrm>
            <a:custGeom>
              <a:avLst/>
              <a:gdLst/>
              <a:ahLst/>
              <a:cxnLst/>
              <a:rect l="l" t="t" r="r" b="b"/>
              <a:pathLst>
                <a:path w="8994" h="6228" extrusionOk="0">
                  <a:moveTo>
                    <a:pt x="6912" y="1"/>
                  </a:moveTo>
                  <a:cubicBezTo>
                    <a:pt x="1645" y="1"/>
                    <a:pt x="0" y="4972"/>
                    <a:pt x="0" y="4972"/>
                  </a:cubicBezTo>
                  <a:cubicBezTo>
                    <a:pt x="548" y="5383"/>
                    <a:pt x="2579" y="6228"/>
                    <a:pt x="2579" y="6228"/>
                  </a:cubicBezTo>
                  <a:cubicBezTo>
                    <a:pt x="2579" y="6228"/>
                    <a:pt x="1986" y="4287"/>
                    <a:pt x="3333" y="2507"/>
                  </a:cubicBezTo>
                  <a:cubicBezTo>
                    <a:pt x="4702" y="750"/>
                    <a:pt x="8149" y="909"/>
                    <a:pt x="8582" y="750"/>
                  </a:cubicBezTo>
                  <a:cubicBezTo>
                    <a:pt x="8993" y="567"/>
                    <a:pt x="8582" y="156"/>
                    <a:pt x="8582" y="156"/>
                  </a:cubicBezTo>
                  <a:cubicBezTo>
                    <a:pt x="7989" y="49"/>
                    <a:pt x="7433" y="1"/>
                    <a:pt x="69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42"/>
            <p:cNvSpPr/>
            <p:nvPr/>
          </p:nvSpPr>
          <p:spPr>
            <a:xfrm>
              <a:off x="4705875" y="825725"/>
              <a:ext cx="239100" cy="112325"/>
            </a:xfrm>
            <a:custGeom>
              <a:avLst/>
              <a:gdLst/>
              <a:ahLst/>
              <a:cxnLst/>
              <a:rect l="l" t="t" r="r" b="b"/>
              <a:pathLst>
                <a:path w="9564" h="4493" extrusionOk="0">
                  <a:moveTo>
                    <a:pt x="58" y="0"/>
                  </a:moveTo>
                  <a:cubicBezTo>
                    <a:pt x="35" y="0"/>
                    <a:pt x="23" y="5"/>
                    <a:pt x="23" y="14"/>
                  </a:cubicBezTo>
                  <a:cubicBezTo>
                    <a:pt x="0" y="36"/>
                    <a:pt x="320" y="173"/>
                    <a:pt x="753" y="447"/>
                  </a:cubicBezTo>
                  <a:cubicBezTo>
                    <a:pt x="1164" y="721"/>
                    <a:pt x="1712" y="1155"/>
                    <a:pt x="2214" y="1588"/>
                  </a:cubicBezTo>
                  <a:cubicBezTo>
                    <a:pt x="2739" y="2022"/>
                    <a:pt x="3264" y="2479"/>
                    <a:pt x="3675" y="2798"/>
                  </a:cubicBezTo>
                  <a:cubicBezTo>
                    <a:pt x="4086" y="3118"/>
                    <a:pt x="4383" y="3323"/>
                    <a:pt x="4383" y="3323"/>
                  </a:cubicBezTo>
                  <a:cubicBezTo>
                    <a:pt x="4383" y="3323"/>
                    <a:pt x="4657" y="3506"/>
                    <a:pt x="5136" y="3780"/>
                  </a:cubicBezTo>
                  <a:cubicBezTo>
                    <a:pt x="5592" y="4031"/>
                    <a:pt x="6231" y="4327"/>
                    <a:pt x="6962" y="4442"/>
                  </a:cubicBezTo>
                  <a:cubicBezTo>
                    <a:pt x="7144" y="4476"/>
                    <a:pt x="7327" y="4493"/>
                    <a:pt x="7504" y="4493"/>
                  </a:cubicBezTo>
                  <a:cubicBezTo>
                    <a:pt x="7681" y="4493"/>
                    <a:pt x="7852" y="4476"/>
                    <a:pt x="8012" y="4442"/>
                  </a:cubicBezTo>
                  <a:cubicBezTo>
                    <a:pt x="8354" y="4373"/>
                    <a:pt x="8651" y="4259"/>
                    <a:pt x="8879" y="4122"/>
                  </a:cubicBezTo>
                  <a:cubicBezTo>
                    <a:pt x="9336" y="3848"/>
                    <a:pt x="9564" y="3574"/>
                    <a:pt x="9541" y="3551"/>
                  </a:cubicBezTo>
                  <a:cubicBezTo>
                    <a:pt x="9539" y="3547"/>
                    <a:pt x="9535" y="3546"/>
                    <a:pt x="9529" y="3546"/>
                  </a:cubicBezTo>
                  <a:cubicBezTo>
                    <a:pt x="9469" y="3546"/>
                    <a:pt x="9204" y="3752"/>
                    <a:pt x="8788" y="3939"/>
                  </a:cubicBezTo>
                  <a:cubicBezTo>
                    <a:pt x="8560" y="4054"/>
                    <a:pt x="8286" y="4122"/>
                    <a:pt x="7989" y="4168"/>
                  </a:cubicBezTo>
                  <a:cubicBezTo>
                    <a:pt x="7909" y="4173"/>
                    <a:pt x="7829" y="4176"/>
                    <a:pt x="7749" y="4176"/>
                  </a:cubicBezTo>
                  <a:cubicBezTo>
                    <a:pt x="7510" y="4176"/>
                    <a:pt x="7270" y="4151"/>
                    <a:pt x="7030" y="4099"/>
                  </a:cubicBezTo>
                  <a:cubicBezTo>
                    <a:pt x="6391" y="3962"/>
                    <a:pt x="5775" y="3643"/>
                    <a:pt x="5364" y="3369"/>
                  </a:cubicBezTo>
                  <a:cubicBezTo>
                    <a:pt x="4930" y="3095"/>
                    <a:pt x="4657" y="2889"/>
                    <a:pt x="4657" y="2889"/>
                  </a:cubicBezTo>
                  <a:cubicBezTo>
                    <a:pt x="4657" y="2889"/>
                    <a:pt x="4383" y="2707"/>
                    <a:pt x="3972" y="2410"/>
                  </a:cubicBezTo>
                  <a:cubicBezTo>
                    <a:pt x="3538" y="2113"/>
                    <a:pt x="2990" y="1703"/>
                    <a:pt x="2442" y="1315"/>
                  </a:cubicBezTo>
                  <a:cubicBezTo>
                    <a:pt x="1895" y="904"/>
                    <a:pt x="1301" y="516"/>
                    <a:pt x="845" y="287"/>
                  </a:cubicBezTo>
                  <a:cubicBezTo>
                    <a:pt x="456" y="84"/>
                    <a:pt x="157" y="0"/>
                    <a:pt x="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42"/>
            <p:cNvSpPr/>
            <p:nvPr/>
          </p:nvSpPr>
          <p:spPr>
            <a:xfrm>
              <a:off x="4515850" y="1267475"/>
              <a:ext cx="58800" cy="63850"/>
            </a:xfrm>
            <a:custGeom>
              <a:avLst/>
              <a:gdLst/>
              <a:ahLst/>
              <a:cxnLst/>
              <a:rect l="l" t="t" r="r" b="b"/>
              <a:pathLst>
                <a:path w="2352" h="2554" extrusionOk="0">
                  <a:moveTo>
                    <a:pt x="456" y="1"/>
                  </a:moveTo>
                  <a:cubicBezTo>
                    <a:pt x="386" y="1"/>
                    <a:pt x="324" y="19"/>
                    <a:pt x="274" y="56"/>
                  </a:cubicBezTo>
                  <a:cubicBezTo>
                    <a:pt x="0" y="261"/>
                    <a:pt x="183" y="969"/>
                    <a:pt x="685" y="1654"/>
                  </a:cubicBezTo>
                  <a:cubicBezTo>
                    <a:pt x="1096" y="2195"/>
                    <a:pt x="1583" y="2553"/>
                    <a:pt x="1897" y="2553"/>
                  </a:cubicBezTo>
                  <a:cubicBezTo>
                    <a:pt x="1966" y="2553"/>
                    <a:pt x="2028" y="2536"/>
                    <a:pt x="2077" y="2498"/>
                  </a:cubicBezTo>
                  <a:cubicBezTo>
                    <a:pt x="2351" y="2293"/>
                    <a:pt x="2169" y="1585"/>
                    <a:pt x="1689" y="923"/>
                  </a:cubicBezTo>
                  <a:cubicBezTo>
                    <a:pt x="1278" y="363"/>
                    <a:pt x="775" y="1"/>
                    <a:pt x="4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42"/>
            <p:cNvSpPr/>
            <p:nvPr/>
          </p:nvSpPr>
          <p:spPr>
            <a:xfrm>
              <a:off x="4485025" y="1198350"/>
              <a:ext cx="31425" cy="53725"/>
            </a:xfrm>
            <a:custGeom>
              <a:avLst/>
              <a:gdLst/>
              <a:ahLst/>
              <a:cxnLst/>
              <a:rect l="l" t="t" r="r" b="b"/>
              <a:pathLst>
                <a:path w="1257" h="2149" extrusionOk="0">
                  <a:moveTo>
                    <a:pt x="342" y="1"/>
                  </a:moveTo>
                  <a:cubicBezTo>
                    <a:pt x="319" y="1"/>
                    <a:pt x="296" y="5"/>
                    <a:pt x="275" y="13"/>
                  </a:cubicBezTo>
                  <a:cubicBezTo>
                    <a:pt x="24" y="82"/>
                    <a:pt x="1" y="630"/>
                    <a:pt x="183" y="1223"/>
                  </a:cubicBezTo>
                  <a:cubicBezTo>
                    <a:pt x="370" y="1761"/>
                    <a:pt x="687" y="2149"/>
                    <a:pt x="915" y="2149"/>
                  </a:cubicBezTo>
                  <a:cubicBezTo>
                    <a:pt x="938" y="2149"/>
                    <a:pt x="961" y="2145"/>
                    <a:pt x="982" y="2136"/>
                  </a:cubicBezTo>
                  <a:cubicBezTo>
                    <a:pt x="1233" y="2068"/>
                    <a:pt x="1256" y="1520"/>
                    <a:pt x="1074" y="926"/>
                  </a:cubicBezTo>
                  <a:cubicBezTo>
                    <a:pt x="887" y="389"/>
                    <a:pt x="570" y="1"/>
                    <a:pt x="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42"/>
            <p:cNvSpPr/>
            <p:nvPr/>
          </p:nvSpPr>
          <p:spPr>
            <a:xfrm>
              <a:off x="4916425" y="949025"/>
              <a:ext cx="77625" cy="31975"/>
            </a:xfrm>
            <a:custGeom>
              <a:avLst/>
              <a:gdLst/>
              <a:ahLst/>
              <a:cxnLst/>
              <a:rect l="l" t="t" r="r" b="b"/>
              <a:pathLst>
                <a:path w="3105" h="1279" extrusionOk="0">
                  <a:moveTo>
                    <a:pt x="1963" y="1"/>
                  </a:moveTo>
                  <a:cubicBezTo>
                    <a:pt x="1811" y="1"/>
                    <a:pt x="1650" y="12"/>
                    <a:pt x="1484" y="35"/>
                  </a:cubicBezTo>
                  <a:cubicBezTo>
                    <a:pt x="640" y="126"/>
                    <a:pt x="1" y="491"/>
                    <a:pt x="46" y="833"/>
                  </a:cubicBezTo>
                  <a:cubicBezTo>
                    <a:pt x="83" y="1107"/>
                    <a:pt x="541" y="1278"/>
                    <a:pt x="1154" y="1278"/>
                  </a:cubicBezTo>
                  <a:cubicBezTo>
                    <a:pt x="1309" y="1278"/>
                    <a:pt x="1474" y="1267"/>
                    <a:pt x="1644" y="1244"/>
                  </a:cubicBezTo>
                  <a:cubicBezTo>
                    <a:pt x="2466" y="1153"/>
                    <a:pt x="3105" y="788"/>
                    <a:pt x="3059" y="445"/>
                  </a:cubicBezTo>
                  <a:cubicBezTo>
                    <a:pt x="3023" y="172"/>
                    <a:pt x="2565" y="1"/>
                    <a:pt x="1963"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42"/>
            <p:cNvSpPr/>
            <p:nvPr/>
          </p:nvSpPr>
          <p:spPr>
            <a:xfrm>
              <a:off x="4839975" y="955600"/>
              <a:ext cx="57650" cy="24525"/>
            </a:xfrm>
            <a:custGeom>
              <a:avLst/>
              <a:gdLst/>
              <a:ahLst/>
              <a:cxnLst/>
              <a:rect l="l" t="t" r="r" b="b"/>
              <a:pathLst>
                <a:path w="2306" h="981" extrusionOk="0">
                  <a:moveTo>
                    <a:pt x="764" y="1"/>
                  </a:moveTo>
                  <a:cubicBezTo>
                    <a:pt x="369" y="1"/>
                    <a:pt x="79" y="107"/>
                    <a:pt x="46" y="274"/>
                  </a:cubicBezTo>
                  <a:cubicBezTo>
                    <a:pt x="0" y="525"/>
                    <a:pt x="457" y="822"/>
                    <a:pt x="1073" y="936"/>
                  </a:cubicBezTo>
                  <a:cubicBezTo>
                    <a:pt x="1232" y="966"/>
                    <a:pt x="1388" y="980"/>
                    <a:pt x="1531" y="980"/>
                  </a:cubicBezTo>
                  <a:cubicBezTo>
                    <a:pt x="1924" y="980"/>
                    <a:pt x="2226" y="875"/>
                    <a:pt x="2260" y="707"/>
                  </a:cubicBezTo>
                  <a:cubicBezTo>
                    <a:pt x="2305" y="456"/>
                    <a:pt x="1849" y="160"/>
                    <a:pt x="1233" y="45"/>
                  </a:cubicBezTo>
                  <a:cubicBezTo>
                    <a:pt x="1068" y="15"/>
                    <a:pt x="909" y="1"/>
                    <a:pt x="764" y="1"/>
                  </a:cubicBezTo>
                  <a:close/>
                </a:path>
              </a:pathLst>
            </a:custGeom>
            <a:solidFill>
              <a:srgbClr val="FFFFFF">
                <a:alpha val="19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2" name="Google Shape;1692;p42"/>
          <p:cNvGrpSpPr/>
          <p:nvPr/>
        </p:nvGrpSpPr>
        <p:grpSpPr>
          <a:xfrm>
            <a:off x="6882474" y="508839"/>
            <a:ext cx="922806" cy="770399"/>
            <a:chOff x="191638" y="280100"/>
            <a:chExt cx="813475" cy="679125"/>
          </a:xfrm>
        </p:grpSpPr>
        <p:sp>
          <p:nvSpPr>
            <p:cNvPr id="1693" name="Google Shape;1693;p42"/>
            <p:cNvSpPr/>
            <p:nvPr/>
          </p:nvSpPr>
          <p:spPr>
            <a:xfrm>
              <a:off x="191638" y="280100"/>
              <a:ext cx="813475" cy="679125"/>
            </a:xfrm>
            <a:custGeom>
              <a:avLst/>
              <a:gdLst/>
              <a:ahLst/>
              <a:cxnLst/>
              <a:rect l="l" t="t" r="r" b="b"/>
              <a:pathLst>
                <a:path w="32539" h="27165" extrusionOk="0">
                  <a:moveTo>
                    <a:pt x="6112" y="1"/>
                  </a:moveTo>
                  <a:cubicBezTo>
                    <a:pt x="5418" y="1"/>
                    <a:pt x="4725" y="160"/>
                    <a:pt x="4031" y="463"/>
                  </a:cubicBezTo>
                  <a:cubicBezTo>
                    <a:pt x="3945" y="492"/>
                    <a:pt x="3858" y="536"/>
                    <a:pt x="3786" y="564"/>
                  </a:cubicBezTo>
                  <a:cubicBezTo>
                    <a:pt x="2919" y="955"/>
                    <a:pt x="2269" y="1518"/>
                    <a:pt x="1878" y="1923"/>
                  </a:cubicBezTo>
                  <a:cubicBezTo>
                    <a:pt x="1676" y="2125"/>
                    <a:pt x="1517" y="2313"/>
                    <a:pt x="1430" y="2428"/>
                  </a:cubicBezTo>
                  <a:cubicBezTo>
                    <a:pt x="1402" y="2457"/>
                    <a:pt x="1387" y="2472"/>
                    <a:pt x="1373" y="2486"/>
                  </a:cubicBezTo>
                  <a:lnTo>
                    <a:pt x="1272" y="2631"/>
                  </a:lnTo>
                  <a:cubicBezTo>
                    <a:pt x="1228" y="2688"/>
                    <a:pt x="1185" y="2746"/>
                    <a:pt x="1156" y="2790"/>
                  </a:cubicBezTo>
                  <a:cubicBezTo>
                    <a:pt x="1156" y="2790"/>
                    <a:pt x="1026" y="2992"/>
                    <a:pt x="1026" y="3006"/>
                  </a:cubicBezTo>
                  <a:cubicBezTo>
                    <a:pt x="954" y="3107"/>
                    <a:pt x="838" y="3324"/>
                    <a:pt x="708" y="3584"/>
                  </a:cubicBezTo>
                  <a:cubicBezTo>
                    <a:pt x="564" y="3873"/>
                    <a:pt x="434" y="4177"/>
                    <a:pt x="332" y="4466"/>
                  </a:cubicBezTo>
                  <a:cubicBezTo>
                    <a:pt x="188" y="4885"/>
                    <a:pt x="87" y="5347"/>
                    <a:pt x="29" y="5795"/>
                  </a:cubicBezTo>
                  <a:cubicBezTo>
                    <a:pt x="0" y="6069"/>
                    <a:pt x="0" y="6358"/>
                    <a:pt x="15" y="6676"/>
                  </a:cubicBezTo>
                  <a:cubicBezTo>
                    <a:pt x="15" y="6734"/>
                    <a:pt x="15" y="6777"/>
                    <a:pt x="15" y="6821"/>
                  </a:cubicBezTo>
                  <a:cubicBezTo>
                    <a:pt x="15" y="6879"/>
                    <a:pt x="15" y="6922"/>
                    <a:pt x="29" y="6994"/>
                  </a:cubicBezTo>
                  <a:cubicBezTo>
                    <a:pt x="29" y="7095"/>
                    <a:pt x="43" y="7196"/>
                    <a:pt x="58" y="7283"/>
                  </a:cubicBezTo>
                  <a:cubicBezTo>
                    <a:pt x="58" y="7355"/>
                    <a:pt x="72" y="7413"/>
                    <a:pt x="72" y="7471"/>
                  </a:cubicBezTo>
                  <a:cubicBezTo>
                    <a:pt x="101" y="7572"/>
                    <a:pt x="116" y="7688"/>
                    <a:pt x="145" y="7774"/>
                  </a:cubicBezTo>
                  <a:cubicBezTo>
                    <a:pt x="159" y="7832"/>
                    <a:pt x="159" y="7890"/>
                    <a:pt x="173" y="7933"/>
                  </a:cubicBezTo>
                  <a:cubicBezTo>
                    <a:pt x="217" y="8092"/>
                    <a:pt x="275" y="8251"/>
                    <a:pt x="318" y="8381"/>
                  </a:cubicBezTo>
                  <a:cubicBezTo>
                    <a:pt x="347" y="8439"/>
                    <a:pt x="361" y="8482"/>
                    <a:pt x="376" y="8526"/>
                  </a:cubicBezTo>
                  <a:cubicBezTo>
                    <a:pt x="434" y="8641"/>
                    <a:pt x="477" y="8742"/>
                    <a:pt x="520" y="8844"/>
                  </a:cubicBezTo>
                  <a:cubicBezTo>
                    <a:pt x="549" y="8901"/>
                    <a:pt x="578" y="8945"/>
                    <a:pt x="621" y="9003"/>
                  </a:cubicBezTo>
                  <a:cubicBezTo>
                    <a:pt x="679" y="9104"/>
                    <a:pt x="737" y="9205"/>
                    <a:pt x="795" y="9291"/>
                  </a:cubicBezTo>
                  <a:cubicBezTo>
                    <a:pt x="838" y="9349"/>
                    <a:pt x="867" y="9407"/>
                    <a:pt x="910" y="9450"/>
                  </a:cubicBezTo>
                  <a:cubicBezTo>
                    <a:pt x="954" y="9523"/>
                    <a:pt x="1011" y="9580"/>
                    <a:pt x="1055" y="9638"/>
                  </a:cubicBezTo>
                  <a:lnTo>
                    <a:pt x="1084" y="9682"/>
                  </a:lnTo>
                  <a:cubicBezTo>
                    <a:pt x="1127" y="9725"/>
                    <a:pt x="1170" y="9783"/>
                    <a:pt x="1214" y="9826"/>
                  </a:cubicBezTo>
                  <a:cubicBezTo>
                    <a:pt x="1329" y="9942"/>
                    <a:pt x="1532" y="10144"/>
                    <a:pt x="1821" y="10332"/>
                  </a:cubicBezTo>
                  <a:cubicBezTo>
                    <a:pt x="1835" y="10346"/>
                    <a:pt x="1850" y="10361"/>
                    <a:pt x="1878" y="10375"/>
                  </a:cubicBezTo>
                  <a:lnTo>
                    <a:pt x="2442" y="10823"/>
                  </a:lnTo>
                  <a:cubicBezTo>
                    <a:pt x="2500" y="10866"/>
                    <a:pt x="2543" y="10910"/>
                    <a:pt x="2601" y="10953"/>
                  </a:cubicBezTo>
                  <a:cubicBezTo>
                    <a:pt x="2659" y="10996"/>
                    <a:pt x="2731" y="11040"/>
                    <a:pt x="2789" y="11083"/>
                  </a:cubicBezTo>
                  <a:cubicBezTo>
                    <a:pt x="2832" y="11126"/>
                    <a:pt x="2890" y="11170"/>
                    <a:pt x="2948" y="11213"/>
                  </a:cubicBezTo>
                  <a:cubicBezTo>
                    <a:pt x="3005" y="11271"/>
                    <a:pt x="3078" y="11314"/>
                    <a:pt x="3135" y="11358"/>
                  </a:cubicBezTo>
                  <a:lnTo>
                    <a:pt x="4002" y="12022"/>
                  </a:lnTo>
                  <a:cubicBezTo>
                    <a:pt x="4118" y="12123"/>
                    <a:pt x="4262" y="12253"/>
                    <a:pt x="4450" y="12369"/>
                  </a:cubicBezTo>
                  <a:lnTo>
                    <a:pt x="21081" y="25286"/>
                  </a:lnTo>
                  <a:cubicBezTo>
                    <a:pt x="21370" y="25546"/>
                    <a:pt x="21948" y="25994"/>
                    <a:pt x="22815" y="25994"/>
                  </a:cubicBezTo>
                  <a:cubicBezTo>
                    <a:pt x="22887" y="25994"/>
                    <a:pt x="22973" y="25994"/>
                    <a:pt x="23046" y="25980"/>
                  </a:cubicBezTo>
                  <a:lnTo>
                    <a:pt x="29288" y="27063"/>
                  </a:lnTo>
                  <a:cubicBezTo>
                    <a:pt x="29504" y="27136"/>
                    <a:pt x="29735" y="27165"/>
                    <a:pt x="29967" y="27165"/>
                  </a:cubicBezTo>
                  <a:cubicBezTo>
                    <a:pt x="30689" y="27165"/>
                    <a:pt x="31397" y="26832"/>
                    <a:pt x="31859" y="26225"/>
                  </a:cubicBezTo>
                  <a:cubicBezTo>
                    <a:pt x="31874" y="26225"/>
                    <a:pt x="31888" y="26196"/>
                    <a:pt x="31888" y="26196"/>
                  </a:cubicBezTo>
                  <a:cubicBezTo>
                    <a:pt x="32437" y="25489"/>
                    <a:pt x="32538" y="24520"/>
                    <a:pt x="32148" y="23711"/>
                  </a:cubicBezTo>
                  <a:lnTo>
                    <a:pt x="31672" y="22700"/>
                  </a:lnTo>
                  <a:lnTo>
                    <a:pt x="30602" y="20316"/>
                  </a:lnTo>
                  <a:lnTo>
                    <a:pt x="29042" y="16935"/>
                  </a:lnTo>
                  <a:cubicBezTo>
                    <a:pt x="28868" y="16559"/>
                    <a:pt x="28623" y="16241"/>
                    <a:pt x="28305" y="15981"/>
                  </a:cubicBezTo>
                  <a:lnTo>
                    <a:pt x="28276" y="15967"/>
                  </a:lnTo>
                  <a:cubicBezTo>
                    <a:pt x="27467" y="15331"/>
                    <a:pt x="26643" y="14681"/>
                    <a:pt x="25820" y="14045"/>
                  </a:cubicBezTo>
                  <a:cubicBezTo>
                    <a:pt x="25820" y="14045"/>
                    <a:pt x="22786" y="11676"/>
                    <a:pt x="22497" y="11444"/>
                  </a:cubicBezTo>
                  <a:cubicBezTo>
                    <a:pt x="21962" y="11025"/>
                    <a:pt x="21427" y="10621"/>
                    <a:pt x="20907" y="10216"/>
                  </a:cubicBezTo>
                  <a:lnTo>
                    <a:pt x="15966" y="6402"/>
                  </a:lnTo>
                  <a:lnTo>
                    <a:pt x="12888" y="4047"/>
                  </a:lnTo>
                  <a:cubicBezTo>
                    <a:pt x="12253" y="3570"/>
                    <a:pt x="11617" y="3093"/>
                    <a:pt x="10996" y="2616"/>
                  </a:cubicBezTo>
                  <a:lnTo>
                    <a:pt x="9883" y="1778"/>
                  </a:lnTo>
                  <a:lnTo>
                    <a:pt x="8669" y="839"/>
                  </a:lnTo>
                  <a:cubicBezTo>
                    <a:pt x="8611" y="796"/>
                    <a:pt x="8539" y="752"/>
                    <a:pt x="8481" y="709"/>
                  </a:cubicBezTo>
                  <a:cubicBezTo>
                    <a:pt x="7788" y="247"/>
                    <a:pt x="6979" y="1"/>
                    <a:pt x="6112" y="1"/>
                  </a:cubicBezTo>
                  <a:close/>
                </a:path>
              </a:pathLst>
            </a:custGeom>
            <a:solidFill>
              <a:schemeClr val="accent5"/>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42"/>
            <p:cNvSpPr/>
            <p:nvPr/>
          </p:nvSpPr>
          <p:spPr>
            <a:xfrm>
              <a:off x="244363" y="340225"/>
              <a:ext cx="696450" cy="558325"/>
            </a:xfrm>
            <a:custGeom>
              <a:avLst/>
              <a:gdLst/>
              <a:ahLst/>
              <a:cxnLst/>
              <a:rect l="l" t="t" r="r" b="b"/>
              <a:pathLst>
                <a:path w="27858" h="22333" extrusionOk="0">
                  <a:moveTo>
                    <a:pt x="4013" y="1"/>
                  </a:moveTo>
                  <a:cubicBezTo>
                    <a:pt x="3073" y="1"/>
                    <a:pt x="1983" y="617"/>
                    <a:pt x="1200" y="1685"/>
                  </a:cubicBezTo>
                  <a:cubicBezTo>
                    <a:pt x="73" y="3231"/>
                    <a:pt x="1" y="5124"/>
                    <a:pt x="1041" y="5918"/>
                  </a:cubicBezTo>
                  <a:cubicBezTo>
                    <a:pt x="1084" y="5947"/>
                    <a:pt x="1128" y="5991"/>
                    <a:pt x="1171" y="6020"/>
                  </a:cubicBezTo>
                  <a:lnTo>
                    <a:pt x="20590" y="21075"/>
                  </a:lnTo>
                  <a:lnTo>
                    <a:pt x="27858" y="22332"/>
                  </a:lnTo>
                  <a:lnTo>
                    <a:pt x="24636" y="15512"/>
                  </a:lnTo>
                  <a:lnTo>
                    <a:pt x="5087" y="341"/>
                  </a:lnTo>
                  <a:cubicBezTo>
                    <a:pt x="4778" y="110"/>
                    <a:pt x="4409" y="1"/>
                    <a:pt x="4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42"/>
            <p:cNvSpPr/>
            <p:nvPr/>
          </p:nvSpPr>
          <p:spPr>
            <a:xfrm>
              <a:off x="893838" y="821225"/>
              <a:ext cx="46975" cy="77325"/>
            </a:xfrm>
            <a:custGeom>
              <a:avLst/>
              <a:gdLst/>
              <a:ahLst/>
              <a:cxnLst/>
              <a:rect l="l" t="t" r="r" b="b"/>
              <a:pathLst>
                <a:path w="1879" h="3093" extrusionOk="0">
                  <a:moveTo>
                    <a:pt x="419" y="0"/>
                  </a:moveTo>
                  <a:cubicBezTo>
                    <a:pt x="636" y="1012"/>
                    <a:pt x="506" y="1994"/>
                    <a:pt x="0" y="2774"/>
                  </a:cubicBezTo>
                  <a:lnTo>
                    <a:pt x="1879" y="3092"/>
                  </a:lnTo>
                  <a:lnTo>
                    <a:pt x="419" y="0"/>
                  </a:ln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42"/>
            <p:cNvSpPr/>
            <p:nvPr/>
          </p:nvSpPr>
          <p:spPr>
            <a:xfrm>
              <a:off x="261713" y="370575"/>
              <a:ext cx="679100" cy="528325"/>
            </a:xfrm>
            <a:custGeom>
              <a:avLst/>
              <a:gdLst/>
              <a:ahLst/>
              <a:cxnLst/>
              <a:rect l="l" t="t" r="r" b="b"/>
              <a:pathLst>
                <a:path w="27164" h="21133" extrusionOk="0">
                  <a:moveTo>
                    <a:pt x="1567" y="1"/>
                  </a:moveTo>
                  <a:cubicBezTo>
                    <a:pt x="1120" y="1"/>
                    <a:pt x="736" y="155"/>
                    <a:pt x="506" y="471"/>
                  </a:cubicBezTo>
                  <a:cubicBezTo>
                    <a:pt x="0" y="1179"/>
                    <a:pt x="419" y="2393"/>
                    <a:pt x="1445" y="3187"/>
                  </a:cubicBezTo>
                  <a:cubicBezTo>
                    <a:pt x="1488" y="3231"/>
                    <a:pt x="1532" y="3260"/>
                    <a:pt x="1575" y="3288"/>
                  </a:cubicBezTo>
                  <a:lnTo>
                    <a:pt x="19578" y="17260"/>
                  </a:lnTo>
                  <a:lnTo>
                    <a:pt x="27164" y="21133"/>
                  </a:lnTo>
                  <a:lnTo>
                    <a:pt x="27164" y="21133"/>
                  </a:lnTo>
                  <a:lnTo>
                    <a:pt x="21427" y="14732"/>
                  </a:lnTo>
                  <a:lnTo>
                    <a:pt x="3280" y="644"/>
                  </a:lnTo>
                  <a:cubicBezTo>
                    <a:pt x="2722" y="220"/>
                    <a:pt x="2100" y="1"/>
                    <a:pt x="15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42"/>
            <p:cNvSpPr/>
            <p:nvPr/>
          </p:nvSpPr>
          <p:spPr>
            <a:xfrm>
              <a:off x="276163" y="364725"/>
              <a:ext cx="195425" cy="198600"/>
            </a:xfrm>
            <a:custGeom>
              <a:avLst/>
              <a:gdLst/>
              <a:ahLst/>
              <a:cxnLst/>
              <a:rect l="l" t="t" r="r" b="b"/>
              <a:pathLst>
                <a:path w="7817" h="7944" extrusionOk="0">
                  <a:moveTo>
                    <a:pt x="3991" y="0"/>
                  </a:moveTo>
                  <a:cubicBezTo>
                    <a:pt x="3052" y="0"/>
                    <a:pt x="1966" y="613"/>
                    <a:pt x="1185" y="1687"/>
                  </a:cubicBezTo>
                  <a:cubicBezTo>
                    <a:pt x="72" y="3219"/>
                    <a:pt x="0" y="5126"/>
                    <a:pt x="1026" y="5921"/>
                  </a:cubicBezTo>
                  <a:cubicBezTo>
                    <a:pt x="1069" y="5950"/>
                    <a:pt x="1113" y="5979"/>
                    <a:pt x="1156" y="6008"/>
                  </a:cubicBezTo>
                  <a:lnTo>
                    <a:pt x="3656" y="7944"/>
                  </a:lnTo>
                  <a:cubicBezTo>
                    <a:pt x="2745" y="7091"/>
                    <a:pt x="2861" y="5285"/>
                    <a:pt x="3930" y="3811"/>
                  </a:cubicBezTo>
                  <a:cubicBezTo>
                    <a:pt x="4713" y="2744"/>
                    <a:pt x="5803" y="2127"/>
                    <a:pt x="6743" y="2127"/>
                  </a:cubicBezTo>
                  <a:cubicBezTo>
                    <a:pt x="7139" y="2127"/>
                    <a:pt x="7508" y="2236"/>
                    <a:pt x="7817" y="2468"/>
                  </a:cubicBezTo>
                  <a:lnTo>
                    <a:pt x="5072" y="344"/>
                  </a:lnTo>
                  <a:cubicBezTo>
                    <a:pt x="4761" y="111"/>
                    <a:pt x="4389" y="0"/>
                    <a:pt x="3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42"/>
            <p:cNvSpPr/>
            <p:nvPr/>
          </p:nvSpPr>
          <p:spPr>
            <a:xfrm>
              <a:off x="267838" y="358575"/>
              <a:ext cx="195800" cy="198625"/>
            </a:xfrm>
            <a:custGeom>
              <a:avLst/>
              <a:gdLst/>
              <a:ahLst/>
              <a:cxnLst/>
              <a:rect l="l" t="t" r="r" b="b"/>
              <a:pathLst>
                <a:path w="7832" h="7945" extrusionOk="0">
                  <a:moveTo>
                    <a:pt x="4006" y="1"/>
                  </a:moveTo>
                  <a:cubicBezTo>
                    <a:pt x="3067" y="1"/>
                    <a:pt x="1981" y="613"/>
                    <a:pt x="1200" y="1688"/>
                  </a:cubicBezTo>
                  <a:cubicBezTo>
                    <a:pt x="73" y="3219"/>
                    <a:pt x="1" y="5112"/>
                    <a:pt x="1041" y="5921"/>
                  </a:cubicBezTo>
                  <a:cubicBezTo>
                    <a:pt x="1084" y="5950"/>
                    <a:pt x="1128" y="5979"/>
                    <a:pt x="1171" y="6008"/>
                  </a:cubicBezTo>
                  <a:lnTo>
                    <a:pt x="3656" y="7944"/>
                  </a:lnTo>
                  <a:cubicBezTo>
                    <a:pt x="2760" y="7092"/>
                    <a:pt x="2862" y="5286"/>
                    <a:pt x="3945" y="3812"/>
                  </a:cubicBezTo>
                  <a:cubicBezTo>
                    <a:pt x="4726" y="2737"/>
                    <a:pt x="5813" y="2125"/>
                    <a:pt x="6746" y="2125"/>
                  </a:cubicBezTo>
                  <a:cubicBezTo>
                    <a:pt x="7143" y="2125"/>
                    <a:pt x="7511" y="2235"/>
                    <a:pt x="7817" y="2468"/>
                  </a:cubicBezTo>
                  <a:lnTo>
                    <a:pt x="7832" y="2468"/>
                  </a:lnTo>
                  <a:lnTo>
                    <a:pt x="5087" y="344"/>
                  </a:lnTo>
                  <a:cubicBezTo>
                    <a:pt x="4776" y="111"/>
                    <a:pt x="4404" y="1"/>
                    <a:pt x="4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42"/>
            <p:cNvSpPr/>
            <p:nvPr/>
          </p:nvSpPr>
          <p:spPr>
            <a:xfrm>
              <a:off x="726938" y="714450"/>
              <a:ext cx="153200" cy="160250"/>
            </a:xfrm>
            <a:custGeom>
              <a:avLst/>
              <a:gdLst/>
              <a:ahLst/>
              <a:cxnLst/>
              <a:rect l="l" t="t" r="r" b="b"/>
              <a:pathLst>
                <a:path w="6128" h="6410" extrusionOk="0">
                  <a:moveTo>
                    <a:pt x="4002" y="0"/>
                  </a:moveTo>
                  <a:cubicBezTo>
                    <a:pt x="3065" y="0"/>
                    <a:pt x="1979" y="617"/>
                    <a:pt x="1186" y="1685"/>
                  </a:cubicBezTo>
                  <a:cubicBezTo>
                    <a:pt x="117" y="3159"/>
                    <a:pt x="1" y="4965"/>
                    <a:pt x="911" y="5817"/>
                  </a:cubicBezTo>
                  <a:lnTo>
                    <a:pt x="1157" y="6019"/>
                  </a:lnTo>
                  <a:lnTo>
                    <a:pt x="1287" y="6106"/>
                  </a:lnTo>
                  <a:lnTo>
                    <a:pt x="3050" y="6410"/>
                  </a:lnTo>
                  <a:cubicBezTo>
                    <a:pt x="3021" y="5600"/>
                    <a:pt x="3324" y="4661"/>
                    <a:pt x="3931" y="3823"/>
                  </a:cubicBezTo>
                  <a:cubicBezTo>
                    <a:pt x="4552" y="2971"/>
                    <a:pt x="5361" y="2422"/>
                    <a:pt x="6127" y="2219"/>
                  </a:cubicBezTo>
                  <a:lnTo>
                    <a:pt x="5333" y="543"/>
                  </a:lnTo>
                  <a:lnTo>
                    <a:pt x="5072" y="341"/>
                  </a:lnTo>
                  <a:cubicBezTo>
                    <a:pt x="4764" y="110"/>
                    <a:pt x="4396" y="0"/>
                    <a:pt x="4002"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42"/>
            <p:cNvSpPr/>
            <p:nvPr/>
          </p:nvSpPr>
          <p:spPr>
            <a:xfrm>
              <a:off x="740313" y="724825"/>
              <a:ext cx="200500" cy="173725"/>
            </a:xfrm>
            <a:custGeom>
              <a:avLst/>
              <a:gdLst/>
              <a:ahLst/>
              <a:cxnLst/>
              <a:rect l="l" t="t" r="r" b="b"/>
              <a:pathLst>
                <a:path w="8020" h="6949" extrusionOk="0">
                  <a:moveTo>
                    <a:pt x="3977" y="0"/>
                  </a:moveTo>
                  <a:cubicBezTo>
                    <a:pt x="3044" y="0"/>
                    <a:pt x="1959" y="611"/>
                    <a:pt x="1185" y="1689"/>
                  </a:cubicBezTo>
                  <a:cubicBezTo>
                    <a:pt x="145" y="3090"/>
                    <a:pt x="1" y="4810"/>
                    <a:pt x="795" y="5706"/>
                  </a:cubicBezTo>
                  <a:lnTo>
                    <a:pt x="8020" y="6948"/>
                  </a:lnTo>
                  <a:lnTo>
                    <a:pt x="8020" y="6948"/>
                  </a:lnTo>
                  <a:lnTo>
                    <a:pt x="4826" y="201"/>
                  </a:lnTo>
                  <a:cubicBezTo>
                    <a:pt x="4570" y="65"/>
                    <a:pt x="4282" y="0"/>
                    <a:pt x="3977" y="0"/>
                  </a:cubicBezTo>
                  <a:close/>
                </a:path>
              </a:pathLst>
            </a:custGeom>
            <a:solidFill>
              <a:srgbClr val="FFE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42"/>
            <p:cNvSpPr/>
            <p:nvPr/>
          </p:nvSpPr>
          <p:spPr>
            <a:xfrm>
              <a:off x="740313" y="724825"/>
              <a:ext cx="200500" cy="173725"/>
            </a:xfrm>
            <a:custGeom>
              <a:avLst/>
              <a:gdLst/>
              <a:ahLst/>
              <a:cxnLst/>
              <a:rect l="l" t="t" r="r" b="b"/>
              <a:pathLst>
                <a:path w="8020" h="6949" extrusionOk="0">
                  <a:moveTo>
                    <a:pt x="3977" y="0"/>
                  </a:moveTo>
                  <a:cubicBezTo>
                    <a:pt x="3044" y="0"/>
                    <a:pt x="1959" y="611"/>
                    <a:pt x="1185" y="1689"/>
                  </a:cubicBezTo>
                  <a:cubicBezTo>
                    <a:pt x="145" y="3090"/>
                    <a:pt x="1" y="4810"/>
                    <a:pt x="795" y="5706"/>
                  </a:cubicBezTo>
                  <a:lnTo>
                    <a:pt x="8020" y="6948"/>
                  </a:lnTo>
                  <a:lnTo>
                    <a:pt x="8020" y="6948"/>
                  </a:lnTo>
                  <a:lnTo>
                    <a:pt x="4826" y="201"/>
                  </a:lnTo>
                  <a:cubicBezTo>
                    <a:pt x="4570" y="65"/>
                    <a:pt x="4282" y="0"/>
                    <a:pt x="39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42"/>
            <p:cNvSpPr/>
            <p:nvPr/>
          </p:nvSpPr>
          <p:spPr>
            <a:xfrm>
              <a:off x="857713" y="821225"/>
              <a:ext cx="83100" cy="77325"/>
            </a:xfrm>
            <a:custGeom>
              <a:avLst/>
              <a:gdLst/>
              <a:ahLst/>
              <a:cxnLst/>
              <a:rect l="l" t="t" r="r" b="b"/>
              <a:pathLst>
                <a:path w="3324" h="3093" extrusionOk="0">
                  <a:moveTo>
                    <a:pt x="1864" y="0"/>
                  </a:moveTo>
                  <a:cubicBezTo>
                    <a:pt x="1301" y="159"/>
                    <a:pt x="795" y="448"/>
                    <a:pt x="448" y="910"/>
                  </a:cubicBezTo>
                  <a:cubicBezTo>
                    <a:pt x="130" y="1358"/>
                    <a:pt x="0" y="1922"/>
                    <a:pt x="0" y="2514"/>
                  </a:cubicBezTo>
                  <a:lnTo>
                    <a:pt x="3324" y="3092"/>
                  </a:lnTo>
                  <a:lnTo>
                    <a:pt x="3324" y="3092"/>
                  </a:lnTo>
                  <a:lnTo>
                    <a:pt x="18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42"/>
            <p:cNvSpPr/>
            <p:nvPr/>
          </p:nvSpPr>
          <p:spPr>
            <a:xfrm>
              <a:off x="751863" y="739225"/>
              <a:ext cx="188600" cy="159325"/>
            </a:xfrm>
            <a:custGeom>
              <a:avLst/>
              <a:gdLst/>
              <a:ahLst/>
              <a:cxnLst/>
              <a:rect l="l" t="t" r="r" b="b"/>
              <a:pathLst>
                <a:path w="7544" h="6373" extrusionOk="0">
                  <a:moveTo>
                    <a:pt x="1850" y="0"/>
                  </a:moveTo>
                  <a:cubicBezTo>
                    <a:pt x="1431" y="275"/>
                    <a:pt x="1056" y="650"/>
                    <a:pt x="723" y="1113"/>
                  </a:cubicBezTo>
                  <a:cubicBezTo>
                    <a:pt x="391" y="1561"/>
                    <a:pt x="145" y="2038"/>
                    <a:pt x="1" y="2529"/>
                  </a:cubicBezTo>
                  <a:lnTo>
                    <a:pt x="7514" y="6372"/>
                  </a:lnTo>
                  <a:lnTo>
                    <a:pt x="7543" y="6372"/>
                  </a:lnTo>
                  <a:lnTo>
                    <a:pt x="1850" y="0"/>
                  </a:ln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42"/>
            <p:cNvSpPr/>
            <p:nvPr/>
          </p:nvSpPr>
          <p:spPr>
            <a:xfrm>
              <a:off x="280838" y="375100"/>
              <a:ext cx="113825" cy="114175"/>
            </a:xfrm>
            <a:custGeom>
              <a:avLst/>
              <a:gdLst/>
              <a:ahLst/>
              <a:cxnLst/>
              <a:rect l="l" t="t" r="r" b="b"/>
              <a:pathLst>
                <a:path w="4553" h="4567" extrusionOk="0">
                  <a:moveTo>
                    <a:pt x="1691" y="1"/>
                  </a:moveTo>
                  <a:cubicBezTo>
                    <a:pt x="1330" y="261"/>
                    <a:pt x="983" y="608"/>
                    <a:pt x="680" y="1027"/>
                  </a:cubicBezTo>
                  <a:cubicBezTo>
                    <a:pt x="377" y="1431"/>
                    <a:pt x="145" y="1865"/>
                    <a:pt x="1" y="2313"/>
                  </a:cubicBezTo>
                  <a:cubicBezTo>
                    <a:pt x="189" y="2558"/>
                    <a:pt x="420" y="2804"/>
                    <a:pt x="680" y="3006"/>
                  </a:cubicBezTo>
                  <a:cubicBezTo>
                    <a:pt x="723" y="3050"/>
                    <a:pt x="767" y="3079"/>
                    <a:pt x="810" y="3107"/>
                  </a:cubicBezTo>
                  <a:lnTo>
                    <a:pt x="2703" y="4567"/>
                  </a:lnTo>
                  <a:cubicBezTo>
                    <a:pt x="2847" y="4090"/>
                    <a:pt x="3093" y="3599"/>
                    <a:pt x="3425" y="3151"/>
                  </a:cubicBezTo>
                  <a:cubicBezTo>
                    <a:pt x="3758" y="2688"/>
                    <a:pt x="4148" y="2327"/>
                    <a:pt x="4552" y="2038"/>
                  </a:cubicBezTo>
                  <a:lnTo>
                    <a:pt x="2515" y="463"/>
                  </a:lnTo>
                  <a:cubicBezTo>
                    <a:pt x="2255" y="261"/>
                    <a:pt x="1966" y="102"/>
                    <a:pt x="16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42"/>
            <p:cNvSpPr/>
            <p:nvPr/>
          </p:nvSpPr>
          <p:spPr>
            <a:xfrm>
              <a:off x="244363" y="340225"/>
              <a:ext cx="195800" cy="198550"/>
            </a:xfrm>
            <a:custGeom>
              <a:avLst/>
              <a:gdLst/>
              <a:ahLst/>
              <a:cxnLst/>
              <a:rect l="l" t="t" r="r" b="b"/>
              <a:pathLst>
                <a:path w="7832" h="7942" extrusionOk="0">
                  <a:moveTo>
                    <a:pt x="4013" y="1"/>
                  </a:moveTo>
                  <a:cubicBezTo>
                    <a:pt x="3073" y="1"/>
                    <a:pt x="1983" y="617"/>
                    <a:pt x="1200" y="1685"/>
                  </a:cubicBezTo>
                  <a:cubicBezTo>
                    <a:pt x="73" y="3231"/>
                    <a:pt x="1" y="5124"/>
                    <a:pt x="1041" y="5918"/>
                  </a:cubicBezTo>
                  <a:cubicBezTo>
                    <a:pt x="1084" y="5947"/>
                    <a:pt x="1128" y="5991"/>
                    <a:pt x="1171" y="6005"/>
                  </a:cubicBezTo>
                  <a:lnTo>
                    <a:pt x="3656" y="7941"/>
                  </a:lnTo>
                  <a:cubicBezTo>
                    <a:pt x="2760" y="7089"/>
                    <a:pt x="2861" y="5283"/>
                    <a:pt x="3945" y="3823"/>
                  </a:cubicBezTo>
                  <a:cubicBezTo>
                    <a:pt x="4726" y="2749"/>
                    <a:pt x="5812" y="2136"/>
                    <a:pt x="6746" y="2136"/>
                  </a:cubicBezTo>
                  <a:cubicBezTo>
                    <a:pt x="7142" y="2136"/>
                    <a:pt x="7511" y="2247"/>
                    <a:pt x="7817" y="2480"/>
                  </a:cubicBezTo>
                  <a:lnTo>
                    <a:pt x="7832" y="2465"/>
                  </a:lnTo>
                  <a:lnTo>
                    <a:pt x="5087" y="341"/>
                  </a:lnTo>
                  <a:cubicBezTo>
                    <a:pt x="4778" y="110"/>
                    <a:pt x="4409" y="1"/>
                    <a:pt x="40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42"/>
            <p:cNvSpPr/>
            <p:nvPr/>
          </p:nvSpPr>
          <p:spPr>
            <a:xfrm>
              <a:off x="298913" y="382425"/>
              <a:ext cx="141250" cy="156350"/>
            </a:xfrm>
            <a:custGeom>
              <a:avLst/>
              <a:gdLst/>
              <a:ahLst/>
              <a:cxnLst/>
              <a:rect l="l" t="t" r="r" b="b"/>
              <a:pathLst>
                <a:path w="5650" h="6254" extrusionOk="0">
                  <a:moveTo>
                    <a:pt x="3991" y="0"/>
                  </a:moveTo>
                  <a:cubicBezTo>
                    <a:pt x="3053" y="0"/>
                    <a:pt x="1966" y="613"/>
                    <a:pt x="1185" y="1687"/>
                  </a:cubicBezTo>
                  <a:cubicBezTo>
                    <a:pt x="101" y="3147"/>
                    <a:pt x="0" y="4953"/>
                    <a:pt x="896" y="5805"/>
                  </a:cubicBezTo>
                  <a:lnTo>
                    <a:pt x="1156" y="6008"/>
                  </a:lnTo>
                  <a:lnTo>
                    <a:pt x="1474" y="6253"/>
                  </a:lnTo>
                  <a:cubicBezTo>
                    <a:pt x="578" y="5401"/>
                    <a:pt x="679" y="3595"/>
                    <a:pt x="1763" y="2135"/>
                  </a:cubicBezTo>
                  <a:cubicBezTo>
                    <a:pt x="2544" y="1061"/>
                    <a:pt x="3630" y="448"/>
                    <a:pt x="4564" y="448"/>
                  </a:cubicBezTo>
                  <a:cubicBezTo>
                    <a:pt x="4960" y="448"/>
                    <a:pt x="5329" y="559"/>
                    <a:pt x="5635" y="792"/>
                  </a:cubicBezTo>
                  <a:lnTo>
                    <a:pt x="5650" y="777"/>
                  </a:lnTo>
                  <a:lnTo>
                    <a:pt x="5072" y="329"/>
                  </a:lnTo>
                  <a:lnTo>
                    <a:pt x="5072" y="344"/>
                  </a:lnTo>
                  <a:cubicBezTo>
                    <a:pt x="4762" y="111"/>
                    <a:pt x="4390" y="0"/>
                    <a:pt x="3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42"/>
            <p:cNvSpPr/>
            <p:nvPr/>
          </p:nvSpPr>
          <p:spPr>
            <a:xfrm>
              <a:off x="743563" y="724200"/>
              <a:ext cx="116700" cy="145800"/>
            </a:xfrm>
            <a:custGeom>
              <a:avLst/>
              <a:gdLst/>
              <a:ahLst/>
              <a:cxnLst/>
              <a:rect l="l" t="t" r="r" b="b"/>
              <a:pathLst>
                <a:path w="4668" h="5832" extrusionOk="0">
                  <a:moveTo>
                    <a:pt x="3638" y="0"/>
                  </a:moveTo>
                  <a:cubicBezTo>
                    <a:pt x="3480" y="0"/>
                    <a:pt x="3315" y="10"/>
                    <a:pt x="3150" y="38"/>
                  </a:cubicBezTo>
                  <a:cubicBezTo>
                    <a:pt x="2876" y="81"/>
                    <a:pt x="2616" y="168"/>
                    <a:pt x="2370" y="269"/>
                  </a:cubicBezTo>
                  <a:cubicBezTo>
                    <a:pt x="1879" y="500"/>
                    <a:pt x="1474" y="832"/>
                    <a:pt x="1200" y="1107"/>
                  </a:cubicBezTo>
                  <a:cubicBezTo>
                    <a:pt x="1070" y="1251"/>
                    <a:pt x="969" y="1367"/>
                    <a:pt x="896" y="1454"/>
                  </a:cubicBezTo>
                  <a:cubicBezTo>
                    <a:pt x="824" y="1555"/>
                    <a:pt x="781" y="1598"/>
                    <a:pt x="781" y="1598"/>
                  </a:cubicBezTo>
                  <a:cubicBezTo>
                    <a:pt x="781" y="1598"/>
                    <a:pt x="752" y="1656"/>
                    <a:pt x="694" y="1757"/>
                  </a:cubicBezTo>
                  <a:cubicBezTo>
                    <a:pt x="636" y="1844"/>
                    <a:pt x="550" y="1988"/>
                    <a:pt x="463" y="2162"/>
                  </a:cubicBezTo>
                  <a:cubicBezTo>
                    <a:pt x="376" y="2335"/>
                    <a:pt x="290" y="2552"/>
                    <a:pt x="203" y="2783"/>
                  </a:cubicBezTo>
                  <a:cubicBezTo>
                    <a:pt x="116" y="3014"/>
                    <a:pt x="58" y="3289"/>
                    <a:pt x="30" y="3563"/>
                  </a:cubicBezTo>
                  <a:cubicBezTo>
                    <a:pt x="1" y="3838"/>
                    <a:pt x="1" y="4127"/>
                    <a:pt x="44" y="4401"/>
                  </a:cubicBezTo>
                  <a:cubicBezTo>
                    <a:pt x="73" y="4676"/>
                    <a:pt x="145" y="4936"/>
                    <a:pt x="246" y="5167"/>
                  </a:cubicBezTo>
                  <a:cubicBezTo>
                    <a:pt x="347" y="5384"/>
                    <a:pt x="477" y="5557"/>
                    <a:pt x="564" y="5673"/>
                  </a:cubicBezTo>
                  <a:cubicBezTo>
                    <a:pt x="665" y="5774"/>
                    <a:pt x="738" y="5832"/>
                    <a:pt x="738" y="5832"/>
                  </a:cubicBezTo>
                  <a:cubicBezTo>
                    <a:pt x="752" y="5817"/>
                    <a:pt x="709" y="5745"/>
                    <a:pt x="636" y="5629"/>
                  </a:cubicBezTo>
                  <a:cubicBezTo>
                    <a:pt x="564" y="5514"/>
                    <a:pt x="463" y="5355"/>
                    <a:pt x="405" y="5138"/>
                  </a:cubicBezTo>
                  <a:cubicBezTo>
                    <a:pt x="261" y="4734"/>
                    <a:pt x="246" y="4185"/>
                    <a:pt x="333" y="3679"/>
                  </a:cubicBezTo>
                  <a:cubicBezTo>
                    <a:pt x="391" y="3419"/>
                    <a:pt x="463" y="3188"/>
                    <a:pt x="550" y="2971"/>
                  </a:cubicBezTo>
                  <a:cubicBezTo>
                    <a:pt x="636" y="2754"/>
                    <a:pt x="738" y="2566"/>
                    <a:pt x="839" y="2407"/>
                  </a:cubicBezTo>
                  <a:cubicBezTo>
                    <a:pt x="925" y="2248"/>
                    <a:pt x="1012" y="2118"/>
                    <a:pt x="1070" y="2032"/>
                  </a:cubicBezTo>
                  <a:cubicBezTo>
                    <a:pt x="1128" y="1945"/>
                    <a:pt x="1171" y="1887"/>
                    <a:pt x="1171" y="1887"/>
                  </a:cubicBezTo>
                  <a:cubicBezTo>
                    <a:pt x="1171" y="1887"/>
                    <a:pt x="1200" y="1844"/>
                    <a:pt x="1258" y="1757"/>
                  </a:cubicBezTo>
                  <a:cubicBezTo>
                    <a:pt x="1330" y="1670"/>
                    <a:pt x="1417" y="1540"/>
                    <a:pt x="1532" y="1396"/>
                  </a:cubicBezTo>
                  <a:cubicBezTo>
                    <a:pt x="1763" y="1121"/>
                    <a:pt x="2125" y="775"/>
                    <a:pt x="2558" y="543"/>
                  </a:cubicBezTo>
                  <a:cubicBezTo>
                    <a:pt x="2775" y="428"/>
                    <a:pt x="3020" y="327"/>
                    <a:pt x="3252" y="269"/>
                  </a:cubicBezTo>
                  <a:cubicBezTo>
                    <a:pt x="3497" y="197"/>
                    <a:pt x="3728" y="182"/>
                    <a:pt x="3945" y="168"/>
                  </a:cubicBezTo>
                  <a:cubicBezTo>
                    <a:pt x="3993" y="166"/>
                    <a:pt x="4039" y="165"/>
                    <a:pt x="4084" y="165"/>
                  </a:cubicBezTo>
                  <a:cubicBezTo>
                    <a:pt x="4349" y="165"/>
                    <a:pt x="4550" y="190"/>
                    <a:pt x="4624" y="190"/>
                  </a:cubicBezTo>
                  <a:cubicBezTo>
                    <a:pt x="4646" y="190"/>
                    <a:pt x="4656" y="188"/>
                    <a:pt x="4653" y="182"/>
                  </a:cubicBezTo>
                  <a:cubicBezTo>
                    <a:pt x="4668" y="168"/>
                    <a:pt x="4350" y="38"/>
                    <a:pt x="3902" y="9"/>
                  </a:cubicBezTo>
                  <a:cubicBezTo>
                    <a:pt x="3817" y="4"/>
                    <a:pt x="3729" y="0"/>
                    <a:pt x="3638"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42"/>
            <p:cNvSpPr/>
            <p:nvPr/>
          </p:nvSpPr>
          <p:spPr>
            <a:xfrm>
              <a:off x="251588" y="342375"/>
              <a:ext cx="116700" cy="145825"/>
            </a:xfrm>
            <a:custGeom>
              <a:avLst/>
              <a:gdLst/>
              <a:ahLst/>
              <a:cxnLst/>
              <a:rect l="l" t="t" r="r" b="b"/>
              <a:pathLst>
                <a:path w="4668" h="5833" extrusionOk="0">
                  <a:moveTo>
                    <a:pt x="3638" y="1"/>
                  </a:moveTo>
                  <a:cubicBezTo>
                    <a:pt x="3480" y="1"/>
                    <a:pt x="3315" y="11"/>
                    <a:pt x="3150" y="38"/>
                  </a:cubicBezTo>
                  <a:cubicBezTo>
                    <a:pt x="2876" y="82"/>
                    <a:pt x="2616" y="169"/>
                    <a:pt x="2370" y="270"/>
                  </a:cubicBezTo>
                  <a:cubicBezTo>
                    <a:pt x="1864" y="501"/>
                    <a:pt x="1474" y="833"/>
                    <a:pt x="1200" y="1108"/>
                  </a:cubicBezTo>
                  <a:cubicBezTo>
                    <a:pt x="1070" y="1252"/>
                    <a:pt x="969" y="1382"/>
                    <a:pt x="896" y="1469"/>
                  </a:cubicBezTo>
                  <a:cubicBezTo>
                    <a:pt x="824" y="1556"/>
                    <a:pt x="781" y="1599"/>
                    <a:pt x="781" y="1599"/>
                  </a:cubicBezTo>
                  <a:cubicBezTo>
                    <a:pt x="781" y="1599"/>
                    <a:pt x="752" y="1657"/>
                    <a:pt x="694" y="1758"/>
                  </a:cubicBezTo>
                  <a:cubicBezTo>
                    <a:pt x="636" y="1845"/>
                    <a:pt x="550" y="1989"/>
                    <a:pt x="463" y="2162"/>
                  </a:cubicBezTo>
                  <a:cubicBezTo>
                    <a:pt x="376" y="2336"/>
                    <a:pt x="290" y="2553"/>
                    <a:pt x="203" y="2784"/>
                  </a:cubicBezTo>
                  <a:cubicBezTo>
                    <a:pt x="116" y="3015"/>
                    <a:pt x="58" y="3289"/>
                    <a:pt x="29" y="3564"/>
                  </a:cubicBezTo>
                  <a:cubicBezTo>
                    <a:pt x="1" y="3838"/>
                    <a:pt x="1" y="4127"/>
                    <a:pt x="44" y="4402"/>
                  </a:cubicBezTo>
                  <a:cubicBezTo>
                    <a:pt x="73" y="4677"/>
                    <a:pt x="145" y="4937"/>
                    <a:pt x="246" y="5168"/>
                  </a:cubicBezTo>
                  <a:cubicBezTo>
                    <a:pt x="333" y="5385"/>
                    <a:pt x="477" y="5558"/>
                    <a:pt x="564" y="5673"/>
                  </a:cubicBezTo>
                  <a:cubicBezTo>
                    <a:pt x="665" y="5775"/>
                    <a:pt x="737" y="5832"/>
                    <a:pt x="737" y="5832"/>
                  </a:cubicBezTo>
                  <a:cubicBezTo>
                    <a:pt x="752" y="5818"/>
                    <a:pt x="709" y="5746"/>
                    <a:pt x="636" y="5645"/>
                  </a:cubicBezTo>
                  <a:cubicBezTo>
                    <a:pt x="564" y="5515"/>
                    <a:pt x="463" y="5356"/>
                    <a:pt x="405" y="5139"/>
                  </a:cubicBezTo>
                  <a:cubicBezTo>
                    <a:pt x="261" y="4734"/>
                    <a:pt x="246" y="4185"/>
                    <a:pt x="333" y="3680"/>
                  </a:cubicBezTo>
                  <a:cubicBezTo>
                    <a:pt x="391" y="3419"/>
                    <a:pt x="448" y="3188"/>
                    <a:pt x="550" y="2972"/>
                  </a:cubicBezTo>
                  <a:cubicBezTo>
                    <a:pt x="636" y="2755"/>
                    <a:pt x="737" y="2567"/>
                    <a:pt x="839" y="2408"/>
                  </a:cubicBezTo>
                  <a:cubicBezTo>
                    <a:pt x="925" y="2249"/>
                    <a:pt x="1012" y="2119"/>
                    <a:pt x="1070" y="2032"/>
                  </a:cubicBezTo>
                  <a:cubicBezTo>
                    <a:pt x="1128" y="1946"/>
                    <a:pt x="1171" y="1888"/>
                    <a:pt x="1171" y="1888"/>
                  </a:cubicBezTo>
                  <a:cubicBezTo>
                    <a:pt x="1171" y="1888"/>
                    <a:pt x="1200" y="1845"/>
                    <a:pt x="1258" y="1758"/>
                  </a:cubicBezTo>
                  <a:cubicBezTo>
                    <a:pt x="1330" y="1671"/>
                    <a:pt x="1417" y="1541"/>
                    <a:pt x="1532" y="1411"/>
                  </a:cubicBezTo>
                  <a:cubicBezTo>
                    <a:pt x="1763" y="1122"/>
                    <a:pt x="2125" y="790"/>
                    <a:pt x="2558" y="544"/>
                  </a:cubicBezTo>
                  <a:cubicBezTo>
                    <a:pt x="2775" y="429"/>
                    <a:pt x="3020" y="327"/>
                    <a:pt x="3251" y="270"/>
                  </a:cubicBezTo>
                  <a:cubicBezTo>
                    <a:pt x="3497" y="212"/>
                    <a:pt x="3728" y="183"/>
                    <a:pt x="3945" y="169"/>
                  </a:cubicBezTo>
                  <a:cubicBezTo>
                    <a:pt x="3984" y="167"/>
                    <a:pt x="4022" y="167"/>
                    <a:pt x="4059" y="167"/>
                  </a:cubicBezTo>
                  <a:cubicBezTo>
                    <a:pt x="4325" y="167"/>
                    <a:pt x="4529" y="197"/>
                    <a:pt x="4613" y="197"/>
                  </a:cubicBezTo>
                  <a:cubicBezTo>
                    <a:pt x="4642" y="197"/>
                    <a:pt x="4656" y="193"/>
                    <a:pt x="4653" y="183"/>
                  </a:cubicBezTo>
                  <a:cubicBezTo>
                    <a:pt x="4667" y="169"/>
                    <a:pt x="4350" y="38"/>
                    <a:pt x="3902" y="10"/>
                  </a:cubicBezTo>
                  <a:cubicBezTo>
                    <a:pt x="3817" y="4"/>
                    <a:pt x="3729" y="1"/>
                    <a:pt x="3638"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42"/>
            <p:cNvSpPr/>
            <p:nvPr/>
          </p:nvSpPr>
          <p:spPr>
            <a:xfrm>
              <a:off x="316613" y="392800"/>
              <a:ext cx="116325" cy="145650"/>
            </a:xfrm>
            <a:custGeom>
              <a:avLst/>
              <a:gdLst/>
              <a:ahLst/>
              <a:cxnLst/>
              <a:rect l="l" t="t" r="r" b="b"/>
              <a:pathLst>
                <a:path w="4653" h="5826" extrusionOk="0">
                  <a:moveTo>
                    <a:pt x="3646" y="0"/>
                  </a:moveTo>
                  <a:cubicBezTo>
                    <a:pt x="3486" y="0"/>
                    <a:pt x="3318" y="16"/>
                    <a:pt x="3150" y="44"/>
                  </a:cubicBezTo>
                  <a:cubicBezTo>
                    <a:pt x="2876" y="88"/>
                    <a:pt x="2616" y="160"/>
                    <a:pt x="2370" y="275"/>
                  </a:cubicBezTo>
                  <a:cubicBezTo>
                    <a:pt x="1864" y="492"/>
                    <a:pt x="1460" y="839"/>
                    <a:pt x="1200" y="1113"/>
                  </a:cubicBezTo>
                  <a:cubicBezTo>
                    <a:pt x="1070" y="1244"/>
                    <a:pt x="968" y="1374"/>
                    <a:pt x="896" y="1460"/>
                  </a:cubicBezTo>
                  <a:cubicBezTo>
                    <a:pt x="824" y="1547"/>
                    <a:pt x="781" y="1605"/>
                    <a:pt x="781" y="1605"/>
                  </a:cubicBezTo>
                  <a:cubicBezTo>
                    <a:pt x="781" y="1605"/>
                    <a:pt x="752" y="1663"/>
                    <a:pt x="694" y="1749"/>
                  </a:cubicBezTo>
                  <a:cubicBezTo>
                    <a:pt x="636" y="1850"/>
                    <a:pt x="549" y="1995"/>
                    <a:pt x="463" y="2168"/>
                  </a:cubicBezTo>
                  <a:cubicBezTo>
                    <a:pt x="376" y="2342"/>
                    <a:pt x="289" y="2544"/>
                    <a:pt x="203" y="2790"/>
                  </a:cubicBezTo>
                  <a:cubicBezTo>
                    <a:pt x="116" y="3021"/>
                    <a:pt x="58" y="3281"/>
                    <a:pt x="29" y="3570"/>
                  </a:cubicBezTo>
                  <a:cubicBezTo>
                    <a:pt x="0" y="3844"/>
                    <a:pt x="0" y="4133"/>
                    <a:pt x="44" y="4408"/>
                  </a:cubicBezTo>
                  <a:cubicBezTo>
                    <a:pt x="73" y="4682"/>
                    <a:pt x="145" y="4942"/>
                    <a:pt x="246" y="5159"/>
                  </a:cubicBezTo>
                  <a:cubicBezTo>
                    <a:pt x="333" y="5390"/>
                    <a:pt x="477" y="5564"/>
                    <a:pt x="564" y="5679"/>
                  </a:cubicBezTo>
                  <a:cubicBezTo>
                    <a:pt x="655" y="5770"/>
                    <a:pt x="710" y="5826"/>
                    <a:pt x="731" y="5826"/>
                  </a:cubicBezTo>
                  <a:cubicBezTo>
                    <a:pt x="734" y="5826"/>
                    <a:pt x="736" y="5825"/>
                    <a:pt x="737" y="5824"/>
                  </a:cubicBezTo>
                  <a:cubicBezTo>
                    <a:pt x="752" y="5824"/>
                    <a:pt x="708" y="5752"/>
                    <a:pt x="636" y="5636"/>
                  </a:cubicBezTo>
                  <a:cubicBezTo>
                    <a:pt x="564" y="5520"/>
                    <a:pt x="463" y="5361"/>
                    <a:pt x="405" y="5145"/>
                  </a:cubicBezTo>
                  <a:cubicBezTo>
                    <a:pt x="260" y="4726"/>
                    <a:pt x="246" y="4177"/>
                    <a:pt x="333" y="3671"/>
                  </a:cubicBezTo>
                  <a:cubicBezTo>
                    <a:pt x="376" y="3425"/>
                    <a:pt x="448" y="3180"/>
                    <a:pt x="549" y="2977"/>
                  </a:cubicBezTo>
                  <a:cubicBezTo>
                    <a:pt x="636" y="2761"/>
                    <a:pt x="737" y="2558"/>
                    <a:pt x="824" y="2399"/>
                  </a:cubicBezTo>
                  <a:cubicBezTo>
                    <a:pt x="925" y="2240"/>
                    <a:pt x="1012" y="2110"/>
                    <a:pt x="1070" y="2024"/>
                  </a:cubicBezTo>
                  <a:cubicBezTo>
                    <a:pt x="1127" y="1937"/>
                    <a:pt x="1171" y="1894"/>
                    <a:pt x="1171" y="1894"/>
                  </a:cubicBezTo>
                  <a:cubicBezTo>
                    <a:pt x="1171" y="1894"/>
                    <a:pt x="1200" y="1836"/>
                    <a:pt x="1257" y="1749"/>
                  </a:cubicBezTo>
                  <a:cubicBezTo>
                    <a:pt x="1330" y="1663"/>
                    <a:pt x="1416" y="1547"/>
                    <a:pt x="1532" y="1402"/>
                  </a:cubicBezTo>
                  <a:cubicBezTo>
                    <a:pt x="1763" y="1128"/>
                    <a:pt x="2124" y="781"/>
                    <a:pt x="2558" y="550"/>
                  </a:cubicBezTo>
                  <a:cubicBezTo>
                    <a:pt x="2774" y="420"/>
                    <a:pt x="3020" y="333"/>
                    <a:pt x="3251" y="261"/>
                  </a:cubicBezTo>
                  <a:cubicBezTo>
                    <a:pt x="3497" y="203"/>
                    <a:pt x="3728" y="174"/>
                    <a:pt x="3930" y="174"/>
                  </a:cubicBezTo>
                  <a:cubicBezTo>
                    <a:pt x="3978" y="173"/>
                    <a:pt x="4025" y="172"/>
                    <a:pt x="4069" y="172"/>
                  </a:cubicBezTo>
                  <a:cubicBezTo>
                    <a:pt x="4335" y="172"/>
                    <a:pt x="4537" y="197"/>
                    <a:pt x="4616" y="197"/>
                  </a:cubicBezTo>
                  <a:cubicBezTo>
                    <a:pt x="4640" y="197"/>
                    <a:pt x="4653" y="195"/>
                    <a:pt x="4653" y="189"/>
                  </a:cubicBezTo>
                  <a:cubicBezTo>
                    <a:pt x="4653" y="160"/>
                    <a:pt x="4349" y="44"/>
                    <a:pt x="3901" y="15"/>
                  </a:cubicBezTo>
                  <a:cubicBezTo>
                    <a:pt x="3820" y="5"/>
                    <a:pt x="3734" y="0"/>
                    <a:pt x="3646"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42"/>
            <p:cNvSpPr/>
            <p:nvPr/>
          </p:nvSpPr>
          <p:spPr>
            <a:xfrm>
              <a:off x="246538" y="405100"/>
              <a:ext cx="503200" cy="454800"/>
            </a:xfrm>
            <a:custGeom>
              <a:avLst/>
              <a:gdLst/>
              <a:ahLst/>
              <a:cxnLst/>
              <a:rect l="l" t="t" r="r" b="b"/>
              <a:pathLst>
                <a:path w="20128" h="18192" extrusionOk="0">
                  <a:moveTo>
                    <a:pt x="593" y="0"/>
                  </a:moveTo>
                  <a:cubicBezTo>
                    <a:pt x="0" y="1301"/>
                    <a:pt x="116" y="2673"/>
                    <a:pt x="954" y="3323"/>
                  </a:cubicBezTo>
                  <a:cubicBezTo>
                    <a:pt x="997" y="3352"/>
                    <a:pt x="1041" y="3396"/>
                    <a:pt x="1084" y="3425"/>
                  </a:cubicBezTo>
                  <a:lnTo>
                    <a:pt x="20127" y="18191"/>
                  </a:lnTo>
                  <a:cubicBezTo>
                    <a:pt x="20084" y="17888"/>
                    <a:pt x="20055" y="17570"/>
                    <a:pt x="20041" y="17252"/>
                  </a:cubicBezTo>
                  <a:cubicBezTo>
                    <a:pt x="19636" y="17006"/>
                    <a:pt x="19231" y="16732"/>
                    <a:pt x="18841" y="16457"/>
                  </a:cubicBezTo>
                  <a:cubicBezTo>
                    <a:pt x="16558" y="14882"/>
                    <a:pt x="14377" y="13076"/>
                    <a:pt x="12209" y="11328"/>
                  </a:cubicBezTo>
                  <a:cubicBezTo>
                    <a:pt x="9262" y="8944"/>
                    <a:pt x="6300" y="6459"/>
                    <a:pt x="3685" y="3714"/>
                  </a:cubicBezTo>
                  <a:cubicBezTo>
                    <a:pt x="2558" y="2529"/>
                    <a:pt x="1561" y="1272"/>
                    <a:pt x="593" y="0"/>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42"/>
            <p:cNvSpPr/>
            <p:nvPr/>
          </p:nvSpPr>
          <p:spPr>
            <a:xfrm>
              <a:off x="367913" y="346925"/>
              <a:ext cx="572550" cy="551625"/>
            </a:xfrm>
            <a:custGeom>
              <a:avLst/>
              <a:gdLst/>
              <a:ahLst/>
              <a:cxnLst/>
              <a:rect l="l" t="t" r="r" b="b"/>
              <a:pathLst>
                <a:path w="22902" h="22065" extrusionOk="0">
                  <a:moveTo>
                    <a:pt x="0" y="1"/>
                  </a:moveTo>
                  <a:lnTo>
                    <a:pt x="0" y="1"/>
                  </a:lnTo>
                  <a:cubicBezTo>
                    <a:pt x="809" y="651"/>
                    <a:pt x="1633" y="1301"/>
                    <a:pt x="2442" y="1952"/>
                  </a:cubicBezTo>
                  <a:cubicBezTo>
                    <a:pt x="3251" y="2602"/>
                    <a:pt x="4060" y="3252"/>
                    <a:pt x="4884" y="3888"/>
                  </a:cubicBezTo>
                  <a:lnTo>
                    <a:pt x="7325" y="5824"/>
                  </a:lnTo>
                  <a:lnTo>
                    <a:pt x="9782" y="7731"/>
                  </a:lnTo>
                  <a:lnTo>
                    <a:pt x="12224" y="9653"/>
                  </a:lnTo>
                  <a:cubicBezTo>
                    <a:pt x="13047" y="10288"/>
                    <a:pt x="13871" y="10924"/>
                    <a:pt x="14694" y="11560"/>
                  </a:cubicBezTo>
                  <a:lnTo>
                    <a:pt x="17165" y="13453"/>
                  </a:lnTo>
                  <a:cubicBezTo>
                    <a:pt x="17966" y="14082"/>
                    <a:pt x="18781" y="14712"/>
                    <a:pt x="19597" y="15341"/>
                  </a:cubicBezTo>
                  <a:lnTo>
                    <a:pt x="19597" y="15341"/>
                  </a:lnTo>
                  <a:lnTo>
                    <a:pt x="21225" y="18683"/>
                  </a:lnTo>
                  <a:cubicBezTo>
                    <a:pt x="21774" y="19810"/>
                    <a:pt x="22323" y="20937"/>
                    <a:pt x="22901" y="22064"/>
                  </a:cubicBezTo>
                  <a:cubicBezTo>
                    <a:pt x="22395" y="20923"/>
                    <a:pt x="21875" y="19796"/>
                    <a:pt x="21355" y="18654"/>
                  </a:cubicBezTo>
                  <a:lnTo>
                    <a:pt x="19795" y="15259"/>
                  </a:lnTo>
                  <a:lnTo>
                    <a:pt x="19780" y="15215"/>
                  </a:lnTo>
                  <a:lnTo>
                    <a:pt x="19751" y="15201"/>
                  </a:lnTo>
                  <a:cubicBezTo>
                    <a:pt x="18928" y="14551"/>
                    <a:pt x="18119" y="13915"/>
                    <a:pt x="17295" y="13265"/>
                  </a:cubicBezTo>
                  <a:lnTo>
                    <a:pt x="14839" y="11358"/>
                  </a:lnTo>
                  <a:cubicBezTo>
                    <a:pt x="14015" y="10722"/>
                    <a:pt x="13206" y="10072"/>
                    <a:pt x="12383" y="9450"/>
                  </a:cubicBezTo>
                  <a:lnTo>
                    <a:pt x="9912" y="7543"/>
                  </a:lnTo>
                  <a:lnTo>
                    <a:pt x="7456" y="5636"/>
                  </a:lnTo>
                  <a:lnTo>
                    <a:pt x="4970" y="3758"/>
                  </a:lnTo>
                  <a:cubicBezTo>
                    <a:pt x="4147" y="3122"/>
                    <a:pt x="3323" y="2501"/>
                    <a:pt x="2500" y="1879"/>
                  </a:cubicBezTo>
                  <a:cubicBezTo>
                    <a:pt x="1662" y="1244"/>
                    <a:pt x="838" y="622"/>
                    <a:pt x="0" y="1"/>
                  </a:cubicBezTo>
                  <a:close/>
                </a:path>
              </a:pathLst>
            </a:custGeom>
            <a:solidFill>
              <a:srgbClr val="191919">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396785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3" descr="hinh 4-2"/>
          <p:cNvPicPr>
            <a:picLocks noChangeAspect="1" noChangeArrowheads="1"/>
          </p:cNvPicPr>
          <p:nvPr/>
        </p:nvPicPr>
        <p:blipFill rotWithShape="1">
          <a:blip r:embed="rId2">
            <a:extLst>
              <a:ext uri="{28A0092B-C50C-407E-A947-70E740481C1C}">
                <a14:useLocalDpi xmlns:a14="http://schemas.microsoft.com/office/drawing/2010/main" val="0"/>
              </a:ext>
            </a:extLst>
          </a:blip>
          <a:srcRect l="27423" r="22408"/>
          <a:stretch/>
        </p:blipFill>
        <p:spPr bwMode="auto">
          <a:xfrm>
            <a:off x="134792" y="1440193"/>
            <a:ext cx="3643684" cy="3177399"/>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 descr="Cậu Bé đi Học Hình ảnh | Định dạng hình ảnh PNG 401459320|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977" b="98605" l="14070" r="79767"/>
                    </a14:imgEffect>
                  </a14:imgLayer>
                </a14:imgProps>
              </a:ext>
              <a:ext uri="{28A0092B-C50C-407E-A947-70E740481C1C}">
                <a14:useLocalDpi xmlns:a14="http://schemas.microsoft.com/office/drawing/2010/main" val="0"/>
              </a:ext>
            </a:extLst>
          </a:blip>
          <a:srcRect/>
          <a:stretch>
            <a:fillRect/>
          </a:stretch>
        </p:blipFill>
        <p:spPr bwMode="auto">
          <a:xfrm>
            <a:off x="7606146" y="2857502"/>
            <a:ext cx="1449593" cy="2257837"/>
          </a:xfrm>
          <a:prstGeom prst="rect">
            <a:avLst/>
          </a:prstGeom>
          <a:noFill/>
          <a:extLst>
            <a:ext uri="{909E8E84-426E-40DD-AFC4-6F175D3DCCD1}">
              <a14:hiddenFill xmlns:a14="http://schemas.microsoft.com/office/drawing/2010/main">
                <a:solidFill>
                  <a:srgbClr val="FFFFFF"/>
                </a:solidFill>
              </a14:hiddenFill>
            </a:ext>
          </a:extLst>
        </p:spPr>
      </p:pic>
      <p:sp>
        <p:nvSpPr>
          <p:cNvPr id="9" name="Pentagon 8"/>
          <p:cNvSpPr/>
          <p:nvPr/>
        </p:nvSpPr>
        <p:spPr>
          <a:xfrm>
            <a:off x="134792" y="51952"/>
            <a:ext cx="8988425" cy="1007918"/>
          </a:xfrm>
          <a:prstGeom prst="homePlate">
            <a:avLst/>
          </a:prstGeom>
          <a:solidFill>
            <a:schemeClr val="accent5">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I. </a:t>
            </a:r>
            <a:r>
              <a:rPr kumimoji="0" 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HỢP</a:t>
            </a:r>
            <a:r>
              <a:rPr kumimoji="0" lang="en-US" sz="3200" b="0"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CHẤT</a:t>
            </a:r>
            <a:r>
              <a:rPr kumimoji="0" lang="en-US" sz="3200" b="0"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HỮU</a:t>
            </a:r>
            <a:r>
              <a:rPr kumimoji="0" lang="en-US" sz="3200" b="0"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CƠ</a:t>
            </a:r>
            <a:r>
              <a:rPr kumimoji="0" lang="en-US" sz="3200" b="0"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VÀ</a:t>
            </a:r>
            <a:r>
              <a:rPr kumimoji="0" lang="en-US" sz="3200" b="0"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HÓA</a:t>
            </a:r>
            <a:r>
              <a:rPr kumimoji="0" lang="en-US" sz="3200" b="0"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HỌC</a:t>
            </a:r>
            <a:r>
              <a:rPr kumimoji="0" lang="en-US" sz="3200" b="0"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HỮU</a:t>
            </a:r>
            <a:r>
              <a:rPr kumimoji="0" lang="en-US" sz="3200" b="0"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CƠ</a:t>
            </a:r>
            <a:endParaRPr kumimoji="0" lang="en-US" sz="3200" b="0"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1. </a:t>
            </a:r>
            <a:r>
              <a:rPr kumimoji="0" 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Khái</a:t>
            </a:r>
            <a:r>
              <a:rPr kumimoji="0" lang="en-US" sz="3200" b="0"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niệm</a:t>
            </a:r>
            <a:r>
              <a:rPr kumimoji="0" lang="en-US" sz="3200" b="0"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hợp</a:t>
            </a:r>
            <a:r>
              <a:rPr kumimoji="0" lang="en-US" sz="3200" b="0"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chất</a:t>
            </a:r>
            <a:r>
              <a:rPr kumimoji="0" lang="en-US" sz="3200" b="0"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hữu</a:t>
            </a:r>
            <a:r>
              <a:rPr kumimoji="0" lang="en-US" sz="3200" b="0"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cơ</a:t>
            </a:r>
            <a:endParaRPr kumimoji="0" lang="en-US" sz="32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3" name="Rectangle 2"/>
          <p:cNvSpPr/>
          <p:nvPr/>
        </p:nvSpPr>
        <p:spPr>
          <a:xfrm>
            <a:off x="4116623" y="1412997"/>
            <a:ext cx="3315808" cy="3253711"/>
          </a:xfrm>
          <a:prstGeom prst="rect">
            <a:avLst/>
          </a:prstGeom>
          <a:ln>
            <a:solidFill>
              <a:schemeClr val="tx1"/>
            </a:solidFill>
          </a:ln>
        </p:spPr>
        <p:txBody>
          <a:bodyPr wrap="square">
            <a:spAutoFit/>
          </a:bodyPr>
          <a:lstStyle/>
          <a:p>
            <a:pPr algn="just">
              <a:lnSpc>
                <a:spcPct val="107000"/>
              </a:lnSpc>
            </a:pPr>
            <a:r>
              <a:rPr lang="nl-NL"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Nêu dụng cụ, nguyên liệu của thí nghiệm</a:t>
            </a: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pPr>
            <a:r>
              <a:rPr lang="nl-NL"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Các bước làm thí </a:t>
            </a:r>
            <a:r>
              <a:rPr lang="nl-NL" sz="24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nghiệm </a:t>
            </a: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pPr>
            <a:r>
              <a:rPr lang="nl-NL"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Báo cáo kết quả thí nghiệm đã làm ở </a:t>
            </a:r>
            <a:r>
              <a:rPr lang="nl-NL" sz="24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nhà</a:t>
            </a:r>
          </a:p>
          <a:p>
            <a:pPr algn="just">
              <a:lnSpc>
                <a:spcPct val="107000"/>
              </a:lnSpc>
            </a:pPr>
            <a:r>
              <a:rPr lang="nl-NL"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Nêu hiện tượng TN quan sát được</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133707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1465</TotalTime>
  <Words>2714</Words>
  <Application>Microsoft Office PowerPoint</Application>
  <PresentationFormat>On-screen Show (16:9)</PresentationFormat>
  <Paragraphs>342</Paragraphs>
  <Slides>65</Slides>
  <Notes>12</Notes>
  <HiddenSlides>0</HiddenSlides>
  <MMClips>0</MMClips>
  <ScaleCrop>false</ScaleCrop>
  <HeadingPairs>
    <vt:vector size="8" baseType="variant">
      <vt:variant>
        <vt:lpstr>Fonts Used</vt:lpstr>
      </vt:variant>
      <vt:variant>
        <vt:i4>18</vt:i4>
      </vt:variant>
      <vt:variant>
        <vt:lpstr>Theme</vt:lpstr>
      </vt:variant>
      <vt:variant>
        <vt:i4>3</vt:i4>
      </vt:variant>
      <vt:variant>
        <vt:lpstr>Embedded OLE Servers</vt:lpstr>
      </vt:variant>
      <vt:variant>
        <vt:i4>2</vt:i4>
      </vt:variant>
      <vt:variant>
        <vt:lpstr>Slide Titles</vt:lpstr>
      </vt:variant>
      <vt:variant>
        <vt:i4>65</vt:i4>
      </vt:variant>
    </vt:vector>
  </HeadingPairs>
  <TitlesOfParts>
    <vt:vector size="88" baseType="lpstr">
      <vt:lpstr>Franklin Gothic Heavy</vt:lpstr>
      <vt:lpstr>Wingdings</vt:lpstr>
      <vt:lpstr>Livvic</vt:lpstr>
      <vt:lpstr>UVN Bach Tuyet Nang</vt:lpstr>
      <vt:lpstr>Tahoma</vt:lpstr>
      <vt:lpstr>#9Slide03 IcielPanton Black</vt:lpstr>
      <vt:lpstr>Calibri Light</vt:lpstr>
      <vt:lpstr>#9Slide03 Arima Madurai Black</vt:lpstr>
      <vt:lpstr>Courier New</vt:lpstr>
      <vt:lpstr>站酷快乐体 </vt:lpstr>
      <vt:lpstr>Times New Roman</vt:lpstr>
      <vt:lpstr>Arial</vt:lpstr>
      <vt:lpstr>.VnTime</vt:lpstr>
      <vt:lpstr>Montserrat</vt:lpstr>
      <vt:lpstr>Roboto Condensed Light</vt:lpstr>
      <vt:lpstr>Calibri</vt:lpstr>
      <vt:lpstr>Pangolin</vt:lpstr>
      <vt:lpstr>#9Slide03 Arima Madurai</vt:lpstr>
      <vt:lpstr>Office Theme</vt:lpstr>
      <vt:lpstr>1_Office Theme</vt:lpstr>
      <vt:lpstr>2_Office Theme</vt:lpstr>
      <vt:lpstr>Visio</vt:lpstr>
      <vt:lpstr>Equation</vt:lpstr>
      <vt:lpstr>PowerPoint Presentation</vt:lpstr>
      <vt:lpstr>PowerPoint Presentation</vt:lpstr>
      <vt:lpstr>GIỚI THIỆU VỀ HỢP CHẤT HỮU CƠ – HIDROCARBON VÀ NGUỒN NHIÊN LIỆU</vt:lpstr>
      <vt:lpstr>PowerPoint Presentation</vt:lpstr>
      <vt:lpstr>PowerPoint Presentation</vt:lpstr>
      <vt:lpstr>PowerPoint Presentation</vt:lpstr>
      <vt:lpstr>NỘI DUNG BÀI HỌC</vt:lpstr>
      <vt:lpstr>HỢP CHẤT HỮU CƠ VÀ HÓA HỌC HỮU CƠ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ĐẶC ĐIỂM CẤU TẠO PHÂN TỬ HỢP CHẤT HỮU CƠ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 CỦNG CỐ</vt:lpstr>
      <vt:lpstr>PowerPoint Presentation</vt:lpstr>
      <vt:lpstr>LUYỆN TẬP CỦNG CỐ</vt:lpstr>
      <vt:lpstr>PowerPoint Presentation</vt:lpstr>
      <vt:lpstr>PowerPoint Presentation</vt:lpstr>
      <vt:lpstr>PowerPoint Presentation</vt:lpstr>
      <vt:lpstr>PowerPoint Presentation</vt:lpstr>
      <vt:lpstr>Hoạt động nối tiếp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CÔNG THỨC PHÂN TỬ VÀ CÔNG THỨC CẤU TẠO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Long-Distance Christmas Calls</dc:title>
  <dc:creator>DELL</dc:creator>
  <cp:lastModifiedBy>STD</cp:lastModifiedBy>
  <cp:revision>586</cp:revision>
  <dcterms:created xsi:type="dcterms:W3CDTF">2023-07-23T14:27:53Z</dcterms:created>
  <dcterms:modified xsi:type="dcterms:W3CDTF">2025-12-22T15:02:11Z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067710E00AEA451F8FCBEEADEB556571</vt:lpwstr>
  </property>
  <property fmtid="{D5CDD505-2E9C-101B-9397-08002B2CF9AE}" pid="3" name="KSOProductBuildVer">
    <vt:lpwstr>1033-11.2.0.11537</vt:lpwstr>
  </property>
</Properties>
</file>