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3" r:id="rId2"/>
    <p:sldId id="335" r:id="rId3"/>
    <p:sldId id="357" r:id="rId4"/>
    <p:sldId id="334" r:id="rId5"/>
    <p:sldId id="441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21" r:id="rId23"/>
    <p:sldId id="461" r:id="rId24"/>
    <p:sldId id="462" r:id="rId25"/>
    <p:sldId id="479" r:id="rId26"/>
    <p:sldId id="4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66" d="100"/>
          <a:sy n="66" d="100"/>
        </p:scale>
        <p:origin x="4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Ph&#7843;n%20&#7913;ng%20ester%20ho&#225;.mp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273;&#7889;t%20ch&#225;y%20acetic%20acid.mp4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Th&#237;%20nghi&#7879;m%20ng&#226;m%20qu&#7843;%20tr&#7913;ng%20trong%20gi&#7845;m%20&#259;n%20-%20KHTN%209%20-%20Hoc10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Th&#237;%20nghi&#7879;m%20v&#7873;%20t&#237;nh%20ch&#7845;t%20h&#243;a%20h&#7885;c%20c&#7911;a%20axit%20axetic%20(CH3COOH)%20-%20T&#237;nh%20ch&#7845;t%20ho&#225;%20h&#7885;c%209.mp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99868"/>
          <a:ext cx="12192000" cy="5188527"/>
        </p:xfrm>
        <a:graphic>
          <a:graphicData uri="http://schemas.openxmlformats.org/drawingml/2006/table">
            <a:tbl>
              <a:tblPr/>
              <a:tblGrid>
                <a:gridCol w="394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 tiến hành thí nghiệm</a:t>
                      </a:r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 tượng, giải thích</a:t>
                      </a:r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dung dịch acetic acid vào ống nghiệm 2 chứa một lượng nhỏ CuO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acetic acid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kẽm</a:t>
                      </a:r>
                      <a:endParaRPr lang="en-US" sz="3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dung dịch acetic acid vào ống nghiệm 4 chứa một mẩu đá vôi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3" y="1553011"/>
            <a:ext cx="8229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CuO tan dần, sau phản ứng dung dịch thu được có màu xanh.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 + CuO → (CH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 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3" y="3360040"/>
            <a:ext cx="822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kẽm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Zn →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3" y="4804212"/>
            <a:ext cx="822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Mẩu đá vôi tan ra, có sủi bọt khí.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 +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(CH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 +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981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base, oxide base,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carbonate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3963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Zn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Zn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0945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+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0857" y="2931880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Sodium acetate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9085" y="3839024"/>
            <a:ext cx="325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Copper (II)  acetate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0402" y="4651823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Zinc acetate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2343" y="5638794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Calcium acetate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3085"/>
            <a:ext cx="4920343" cy="453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963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Fe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Fe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72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="1" i="1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CO</a:t>
            </a:r>
            <a:r>
              <a:rPr lang="en-US" sz="2800" b="1" i="1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 +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="1" i="1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218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43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1143" y="3360051"/>
            <a:ext cx="849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 +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7941" y="1930392"/>
            <a:ext cx="8461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Cặn trong ấm đun nước là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nên có thể sạch cặn bằng giấm ăn. Vì acetic acid trong giấm ăn có thể hòa tan được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phản ứng sau: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351366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981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base, oxide base,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carbonate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9754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3890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Zn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Zn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3176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+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599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alcohol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0374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910286" y="0"/>
            <a:ext cx="42817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 nghiệm B ngưng tụ được chất lỏng có mùi giống mùi sơn móng tay. Khi thêm nước cất, lắc nhẹ, để yên thấy dung dịch phân làm 2 lớp, lớp bên trên có mùi là ester ethyl acetacte.</a:t>
            </a:r>
          </a:p>
          <a:p>
            <a:pPr algn="just">
              <a:buFontTx/>
              <a:buChar char="-"/>
            </a:pP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Khi đun nóng và có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đặc làm xúc tác, acetic acid tác dụng với ethylic alcohol tạo ra ester ethyl acetate theo phương trình hóa học: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69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alcohol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11908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ethylic alcohol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athyl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0" y="2924641"/>
            <a:ext cx="12192000" cy="711914"/>
            <a:chOff x="0" y="2924641"/>
            <a:chExt cx="12192000" cy="711914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2924641"/>
              <a:ext cx="12192000" cy="711914"/>
              <a:chOff x="0" y="2924641"/>
              <a:chExt cx="12192000" cy="71191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0" y="3113335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COOH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				  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COOC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72076" y="2924641"/>
                <a:ext cx="23513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30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526935" y="3345551"/>
                <a:ext cx="2801258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 rot="10800000">
              <a:off x="3526971" y="3483429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7261" y="359228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ethylic alcohol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4341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510" y="433613"/>
            <a:ext cx="4465490" cy="3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0" y="48187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28"/>
          <p:cNvGrpSpPr/>
          <p:nvPr/>
        </p:nvGrpSpPr>
        <p:grpSpPr>
          <a:xfrm>
            <a:off x="0" y="5341266"/>
            <a:ext cx="12192000" cy="639344"/>
            <a:chOff x="0" y="2997211"/>
            <a:chExt cx="12192000" cy="639344"/>
          </a:xfrm>
        </p:grpSpPr>
        <p:sp>
          <p:nvSpPr>
            <p:cNvPr id="41" name="TextBox 40"/>
            <p:cNvSpPr txBox="1"/>
            <p:nvPr/>
          </p:nvSpPr>
          <p:spPr>
            <a:xfrm>
              <a:off x="0" y="3113335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17348" y="299721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801235" y="341812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68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4178" y="966552"/>
            <a:ext cx="9039661" cy="50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063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200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1248237"/>
            <a:ext cx="12192000" cy="639344"/>
            <a:chOff x="0" y="1248237"/>
            <a:chExt cx="12192000" cy="639344"/>
          </a:xfrm>
        </p:grpSpPr>
        <p:sp>
          <p:nvSpPr>
            <p:cNvPr id="29" name="TextBox 28"/>
            <p:cNvSpPr txBox="1"/>
            <p:nvPr/>
          </p:nvSpPr>
          <p:spPr>
            <a:xfrm>
              <a:off x="0" y="1364361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7348" y="1248237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men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giấm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01235" y="1669147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9761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24: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8229" y="2206171"/>
            <a:ext cx="528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Ý nghĩa: Cung cấp oxygen hòa tan trong nước cho vi khuẩn “Acetobacter” để lên men dung dịch ethylic alcohol.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724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063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200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0" y="1248237"/>
            <a:ext cx="12192000" cy="639344"/>
            <a:chOff x="0" y="1248237"/>
            <a:chExt cx="12192000" cy="639344"/>
          </a:xfrm>
        </p:grpSpPr>
        <p:sp>
          <p:nvSpPr>
            <p:cNvPr id="29" name="TextBox 28"/>
            <p:cNvSpPr txBox="1"/>
            <p:nvPr/>
          </p:nvSpPr>
          <p:spPr>
            <a:xfrm>
              <a:off x="0" y="1364361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7348" y="1248237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men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giấm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01235" y="1669147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19231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39" y="407400"/>
            <a:ext cx="11045372" cy="645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3367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thức phân tử của một số hợp chất hữu cơ như sau: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Trong các chất trên, số chất trong phân tử có thể có nhóm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-COOH là: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3.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5.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 lần lượt tác dụng với Na và giấy quỳ tím. Số lần có khí bay ra và số lần giấy quỳ tím hoá đỏ tương ứng là: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 và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1 và 1.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 và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2 và 1.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các chất sau: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COOH,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Số chất tác dụng với Na và NaOH tương ứng là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 và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5 và 4.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4 và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4 và 4.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chất hữu cơ A và B cùng có hai nguyên tử carbon trong phân tử và đều là chất lỏng, hoà tan tốt trong nước. Hai chất A và B có thể là cặp chất nào sau đây?</a:t>
            </a:r>
          </a:p>
          <a:p>
            <a:pPr marL="514350" indent="-514350" algn="just">
              <a:buAutoNum type="alphaUcPeriod"/>
            </a:pP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		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D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các chất thích hợp điền vào các dấu ? và hoàn thành các phương 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 học sau: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 + 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?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CO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CaO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+?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NaOH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COONa+ ?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100 mL dung dịch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2 M tác dụng hết với Zn thấy thoát ra V L khí 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đkc. Tính V.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Tính thể tích dung dịch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1 M cần dùng để tác dụng hết với 14,8 gam Ca(OH)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Tính số gam (CH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tạo thành.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các chất thích hợp với các chữ cái A, B, D, X trong các phương trình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 học sau: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A+ Cu(OH)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+ X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CuO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B+ 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A + Na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+ CO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chất A, B chỉ chứa các nguyên tố C, H, O và trong phân tử có cùng số nguyên tử C. Chất A và B tác dụng với nhau có xúc tác 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đặc và đun nóng tạo thành chất lỏng X và nước. Chất X có mùi thơm và không tan trong nước, trong phân tử X có 4 nguyên tử C. Phân tử A có hai nguyên tử O còn B có một nguyên tử O. Hai chất A và B đều tác dụng với Na, chất A làm quỳ tím hoá đỏ. Xác định công thức phân tử và công thức cấu tạo của A, B, 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412"/>
            <a:ext cx="12192000" cy="20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35449"/>
            <a:ext cx="12187025" cy="187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63360"/>
            <a:ext cx="11961796" cy="24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906"/>
            <a:ext cx="12143350" cy="11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8967"/>
            <a:ext cx="12121727" cy="10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3689"/>
            <a:ext cx="12192000" cy="444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4125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0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764" y="1277262"/>
            <a:ext cx="3338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        O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⁄⁄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– C </a:t>
            </a:r>
            <a:endParaRPr lang="vi-VN" sz="28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\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H       O-H 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4686" y="2148107"/>
            <a:ext cx="844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963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–OH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=&gt;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2948" y="0"/>
            <a:ext cx="4049486" cy="68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557405" y="3309256"/>
            <a:ext cx="478971" cy="566057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1919" y="6037942"/>
            <a:ext cx="478971" cy="566057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3541" y="0"/>
            <a:ext cx="7010400" cy="57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93551" y="6060105"/>
            <a:ext cx="948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Ở điều kiện thường, acetic acid là chất lỏng, không màu.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0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764" y="1277262"/>
            <a:ext cx="3338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        O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⁄⁄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– C </a:t>
            </a:r>
            <a:endParaRPr lang="vi-VN" sz="28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\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H       O-H 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4686" y="2148107"/>
            <a:ext cx="844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963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–OH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=&gt;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236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118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1,05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20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0437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573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712" y="0"/>
            <a:ext cx="665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03196"/>
          <a:ext cx="12192000" cy="6516914"/>
        </p:xfrm>
        <a:graphic>
          <a:graphicData uri="http://schemas.openxmlformats.org/drawingml/2006/table">
            <a:tbl>
              <a:tblPr/>
              <a:tblGrid>
                <a:gridCol w="394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 tiến hành thí nghiệm</a:t>
                      </a:r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 tượng, giải thích</a:t>
                      </a:r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182"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Đặt mẩu giấy quỳ tím lên mặt kính đồng hồ, nhỏ vào đó một giọt dung dịch acetic acid và quan sát.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787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acetic acid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phenolphthalein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3" y="1146614"/>
            <a:ext cx="822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3" y="3287483"/>
            <a:ext cx="82295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Ban đầu ống nghiệm chứa dung dịch NaOH, khi nhỏ 1 giọt phenolphthalein vào thì dung dịch chuyển sang màu hồng vì dung dịch có môi trường base.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Sau đó cho dung dịch acetic acid vào thì màu hồng nhạt dần và dung dịch mất màu. Do acetic acid có phản ứng trung hòa với NaOH.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 + NaOH → CH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COONa 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2630</TotalTime>
  <Words>1474</Words>
  <Application>Microsoft Office PowerPoint</Application>
  <PresentationFormat>Widescreen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Wingdings 3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STD</cp:lastModifiedBy>
  <cp:revision>551</cp:revision>
  <dcterms:created xsi:type="dcterms:W3CDTF">2022-07-11T10:05:56Z</dcterms:created>
  <dcterms:modified xsi:type="dcterms:W3CDTF">2026-01-19T09:27:05Z</dcterms:modified>
</cp:coreProperties>
</file>