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7201" r:id="rId3"/>
    <p:sldId id="7169" r:id="rId4"/>
    <p:sldId id="7179" r:id="rId5"/>
    <p:sldId id="259" r:id="rId6"/>
    <p:sldId id="7182" r:id="rId7"/>
    <p:sldId id="7192" r:id="rId8"/>
    <p:sldId id="7193" r:id="rId9"/>
    <p:sldId id="7194" r:id="rId10"/>
    <p:sldId id="7195" r:id="rId11"/>
    <p:sldId id="7180" r:id="rId12"/>
    <p:sldId id="7135" r:id="rId13"/>
    <p:sldId id="7196" r:id="rId14"/>
    <p:sldId id="7197" r:id="rId15"/>
    <p:sldId id="7198" r:id="rId16"/>
    <p:sldId id="7199" r:id="rId17"/>
    <p:sldId id="7200" r:id="rId18"/>
    <p:sldId id="7187" r:id="rId19"/>
    <p:sldId id="71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8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2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3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1"/>
            <a:ext cx="3125271" cy="3453619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5" y="853859"/>
            <a:ext cx="10747717" cy="289214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CÁC EM ĐẾN VỚI TIẾT HỌC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 </a:t>
            </a:r>
          </a:p>
          <a:p>
            <a:pPr algn="ctr"/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NGÀY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22732" y="4290515"/>
            <a:ext cx="4751529" cy="523221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214847" y="4301162"/>
            <a:ext cx="586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Thuận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4" y="1942015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5" y="6404853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9" y="4440274"/>
            <a:ext cx="348851" cy="37346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1" y="1846187"/>
            <a:ext cx="404323" cy="27390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2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7"/>
            <a:ext cx="322911" cy="28972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1"/>
            <a:ext cx="348923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50" y="927790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5" cy="26190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1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451</Words>
  <Application>Microsoft Office PowerPoint</Application>
  <PresentationFormat>Widescreen</PresentationFormat>
  <Paragraphs>43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#9Slide07 HoneyCream</vt:lpstr>
      <vt:lpstr>Arial</vt:lpstr>
      <vt:lpstr>Calibri</vt:lpstr>
      <vt:lpstr>Cambria</vt:lpstr>
      <vt:lpstr>等线</vt:lpstr>
      <vt:lpstr>inpin heiti</vt:lpstr>
      <vt:lpstr>Times New Roman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STD</cp:lastModifiedBy>
  <cp:revision>56</cp:revision>
  <dcterms:created xsi:type="dcterms:W3CDTF">2022-08-16T23:23:33Z</dcterms:created>
  <dcterms:modified xsi:type="dcterms:W3CDTF">2026-02-04T23:23:57Z</dcterms:modified>
</cp:coreProperties>
</file>