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414" r:id="rId2"/>
    <p:sldId id="383" r:id="rId3"/>
    <p:sldId id="389" r:id="rId4"/>
    <p:sldId id="385" r:id="rId5"/>
    <p:sldId id="387" r:id="rId6"/>
    <p:sldId id="392" r:id="rId7"/>
    <p:sldId id="393" r:id="rId8"/>
    <p:sldId id="396" r:id="rId9"/>
    <p:sldId id="413" r:id="rId10"/>
    <p:sldId id="394" r:id="rId11"/>
    <p:sldId id="406" r:id="rId12"/>
    <p:sldId id="41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AD72"/>
    <a:srgbClr val="FF0066"/>
    <a:srgbClr val="CC0000"/>
    <a:srgbClr val="66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3" autoAdjust="0"/>
    <p:restoredTop sz="93447" autoAdjust="0"/>
  </p:normalViewPr>
  <p:slideViewPr>
    <p:cSldViewPr snapToGrid="0">
      <p:cViewPr varScale="1">
        <p:scale>
          <a:sx n="61" d="100"/>
          <a:sy n="61" d="100"/>
        </p:scale>
        <p:origin x="956"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10534-92BB-4E05-911F-194A0FF74EEF}" type="datetimeFigureOut">
              <a:rPr lang="en-SG" smtClean="0"/>
              <a:t>31/1/2026</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7ABCD-E768-4993-B20D-A6337A9C8F9C}" type="slidenum">
              <a:rPr lang="en-SG" smtClean="0"/>
              <a:t>‹#›</a:t>
            </a:fld>
            <a:endParaRPr lang="en-SG"/>
          </a:p>
        </p:txBody>
      </p:sp>
    </p:spTree>
    <p:extLst>
      <p:ext uri="{BB962C8B-B14F-4D97-AF65-F5344CB8AC3E}">
        <p14:creationId xmlns:p14="http://schemas.microsoft.com/office/powerpoint/2010/main" val="238985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1</a:t>
            </a:fld>
            <a:endParaRPr lang="zh-CN" altLang="en-US"/>
          </a:p>
        </p:txBody>
      </p:sp>
    </p:spTree>
    <p:extLst>
      <p:ext uri="{BB962C8B-B14F-4D97-AF65-F5344CB8AC3E}">
        <p14:creationId xmlns:p14="http://schemas.microsoft.com/office/powerpoint/2010/main" val="2343351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7ABCD-E768-4993-B20D-A6337A9C8F9C}"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3342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07ABCD-E768-4993-B20D-A6337A9C8F9C}" type="slidenum">
              <a:rPr lang="en-SG" smtClean="0"/>
              <a:t>8</a:t>
            </a:fld>
            <a:endParaRPr lang="en-SG"/>
          </a:p>
        </p:txBody>
      </p:sp>
    </p:spTree>
    <p:extLst>
      <p:ext uri="{BB962C8B-B14F-4D97-AF65-F5344CB8AC3E}">
        <p14:creationId xmlns:p14="http://schemas.microsoft.com/office/powerpoint/2010/main" val="1180317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B2A7C-80EE-6C9A-96FE-A45EC47DF7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007D016-9DA6-3817-7A5A-540BE50E5AA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03AD7DB-06F8-D3BA-951D-DA281FD24919}"/>
              </a:ext>
            </a:extLst>
          </p:cNvPr>
          <p:cNvSpPr>
            <a:spLocks noGrp="1"/>
          </p:cNvSpPr>
          <p:nvPr>
            <p:ph type="dt" sz="half" idx="10"/>
          </p:nvPr>
        </p:nvSpPr>
        <p:spPr>
          <a:xfrm>
            <a:off x="838200" y="6356350"/>
            <a:ext cx="2743200" cy="365125"/>
          </a:xfrm>
          <a:prstGeom prst="rect">
            <a:avLst/>
          </a:prstGeom>
        </p:spPr>
        <p:txBody>
          <a:bodyPr/>
          <a:lstStyle/>
          <a:p>
            <a:fld id="{22FDF1A7-2853-4E38-999E-D05F50B1AA97}" type="datetimeFigureOut">
              <a:rPr lang="vi-VN" smtClean="0"/>
              <a:t>31/01/2026</a:t>
            </a:fld>
            <a:endParaRPr lang="vi-VN"/>
          </a:p>
        </p:txBody>
      </p:sp>
      <p:sp>
        <p:nvSpPr>
          <p:cNvPr id="5" name="Footer Placeholder 4">
            <a:extLst>
              <a:ext uri="{FF2B5EF4-FFF2-40B4-BE49-F238E27FC236}">
                <a16:creationId xmlns:a16="http://schemas.microsoft.com/office/drawing/2014/main" id="{6BFBCEF8-1228-4A0D-3042-46DE5AAB35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600BCBC-4B1F-D9B8-F355-723A737810BF}"/>
              </a:ext>
            </a:extLst>
          </p:cNvPr>
          <p:cNvSpPr>
            <a:spLocks noGrp="1"/>
          </p:cNvSpPr>
          <p:nvPr>
            <p:ph type="sldNum" sz="quarter" idx="12"/>
          </p:nvPr>
        </p:nvSpPr>
        <p:spPr>
          <a:xfrm>
            <a:off x="8610600" y="6356350"/>
            <a:ext cx="2743200" cy="365125"/>
          </a:xfrm>
          <a:prstGeom prst="rect">
            <a:avLst/>
          </a:prstGeom>
        </p:spPr>
        <p:txBody>
          <a:bodyPr/>
          <a:lstStyle/>
          <a:p>
            <a:fld id="{16A0901D-9458-4B3D-A793-1DB1A0A8BAB1}" type="slidenum">
              <a:rPr lang="vi-VN" smtClean="0"/>
              <a:t>‹#›</a:t>
            </a:fld>
            <a:endParaRPr lang="vi-VN"/>
          </a:p>
        </p:txBody>
      </p:sp>
      <p:pic>
        <p:nvPicPr>
          <p:cNvPr id="7" name="Picture 6" descr="A white rectangle with red and yellow border&#10;&#10;Description automatically generated">
            <a:extLst>
              <a:ext uri="{FF2B5EF4-FFF2-40B4-BE49-F238E27FC236}">
                <a16:creationId xmlns:a16="http://schemas.microsoft.com/office/drawing/2014/main" id="{454A1268-2B7E-1E7A-08A4-23DDBD66341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9901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206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79+ Background Giấy Cũ Đẹp Cổ Điển, Hoài Niệm Nhất">
            <a:extLst>
              <a:ext uri="{FF2B5EF4-FFF2-40B4-BE49-F238E27FC236}">
                <a16:creationId xmlns:a16="http://schemas.microsoft.com/office/drawing/2014/main" id="{270CFDD3-742F-724B-EFBD-03542F1D2DC3}"/>
              </a:ext>
            </a:extLst>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round pink label with white text and a black background&#10;&#10;Description automatically generated">
            <a:extLst>
              <a:ext uri="{FF2B5EF4-FFF2-40B4-BE49-F238E27FC236}">
                <a16:creationId xmlns:a16="http://schemas.microsoft.com/office/drawing/2014/main" id="{05CCA483-F153-BF09-4F23-C694EE8D777F}"/>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1669774" y="0"/>
            <a:ext cx="1410230" cy="1410230"/>
          </a:xfrm>
          <a:prstGeom prst="rect">
            <a:avLst/>
          </a:prstGeom>
        </p:spPr>
      </p:pic>
    </p:spTree>
    <p:extLst>
      <p:ext uri="{BB962C8B-B14F-4D97-AF65-F5344CB8AC3E}">
        <p14:creationId xmlns:p14="http://schemas.microsoft.com/office/powerpoint/2010/main" val="3977272670"/>
      </p:ext>
    </p:extLst>
  </p:cSld>
  <p:clrMap bg1="lt1" tx1="dk1" bg2="lt2" tx2="dk2" accent1="accent1" accent2="accent2" accent3="accent3" accent4="accent4" accent5="accent5" accent6="accent6" hlink="hlink" folHlink="folHlink"/>
  <p:sldLayoutIdLst>
    <p:sldLayoutId id="2147483662" r:id="rId1"/>
    <p:sldLayoutId id="214748366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DFAD6D53-3DE8-4273-9180-4C2692309D4F}"/>
              </a:ext>
            </a:extLst>
          </p:cNvPr>
          <p:cNvGrpSpPr/>
          <p:nvPr/>
        </p:nvGrpSpPr>
        <p:grpSpPr>
          <a:xfrm>
            <a:off x="-46892" y="-123092"/>
            <a:ext cx="12192000" cy="6858000"/>
            <a:chOff x="0" y="0"/>
            <a:chExt cx="12192000" cy="6858000"/>
          </a:xfrm>
        </p:grpSpPr>
        <p:pic>
          <p:nvPicPr>
            <p:cNvPr id="3" name="图片 2">
              <a:extLst>
                <a:ext uri="{FF2B5EF4-FFF2-40B4-BE49-F238E27FC236}">
                  <a16:creationId xmlns:a16="http://schemas.microsoft.com/office/drawing/2014/main" id="{A5E91FBD-37BC-457E-ABD5-D9C2829FD3C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394857" y="0"/>
              <a:ext cx="9797143" cy="6858000"/>
            </a:xfrm>
            <a:prstGeom prst="rect">
              <a:avLst/>
            </a:prstGeom>
          </p:spPr>
        </p:pic>
        <p:sp>
          <p:nvSpPr>
            <p:cNvPr id="4" name="矩形 3">
              <a:extLst>
                <a:ext uri="{FF2B5EF4-FFF2-40B4-BE49-F238E27FC236}">
                  <a16:creationId xmlns:a16="http://schemas.microsoft.com/office/drawing/2014/main" id="{A2E216C4-7DC3-4BDA-A6E4-709881A4CC07}"/>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inpin heiti" charset="-122"/>
                <a:ea typeface="inpin heiti" charset="-122"/>
              </a:endParaRPr>
            </a:p>
          </p:txBody>
        </p:sp>
      </p:grpSp>
      <p:pic>
        <p:nvPicPr>
          <p:cNvPr id="8" name="图片 7">
            <a:extLst>
              <a:ext uri="{FF2B5EF4-FFF2-40B4-BE49-F238E27FC236}">
                <a16:creationId xmlns:a16="http://schemas.microsoft.com/office/drawing/2014/main" id="{C134D97E-F1D2-445D-8119-3552073EF5F6}"/>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827" y="3404381"/>
            <a:ext cx="3125271" cy="3453619"/>
          </a:xfrm>
          <a:prstGeom prst="rect">
            <a:avLst/>
          </a:prstGeom>
        </p:spPr>
      </p:pic>
      <p:pic>
        <p:nvPicPr>
          <p:cNvPr id="2" name="轻松欢乐节奏感动进取电子音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438400" y="-1219200"/>
            <a:ext cx="812800" cy="812800"/>
          </a:xfrm>
          <a:prstGeom prst="rect">
            <a:avLst/>
          </a:prstGeom>
        </p:spPr>
      </p:pic>
      <p:sp>
        <p:nvSpPr>
          <p:cNvPr id="15" name="文本框 8">
            <a:extLst>
              <a:ext uri="{FF2B5EF4-FFF2-40B4-BE49-F238E27FC236}">
                <a16:creationId xmlns:a16="http://schemas.microsoft.com/office/drawing/2014/main" id="{981B65FC-ADA6-4EC9-B82F-79A6B8E3B053}"/>
              </a:ext>
            </a:extLst>
          </p:cNvPr>
          <p:cNvSpPr txBox="1"/>
          <p:nvPr/>
        </p:nvSpPr>
        <p:spPr>
          <a:xfrm>
            <a:off x="689295" y="853859"/>
            <a:ext cx="10747717" cy="2892144"/>
          </a:xfrm>
          <a:prstGeom prst="rect">
            <a:avLst/>
          </a:prstGeom>
          <a:noFill/>
        </p:spPr>
        <p:txBody>
          <a:bodyPr wrap="square" rtlCol="0">
            <a:prstTxWarp prst="textChevron">
              <a:avLst/>
            </a:prstTxWarp>
            <a:spAutoFit/>
          </a:bodyPr>
          <a:lstStyle/>
          <a:p>
            <a:pPr algn="ctr"/>
            <a:r>
              <a:rPr lang="en-US" altLang="zh-CN" sz="2800" b="1" dirty="0">
                <a:solidFill>
                  <a:srgbClr val="C00000"/>
                </a:solidFill>
                <a:latin typeface="Times New Roman" panose="02020603050405020304" pitchFamily="18" charset="0"/>
                <a:ea typeface="inpin heiti" charset="-122"/>
                <a:cs typeface="Times New Roman" panose="02020603050405020304" pitchFamily="18" charset="0"/>
              </a:rPr>
              <a:t>CHÀO MỪNG CÁC EM ĐẾN VỚI TIẾT HỌC </a:t>
            </a:r>
            <a:r>
              <a:rPr lang="en-US" altLang="zh-CN" sz="2800" b="1" dirty="0" smtClean="0">
                <a:solidFill>
                  <a:srgbClr val="C00000"/>
                </a:solidFill>
                <a:latin typeface="Times New Roman" panose="02020603050405020304" pitchFamily="18" charset="0"/>
                <a:ea typeface="inpin heiti" charset="-122"/>
                <a:cs typeface="Times New Roman" panose="02020603050405020304" pitchFamily="18" charset="0"/>
              </a:rPr>
              <a:t> </a:t>
            </a:r>
            <a:endParaRPr lang="en-US" altLang="zh-CN" sz="2800" b="1" dirty="0" smtClean="0">
              <a:solidFill>
                <a:srgbClr val="C00000"/>
              </a:solidFill>
              <a:latin typeface="Times New Roman" panose="02020603050405020304" pitchFamily="18" charset="0"/>
              <a:ea typeface="inpin heiti" charset="-122"/>
              <a:cs typeface="Times New Roman" panose="02020603050405020304" pitchFamily="18" charset="0"/>
            </a:endParaRPr>
          </a:p>
          <a:p>
            <a:pPr algn="ctr"/>
            <a:r>
              <a:rPr lang="en-US" altLang="zh-CN" sz="2800" b="1" dirty="0" smtClean="0">
                <a:solidFill>
                  <a:srgbClr val="C00000"/>
                </a:solidFill>
                <a:latin typeface="Times New Roman" panose="02020603050405020304" pitchFamily="18" charset="0"/>
                <a:ea typeface="inpin heiti" charset="-122"/>
                <a:cs typeface="Times New Roman" panose="02020603050405020304" pitchFamily="18" charset="0"/>
              </a:rPr>
              <a:t>NGÀY </a:t>
            </a:r>
            <a:r>
              <a:rPr lang="en-US" altLang="zh-CN" sz="2800" b="1" dirty="0">
                <a:solidFill>
                  <a:srgbClr val="C00000"/>
                </a:solidFill>
                <a:latin typeface="Times New Roman" panose="02020603050405020304" pitchFamily="18" charset="0"/>
                <a:ea typeface="inpin heiti" charset="-122"/>
                <a:cs typeface="Times New Roman" panose="02020603050405020304" pitchFamily="18" charset="0"/>
              </a:rPr>
              <a:t>HÔM NAY</a:t>
            </a:r>
            <a:endParaRPr lang="zh-CN" altLang="en-US" sz="2800" b="1" dirty="0">
              <a:solidFill>
                <a:srgbClr val="C00000"/>
              </a:solidFill>
              <a:latin typeface="Times New Roman" panose="02020603050405020304" pitchFamily="18" charset="0"/>
              <a:ea typeface="inpin heiti" charset="-122"/>
              <a:cs typeface="Times New Roman" panose="02020603050405020304" pitchFamily="18" charset="0"/>
            </a:endParaRPr>
          </a:p>
        </p:txBody>
      </p:sp>
      <p:sp>
        <p:nvSpPr>
          <p:cNvPr id="19" name="矩形: 圆角 12">
            <a:extLst>
              <a:ext uri="{FF2B5EF4-FFF2-40B4-BE49-F238E27FC236}">
                <a16:creationId xmlns:a16="http://schemas.microsoft.com/office/drawing/2014/main" id="{CEE1C666-20C7-446E-8AC2-A57590AB36B4}"/>
              </a:ext>
            </a:extLst>
          </p:cNvPr>
          <p:cNvSpPr/>
          <p:nvPr/>
        </p:nvSpPr>
        <p:spPr>
          <a:xfrm>
            <a:off x="6222732" y="4290515"/>
            <a:ext cx="4751529" cy="523221"/>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inpin heiti" charset="-122"/>
              <a:ea typeface="inpin heiti" charset="-122"/>
            </a:endParaRPr>
          </a:p>
        </p:txBody>
      </p:sp>
      <p:sp>
        <p:nvSpPr>
          <p:cNvPr id="20" name="文本框 13">
            <a:extLst>
              <a:ext uri="{FF2B5EF4-FFF2-40B4-BE49-F238E27FC236}">
                <a16:creationId xmlns:a16="http://schemas.microsoft.com/office/drawing/2014/main" id="{88166D9F-42B0-45EB-9DDB-08E307463AD7}"/>
              </a:ext>
            </a:extLst>
          </p:cNvPr>
          <p:cNvSpPr txBox="1"/>
          <p:nvPr/>
        </p:nvSpPr>
        <p:spPr>
          <a:xfrm>
            <a:off x="5214847" y="4301162"/>
            <a:ext cx="5866792" cy="523220"/>
          </a:xfrm>
          <a:prstGeom prst="rect">
            <a:avLst/>
          </a:prstGeom>
          <a:noFill/>
        </p:spPr>
        <p:txBody>
          <a:bodyPr wrap="square" rtlCol="0">
            <a:spAutoFit/>
          </a:bodyPr>
          <a:lstStyle/>
          <a:p>
            <a:r>
              <a:rPr lang="en-US" altLang="zh-CN" sz="2800" b="1" dirty="0" err="1">
                <a:latin typeface="Times New Roman" panose="02020603050405020304" pitchFamily="18" charset="0"/>
                <a:ea typeface="inpin heiti" charset="-122"/>
                <a:cs typeface="Times New Roman" panose="02020603050405020304" pitchFamily="18" charset="0"/>
              </a:rPr>
              <a:t>Giáo</a:t>
            </a:r>
            <a:r>
              <a:rPr lang="en-US" altLang="zh-CN" sz="2800" b="1" dirty="0">
                <a:latin typeface="Times New Roman" panose="02020603050405020304" pitchFamily="18" charset="0"/>
                <a:ea typeface="inpin heiti" charset="-122"/>
                <a:cs typeface="Times New Roman" panose="02020603050405020304" pitchFamily="18" charset="0"/>
              </a:rPr>
              <a:t> </a:t>
            </a:r>
            <a:r>
              <a:rPr lang="en-US" altLang="zh-CN" sz="2800" b="1" dirty="0" err="1">
                <a:latin typeface="Times New Roman" panose="02020603050405020304" pitchFamily="18" charset="0"/>
                <a:ea typeface="inpin heiti" charset="-122"/>
                <a:cs typeface="Times New Roman" panose="02020603050405020304" pitchFamily="18" charset="0"/>
              </a:rPr>
              <a:t>viên</a:t>
            </a:r>
            <a:r>
              <a:rPr lang="en-US" altLang="zh-CN" sz="2800" b="1" dirty="0">
                <a:latin typeface="Times New Roman" panose="02020603050405020304" pitchFamily="18" charset="0"/>
                <a:ea typeface="inpin heiti" charset="-122"/>
                <a:cs typeface="Times New Roman" panose="02020603050405020304" pitchFamily="18" charset="0"/>
              </a:rPr>
              <a:t>: </a:t>
            </a:r>
            <a:r>
              <a:rPr lang="en-US" altLang="zh-CN" sz="2800" b="1" dirty="0" err="1">
                <a:latin typeface="Times New Roman" panose="02020603050405020304" pitchFamily="18" charset="0"/>
                <a:ea typeface="inpin heiti" charset="-122"/>
                <a:cs typeface="Times New Roman" panose="02020603050405020304" pitchFamily="18" charset="0"/>
              </a:rPr>
              <a:t>Nguyễn</a:t>
            </a:r>
            <a:r>
              <a:rPr lang="en-US" altLang="zh-CN" sz="2800" b="1" dirty="0">
                <a:latin typeface="Times New Roman" panose="02020603050405020304" pitchFamily="18" charset="0"/>
                <a:ea typeface="inpin heiti" charset="-122"/>
                <a:cs typeface="Times New Roman" panose="02020603050405020304" pitchFamily="18" charset="0"/>
              </a:rPr>
              <a:t> </a:t>
            </a:r>
            <a:r>
              <a:rPr lang="en-US" altLang="zh-CN" sz="2800" b="1" dirty="0" err="1">
                <a:latin typeface="Times New Roman" panose="02020603050405020304" pitchFamily="18" charset="0"/>
                <a:ea typeface="inpin heiti" charset="-122"/>
                <a:cs typeface="Times New Roman" panose="02020603050405020304" pitchFamily="18" charset="0"/>
              </a:rPr>
              <a:t>Thị</a:t>
            </a:r>
            <a:r>
              <a:rPr lang="en-US" altLang="zh-CN" sz="2800" b="1" dirty="0">
                <a:latin typeface="Times New Roman" panose="02020603050405020304" pitchFamily="18" charset="0"/>
                <a:ea typeface="inpin heiti" charset="-122"/>
                <a:cs typeface="Times New Roman" panose="02020603050405020304" pitchFamily="18" charset="0"/>
              </a:rPr>
              <a:t> </a:t>
            </a:r>
            <a:r>
              <a:rPr lang="en-US" altLang="zh-CN" sz="2800" b="1" dirty="0" err="1">
                <a:latin typeface="Times New Roman" panose="02020603050405020304" pitchFamily="18" charset="0"/>
                <a:ea typeface="inpin heiti" charset="-122"/>
                <a:cs typeface="Times New Roman" panose="02020603050405020304" pitchFamily="18" charset="0"/>
              </a:rPr>
              <a:t>Thuận</a:t>
            </a:r>
            <a:endParaRPr lang="zh-CN" altLang="en-US" sz="2800" b="1" dirty="0">
              <a:latin typeface="Times New Roman" panose="02020603050405020304" pitchFamily="18" charset="0"/>
              <a:ea typeface="inpin heiti" charset="-122"/>
              <a:cs typeface="Times New Roman" panose="02020603050405020304" pitchFamily="18" charset="0"/>
            </a:endParaRPr>
          </a:p>
        </p:txBody>
      </p:sp>
      <p:sp>
        <p:nvSpPr>
          <p:cNvPr id="31" name="AutoShape 15"/>
          <p:cNvSpPr>
            <a:spLocks noChangeArrowheads="1"/>
          </p:cNvSpPr>
          <p:nvPr/>
        </p:nvSpPr>
        <p:spPr bwMode="auto">
          <a:xfrm>
            <a:off x="5660024" y="1942015"/>
            <a:ext cx="562707" cy="356157"/>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1400">
              <a:latin typeface="Arial" charset="0"/>
            </a:endParaRPr>
          </a:p>
        </p:txBody>
      </p:sp>
      <p:sp>
        <p:nvSpPr>
          <p:cNvPr id="32" name="AutoShape 42"/>
          <p:cNvSpPr>
            <a:spLocks noChangeArrowheads="1"/>
          </p:cNvSpPr>
          <p:nvPr/>
        </p:nvSpPr>
        <p:spPr bwMode="auto">
          <a:xfrm flipV="1">
            <a:off x="5660025" y="6404853"/>
            <a:ext cx="387913" cy="350436"/>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1400">
              <a:latin typeface="Arial" charset="0"/>
            </a:endParaRPr>
          </a:p>
        </p:txBody>
      </p:sp>
      <p:sp>
        <p:nvSpPr>
          <p:cNvPr id="33" name="AutoShape 43"/>
          <p:cNvSpPr>
            <a:spLocks noChangeArrowheads="1"/>
          </p:cNvSpPr>
          <p:nvPr/>
        </p:nvSpPr>
        <p:spPr bwMode="auto">
          <a:xfrm>
            <a:off x="2471139" y="4440274"/>
            <a:ext cx="348851" cy="37346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1400">
              <a:latin typeface="Arial" charset="0"/>
            </a:endParaRPr>
          </a:p>
        </p:txBody>
      </p:sp>
      <p:sp>
        <p:nvSpPr>
          <p:cNvPr id="34" name="AutoShape 44"/>
          <p:cNvSpPr>
            <a:spLocks noChangeArrowheads="1"/>
          </p:cNvSpPr>
          <p:nvPr/>
        </p:nvSpPr>
        <p:spPr bwMode="auto">
          <a:xfrm>
            <a:off x="9778341" y="1846187"/>
            <a:ext cx="404323" cy="273907"/>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1400">
              <a:latin typeface="Arial" charset="0"/>
            </a:endParaRPr>
          </a:p>
        </p:txBody>
      </p:sp>
      <p:sp>
        <p:nvSpPr>
          <p:cNvPr id="35" name="AutoShape 46"/>
          <p:cNvSpPr>
            <a:spLocks noChangeArrowheads="1"/>
          </p:cNvSpPr>
          <p:nvPr/>
        </p:nvSpPr>
        <p:spPr bwMode="auto">
          <a:xfrm>
            <a:off x="1301257" y="2010592"/>
            <a:ext cx="461963" cy="280499"/>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1400">
              <a:latin typeface="Arial" charset="0"/>
            </a:endParaRPr>
          </a:p>
        </p:txBody>
      </p:sp>
      <p:sp>
        <p:nvSpPr>
          <p:cNvPr id="36" name="AutoShape 64"/>
          <p:cNvSpPr>
            <a:spLocks noChangeArrowheads="1"/>
          </p:cNvSpPr>
          <p:nvPr/>
        </p:nvSpPr>
        <p:spPr bwMode="auto">
          <a:xfrm>
            <a:off x="3602310" y="5818277"/>
            <a:ext cx="322911" cy="28972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1400">
              <a:latin typeface="Arial" charset="0"/>
            </a:endParaRPr>
          </a:p>
        </p:txBody>
      </p:sp>
      <p:sp>
        <p:nvSpPr>
          <p:cNvPr id="37" name="AutoShape 64"/>
          <p:cNvSpPr>
            <a:spLocks noChangeArrowheads="1"/>
          </p:cNvSpPr>
          <p:nvPr/>
        </p:nvSpPr>
        <p:spPr bwMode="auto">
          <a:xfrm>
            <a:off x="7824408" y="5852161"/>
            <a:ext cx="348923" cy="338235"/>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1400">
              <a:latin typeface="Arial" charset="0"/>
            </a:endParaRPr>
          </a:p>
        </p:txBody>
      </p:sp>
      <p:sp>
        <p:nvSpPr>
          <p:cNvPr id="39" name="AutoShape 64"/>
          <p:cNvSpPr>
            <a:spLocks noChangeArrowheads="1"/>
          </p:cNvSpPr>
          <p:nvPr/>
        </p:nvSpPr>
        <p:spPr bwMode="auto">
          <a:xfrm>
            <a:off x="3138250" y="927790"/>
            <a:ext cx="464061" cy="337044"/>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1400">
              <a:latin typeface="Arial" charset="0"/>
            </a:endParaRPr>
          </a:p>
        </p:txBody>
      </p:sp>
      <p:sp>
        <p:nvSpPr>
          <p:cNvPr id="40" name="AutoShape 44"/>
          <p:cNvSpPr>
            <a:spLocks noChangeArrowheads="1"/>
          </p:cNvSpPr>
          <p:nvPr/>
        </p:nvSpPr>
        <p:spPr bwMode="auto">
          <a:xfrm>
            <a:off x="7998869" y="853859"/>
            <a:ext cx="466683" cy="388368"/>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1400">
              <a:latin typeface="Arial" charset="0"/>
            </a:endParaRPr>
          </a:p>
        </p:txBody>
      </p:sp>
      <p:sp>
        <p:nvSpPr>
          <p:cNvPr id="21" name="AutoShape 44"/>
          <p:cNvSpPr>
            <a:spLocks noChangeArrowheads="1"/>
          </p:cNvSpPr>
          <p:nvPr/>
        </p:nvSpPr>
        <p:spPr bwMode="auto">
          <a:xfrm>
            <a:off x="9139447" y="4625263"/>
            <a:ext cx="383155" cy="26190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1400">
              <a:latin typeface="Arial" charset="0"/>
            </a:endParaRPr>
          </a:p>
        </p:txBody>
      </p:sp>
    </p:spTree>
    <p:extLst>
      <p:ext uri="{BB962C8B-B14F-4D97-AF65-F5344CB8AC3E}">
        <p14:creationId xmlns:p14="http://schemas.microsoft.com/office/powerpoint/2010/main" val="321546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nodeType="withEffect">
                                  <p:stCondLst>
                                    <p:cond delay="150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ppt_x</p:attrName>
                                        </p:attrNameLst>
                                      </p:cBhvr>
                                      <p:tavLst>
                                        <p:tav tm="0">
                                          <p:val>
                                            <p:fltVal val="0.5"/>
                                          </p:val>
                                        </p:tav>
                                        <p:tav tm="100000">
                                          <p:val>
                                            <p:strVal val="#ppt_x"/>
                                          </p:val>
                                        </p:tav>
                                      </p:tavLst>
                                    </p:anim>
                                    <p:anim calcmode="lin" valueType="num">
                                      <p:cBhvr>
                                        <p:cTn id="10" dur="1000" fill="hold"/>
                                        <p:tgtEl>
                                          <p:spTgt spid="31"/>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nodeType="withEffect">
                                  <p:stCondLst>
                                    <p:cond delay="150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fltVal val="0"/>
                                          </p:val>
                                        </p:tav>
                                        <p:tav tm="100000">
                                          <p:val>
                                            <p:strVal val="#ppt_w"/>
                                          </p:val>
                                        </p:tav>
                                      </p:tavLst>
                                    </p:anim>
                                    <p:anim calcmode="lin" valueType="num">
                                      <p:cBhvr>
                                        <p:cTn id="14" dur="1000" fill="hold"/>
                                        <p:tgtEl>
                                          <p:spTgt spid="32"/>
                                        </p:tgtEl>
                                        <p:attrNameLst>
                                          <p:attrName>ppt_h</p:attrName>
                                        </p:attrNameLst>
                                      </p:cBhvr>
                                      <p:tavLst>
                                        <p:tav tm="0">
                                          <p:val>
                                            <p:fltVal val="0"/>
                                          </p:val>
                                        </p:tav>
                                        <p:tav tm="100000">
                                          <p:val>
                                            <p:strVal val="#ppt_h"/>
                                          </p:val>
                                        </p:tav>
                                      </p:tavLst>
                                    </p:anim>
                                    <p:anim calcmode="lin" valueType="num">
                                      <p:cBhvr>
                                        <p:cTn id="15" dur="1000" fill="hold"/>
                                        <p:tgtEl>
                                          <p:spTgt spid="32"/>
                                        </p:tgtEl>
                                        <p:attrNameLst>
                                          <p:attrName>ppt_x</p:attrName>
                                        </p:attrNameLst>
                                      </p:cBhvr>
                                      <p:tavLst>
                                        <p:tav tm="0">
                                          <p:val>
                                            <p:fltVal val="0.5"/>
                                          </p:val>
                                        </p:tav>
                                        <p:tav tm="100000">
                                          <p:val>
                                            <p:strVal val="#ppt_x"/>
                                          </p:val>
                                        </p:tav>
                                      </p:tavLst>
                                    </p:anim>
                                    <p:anim calcmode="lin" valueType="num">
                                      <p:cBhvr>
                                        <p:cTn id="16" dur="1000" fill="hold"/>
                                        <p:tgtEl>
                                          <p:spTgt spid="32"/>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150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 calcmode="lin" valueType="num">
                                      <p:cBhvr>
                                        <p:cTn id="21" dur="1000" fill="hold"/>
                                        <p:tgtEl>
                                          <p:spTgt spid="33"/>
                                        </p:tgtEl>
                                        <p:attrNameLst>
                                          <p:attrName>ppt_x</p:attrName>
                                        </p:attrNameLst>
                                      </p:cBhvr>
                                      <p:tavLst>
                                        <p:tav tm="0">
                                          <p:val>
                                            <p:fltVal val="0.5"/>
                                          </p:val>
                                        </p:tav>
                                        <p:tav tm="100000">
                                          <p:val>
                                            <p:strVal val="#ppt_x"/>
                                          </p:val>
                                        </p:tav>
                                      </p:tavLst>
                                    </p:anim>
                                    <p:anim calcmode="lin" valueType="num">
                                      <p:cBhvr>
                                        <p:cTn id="22" dur="1000" fill="hold"/>
                                        <p:tgtEl>
                                          <p:spTgt spid="33"/>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1500"/>
                                  </p:stCondLst>
                                  <p:childTnLst>
                                    <p:set>
                                      <p:cBhvr>
                                        <p:cTn id="24" dur="1" fill="hold">
                                          <p:stCondLst>
                                            <p:cond delay="0"/>
                                          </p:stCondLst>
                                        </p:cTn>
                                        <p:tgtEl>
                                          <p:spTgt spid="34"/>
                                        </p:tgtEl>
                                        <p:attrNameLst>
                                          <p:attrName>style.visibility</p:attrName>
                                        </p:attrNameLst>
                                      </p:cBhvr>
                                      <p:to>
                                        <p:strVal val="visible"/>
                                      </p:to>
                                    </p:set>
                                    <p:anim calcmode="lin" valueType="num">
                                      <p:cBhvr>
                                        <p:cTn id="25" dur="1000" fill="hold"/>
                                        <p:tgtEl>
                                          <p:spTgt spid="34"/>
                                        </p:tgtEl>
                                        <p:attrNameLst>
                                          <p:attrName>ppt_w</p:attrName>
                                        </p:attrNameLst>
                                      </p:cBhvr>
                                      <p:tavLst>
                                        <p:tav tm="0">
                                          <p:val>
                                            <p:fltVal val="0"/>
                                          </p:val>
                                        </p:tav>
                                        <p:tav tm="100000">
                                          <p:val>
                                            <p:strVal val="#ppt_w"/>
                                          </p:val>
                                        </p:tav>
                                      </p:tavLst>
                                    </p:anim>
                                    <p:anim calcmode="lin" valueType="num">
                                      <p:cBhvr>
                                        <p:cTn id="26" dur="1000" fill="hold"/>
                                        <p:tgtEl>
                                          <p:spTgt spid="34"/>
                                        </p:tgtEl>
                                        <p:attrNameLst>
                                          <p:attrName>ppt_h</p:attrName>
                                        </p:attrNameLst>
                                      </p:cBhvr>
                                      <p:tavLst>
                                        <p:tav tm="0">
                                          <p:val>
                                            <p:fltVal val="0"/>
                                          </p:val>
                                        </p:tav>
                                        <p:tav tm="100000">
                                          <p:val>
                                            <p:strVal val="#ppt_h"/>
                                          </p:val>
                                        </p:tav>
                                      </p:tavLst>
                                    </p:anim>
                                    <p:anim calcmode="lin" valueType="num">
                                      <p:cBhvr>
                                        <p:cTn id="27" dur="1000" fill="hold"/>
                                        <p:tgtEl>
                                          <p:spTgt spid="34"/>
                                        </p:tgtEl>
                                        <p:attrNameLst>
                                          <p:attrName>ppt_x</p:attrName>
                                        </p:attrNameLst>
                                      </p:cBhvr>
                                      <p:tavLst>
                                        <p:tav tm="0">
                                          <p:val>
                                            <p:fltVal val="0.5"/>
                                          </p:val>
                                        </p:tav>
                                        <p:tav tm="100000">
                                          <p:val>
                                            <p:strVal val="#ppt_x"/>
                                          </p:val>
                                        </p:tav>
                                      </p:tavLst>
                                    </p:anim>
                                    <p:anim calcmode="lin" valueType="num">
                                      <p:cBhvr>
                                        <p:cTn id="28" dur="1000" fill="hold"/>
                                        <p:tgtEl>
                                          <p:spTgt spid="34"/>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1500"/>
                                  </p:stCondLst>
                                  <p:childTnLst>
                                    <p:set>
                                      <p:cBhvr>
                                        <p:cTn id="30" dur="1" fill="hold">
                                          <p:stCondLst>
                                            <p:cond delay="0"/>
                                          </p:stCondLst>
                                        </p:cTn>
                                        <p:tgtEl>
                                          <p:spTgt spid="35"/>
                                        </p:tgtEl>
                                        <p:attrNameLst>
                                          <p:attrName>style.visibility</p:attrName>
                                        </p:attrNameLst>
                                      </p:cBhvr>
                                      <p:to>
                                        <p:strVal val="visible"/>
                                      </p:to>
                                    </p:set>
                                    <p:anim calcmode="lin" valueType="num">
                                      <p:cBhvr>
                                        <p:cTn id="31" dur="1000" fill="hold"/>
                                        <p:tgtEl>
                                          <p:spTgt spid="35"/>
                                        </p:tgtEl>
                                        <p:attrNameLst>
                                          <p:attrName>ppt_w</p:attrName>
                                        </p:attrNameLst>
                                      </p:cBhvr>
                                      <p:tavLst>
                                        <p:tav tm="0">
                                          <p:val>
                                            <p:fltVal val="0"/>
                                          </p:val>
                                        </p:tav>
                                        <p:tav tm="100000">
                                          <p:val>
                                            <p:strVal val="#ppt_w"/>
                                          </p:val>
                                        </p:tav>
                                      </p:tavLst>
                                    </p:anim>
                                    <p:anim calcmode="lin" valueType="num">
                                      <p:cBhvr>
                                        <p:cTn id="32" dur="1000" fill="hold"/>
                                        <p:tgtEl>
                                          <p:spTgt spid="35"/>
                                        </p:tgtEl>
                                        <p:attrNameLst>
                                          <p:attrName>ppt_h</p:attrName>
                                        </p:attrNameLst>
                                      </p:cBhvr>
                                      <p:tavLst>
                                        <p:tav tm="0">
                                          <p:val>
                                            <p:fltVal val="0"/>
                                          </p:val>
                                        </p:tav>
                                        <p:tav tm="100000">
                                          <p:val>
                                            <p:strVal val="#ppt_h"/>
                                          </p:val>
                                        </p:tav>
                                      </p:tavLst>
                                    </p:anim>
                                    <p:anim calcmode="lin" valueType="num">
                                      <p:cBhvr>
                                        <p:cTn id="33" dur="1000" fill="hold"/>
                                        <p:tgtEl>
                                          <p:spTgt spid="35"/>
                                        </p:tgtEl>
                                        <p:attrNameLst>
                                          <p:attrName>ppt_x</p:attrName>
                                        </p:attrNameLst>
                                      </p:cBhvr>
                                      <p:tavLst>
                                        <p:tav tm="0">
                                          <p:val>
                                            <p:fltVal val="0.5"/>
                                          </p:val>
                                        </p:tav>
                                        <p:tav tm="100000">
                                          <p:val>
                                            <p:strVal val="#ppt_x"/>
                                          </p:val>
                                        </p:tav>
                                      </p:tavLst>
                                    </p:anim>
                                    <p:anim calcmode="lin" valueType="num">
                                      <p:cBhvr>
                                        <p:cTn id="34" dur="1000" fill="hold"/>
                                        <p:tgtEl>
                                          <p:spTgt spid="35"/>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1500"/>
                                  </p:stCondLst>
                                  <p:childTnLst>
                                    <p:set>
                                      <p:cBhvr>
                                        <p:cTn id="36" dur="1" fill="hold">
                                          <p:stCondLst>
                                            <p:cond delay="0"/>
                                          </p:stCondLst>
                                        </p:cTn>
                                        <p:tgtEl>
                                          <p:spTgt spid="36"/>
                                        </p:tgtEl>
                                        <p:attrNameLst>
                                          <p:attrName>style.visibility</p:attrName>
                                        </p:attrNameLst>
                                      </p:cBhvr>
                                      <p:to>
                                        <p:strVal val="visible"/>
                                      </p:to>
                                    </p:set>
                                    <p:anim calcmode="lin" valueType="num">
                                      <p:cBhvr>
                                        <p:cTn id="37" dur="1000" fill="hold"/>
                                        <p:tgtEl>
                                          <p:spTgt spid="36"/>
                                        </p:tgtEl>
                                        <p:attrNameLst>
                                          <p:attrName>ppt_w</p:attrName>
                                        </p:attrNameLst>
                                      </p:cBhvr>
                                      <p:tavLst>
                                        <p:tav tm="0">
                                          <p:val>
                                            <p:fltVal val="0"/>
                                          </p:val>
                                        </p:tav>
                                        <p:tav tm="100000">
                                          <p:val>
                                            <p:strVal val="#ppt_w"/>
                                          </p:val>
                                        </p:tav>
                                      </p:tavLst>
                                    </p:anim>
                                    <p:anim calcmode="lin" valueType="num">
                                      <p:cBhvr>
                                        <p:cTn id="38" dur="1000" fill="hold"/>
                                        <p:tgtEl>
                                          <p:spTgt spid="36"/>
                                        </p:tgtEl>
                                        <p:attrNameLst>
                                          <p:attrName>ppt_h</p:attrName>
                                        </p:attrNameLst>
                                      </p:cBhvr>
                                      <p:tavLst>
                                        <p:tav tm="0">
                                          <p:val>
                                            <p:fltVal val="0"/>
                                          </p:val>
                                        </p:tav>
                                        <p:tav tm="100000">
                                          <p:val>
                                            <p:strVal val="#ppt_h"/>
                                          </p:val>
                                        </p:tav>
                                      </p:tavLst>
                                    </p:anim>
                                    <p:anim calcmode="lin" valueType="num">
                                      <p:cBhvr>
                                        <p:cTn id="39" dur="1000" fill="hold"/>
                                        <p:tgtEl>
                                          <p:spTgt spid="36"/>
                                        </p:tgtEl>
                                        <p:attrNameLst>
                                          <p:attrName>ppt_x</p:attrName>
                                        </p:attrNameLst>
                                      </p:cBhvr>
                                      <p:tavLst>
                                        <p:tav tm="0">
                                          <p:val>
                                            <p:fltVal val="0.5"/>
                                          </p:val>
                                        </p:tav>
                                        <p:tav tm="100000">
                                          <p:val>
                                            <p:strVal val="#ppt_x"/>
                                          </p:val>
                                        </p:tav>
                                      </p:tavLst>
                                    </p:anim>
                                    <p:anim calcmode="lin" valueType="num">
                                      <p:cBhvr>
                                        <p:cTn id="40" dur="1000" fill="hold"/>
                                        <p:tgtEl>
                                          <p:spTgt spid="36"/>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nodeType="withEffect">
                                  <p:stCondLst>
                                    <p:cond delay="1500"/>
                                  </p:stCondLst>
                                  <p:childTnLst>
                                    <p:set>
                                      <p:cBhvr>
                                        <p:cTn id="42" dur="1" fill="hold">
                                          <p:stCondLst>
                                            <p:cond delay="0"/>
                                          </p:stCondLst>
                                        </p:cTn>
                                        <p:tgtEl>
                                          <p:spTgt spid="37"/>
                                        </p:tgtEl>
                                        <p:attrNameLst>
                                          <p:attrName>style.visibility</p:attrName>
                                        </p:attrNameLst>
                                      </p:cBhvr>
                                      <p:to>
                                        <p:strVal val="visible"/>
                                      </p:to>
                                    </p:set>
                                    <p:anim calcmode="lin" valueType="num">
                                      <p:cBhvr>
                                        <p:cTn id="43" dur="1000" fill="hold"/>
                                        <p:tgtEl>
                                          <p:spTgt spid="37"/>
                                        </p:tgtEl>
                                        <p:attrNameLst>
                                          <p:attrName>ppt_w</p:attrName>
                                        </p:attrNameLst>
                                      </p:cBhvr>
                                      <p:tavLst>
                                        <p:tav tm="0">
                                          <p:val>
                                            <p:fltVal val="0"/>
                                          </p:val>
                                        </p:tav>
                                        <p:tav tm="100000">
                                          <p:val>
                                            <p:strVal val="#ppt_w"/>
                                          </p:val>
                                        </p:tav>
                                      </p:tavLst>
                                    </p:anim>
                                    <p:anim calcmode="lin" valueType="num">
                                      <p:cBhvr>
                                        <p:cTn id="44" dur="1000" fill="hold"/>
                                        <p:tgtEl>
                                          <p:spTgt spid="37"/>
                                        </p:tgtEl>
                                        <p:attrNameLst>
                                          <p:attrName>ppt_h</p:attrName>
                                        </p:attrNameLst>
                                      </p:cBhvr>
                                      <p:tavLst>
                                        <p:tav tm="0">
                                          <p:val>
                                            <p:fltVal val="0"/>
                                          </p:val>
                                        </p:tav>
                                        <p:tav tm="100000">
                                          <p:val>
                                            <p:strVal val="#ppt_h"/>
                                          </p:val>
                                        </p:tav>
                                      </p:tavLst>
                                    </p:anim>
                                    <p:anim calcmode="lin" valueType="num">
                                      <p:cBhvr>
                                        <p:cTn id="45" dur="1000" fill="hold"/>
                                        <p:tgtEl>
                                          <p:spTgt spid="37"/>
                                        </p:tgtEl>
                                        <p:attrNameLst>
                                          <p:attrName>ppt_x</p:attrName>
                                        </p:attrNameLst>
                                      </p:cBhvr>
                                      <p:tavLst>
                                        <p:tav tm="0">
                                          <p:val>
                                            <p:fltVal val="0.5"/>
                                          </p:val>
                                        </p:tav>
                                        <p:tav tm="100000">
                                          <p:val>
                                            <p:strVal val="#ppt_x"/>
                                          </p:val>
                                        </p:tav>
                                      </p:tavLst>
                                    </p:anim>
                                    <p:anim calcmode="lin" valueType="num">
                                      <p:cBhvr>
                                        <p:cTn id="46" dur="1000" fill="hold"/>
                                        <p:tgtEl>
                                          <p:spTgt spid="37"/>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nodeType="withEffect">
                                  <p:stCondLst>
                                    <p:cond delay="1500"/>
                                  </p:stCondLst>
                                  <p:childTnLst>
                                    <p:set>
                                      <p:cBhvr>
                                        <p:cTn id="48" dur="1" fill="hold">
                                          <p:stCondLst>
                                            <p:cond delay="0"/>
                                          </p:stCondLst>
                                        </p:cTn>
                                        <p:tgtEl>
                                          <p:spTgt spid="39"/>
                                        </p:tgtEl>
                                        <p:attrNameLst>
                                          <p:attrName>style.visibility</p:attrName>
                                        </p:attrNameLst>
                                      </p:cBhvr>
                                      <p:to>
                                        <p:strVal val="visible"/>
                                      </p:to>
                                    </p:set>
                                    <p:anim calcmode="lin" valueType="num">
                                      <p:cBhvr>
                                        <p:cTn id="49" dur="1000" fill="hold"/>
                                        <p:tgtEl>
                                          <p:spTgt spid="39"/>
                                        </p:tgtEl>
                                        <p:attrNameLst>
                                          <p:attrName>ppt_w</p:attrName>
                                        </p:attrNameLst>
                                      </p:cBhvr>
                                      <p:tavLst>
                                        <p:tav tm="0">
                                          <p:val>
                                            <p:fltVal val="0"/>
                                          </p:val>
                                        </p:tav>
                                        <p:tav tm="100000">
                                          <p:val>
                                            <p:strVal val="#ppt_w"/>
                                          </p:val>
                                        </p:tav>
                                      </p:tavLst>
                                    </p:anim>
                                    <p:anim calcmode="lin" valueType="num">
                                      <p:cBhvr>
                                        <p:cTn id="50" dur="1000" fill="hold"/>
                                        <p:tgtEl>
                                          <p:spTgt spid="39"/>
                                        </p:tgtEl>
                                        <p:attrNameLst>
                                          <p:attrName>ppt_h</p:attrName>
                                        </p:attrNameLst>
                                      </p:cBhvr>
                                      <p:tavLst>
                                        <p:tav tm="0">
                                          <p:val>
                                            <p:fltVal val="0"/>
                                          </p:val>
                                        </p:tav>
                                        <p:tav tm="100000">
                                          <p:val>
                                            <p:strVal val="#ppt_h"/>
                                          </p:val>
                                        </p:tav>
                                      </p:tavLst>
                                    </p:anim>
                                    <p:anim calcmode="lin" valueType="num">
                                      <p:cBhvr>
                                        <p:cTn id="51" dur="1000" fill="hold"/>
                                        <p:tgtEl>
                                          <p:spTgt spid="39"/>
                                        </p:tgtEl>
                                        <p:attrNameLst>
                                          <p:attrName>ppt_x</p:attrName>
                                        </p:attrNameLst>
                                      </p:cBhvr>
                                      <p:tavLst>
                                        <p:tav tm="0">
                                          <p:val>
                                            <p:fltVal val="0.5"/>
                                          </p:val>
                                        </p:tav>
                                        <p:tav tm="100000">
                                          <p:val>
                                            <p:strVal val="#ppt_x"/>
                                          </p:val>
                                        </p:tav>
                                      </p:tavLst>
                                    </p:anim>
                                    <p:anim calcmode="lin" valueType="num">
                                      <p:cBhvr>
                                        <p:cTn id="52" dur="1000" fill="hold"/>
                                        <p:tgtEl>
                                          <p:spTgt spid="39"/>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nodeType="withEffect">
                                  <p:stCondLst>
                                    <p:cond delay="59000"/>
                                  </p:stCondLst>
                                  <p:childTnLst>
                                    <p:set>
                                      <p:cBhvr>
                                        <p:cTn id="54" dur="1" fill="hold">
                                          <p:stCondLst>
                                            <p:cond delay="0"/>
                                          </p:stCondLst>
                                        </p:cTn>
                                        <p:tgtEl>
                                          <p:spTgt spid="40"/>
                                        </p:tgtEl>
                                        <p:attrNameLst>
                                          <p:attrName>style.visibility</p:attrName>
                                        </p:attrNameLst>
                                      </p:cBhvr>
                                      <p:to>
                                        <p:strVal val="visible"/>
                                      </p:to>
                                    </p:set>
                                    <p:anim calcmode="lin" valueType="num">
                                      <p:cBhvr>
                                        <p:cTn id="55" dur="1000" fill="hold"/>
                                        <p:tgtEl>
                                          <p:spTgt spid="40"/>
                                        </p:tgtEl>
                                        <p:attrNameLst>
                                          <p:attrName>ppt_w</p:attrName>
                                        </p:attrNameLst>
                                      </p:cBhvr>
                                      <p:tavLst>
                                        <p:tav tm="0">
                                          <p:val>
                                            <p:fltVal val="0"/>
                                          </p:val>
                                        </p:tav>
                                        <p:tav tm="100000">
                                          <p:val>
                                            <p:strVal val="#ppt_w"/>
                                          </p:val>
                                        </p:tav>
                                      </p:tavLst>
                                    </p:anim>
                                    <p:anim calcmode="lin" valueType="num">
                                      <p:cBhvr>
                                        <p:cTn id="56" dur="1000" fill="hold"/>
                                        <p:tgtEl>
                                          <p:spTgt spid="40"/>
                                        </p:tgtEl>
                                        <p:attrNameLst>
                                          <p:attrName>ppt_h</p:attrName>
                                        </p:attrNameLst>
                                      </p:cBhvr>
                                      <p:tavLst>
                                        <p:tav tm="0">
                                          <p:val>
                                            <p:fltVal val="0"/>
                                          </p:val>
                                        </p:tav>
                                        <p:tav tm="100000">
                                          <p:val>
                                            <p:strVal val="#ppt_h"/>
                                          </p:val>
                                        </p:tav>
                                      </p:tavLst>
                                    </p:anim>
                                    <p:anim calcmode="lin" valueType="num">
                                      <p:cBhvr>
                                        <p:cTn id="57" dur="1000" fill="hold"/>
                                        <p:tgtEl>
                                          <p:spTgt spid="40"/>
                                        </p:tgtEl>
                                        <p:attrNameLst>
                                          <p:attrName>ppt_x</p:attrName>
                                        </p:attrNameLst>
                                      </p:cBhvr>
                                      <p:tavLst>
                                        <p:tav tm="0">
                                          <p:val>
                                            <p:fltVal val="0.5"/>
                                          </p:val>
                                        </p:tav>
                                        <p:tav tm="100000">
                                          <p:val>
                                            <p:strVal val="#ppt_x"/>
                                          </p:val>
                                        </p:tav>
                                      </p:tavLst>
                                    </p:anim>
                                    <p:anim calcmode="lin" valueType="num">
                                      <p:cBhvr>
                                        <p:cTn id="58" dur="1000" fill="hold"/>
                                        <p:tgtEl>
                                          <p:spTgt spid="40"/>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nodeType="withEffect">
                                  <p:stCondLst>
                                    <p:cond delay="1500"/>
                                  </p:stCondLst>
                                  <p:childTnLst>
                                    <p:set>
                                      <p:cBhvr>
                                        <p:cTn id="60" dur="1" fill="hold">
                                          <p:stCondLst>
                                            <p:cond delay="0"/>
                                          </p:stCondLst>
                                        </p:cTn>
                                        <p:tgtEl>
                                          <p:spTgt spid="21"/>
                                        </p:tgtEl>
                                        <p:attrNameLst>
                                          <p:attrName>style.visibility</p:attrName>
                                        </p:attrNameLst>
                                      </p:cBhvr>
                                      <p:to>
                                        <p:strVal val="visible"/>
                                      </p:to>
                                    </p:set>
                                    <p:anim calcmode="lin" valueType="num">
                                      <p:cBhvr>
                                        <p:cTn id="61" dur="1000" fill="hold"/>
                                        <p:tgtEl>
                                          <p:spTgt spid="21"/>
                                        </p:tgtEl>
                                        <p:attrNameLst>
                                          <p:attrName>ppt_w</p:attrName>
                                        </p:attrNameLst>
                                      </p:cBhvr>
                                      <p:tavLst>
                                        <p:tav tm="0">
                                          <p:val>
                                            <p:fltVal val="0"/>
                                          </p:val>
                                        </p:tav>
                                        <p:tav tm="100000">
                                          <p:val>
                                            <p:strVal val="#ppt_w"/>
                                          </p:val>
                                        </p:tav>
                                      </p:tavLst>
                                    </p:anim>
                                    <p:anim calcmode="lin" valueType="num">
                                      <p:cBhvr>
                                        <p:cTn id="62" dur="1000" fill="hold"/>
                                        <p:tgtEl>
                                          <p:spTgt spid="21"/>
                                        </p:tgtEl>
                                        <p:attrNameLst>
                                          <p:attrName>ppt_h</p:attrName>
                                        </p:attrNameLst>
                                      </p:cBhvr>
                                      <p:tavLst>
                                        <p:tav tm="0">
                                          <p:val>
                                            <p:fltVal val="0"/>
                                          </p:val>
                                        </p:tav>
                                        <p:tav tm="100000">
                                          <p:val>
                                            <p:strVal val="#ppt_h"/>
                                          </p:val>
                                        </p:tav>
                                      </p:tavLst>
                                    </p:anim>
                                    <p:anim calcmode="lin" valueType="num">
                                      <p:cBhvr>
                                        <p:cTn id="63" dur="1000" fill="hold"/>
                                        <p:tgtEl>
                                          <p:spTgt spid="21"/>
                                        </p:tgtEl>
                                        <p:attrNameLst>
                                          <p:attrName>ppt_x</p:attrName>
                                        </p:attrNameLst>
                                      </p:cBhvr>
                                      <p:tavLst>
                                        <p:tav tm="0">
                                          <p:val>
                                            <p:fltVal val="0.5"/>
                                          </p:val>
                                        </p:tav>
                                        <p:tav tm="100000">
                                          <p:val>
                                            <p:strVal val="#ppt_x"/>
                                          </p:val>
                                        </p:tav>
                                      </p:tavLst>
                                    </p:anim>
                                    <p:anim calcmode="lin" valueType="num">
                                      <p:cBhvr>
                                        <p:cTn id="64" dur="10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5"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1E4B0DE-5A93-C7DB-55B4-9814DEA8F015}"/>
              </a:ext>
            </a:extLst>
          </p:cNvPr>
          <p:cNvSpPr txBox="1"/>
          <p:nvPr/>
        </p:nvSpPr>
        <p:spPr>
          <a:xfrm>
            <a:off x="594408" y="348415"/>
            <a:ext cx="10829242" cy="1708160"/>
          </a:xfrm>
          <a:prstGeom prst="rect">
            <a:avLst/>
          </a:prstGeom>
          <a:noFill/>
        </p:spPr>
        <p:txBody>
          <a:bodyPr wrap="square" rtlCol="0">
            <a:spAutoFit/>
          </a:bodyPr>
          <a:lstStyle/>
          <a:p>
            <a:pPr algn="just"/>
            <a:r>
              <a:rPr lang="en-US" sz="3500" b="1" dirty="0">
                <a:solidFill>
                  <a:schemeClr val="accent2">
                    <a:lumMod val="50000"/>
                  </a:schemeClr>
                </a:solidFill>
                <a:latin typeface="Cambria" panose="02040503050406030204" pitchFamily="18" charset="0"/>
                <a:ea typeface="Cambria" panose="02040503050406030204" pitchFamily="18" charset="0"/>
              </a:rPr>
              <a:t>3. </a:t>
            </a:r>
            <a:r>
              <a:rPr lang="vi-VN" sz="3500" b="1" dirty="0">
                <a:solidFill>
                  <a:schemeClr val="accent2">
                    <a:lumMod val="50000"/>
                  </a:schemeClr>
                </a:solidFill>
                <a:latin typeface="Cambria" panose="02040503050406030204" pitchFamily="18" charset="0"/>
                <a:ea typeface="Cambria" panose="02040503050406030204" pitchFamily="18" charset="0"/>
              </a:rPr>
              <a:t>Viết đoạn văn (3 – 5 câu) về bài thơ Đoàn thuyền đánh cá, trong đó có câu ghép chứa kết từ để nối các vế câu</a:t>
            </a:r>
            <a:r>
              <a:rPr lang="en-US" sz="3500" b="1" dirty="0">
                <a:solidFill>
                  <a:schemeClr val="accent2">
                    <a:lumMod val="50000"/>
                  </a:schemeClr>
                </a:solidFill>
                <a:latin typeface="Cambria" panose="02040503050406030204" pitchFamily="18" charset="0"/>
                <a:ea typeface="Cambria" panose="02040503050406030204" pitchFamily="18" charset="0"/>
              </a:rPr>
              <a:t>.</a:t>
            </a:r>
            <a:endParaRPr lang="en-SG" sz="3500" b="1" dirty="0">
              <a:solidFill>
                <a:schemeClr val="accent2">
                  <a:lumMod val="50000"/>
                </a:schemeClr>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6D0A6D43-C389-4563-F4AF-F77756843DC6}"/>
              </a:ext>
            </a:extLst>
          </p:cNvPr>
          <p:cNvPicPr>
            <a:picLocks noChangeAspect="1"/>
          </p:cNvPicPr>
          <p:nvPr/>
        </p:nvPicPr>
        <p:blipFill>
          <a:blip r:embed="rId2"/>
          <a:stretch>
            <a:fillRect/>
          </a:stretch>
        </p:blipFill>
        <p:spPr>
          <a:xfrm>
            <a:off x="4825741" y="1850571"/>
            <a:ext cx="6660729" cy="4216173"/>
          </a:xfrm>
          <a:prstGeom prst="rect">
            <a:avLst/>
          </a:prstGeom>
        </p:spPr>
      </p:pic>
    </p:spTree>
    <p:extLst>
      <p:ext uri="{BB962C8B-B14F-4D97-AF65-F5344CB8AC3E}">
        <p14:creationId xmlns:p14="http://schemas.microsoft.com/office/powerpoint/2010/main" val="3157821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5A62F9-92C8-8CB8-798C-F5213A708F16}"/>
              </a:ext>
            </a:extLst>
          </p:cNvPr>
          <p:cNvSpPr txBox="1"/>
          <p:nvPr/>
        </p:nvSpPr>
        <p:spPr>
          <a:xfrm>
            <a:off x="5591110" y="2471057"/>
            <a:ext cx="51748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 name="Picture 2" descr="A cartoon of a child raising his hand and holding a pencil and a book&#10;&#10;Description automatically generated">
            <a:extLst>
              <a:ext uri="{FF2B5EF4-FFF2-40B4-BE49-F238E27FC236}">
                <a16:creationId xmlns:a16="http://schemas.microsoft.com/office/drawing/2014/main" id="{45A1E349-6827-EC04-CD49-DAB9807036A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93" y="2941563"/>
            <a:ext cx="3721924" cy="3794903"/>
          </a:xfrm>
          <a:prstGeom prst="rect">
            <a:avLst/>
          </a:prstGeom>
        </p:spPr>
      </p:pic>
      <p:sp>
        <p:nvSpPr>
          <p:cNvPr id="9" name="Rounded Rectangle 2">
            <a:extLst>
              <a:ext uri="{FF2B5EF4-FFF2-40B4-BE49-F238E27FC236}">
                <a16:creationId xmlns:a16="http://schemas.microsoft.com/office/drawing/2014/main" id="{F307B97B-226A-D3C4-2D97-04F6BD6B2503}"/>
              </a:ext>
            </a:extLst>
          </p:cNvPr>
          <p:cNvSpPr/>
          <p:nvPr/>
        </p:nvSpPr>
        <p:spPr>
          <a:xfrm>
            <a:off x="3622875" y="816429"/>
            <a:ext cx="7730925" cy="5445475"/>
          </a:xfrm>
          <a:prstGeom prst="roundRect">
            <a:avLst/>
          </a:prstGeom>
          <a:solidFill>
            <a:schemeClr val="accent2">
              <a:lumMod val="40000"/>
              <a:lumOff val="60000"/>
            </a:schemeClr>
          </a:solidFill>
          <a:ln w="28575">
            <a:solidFill>
              <a:schemeClr val="accent4">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Đoàn thuyền đánh cá cứ thế nối đuôi nhau, ngày ngày tiến ra khơi. Có lẽ những người thợ thuyền cá luôn yêu đời và say nghề bởi họ hiểu không còn một nghề nào, không còn một công việc nào đem lại cho họ cuộc sống tốt như nghề cá. Cứ mỗi lần quăng lưới là lại mỗi lần nuôi hi vọng về một mẻ cá đầy ắp. Chừng nào còn thấy những đoàn thuyền rong ruổi, đuổi nhau trên miền biển thì chừng ấy ta còn biết tiềm năng của biển, sức mạnh kinh tế mà Việt Nam ta có lớn tới nhường nào.</a:t>
            </a:r>
            <a:endParaRPr lang="en-US" sz="28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20094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7" name="Picture 6">
            <a:extLst>
              <a:ext uri="{FF2B5EF4-FFF2-40B4-BE49-F238E27FC236}">
                <a16:creationId xmlns:a16="http://schemas.microsoft.com/office/drawing/2014/main" id="{4DFECB04-72BD-0AC7-AE7B-625FF23681C0}"/>
              </a:ext>
            </a:extLst>
          </p:cNvPr>
          <p:cNvPicPr>
            <a:picLocks noChangeAspect="1"/>
          </p:cNvPicPr>
          <p:nvPr/>
        </p:nvPicPr>
        <p:blipFill>
          <a:blip r:embed="rId8"/>
          <a:stretch>
            <a:fillRect/>
          </a:stretch>
        </p:blipFill>
        <p:spPr>
          <a:xfrm>
            <a:off x="3783724" y="1210258"/>
            <a:ext cx="8265963" cy="3905895"/>
          </a:xfrm>
          <a:prstGeom prst="rect">
            <a:avLst/>
          </a:prstGeom>
        </p:spPr>
      </p:pic>
    </p:spTree>
    <p:extLst>
      <p:ext uri="{BB962C8B-B14F-4D97-AF65-F5344CB8AC3E}">
        <p14:creationId xmlns:p14="http://schemas.microsoft.com/office/powerpoint/2010/main" val="2436715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10" name="Picture 9">
            <a:extLst>
              <a:ext uri="{FF2B5EF4-FFF2-40B4-BE49-F238E27FC236}">
                <a16:creationId xmlns:a16="http://schemas.microsoft.com/office/drawing/2014/main" id="{F58DB47C-3602-10E1-2B8E-6AE8A3922955}"/>
              </a:ext>
            </a:extLst>
          </p:cNvPr>
          <p:cNvPicPr>
            <a:picLocks noChangeAspect="1"/>
          </p:cNvPicPr>
          <p:nvPr/>
        </p:nvPicPr>
        <p:blipFill>
          <a:blip r:embed="rId8"/>
          <a:stretch>
            <a:fillRect/>
          </a:stretch>
        </p:blipFill>
        <p:spPr>
          <a:xfrm>
            <a:off x="3842446" y="1848069"/>
            <a:ext cx="9090352" cy="3161862"/>
          </a:xfrm>
          <a:prstGeom prst="rect">
            <a:avLst/>
          </a:prstGeom>
        </p:spPr>
      </p:pic>
    </p:spTree>
    <p:extLst>
      <p:ext uri="{BB962C8B-B14F-4D97-AF65-F5344CB8AC3E}">
        <p14:creationId xmlns:p14="http://schemas.microsoft.com/office/powerpoint/2010/main" val="2770726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30C144F-9FD1-D6D2-B24D-FFEA9625308E}"/>
              </a:ext>
            </a:extLst>
          </p:cNvPr>
          <p:cNvSpPr/>
          <p:nvPr/>
        </p:nvSpPr>
        <p:spPr>
          <a:xfrm>
            <a:off x="7760218" y="2879938"/>
            <a:ext cx="4431782" cy="3978062"/>
          </a:xfrm>
          <a:custGeom>
            <a:avLst/>
            <a:gdLst/>
            <a:ahLst/>
            <a:cxnLst/>
            <a:rect l="l" t="t" r="r" b="b"/>
            <a:pathLst>
              <a:path w="7629525" h="8229600">
                <a:moveTo>
                  <a:pt x="0" y="0"/>
                </a:moveTo>
                <a:lnTo>
                  <a:pt x="7629525" y="0"/>
                </a:lnTo>
                <a:lnTo>
                  <a:pt x="7629525" y="8229600"/>
                </a:lnTo>
                <a:lnTo>
                  <a:pt x="0" y="822960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A_图片 6">
            <a:extLst>
              <a:ext uri="{FF2B5EF4-FFF2-40B4-BE49-F238E27FC236}">
                <a16:creationId xmlns:a16="http://schemas.microsoft.com/office/drawing/2014/main" id="{F836F879-2337-5FE6-2C38-A871079813BF}"/>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a:xfrm>
            <a:off x="-874513" y="1230086"/>
            <a:ext cx="9867667" cy="5627914"/>
          </a:xfrm>
          <a:prstGeom prst="rect">
            <a:avLst/>
          </a:prstGeom>
        </p:spPr>
      </p:pic>
      <p:pic>
        <p:nvPicPr>
          <p:cNvPr id="4" name="Picture 3">
            <a:extLst>
              <a:ext uri="{FF2B5EF4-FFF2-40B4-BE49-F238E27FC236}">
                <a16:creationId xmlns:a16="http://schemas.microsoft.com/office/drawing/2014/main" id="{6DBE2483-15FD-1235-9871-1A803A0FA40A}"/>
              </a:ext>
            </a:extLst>
          </p:cNvPr>
          <p:cNvPicPr>
            <a:picLocks noChangeAspect="1"/>
          </p:cNvPicPr>
          <p:nvPr/>
        </p:nvPicPr>
        <p:blipFill>
          <a:blip r:embed="rId5"/>
          <a:stretch>
            <a:fillRect/>
          </a:stretch>
        </p:blipFill>
        <p:spPr>
          <a:xfrm>
            <a:off x="2337490" y="439738"/>
            <a:ext cx="7517019" cy="1036410"/>
          </a:xfrm>
          <a:prstGeom prst="rect">
            <a:avLst/>
          </a:prstGeom>
        </p:spPr>
      </p:pic>
      <p:sp>
        <p:nvSpPr>
          <p:cNvPr id="6" name="TextBox 5">
            <a:extLst>
              <a:ext uri="{FF2B5EF4-FFF2-40B4-BE49-F238E27FC236}">
                <a16:creationId xmlns:a16="http://schemas.microsoft.com/office/drawing/2014/main" id="{B5B9BDCA-8DD1-A1B9-A94E-A03B0D0C836E}"/>
              </a:ext>
            </a:extLst>
          </p:cNvPr>
          <p:cNvSpPr txBox="1"/>
          <p:nvPr/>
        </p:nvSpPr>
        <p:spPr>
          <a:xfrm>
            <a:off x="598715" y="1970314"/>
            <a:ext cx="6433456" cy="3539430"/>
          </a:xfrm>
          <a:prstGeom prst="rect">
            <a:avLst/>
          </a:prstGeom>
          <a:noFill/>
        </p:spPr>
        <p:txBody>
          <a:bodyPr wrap="square" rtlCol="0">
            <a:spAutoFit/>
          </a:bodyPr>
          <a:lstStyle/>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trực tiếp với nhau.</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kết từ.</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cặp kết từ.</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cặp từ hô ứng.</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51893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22C6C9C9-83BF-4A6C-A1BF-C1735C61B4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6BE2B5B9-EAFC-E29F-FB18-D5013277FE0A}"/>
              </a:ext>
            </a:extLst>
          </p:cNvPr>
          <p:cNvPicPr>
            <a:picLocks noChangeAspect="1"/>
          </p:cNvPicPr>
          <p:nvPr/>
        </p:nvPicPr>
        <p:blipFill>
          <a:blip r:embed="rId3"/>
          <a:stretch>
            <a:fillRect/>
          </a:stretch>
        </p:blipFill>
        <p:spPr>
          <a:xfrm>
            <a:off x="67828" y="-84866"/>
            <a:ext cx="7200000" cy="2139881"/>
          </a:xfrm>
          <a:prstGeom prst="rect">
            <a:avLst/>
          </a:prstGeom>
        </p:spPr>
      </p:pic>
      <p:pic>
        <p:nvPicPr>
          <p:cNvPr id="25" name="Picture 24">
            <a:extLst>
              <a:ext uri="{FF2B5EF4-FFF2-40B4-BE49-F238E27FC236}">
                <a16:creationId xmlns:a16="http://schemas.microsoft.com/office/drawing/2014/main" id="{ECD419FE-E4B9-C08B-9BF2-7A49069B67C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0380" y="-259885"/>
            <a:ext cx="1656600" cy="1656600"/>
          </a:xfrm>
          <a:prstGeom prst="rect">
            <a:avLst/>
          </a:prstGeom>
        </p:spPr>
      </p:pic>
      <p:pic>
        <p:nvPicPr>
          <p:cNvPr id="7" name="Picture 6" descr="A cartoon of a child holding a pencil and a notebook&#10;&#10;Description automatically generated">
            <a:extLst>
              <a:ext uri="{FF2B5EF4-FFF2-40B4-BE49-F238E27FC236}">
                <a16:creationId xmlns:a16="http://schemas.microsoft.com/office/drawing/2014/main" id="{5BD2A015-AE2F-BE07-D67C-DED25BF84F6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8" name="Picture 7">
            <a:extLst>
              <a:ext uri="{FF2B5EF4-FFF2-40B4-BE49-F238E27FC236}">
                <a16:creationId xmlns:a16="http://schemas.microsoft.com/office/drawing/2014/main" id="{DDDDB244-F301-A7FF-9574-2122DE6677A6}"/>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13715" y="3150766"/>
            <a:ext cx="4374772" cy="4304776"/>
          </a:xfrm>
          <a:prstGeom prst="rect">
            <a:avLst/>
          </a:prstGeom>
        </p:spPr>
      </p:pic>
      <p:pic>
        <p:nvPicPr>
          <p:cNvPr id="9" name="Picture 8">
            <a:extLst>
              <a:ext uri="{FF2B5EF4-FFF2-40B4-BE49-F238E27FC236}">
                <a16:creationId xmlns:a16="http://schemas.microsoft.com/office/drawing/2014/main" id="{D40A0726-FDE4-08C8-5C03-24FCB83D8051}"/>
              </a:ext>
            </a:extLst>
          </p:cNvPr>
          <p:cNvPicPr>
            <a:picLocks noChangeAspect="1"/>
          </p:cNvPicPr>
          <p:nvPr/>
        </p:nvPicPr>
        <p:blipFill>
          <a:blip r:embed="rId7"/>
          <a:stretch>
            <a:fillRect/>
          </a:stretch>
        </p:blipFill>
        <p:spPr>
          <a:xfrm>
            <a:off x="3023730" y="419234"/>
            <a:ext cx="7407282" cy="1926503"/>
          </a:xfrm>
          <a:prstGeom prst="rect">
            <a:avLst/>
          </a:prstGeom>
        </p:spPr>
      </p:pic>
      <p:pic>
        <p:nvPicPr>
          <p:cNvPr id="11" name="Picture 10">
            <a:extLst>
              <a:ext uri="{FF2B5EF4-FFF2-40B4-BE49-F238E27FC236}">
                <a16:creationId xmlns:a16="http://schemas.microsoft.com/office/drawing/2014/main" id="{2C238872-2C4B-247A-D6ED-2D0C5AF31B9C}"/>
              </a:ext>
            </a:extLst>
          </p:cNvPr>
          <p:cNvPicPr>
            <a:picLocks noChangeAspect="1"/>
          </p:cNvPicPr>
          <p:nvPr/>
        </p:nvPicPr>
        <p:blipFill>
          <a:blip r:embed="rId8"/>
          <a:stretch>
            <a:fillRect/>
          </a:stretch>
        </p:blipFill>
        <p:spPr>
          <a:xfrm>
            <a:off x="2155901" y="2025071"/>
            <a:ext cx="7858425" cy="2481287"/>
          </a:xfrm>
          <a:prstGeom prst="rect">
            <a:avLst/>
          </a:prstGeom>
        </p:spPr>
      </p:pic>
    </p:spTree>
    <p:extLst>
      <p:ext uri="{BB962C8B-B14F-4D97-AF65-F5344CB8AC3E}">
        <p14:creationId xmlns:p14="http://schemas.microsoft.com/office/powerpoint/2010/main" val="559799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2C6C9C9-83BF-4A6C-A1BF-C1735C61B4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cartoon of a child and child holding a flag&#10;&#10;Description automatically generated">
            <a:extLst>
              <a:ext uri="{FF2B5EF4-FFF2-40B4-BE49-F238E27FC236}">
                <a16:creationId xmlns:a16="http://schemas.microsoft.com/office/drawing/2014/main" id="{1E7CBE8D-273D-92E8-CE57-60CA05CC42D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rcRect t="3864" r="-2" b="-2"/>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4" name="Picture 3" descr="A logo with a black background&#10;&#10;Description automatically generated">
            <a:extLst>
              <a:ext uri="{FF2B5EF4-FFF2-40B4-BE49-F238E27FC236}">
                <a16:creationId xmlns:a16="http://schemas.microsoft.com/office/drawing/2014/main" id="{D5C74544-27C9-03EE-9DEA-D791E24AA34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4417" y="2046514"/>
            <a:ext cx="6933049" cy="5357356"/>
          </a:xfrm>
          <a:prstGeom prst="rect">
            <a:avLst/>
          </a:prstGeom>
        </p:spPr>
      </p:pic>
    </p:spTree>
    <p:extLst>
      <p:ext uri="{BB962C8B-B14F-4D97-AF65-F5344CB8AC3E}">
        <p14:creationId xmlns:p14="http://schemas.microsoft.com/office/powerpoint/2010/main" val="3792367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chemeClr val="tx1"/>
              </a:solidFill>
              <a:latin typeface="SVN-Hole Hearted" panose="020B0A06020104020203"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9C64B5C-6156-88E4-F76B-B98F7CAB4001}"/>
              </a:ext>
            </a:extLst>
          </p:cNvPr>
          <p:cNvSpPr txBox="1"/>
          <p:nvPr/>
        </p:nvSpPr>
        <p:spPr>
          <a:xfrm>
            <a:off x="710046" y="348126"/>
            <a:ext cx="10175668" cy="954107"/>
          </a:xfrm>
          <a:prstGeom prst="rect">
            <a:avLst/>
          </a:prstGeom>
          <a:noFill/>
        </p:spPr>
        <p:txBody>
          <a:bodyPr wrap="square" rtlCol="0">
            <a:spAutoFit/>
          </a:bodyPr>
          <a:lstStyle/>
          <a:p>
            <a:pPr algn="just"/>
            <a:r>
              <a:rPr lang="en-US" sz="2800" b="1" dirty="0">
                <a:solidFill>
                  <a:schemeClr val="accent2">
                    <a:lumMod val="50000"/>
                  </a:schemeClr>
                </a:solidFill>
                <a:latin typeface="Cambria" panose="02040503050406030204" pitchFamily="18" charset="0"/>
                <a:ea typeface="Cambria" panose="02040503050406030204" pitchFamily="18" charset="0"/>
              </a:rPr>
              <a:t>1. </a:t>
            </a:r>
            <a:r>
              <a:rPr lang="vi-VN" sz="2800" b="1" dirty="0">
                <a:solidFill>
                  <a:schemeClr val="accent2">
                    <a:lumMod val="50000"/>
                  </a:schemeClr>
                </a:solidFill>
                <a:latin typeface="Cambria" panose="02040503050406030204" pitchFamily="18" charset="0"/>
                <a:ea typeface="Cambria" panose="02040503050406030204" pitchFamily="18" charset="0"/>
              </a:rPr>
              <a:t>Tìm câu ghép trong các đoạn văn dưới đây và cho biết các vế của mỗi câu ghép được nối với nhau bằng cách nào.</a:t>
            </a:r>
            <a:endParaRPr lang="en-SG" sz="2800" b="1" dirty="0">
              <a:solidFill>
                <a:schemeClr val="accent2">
                  <a:lumMod val="50000"/>
                </a:schemeClr>
              </a:solidFill>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A92234E7-1999-C5EA-1355-CD145BC4FEDF}"/>
              </a:ext>
            </a:extLst>
          </p:cNvPr>
          <p:cNvSpPr/>
          <p:nvPr/>
        </p:nvSpPr>
        <p:spPr>
          <a:xfrm>
            <a:off x="772886" y="1469571"/>
            <a:ext cx="10711543" cy="2492829"/>
          </a:xfrm>
          <a:prstGeom prst="roundRect">
            <a:avLst/>
          </a:pr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0" i="0" dirty="0">
                <a:solidFill>
                  <a:srgbClr val="000000"/>
                </a:solidFill>
                <a:effectLst/>
                <a:latin typeface="Cambria" panose="02040503050406030204" pitchFamily="18" charset="0"/>
                <a:ea typeface="Cambria" panose="02040503050406030204" pitchFamily="18" charset="0"/>
              </a:rPr>
              <a:t>a. </a:t>
            </a:r>
            <a:r>
              <a:rPr lang="vi-VN" sz="2400" b="0" i="0" baseline="30000" dirty="0">
                <a:solidFill>
                  <a:srgbClr val="000000"/>
                </a:solidFill>
                <a:effectLst/>
                <a:latin typeface="Cambria" panose="02040503050406030204" pitchFamily="18" charset="0"/>
                <a:ea typeface="Cambria" panose="02040503050406030204" pitchFamily="18" charset="0"/>
              </a:rPr>
              <a:t>(1)</a:t>
            </a:r>
            <a:r>
              <a:rPr lang="vi-VN" sz="2400" b="0" i="0" dirty="0">
                <a:solidFill>
                  <a:srgbClr val="000000"/>
                </a:solidFill>
                <a:effectLst/>
                <a:latin typeface="Cambria" panose="02040503050406030204" pitchFamily="18" charset="0"/>
                <a:ea typeface="Cambria" panose="02040503050406030204" pitchFamily="18" charset="0"/>
              </a:rPr>
              <a:t> Làng Tày, làng Dao ven suối và trong rừng, nhưng làng người Mông ở chơ vơ đỉnh núi, giữa cỏ tranh mênh mông. </a:t>
            </a:r>
            <a:r>
              <a:rPr lang="vi-VN" sz="2400" b="0" i="0" baseline="30000" dirty="0">
                <a:solidFill>
                  <a:srgbClr val="000000"/>
                </a:solidFill>
                <a:effectLst/>
                <a:latin typeface="Cambria" panose="02040503050406030204" pitchFamily="18" charset="0"/>
                <a:ea typeface="Cambria" panose="02040503050406030204" pitchFamily="18" charset="0"/>
              </a:rPr>
              <a:t>(2)</a:t>
            </a:r>
            <a:r>
              <a:rPr lang="vi-VN" sz="2400" b="0" i="0" dirty="0">
                <a:solidFill>
                  <a:srgbClr val="000000"/>
                </a:solidFill>
                <a:effectLst/>
                <a:latin typeface="Cambria" panose="02040503050406030204" pitchFamily="18" charset="0"/>
                <a:ea typeface="Cambria" panose="02040503050406030204" pitchFamily="18" charset="0"/>
              </a:rPr>
              <a:t> Vách và mái nhà đều ghép bằng những miếng gỗ pơ-mu, nhà nhà ám khói sạm đen tưởng như làng xóm liền với trời xanh. </a:t>
            </a:r>
            <a:r>
              <a:rPr lang="vi-VN" sz="2400" b="0" i="0" baseline="30000" dirty="0">
                <a:solidFill>
                  <a:srgbClr val="000000"/>
                </a:solidFill>
                <a:effectLst/>
                <a:latin typeface="Cambria" panose="02040503050406030204" pitchFamily="18" charset="0"/>
                <a:ea typeface="Cambria" panose="02040503050406030204" pitchFamily="18" charset="0"/>
              </a:rPr>
              <a:t>(3)</a:t>
            </a:r>
            <a:r>
              <a:rPr lang="vi-VN" sz="2400" b="0" i="0" dirty="0">
                <a:solidFill>
                  <a:srgbClr val="000000"/>
                </a:solidFill>
                <a:effectLst/>
                <a:latin typeface="Cambria" panose="02040503050406030204" pitchFamily="18" charset="0"/>
                <a:ea typeface="Cambria" panose="02040503050406030204" pitchFamily="18" charset="0"/>
              </a:rPr>
              <a:t> Xung quanh nhà nào cũng sum se những đào, những lê. </a:t>
            </a:r>
            <a:r>
              <a:rPr lang="vi-VN" sz="2400" b="0" i="0" baseline="30000" dirty="0">
                <a:solidFill>
                  <a:srgbClr val="000000"/>
                </a:solidFill>
                <a:effectLst/>
                <a:latin typeface="Cambria" panose="02040503050406030204" pitchFamily="18" charset="0"/>
                <a:ea typeface="Cambria" panose="02040503050406030204" pitchFamily="18" charset="0"/>
              </a:rPr>
              <a:t>(4)</a:t>
            </a:r>
            <a:r>
              <a:rPr lang="vi-VN" sz="2400" b="0" i="0" dirty="0">
                <a:solidFill>
                  <a:srgbClr val="000000"/>
                </a:solidFill>
                <a:effectLst/>
                <a:latin typeface="Cambria" panose="02040503050406030204" pitchFamily="18" charset="0"/>
                <a:ea typeface="Cambria" panose="02040503050406030204" pitchFamily="18" charset="0"/>
              </a:rPr>
              <a:t> Giữa mùa đông, hoa lê trắng ngần. </a:t>
            </a:r>
            <a:r>
              <a:rPr lang="vi-VN" sz="2400" b="0" i="0" baseline="30000" dirty="0">
                <a:solidFill>
                  <a:srgbClr val="000000"/>
                </a:solidFill>
                <a:effectLst/>
                <a:latin typeface="Cambria" panose="02040503050406030204" pitchFamily="18" charset="0"/>
                <a:ea typeface="Cambria" panose="02040503050406030204" pitchFamily="18" charset="0"/>
              </a:rPr>
              <a:t>(5)</a:t>
            </a:r>
            <a:r>
              <a:rPr lang="vi-VN" sz="2400" b="0" i="0" dirty="0">
                <a:solidFill>
                  <a:srgbClr val="000000"/>
                </a:solidFill>
                <a:effectLst/>
                <a:latin typeface="Cambria" panose="02040503050406030204" pitchFamily="18" charset="0"/>
                <a:ea typeface="Cambria" panose="02040503050406030204" pitchFamily="18" charset="0"/>
              </a:rPr>
              <a:t> Vào đầu xuân, hoa đào nở hồng cả trời.</a:t>
            </a:r>
          </a:p>
          <a:p>
            <a:pPr algn="r"/>
            <a:r>
              <a:rPr lang="vi-VN" sz="2400" b="0" i="0" dirty="0">
                <a:solidFill>
                  <a:srgbClr val="000000"/>
                </a:solidFill>
                <a:effectLst/>
                <a:latin typeface="Cambria" panose="02040503050406030204" pitchFamily="18" charset="0"/>
                <a:ea typeface="Cambria" panose="02040503050406030204" pitchFamily="18" charset="0"/>
              </a:rPr>
              <a:t>(Tô Hoài)</a:t>
            </a:r>
          </a:p>
        </p:txBody>
      </p:sp>
      <p:sp>
        <p:nvSpPr>
          <p:cNvPr id="3" name="Rectangle: Rounded Corners 2">
            <a:extLst>
              <a:ext uri="{FF2B5EF4-FFF2-40B4-BE49-F238E27FC236}">
                <a16:creationId xmlns:a16="http://schemas.microsoft.com/office/drawing/2014/main" id="{24341FBB-EEA7-2B2A-FDE9-2520E8A994E9}"/>
              </a:ext>
            </a:extLst>
          </p:cNvPr>
          <p:cNvSpPr/>
          <p:nvPr/>
        </p:nvSpPr>
        <p:spPr>
          <a:xfrm>
            <a:off x="674914" y="4267200"/>
            <a:ext cx="11059885" cy="2492829"/>
          </a:xfrm>
          <a:prstGeom prst="roundRect">
            <a:avLst/>
          </a:pr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0" i="0" dirty="0">
                <a:solidFill>
                  <a:srgbClr val="000000"/>
                </a:solidFill>
                <a:effectLst/>
                <a:latin typeface="Cambria" panose="02040503050406030204" pitchFamily="18" charset="0"/>
                <a:ea typeface="Cambria" panose="02040503050406030204" pitchFamily="18" charset="0"/>
              </a:rPr>
              <a:t>b. </a:t>
            </a:r>
            <a:r>
              <a:rPr lang="vi-VN" sz="2200" b="0" i="0" baseline="30000" dirty="0">
                <a:solidFill>
                  <a:srgbClr val="000000"/>
                </a:solidFill>
                <a:effectLst/>
                <a:latin typeface="Cambria" panose="02040503050406030204" pitchFamily="18" charset="0"/>
                <a:ea typeface="Cambria" panose="02040503050406030204" pitchFamily="18" charset="0"/>
              </a:rPr>
              <a:t>(1)</a:t>
            </a:r>
            <a:r>
              <a:rPr lang="vi-VN" sz="2200" b="0" i="0" dirty="0">
                <a:solidFill>
                  <a:srgbClr val="000000"/>
                </a:solidFill>
                <a:effectLst/>
                <a:latin typeface="Cambria" panose="02040503050406030204" pitchFamily="18" charset="0"/>
                <a:ea typeface="Cambria" panose="02040503050406030204" pitchFamily="18" charset="0"/>
              </a:rPr>
              <a:t> Gió bấc thổi ào ào qua khu rừng vắng. </a:t>
            </a:r>
            <a:r>
              <a:rPr lang="vi-VN" sz="2200" b="0" i="0" baseline="30000" dirty="0">
                <a:solidFill>
                  <a:srgbClr val="000000"/>
                </a:solidFill>
                <a:effectLst/>
                <a:latin typeface="Cambria" panose="02040503050406030204" pitchFamily="18" charset="0"/>
                <a:ea typeface="Cambria" panose="02040503050406030204" pitchFamily="18" charset="0"/>
              </a:rPr>
              <a:t>(2) </a:t>
            </a:r>
            <a:r>
              <a:rPr lang="vi-VN" sz="2200" b="0" i="0" dirty="0">
                <a:solidFill>
                  <a:srgbClr val="000000"/>
                </a:solidFill>
                <a:effectLst/>
                <a:latin typeface="Cambria" panose="02040503050406030204" pitchFamily="18" charset="0"/>
                <a:ea typeface="Cambria" panose="02040503050406030204" pitchFamily="18" charset="0"/>
              </a:rPr>
              <a:t>Những cành cây khẳng khiu chốc chốc run lên bần bật. </a:t>
            </a:r>
            <a:r>
              <a:rPr lang="vi-VN" sz="2200" b="0" i="0" baseline="30000" dirty="0">
                <a:solidFill>
                  <a:srgbClr val="000000"/>
                </a:solidFill>
                <a:effectLst/>
                <a:latin typeface="Cambria" panose="02040503050406030204" pitchFamily="18" charset="0"/>
                <a:ea typeface="Cambria" panose="02040503050406030204" pitchFamily="18" charset="0"/>
              </a:rPr>
              <a:t>(3) </a:t>
            </a:r>
            <a:r>
              <a:rPr lang="vi-VN" sz="2200" b="0" i="0" dirty="0">
                <a:solidFill>
                  <a:srgbClr val="000000"/>
                </a:solidFill>
                <a:effectLst/>
                <a:latin typeface="Cambria" panose="02040503050406030204" pitchFamily="18" charset="0"/>
                <a:ea typeface="Cambria" panose="02040503050406030204" pitchFamily="18" charset="0"/>
              </a:rPr>
              <a:t>Mưa phùn lất phất... </a:t>
            </a:r>
            <a:r>
              <a:rPr lang="vi-VN" sz="2200" b="0" i="0" baseline="30000" dirty="0">
                <a:solidFill>
                  <a:srgbClr val="000000"/>
                </a:solidFill>
                <a:effectLst/>
                <a:latin typeface="Cambria" panose="02040503050406030204" pitchFamily="18" charset="0"/>
                <a:ea typeface="Cambria" panose="02040503050406030204" pitchFamily="18" charset="0"/>
              </a:rPr>
              <a:t>(4)</a:t>
            </a:r>
            <a:r>
              <a:rPr lang="vi-VN" sz="2200" b="0" i="0" dirty="0">
                <a:solidFill>
                  <a:srgbClr val="000000"/>
                </a:solidFill>
                <a:effectLst/>
                <a:latin typeface="Cambria" panose="02040503050406030204" pitchFamily="18" charset="0"/>
                <a:ea typeface="Cambria" panose="02040503050406030204" pitchFamily="18" charset="0"/>
              </a:rPr>
              <a:t> Bên gốc đa, một chú thỏ bước ra, tay cầm một tấm vải dệt bằng rong. </a:t>
            </a:r>
            <a:r>
              <a:rPr lang="vi-VN" sz="2200" b="0" i="0" baseline="30000" dirty="0">
                <a:solidFill>
                  <a:srgbClr val="000000"/>
                </a:solidFill>
                <a:effectLst/>
                <a:latin typeface="Cambria" panose="02040503050406030204" pitchFamily="18" charset="0"/>
                <a:ea typeface="Cambria" panose="02040503050406030204" pitchFamily="18" charset="0"/>
              </a:rPr>
              <a:t>(5)</a:t>
            </a:r>
            <a:r>
              <a:rPr lang="vi-VN" sz="2200" b="0" i="0" dirty="0">
                <a:solidFill>
                  <a:srgbClr val="000000"/>
                </a:solidFill>
                <a:effectLst/>
                <a:latin typeface="Cambria" panose="02040503050406030204" pitchFamily="18" charset="0"/>
                <a:ea typeface="Cambria" panose="02040503050406030204" pitchFamily="18" charset="0"/>
              </a:rPr>
              <a:t> Thỏ tìm cách quấn tấm vải lên người cho đỡ rét, nhưng tấm vải bị gió lật tung, bay đi vun vút. </a:t>
            </a:r>
            <a:r>
              <a:rPr lang="vi-VN" sz="2200" b="0" i="0" baseline="30000" dirty="0">
                <a:solidFill>
                  <a:srgbClr val="000000"/>
                </a:solidFill>
                <a:effectLst/>
                <a:latin typeface="Cambria" panose="02040503050406030204" pitchFamily="18" charset="0"/>
                <a:ea typeface="Cambria" panose="02040503050406030204" pitchFamily="18" charset="0"/>
              </a:rPr>
              <a:t>(6) </a:t>
            </a:r>
            <a:r>
              <a:rPr lang="vi-VN" sz="2200" b="0" i="0" dirty="0">
                <a:solidFill>
                  <a:srgbClr val="000000"/>
                </a:solidFill>
                <a:effectLst/>
                <a:latin typeface="Cambria" panose="02040503050406030204" pitchFamily="18" charset="0"/>
                <a:ea typeface="Cambria" panose="02040503050406030204" pitchFamily="18" charset="0"/>
              </a:rPr>
              <a:t>Thỏ đuổi theo. </a:t>
            </a:r>
            <a:r>
              <a:rPr lang="vi-VN" sz="2200" b="0" i="0" baseline="30000" dirty="0">
                <a:solidFill>
                  <a:srgbClr val="000000"/>
                </a:solidFill>
                <a:effectLst/>
                <a:latin typeface="Cambria" panose="02040503050406030204" pitchFamily="18" charset="0"/>
                <a:ea typeface="Cambria" panose="02040503050406030204" pitchFamily="18" charset="0"/>
              </a:rPr>
              <a:t>(7) </a:t>
            </a:r>
            <a:r>
              <a:rPr lang="vi-VN" sz="2200" b="0" i="0" dirty="0">
                <a:solidFill>
                  <a:srgbClr val="000000"/>
                </a:solidFill>
                <a:effectLst/>
                <a:latin typeface="Cambria" panose="02040503050406030204" pitchFamily="18" charset="0"/>
                <a:ea typeface="Cambria" panose="02040503050406030204" pitchFamily="18" charset="0"/>
              </a:rPr>
              <a:t>Tấm vải tròng trành trên ao.</a:t>
            </a:r>
            <a:br>
              <a:rPr lang="vi-VN" sz="2200" b="0" i="0" dirty="0">
                <a:solidFill>
                  <a:srgbClr val="000000"/>
                </a:solidFill>
                <a:effectLst/>
                <a:latin typeface="Cambria" panose="02040503050406030204" pitchFamily="18" charset="0"/>
                <a:ea typeface="Cambria" panose="02040503050406030204" pitchFamily="18" charset="0"/>
              </a:rPr>
            </a:br>
            <a:r>
              <a:rPr lang="vi-VN" sz="2200" b="0" i="0" baseline="30000" dirty="0">
                <a:solidFill>
                  <a:srgbClr val="000000"/>
                </a:solidFill>
                <a:effectLst/>
                <a:latin typeface="Cambria" panose="02040503050406030204" pitchFamily="18" charset="0"/>
                <a:ea typeface="Cambria" panose="02040503050406030204" pitchFamily="18" charset="0"/>
              </a:rPr>
              <a:t>(8) </a:t>
            </a:r>
            <a:r>
              <a:rPr lang="vi-VN" sz="2200" b="0" i="0" dirty="0">
                <a:solidFill>
                  <a:srgbClr val="000000"/>
                </a:solidFill>
                <a:effectLst/>
                <a:latin typeface="Cambria" panose="02040503050406030204" pitchFamily="18" charset="0"/>
                <a:ea typeface="Cambria" panose="02040503050406030204" pitchFamily="18" charset="0"/>
              </a:rPr>
              <a:t>Thỏ vừa đặt chân xuống nước đã vội co chân lên. </a:t>
            </a:r>
            <a:r>
              <a:rPr lang="vi-VN" sz="2200" b="0" i="0" baseline="30000" dirty="0">
                <a:solidFill>
                  <a:srgbClr val="000000"/>
                </a:solidFill>
                <a:effectLst/>
                <a:latin typeface="Cambria" panose="02040503050406030204" pitchFamily="18" charset="0"/>
                <a:ea typeface="Cambria" panose="02040503050406030204" pitchFamily="18" charset="0"/>
              </a:rPr>
              <a:t>(9) </a:t>
            </a:r>
            <a:r>
              <a:rPr lang="vi-VN" sz="2200" b="0" i="0" dirty="0">
                <a:solidFill>
                  <a:srgbClr val="000000"/>
                </a:solidFill>
                <a:effectLst/>
                <a:latin typeface="Cambria" panose="02040503050406030204" pitchFamily="18" charset="0"/>
                <a:ea typeface="Cambria" panose="02040503050406030204" pitchFamily="18" charset="0"/>
              </a:rPr>
              <a:t>Thỏ cố khều nhưng đưa chân không tới.</a:t>
            </a:r>
          </a:p>
          <a:p>
            <a:pPr algn="r"/>
            <a:r>
              <a:rPr lang="vi-VN" sz="2200" b="0" i="0" dirty="0">
                <a:solidFill>
                  <a:srgbClr val="000000"/>
                </a:solidFill>
                <a:effectLst/>
                <a:latin typeface="Cambria" panose="02040503050406030204" pitchFamily="18" charset="0"/>
                <a:ea typeface="Cambria" panose="02040503050406030204" pitchFamily="18" charset="0"/>
              </a:rPr>
              <a:t>(Võ Quảng)</a:t>
            </a:r>
          </a:p>
        </p:txBody>
      </p:sp>
    </p:spTree>
    <p:extLst>
      <p:ext uri="{BB962C8B-B14F-4D97-AF65-F5344CB8AC3E}">
        <p14:creationId xmlns:p14="http://schemas.microsoft.com/office/powerpoint/2010/main" val="3646672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sp>
        <p:nvSpPr>
          <p:cNvPr id="7" name="TextBox 6">
            <a:extLst>
              <a:ext uri="{FF2B5EF4-FFF2-40B4-BE49-F238E27FC236}">
                <a16:creationId xmlns:a16="http://schemas.microsoft.com/office/drawing/2014/main" id="{3A3B1C1B-BF02-3732-F343-72ADF3CA540B}"/>
              </a:ext>
            </a:extLst>
          </p:cNvPr>
          <p:cNvSpPr txBox="1"/>
          <p:nvPr/>
        </p:nvSpPr>
        <p:spPr>
          <a:xfrm>
            <a:off x="602796" y="369837"/>
            <a:ext cx="10812236" cy="615553"/>
          </a:xfrm>
          <a:prstGeom prst="rect">
            <a:avLst/>
          </a:prstGeom>
          <a:noFill/>
        </p:spPr>
        <p:txBody>
          <a:bodyPr wrap="square">
            <a:spAutoFit/>
          </a:bodyPr>
          <a:lstStyle/>
          <a:p>
            <a:pPr algn="ctr"/>
            <a:r>
              <a:rPr lang="en-US" sz="3400" b="1" dirty="0">
                <a:latin typeface="Cambria" panose="02040503050406030204" pitchFamily="18" charset="0"/>
                <a:ea typeface="Cambria" panose="02040503050406030204" pitchFamily="18" charset="0"/>
              </a:rPr>
              <a:t>HOÀN THÀNH PHIẾU HỌC TẬP</a:t>
            </a:r>
            <a:endParaRPr lang="en-SG" sz="3400" b="1" dirty="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D8FB9E42-AC35-339F-068A-EB9BC76AFFB3}"/>
              </a:ext>
            </a:extLst>
          </p:cNvPr>
          <p:cNvPicPr>
            <a:picLocks noChangeAspect="1"/>
          </p:cNvPicPr>
          <p:nvPr/>
        </p:nvPicPr>
        <p:blipFill>
          <a:blip r:embed="rId3"/>
          <a:stretch>
            <a:fillRect/>
          </a:stretch>
        </p:blipFill>
        <p:spPr>
          <a:xfrm>
            <a:off x="1317170" y="1239611"/>
            <a:ext cx="9427029" cy="4835416"/>
          </a:xfrm>
          <a:prstGeom prst="rect">
            <a:avLst/>
          </a:prstGeom>
        </p:spPr>
      </p:pic>
    </p:spTree>
    <p:extLst>
      <p:ext uri="{BB962C8B-B14F-4D97-AF65-F5344CB8AC3E}">
        <p14:creationId xmlns:p14="http://schemas.microsoft.com/office/powerpoint/2010/main" val="2486212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085BEF7-FF9E-6F15-7831-16D9FFA2D990}"/>
              </a:ext>
            </a:extLst>
          </p:cNvPr>
          <p:cNvGraphicFramePr>
            <a:graphicFrameLocks noGrp="1"/>
          </p:cNvGraphicFramePr>
          <p:nvPr>
            <p:extLst>
              <p:ext uri="{D42A27DB-BD31-4B8C-83A1-F6EECF244321}">
                <p14:modId xmlns:p14="http://schemas.microsoft.com/office/powerpoint/2010/main" val="1922997909"/>
              </p:ext>
            </p:extLst>
          </p:nvPr>
        </p:nvGraphicFramePr>
        <p:xfrm>
          <a:off x="867228" y="578150"/>
          <a:ext cx="10497459" cy="5354565"/>
        </p:xfrm>
        <a:graphic>
          <a:graphicData uri="http://schemas.openxmlformats.org/drawingml/2006/table">
            <a:tbl>
              <a:tblPr firstRow="1" bandRow="1">
                <a:tableStyleId>{5C22544A-7EE6-4342-B048-85BDC9FD1C3A}</a:tableStyleId>
              </a:tblPr>
              <a:tblGrid>
                <a:gridCol w="1397001">
                  <a:extLst>
                    <a:ext uri="{9D8B030D-6E8A-4147-A177-3AD203B41FA5}">
                      <a16:colId xmlns:a16="http://schemas.microsoft.com/office/drawing/2014/main" val="2041541246"/>
                    </a:ext>
                  </a:extLst>
                </a:gridCol>
                <a:gridCol w="2209800">
                  <a:extLst>
                    <a:ext uri="{9D8B030D-6E8A-4147-A177-3AD203B41FA5}">
                      <a16:colId xmlns:a16="http://schemas.microsoft.com/office/drawing/2014/main" val="3742055354"/>
                    </a:ext>
                  </a:extLst>
                </a:gridCol>
                <a:gridCol w="6890658">
                  <a:extLst>
                    <a:ext uri="{9D8B030D-6E8A-4147-A177-3AD203B41FA5}">
                      <a16:colId xmlns:a16="http://schemas.microsoft.com/office/drawing/2014/main" val="3526354736"/>
                    </a:ext>
                  </a:extLst>
                </a:gridCol>
              </a:tblGrid>
              <a:tr h="1070913">
                <a:tc gridSpan="2">
                  <a:txBody>
                    <a:bodyPr/>
                    <a:lstStyle/>
                    <a:p>
                      <a:pPr algn="ctr"/>
                      <a:r>
                        <a:rPr lang="en-US" sz="4000" dirty="0">
                          <a:solidFill>
                            <a:srgbClr val="002060"/>
                          </a:solidFill>
                          <a:latin typeface="Cambria" panose="02040503050406030204" pitchFamily="18" charset="0"/>
                          <a:ea typeface="Cambria" panose="02040503050406030204" pitchFamily="18" charset="0"/>
                        </a:rPr>
                        <a:t>CÂU GHÉP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CÁCH NỐI CÁC VẾ CÂU GHÉP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293390586"/>
                  </a:ext>
                </a:extLst>
              </a:tr>
              <a:tr h="1070913">
                <a:tc rowSpan="2">
                  <a:txBody>
                    <a:bodyPr/>
                    <a:lstStyle/>
                    <a:p>
                      <a:r>
                        <a:rPr lang="en-US" sz="2800" dirty="0" err="1">
                          <a:latin typeface="Cambria" panose="02040503050406030204" pitchFamily="18" charset="0"/>
                          <a:ea typeface="Cambria" panose="02040503050406030204" pitchFamily="18" charset="0"/>
                        </a:rPr>
                        <a:t>Đoạn</a:t>
                      </a:r>
                      <a:r>
                        <a:rPr lang="en-US" sz="2800" dirty="0">
                          <a:latin typeface="Cambria" panose="02040503050406030204" pitchFamily="18" charset="0"/>
                          <a:ea typeface="Cambria" panose="02040503050406030204" pitchFamily="18" charset="0"/>
                        </a:rPr>
                        <a: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0357088"/>
                  </a:ext>
                </a:extLst>
              </a:tr>
              <a:tr h="107091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1683751"/>
                  </a:ext>
                </a:extLst>
              </a:tr>
              <a:tr h="1070913">
                <a:tc rowSpan="2">
                  <a:txBody>
                    <a:bodyPr/>
                    <a:lstStyle/>
                    <a:p>
                      <a:r>
                        <a:rPr lang="en-US" sz="2800" dirty="0" err="1">
                          <a:latin typeface="Cambria" panose="02040503050406030204" pitchFamily="18" charset="0"/>
                          <a:ea typeface="Cambria" panose="02040503050406030204" pitchFamily="18" charset="0"/>
                        </a:rPr>
                        <a:t>Đoạn</a:t>
                      </a:r>
                      <a:r>
                        <a:rPr lang="en-US" sz="2800" dirty="0">
                          <a:latin typeface="Cambria" panose="02040503050406030204" pitchFamily="18" charset="0"/>
                          <a:ea typeface="Cambria" panose="02040503050406030204" pitchFamily="18" charset="0"/>
                        </a:rPr>
                        <a:t>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2355382"/>
                  </a:ext>
                </a:extLst>
              </a:tr>
              <a:tr h="107091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737206"/>
                  </a:ext>
                </a:extLst>
              </a:tr>
            </a:tbl>
          </a:graphicData>
        </a:graphic>
      </p:graphicFrame>
      <p:sp>
        <p:nvSpPr>
          <p:cNvPr id="3" name="TextBox 2">
            <a:extLst>
              <a:ext uri="{FF2B5EF4-FFF2-40B4-BE49-F238E27FC236}">
                <a16:creationId xmlns:a16="http://schemas.microsoft.com/office/drawing/2014/main" id="{F03F02A6-05A6-F96F-A3A6-C1CE18FF12B8}"/>
              </a:ext>
            </a:extLst>
          </p:cNvPr>
          <p:cNvSpPr txBox="1"/>
          <p:nvPr/>
        </p:nvSpPr>
        <p:spPr>
          <a:xfrm>
            <a:off x="4680858" y="1654628"/>
            <a:ext cx="6553200"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Làng Tày, làng Dao ven suối và trong rừng và</a:t>
            </a:r>
            <a:r>
              <a:rPr lang="en-US" sz="1900" i="1" dirty="0">
                <a:latin typeface="Cambria" panose="02040503050406030204" pitchFamily="18" charset="0"/>
                <a:ea typeface="Cambria" panose="02040503050406030204" pitchFamily="18" charset="0"/>
              </a:rPr>
              <a:t> </a:t>
            </a:r>
            <a:r>
              <a:rPr lang="vi-VN" sz="1900" i="1" dirty="0">
                <a:latin typeface="Cambria" panose="02040503050406030204" pitchFamily="18" charset="0"/>
                <a:ea typeface="Cambria" panose="02040503050406030204" pitchFamily="18" charset="0"/>
              </a:rPr>
              <a:t>làng người Mông ở chơ vơ đỉnh núi, giữa cỏ tranh mênh</a:t>
            </a:r>
            <a:r>
              <a:rPr lang="en-US" sz="1900" i="1" dirty="0">
                <a:latin typeface="Cambria" panose="02040503050406030204" pitchFamily="18" charset="0"/>
                <a:ea typeface="Cambria" panose="02040503050406030204" pitchFamily="18" charset="0"/>
              </a:rPr>
              <a:t> </a:t>
            </a:r>
            <a:r>
              <a:rPr lang="vi-VN" sz="1900" i="1" dirty="0">
                <a:latin typeface="Cambria" panose="02040503050406030204" pitchFamily="18" charset="0"/>
                <a:ea typeface="Cambria" panose="02040503050406030204" pitchFamily="18" charset="0"/>
              </a:rPr>
              <a:t>mông </a:t>
            </a:r>
            <a:r>
              <a:rPr lang="vi-VN" sz="1900" dirty="0">
                <a:latin typeface="Cambria" panose="02040503050406030204" pitchFamily="18" charset="0"/>
                <a:ea typeface="Cambria" panose="02040503050406030204" pitchFamily="18" charset="0"/>
              </a:rPr>
              <a:t>nối với nhau bằng kết từ </a:t>
            </a:r>
            <a:r>
              <a:rPr lang="vi-VN" sz="1900" b="1" i="1" dirty="0">
                <a:latin typeface="Cambria" panose="02040503050406030204" pitchFamily="18" charset="0"/>
                <a:ea typeface="Cambria" panose="02040503050406030204" pitchFamily="18" charset="0"/>
              </a:rPr>
              <a:t>nhưng</a:t>
            </a:r>
            <a:r>
              <a:rPr lang="en-US" sz="1900" b="1" i="1"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9F9B7E4E-42C2-BD33-46DB-973C2C4F7BD1}"/>
              </a:ext>
            </a:extLst>
          </p:cNvPr>
          <p:cNvSpPr txBox="1"/>
          <p:nvPr/>
        </p:nvSpPr>
        <p:spPr>
          <a:xfrm>
            <a:off x="4604658" y="2775857"/>
            <a:ext cx="6738256"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Vách và mái nhà đều ghép bằng những miếng gỗ pơ-mu và nhà nhà ám khói sạm đen tưởng như làng xóm liền với trời xanh</a:t>
            </a:r>
            <a:r>
              <a:rPr lang="vi-VN" sz="1900" dirty="0">
                <a:latin typeface="Cambria" panose="02040503050406030204" pitchFamily="18" charset="0"/>
                <a:ea typeface="Cambria" panose="02040503050406030204" pitchFamily="18" charset="0"/>
              </a:rPr>
              <a:t> được nối trực tiếp với nhau bằng </a:t>
            </a:r>
            <a:r>
              <a:rPr lang="vi-VN" sz="1900" b="1" i="1" dirty="0">
                <a:latin typeface="Cambria" panose="02040503050406030204" pitchFamily="18" charset="0"/>
                <a:ea typeface="Cambria" panose="02040503050406030204" pitchFamily="18" charset="0"/>
              </a:rPr>
              <a:t>dấu phẩy</a:t>
            </a:r>
            <a:r>
              <a:rPr lang="vi-VN" sz="1900" dirty="0">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4BF6D42A-22AF-ADFE-8A6C-A970FA675273}"/>
              </a:ext>
            </a:extLst>
          </p:cNvPr>
          <p:cNvSpPr txBox="1"/>
          <p:nvPr/>
        </p:nvSpPr>
        <p:spPr>
          <a:xfrm>
            <a:off x="4561116" y="3907973"/>
            <a:ext cx="6738256" cy="677108"/>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Bên gốc đa, một chú thỏ bước ra và tay cầm một tấm vải dệt bằng rong </a:t>
            </a:r>
            <a:r>
              <a:rPr lang="vi-VN" sz="1900" dirty="0">
                <a:latin typeface="Cambria" panose="02040503050406030204" pitchFamily="18" charset="0"/>
                <a:ea typeface="Cambria" panose="02040503050406030204" pitchFamily="18" charset="0"/>
              </a:rPr>
              <a:t>được nối trực tiếp với nhau bằng </a:t>
            </a:r>
            <a:r>
              <a:rPr lang="vi-VN" sz="1900" b="1" i="1" dirty="0">
                <a:latin typeface="Cambria" panose="02040503050406030204" pitchFamily="18" charset="0"/>
                <a:ea typeface="Cambria" panose="02040503050406030204" pitchFamily="18" charset="0"/>
              </a:rPr>
              <a:t>dấu phẩy</a:t>
            </a:r>
          </a:p>
        </p:txBody>
      </p:sp>
      <p:sp>
        <p:nvSpPr>
          <p:cNvPr id="7" name="TextBox 6">
            <a:extLst>
              <a:ext uri="{FF2B5EF4-FFF2-40B4-BE49-F238E27FC236}">
                <a16:creationId xmlns:a16="http://schemas.microsoft.com/office/drawing/2014/main" id="{1EA1B372-749F-B24D-EC51-9071F25E411B}"/>
              </a:ext>
            </a:extLst>
          </p:cNvPr>
          <p:cNvSpPr txBox="1"/>
          <p:nvPr/>
        </p:nvSpPr>
        <p:spPr>
          <a:xfrm>
            <a:off x="4506687" y="4953002"/>
            <a:ext cx="6738256"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Thỏ tìm cách quấn tấm vải lên người cho đỡ rét và tấm vải bị gió lật tung, bay đi vun vút </a:t>
            </a:r>
            <a:r>
              <a:rPr lang="vi-VN" sz="1900" dirty="0">
                <a:latin typeface="Cambria" panose="02040503050406030204" pitchFamily="18" charset="0"/>
                <a:ea typeface="Cambria" panose="02040503050406030204" pitchFamily="18" charset="0"/>
              </a:rPr>
              <a:t>được nối với nhau bởi kết từ </a:t>
            </a:r>
            <a:r>
              <a:rPr lang="vi-VN" sz="1900" b="1" i="1" dirty="0">
                <a:latin typeface="Cambria" panose="02040503050406030204" pitchFamily="18" charset="0"/>
                <a:ea typeface="Cambria" panose="02040503050406030204" pitchFamily="18" charset="0"/>
              </a:rPr>
              <a:t>nhưng</a:t>
            </a:r>
            <a:r>
              <a:rPr lang="vi-VN" sz="19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628426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marL="0" marR="0" lvl="0" indent="0" algn="ctr" defTabSz="914400" rtl="0" eaLnBrk="1" fontAlgn="auto" latinLnBrk="0" hangingPunct="1">
              <a:lnSpc>
                <a:spcPct val="100000"/>
              </a:lnSpc>
              <a:spcBef>
                <a:spcPts val="0"/>
              </a:spcBef>
              <a:spcAft>
                <a:spcPts val="0"/>
              </a:spcAft>
              <a:buClr>
                <a:prstClr val="black"/>
              </a:buClr>
              <a:buSzPts val="5200"/>
              <a:buFont typeface="Gochi Hand"/>
              <a:buNone/>
              <a:tabLst/>
              <a:defRPr/>
            </a:pPr>
            <a:endParaRPr kumimoji="0" lang="en-US" sz="5000" b="1" i="0" u="none" strike="noStrike" kern="1200" cap="none" spc="0" normalizeH="0" baseline="0" noProof="0">
              <a:ln>
                <a:noFill/>
              </a:ln>
              <a:solidFill>
                <a:prstClr val="black"/>
              </a:solidFill>
              <a:effectLst/>
              <a:uLnTx/>
              <a:uFillTx/>
              <a:latin typeface="SVN-Hole Hearted" panose="020B0A06020104020203" pitchFamily="34" charset="0"/>
              <a:cs typeface="Times New Roman" panose="02020603050405020304" pitchFamily="18" charset="0"/>
              <a:sym typeface="Gochi Hand"/>
            </a:endParaRPr>
          </a:p>
        </p:txBody>
      </p:sp>
      <p:sp>
        <p:nvSpPr>
          <p:cNvPr id="17" name="TextBox 16">
            <a:extLst>
              <a:ext uri="{FF2B5EF4-FFF2-40B4-BE49-F238E27FC236}">
                <a16:creationId xmlns:a16="http://schemas.microsoft.com/office/drawing/2014/main" id="{29C64B5C-6156-88E4-F76B-B98F7CAB4001}"/>
              </a:ext>
            </a:extLst>
          </p:cNvPr>
          <p:cNvSpPr txBox="1"/>
          <p:nvPr/>
        </p:nvSpPr>
        <p:spPr>
          <a:xfrm>
            <a:off x="710046" y="348126"/>
            <a:ext cx="10175668"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2.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Tìm</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cặp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từ</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hoặc</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cặp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từ</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hô</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ứng</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thay</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bông</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hoa</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để</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tạo</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ghép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t>
            </a:r>
            <a:endParaRPr kumimoji="0" lang="en-SG"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D1E20084-FD42-B233-F0D1-7D8E601AB8D4}"/>
              </a:ext>
            </a:extLst>
          </p:cNvPr>
          <p:cNvSpPr txBox="1"/>
          <p:nvPr/>
        </p:nvSpPr>
        <p:spPr>
          <a:xfrm>
            <a:off x="870857" y="2111829"/>
            <a:ext cx="10591800" cy="3416320"/>
          </a:xfrm>
          <a:prstGeom prst="rect">
            <a:avLst/>
          </a:prstGeom>
          <a:noFill/>
        </p:spPr>
        <p:txBody>
          <a:bodyPr wrap="square" rtlCol="0">
            <a:spAutoFit/>
          </a:bodyPr>
          <a:lstStyle/>
          <a:p>
            <a:pPr algn="just"/>
            <a:r>
              <a:rPr lang="vi-VN" sz="3600" b="0" i="0" dirty="0">
                <a:solidFill>
                  <a:srgbClr val="000000"/>
                </a:solidFill>
                <a:effectLst/>
                <a:latin typeface="Cambria" panose="02040503050406030204" pitchFamily="18" charset="0"/>
                <a:ea typeface="Cambria" panose="02040503050406030204" pitchFamily="18" charset="0"/>
              </a:rPr>
              <a:t>a. </a:t>
            </a:r>
            <a:r>
              <a:rPr lang="vi-VN" sz="3600" b="1" i="0" dirty="0">
                <a:solidFill>
                  <a:srgbClr val="000000"/>
                </a:solidFill>
                <a:effectLst/>
                <a:latin typeface="Cambria" panose="02040503050406030204" pitchFamily="18" charset="0"/>
                <a:ea typeface="Cambria" panose="02040503050406030204" pitchFamily="18" charset="0"/>
              </a:rPr>
              <a:t>Nếu</a:t>
            </a:r>
            <a:r>
              <a:rPr lang="vi-VN" sz="3600" b="0" i="0" dirty="0">
                <a:solidFill>
                  <a:srgbClr val="000000"/>
                </a:solidFill>
                <a:effectLst/>
                <a:latin typeface="Cambria" panose="02040503050406030204" pitchFamily="18" charset="0"/>
                <a:ea typeface="Cambria" panose="02040503050406030204" pitchFamily="18" charset="0"/>
              </a:rPr>
              <a:t> em có một khu vườn rộng </a:t>
            </a:r>
            <a:r>
              <a:rPr lang="vi-VN" sz="3600" b="1" i="0" dirty="0">
                <a:solidFill>
                  <a:srgbClr val="000000"/>
                </a:solidFill>
                <a:effectLst/>
                <a:latin typeface="Cambria" panose="02040503050406030204" pitchFamily="18" charset="0"/>
                <a:ea typeface="Cambria" panose="02040503050406030204" pitchFamily="18" charset="0"/>
              </a:rPr>
              <a:t>thì</a:t>
            </a:r>
            <a:r>
              <a:rPr lang="vi-VN" sz="3600" b="0" i="0" dirty="0">
                <a:solidFill>
                  <a:srgbClr val="000000"/>
                </a:solidFill>
                <a:effectLst/>
                <a:latin typeface="Cambria" panose="02040503050406030204" pitchFamily="18" charset="0"/>
                <a:ea typeface="Cambria" panose="02040503050406030204" pitchFamily="18" charset="0"/>
              </a:rPr>
              <a:t> em sẽ trồng thật nhiều loại cây.</a:t>
            </a:r>
          </a:p>
          <a:p>
            <a:pPr algn="just"/>
            <a:r>
              <a:rPr lang="vi-VN" sz="3600" b="0" i="0" dirty="0">
                <a:solidFill>
                  <a:srgbClr val="000000"/>
                </a:solidFill>
                <a:effectLst/>
                <a:latin typeface="Cambria" panose="02040503050406030204" pitchFamily="18" charset="0"/>
                <a:ea typeface="Cambria" panose="02040503050406030204" pitchFamily="18" charset="0"/>
              </a:rPr>
              <a:t>b. </a:t>
            </a:r>
            <a:r>
              <a:rPr lang="vi-VN" sz="3600" b="1" i="0" dirty="0">
                <a:solidFill>
                  <a:srgbClr val="000000"/>
                </a:solidFill>
                <a:effectLst/>
                <a:latin typeface="Cambria" panose="02040503050406030204" pitchFamily="18" charset="0"/>
                <a:ea typeface="Cambria" panose="02040503050406030204" pitchFamily="18" charset="0"/>
              </a:rPr>
              <a:t>Vì</a:t>
            </a:r>
            <a:r>
              <a:rPr lang="vi-VN" sz="3600" b="0" i="0" dirty="0">
                <a:solidFill>
                  <a:srgbClr val="000000"/>
                </a:solidFill>
                <a:effectLst/>
                <a:latin typeface="Cambria" panose="02040503050406030204" pitchFamily="18" charset="0"/>
                <a:ea typeface="Cambria" panose="02040503050406030204" pitchFamily="18" charset="0"/>
              </a:rPr>
              <a:t> thành phố này không sầm uất, hiện đại </a:t>
            </a:r>
            <a:r>
              <a:rPr lang="vi-VN" sz="3600" b="1" i="0" dirty="0">
                <a:solidFill>
                  <a:srgbClr val="000000"/>
                </a:solidFill>
                <a:effectLst/>
                <a:latin typeface="Cambria" panose="02040503050406030204" pitchFamily="18" charset="0"/>
                <a:ea typeface="Cambria" panose="02040503050406030204" pitchFamily="18" charset="0"/>
              </a:rPr>
              <a:t>nên</a:t>
            </a:r>
            <a:r>
              <a:rPr lang="vi-VN" sz="3600" b="0" i="0" dirty="0">
                <a:solidFill>
                  <a:srgbClr val="000000"/>
                </a:solidFill>
                <a:effectLst/>
                <a:latin typeface="Cambria" panose="02040503050406030204" pitchFamily="18" charset="0"/>
                <a:ea typeface="Cambria" panose="02040503050406030204" pitchFamily="18" charset="0"/>
              </a:rPr>
              <a:t> nó rất hấp dẫn du khách.</a:t>
            </a:r>
          </a:p>
          <a:p>
            <a:pPr algn="just"/>
            <a:r>
              <a:rPr lang="vi-VN" sz="3600" b="0" i="0" dirty="0">
                <a:solidFill>
                  <a:srgbClr val="000000"/>
                </a:solidFill>
                <a:effectLst/>
                <a:latin typeface="Cambria" panose="02040503050406030204" pitchFamily="18" charset="0"/>
                <a:ea typeface="Cambria" panose="02040503050406030204" pitchFamily="18" charset="0"/>
              </a:rPr>
              <a:t>c. Mọi người </a:t>
            </a:r>
            <a:r>
              <a:rPr lang="vi-VN" sz="3600" b="1" i="0" dirty="0">
                <a:solidFill>
                  <a:srgbClr val="000000"/>
                </a:solidFill>
                <a:effectLst/>
                <a:latin typeface="Cambria" panose="02040503050406030204" pitchFamily="18" charset="0"/>
                <a:ea typeface="Cambria" panose="02040503050406030204" pitchFamily="18" charset="0"/>
              </a:rPr>
              <a:t>càng</a:t>
            </a:r>
            <a:r>
              <a:rPr lang="vi-VN" sz="3600" b="0" i="0" dirty="0">
                <a:solidFill>
                  <a:srgbClr val="000000"/>
                </a:solidFill>
                <a:effectLst/>
                <a:latin typeface="Cambria" panose="02040503050406030204" pitchFamily="18" charset="0"/>
                <a:ea typeface="Cambria" panose="02040503050406030204" pitchFamily="18" charset="0"/>
              </a:rPr>
              <a:t> đối xử tốt với nhau thì cuộc sống </a:t>
            </a:r>
            <a:r>
              <a:rPr lang="vi-VN" sz="3600" b="1" i="0" dirty="0">
                <a:solidFill>
                  <a:srgbClr val="000000"/>
                </a:solidFill>
                <a:effectLst/>
                <a:latin typeface="Cambria" panose="02040503050406030204" pitchFamily="18" charset="0"/>
                <a:ea typeface="Cambria" panose="02040503050406030204" pitchFamily="18" charset="0"/>
              </a:rPr>
              <a:t>càng</a:t>
            </a:r>
            <a:r>
              <a:rPr lang="vi-VN" sz="3600" b="0" i="0" dirty="0">
                <a:solidFill>
                  <a:srgbClr val="000000"/>
                </a:solidFill>
                <a:effectLst/>
                <a:latin typeface="Cambria" panose="02040503050406030204" pitchFamily="18" charset="0"/>
                <a:ea typeface="Cambria" panose="02040503050406030204" pitchFamily="18" charset="0"/>
              </a:rPr>
              <a:t> tốt đẹp hơn.</a:t>
            </a:r>
          </a:p>
        </p:txBody>
      </p:sp>
      <p:grpSp>
        <p:nvGrpSpPr>
          <p:cNvPr id="5" name="Group 4">
            <a:extLst>
              <a:ext uri="{FF2B5EF4-FFF2-40B4-BE49-F238E27FC236}">
                <a16:creationId xmlns:a16="http://schemas.microsoft.com/office/drawing/2014/main" id="{0F72620F-13BD-5A4C-D3E0-7C6B19BC263D}"/>
              </a:ext>
            </a:extLst>
          </p:cNvPr>
          <p:cNvGrpSpPr/>
          <p:nvPr/>
        </p:nvGrpSpPr>
        <p:grpSpPr>
          <a:xfrm>
            <a:off x="1349829" y="1932215"/>
            <a:ext cx="947057" cy="919842"/>
            <a:chOff x="10809358" y="1015880"/>
            <a:chExt cx="997131" cy="805401"/>
          </a:xfrm>
        </p:grpSpPr>
        <p:sp>
          <p:nvSpPr>
            <p:cNvPr id="6" name="Rectangle 5">
              <a:extLst>
                <a:ext uri="{FF2B5EF4-FFF2-40B4-BE49-F238E27FC236}">
                  <a16:creationId xmlns:a16="http://schemas.microsoft.com/office/drawing/2014/main" id="{8C9B8AF5-92AE-0585-1A72-B7A26AB524CD}"/>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8">
              <a:extLst>
                <a:ext uri="{FF2B5EF4-FFF2-40B4-BE49-F238E27FC236}">
                  <a16:creationId xmlns:a16="http://schemas.microsoft.com/office/drawing/2014/main" id="{558CA737-CA92-E887-C9F4-445ADA668C28}"/>
                </a:ext>
              </a:extLst>
            </p:cNvPr>
            <p:cNvSpPr/>
            <p:nvPr/>
          </p:nvSpPr>
          <p:spPr>
            <a:xfrm>
              <a:off x="10875542" y="1073992"/>
              <a:ext cx="802458" cy="747289"/>
            </a:xfrm>
            <a:prstGeom prst="rect">
              <a:avLst/>
            </a:pr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grpSp>
        <p:nvGrpSpPr>
          <p:cNvPr id="8" name="Group 7">
            <a:extLst>
              <a:ext uri="{FF2B5EF4-FFF2-40B4-BE49-F238E27FC236}">
                <a16:creationId xmlns:a16="http://schemas.microsoft.com/office/drawing/2014/main" id="{BD6147B8-F431-C29D-D241-0467C086B540}"/>
              </a:ext>
            </a:extLst>
          </p:cNvPr>
          <p:cNvGrpSpPr/>
          <p:nvPr/>
        </p:nvGrpSpPr>
        <p:grpSpPr>
          <a:xfrm>
            <a:off x="7402285" y="2046514"/>
            <a:ext cx="783772" cy="772886"/>
            <a:chOff x="10809358" y="1015880"/>
            <a:chExt cx="997131" cy="805401"/>
          </a:xfrm>
        </p:grpSpPr>
        <p:sp>
          <p:nvSpPr>
            <p:cNvPr id="10" name="Rectangle 9">
              <a:extLst>
                <a:ext uri="{FF2B5EF4-FFF2-40B4-BE49-F238E27FC236}">
                  <a16:creationId xmlns:a16="http://schemas.microsoft.com/office/drawing/2014/main" id="{FE9C0967-CAF2-F61F-A211-8BFA94711EE8}"/>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8">
              <a:extLst>
                <a:ext uri="{FF2B5EF4-FFF2-40B4-BE49-F238E27FC236}">
                  <a16:creationId xmlns:a16="http://schemas.microsoft.com/office/drawing/2014/main" id="{E5C854E6-BD05-E831-FD41-D48C346B0E21}"/>
                </a:ext>
              </a:extLst>
            </p:cNvPr>
            <p:cNvSpPr/>
            <p:nvPr/>
          </p:nvSpPr>
          <p:spPr>
            <a:xfrm>
              <a:off x="10875542" y="1073992"/>
              <a:ext cx="802458" cy="747289"/>
            </a:xfrm>
            <a:prstGeom prst="rect">
              <a:avLst/>
            </a:pr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grpSp>
        <p:nvGrpSpPr>
          <p:cNvPr id="12" name="Group 11">
            <a:extLst>
              <a:ext uri="{FF2B5EF4-FFF2-40B4-BE49-F238E27FC236}">
                <a16:creationId xmlns:a16="http://schemas.microsoft.com/office/drawing/2014/main" id="{ED3E0ABA-D794-BB40-1EE9-CF9B18C0D2E7}"/>
              </a:ext>
            </a:extLst>
          </p:cNvPr>
          <p:cNvGrpSpPr/>
          <p:nvPr/>
        </p:nvGrpSpPr>
        <p:grpSpPr>
          <a:xfrm>
            <a:off x="1295400" y="3222172"/>
            <a:ext cx="729342" cy="664028"/>
            <a:chOff x="10809358" y="1015880"/>
            <a:chExt cx="997131" cy="805401"/>
          </a:xfrm>
        </p:grpSpPr>
        <p:sp>
          <p:nvSpPr>
            <p:cNvPr id="13" name="Rectangle 12">
              <a:extLst>
                <a:ext uri="{FF2B5EF4-FFF2-40B4-BE49-F238E27FC236}">
                  <a16:creationId xmlns:a16="http://schemas.microsoft.com/office/drawing/2014/main" id="{F31B8C2C-8A88-6077-11C8-C78962CCE8D5}"/>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8">
              <a:extLst>
                <a:ext uri="{FF2B5EF4-FFF2-40B4-BE49-F238E27FC236}">
                  <a16:creationId xmlns:a16="http://schemas.microsoft.com/office/drawing/2014/main" id="{968ECC20-81F3-43D7-6AE4-33E15C198CFA}"/>
                </a:ext>
              </a:extLst>
            </p:cNvPr>
            <p:cNvSpPr/>
            <p:nvPr/>
          </p:nvSpPr>
          <p:spPr>
            <a:xfrm>
              <a:off x="10875542" y="1073992"/>
              <a:ext cx="802458" cy="747289"/>
            </a:xfrm>
            <a:prstGeom prst="rect">
              <a:avLst/>
            </a:pr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grpSp>
        <p:nvGrpSpPr>
          <p:cNvPr id="15" name="Group 14">
            <a:extLst>
              <a:ext uri="{FF2B5EF4-FFF2-40B4-BE49-F238E27FC236}">
                <a16:creationId xmlns:a16="http://schemas.microsoft.com/office/drawing/2014/main" id="{0A56CCD6-81A3-CA1C-BB0C-3D9DF5342E97}"/>
              </a:ext>
            </a:extLst>
          </p:cNvPr>
          <p:cNvGrpSpPr/>
          <p:nvPr/>
        </p:nvGrpSpPr>
        <p:grpSpPr>
          <a:xfrm>
            <a:off x="9927770" y="3222171"/>
            <a:ext cx="903515" cy="772885"/>
            <a:chOff x="10809358" y="1015880"/>
            <a:chExt cx="997131" cy="805401"/>
          </a:xfrm>
        </p:grpSpPr>
        <p:sp>
          <p:nvSpPr>
            <p:cNvPr id="16" name="Rectangle 15">
              <a:extLst>
                <a:ext uri="{FF2B5EF4-FFF2-40B4-BE49-F238E27FC236}">
                  <a16:creationId xmlns:a16="http://schemas.microsoft.com/office/drawing/2014/main" id="{718DF908-5575-DF00-B786-6A606C410C6F}"/>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8">
              <a:extLst>
                <a:ext uri="{FF2B5EF4-FFF2-40B4-BE49-F238E27FC236}">
                  <a16:creationId xmlns:a16="http://schemas.microsoft.com/office/drawing/2014/main" id="{AA65385B-4054-9DD5-8A10-4925116B5585}"/>
                </a:ext>
              </a:extLst>
            </p:cNvPr>
            <p:cNvSpPr/>
            <p:nvPr/>
          </p:nvSpPr>
          <p:spPr>
            <a:xfrm>
              <a:off x="10875542" y="1073992"/>
              <a:ext cx="802458" cy="747289"/>
            </a:xfrm>
            <a:prstGeom prst="rect">
              <a:avLst/>
            </a:pr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grpSp>
        <p:nvGrpSpPr>
          <p:cNvPr id="19" name="Group 18">
            <a:extLst>
              <a:ext uri="{FF2B5EF4-FFF2-40B4-BE49-F238E27FC236}">
                <a16:creationId xmlns:a16="http://schemas.microsoft.com/office/drawing/2014/main" id="{0E197019-F6D8-DAA3-EEA6-CD722F98EB76}"/>
              </a:ext>
            </a:extLst>
          </p:cNvPr>
          <p:cNvGrpSpPr/>
          <p:nvPr/>
        </p:nvGrpSpPr>
        <p:grpSpPr>
          <a:xfrm>
            <a:off x="3940628" y="4288971"/>
            <a:ext cx="1077687" cy="696684"/>
            <a:chOff x="10809358" y="1015880"/>
            <a:chExt cx="997131" cy="805401"/>
          </a:xfrm>
        </p:grpSpPr>
        <p:sp>
          <p:nvSpPr>
            <p:cNvPr id="20" name="Rectangle 19">
              <a:extLst>
                <a:ext uri="{FF2B5EF4-FFF2-40B4-BE49-F238E27FC236}">
                  <a16:creationId xmlns:a16="http://schemas.microsoft.com/office/drawing/2014/main" id="{B65E0042-04EE-F3A2-E29E-1B8596A66B9C}"/>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8">
              <a:extLst>
                <a:ext uri="{FF2B5EF4-FFF2-40B4-BE49-F238E27FC236}">
                  <a16:creationId xmlns:a16="http://schemas.microsoft.com/office/drawing/2014/main" id="{FEA944A4-3EB1-2CF3-F44D-25D501A9D008}"/>
                </a:ext>
              </a:extLst>
            </p:cNvPr>
            <p:cNvSpPr/>
            <p:nvPr/>
          </p:nvSpPr>
          <p:spPr>
            <a:xfrm>
              <a:off x="10875542" y="1073992"/>
              <a:ext cx="802458" cy="747289"/>
            </a:xfrm>
            <a:prstGeom prst="rect">
              <a:avLst/>
            </a:pr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grpSp>
        <p:nvGrpSpPr>
          <p:cNvPr id="22" name="Group 21">
            <a:extLst>
              <a:ext uri="{FF2B5EF4-FFF2-40B4-BE49-F238E27FC236}">
                <a16:creationId xmlns:a16="http://schemas.microsoft.com/office/drawing/2014/main" id="{A9DCC9BB-F87D-9EF2-3D3B-0331FDBA6E42}"/>
              </a:ext>
            </a:extLst>
          </p:cNvPr>
          <p:cNvGrpSpPr/>
          <p:nvPr/>
        </p:nvGrpSpPr>
        <p:grpSpPr>
          <a:xfrm>
            <a:off x="1981199" y="4909457"/>
            <a:ext cx="1077687" cy="696684"/>
            <a:chOff x="10809358" y="1015880"/>
            <a:chExt cx="997131" cy="805401"/>
          </a:xfrm>
        </p:grpSpPr>
        <p:sp>
          <p:nvSpPr>
            <p:cNvPr id="23" name="Rectangle 22">
              <a:extLst>
                <a:ext uri="{FF2B5EF4-FFF2-40B4-BE49-F238E27FC236}">
                  <a16:creationId xmlns:a16="http://schemas.microsoft.com/office/drawing/2014/main" id="{481B05B1-0758-3C24-A78F-DDE90E347C68}"/>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8">
              <a:extLst>
                <a:ext uri="{FF2B5EF4-FFF2-40B4-BE49-F238E27FC236}">
                  <a16:creationId xmlns:a16="http://schemas.microsoft.com/office/drawing/2014/main" id="{B8B46BBF-8063-E88B-FE9F-D3E7D665CC22}"/>
                </a:ext>
              </a:extLst>
            </p:cNvPr>
            <p:cNvSpPr/>
            <p:nvPr/>
          </p:nvSpPr>
          <p:spPr>
            <a:xfrm>
              <a:off x="10875542" y="1073992"/>
              <a:ext cx="802458" cy="747289"/>
            </a:xfrm>
            <a:prstGeom prst="rect">
              <a:avLst/>
            </a:pr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spTree>
    <p:extLst>
      <p:ext uri="{BB962C8B-B14F-4D97-AF65-F5344CB8AC3E}">
        <p14:creationId xmlns:p14="http://schemas.microsoft.com/office/powerpoint/2010/main" val="1007478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2"/>
                                        </p:tgtEl>
                                        <p:attrNameLst>
                                          <p:attrName>ppt_w</p:attrName>
                                        </p:attrNameLst>
                                      </p:cBhvr>
                                      <p:tavLst>
                                        <p:tav tm="0">
                                          <p:val>
                                            <p:strVal val="ppt_w"/>
                                          </p:val>
                                        </p:tav>
                                        <p:tav tm="100000">
                                          <p:val>
                                            <p:fltVal val="0"/>
                                          </p:val>
                                        </p:tav>
                                      </p:tavLst>
                                    </p:anim>
                                    <p:anim calcmode="lin" valueType="num">
                                      <p:cBhvr>
                                        <p:cTn id="21" dur="500"/>
                                        <p:tgtEl>
                                          <p:spTgt spid="12"/>
                                        </p:tgtEl>
                                        <p:attrNameLst>
                                          <p:attrName>ppt_h</p:attrName>
                                        </p:attrNameLst>
                                      </p:cBhvr>
                                      <p:tavLst>
                                        <p:tav tm="0">
                                          <p:val>
                                            <p:strVal val="ppt_h"/>
                                          </p:val>
                                        </p:tav>
                                        <p:tav tm="100000">
                                          <p:val>
                                            <p:fltVal val="0"/>
                                          </p:val>
                                        </p:tav>
                                      </p:tavLst>
                                    </p:anim>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5"/>
                                        </p:tgtEl>
                                        <p:attrNameLst>
                                          <p:attrName>ppt_w</p:attrName>
                                        </p:attrNameLst>
                                      </p:cBhvr>
                                      <p:tavLst>
                                        <p:tav tm="0">
                                          <p:val>
                                            <p:strVal val="ppt_w"/>
                                          </p:val>
                                        </p:tav>
                                        <p:tav tm="100000">
                                          <p:val>
                                            <p:fltVal val="0"/>
                                          </p:val>
                                        </p:tav>
                                      </p:tavLst>
                                    </p:anim>
                                    <p:anim calcmode="lin" valueType="num">
                                      <p:cBhvr>
                                        <p:cTn id="28" dur="500"/>
                                        <p:tgtEl>
                                          <p:spTgt spid="15"/>
                                        </p:tgtEl>
                                        <p:attrNameLst>
                                          <p:attrName>ppt_h</p:attrName>
                                        </p:attrNameLst>
                                      </p:cBhvr>
                                      <p:tavLst>
                                        <p:tav tm="0">
                                          <p:val>
                                            <p:strVal val="ppt_h"/>
                                          </p:val>
                                        </p:tav>
                                        <p:tav tm="100000">
                                          <p:val>
                                            <p:fltVal val="0"/>
                                          </p:val>
                                        </p:tav>
                                      </p:tavLst>
                                    </p:anim>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9"/>
                                        </p:tgtEl>
                                        <p:attrNameLst>
                                          <p:attrName>ppt_w</p:attrName>
                                        </p:attrNameLst>
                                      </p:cBhvr>
                                      <p:tavLst>
                                        <p:tav tm="0">
                                          <p:val>
                                            <p:strVal val="ppt_w"/>
                                          </p:val>
                                        </p:tav>
                                        <p:tav tm="100000">
                                          <p:val>
                                            <p:fltVal val="0"/>
                                          </p:val>
                                        </p:tav>
                                      </p:tavLst>
                                    </p:anim>
                                    <p:anim calcmode="lin" valueType="num">
                                      <p:cBhvr>
                                        <p:cTn id="35" dur="500"/>
                                        <p:tgtEl>
                                          <p:spTgt spid="19"/>
                                        </p:tgtEl>
                                        <p:attrNameLst>
                                          <p:attrName>ppt_h</p:attrName>
                                        </p:attrNameLst>
                                      </p:cBhvr>
                                      <p:tavLst>
                                        <p:tav tm="0">
                                          <p:val>
                                            <p:strVal val="ppt_h"/>
                                          </p:val>
                                        </p:tav>
                                        <p:tav tm="100000">
                                          <p:val>
                                            <p:fltVal val="0"/>
                                          </p:val>
                                        </p:tav>
                                      </p:tavLst>
                                    </p:anim>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22"/>
                                        </p:tgtEl>
                                        <p:attrNameLst>
                                          <p:attrName>ppt_w</p:attrName>
                                        </p:attrNameLst>
                                      </p:cBhvr>
                                      <p:tavLst>
                                        <p:tav tm="0">
                                          <p:val>
                                            <p:strVal val="ppt_w"/>
                                          </p:val>
                                        </p:tav>
                                        <p:tav tm="100000">
                                          <p:val>
                                            <p:fltVal val="0"/>
                                          </p:val>
                                        </p:tav>
                                      </p:tavLst>
                                    </p:anim>
                                    <p:anim calcmode="lin" valueType="num">
                                      <p:cBhvr>
                                        <p:cTn id="42" dur="500"/>
                                        <p:tgtEl>
                                          <p:spTgt spid="22"/>
                                        </p:tgtEl>
                                        <p:attrNameLst>
                                          <p:attrName>ppt_h</p:attrName>
                                        </p:attrNameLst>
                                      </p:cBhvr>
                                      <p:tavLst>
                                        <p:tav tm="0">
                                          <p:val>
                                            <p:strVal val="ppt_h"/>
                                          </p:val>
                                        </p:tav>
                                        <p:tav tm="100000">
                                          <p:val>
                                            <p:fltVal val="0"/>
                                          </p:val>
                                        </p:tav>
                                      </p:tavLst>
                                    </p:anim>
                                    <p:animEffect transition="out" filter="fade">
                                      <p:cBhvr>
                                        <p:cTn id="43" dur="500"/>
                                        <p:tgtEl>
                                          <p:spTgt spid="22"/>
                                        </p:tgtEl>
                                      </p:cBhvr>
                                    </p:animEffect>
                                    <p:set>
                                      <p:cBhvr>
                                        <p:cTn id="4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1483</TotalTime>
  <Words>448</Words>
  <Application>Microsoft Office PowerPoint</Application>
  <PresentationFormat>Widescreen</PresentationFormat>
  <Paragraphs>34</Paragraphs>
  <Slides>12</Slides>
  <Notes>3</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Aptos</vt:lpstr>
      <vt:lpstr>Arial</vt:lpstr>
      <vt:lpstr>Calibri</vt:lpstr>
      <vt:lpstr>Calibri Light</vt:lpstr>
      <vt:lpstr>Cambria</vt:lpstr>
      <vt:lpstr>等线</vt:lpstr>
      <vt:lpstr>Gochi Hand</vt:lpstr>
      <vt:lpstr>inpin heiti</vt:lpstr>
      <vt:lpstr>SVN-Hole Hearted</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keywords>MĂNG NON TEAM</cp:keywords>
  <cp:lastModifiedBy>STD</cp:lastModifiedBy>
  <cp:revision>57</cp:revision>
  <dcterms:created xsi:type="dcterms:W3CDTF">2024-06-03T14:24:44Z</dcterms:created>
  <dcterms:modified xsi:type="dcterms:W3CDTF">2026-01-31T15:54:27Z</dcterms:modified>
</cp:coreProperties>
</file>