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0" r:id="rId8"/>
    <p:sldId id="264" r:id="rId9"/>
    <p:sldId id="258" r:id="rId10"/>
    <p:sldId id="267" r:id="rId11"/>
    <p:sldId id="266" r:id="rId12"/>
    <p:sldId id="269" r:id="rId13"/>
    <p:sldId id="265" r:id="rId14"/>
    <p:sldId id="270" r:id="rId15"/>
    <p:sldId id="271" r:id="rId16"/>
    <p:sldId id="274" r:id="rId17"/>
    <p:sldId id="273" r:id="rId18"/>
    <p:sldId id="275" r:id="rId19"/>
    <p:sldId id="276" r:id="rId20"/>
    <p:sldId id="277" r:id="rId21"/>
    <p:sldId id="278" r:id="rId22"/>
    <p:sldId id="289" r:id="rId23"/>
    <p:sldId id="293" r:id="rId24"/>
    <p:sldId id="305"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34FE-441E-465C-AD4F-7F0EE792A1C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4FB292E-A96F-46ED-A739-1FA3B719A31A}">
      <dgm:prSet phldrT="[Text]" custT="1"/>
      <dgm:spPr/>
      <dgm:t>
        <a:bodyPr/>
        <a:lstStyle/>
        <a:p>
          <a:r>
            <a:rPr lang="vi-VN" sz="2000" i="1"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dirty="0">
            <a:latin typeface="+mj-lt"/>
          </a:endParaRPr>
        </a:p>
      </dgm:t>
    </dgm:pt>
    <dgm:pt modelId="{7CA3888A-39C2-4284-984A-14C41ABB786F}" type="parTrans" cxnId="{FAC1AC7A-004B-43E7-8D27-47F82D794DA9}">
      <dgm:prSet/>
      <dgm:spPr/>
      <dgm:t>
        <a:bodyPr/>
        <a:lstStyle/>
        <a:p>
          <a:endParaRPr lang="en-US"/>
        </a:p>
      </dgm:t>
    </dgm:pt>
    <dgm:pt modelId="{1EAAA2F5-FE7A-49BE-8153-7F58C501E371}" type="sibTrans" cxnId="{FAC1AC7A-004B-43E7-8D27-47F82D794DA9}">
      <dgm:prSet/>
      <dgm:spPr/>
      <dgm:t>
        <a:bodyPr/>
        <a:lstStyle/>
        <a:p>
          <a:endParaRPr lang="en-US"/>
        </a:p>
      </dgm:t>
    </dgm:pt>
    <dgm:pt modelId="{2834157B-093C-4888-96C6-7909DAB31B3A}">
      <dgm:prSet phldrT="[Text]" custT="1"/>
      <dgm:spPr/>
      <dgm:t>
        <a:bodyPr/>
        <a:lstStyle/>
        <a:p>
          <a:r>
            <a:rPr lang="vi-VN" sz="2000" i="1"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dirty="0"/>
        </a:p>
      </dgm:t>
    </dgm:pt>
    <dgm:pt modelId="{CB1FE250-E603-49D8-9FD2-E7C28CBDEBEC}" type="parTrans" cxnId="{B88393CE-58C6-4483-8379-9A12DDB638FA}">
      <dgm:prSet/>
      <dgm:spPr/>
      <dgm:t>
        <a:bodyPr/>
        <a:lstStyle/>
        <a:p>
          <a:endParaRPr lang="en-US"/>
        </a:p>
      </dgm:t>
    </dgm:pt>
    <dgm:pt modelId="{48A6B88F-1580-47FB-AC8E-08A293E9FD1A}" type="sibTrans" cxnId="{B88393CE-58C6-4483-8379-9A12DDB638FA}">
      <dgm:prSet/>
      <dgm:spPr/>
      <dgm:t>
        <a:bodyPr/>
        <a:lstStyle/>
        <a:p>
          <a:endParaRPr lang="en-US"/>
        </a:p>
      </dgm:t>
    </dgm:pt>
    <dgm:pt modelId="{6CC260D7-D266-465F-B2C3-C719E6AE9C49}">
      <dgm:prSet/>
      <dgm:spPr/>
      <dgm:t>
        <a:bodyPr/>
        <a:lstStyle/>
        <a:p>
          <a:endParaRPr lang="en-US"/>
        </a:p>
      </dgm:t>
    </dgm:pt>
    <dgm:pt modelId="{7F365CF0-5C2C-45B9-9A7C-219C19167622}" type="parTrans" cxnId="{1FCE3A66-B886-42B8-AE86-3B6D9270412A}">
      <dgm:prSet/>
      <dgm:spPr/>
      <dgm:t>
        <a:bodyPr/>
        <a:lstStyle/>
        <a:p>
          <a:endParaRPr lang="en-US"/>
        </a:p>
      </dgm:t>
    </dgm:pt>
    <dgm:pt modelId="{30132CEE-5430-4F14-BDC4-F201A4702DFF}" type="sibTrans" cxnId="{1FCE3A66-B886-42B8-AE86-3B6D9270412A}">
      <dgm:prSet/>
      <dgm:spPr/>
      <dgm:t>
        <a:bodyPr/>
        <a:lstStyle/>
        <a:p>
          <a:endParaRPr lang="en-US"/>
        </a:p>
      </dgm:t>
    </dgm:pt>
    <dgm:pt modelId="{D4F748F0-1C8C-41E7-BFE9-5DB080CEED4B}" type="pres">
      <dgm:prSet presAssocID="{98D234FE-441E-465C-AD4F-7F0EE792A1C9}" presName="compositeShape" presStyleCnt="0">
        <dgm:presLayoutVars>
          <dgm:chMax val="2"/>
          <dgm:dir/>
          <dgm:resizeHandles val="exact"/>
        </dgm:presLayoutVars>
      </dgm:prSet>
      <dgm:spPr/>
      <dgm:t>
        <a:bodyPr/>
        <a:lstStyle/>
        <a:p>
          <a:endParaRPr lang="en-US"/>
        </a:p>
      </dgm:t>
    </dgm:pt>
    <dgm:pt modelId="{B1D02519-4FEE-4431-95AA-9BDE27C83CA1}" type="pres">
      <dgm:prSet presAssocID="{14FB292E-A96F-46ED-A739-1FA3B719A31A}" presName="upArrow" presStyleLbl="node1" presStyleIdx="0" presStyleCnt="2"/>
      <dgm:spPr/>
    </dgm:pt>
    <dgm:pt modelId="{E759CFA7-4504-496D-AE94-FA8C89188E52}" type="pres">
      <dgm:prSet presAssocID="{14FB292E-A96F-46ED-A739-1FA3B719A31A}" presName="upArrowText" presStyleLbl="revTx" presStyleIdx="0" presStyleCnt="2">
        <dgm:presLayoutVars>
          <dgm:chMax val="0"/>
          <dgm:bulletEnabled val="1"/>
        </dgm:presLayoutVars>
      </dgm:prSet>
      <dgm:spPr/>
      <dgm:t>
        <a:bodyPr/>
        <a:lstStyle/>
        <a:p>
          <a:endParaRPr lang="en-US"/>
        </a:p>
      </dgm:t>
    </dgm:pt>
    <dgm:pt modelId="{755D3ABF-49A9-4DE4-82DD-A7144F9408A4}" type="pres">
      <dgm:prSet presAssocID="{2834157B-093C-4888-96C6-7909DAB31B3A}" presName="downArrow" presStyleLbl="node1" presStyleIdx="1" presStyleCnt="2" custLinFactNeighborX="-4914" custLinFactNeighborY="3908"/>
      <dgm:spPr/>
    </dgm:pt>
    <dgm:pt modelId="{EDF04262-D91E-4CB6-A396-5346C4BBB756}" type="pres">
      <dgm:prSet presAssocID="{2834157B-093C-4888-96C6-7909DAB31B3A}" presName="downArrowText" presStyleLbl="revTx" presStyleIdx="1" presStyleCnt="2">
        <dgm:presLayoutVars>
          <dgm:chMax val="0"/>
          <dgm:bulletEnabled val="1"/>
        </dgm:presLayoutVars>
      </dgm:prSet>
      <dgm:spPr/>
      <dgm:t>
        <a:bodyPr/>
        <a:lstStyle/>
        <a:p>
          <a:endParaRPr lang="en-US"/>
        </a:p>
      </dgm:t>
    </dgm:pt>
  </dgm:ptLst>
  <dgm:cxnLst>
    <dgm:cxn modelId="{1FCE3A66-B886-42B8-AE86-3B6D9270412A}" srcId="{98D234FE-441E-465C-AD4F-7F0EE792A1C9}" destId="{6CC260D7-D266-465F-B2C3-C719E6AE9C49}" srcOrd="2" destOrd="0" parTransId="{7F365CF0-5C2C-45B9-9A7C-219C19167622}" sibTransId="{30132CEE-5430-4F14-BDC4-F201A4702DFF}"/>
    <dgm:cxn modelId="{30F75FF7-D419-4A6B-9F95-CB600381D535}" type="presOf" srcId="{14FB292E-A96F-46ED-A739-1FA3B719A31A}" destId="{E759CFA7-4504-496D-AE94-FA8C89188E52}" srcOrd="0" destOrd="0" presId="urn:microsoft.com/office/officeart/2005/8/layout/arrow4"/>
    <dgm:cxn modelId="{B88393CE-58C6-4483-8379-9A12DDB638FA}" srcId="{98D234FE-441E-465C-AD4F-7F0EE792A1C9}" destId="{2834157B-093C-4888-96C6-7909DAB31B3A}" srcOrd="1" destOrd="0" parTransId="{CB1FE250-E603-49D8-9FD2-E7C28CBDEBEC}" sibTransId="{48A6B88F-1580-47FB-AC8E-08A293E9FD1A}"/>
    <dgm:cxn modelId="{FAC1AC7A-004B-43E7-8D27-47F82D794DA9}" srcId="{98D234FE-441E-465C-AD4F-7F0EE792A1C9}" destId="{14FB292E-A96F-46ED-A739-1FA3B719A31A}" srcOrd="0" destOrd="0" parTransId="{7CA3888A-39C2-4284-984A-14C41ABB786F}" sibTransId="{1EAAA2F5-FE7A-49BE-8153-7F58C501E371}"/>
    <dgm:cxn modelId="{8AD11901-310B-4543-907D-E713E5DE40D9}" type="presOf" srcId="{98D234FE-441E-465C-AD4F-7F0EE792A1C9}" destId="{D4F748F0-1C8C-41E7-BFE9-5DB080CEED4B}" srcOrd="0" destOrd="0" presId="urn:microsoft.com/office/officeart/2005/8/layout/arrow4"/>
    <dgm:cxn modelId="{389F79E9-D634-4B90-955B-53CD41177090}" type="presOf" srcId="{2834157B-093C-4888-96C6-7909DAB31B3A}" destId="{EDF04262-D91E-4CB6-A396-5346C4BBB756}" srcOrd="0" destOrd="0" presId="urn:microsoft.com/office/officeart/2005/8/layout/arrow4"/>
    <dgm:cxn modelId="{B98D58B9-7307-414D-8661-82037FA3B356}" type="presParOf" srcId="{D4F748F0-1C8C-41E7-BFE9-5DB080CEED4B}" destId="{B1D02519-4FEE-4431-95AA-9BDE27C83CA1}" srcOrd="0" destOrd="0" presId="urn:microsoft.com/office/officeart/2005/8/layout/arrow4"/>
    <dgm:cxn modelId="{02D16169-1BBF-4D0C-9790-9181CB937856}" type="presParOf" srcId="{D4F748F0-1C8C-41E7-BFE9-5DB080CEED4B}" destId="{E759CFA7-4504-496D-AE94-FA8C89188E52}" srcOrd="1" destOrd="0" presId="urn:microsoft.com/office/officeart/2005/8/layout/arrow4"/>
    <dgm:cxn modelId="{E148F746-DA6F-4909-BDD2-7CEE7B5406E0}" type="presParOf" srcId="{D4F748F0-1C8C-41E7-BFE9-5DB080CEED4B}" destId="{755D3ABF-49A9-4DE4-82DD-A7144F9408A4}" srcOrd="2" destOrd="0" presId="urn:microsoft.com/office/officeart/2005/8/layout/arrow4"/>
    <dgm:cxn modelId="{113F397A-9665-46E2-9DF6-873C0D3BF02B}" type="presParOf" srcId="{D4F748F0-1C8C-41E7-BFE9-5DB080CEED4B}" destId="{EDF04262-D91E-4CB6-A396-5346C4BBB75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Em hãy quan sát mỗi hình ảnh và cho biết bạn học sinh nào chi tiêu không có kế hoạch. Theo em, chi tiêu có kế hoạch sẽ mang lại lợi ích gì cho các bạn học sinh đó</a:t>
          </a:r>
          <a:r>
            <a:rPr lang="vi-VN" sz="2800" dirty="0" smtClean="0"/>
            <a:t>?</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b) Em hãy cho biết vì sao mỗi người cần phải lập kế hoạch chi tiêu. Nếu chúng ta chi tiêu không có kế hoạch thì có thể rơi vào những hoàn cảnh nào?</a:t>
          </a:r>
          <a:endParaRPr lang="en-US" sz="2800" b="1" i="1" u="sng" dirty="0" smtClean="0"/>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B1268D48-7042-43A1-B43B-9C53D4C3C601}"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EF9833E7-9C9F-4123-8866-7EB842689179}"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3310F314-5E0D-437C-9F2D-73CA10EAAF2A}" type="presOf" srcId="{8C4E1181-A43E-4AFA-A175-608167BDD664}" destId="{DE66B4FA-8443-484B-9A9E-FA188D6B4E43}" srcOrd="0" destOrd="0" presId="urn:microsoft.com/office/officeart/2005/8/layout/vList4#1"/>
    <dgm:cxn modelId="{E3184904-B1B6-4707-8FB6-F9505EE6DC82}" type="presOf" srcId="{4D783A32-6612-4061-810D-2598FCFDE16E}" destId="{610C4521-7E21-4ABD-817D-19EC8F773957}" srcOrd="0" destOrd="0" presId="urn:microsoft.com/office/officeart/2005/8/layout/vList4#1"/>
    <dgm:cxn modelId="{436F0798-FEDA-4330-BD80-D72474687125}" type="presOf" srcId="{36F1A9A7-0E91-4997-8451-066E68D6791C}" destId="{11925212-181A-4D0E-84EB-C4219DE1ABB7}" srcOrd="0" destOrd="0" presId="urn:microsoft.com/office/officeart/2005/8/layout/vList4#1"/>
    <dgm:cxn modelId="{674EEAA8-3598-44C2-91C8-6C2402F67EEF}" type="presParOf" srcId="{610C4521-7E21-4ABD-817D-19EC8F773957}" destId="{1C2B9614-1D42-4E2A-92D8-94BCF9DE39E4}" srcOrd="0" destOrd="0" presId="urn:microsoft.com/office/officeart/2005/8/layout/vList4#1"/>
    <dgm:cxn modelId="{A9D63174-7FE5-42D4-ACF0-C47581221D92}" type="presParOf" srcId="{1C2B9614-1D42-4E2A-92D8-94BCF9DE39E4}" destId="{DE66B4FA-8443-484B-9A9E-FA188D6B4E43}" srcOrd="0" destOrd="0" presId="urn:microsoft.com/office/officeart/2005/8/layout/vList4#1"/>
    <dgm:cxn modelId="{7D3BA8BC-D214-4039-8D88-A846513F923E}" type="presParOf" srcId="{1C2B9614-1D42-4E2A-92D8-94BCF9DE39E4}" destId="{2AAACA77-E4A0-4E99-9F03-72ED26BB7B73}" srcOrd="1" destOrd="0" presId="urn:microsoft.com/office/officeart/2005/8/layout/vList4#1"/>
    <dgm:cxn modelId="{FDBE1E97-2033-4B14-8418-CC8BD35DE991}" type="presParOf" srcId="{1C2B9614-1D42-4E2A-92D8-94BCF9DE39E4}" destId="{046903CA-E59E-4D3A-B85F-2132F4D3C385}" srcOrd="2" destOrd="0" presId="urn:microsoft.com/office/officeart/2005/8/layout/vList4#1"/>
    <dgm:cxn modelId="{1F44D398-5485-4C74-B4EF-A06002323295}" type="presParOf" srcId="{610C4521-7E21-4ABD-817D-19EC8F773957}" destId="{3C4FC630-2F4B-4B45-8D35-86BFE257DB89}" srcOrd="1" destOrd="0" presId="urn:microsoft.com/office/officeart/2005/8/layout/vList4#1"/>
    <dgm:cxn modelId="{9D58E845-F6B4-4ADD-8F47-FB97160D7EBC}" type="presParOf" srcId="{610C4521-7E21-4ABD-817D-19EC8F773957}" destId="{76DA393E-3756-4D17-8778-17C0D4D792DA}" srcOrd="2" destOrd="0" presId="urn:microsoft.com/office/officeart/2005/8/layout/vList4#1"/>
    <dgm:cxn modelId="{53DA4AEB-1C27-496E-9EFF-3DB8C8B41EE7}" type="presParOf" srcId="{76DA393E-3756-4D17-8778-17C0D4D792DA}" destId="{11925212-181A-4D0E-84EB-C4219DE1ABB7}" srcOrd="0" destOrd="0" presId="urn:microsoft.com/office/officeart/2005/8/layout/vList4#1"/>
    <dgm:cxn modelId="{830C4C10-3FFF-40C2-81B1-C4CEA0526CAC}" type="presParOf" srcId="{76DA393E-3756-4D17-8778-17C0D4D792DA}" destId="{2352C030-0248-483B-94A9-26972C30B2AA}" srcOrd="1" destOrd="0" presId="urn:microsoft.com/office/officeart/2005/8/layout/vList4#1"/>
    <dgm:cxn modelId="{754F2728-1A27-4836-A6EC-5BD5283960D8}"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D0238-5305-4F8A-A5DF-D7622945C21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99D4B5C-14A1-45E9-8EA3-35590729B62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1 cả 2 bạn </a:t>
          </a:r>
          <a:endParaRPr lang="en-US" dirty="0"/>
        </a:p>
      </dgm:t>
    </dgm:pt>
    <dgm:pt modelId="{9D725062-BFFB-40B6-A388-656C56DE0F1A}" type="parTrans" cxnId="{A9A2661D-3591-4CCE-9DC6-108E68BD9558}">
      <dgm:prSet/>
      <dgm:spPr/>
      <dgm:t>
        <a:bodyPr/>
        <a:lstStyle/>
        <a:p>
          <a:endParaRPr lang="en-US"/>
        </a:p>
      </dgm:t>
    </dgm:pt>
    <dgm:pt modelId="{E03C5C81-35CF-4202-94F4-73734DF7C755}" type="sibTrans" cxnId="{A9A2661D-3591-4CCE-9DC6-108E68BD9558}">
      <dgm:prSet/>
      <dgm:spPr/>
      <dgm:t>
        <a:bodyPr/>
        <a:lstStyle/>
        <a:p>
          <a:endParaRPr lang="en-US"/>
        </a:p>
      </dgm:t>
    </dgm:pt>
    <dgm:pt modelId="{CA81123B-7CFD-43B9-A5A8-F96387961C67}">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3 là bạn nam</a:t>
          </a:r>
          <a:endParaRPr lang="en-US" dirty="0"/>
        </a:p>
      </dgm:t>
    </dgm:pt>
    <dgm:pt modelId="{F8F1A266-D4BF-4A9D-B142-1A16C83FC5E0}" type="parTrans" cxnId="{6E6AA422-5D90-4B53-8E24-D209877931AE}">
      <dgm:prSet/>
      <dgm:spPr/>
      <dgm:t>
        <a:bodyPr/>
        <a:lstStyle/>
        <a:p>
          <a:endParaRPr lang="en-US"/>
        </a:p>
      </dgm:t>
    </dgm:pt>
    <dgm:pt modelId="{FC27C751-0117-4E85-BC16-CBAA91EC45C5}" type="sibTrans" cxnId="{6E6AA422-5D90-4B53-8E24-D209877931AE}">
      <dgm:prSet/>
      <dgm:spPr/>
      <dgm:t>
        <a:bodyPr/>
        <a:lstStyle/>
        <a:p>
          <a:endParaRPr lang="en-US"/>
        </a:p>
      </dgm:t>
    </dgm:pt>
    <dgm:pt modelId="{A23EF2FC-13D9-406C-928E-5E37F46399FF}">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2000" dirty="0" smtClean="0"/>
            <a:t>Chi tiêu có kế hoạch sẽ giúp các bạn học sinh đó không phải đi vay tiền người khác; tăng tiết kiệm; bớt được các khoản chi tiêu không cần thiết; chủ động về tài chính</a:t>
          </a:r>
          <a:endParaRPr lang="en-US" sz="2000" dirty="0"/>
        </a:p>
      </dgm:t>
    </dgm:pt>
    <dgm:pt modelId="{8AA76CE1-D1A9-4D52-8969-9A96291CDF3C}" type="parTrans" cxnId="{5BC31F6B-749C-43AB-9670-D57FFD7B1EA3}">
      <dgm:prSet/>
      <dgm:spPr/>
      <dgm:t>
        <a:bodyPr/>
        <a:lstStyle/>
        <a:p>
          <a:endParaRPr lang="en-US"/>
        </a:p>
      </dgm:t>
    </dgm:pt>
    <dgm:pt modelId="{F9B2547B-6F5E-4DF8-A8F9-C9C4E7B034EE}" type="sibTrans" cxnId="{5BC31F6B-749C-43AB-9670-D57FFD7B1EA3}">
      <dgm:prSet/>
      <dgm:spPr/>
      <dgm:t>
        <a:bodyPr/>
        <a:lstStyle/>
        <a:p>
          <a:endParaRPr lang="en-US"/>
        </a:p>
      </dgm:t>
    </dgm:pt>
    <dgm:pt modelId="{925D7521-5B85-4297-BEB8-3ED7D22F0B2E}" type="pres">
      <dgm:prSet presAssocID="{323D0238-5305-4F8A-A5DF-D7622945C21C}" presName="Name0" presStyleCnt="0">
        <dgm:presLayoutVars>
          <dgm:dir/>
          <dgm:resizeHandles val="exact"/>
        </dgm:presLayoutVars>
      </dgm:prSet>
      <dgm:spPr/>
    </dgm:pt>
    <dgm:pt modelId="{1066552B-2EE0-4DE1-B2CA-09FDF278319C}" type="pres">
      <dgm:prSet presAssocID="{323D0238-5305-4F8A-A5DF-D7622945C21C}" presName="vNodes" presStyleCnt="0"/>
      <dgm:spPr/>
    </dgm:pt>
    <dgm:pt modelId="{12322049-D2E5-4F40-B7A3-B68223F627C4}" type="pres">
      <dgm:prSet presAssocID="{A99D4B5C-14A1-45E9-8EA3-35590729B62A}" presName="node" presStyleLbl="node1" presStyleIdx="0" presStyleCnt="3" custLinFactNeighborX="4619" custLinFactNeighborY="56041">
        <dgm:presLayoutVars>
          <dgm:bulletEnabled val="1"/>
        </dgm:presLayoutVars>
      </dgm:prSet>
      <dgm:spPr/>
      <dgm:t>
        <a:bodyPr/>
        <a:lstStyle/>
        <a:p>
          <a:endParaRPr lang="en-US"/>
        </a:p>
      </dgm:t>
    </dgm:pt>
    <dgm:pt modelId="{3CE45F1C-CC35-419C-81EB-4D436F031518}" type="pres">
      <dgm:prSet presAssocID="{E03C5C81-35CF-4202-94F4-73734DF7C755}" presName="spacerT" presStyleCnt="0"/>
      <dgm:spPr/>
    </dgm:pt>
    <dgm:pt modelId="{C3CC44B3-FDC1-4BA5-9931-A9B918B416FA}" type="pres">
      <dgm:prSet presAssocID="{E03C5C81-35CF-4202-94F4-73734DF7C755}" presName="sibTrans" presStyleLbl="sibTrans2D1" presStyleIdx="0" presStyleCnt="2"/>
      <dgm:spPr/>
      <dgm:t>
        <a:bodyPr/>
        <a:lstStyle/>
        <a:p>
          <a:endParaRPr lang="en-US"/>
        </a:p>
      </dgm:t>
    </dgm:pt>
    <dgm:pt modelId="{AACBE5D2-A634-489E-9FE7-C95BEE1D1499}" type="pres">
      <dgm:prSet presAssocID="{E03C5C81-35CF-4202-94F4-73734DF7C755}" presName="spacerB" presStyleCnt="0"/>
      <dgm:spPr/>
    </dgm:pt>
    <dgm:pt modelId="{A3F11AF8-1696-4394-9E7C-622E41BA52C5}" type="pres">
      <dgm:prSet presAssocID="{CA81123B-7CFD-43B9-A5A8-F96387961C67}" presName="node" presStyleLbl="node1" presStyleIdx="1" presStyleCnt="3" custLinFactY="-4507" custLinFactNeighborY="-100000">
        <dgm:presLayoutVars>
          <dgm:bulletEnabled val="1"/>
        </dgm:presLayoutVars>
      </dgm:prSet>
      <dgm:spPr/>
      <dgm:t>
        <a:bodyPr/>
        <a:lstStyle/>
        <a:p>
          <a:endParaRPr lang="en-US"/>
        </a:p>
      </dgm:t>
    </dgm:pt>
    <dgm:pt modelId="{E27762AE-AB3F-4FB7-B759-A02B2DE690B5}" type="pres">
      <dgm:prSet presAssocID="{323D0238-5305-4F8A-A5DF-D7622945C21C}" presName="sibTransLast" presStyleLbl="sibTrans2D1" presStyleIdx="1" presStyleCnt="2"/>
      <dgm:spPr/>
      <dgm:t>
        <a:bodyPr/>
        <a:lstStyle/>
        <a:p>
          <a:endParaRPr lang="en-US"/>
        </a:p>
      </dgm:t>
    </dgm:pt>
    <dgm:pt modelId="{D05DAB22-53FF-4388-8C00-883998866407}" type="pres">
      <dgm:prSet presAssocID="{323D0238-5305-4F8A-A5DF-D7622945C21C}" presName="connectorText" presStyleLbl="sibTrans2D1" presStyleIdx="1" presStyleCnt="2"/>
      <dgm:spPr/>
      <dgm:t>
        <a:bodyPr/>
        <a:lstStyle/>
        <a:p>
          <a:endParaRPr lang="en-US"/>
        </a:p>
      </dgm:t>
    </dgm:pt>
    <dgm:pt modelId="{3467390F-C504-4BDD-88EE-5DC928B20B40}" type="pres">
      <dgm:prSet presAssocID="{323D0238-5305-4F8A-A5DF-D7622945C21C}" presName="lastNode" presStyleLbl="node1" presStyleIdx="2" presStyleCnt="3" custScaleX="141735" custScaleY="79206">
        <dgm:presLayoutVars>
          <dgm:bulletEnabled val="1"/>
        </dgm:presLayoutVars>
      </dgm:prSet>
      <dgm:spPr/>
      <dgm:t>
        <a:bodyPr/>
        <a:lstStyle/>
        <a:p>
          <a:endParaRPr lang="en-US"/>
        </a:p>
      </dgm:t>
    </dgm:pt>
  </dgm:ptLst>
  <dgm:cxnLst>
    <dgm:cxn modelId="{242EAD18-1423-4EE7-90D3-A6C08D6BA2FC}" type="presOf" srcId="{FC27C751-0117-4E85-BC16-CBAA91EC45C5}" destId="{D05DAB22-53FF-4388-8C00-883998866407}" srcOrd="1" destOrd="0" presId="urn:microsoft.com/office/officeart/2005/8/layout/equation2"/>
    <dgm:cxn modelId="{5D36518D-036B-444C-9D44-499E26912558}" type="presOf" srcId="{A23EF2FC-13D9-406C-928E-5E37F46399FF}" destId="{3467390F-C504-4BDD-88EE-5DC928B20B40}" srcOrd="0" destOrd="0" presId="urn:microsoft.com/office/officeart/2005/8/layout/equation2"/>
    <dgm:cxn modelId="{5BC31F6B-749C-43AB-9670-D57FFD7B1EA3}" srcId="{323D0238-5305-4F8A-A5DF-D7622945C21C}" destId="{A23EF2FC-13D9-406C-928E-5E37F46399FF}" srcOrd="2" destOrd="0" parTransId="{8AA76CE1-D1A9-4D52-8969-9A96291CDF3C}" sibTransId="{F9B2547B-6F5E-4DF8-A8F9-C9C4E7B034EE}"/>
    <dgm:cxn modelId="{4C159AA7-BC3F-47F4-8762-8BE354158F90}" type="presOf" srcId="{FC27C751-0117-4E85-BC16-CBAA91EC45C5}" destId="{E27762AE-AB3F-4FB7-B759-A02B2DE690B5}" srcOrd="0" destOrd="0" presId="urn:microsoft.com/office/officeart/2005/8/layout/equation2"/>
    <dgm:cxn modelId="{6E6AA422-5D90-4B53-8E24-D209877931AE}" srcId="{323D0238-5305-4F8A-A5DF-D7622945C21C}" destId="{CA81123B-7CFD-43B9-A5A8-F96387961C67}" srcOrd="1" destOrd="0" parTransId="{F8F1A266-D4BF-4A9D-B142-1A16C83FC5E0}" sibTransId="{FC27C751-0117-4E85-BC16-CBAA91EC45C5}"/>
    <dgm:cxn modelId="{A9A2661D-3591-4CCE-9DC6-108E68BD9558}" srcId="{323D0238-5305-4F8A-A5DF-D7622945C21C}" destId="{A99D4B5C-14A1-45E9-8EA3-35590729B62A}" srcOrd="0" destOrd="0" parTransId="{9D725062-BFFB-40B6-A388-656C56DE0F1A}" sibTransId="{E03C5C81-35CF-4202-94F4-73734DF7C755}"/>
    <dgm:cxn modelId="{BA149D20-55E0-4754-B62C-D4E5FB0FBBF4}" type="presOf" srcId="{CA81123B-7CFD-43B9-A5A8-F96387961C67}" destId="{A3F11AF8-1696-4394-9E7C-622E41BA52C5}" srcOrd="0" destOrd="0" presId="urn:microsoft.com/office/officeart/2005/8/layout/equation2"/>
    <dgm:cxn modelId="{32AC3D2A-86E5-4C5A-828A-FD7D2B8E4368}" type="presOf" srcId="{E03C5C81-35CF-4202-94F4-73734DF7C755}" destId="{C3CC44B3-FDC1-4BA5-9931-A9B918B416FA}" srcOrd="0" destOrd="0" presId="urn:microsoft.com/office/officeart/2005/8/layout/equation2"/>
    <dgm:cxn modelId="{4157E69A-0538-4A2F-99EE-6D640B0CAE9B}" type="presOf" srcId="{A99D4B5C-14A1-45E9-8EA3-35590729B62A}" destId="{12322049-D2E5-4F40-B7A3-B68223F627C4}" srcOrd="0" destOrd="0" presId="urn:microsoft.com/office/officeart/2005/8/layout/equation2"/>
    <dgm:cxn modelId="{BAFD50F5-7811-461B-8D97-16877CE9C9B4}" type="presOf" srcId="{323D0238-5305-4F8A-A5DF-D7622945C21C}" destId="{925D7521-5B85-4297-BEB8-3ED7D22F0B2E}" srcOrd="0" destOrd="0" presId="urn:microsoft.com/office/officeart/2005/8/layout/equation2"/>
    <dgm:cxn modelId="{59FACC88-2F4D-46AF-B04D-386B5CE55152}" type="presParOf" srcId="{925D7521-5B85-4297-BEB8-3ED7D22F0B2E}" destId="{1066552B-2EE0-4DE1-B2CA-09FDF278319C}" srcOrd="0" destOrd="0" presId="urn:microsoft.com/office/officeart/2005/8/layout/equation2"/>
    <dgm:cxn modelId="{DB2AAB18-1E22-470F-AB29-7E27EA3473C4}" type="presParOf" srcId="{1066552B-2EE0-4DE1-B2CA-09FDF278319C}" destId="{12322049-D2E5-4F40-B7A3-B68223F627C4}" srcOrd="0" destOrd="0" presId="urn:microsoft.com/office/officeart/2005/8/layout/equation2"/>
    <dgm:cxn modelId="{5984F7B7-0D3A-4ECF-9834-D850C54C2B14}" type="presParOf" srcId="{1066552B-2EE0-4DE1-B2CA-09FDF278319C}" destId="{3CE45F1C-CC35-419C-81EB-4D436F031518}" srcOrd="1" destOrd="0" presId="urn:microsoft.com/office/officeart/2005/8/layout/equation2"/>
    <dgm:cxn modelId="{ECC7CCB1-C33E-4401-A1F2-05342624F1BB}" type="presParOf" srcId="{1066552B-2EE0-4DE1-B2CA-09FDF278319C}" destId="{C3CC44B3-FDC1-4BA5-9931-A9B918B416FA}" srcOrd="2" destOrd="0" presId="urn:microsoft.com/office/officeart/2005/8/layout/equation2"/>
    <dgm:cxn modelId="{8C5C88E4-CD77-4A18-A9B3-664F7408E157}" type="presParOf" srcId="{1066552B-2EE0-4DE1-B2CA-09FDF278319C}" destId="{AACBE5D2-A634-489E-9FE7-C95BEE1D1499}" srcOrd="3" destOrd="0" presId="urn:microsoft.com/office/officeart/2005/8/layout/equation2"/>
    <dgm:cxn modelId="{614E5670-04B8-44BA-A76C-BEBC83767242}" type="presParOf" srcId="{1066552B-2EE0-4DE1-B2CA-09FDF278319C}" destId="{A3F11AF8-1696-4394-9E7C-622E41BA52C5}" srcOrd="4" destOrd="0" presId="urn:microsoft.com/office/officeart/2005/8/layout/equation2"/>
    <dgm:cxn modelId="{3523AA3C-2574-4E19-A6DA-7672B60B4B4A}" type="presParOf" srcId="{925D7521-5B85-4297-BEB8-3ED7D22F0B2E}" destId="{E27762AE-AB3F-4FB7-B759-A02B2DE690B5}" srcOrd="1" destOrd="0" presId="urn:microsoft.com/office/officeart/2005/8/layout/equation2"/>
    <dgm:cxn modelId="{5A1CEF2B-FD1A-4547-BF16-D69FDA1A3DA5}" type="presParOf" srcId="{E27762AE-AB3F-4FB7-B759-A02B2DE690B5}" destId="{D05DAB22-53FF-4388-8C00-883998866407}" srcOrd="0" destOrd="0" presId="urn:microsoft.com/office/officeart/2005/8/layout/equation2"/>
    <dgm:cxn modelId="{98CF6DD1-8EA2-462C-B2A5-4CDCAE91E5FD}" type="presParOf" srcId="{925D7521-5B85-4297-BEB8-3ED7D22F0B2E}" destId="{3467390F-C504-4BDD-88EE-5DC928B20B4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BAEDF4-AFF2-4B4A-957F-8B3DA310D8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7CDC545-4FF4-46E9-9F17-B34B85C37FEB}">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1800" dirty="0" smtClean="0"/>
            <a:t>Nếu không có kế hoạch chi tiêu, các hoàn cảnh có thể gặp phải bao gồm:</a:t>
          </a:r>
          <a:endParaRPr lang="en-US" sz="1800" dirty="0"/>
        </a:p>
      </dgm:t>
    </dgm:pt>
    <dgm:pt modelId="{F6ABFB4B-5F36-4407-B3A5-8E805C9212FE}" type="parTrans" cxnId="{9E25000F-CCC6-40A2-80AD-AC9285A8C031}">
      <dgm:prSet/>
      <dgm:spPr/>
      <dgm:t>
        <a:bodyPr/>
        <a:lstStyle/>
        <a:p>
          <a:endParaRPr lang="en-US"/>
        </a:p>
      </dgm:t>
    </dgm:pt>
    <dgm:pt modelId="{3C22C6B7-4611-4854-ACF5-068D6F5468B0}" type="sibTrans" cxnId="{9E25000F-CCC6-40A2-80AD-AC9285A8C031}">
      <dgm:prSet/>
      <dgm:spPr/>
      <dgm:t>
        <a:bodyPr/>
        <a:lstStyle/>
        <a:p>
          <a:endParaRPr lang="en-US"/>
        </a:p>
      </dgm:t>
    </dgm:pt>
    <dgm:pt modelId="{7F4AD231-53D9-4910-AF39-C9DC665B6FE4}">
      <dgm:prSet phldrT="[Text]">
        <dgm:style>
          <a:lnRef idx="1">
            <a:schemeClr val="accent3"/>
          </a:lnRef>
          <a:fillRef idx="2">
            <a:schemeClr val="accent3"/>
          </a:fillRef>
          <a:effectRef idx="1">
            <a:schemeClr val="accent3"/>
          </a:effectRef>
          <a:fontRef idx="minor">
            <a:schemeClr val="dk1"/>
          </a:fontRef>
        </dgm:style>
      </dgm:prSet>
      <dgm:spPr/>
      <dgm:t>
        <a:bodyPr/>
        <a:lstStyle/>
        <a:p>
          <a:r>
            <a:rPr lang="vi-VN" dirty="0" smtClean="0"/>
            <a:t>Tiền thừa bị phá hủy</a:t>
          </a:r>
          <a:endParaRPr lang="en-US" dirty="0"/>
        </a:p>
      </dgm:t>
    </dgm:pt>
    <dgm:pt modelId="{DAAC7D53-23CB-4EA0-94A3-076A19D45FA9}" type="parTrans" cxnId="{A70B8E3E-FFBC-4177-8A72-93B3FC2E7D6E}">
      <dgm:prSet/>
      <dgm:spPr/>
      <dgm:t>
        <a:bodyPr/>
        <a:lstStyle/>
        <a:p>
          <a:endParaRPr lang="en-US"/>
        </a:p>
      </dgm:t>
    </dgm:pt>
    <dgm:pt modelId="{123B285B-4BD8-495E-A3B9-A738F9A1E080}" type="sibTrans" cxnId="{A70B8E3E-FFBC-4177-8A72-93B3FC2E7D6E}">
      <dgm:prSet/>
      <dgm:spPr/>
      <dgm:t>
        <a:bodyPr/>
        <a:lstStyle/>
        <a:p>
          <a:endParaRPr lang="en-US"/>
        </a:p>
      </dgm:t>
    </dgm:pt>
    <dgm:pt modelId="{B4C75152-2AA7-4670-8C4D-EC9A4F827D93}">
      <dgm:prSet phldrT="[Text]">
        <dgm:style>
          <a:lnRef idx="1">
            <a:schemeClr val="accent5"/>
          </a:lnRef>
          <a:fillRef idx="2">
            <a:schemeClr val="accent5"/>
          </a:fillRef>
          <a:effectRef idx="1">
            <a:schemeClr val="accent5"/>
          </a:effectRef>
          <a:fontRef idx="minor">
            <a:schemeClr val="dk1"/>
          </a:fontRef>
        </dgm:style>
      </dgm:prSet>
      <dgm:spPr/>
      <dgm:t>
        <a:bodyPr/>
        <a:lstStyle/>
        <a:p>
          <a:r>
            <a:rPr lang="vi-VN" dirty="0" smtClean="0"/>
            <a:t>Quá tải tài chính</a:t>
          </a:r>
          <a:endParaRPr lang="en-US" dirty="0"/>
        </a:p>
      </dgm:t>
    </dgm:pt>
    <dgm:pt modelId="{9895D357-F81C-4379-81DA-D566E03CA339}" type="parTrans" cxnId="{47BE7428-D014-4394-9973-D3AA54E60C24}">
      <dgm:prSet/>
      <dgm:spPr/>
      <dgm:t>
        <a:bodyPr/>
        <a:lstStyle/>
        <a:p>
          <a:endParaRPr lang="en-US"/>
        </a:p>
      </dgm:t>
    </dgm:pt>
    <dgm:pt modelId="{768005FC-4D23-4936-8D24-908F1B70DBCE}" type="sibTrans" cxnId="{47BE7428-D014-4394-9973-D3AA54E60C24}">
      <dgm:prSet/>
      <dgm:spPr/>
      <dgm:t>
        <a:bodyPr/>
        <a:lstStyle/>
        <a:p>
          <a:endParaRPr lang="en-US"/>
        </a:p>
      </dgm:t>
    </dgm:pt>
    <dgm:pt modelId="{68DCE679-7A13-4B81-A448-C71F2EF5DB01}">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smtClean="0"/>
            <a:t>Khó khăn trong việc tránh những mức chi phí không cần thiết</a:t>
          </a:r>
          <a:endParaRPr lang="en-US" dirty="0"/>
        </a:p>
      </dgm:t>
    </dgm:pt>
    <dgm:pt modelId="{934DB31D-3588-4661-B083-72A37409A199}" type="parTrans" cxnId="{7DF5AE2E-664C-4889-A4D6-D926E8DEA72D}">
      <dgm:prSet/>
      <dgm:spPr/>
      <dgm:t>
        <a:bodyPr/>
        <a:lstStyle/>
        <a:p>
          <a:endParaRPr lang="en-US"/>
        </a:p>
      </dgm:t>
    </dgm:pt>
    <dgm:pt modelId="{531CCF42-3B05-4DB8-9DEE-E0F1EBE520C3}" type="sibTrans" cxnId="{7DF5AE2E-664C-4889-A4D6-D926E8DEA72D}">
      <dgm:prSet/>
      <dgm:spPr/>
      <dgm:t>
        <a:bodyPr/>
        <a:lstStyle/>
        <a:p>
          <a:endParaRPr lang="en-US"/>
        </a:p>
      </dgm:t>
    </dgm:pt>
    <dgm:pt modelId="{084A42ED-0B3B-4409-911A-F053312B3300}">
      <dgm:prSet phldrT="[Text]">
        <dgm:style>
          <a:lnRef idx="1">
            <a:schemeClr val="accent1"/>
          </a:lnRef>
          <a:fillRef idx="2">
            <a:schemeClr val="accent1"/>
          </a:fillRef>
          <a:effectRef idx="1">
            <a:schemeClr val="accent1"/>
          </a:effectRef>
          <a:fontRef idx="minor">
            <a:schemeClr val="dk1"/>
          </a:fontRef>
        </dgm:style>
      </dgm:prSet>
      <dgm:spPr/>
      <dgm:t>
        <a:bodyPr/>
        <a:lstStyle/>
        <a:p>
          <a:r>
            <a:rPr lang="vi-VN" dirty="0" smtClean="0"/>
            <a:t>Luôn phải vay mượn tiền người khác</a:t>
          </a:r>
          <a:endParaRPr lang="en-US" dirty="0"/>
        </a:p>
      </dgm:t>
    </dgm:pt>
    <dgm:pt modelId="{81F729B7-C7E0-45BD-9945-D334E26726D7}" type="parTrans" cxnId="{8256D718-BC9F-4EAA-88DF-E7BFAA5A74F1}">
      <dgm:prSet/>
      <dgm:spPr/>
      <dgm:t>
        <a:bodyPr/>
        <a:lstStyle/>
        <a:p>
          <a:endParaRPr lang="en-US"/>
        </a:p>
      </dgm:t>
    </dgm:pt>
    <dgm:pt modelId="{6613EFC0-E9D3-4606-BF86-C8EED76C0E1A}" type="sibTrans" cxnId="{8256D718-BC9F-4EAA-88DF-E7BFAA5A74F1}">
      <dgm:prSet/>
      <dgm:spPr/>
      <dgm:t>
        <a:bodyPr/>
        <a:lstStyle/>
        <a:p>
          <a:endParaRPr lang="en-US"/>
        </a:p>
      </dgm:t>
    </dgm:pt>
    <dgm:pt modelId="{4EB1C13C-36DE-4DCD-8B1C-0507F950656D}">
      <dgm:prSet>
        <dgm:style>
          <a:lnRef idx="1">
            <a:schemeClr val="accent6"/>
          </a:lnRef>
          <a:fillRef idx="2">
            <a:schemeClr val="accent6"/>
          </a:fillRef>
          <a:effectRef idx="1">
            <a:schemeClr val="accent6"/>
          </a:effectRef>
          <a:fontRef idx="minor">
            <a:schemeClr val="dk1"/>
          </a:fontRef>
        </dgm:style>
      </dgm:prSet>
      <dgm:spPr/>
      <dgm:t>
        <a:bodyPr/>
        <a:lstStyle/>
        <a:p>
          <a:r>
            <a:rPr lang="vi-VN" dirty="0" smtClean="0"/>
            <a:t>Gặp khó khăn trong việc kiểm soát tài chính</a:t>
          </a:r>
          <a:endParaRPr lang="en-US" dirty="0"/>
        </a:p>
      </dgm:t>
    </dgm:pt>
    <dgm:pt modelId="{3AC8D39B-BB69-4920-BE80-5861B7E2C122}" type="parTrans" cxnId="{50E45AFE-FB83-4A49-B993-C86229EF5FD7}">
      <dgm:prSet/>
      <dgm:spPr/>
      <dgm:t>
        <a:bodyPr/>
        <a:lstStyle/>
        <a:p>
          <a:endParaRPr lang="en-US"/>
        </a:p>
      </dgm:t>
    </dgm:pt>
    <dgm:pt modelId="{23352E39-A739-4F9B-B34F-EE862209D7E0}" type="sibTrans" cxnId="{50E45AFE-FB83-4A49-B993-C86229EF5FD7}">
      <dgm:prSet/>
      <dgm:spPr/>
      <dgm:t>
        <a:bodyPr/>
        <a:lstStyle/>
        <a:p>
          <a:endParaRPr lang="en-US"/>
        </a:p>
      </dgm:t>
    </dgm:pt>
    <dgm:pt modelId="{0B39ED0B-D188-45CC-9BEF-08D5F515BCDB}" type="pres">
      <dgm:prSet presAssocID="{50BAEDF4-AFF2-4B4A-957F-8B3DA310D8F9}" presName="cycle" presStyleCnt="0">
        <dgm:presLayoutVars>
          <dgm:chMax val="1"/>
          <dgm:dir/>
          <dgm:animLvl val="ctr"/>
          <dgm:resizeHandles val="exact"/>
        </dgm:presLayoutVars>
      </dgm:prSet>
      <dgm:spPr/>
      <dgm:t>
        <a:bodyPr/>
        <a:lstStyle/>
        <a:p>
          <a:endParaRPr lang="en-US"/>
        </a:p>
      </dgm:t>
    </dgm:pt>
    <dgm:pt modelId="{CE9FA6AF-7105-4783-ACB3-3ADEADB6ECCD}" type="pres">
      <dgm:prSet presAssocID="{D7CDC545-4FF4-46E9-9F17-B34B85C37FEB}" presName="centerShape" presStyleLbl="node0" presStyleIdx="0" presStyleCnt="1" custScaleX="175141"/>
      <dgm:spPr/>
      <dgm:t>
        <a:bodyPr/>
        <a:lstStyle/>
        <a:p>
          <a:endParaRPr lang="en-US"/>
        </a:p>
      </dgm:t>
    </dgm:pt>
    <dgm:pt modelId="{994B42E2-D90A-4318-B2A1-3A36C4A72D77}" type="pres">
      <dgm:prSet presAssocID="{DAAC7D53-23CB-4EA0-94A3-076A19D45FA9}" presName="Name9" presStyleLbl="parChTrans1D2" presStyleIdx="0" presStyleCnt="5"/>
      <dgm:spPr/>
      <dgm:t>
        <a:bodyPr/>
        <a:lstStyle/>
        <a:p>
          <a:endParaRPr lang="en-US"/>
        </a:p>
      </dgm:t>
    </dgm:pt>
    <dgm:pt modelId="{AB94AB2B-1FAE-4D0C-BA50-6B591CDE139A}" type="pres">
      <dgm:prSet presAssocID="{DAAC7D53-23CB-4EA0-94A3-076A19D45FA9}" presName="connTx" presStyleLbl="parChTrans1D2" presStyleIdx="0" presStyleCnt="5"/>
      <dgm:spPr/>
      <dgm:t>
        <a:bodyPr/>
        <a:lstStyle/>
        <a:p>
          <a:endParaRPr lang="en-US"/>
        </a:p>
      </dgm:t>
    </dgm:pt>
    <dgm:pt modelId="{1CB237CD-D1FB-4730-A580-AA5E622B38D1}" type="pres">
      <dgm:prSet presAssocID="{7F4AD231-53D9-4910-AF39-C9DC665B6FE4}" presName="node" presStyleLbl="node1" presStyleIdx="0" presStyleCnt="5" custScaleX="131356">
        <dgm:presLayoutVars>
          <dgm:bulletEnabled val="1"/>
        </dgm:presLayoutVars>
      </dgm:prSet>
      <dgm:spPr/>
      <dgm:t>
        <a:bodyPr/>
        <a:lstStyle/>
        <a:p>
          <a:endParaRPr lang="en-US"/>
        </a:p>
      </dgm:t>
    </dgm:pt>
    <dgm:pt modelId="{875AFBC6-3620-4399-9B1D-22D747CEED4A}" type="pres">
      <dgm:prSet presAssocID="{9895D357-F81C-4379-81DA-D566E03CA339}" presName="Name9" presStyleLbl="parChTrans1D2" presStyleIdx="1" presStyleCnt="5"/>
      <dgm:spPr/>
      <dgm:t>
        <a:bodyPr/>
        <a:lstStyle/>
        <a:p>
          <a:endParaRPr lang="en-US"/>
        </a:p>
      </dgm:t>
    </dgm:pt>
    <dgm:pt modelId="{A7ACE062-0693-4B17-BDCB-8B2F10319E4C}" type="pres">
      <dgm:prSet presAssocID="{9895D357-F81C-4379-81DA-D566E03CA339}" presName="connTx" presStyleLbl="parChTrans1D2" presStyleIdx="1" presStyleCnt="5"/>
      <dgm:spPr/>
      <dgm:t>
        <a:bodyPr/>
        <a:lstStyle/>
        <a:p>
          <a:endParaRPr lang="en-US"/>
        </a:p>
      </dgm:t>
    </dgm:pt>
    <dgm:pt modelId="{2B637E1A-62C0-435E-861D-E399AF2FD896}" type="pres">
      <dgm:prSet presAssocID="{B4C75152-2AA7-4670-8C4D-EC9A4F827D93}" presName="node" presStyleLbl="node1" presStyleIdx="1" presStyleCnt="5" custRadScaleRad="158896" custRadScaleInc="933">
        <dgm:presLayoutVars>
          <dgm:bulletEnabled val="1"/>
        </dgm:presLayoutVars>
      </dgm:prSet>
      <dgm:spPr/>
      <dgm:t>
        <a:bodyPr/>
        <a:lstStyle/>
        <a:p>
          <a:endParaRPr lang="en-US"/>
        </a:p>
      </dgm:t>
    </dgm:pt>
    <dgm:pt modelId="{24B079DD-D936-4938-8795-1777B06274E6}" type="pres">
      <dgm:prSet presAssocID="{934DB31D-3588-4661-B083-72A37409A199}" presName="Name9" presStyleLbl="parChTrans1D2" presStyleIdx="2" presStyleCnt="5"/>
      <dgm:spPr/>
      <dgm:t>
        <a:bodyPr/>
        <a:lstStyle/>
        <a:p>
          <a:endParaRPr lang="en-US"/>
        </a:p>
      </dgm:t>
    </dgm:pt>
    <dgm:pt modelId="{BB8D739E-5ACA-4692-9222-740AC4BB172F}" type="pres">
      <dgm:prSet presAssocID="{934DB31D-3588-4661-B083-72A37409A199}" presName="connTx" presStyleLbl="parChTrans1D2" presStyleIdx="2" presStyleCnt="5"/>
      <dgm:spPr/>
      <dgm:t>
        <a:bodyPr/>
        <a:lstStyle/>
        <a:p>
          <a:endParaRPr lang="en-US"/>
        </a:p>
      </dgm:t>
    </dgm:pt>
    <dgm:pt modelId="{FF2869DD-0A50-49EA-B0DF-4ED273C17E4E}" type="pres">
      <dgm:prSet presAssocID="{68DCE679-7A13-4B81-A448-C71F2EF5DB01}" presName="node" presStyleLbl="node1" presStyleIdx="2" presStyleCnt="5" custScaleX="172953" custScaleY="89027">
        <dgm:presLayoutVars>
          <dgm:bulletEnabled val="1"/>
        </dgm:presLayoutVars>
      </dgm:prSet>
      <dgm:spPr/>
      <dgm:t>
        <a:bodyPr/>
        <a:lstStyle/>
        <a:p>
          <a:endParaRPr lang="en-US"/>
        </a:p>
      </dgm:t>
    </dgm:pt>
    <dgm:pt modelId="{A219B7BE-8F12-4914-A258-0500488F6276}" type="pres">
      <dgm:prSet presAssocID="{3AC8D39B-BB69-4920-BE80-5861B7E2C122}" presName="Name9" presStyleLbl="parChTrans1D2" presStyleIdx="3" presStyleCnt="5"/>
      <dgm:spPr/>
      <dgm:t>
        <a:bodyPr/>
        <a:lstStyle/>
        <a:p>
          <a:endParaRPr lang="en-US"/>
        </a:p>
      </dgm:t>
    </dgm:pt>
    <dgm:pt modelId="{75C7154C-3E7F-4389-B8B6-440803A19C18}" type="pres">
      <dgm:prSet presAssocID="{3AC8D39B-BB69-4920-BE80-5861B7E2C122}" presName="connTx" presStyleLbl="parChTrans1D2" presStyleIdx="3" presStyleCnt="5"/>
      <dgm:spPr/>
      <dgm:t>
        <a:bodyPr/>
        <a:lstStyle/>
        <a:p>
          <a:endParaRPr lang="en-US"/>
        </a:p>
      </dgm:t>
    </dgm:pt>
    <dgm:pt modelId="{B0FA24B5-751D-4E36-850C-0162563545F1}" type="pres">
      <dgm:prSet presAssocID="{4EB1C13C-36DE-4DCD-8B1C-0507F950656D}" presName="node" presStyleLbl="node1" presStyleIdx="3" presStyleCnt="5" custScaleX="148284" custRadScaleRad="108567" custRadScaleInc="21716">
        <dgm:presLayoutVars>
          <dgm:bulletEnabled val="1"/>
        </dgm:presLayoutVars>
      </dgm:prSet>
      <dgm:spPr/>
      <dgm:t>
        <a:bodyPr/>
        <a:lstStyle/>
        <a:p>
          <a:endParaRPr lang="en-US"/>
        </a:p>
      </dgm:t>
    </dgm:pt>
    <dgm:pt modelId="{A4F8E95B-16D8-4923-A317-DEEB08CF499A}" type="pres">
      <dgm:prSet presAssocID="{81F729B7-C7E0-45BD-9945-D334E26726D7}" presName="Name9" presStyleLbl="parChTrans1D2" presStyleIdx="4" presStyleCnt="5"/>
      <dgm:spPr/>
      <dgm:t>
        <a:bodyPr/>
        <a:lstStyle/>
        <a:p>
          <a:endParaRPr lang="en-US"/>
        </a:p>
      </dgm:t>
    </dgm:pt>
    <dgm:pt modelId="{547E8678-2376-4D3C-BF86-AC9762A7AB13}" type="pres">
      <dgm:prSet presAssocID="{81F729B7-C7E0-45BD-9945-D334E26726D7}" presName="connTx" presStyleLbl="parChTrans1D2" presStyleIdx="4" presStyleCnt="5"/>
      <dgm:spPr/>
      <dgm:t>
        <a:bodyPr/>
        <a:lstStyle/>
        <a:p>
          <a:endParaRPr lang="en-US"/>
        </a:p>
      </dgm:t>
    </dgm:pt>
    <dgm:pt modelId="{A7015C32-13B3-4588-A615-645F5A5DD5B3}" type="pres">
      <dgm:prSet presAssocID="{084A42ED-0B3B-4409-911A-F053312B3300}" presName="node" presStyleLbl="node1" presStyleIdx="4" presStyleCnt="5" custScaleX="111906" custRadScaleRad="158774" custRadScaleInc="-934">
        <dgm:presLayoutVars>
          <dgm:bulletEnabled val="1"/>
        </dgm:presLayoutVars>
      </dgm:prSet>
      <dgm:spPr/>
      <dgm:t>
        <a:bodyPr/>
        <a:lstStyle/>
        <a:p>
          <a:endParaRPr lang="en-US"/>
        </a:p>
      </dgm:t>
    </dgm:pt>
  </dgm:ptLst>
  <dgm:cxnLst>
    <dgm:cxn modelId="{81EE5752-A31E-4049-81BA-C944733915BD}" type="presOf" srcId="{DAAC7D53-23CB-4EA0-94A3-076A19D45FA9}" destId="{994B42E2-D90A-4318-B2A1-3A36C4A72D77}" srcOrd="0" destOrd="0" presId="urn:microsoft.com/office/officeart/2005/8/layout/radial1"/>
    <dgm:cxn modelId="{47BE7428-D014-4394-9973-D3AA54E60C24}" srcId="{D7CDC545-4FF4-46E9-9F17-B34B85C37FEB}" destId="{B4C75152-2AA7-4670-8C4D-EC9A4F827D93}" srcOrd="1" destOrd="0" parTransId="{9895D357-F81C-4379-81DA-D566E03CA339}" sibTransId="{768005FC-4D23-4936-8D24-908F1B70DBCE}"/>
    <dgm:cxn modelId="{7EC1C03F-FF4F-4BFD-83C0-AD79C0FC7EC0}" type="presOf" srcId="{81F729B7-C7E0-45BD-9945-D334E26726D7}" destId="{547E8678-2376-4D3C-BF86-AC9762A7AB13}" srcOrd="1" destOrd="0" presId="urn:microsoft.com/office/officeart/2005/8/layout/radial1"/>
    <dgm:cxn modelId="{50E45AFE-FB83-4A49-B993-C86229EF5FD7}" srcId="{D7CDC545-4FF4-46E9-9F17-B34B85C37FEB}" destId="{4EB1C13C-36DE-4DCD-8B1C-0507F950656D}" srcOrd="3" destOrd="0" parTransId="{3AC8D39B-BB69-4920-BE80-5861B7E2C122}" sibTransId="{23352E39-A739-4F9B-B34F-EE862209D7E0}"/>
    <dgm:cxn modelId="{162114DC-9A84-41C9-B743-15E25D2F6EA1}" type="presOf" srcId="{3AC8D39B-BB69-4920-BE80-5861B7E2C122}" destId="{75C7154C-3E7F-4389-B8B6-440803A19C18}" srcOrd="1" destOrd="0" presId="urn:microsoft.com/office/officeart/2005/8/layout/radial1"/>
    <dgm:cxn modelId="{33C70D4E-76A9-4F1D-920E-E3FF25C41BEA}" type="presOf" srcId="{084A42ED-0B3B-4409-911A-F053312B3300}" destId="{A7015C32-13B3-4588-A615-645F5A5DD5B3}" srcOrd="0" destOrd="0" presId="urn:microsoft.com/office/officeart/2005/8/layout/radial1"/>
    <dgm:cxn modelId="{8256D718-BC9F-4EAA-88DF-E7BFAA5A74F1}" srcId="{D7CDC545-4FF4-46E9-9F17-B34B85C37FEB}" destId="{084A42ED-0B3B-4409-911A-F053312B3300}" srcOrd="4" destOrd="0" parTransId="{81F729B7-C7E0-45BD-9945-D334E26726D7}" sibTransId="{6613EFC0-E9D3-4606-BF86-C8EED76C0E1A}"/>
    <dgm:cxn modelId="{9E25000F-CCC6-40A2-80AD-AC9285A8C031}" srcId="{50BAEDF4-AFF2-4B4A-957F-8B3DA310D8F9}" destId="{D7CDC545-4FF4-46E9-9F17-B34B85C37FEB}" srcOrd="0" destOrd="0" parTransId="{F6ABFB4B-5F36-4407-B3A5-8E805C9212FE}" sibTransId="{3C22C6B7-4611-4854-ACF5-068D6F5468B0}"/>
    <dgm:cxn modelId="{FAE281A7-BB76-4A1C-9F7F-FC709D4C3C0A}" type="presOf" srcId="{D7CDC545-4FF4-46E9-9F17-B34B85C37FEB}" destId="{CE9FA6AF-7105-4783-ACB3-3ADEADB6ECCD}" srcOrd="0" destOrd="0" presId="urn:microsoft.com/office/officeart/2005/8/layout/radial1"/>
    <dgm:cxn modelId="{AF55E197-7C7B-46E9-AE93-A43AC66D037E}" type="presOf" srcId="{9895D357-F81C-4379-81DA-D566E03CA339}" destId="{875AFBC6-3620-4399-9B1D-22D747CEED4A}" srcOrd="0" destOrd="0" presId="urn:microsoft.com/office/officeart/2005/8/layout/radial1"/>
    <dgm:cxn modelId="{7DF5AE2E-664C-4889-A4D6-D926E8DEA72D}" srcId="{D7CDC545-4FF4-46E9-9F17-B34B85C37FEB}" destId="{68DCE679-7A13-4B81-A448-C71F2EF5DB01}" srcOrd="2" destOrd="0" parTransId="{934DB31D-3588-4661-B083-72A37409A199}" sibTransId="{531CCF42-3B05-4DB8-9DEE-E0F1EBE520C3}"/>
    <dgm:cxn modelId="{D80D7B0A-4566-49F2-8D3F-FEE3795982FB}" type="presOf" srcId="{68DCE679-7A13-4B81-A448-C71F2EF5DB01}" destId="{FF2869DD-0A50-49EA-B0DF-4ED273C17E4E}" srcOrd="0" destOrd="0" presId="urn:microsoft.com/office/officeart/2005/8/layout/radial1"/>
    <dgm:cxn modelId="{BE347C26-F316-473A-B61C-2DEAF52AB07F}" type="presOf" srcId="{934DB31D-3588-4661-B083-72A37409A199}" destId="{24B079DD-D936-4938-8795-1777B06274E6}" srcOrd="0" destOrd="0" presId="urn:microsoft.com/office/officeart/2005/8/layout/radial1"/>
    <dgm:cxn modelId="{872FD40A-FEB8-4FA7-9488-7F3B3B875C21}" type="presOf" srcId="{DAAC7D53-23CB-4EA0-94A3-076A19D45FA9}" destId="{AB94AB2B-1FAE-4D0C-BA50-6B591CDE139A}" srcOrd="1" destOrd="0" presId="urn:microsoft.com/office/officeart/2005/8/layout/radial1"/>
    <dgm:cxn modelId="{F5E0CE04-1E1D-44C2-9248-8058AE6A60EC}" type="presOf" srcId="{3AC8D39B-BB69-4920-BE80-5861B7E2C122}" destId="{A219B7BE-8F12-4914-A258-0500488F6276}" srcOrd="0" destOrd="0" presId="urn:microsoft.com/office/officeart/2005/8/layout/radial1"/>
    <dgm:cxn modelId="{A70B8E3E-FFBC-4177-8A72-93B3FC2E7D6E}" srcId="{D7CDC545-4FF4-46E9-9F17-B34B85C37FEB}" destId="{7F4AD231-53D9-4910-AF39-C9DC665B6FE4}" srcOrd="0" destOrd="0" parTransId="{DAAC7D53-23CB-4EA0-94A3-076A19D45FA9}" sibTransId="{123B285B-4BD8-495E-A3B9-A738F9A1E080}"/>
    <dgm:cxn modelId="{6C597126-D0E8-4309-B101-6DB6C184A687}" type="presOf" srcId="{934DB31D-3588-4661-B083-72A37409A199}" destId="{BB8D739E-5ACA-4692-9222-740AC4BB172F}" srcOrd="1" destOrd="0" presId="urn:microsoft.com/office/officeart/2005/8/layout/radial1"/>
    <dgm:cxn modelId="{411177FC-25B2-4F8E-A126-5559550F31A8}" type="presOf" srcId="{81F729B7-C7E0-45BD-9945-D334E26726D7}" destId="{A4F8E95B-16D8-4923-A317-DEEB08CF499A}" srcOrd="0" destOrd="0" presId="urn:microsoft.com/office/officeart/2005/8/layout/radial1"/>
    <dgm:cxn modelId="{36BF2EB6-C9D1-4F0A-9909-B98A02ECEBF4}" type="presOf" srcId="{50BAEDF4-AFF2-4B4A-957F-8B3DA310D8F9}" destId="{0B39ED0B-D188-45CC-9BEF-08D5F515BCDB}" srcOrd="0" destOrd="0" presId="urn:microsoft.com/office/officeart/2005/8/layout/radial1"/>
    <dgm:cxn modelId="{60090D6A-C528-49EF-A87D-4FEC16CF50C9}" type="presOf" srcId="{9895D357-F81C-4379-81DA-D566E03CA339}" destId="{A7ACE062-0693-4B17-BDCB-8B2F10319E4C}" srcOrd="1" destOrd="0" presId="urn:microsoft.com/office/officeart/2005/8/layout/radial1"/>
    <dgm:cxn modelId="{E2F41F75-CA66-4EB4-BDF0-8B06B9A4691C}" type="presOf" srcId="{B4C75152-2AA7-4670-8C4D-EC9A4F827D93}" destId="{2B637E1A-62C0-435E-861D-E399AF2FD896}" srcOrd="0" destOrd="0" presId="urn:microsoft.com/office/officeart/2005/8/layout/radial1"/>
    <dgm:cxn modelId="{07432BAD-5F5F-4514-AB30-ED3D8545AE38}" type="presOf" srcId="{7F4AD231-53D9-4910-AF39-C9DC665B6FE4}" destId="{1CB237CD-D1FB-4730-A580-AA5E622B38D1}" srcOrd="0" destOrd="0" presId="urn:microsoft.com/office/officeart/2005/8/layout/radial1"/>
    <dgm:cxn modelId="{669F2857-EB7D-4EC2-803B-3A34A6DBFE17}" type="presOf" srcId="{4EB1C13C-36DE-4DCD-8B1C-0507F950656D}" destId="{B0FA24B5-751D-4E36-850C-0162563545F1}" srcOrd="0" destOrd="0" presId="urn:microsoft.com/office/officeart/2005/8/layout/radial1"/>
    <dgm:cxn modelId="{80E690FC-EE8E-41B4-AE9E-201CD85D1514}" type="presParOf" srcId="{0B39ED0B-D188-45CC-9BEF-08D5F515BCDB}" destId="{CE9FA6AF-7105-4783-ACB3-3ADEADB6ECCD}" srcOrd="0" destOrd="0" presId="urn:microsoft.com/office/officeart/2005/8/layout/radial1"/>
    <dgm:cxn modelId="{A87C0F9C-0237-42E1-ABAB-0A31906DB7E5}" type="presParOf" srcId="{0B39ED0B-D188-45CC-9BEF-08D5F515BCDB}" destId="{994B42E2-D90A-4318-B2A1-3A36C4A72D77}" srcOrd="1" destOrd="0" presId="urn:microsoft.com/office/officeart/2005/8/layout/radial1"/>
    <dgm:cxn modelId="{99C97939-FF72-4EC2-BCCD-DCD1FBA85A24}" type="presParOf" srcId="{994B42E2-D90A-4318-B2A1-3A36C4A72D77}" destId="{AB94AB2B-1FAE-4D0C-BA50-6B591CDE139A}" srcOrd="0" destOrd="0" presId="urn:microsoft.com/office/officeart/2005/8/layout/radial1"/>
    <dgm:cxn modelId="{9075BDD6-375B-482F-8214-8B3246F3AD58}" type="presParOf" srcId="{0B39ED0B-D188-45CC-9BEF-08D5F515BCDB}" destId="{1CB237CD-D1FB-4730-A580-AA5E622B38D1}" srcOrd="2" destOrd="0" presId="urn:microsoft.com/office/officeart/2005/8/layout/radial1"/>
    <dgm:cxn modelId="{7DF5367E-A667-4AB6-9878-EBFB8BAEB635}" type="presParOf" srcId="{0B39ED0B-D188-45CC-9BEF-08D5F515BCDB}" destId="{875AFBC6-3620-4399-9B1D-22D747CEED4A}" srcOrd="3" destOrd="0" presId="urn:microsoft.com/office/officeart/2005/8/layout/radial1"/>
    <dgm:cxn modelId="{DA325574-AC1E-461B-B382-1D4C599A7820}" type="presParOf" srcId="{875AFBC6-3620-4399-9B1D-22D747CEED4A}" destId="{A7ACE062-0693-4B17-BDCB-8B2F10319E4C}" srcOrd="0" destOrd="0" presId="urn:microsoft.com/office/officeart/2005/8/layout/radial1"/>
    <dgm:cxn modelId="{A7AC3413-5DA5-42D5-9389-9BDC384B2E22}" type="presParOf" srcId="{0B39ED0B-D188-45CC-9BEF-08D5F515BCDB}" destId="{2B637E1A-62C0-435E-861D-E399AF2FD896}" srcOrd="4" destOrd="0" presId="urn:microsoft.com/office/officeart/2005/8/layout/radial1"/>
    <dgm:cxn modelId="{B4D4B9B0-2D78-4CB1-80DF-548DB716CBF1}" type="presParOf" srcId="{0B39ED0B-D188-45CC-9BEF-08D5F515BCDB}" destId="{24B079DD-D936-4938-8795-1777B06274E6}" srcOrd="5" destOrd="0" presId="urn:microsoft.com/office/officeart/2005/8/layout/radial1"/>
    <dgm:cxn modelId="{663B4AFF-9981-4919-ADA3-558B4262D258}" type="presParOf" srcId="{24B079DD-D936-4938-8795-1777B06274E6}" destId="{BB8D739E-5ACA-4692-9222-740AC4BB172F}" srcOrd="0" destOrd="0" presId="urn:microsoft.com/office/officeart/2005/8/layout/radial1"/>
    <dgm:cxn modelId="{FF71F714-D439-483B-AB33-55EF78EA160F}" type="presParOf" srcId="{0B39ED0B-D188-45CC-9BEF-08D5F515BCDB}" destId="{FF2869DD-0A50-49EA-B0DF-4ED273C17E4E}" srcOrd="6" destOrd="0" presId="urn:microsoft.com/office/officeart/2005/8/layout/radial1"/>
    <dgm:cxn modelId="{2A16DDC1-7F4F-487A-84E8-7FF832F896E7}" type="presParOf" srcId="{0B39ED0B-D188-45CC-9BEF-08D5F515BCDB}" destId="{A219B7BE-8F12-4914-A258-0500488F6276}" srcOrd="7" destOrd="0" presId="urn:microsoft.com/office/officeart/2005/8/layout/radial1"/>
    <dgm:cxn modelId="{F3313D15-0250-49B3-88EC-1D2DC3B47D2A}" type="presParOf" srcId="{A219B7BE-8F12-4914-A258-0500488F6276}" destId="{75C7154C-3E7F-4389-B8B6-440803A19C18}" srcOrd="0" destOrd="0" presId="urn:microsoft.com/office/officeart/2005/8/layout/radial1"/>
    <dgm:cxn modelId="{A825ADD3-959F-40AA-914C-4072D4408EB4}" type="presParOf" srcId="{0B39ED0B-D188-45CC-9BEF-08D5F515BCDB}" destId="{B0FA24B5-751D-4E36-850C-0162563545F1}" srcOrd="8" destOrd="0" presId="urn:microsoft.com/office/officeart/2005/8/layout/radial1"/>
    <dgm:cxn modelId="{869F1A9E-431F-4409-A4CB-35A344429A64}" type="presParOf" srcId="{0B39ED0B-D188-45CC-9BEF-08D5F515BCDB}" destId="{A4F8E95B-16D8-4923-A317-DEEB08CF499A}" srcOrd="9" destOrd="0" presId="urn:microsoft.com/office/officeart/2005/8/layout/radial1"/>
    <dgm:cxn modelId="{55FCA1F7-C808-4FF4-A949-05435E5BA953}" type="presParOf" srcId="{A4F8E95B-16D8-4923-A317-DEEB08CF499A}" destId="{547E8678-2376-4D3C-BF86-AC9762A7AB13}" srcOrd="0" destOrd="0" presId="urn:microsoft.com/office/officeart/2005/8/layout/radial1"/>
    <dgm:cxn modelId="{4E56EABC-D49C-4D8C-B426-B3A2AB1246C5}" type="presParOf" srcId="{0B39ED0B-D188-45CC-9BEF-08D5F515BCDB}" destId="{A7015C32-13B3-4588-A615-645F5A5DD5B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c. Em hãy nêu lí do cần lập kế hoạch chi tiêu</a:t>
          </a:r>
          <a:r>
            <a:rPr lang="en-US" sz="2800" dirty="0" smtClean="0"/>
            <a:t> rồi rút ra bài học.</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AA03C245-3352-44D8-9A71-E20CEB5E284B}">
      <dgm:prSet/>
      <dgm:spPr/>
      <dgm:t>
        <a:bodyPr/>
        <a:lstStyle/>
        <a:p>
          <a:r>
            <a:rPr lang="vi-VN" dirty="0" smtClean="0"/>
            <a:t>b. Em hãy dự </a:t>
          </a:r>
          <a:r>
            <a:rPr lang="en-US" dirty="0" smtClean="0"/>
            <a:t>kiến</a:t>
          </a:r>
          <a:r>
            <a:rPr lang="vi-VN" dirty="0" smtClean="0"/>
            <a:t> những khó khăn có thể xảy ra nếu Phương tiếp tục chi tiêu tùy tiện như vậy.</a:t>
          </a:r>
          <a:endParaRPr lang="en-US" dirty="0"/>
        </a:p>
      </dgm:t>
    </dgm:pt>
    <dgm:pt modelId="{BE9CF21F-82CD-4B50-B09C-5DC8EACFFBBE}" type="parTrans" cxnId="{E1BD1590-1847-4D46-80C0-FDCC42F6A76A}">
      <dgm:prSet/>
      <dgm:spPr/>
      <dgm:t>
        <a:bodyPr/>
        <a:lstStyle/>
        <a:p>
          <a:endParaRPr lang="en-US"/>
        </a:p>
      </dgm:t>
    </dgm:pt>
    <dgm:pt modelId="{176C3013-61E9-4AC4-A38F-62BC6FBA26E8}" type="sibTrans" cxnId="{E1BD1590-1847-4D46-80C0-FDCC42F6A76A}">
      <dgm:prSet/>
      <dgm:spPr/>
      <dgm:t>
        <a:bodyPr/>
        <a:lstStyle/>
        <a:p>
          <a:endParaRPr lang="en-US"/>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813" custLinFactNeighborY="0"/>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01582DD3-0907-4B40-9E66-E4173387F354}" type="pres">
      <dgm:prSet presAssocID="{AA03C245-3352-44D8-9A71-E20CEB5E284B}" presName="comp" presStyleCnt="0"/>
      <dgm:spPr/>
    </dgm:pt>
    <dgm:pt modelId="{CAF86882-4A1E-4B4C-9739-48D58429E63C}" type="pres">
      <dgm:prSet presAssocID="{AA03C245-3352-44D8-9A71-E20CEB5E284B}" presName="box" presStyleLbl="node1" presStyleIdx="1" presStyleCnt="3"/>
      <dgm:spPr/>
      <dgm:t>
        <a:bodyPr/>
        <a:lstStyle/>
        <a:p>
          <a:endParaRPr lang="en-US"/>
        </a:p>
      </dgm:t>
    </dgm:pt>
    <dgm:pt modelId="{58444A62-9D41-4914-9697-EFAC66F406FA}" type="pres">
      <dgm:prSet presAssocID="{AA03C245-3352-44D8-9A71-E20CEB5E284B}"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FBADC76-3067-4122-A44E-62AB1A0F16DC}" type="pres">
      <dgm:prSet presAssocID="{AA03C245-3352-44D8-9A71-E20CEB5E284B}" presName="text" presStyleLbl="node1" presStyleIdx="1" presStyleCnt="3">
        <dgm:presLayoutVars>
          <dgm:bulletEnabled val="1"/>
        </dgm:presLayoutVars>
      </dgm:prSet>
      <dgm:spPr/>
      <dgm:t>
        <a:bodyPr/>
        <a:lstStyle/>
        <a:p>
          <a:endParaRPr lang="en-US"/>
        </a:p>
      </dgm:t>
    </dgm:pt>
    <dgm:pt modelId="{C3311B09-6B50-4055-8BC1-487D60AB0651}" type="pres">
      <dgm:prSet presAssocID="{176C3013-61E9-4AC4-A38F-62BC6FBA26E8}"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35D425FD-F089-4913-A3D8-938187FC636C}" type="presOf" srcId="{4D783A32-6612-4061-810D-2598FCFDE16E}" destId="{610C4521-7E21-4ABD-817D-19EC8F773957}" srcOrd="0" destOrd="0" presId="urn:microsoft.com/office/officeart/2005/8/layout/vList4#1"/>
    <dgm:cxn modelId="{E1BD1590-1847-4D46-80C0-FDCC42F6A76A}" srcId="{4D783A32-6612-4061-810D-2598FCFDE16E}" destId="{AA03C245-3352-44D8-9A71-E20CEB5E284B}" srcOrd="1" destOrd="0" parTransId="{BE9CF21F-82CD-4B50-B09C-5DC8EACFFBBE}" sibTransId="{176C3013-61E9-4AC4-A38F-62BC6FBA26E8}"/>
    <dgm:cxn modelId="{0787C7E0-3DD0-4FBF-8DB5-D697FCBC96C9}" type="presOf" srcId="{8C4E1181-A43E-4AFA-A175-608167BDD664}" destId="{046903CA-E59E-4D3A-B85F-2132F4D3C385}" srcOrd="1" destOrd="0" presId="urn:microsoft.com/office/officeart/2005/8/layout/vList4#1"/>
    <dgm:cxn modelId="{2DF802F3-76D3-4054-A08F-2057713CA243}" type="presOf" srcId="{AA03C245-3352-44D8-9A71-E20CEB5E284B}" destId="{CAF86882-4A1E-4B4C-9739-48D58429E63C}" srcOrd="0" destOrd="0" presId="urn:microsoft.com/office/officeart/2005/8/layout/vList4#1"/>
    <dgm:cxn modelId="{CAC6E9BB-98ED-4260-82E8-124893907A3F}"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CBEAFDBE-DF50-4F94-A08A-EF31BB1D34DD}" type="presOf" srcId="{F6E9B8BA-2F37-4781-A521-61D00A840D7D}" destId="{8B13E293-4E29-4216-A0D2-9CCA14266B56}" srcOrd="1" destOrd="0" presId="urn:microsoft.com/office/officeart/2005/8/layout/vList4#1"/>
    <dgm:cxn modelId="{CEF2F8AF-F64A-406D-9707-B1F4DEB8E577}" type="presOf" srcId="{AA03C245-3352-44D8-9A71-E20CEB5E284B}" destId="{4FBADC76-3067-4122-A44E-62AB1A0F16DC}" srcOrd="1" destOrd="0" presId="urn:microsoft.com/office/officeart/2005/8/layout/vList4#1"/>
    <dgm:cxn modelId="{28DEAB6B-3FAE-45CE-9A88-FD788AB8F8DD}" type="presOf" srcId="{F6E9B8BA-2F37-4781-A521-61D00A840D7D}" destId="{D857732E-E667-406B-8596-FB28DE60F3B0}" srcOrd="0" destOrd="0" presId="urn:microsoft.com/office/officeart/2005/8/layout/vList4#1"/>
    <dgm:cxn modelId="{35F9E0DB-16A7-4ED4-9562-D15444D50663}" type="presParOf" srcId="{610C4521-7E21-4ABD-817D-19EC8F773957}" destId="{1C2B9614-1D42-4E2A-92D8-94BCF9DE39E4}" srcOrd="0" destOrd="0" presId="urn:microsoft.com/office/officeart/2005/8/layout/vList4#1"/>
    <dgm:cxn modelId="{8A0D750C-D1F5-44A8-9BAF-276AC4C57904}" type="presParOf" srcId="{1C2B9614-1D42-4E2A-92D8-94BCF9DE39E4}" destId="{DE66B4FA-8443-484B-9A9E-FA188D6B4E43}" srcOrd="0" destOrd="0" presId="urn:microsoft.com/office/officeart/2005/8/layout/vList4#1"/>
    <dgm:cxn modelId="{28D5CD0E-32CF-42BB-B7BA-ADD72B0440AD}" type="presParOf" srcId="{1C2B9614-1D42-4E2A-92D8-94BCF9DE39E4}" destId="{2AAACA77-E4A0-4E99-9F03-72ED26BB7B73}" srcOrd="1" destOrd="0" presId="urn:microsoft.com/office/officeart/2005/8/layout/vList4#1"/>
    <dgm:cxn modelId="{F9044746-2DFB-4D62-9678-7F133308CBC9}" type="presParOf" srcId="{1C2B9614-1D42-4E2A-92D8-94BCF9DE39E4}" destId="{046903CA-E59E-4D3A-B85F-2132F4D3C385}" srcOrd="2" destOrd="0" presId="urn:microsoft.com/office/officeart/2005/8/layout/vList4#1"/>
    <dgm:cxn modelId="{98951698-32A5-4776-BDDA-F795149AEF9C}" type="presParOf" srcId="{610C4521-7E21-4ABD-817D-19EC8F773957}" destId="{3C4FC630-2F4B-4B45-8D35-86BFE257DB89}" srcOrd="1" destOrd="0" presId="urn:microsoft.com/office/officeart/2005/8/layout/vList4#1"/>
    <dgm:cxn modelId="{423278E8-D4CB-484D-918F-622B57A9032C}" type="presParOf" srcId="{610C4521-7E21-4ABD-817D-19EC8F773957}" destId="{01582DD3-0907-4B40-9E66-E4173387F354}" srcOrd="2" destOrd="0" presId="urn:microsoft.com/office/officeart/2005/8/layout/vList4#1"/>
    <dgm:cxn modelId="{4E543084-6078-439C-A656-0593B80D5F57}" type="presParOf" srcId="{01582DD3-0907-4B40-9E66-E4173387F354}" destId="{CAF86882-4A1E-4B4C-9739-48D58429E63C}" srcOrd="0" destOrd="0" presId="urn:microsoft.com/office/officeart/2005/8/layout/vList4#1"/>
    <dgm:cxn modelId="{E2E02D31-0DD6-4BFD-B745-47AD03BC70F4}" type="presParOf" srcId="{01582DD3-0907-4B40-9E66-E4173387F354}" destId="{58444A62-9D41-4914-9697-EFAC66F406FA}" srcOrd="1" destOrd="0" presId="urn:microsoft.com/office/officeart/2005/8/layout/vList4#1"/>
    <dgm:cxn modelId="{6B2CC9B7-9B04-4A63-9CB5-4C496494C3C2}" type="presParOf" srcId="{01582DD3-0907-4B40-9E66-E4173387F354}" destId="{4FBADC76-3067-4122-A44E-62AB1A0F16DC}" srcOrd="2" destOrd="0" presId="urn:microsoft.com/office/officeart/2005/8/layout/vList4#1"/>
    <dgm:cxn modelId="{692735B7-0354-4938-8607-418C89DCE685}" type="presParOf" srcId="{610C4521-7E21-4ABD-817D-19EC8F773957}" destId="{C3311B09-6B50-4055-8BC1-487D60AB0651}" srcOrd="3" destOrd="0" presId="urn:microsoft.com/office/officeart/2005/8/layout/vList4#1"/>
    <dgm:cxn modelId="{1567F21F-68FF-4526-8E7B-CCF954DA4BFB}" type="presParOf" srcId="{610C4521-7E21-4ABD-817D-19EC8F773957}" destId="{E9FBCDE1-C0F8-4B00-9C6E-C1A57153DC9C}" srcOrd="4" destOrd="0" presId="urn:microsoft.com/office/officeart/2005/8/layout/vList4#1"/>
    <dgm:cxn modelId="{AB393201-84F8-4EAB-8233-3D876745332C}" type="presParOf" srcId="{E9FBCDE1-C0F8-4B00-9C6E-C1A57153DC9C}" destId="{D857732E-E667-406B-8596-FB28DE60F3B0}" srcOrd="0" destOrd="0" presId="urn:microsoft.com/office/officeart/2005/8/layout/vList4#1"/>
    <dgm:cxn modelId="{D0B6B565-52FC-4426-942E-C8F2110D8B81}" type="presParOf" srcId="{E9FBCDE1-C0F8-4B00-9C6E-C1A57153DC9C}" destId="{72B5F39E-2D8B-4AE5-99A7-0B4F92796C74}" srcOrd="1" destOrd="0" presId="urn:microsoft.com/office/officeart/2005/8/layout/vList4#1"/>
    <dgm:cxn modelId="{AE796E3B-D7D5-4E24-894C-94D90B0AC9BF}"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D55D7-9F7D-4959-8DEA-29385E1AB548}" type="doc">
      <dgm:prSet loTypeId="urn:microsoft.com/office/officeart/2005/8/layout/pyramid2" loCatId="list" qsTypeId="urn:microsoft.com/office/officeart/2005/8/quickstyle/simple3" qsCatId="simple" csTypeId="urn:microsoft.com/office/officeart/2005/8/colors/accent1_2" csCatId="accent1" phldr="1"/>
      <dgm:spPr/>
    </dgm:pt>
    <dgm:pt modelId="{E33050C0-411A-46F5-A074-B301B41A905E}">
      <dgm:prSet/>
      <dgm:spPr/>
      <dgm:t>
        <a:bodyPr/>
        <a:lstStyle/>
        <a:p>
          <a:r>
            <a:rPr lang="vi-VN" smtClean="0"/>
            <a:t>Mất cân bằng tài chính</a:t>
          </a:r>
          <a:endParaRPr lang="en-US"/>
        </a:p>
      </dgm:t>
    </dgm:pt>
    <dgm:pt modelId="{F5E8EEC4-7CCF-4F8F-81E5-5117119EEE6E}" type="parTrans" cxnId="{DED0DD3F-9327-41C3-B5F6-DEC86391C1D8}">
      <dgm:prSet/>
      <dgm:spPr/>
      <dgm:t>
        <a:bodyPr/>
        <a:lstStyle/>
        <a:p>
          <a:endParaRPr lang="en-US"/>
        </a:p>
      </dgm:t>
    </dgm:pt>
    <dgm:pt modelId="{C2EBA983-91A6-41A9-AB1A-337B41C337CD}" type="sibTrans" cxnId="{DED0DD3F-9327-41C3-B5F6-DEC86391C1D8}">
      <dgm:prSet/>
      <dgm:spPr/>
      <dgm:t>
        <a:bodyPr/>
        <a:lstStyle/>
        <a:p>
          <a:endParaRPr lang="en-US"/>
        </a:p>
      </dgm:t>
    </dgm:pt>
    <dgm:pt modelId="{DE56C44F-1255-4704-B6C9-8161C8687032}">
      <dgm:prSet/>
      <dgm:spPr/>
      <dgm:t>
        <a:bodyPr/>
        <a:lstStyle/>
        <a:p>
          <a:r>
            <a:rPr lang="vi-VN" smtClean="0"/>
            <a:t>- Thậm thút vào những khoản chi tiêu cần thiết.</a:t>
          </a:r>
          <a:endParaRPr lang="en-US"/>
        </a:p>
      </dgm:t>
    </dgm:pt>
    <dgm:pt modelId="{3B06B1FE-CF08-40EE-841D-B458C9A9D346}" type="parTrans" cxnId="{1F722DF0-3439-4CD2-A4BB-0B8D3DA096D6}">
      <dgm:prSet/>
      <dgm:spPr/>
      <dgm:t>
        <a:bodyPr/>
        <a:lstStyle/>
        <a:p>
          <a:endParaRPr lang="en-US"/>
        </a:p>
      </dgm:t>
    </dgm:pt>
    <dgm:pt modelId="{E77C90B1-D7E8-43E5-9733-A2573C113481}" type="sibTrans" cxnId="{1F722DF0-3439-4CD2-A4BB-0B8D3DA096D6}">
      <dgm:prSet/>
      <dgm:spPr/>
      <dgm:t>
        <a:bodyPr/>
        <a:lstStyle/>
        <a:p>
          <a:endParaRPr lang="en-US"/>
        </a:p>
      </dgm:t>
    </dgm:pt>
    <dgm:pt modelId="{05344CB3-9C21-4E34-A7D4-C387D9CCA990}">
      <dgm:prSet/>
      <dgm:spPr/>
      <dgm:t>
        <a:bodyPr/>
        <a:lstStyle/>
        <a:p>
          <a:r>
            <a:rPr lang="vi-VN" dirty="0" smtClean="0"/>
            <a:t>- Cuộc sống không ổn định.</a:t>
          </a:r>
          <a:endParaRPr lang="en-US" dirty="0"/>
        </a:p>
      </dgm:t>
    </dgm:pt>
    <dgm:pt modelId="{E8BC5CB1-EE8E-469A-AED9-E1736F16CB3D}" type="parTrans" cxnId="{DB9BFDE0-19C6-4896-8601-528297B98344}">
      <dgm:prSet/>
      <dgm:spPr/>
      <dgm:t>
        <a:bodyPr/>
        <a:lstStyle/>
        <a:p>
          <a:endParaRPr lang="en-US"/>
        </a:p>
      </dgm:t>
    </dgm:pt>
    <dgm:pt modelId="{EFE6CDBA-7C49-40FF-BDA2-9DF6F45FD1FD}" type="sibTrans" cxnId="{DB9BFDE0-19C6-4896-8601-528297B98344}">
      <dgm:prSet/>
      <dgm:spPr/>
      <dgm:t>
        <a:bodyPr/>
        <a:lstStyle/>
        <a:p>
          <a:endParaRPr lang="en-US"/>
        </a:p>
      </dgm:t>
    </dgm:pt>
    <dgm:pt modelId="{709061CB-E01C-4115-A7EC-308B5C448889}" type="pres">
      <dgm:prSet presAssocID="{D3FD55D7-9F7D-4959-8DEA-29385E1AB548}" presName="compositeShape" presStyleCnt="0">
        <dgm:presLayoutVars>
          <dgm:dir/>
          <dgm:resizeHandles/>
        </dgm:presLayoutVars>
      </dgm:prSet>
      <dgm:spPr/>
    </dgm:pt>
    <dgm:pt modelId="{9246F923-E42E-4F0A-B927-6ACA6800F30F}" type="pres">
      <dgm:prSet presAssocID="{D3FD55D7-9F7D-4959-8DEA-29385E1AB548}" presName="pyramid" presStyleLbl="node1" presStyleIdx="0" presStyleCnt="1" custScaleX="85712" custLinFactNeighborX="-35304" custLinFactNeighborY="-3367"/>
      <dgm:spPr/>
    </dgm:pt>
    <dgm:pt modelId="{51259B2D-0C7A-4DDE-82E0-7622DC552D5B}" type="pres">
      <dgm:prSet presAssocID="{D3FD55D7-9F7D-4959-8DEA-29385E1AB548}" presName="theList" presStyleCnt="0"/>
      <dgm:spPr/>
    </dgm:pt>
    <dgm:pt modelId="{7D02D075-C9BB-4626-B6D7-B9C693DAE160}" type="pres">
      <dgm:prSet presAssocID="{E33050C0-411A-46F5-A074-B301B41A905E}" presName="aNode" presStyleLbl="fgAcc1" presStyleIdx="0" presStyleCnt="3" custScaleX="138537">
        <dgm:presLayoutVars>
          <dgm:bulletEnabled val="1"/>
        </dgm:presLayoutVars>
      </dgm:prSet>
      <dgm:spPr/>
      <dgm:t>
        <a:bodyPr/>
        <a:lstStyle/>
        <a:p>
          <a:endParaRPr lang="en-US"/>
        </a:p>
      </dgm:t>
    </dgm:pt>
    <dgm:pt modelId="{74564085-5DAB-4E15-B885-5F82064C336D}" type="pres">
      <dgm:prSet presAssocID="{E33050C0-411A-46F5-A074-B301B41A905E}" presName="aSpace" presStyleCnt="0"/>
      <dgm:spPr/>
    </dgm:pt>
    <dgm:pt modelId="{8C0EA752-8F2C-425D-B5D1-C980233582BE}" type="pres">
      <dgm:prSet presAssocID="{DE56C44F-1255-4704-B6C9-8161C8687032}" presName="aNode" presStyleLbl="fgAcc1" presStyleIdx="1" presStyleCnt="3" custScaleX="134730">
        <dgm:presLayoutVars>
          <dgm:bulletEnabled val="1"/>
        </dgm:presLayoutVars>
      </dgm:prSet>
      <dgm:spPr/>
      <dgm:t>
        <a:bodyPr/>
        <a:lstStyle/>
        <a:p>
          <a:endParaRPr lang="en-US"/>
        </a:p>
      </dgm:t>
    </dgm:pt>
    <dgm:pt modelId="{0012241D-5C5E-4A13-9167-D00C453CCFB2}" type="pres">
      <dgm:prSet presAssocID="{DE56C44F-1255-4704-B6C9-8161C8687032}" presName="aSpace" presStyleCnt="0"/>
      <dgm:spPr/>
    </dgm:pt>
    <dgm:pt modelId="{05230F5C-DE2C-4FF7-845E-135FDF58D174}" type="pres">
      <dgm:prSet presAssocID="{05344CB3-9C21-4E34-A7D4-C387D9CCA990}" presName="aNode" presStyleLbl="fgAcc1" presStyleIdx="2" presStyleCnt="3" custScaleX="129550">
        <dgm:presLayoutVars>
          <dgm:bulletEnabled val="1"/>
        </dgm:presLayoutVars>
      </dgm:prSet>
      <dgm:spPr/>
      <dgm:t>
        <a:bodyPr/>
        <a:lstStyle/>
        <a:p>
          <a:endParaRPr lang="en-US"/>
        </a:p>
      </dgm:t>
    </dgm:pt>
    <dgm:pt modelId="{E2F280EC-57B7-4E7D-9B9F-34E5A2DA003A}" type="pres">
      <dgm:prSet presAssocID="{05344CB3-9C21-4E34-A7D4-C387D9CCA990}" presName="aSpace" presStyleCnt="0"/>
      <dgm:spPr/>
    </dgm:pt>
  </dgm:ptLst>
  <dgm:cxnLst>
    <dgm:cxn modelId="{243E5CFA-E016-47B0-9D48-E0E4B17A58D7}" type="presOf" srcId="{D3FD55D7-9F7D-4959-8DEA-29385E1AB548}" destId="{709061CB-E01C-4115-A7EC-308B5C448889}" srcOrd="0" destOrd="0" presId="urn:microsoft.com/office/officeart/2005/8/layout/pyramid2"/>
    <dgm:cxn modelId="{1F722DF0-3439-4CD2-A4BB-0B8D3DA096D6}" srcId="{D3FD55D7-9F7D-4959-8DEA-29385E1AB548}" destId="{DE56C44F-1255-4704-B6C9-8161C8687032}" srcOrd="1" destOrd="0" parTransId="{3B06B1FE-CF08-40EE-841D-B458C9A9D346}" sibTransId="{E77C90B1-D7E8-43E5-9733-A2573C113481}"/>
    <dgm:cxn modelId="{6CE36CE0-7232-4B6B-9B0E-2D69CAAD49E9}" type="presOf" srcId="{05344CB3-9C21-4E34-A7D4-C387D9CCA990}" destId="{05230F5C-DE2C-4FF7-845E-135FDF58D174}" srcOrd="0" destOrd="0" presId="urn:microsoft.com/office/officeart/2005/8/layout/pyramid2"/>
    <dgm:cxn modelId="{3934EA88-DDFB-41CA-BB70-6A5E28D448D4}" type="presOf" srcId="{E33050C0-411A-46F5-A074-B301B41A905E}" destId="{7D02D075-C9BB-4626-B6D7-B9C693DAE160}" srcOrd="0" destOrd="0" presId="urn:microsoft.com/office/officeart/2005/8/layout/pyramid2"/>
    <dgm:cxn modelId="{DED0DD3F-9327-41C3-B5F6-DEC86391C1D8}" srcId="{D3FD55D7-9F7D-4959-8DEA-29385E1AB548}" destId="{E33050C0-411A-46F5-A074-B301B41A905E}" srcOrd="0" destOrd="0" parTransId="{F5E8EEC4-7CCF-4F8F-81E5-5117119EEE6E}" sibTransId="{C2EBA983-91A6-41A9-AB1A-337B41C337CD}"/>
    <dgm:cxn modelId="{C799A249-59AA-4DE2-95C4-479C932447C5}" type="presOf" srcId="{DE56C44F-1255-4704-B6C9-8161C8687032}" destId="{8C0EA752-8F2C-425D-B5D1-C980233582BE}" srcOrd="0" destOrd="0" presId="urn:microsoft.com/office/officeart/2005/8/layout/pyramid2"/>
    <dgm:cxn modelId="{DB9BFDE0-19C6-4896-8601-528297B98344}" srcId="{D3FD55D7-9F7D-4959-8DEA-29385E1AB548}" destId="{05344CB3-9C21-4E34-A7D4-C387D9CCA990}" srcOrd="2" destOrd="0" parTransId="{E8BC5CB1-EE8E-469A-AED9-E1736F16CB3D}" sibTransId="{EFE6CDBA-7C49-40FF-BDA2-9DF6F45FD1FD}"/>
    <dgm:cxn modelId="{220A3DA9-3550-4240-9604-166F0BE7EE7A}" type="presParOf" srcId="{709061CB-E01C-4115-A7EC-308B5C448889}" destId="{9246F923-E42E-4F0A-B927-6ACA6800F30F}" srcOrd="0" destOrd="0" presId="urn:microsoft.com/office/officeart/2005/8/layout/pyramid2"/>
    <dgm:cxn modelId="{C1C03488-D8B9-4257-A7E8-9F70E0F94E2E}" type="presParOf" srcId="{709061CB-E01C-4115-A7EC-308B5C448889}" destId="{51259B2D-0C7A-4DDE-82E0-7622DC552D5B}" srcOrd="1" destOrd="0" presId="urn:microsoft.com/office/officeart/2005/8/layout/pyramid2"/>
    <dgm:cxn modelId="{86836DB8-DCBA-41D4-8E78-849A67554FDD}" type="presParOf" srcId="{51259B2D-0C7A-4DDE-82E0-7622DC552D5B}" destId="{7D02D075-C9BB-4626-B6D7-B9C693DAE160}" srcOrd="0" destOrd="0" presId="urn:microsoft.com/office/officeart/2005/8/layout/pyramid2"/>
    <dgm:cxn modelId="{56DCC32B-8130-4FF6-9535-FC00DD3E575C}" type="presParOf" srcId="{51259B2D-0C7A-4DDE-82E0-7622DC552D5B}" destId="{74564085-5DAB-4E15-B885-5F82064C336D}" srcOrd="1" destOrd="0" presId="urn:microsoft.com/office/officeart/2005/8/layout/pyramid2"/>
    <dgm:cxn modelId="{5635B4DF-5F90-4A8E-8C01-81670BA8C51B}" type="presParOf" srcId="{51259B2D-0C7A-4DDE-82E0-7622DC552D5B}" destId="{8C0EA752-8F2C-425D-B5D1-C980233582BE}" srcOrd="2" destOrd="0" presId="urn:microsoft.com/office/officeart/2005/8/layout/pyramid2"/>
    <dgm:cxn modelId="{887180B5-15E6-4680-AAF6-75D76A4C7D13}" type="presParOf" srcId="{51259B2D-0C7A-4DDE-82E0-7622DC552D5B}" destId="{0012241D-5C5E-4A13-9167-D00C453CCFB2}" srcOrd="3" destOrd="0" presId="urn:microsoft.com/office/officeart/2005/8/layout/pyramid2"/>
    <dgm:cxn modelId="{20DCEF96-C336-481D-9EB9-23E2264C3346}" type="presParOf" srcId="{51259B2D-0C7A-4DDE-82E0-7622DC552D5B}" destId="{05230F5C-DE2C-4FF7-845E-135FDF58D174}" srcOrd="4" destOrd="0" presId="urn:microsoft.com/office/officeart/2005/8/layout/pyramid2"/>
    <dgm:cxn modelId="{1CC997C2-EFF7-4FF1-BB05-CE09FAD4FBF3}" type="presParOf" srcId="{51259B2D-0C7A-4DDE-82E0-7622DC552D5B}" destId="{E2F280EC-57B7-4E7D-9B9F-34E5A2DA003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2519-4FEE-4431-95AA-9BDE27C83CA1}">
      <dsp:nvSpPr>
        <dsp:cNvPr id="0" name=""/>
        <dsp:cNvSpPr/>
      </dsp:nvSpPr>
      <dsp:spPr>
        <a:xfrm>
          <a:off x="4023" y="0"/>
          <a:ext cx="2414016" cy="21724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9CFA7-4504-496D-AE94-FA8C89188E52}">
      <dsp:nvSpPr>
        <dsp:cNvPr id="0" name=""/>
        <dsp:cNvSpPr/>
      </dsp:nvSpPr>
      <dsp:spPr>
        <a:xfrm>
          <a:off x="2490459" y="0"/>
          <a:ext cx="4096512"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vi-VN" sz="2000" i="1" kern="1200"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kern="1200" dirty="0">
            <a:latin typeface="+mj-lt"/>
          </a:endParaRPr>
        </a:p>
      </dsp:txBody>
      <dsp:txXfrm>
        <a:off x="2490459" y="0"/>
        <a:ext cx="4096512" cy="2172462"/>
      </dsp:txXfrm>
    </dsp:sp>
    <dsp:sp modelId="{755D3ABF-49A9-4DE4-82DD-A7144F9408A4}">
      <dsp:nvSpPr>
        <dsp:cNvPr id="0" name=""/>
        <dsp:cNvSpPr/>
      </dsp:nvSpPr>
      <dsp:spPr>
        <a:xfrm>
          <a:off x="609603" y="2353500"/>
          <a:ext cx="2414016" cy="217246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04262-D91E-4CB6-A396-5346C4BBB756}">
      <dsp:nvSpPr>
        <dsp:cNvPr id="0" name=""/>
        <dsp:cNvSpPr/>
      </dsp:nvSpPr>
      <dsp:spPr>
        <a:xfrm>
          <a:off x="3214664" y="2353500"/>
          <a:ext cx="4096512"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vi-VN" sz="2000" i="1" kern="1200"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kern="1200" dirty="0"/>
        </a:p>
      </dsp:txBody>
      <dsp:txXfrm>
        <a:off x="3214664" y="2353500"/>
        <a:ext cx="4096512" cy="2172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206533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smtClean="0"/>
            <a:t>a) Em hãy quan sát mỗi hình ảnh và cho biết bạn học sinh nào chi tiêu không có kế hoạch. Theo em, chi tiêu có kế hoạch sẽ mang lại lợi ích gì cho các bạn học sinh đó</a:t>
          </a:r>
          <a:r>
            <a:rPr lang="vi-VN" sz="2800" kern="1200" dirty="0" smtClean="0"/>
            <a:t>?</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612423" y="0"/>
        <a:ext cx="5417026" cy="2065333"/>
      </dsp:txXfrm>
    </dsp:sp>
    <dsp:sp modelId="{2AAACA77-E4A0-4E99-9F03-72ED26BB7B73}">
      <dsp:nvSpPr>
        <dsp:cNvPr id="0" name=""/>
        <dsp:cNvSpPr/>
      </dsp:nvSpPr>
      <dsp:spPr>
        <a:xfrm>
          <a:off x="206533" y="206533"/>
          <a:ext cx="1405890" cy="165226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271866"/>
          <a:ext cx="7029450" cy="263230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dirty="0" smtClean="0"/>
            <a:t>b) Em hãy cho biết vì sao mỗi người cần phải lập kế hoạch chi tiêu. Nếu chúng ta chi tiêu không có kế hoạch thì có thể rơi vào những hoàn cảnh nào?</a:t>
          </a:r>
          <a:endParaRPr lang="en-US" sz="2800" b="1" i="1" u="sng" kern="1200" dirty="0" smtClean="0"/>
        </a:p>
      </dsp:txBody>
      <dsp:txXfrm>
        <a:off x="1612423" y="2271866"/>
        <a:ext cx="5417026" cy="2632308"/>
      </dsp:txXfrm>
    </dsp:sp>
    <dsp:sp modelId="{2352C030-0248-483B-94A9-26972C30B2AA}">
      <dsp:nvSpPr>
        <dsp:cNvPr id="0" name=""/>
        <dsp:cNvSpPr/>
      </dsp:nvSpPr>
      <dsp:spPr>
        <a:xfrm>
          <a:off x="206533" y="2761887"/>
          <a:ext cx="1405890" cy="16522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22049-D2E5-4F40-B7A3-B68223F627C4}">
      <dsp:nvSpPr>
        <dsp:cNvPr id="0" name=""/>
        <dsp:cNvSpPr/>
      </dsp:nvSpPr>
      <dsp:spPr>
        <a:xfrm>
          <a:off x="533392" y="76199"/>
          <a:ext cx="1649536" cy="164953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Hình 1 cả 2 bạn </a:t>
          </a:r>
          <a:endParaRPr lang="en-US" sz="2600" kern="1200" dirty="0"/>
        </a:p>
      </dsp:txBody>
      <dsp:txXfrm>
        <a:off x="774961" y="317768"/>
        <a:ext cx="1166398" cy="1166398"/>
      </dsp:txXfrm>
    </dsp:sp>
    <dsp:sp modelId="{C3CC44B3-FDC1-4BA5-9931-A9B918B416FA}">
      <dsp:nvSpPr>
        <dsp:cNvPr id="0" name=""/>
        <dsp:cNvSpPr/>
      </dsp:nvSpPr>
      <dsp:spPr>
        <a:xfrm>
          <a:off x="803602"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930417" y="2150469"/>
        <a:ext cx="703101" cy="225023"/>
      </dsp:txXfrm>
    </dsp:sp>
    <dsp:sp modelId="{A3F11AF8-1696-4394-9E7C-622E41BA52C5}">
      <dsp:nvSpPr>
        <dsp:cNvPr id="0" name=""/>
        <dsp:cNvSpPr/>
      </dsp:nvSpPr>
      <dsp:spPr>
        <a:xfrm>
          <a:off x="457200" y="2667002"/>
          <a:ext cx="1649536" cy="164953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Hình 3 là bạn nam</a:t>
          </a:r>
          <a:endParaRPr lang="en-US" sz="2600" kern="1200" dirty="0"/>
        </a:p>
      </dsp:txBody>
      <dsp:txXfrm>
        <a:off x="698769" y="2908571"/>
        <a:ext cx="1166398" cy="1166398"/>
      </dsp:txXfrm>
    </dsp:sp>
    <dsp:sp modelId="{E27762AE-AB3F-4FB7-B759-A02B2DE690B5}">
      <dsp:nvSpPr>
        <dsp:cNvPr id="0" name=""/>
        <dsp:cNvSpPr/>
      </dsp:nvSpPr>
      <dsp:spPr>
        <a:xfrm rot="55653">
          <a:off x="2411524" y="1911150"/>
          <a:ext cx="484754"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11534" y="2032698"/>
        <a:ext cx="339328" cy="368177"/>
      </dsp:txXfrm>
    </dsp:sp>
    <dsp:sp modelId="{3467390F-C504-4BDD-88EE-5DC928B20B40}">
      <dsp:nvSpPr>
        <dsp:cNvPr id="0" name=""/>
        <dsp:cNvSpPr/>
      </dsp:nvSpPr>
      <dsp:spPr>
        <a:xfrm>
          <a:off x="3096458" y="956449"/>
          <a:ext cx="4675941" cy="2613063"/>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smtClean="0"/>
            <a:t>Chi tiêu có kế hoạch sẽ giúp các bạn học sinh đó không phải đi vay tiền người khác; tăng tiết kiệm; bớt được các khoản chi tiêu không cần thiết; chủ động về tài chính</a:t>
          </a:r>
          <a:endParaRPr lang="en-US" sz="2000" kern="1200" dirty="0"/>
        </a:p>
      </dsp:txBody>
      <dsp:txXfrm>
        <a:off x="3781234" y="1339123"/>
        <a:ext cx="3306389" cy="1847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FA6AF-7105-4783-ACB3-3ADEADB6ECCD}">
      <dsp:nvSpPr>
        <dsp:cNvPr id="0" name=""/>
        <dsp:cNvSpPr/>
      </dsp:nvSpPr>
      <dsp:spPr>
        <a:xfrm>
          <a:off x="2512751" y="2488852"/>
          <a:ext cx="3316835" cy="1893808"/>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Nếu không có kế hoạch chi tiêu, các hoàn cảnh có thể gặp phải bao gồm:</a:t>
          </a:r>
          <a:endParaRPr lang="en-US" sz="1800" kern="1200" dirty="0"/>
        </a:p>
      </dsp:txBody>
      <dsp:txXfrm>
        <a:off x="2998490" y="2766194"/>
        <a:ext cx="2345357" cy="1339124"/>
      </dsp:txXfrm>
    </dsp:sp>
    <dsp:sp modelId="{994B42E2-D90A-4318-B2A1-3A36C4A72D77}">
      <dsp:nvSpPr>
        <dsp:cNvPr id="0" name=""/>
        <dsp:cNvSpPr/>
      </dsp:nvSpPr>
      <dsp:spPr>
        <a:xfrm rot="16200000">
          <a:off x="3885730" y="2182702"/>
          <a:ext cx="570876" cy="41421"/>
        </a:xfrm>
        <a:custGeom>
          <a:avLst/>
          <a:gdLst/>
          <a:ahLst/>
          <a:cxnLst/>
          <a:rect l="0" t="0" r="0" b="0"/>
          <a:pathLst>
            <a:path>
              <a:moveTo>
                <a:pt x="0" y="20710"/>
              </a:moveTo>
              <a:lnTo>
                <a:pt x="570876"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6897" y="2189141"/>
        <a:ext cx="28543" cy="28543"/>
      </dsp:txXfrm>
    </dsp:sp>
    <dsp:sp modelId="{1CB237CD-D1FB-4730-A580-AA5E622B38D1}">
      <dsp:nvSpPr>
        <dsp:cNvPr id="0" name=""/>
        <dsp:cNvSpPr/>
      </dsp:nvSpPr>
      <dsp:spPr>
        <a:xfrm>
          <a:off x="2927353" y="24166"/>
          <a:ext cx="2487631" cy="1893808"/>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Tiền thừa bị phá hủy</a:t>
          </a:r>
          <a:endParaRPr lang="en-US" sz="1800" kern="1200" dirty="0"/>
        </a:p>
      </dsp:txBody>
      <dsp:txXfrm>
        <a:off x="3291658" y="301508"/>
        <a:ext cx="1759021" cy="1339124"/>
      </dsp:txXfrm>
    </dsp:sp>
    <dsp:sp modelId="{875AFBC6-3620-4399-9B1D-22D747CEED4A}">
      <dsp:nvSpPr>
        <dsp:cNvPr id="0" name=""/>
        <dsp:cNvSpPr/>
      </dsp:nvSpPr>
      <dsp:spPr>
        <a:xfrm rot="20345838">
          <a:off x="5519751" y="2726562"/>
          <a:ext cx="908244" cy="41421"/>
        </a:xfrm>
        <a:custGeom>
          <a:avLst/>
          <a:gdLst/>
          <a:ahLst/>
          <a:cxnLst/>
          <a:rect l="0" t="0" r="0" b="0"/>
          <a:pathLst>
            <a:path>
              <a:moveTo>
                <a:pt x="0" y="20710"/>
              </a:moveTo>
              <a:lnTo>
                <a:pt x="908244"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1167" y="2724567"/>
        <a:ext cx="45412" cy="45412"/>
      </dsp:txXfrm>
    </dsp:sp>
    <dsp:sp modelId="{2B637E1A-62C0-435E-861D-E399AF2FD896}">
      <dsp:nvSpPr>
        <dsp:cNvPr id="0" name=""/>
        <dsp:cNvSpPr/>
      </dsp:nvSpPr>
      <dsp:spPr>
        <a:xfrm>
          <a:off x="6335791" y="1300508"/>
          <a:ext cx="1893808" cy="1893808"/>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Quá tải tài chính</a:t>
          </a:r>
          <a:endParaRPr lang="en-US" sz="1800" kern="1200" dirty="0"/>
        </a:p>
      </dsp:txBody>
      <dsp:txXfrm>
        <a:off x="6613133" y="1577850"/>
        <a:ext cx="1339124" cy="1339124"/>
      </dsp:txXfrm>
    </dsp:sp>
    <dsp:sp modelId="{24B079DD-D936-4938-8795-1777B06274E6}">
      <dsp:nvSpPr>
        <dsp:cNvPr id="0" name=""/>
        <dsp:cNvSpPr/>
      </dsp:nvSpPr>
      <dsp:spPr>
        <a:xfrm rot="3240000">
          <a:off x="4722620" y="4454554"/>
          <a:ext cx="407592" cy="41421"/>
        </a:xfrm>
        <a:custGeom>
          <a:avLst/>
          <a:gdLst/>
          <a:ahLst/>
          <a:cxnLst/>
          <a:rect l="0" t="0" r="0" b="0"/>
          <a:pathLst>
            <a:path>
              <a:moveTo>
                <a:pt x="0" y="20710"/>
              </a:moveTo>
              <a:lnTo>
                <a:pt x="407592"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6226" y="4465075"/>
        <a:ext cx="20379" cy="20379"/>
      </dsp:txXfrm>
    </dsp:sp>
    <dsp:sp modelId="{FF2869DD-0A50-49EA-B0DF-4ED273C17E4E}">
      <dsp:nvSpPr>
        <dsp:cNvPr id="0" name=""/>
        <dsp:cNvSpPr/>
      </dsp:nvSpPr>
      <dsp:spPr>
        <a:xfrm>
          <a:off x="3982175" y="4586728"/>
          <a:ext cx="3275399" cy="1686001"/>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Khó khăn trong việc tránh những mức chi phí không cần thiết</a:t>
          </a:r>
          <a:endParaRPr lang="en-US" sz="1800" kern="1200" dirty="0"/>
        </a:p>
      </dsp:txBody>
      <dsp:txXfrm>
        <a:off x="4461846" y="4833637"/>
        <a:ext cx="2316057" cy="1192183"/>
      </dsp:txXfrm>
    </dsp:sp>
    <dsp:sp modelId="{A219B7BE-8F12-4914-A258-0500488F6276}">
      <dsp:nvSpPr>
        <dsp:cNvPr id="0" name=""/>
        <dsp:cNvSpPr/>
      </dsp:nvSpPr>
      <dsp:spPr>
        <a:xfrm rot="8029066">
          <a:off x="3016246" y="4398144"/>
          <a:ext cx="423157" cy="41421"/>
        </a:xfrm>
        <a:custGeom>
          <a:avLst/>
          <a:gdLst/>
          <a:ahLst/>
          <a:cxnLst/>
          <a:rect l="0" t="0" r="0" b="0"/>
          <a:pathLst>
            <a:path>
              <a:moveTo>
                <a:pt x="0" y="20710"/>
              </a:moveTo>
              <a:lnTo>
                <a:pt x="423157"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17246" y="4408276"/>
        <a:ext cx="21157" cy="21157"/>
      </dsp:txXfrm>
    </dsp:sp>
    <dsp:sp modelId="{B0FA24B5-751D-4E36-850C-0162563545F1}">
      <dsp:nvSpPr>
        <dsp:cNvPr id="0" name=""/>
        <dsp:cNvSpPr/>
      </dsp:nvSpPr>
      <dsp:spPr>
        <a:xfrm>
          <a:off x="914401" y="4419589"/>
          <a:ext cx="2808215" cy="1893808"/>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Gặp khó khăn trong việc kiểm soát tài chính</a:t>
          </a:r>
          <a:endParaRPr lang="en-US" sz="1800" kern="1200" dirty="0"/>
        </a:p>
      </dsp:txBody>
      <dsp:txXfrm>
        <a:off x="1325655" y="4696931"/>
        <a:ext cx="1985707" cy="1339124"/>
      </dsp:txXfrm>
    </dsp:sp>
    <dsp:sp modelId="{A4F8E95B-16D8-4923-A317-DEEB08CF499A}">
      <dsp:nvSpPr>
        <dsp:cNvPr id="0" name=""/>
        <dsp:cNvSpPr/>
      </dsp:nvSpPr>
      <dsp:spPr>
        <a:xfrm rot="12053259">
          <a:off x="2007476" y="2744197"/>
          <a:ext cx="811554" cy="41421"/>
        </a:xfrm>
        <a:custGeom>
          <a:avLst/>
          <a:gdLst/>
          <a:ahLst/>
          <a:cxnLst/>
          <a:rect l="0" t="0" r="0" b="0"/>
          <a:pathLst>
            <a:path>
              <a:moveTo>
                <a:pt x="0" y="20710"/>
              </a:moveTo>
              <a:lnTo>
                <a:pt x="811554" y="20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92965" y="2744619"/>
        <a:ext cx="40577" cy="40577"/>
      </dsp:txXfrm>
    </dsp:sp>
    <dsp:sp modelId="{A7015C32-13B3-4588-A615-645F5A5DD5B3}">
      <dsp:nvSpPr>
        <dsp:cNvPr id="0" name=""/>
        <dsp:cNvSpPr/>
      </dsp:nvSpPr>
      <dsp:spPr>
        <a:xfrm>
          <a:off x="0" y="1301443"/>
          <a:ext cx="2119285" cy="1893808"/>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smtClean="0"/>
            <a:t>Luôn phải vay mượn tiền người khác</a:t>
          </a:r>
          <a:endParaRPr lang="en-US" sz="1800" kern="1200" dirty="0"/>
        </a:p>
      </dsp:txBody>
      <dsp:txXfrm>
        <a:off x="310362" y="1578785"/>
        <a:ext cx="1498561" cy="133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vi-VN" sz="2400" kern="1200" dirty="0" smtClean="0"/>
            <a:t>a. Việc bạn Phương chi tiêu tùy tiện đã dẫn đến khó khăn gì trong cuộc sống gia đình? Nếu mẹ không đủ tiền để đưa thêm thì điều </a:t>
          </a:r>
          <a:r>
            <a:rPr lang="en-US" sz="2400" kern="1200" dirty="0" smtClean="0"/>
            <a:t>gì</a:t>
          </a:r>
          <a:r>
            <a:rPr lang="vi-VN" sz="2400" kern="1200" dirty="0" smtClean="0"/>
            <a:t> sẽ xảy ra?</a:t>
          </a:r>
          <a:endParaRPr lang="en-US" sz="24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59232" y="0"/>
        <a:ext cx="5470217" cy="1533425"/>
      </dsp:txXfrm>
    </dsp:sp>
    <dsp:sp modelId="{2AAACA77-E4A0-4E99-9F03-72ED26BB7B73}">
      <dsp:nvSpPr>
        <dsp:cNvPr id="0" name=""/>
        <dsp:cNvSpPr/>
      </dsp:nvSpPr>
      <dsp:spPr>
        <a:xfrm>
          <a:off x="153342" y="153342"/>
          <a:ext cx="140589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AF86882-4A1E-4B4C-9739-48D58429E63C}">
      <dsp:nvSpPr>
        <dsp:cNvPr id="0" name=""/>
        <dsp:cNvSpPr/>
      </dsp:nvSpPr>
      <dsp:spPr>
        <a:xfrm>
          <a:off x="0" y="1686768"/>
          <a:ext cx="7029450" cy="153342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vi-VN" sz="2800" kern="1200" dirty="0" smtClean="0"/>
            <a:t>b. Em hãy dự </a:t>
          </a:r>
          <a:r>
            <a:rPr lang="en-US" sz="2800" kern="1200" dirty="0" smtClean="0"/>
            <a:t>kiến</a:t>
          </a:r>
          <a:r>
            <a:rPr lang="vi-VN" sz="2800" kern="1200" dirty="0" smtClean="0"/>
            <a:t> những khó khăn có thể xảy ra nếu Phương tiếp tục chi tiêu tùy tiện như vậy.</a:t>
          </a:r>
          <a:endParaRPr lang="en-US" sz="2800" kern="1200" dirty="0"/>
        </a:p>
      </dsp:txBody>
      <dsp:txXfrm>
        <a:off x="1559232" y="1686768"/>
        <a:ext cx="5470217" cy="1533425"/>
      </dsp:txXfrm>
    </dsp:sp>
    <dsp:sp modelId="{58444A62-9D41-4914-9697-EFAC66F406FA}">
      <dsp:nvSpPr>
        <dsp:cNvPr id="0" name=""/>
        <dsp:cNvSpPr/>
      </dsp:nvSpPr>
      <dsp:spPr>
        <a:xfrm>
          <a:off x="153342" y="1840111"/>
          <a:ext cx="1405890" cy="122674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702945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dirty="0" smtClean="0"/>
            <a:t>c. Em hãy nêu lí do cần lập kế hoạch chi tiêu</a:t>
          </a:r>
          <a:r>
            <a:rPr lang="en-US" sz="2800" kern="1200" dirty="0" smtClean="0"/>
            <a:t> rồi rút ra bài học.</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59232" y="3373537"/>
        <a:ext cx="5470217" cy="1533425"/>
      </dsp:txXfrm>
    </dsp:sp>
    <dsp:sp modelId="{72B5F39E-2D8B-4AE5-99A7-0B4F92796C74}">
      <dsp:nvSpPr>
        <dsp:cNvPr id="0" name=""/>
        <dsp:cNvSpPr/>
      </dsp:nvSpPr>
      <dsp:spPr>
        <a:xfrm>
          <a:off x="153342" y="3526879"/>
          <a:ext cx="140589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F923-E42E-4F0A-B927-6ACA6800F30F}">
      <dsp:nvSpPr>
        <dsp:cNvPr id="0" name=""/>
        <dsp:cNvSpPr/>
      </dsp:nvSpPr>
      <dsp:spPr>
        <a:xfrm>
          <a:off x="0" y="0"/>
          <a:ext cx="3879293" cy="4525963"/>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02D075-C9BB-4626-B6D7-B9C693DAE160}">
      <dsp:nvSpPr>
        <dsp:cNvPr id="0" name=""/>
        <dsp:cNvSpPr/>
      </dsp:nvSpPr>
      <dsp:spPr>
        <a:xfrm>
          <a:off x="2763402" y="455027"/>
          <a:ext cx="4075586"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smtClean="0"/>
            <a:t>Mất cân bằng tài chính</a:t>
          </a:r>
          <a:endParaRPr lang="en-US" sz="2700" kern="1200"/>
        </a:p>
      </dsp:txBody>
      <dsp:txXfrm>
        <a:off x="2815702" y="507327"/>
        <a:ext cx="3970986" cy="966780"/>
      </dsp:txXfrm>
    </dsp:sp>
    <dsp:sp modelId="{8C0EA752-8F2C-425D-B5D1-C980233582BE}">
      <dsp:nvSpPr>
        <dsp:cNvPr id="0" name=""/>
        <dsp:cNvSpPr/>
      </dsp:nvSpPr>
      <dsp:spPr>
        <a:xfrm>
          <a:off x="2819400" y="1660330"/>
          <a:ext cx="3963589"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smtClean="0"/>
            <a:t>- Thậm thút vào những khoản chi tiêu cần thiết.</a:t>
          </a:r>
          <a:endParaRPr lang="en-US" sz="2700" kern="1200"/>
        </a:p>
      </dsp:txBody>
      <dsp:txXfrm>
        <a:off x="2871700" y="1712630"/>
        <a:ext cx="3858989" cy="966780"/>
      </dsp:txXfrm>
    </dsp:sp>
    <dsp:sp modelId="{05230F5C-DE2C-4FF7-845E-135FDF58D174}">
      <dsp:nvSpPr>
        <dsp:cNvPr id="0" name=""/>
        <dsp:cNvSpPr/>
      </dsp:nvSpPr>
      <dsp:spPr>
        <a:xfrm>
          <a:off x="2895595" y="2865632"/>
          <a:ext cx="3811200"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dirty="0" smtClean="0"/>
            <a:t>- Cuộc sống không ổn định.</a:t>
          </a:r>
          <a:endParaRPr lang="en-US" sz="2700" kern="1200" dirty="0"/>
        </a:p>
      </dsp:txBody>
      <dsp:txXfrm>
        <a:off x="2947895" y="2917932"/>
        <a:ext cx="3706600"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B1B54-8A7D-4440-9157-C21083F83CF7}" type="datetimeFigureOut">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B1B54-8A7D-4440-9157-C21083F83CF7}"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B1B54-8A7D-4440-9157-C21083F83CF7}" type="datetimeFigureOut">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B1B54-8A7D-4440-9157-C21083F83CF7}" type="datetimeFigureOut">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B1B54-8A7D-4440-9157-C21083F83CF7}" type="datetimeFigureOut">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B1B54-8A7D-4440-9157-C21083F83CF7}" type="datetimeFigureOut">
              <a:rPr lang="en-US" smtClean="0"/>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6529-BF6C-424A-8759-C730C29AE3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2.xml"/><Relationship Id="rId11" Type="http://schemas.openxmlformats.org/officeDocument/2006/relationships/image" Target="../media/image22.jpe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7.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5.xml"/><Relationship Id="rId11" Type="http://schemas.openxmlformats.org/officeDocument/2006/relationships/image" Target="../media/image22.jpeg"/><Relationship Id="rId5" Type="http://schemas.openxmlformats.org/officeDocument/2006/relationships/diagramData" Target="../diagrams/data5.xml"/><Relationship Id="rId10" Type="http://schemas.openxmlformats.org/officeDocument/2006/relationships/image" Target="../media/image5.jpeg"/><Relationship Id="rId4" Type="http://schemas.openxmlformats.org/officeDocument/2006/relationships/image" Target="../media/image7.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o-hinh-nen-powerpoint-dep-don-gian-va-chuyen-nghiep4-800x584.jpg"/>
          <p:cNvPicPr>
            <a:picLocks noChangeAspect="1"/>
          </p:cNvPicPr>
          <p:nvPr/>
        </p:nvPicPr>
        <p:blipFill>
          <a:blip r:embed="rId2"/>
          <a:stretch>
            <a:fillRect/>
          </a:stretch>
        </p:blipFill>
        <p:spPr>
          <a:xfrm>
            <a:off x="304800" y="228600"/>
            <a:ext cx="8382000" cy="6210300"/>
          </a:xfrm>
          <a:prstGeom prst="rect">
            <a:avLst/>
          </a:prstGeom>
        </p:spPr>
      </p:pic>
      <p:pic>
        <p:nvPicPr>
          <p:cNvPr id="5" name="Picture 4" descr="chi-tieu.png"/>
          <p:cNvPicPr>
            <a:picLocks noChangeAspect="1"/>
          </p:cNvPicPr>
          <p:nvPr/>
        </p:nvPicPr>
        <p:blipFill>
          <a:blip r:embed="rId3"/>
          <a:stretch>
            <a:fillRect/>
          </a:stretch>
        </p:blipFill>
        <p:spPr>
          <a:xfrm>
            <a:off x="533400" y="379476"/>
            <a:ext cx="8305800" cy="3582924"/>
          </a:xfrm>
          <a:prstGeom prst="rect">
            <a:avLst/>
          </a:prstGeom>
        </p:spPr>
        <p:style>
          <a:lnRef idx="2">
            <a:schemeClr val="accent6"/>
          </a:lnRef>
          <a:fillRef idx="1">
            <a:schemeClr val="lt1"/>
          </a:fillRef>
          <a:effectRef idx="0">
            <a:schemeClr val="accent6"/>
          </a:effectRef>
          <a:fontRef idx="minor">
            <a:schemeClr val="dk1"/>
          </a:fontRef>
        </p:style>
      </p:pic>
      <p:sp>
        <p:nvSpPr>
          <p:cNvPr id="6" name="Rounded Rectangle 5"/>
          <p:cNvSpPr/>
          <p:nvPr/>
        </p:nvSpPr>
        <p:spPr>
          <a:xfrm>
            <a:off x="1219200" y="4114800"/>
            <a:ext cx="7162800" cy="2209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      </a:t>
            </a:r>
            <a:r>
              <a:rPr lang="en-US" sz="5400" b="1" dirty="0" smtClean="0">
                <a:latin typeface="Times New Roman" pitchFamily="18" charset="0"/>
                <a:cs typeface="Times New Roman" pitchFamily="18" charset="0"/>
              </a:rPr>
              <a:t>Bài 8</a:t>
            </a:r>
            <a:r>
              <a:rPr lang="en-US" sz="5400" b="1" smtClean="0">
                <a:latin typeface="Times New Roman" pitchFamily="18" charset="0"/>
                <a:cs typeface="Times New Roman" pitchFamily="18" charset="0"/>
              </a:rPr>
              <a:t>: Lập </a:t>
            </a:r>
            <a:r>
              <a:rPr lang="en-US" sz="5400" b="1" dirty="0" smtClean="0">
                <a:latin typeface="Times New Roman" pitchFamily="18" charset="0"/>
                <a:cs typeface="Times New Roman" pitchFamily="18" charset="0"/>
              </a:rPr>
              <a:t>kế </a:t>
            </a:r>
            <a:r>
              <a:rPr lang="en-US" sz="5400" b="1" smtClean="0">
                <a:latin typeface="Times New Roman" pitchFamily="18" charset="0"/>
                <a:cs typeface="Times New Roman" pitchFamily="18" charset="0"/>
              </a:rPr>
              <a:t>hoạch                    chi </a:t>
            </a:r>
            <a:r>
              <a:rPr lang="en-US" sz="5400" b="1" dirty="0" smtClean="0">
                <a:latin typeface="Times New Roman" pitchFamily="18" charset="0"/>
                <a:cs typeface="Times New Roman" pitchFamily="18" charset="0"/>
              </a:rPr>
              <a:t>tiêu</a:t>
            </a:r>
            <a:endParaRPr lang="en-US" sz="5400" b="1" dirty="0">
              <a:latin typeface="Times New Roman" pitchFamily="18" charset="0"/>
              <a:cs typeface="Times New Roman" pitchFamily="18" charset="0"/>
            </a:endParaRPr>
          </a:p>
        </p:txBody>
      </p:sp>
      <p:grpSp>
        <p:nvGrpSpPr>
          <p:cNvPr id="7" name="Group 2"/>
          <p:cNvGrpSpPr/>
          <p:nvPr/>
        </p:nvGrpSpPr>
        <p:grpSpPr>
          <a:xfrm>
            <a:off x="0" y="150004"/>
            <a:ext cx="3261342" cy="6707996"/>
            <a:chOff x="385137" y="57164"/>
            <a:chExt cx="4348456" cy="6707996"/>
          </a:xfrm>
        </p:grpSpPr>
        <p:grpSp>
          <p:nvGrpSpPr>
            <p:cNvPr id="8" name="Group 1"/>
            <p:cNvGrpSpPr/>
            <p:nvPr/>
          </p:nvGrpSpPr>
          <p:grpSpPr>
            <a:xfrm>
              <a:off x="385137" y="57164"/>
              <a:ext cx="2820187" cy="6584741"/>
              <a:chOff x="380638" y="180419"/>
              <a:chExt cx="2820187" cy="6584741"/>
            </a:xfrm>
          </p:grpSpPr>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1"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9"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vi-VN" sz="2400" dirty="0" smtClean="0">
                <a:solidFill>
                  <a:srgbClr val="FF0000"/>
                </a:solidFill>
              </a:rPr>
              <a:t> </a:t>
            </a:r>
            <a:r>
              <a:rPr lang="en-US" sz="2400" dirty="0" smtClean="0">
                <a:solidFill>
                  <a:srgbClr val="FF0000"/>
                </a:solidFill>
              </a:rPr>
              <a:t/>
            </a:r>
            <a:br>
              <a:rPr lang="en-US" sz="2400" dirty="0" smtClean="0">
                <a:solidFill>
                  <a:srgbClr val="FF0000"/>
                </a:solidFill>
              </a:rPr>
            </a:br>
            <a:r>
              <a:rPr lang="vi-VN" sz="2400" dirty="0" smtClean="0">
                <a:solidFill>
                  <a:srgbClr val="FF0000"/>
                </a:solidFill>
              </a:rPr>
              <a:t>Em hãy quan sát mỗi hình ảnh và cho biết bạn học sinh nào chi tiêu không có kế hoạch. Theo em, chi tiêu có kế hoạch sẽ mang lại lợi ích gì cho các bạn học sinh đó?</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6709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
          <p:cNvGrpSpPr/>
          <p:nvPr/>
        </p:nvGrpSpPr>
        <p:grpSpPr>
          <a:xfrm>
            <a:off x="228600" y="150004"/>
            <a:ext cx="1524000"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8">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9">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514600" y="1447800"/>
            <a:ext cx="6346658" cy="2440151"/>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vi-VN" sz="2000" dirty="0"/>
              <a:t>Mỗi người cần phải lập kế hoạch chi tiêu bởi vì chi tiêu có kế hoạch giúp chúng ta cân đối các khoản thu và chi một cách hợp lí; tránh được các khoản chi tiêu không cần thiết; có thể tăng tiết kiệm; chủ động về tài chính trong hiện tại và tương lai.</a:t>
            </a:r>
            <a:endParaRPr lang="en-US" sz="2000" dirty="0"/>
          </a:p>
          <a:p>
            <a:pPr algn="just">
              <a:lnSpc>
                <a:spcPct val="122000"/>
              </a:lnSpc>
              <a:spcAft>
                <a:spcPts val="500"/>
              </a:spcAft>
              <a:buClr>
                <a:srgbClr val="000000"/>
              </a:buClr>
              <a:buSzPts val="1100"/>
              <a:tabLst>
                <a:tab pos="229870" algn="l"/>
              </a:tabLst>
            </a:pPr>
            <a:endParaRPr lang="en-US" sz="20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2" name="Group 2"/>
          <p:cNvGrpSpPr/>
          <p:nvPr/>
        </p:nvGrpSpPr>
        <p:grpSpPr>
          <a:xfrm>
            <a:off x="152400" y="150004"/>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964" y="403860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ui-tien-500k.jpg"/>
          <p:cNvPicPr>
            <a:picLocks noChangeAspect="1"/>
          </p:cNvPicPr>
          <p:nvPr/>
        </p:nvPicPr>
        <p:blipFill>
          <a:blip r:embed="rId8"/>
          <a:stretch>
            <a:fillRect/>
          </a:stretch>
        </p:blipFill>
        <p:spPr>
          <a:xfrm>
            <a:off x="2438400" y="3505200"/>
            <a:ext cx="4038600" cy="3352800"/>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304800" y="6096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pic>
        <p:nvPicPr>
          <p:cNvPr id="7" name="Content Placeholder 6" descr="blobid0-1659114419.png"/>
          <p:cNvPicPr>
            <a:picLocks noGrp="1" noChangeAspect="1"/>
          </p:cNvPicPr>
          <p:nvPr>
            <p:ph idx="1"/>
          </p:nvPr>
        </p:nvPicPr>
        <p:blipFill>
          <a:blip r:embed="rId3"/>
          <a:stretch>
            <a:fillRect/>
          </a:stretch>
        </p:blipFill>
        <p:spPr>
          <a:xfrm>
            <a:off x="457200" y="1371600"/>
            <a:ext cx="8229600" cy="4343399"/>
          </a:xfrm>
        </p:spPr>
      </p:pic>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
        <p:nvSpPr>
          <p:cNvPr id="8" name="Rounded Rectangle 7"/>
          <p:cNvSpPr/>
          <p:nvPr/>
        </p:nvSpPr>
        <p:spPr>
          <a:xfrm>
            <a:off x="228600" y="5638800"/>
            <a:ext cx="8153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smtClean="0">
              <a:solidFill>
                <a:srgbClr val="FF0000"/>
              </a:solidFill>
            </a:endParaRPr>
          </a:p>
          <a:p>
            <a:pPr algn="ctr"/>
            <a:r>
              <a:rPr lang="en-US" sz="2800" dirty="0" smtClean="0">
                <a:solidFill>
                  <a:srgbClr val="FF0000"/>
                </a:solidFill>
              </a:rPr>
              <a:t>Em hãy </a:t>
            </a:r>
            <a:r>
              <a:rPr lang="en-US" sz="2800" dirty="0">
                <a:solidFill>
                  <a:srgbClr val="FF0000"/>
                </a:solidFill>
              </a:rPr>
              <a:t>lựa chọn những món đồ </a:t>
            </a:r>
            <a:r>
              <a:rPr lang="en-US" sz="2800" dirty="0" smtClean="0">
                <a:solidFill>
                  <a:srgbClr val="FF0000"/>
                </a:solidFill>
              </a:rPr>
              <a:t>thường xuyên và </a:t>
            </a:r>
            <a:r>
              <a:rPr lang="en-US" sz="2800" dirty="0">
                <a:solidFill>
                  <a:srgbClr val="FF0000"/>
                </a:solidFill>
              </a:rPr>
              <a:t>không </a:t>
            </a:r>
            <a:r>
              <a:rPr lang="en-US" sz="2800" dirty="0" smtClean="0">
                <a:solidFill>
                  <a:srgbClr val="FF0000"/>
                </a:solidFill>
              </a:rPr>
              <a:t>thường xuyên sử dụng?</a:t>
            </a:r>
            <a:endParaRPr lang="en-US" sz="2800" dirty="0">
              <a:solidFill>
                <a:srgbClr val="FF0000"/>
              </a:solidFill>
            </a:endParaRPr>
          </a:p>
          <a:p>
            <a:pPr algn="ctr"/>
            <a:endParaRPr lang="en-US" dirty="0"/>
          </a:p>
        </p:txBody>
      </p:sp>
      <p:sp>
        <p:nvSpPr>
          <p:cNvPr id="9" name="Cloud 8"/>
          <p:cNvSpPr/>
          <p:nvPr/>
        </p:nvSpPr>
        <p:spPr>
          <a:xfrm>
            <a:off x="3810000" y="2743200"/>
            <a:ext cx="4648200" cy="2895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solidFill>
                  <a:srgbClr val="FF0000"/>
                </a:solidFill>
              </a:rPr>
              <a:t>Vì sao em lại lựa chọn nhưng món đồ trên thường xuyên?</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Phiếu học tập</a:t>
            </a:r>
            <a:endParaRPr lang="en-US" dirty="0"/>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381000" y="228600"/>
            <a:ext cx="8762999" cy="5897563"/>
          </a:xfrm>
        </p:spPr>
      </p:pic>
      <p:sp>
        <p:nvSpPr>
          <p:cNvPr id="4" name="Cloud 3"/>
          <p:cNvSpPr/>
          <p:nvPr/>
        </p:nvSpPr>
        <p:spPr>
          <a:xfrm>
            <a:off x="457200" y="1219200"/>
            <a:ext cx="8686800" cy="3657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i="1" dirty="0" smtClean="0"/>
          </a:p>
          <a:p>
            <a:pPr algn="ctr"/>
            <a:r>
              <a:rPr lang="vi-VN" sz="2400" i="1" dirty="0" smtClean="0"/>
              <a:t>Lên </a:t>
            </a:r>
            <a:r>
              <a:rPr lang="vi-VN" sz="2400" i="1" dirty="0"/>
              <a:t>lớp 8, bạn Phương được m</a:t>
            </a:r>
            <a:r>
              <a:rPr lang="en-US" sz="2400" i="1" dirty="0"/>
              <a:t>ẹ</a:t>
            </a:r>
            <a:r>
              <a:rPr lang="vi-VN" sz="2400" i="1" dirty="0"/>
              <a:t> giao nhiệm vụ đi chợ, mua sắm các vật dụng cần thiết cho gia đình. Mẹ đưa một tài khoản tiền để chi tiêu trong một tuần và hướng dẫn bạn lên kế hoạch cụ thể mỗi khi mua sắm..... </a:t>
            </a:r>
            <a:endParaRPr lang="en-US" sz="2400" dirty="0"/>
          </a:p>
          <a:p>
            <a:pPr algn="ctr"/>
            <a:endParaRPr lang="en-US" sz="2400" dirty="0"/>
          </a:p>
        </p:txBody>
      </p:sp>
      <p:sp>
        <p:nvSpPr>
          <p:cNvPr id="5" name="Rectangle 4"/>
          <p:cNvSpPr/>
          <p:nvPr/>
        </p:nvSpPr>
        <p:spPr>
          <a:xfrm>
            <a:off x="457200" y="914400"/>
            <a:ext cx="28194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smtClean="0"/>
              <a:t>Tình huống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Phiếu</a:t>
            </a:r>
            <a:r>
              <a:rPr kumimoji="0" lang="en-US" sz="5400" b="1" i="0" u="none" strike="noStrike" kern="0" cap="none" spc="0" normalizeH="0" noProof="0" dirty="0" smtClean="0">
                <a:ln>
                  <a:noFill/>
                </a:ln>
                <a:solidFill>
                  <a:prstClr val="white"/>
                </a:solidFill>
                <a:effectLst/>
                <a:uLnTx/>
                <a:uFillTx/>
                <a:latin typeface="Calibri"/>
                <a:ea typeface="+mn-ea"/>
                <a:cs typeface="+mn-cs"/>
              </a:rPr>
              <a:t> học tập</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58444A62-9D41-4914-9697-EFAC66F406FA}"/>
                                            </p:graphicEl>
                                          </p:spTgt>
                                        </p:tgtEl>
                                        <p:attrNameLst>
                                          <p:attrName>style.visibility</p:attrName>
                                        </p:attrNameLst>
                                      </p:cBhvr>
                                      <p:to>
                                        <p:strVal val="visible"/>
                                      </p:to>
                                    </p:set>
                                    <p:animEffect transition="in" filter="fade">
                                      <p:cBhvr>
                                        <p:cTn id="26" dur="1000"/>
                                        <p:tgtEl>
                                          <p:spTgt spid="6">
                                            <p:graphicEl>
                                              <a:dgm id="{58444A62-9D41-4914-9697-EFAC66F406FA}"/>
                                            </p:graphicEl>
                                          </p:spTgt>
                                        </p:tgtEl>
                                      </p:cBhvr>
                                    </p:animEffect>
                                    <p:anim calcmode="lin" valueType="num">
                                      <p:cBhvr>
                                        <p:cTn id="27" dur="1000" fill="hold"/>
                                        <p:tgtEl>
                                          <p:spTgt spid="6">
                                            <p:graphicEl>
                                              <a:dgm id="{58444A62-9D41-4914-9697-EFAC66F406F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58444A62-9D41-4914-9697-EFAC66F406F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CAF86882-4A1E-4B4C-9739-48D58429E63C}"/>
                                            </p:graphicEl>
                                          </p:spTgt>
                                        </p:tgtEl>
                                        <p:attrNameLst>
                                          <p:attrName>style.visibility</p:attrName>
                                        </p:attrNameLst>
                                      </p:cBhvr>
                                      <p:to>
                                        <p:strVal val="visible"/>
                                      </p:to>
                                    </p:set>
                                    <p:animEffect transition="in" filter="fade">
                                      <p:cBhvr>
                                        <p:cTn id="31" dur="1000"/>
                                        <p:tgtEl>
                                          <p:spTgt spid="6">
                                            <p:graphicEl>
                                              <a:dgm id="{CAF86882-4A1E-4B4C-9739-48D58429E63C}"/>
                                            </p:graphicEl>
                                          </p:spTgt>
                                        </p:tgtEl>
                                      </p:cBhvr>
                                    </p:animEffect>
                                    <p:anim calcmode="lin" valueType="num">
                                      <p:cBhvr>
                                        <p:cTn id="32" dur="1000" fill="hold"/>
                                        <p:tgtEl>
                                          <p:spTgt spid="6">
                                            <p:graphicEl>
                                              <a:dgm id="{CAF86882-4A1E-4B4C-9739-48D58429E63C}"/>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CAF86882-4A1E-4B4C-9739-48D58429E63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5109280"/>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“Think</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độc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lập</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và hoàn thành phiếu bài </a:t>
                      </a:r>
                      <a:r>
                        <a:rPr lang="vi-VN" sz="3200" dirty="0" smtClean="0">
                          <a:solidFill>
                            <a:srgbClr val="000000"/>
                          </a:solidFill>
                          <a:effectLst/>
                          <a:latin typeface="Times New Roman" pitchFamily="18" charset="0"/>
                          <a:ea typeface="DengXian"/>
                          <a:cs typeface="Times New Roman" pitchFamily="18" charset="0"/>
                        </a:rPr>
                        <a:t>tập</a:t>
                      </a:r>
                      <a:endParaRPr lang="en-US" sz="3200" b="0" i="0" kern="1200" dirty="0">
                        <a:solidFill>
                          <a:schemeClr val="tx1"/>
                        </a:solidFill>
                        <a:effectLst/>
                        <a:latin typeface="Times New Roman" pitchFamily="18" charset="0"/>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cặp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đôi</a:t>
                      </a:r>
                      <a:r>
                        <a:rPr lang="en-US" sz="3200" b="1" dirty="0">
                          <a:solidFill>
                            <a:srgbClr val="FF0000"/>
                          </a:solidFill>
                          <a:effectLst/>
                          <a:latin typeface="Times New Roman" pitchFamily="18" charset="0"/>
                          <a:ea typeface="DengXian"/>
                          <a:cs typeface="Times New Roman" pitchFamily="18" charset="0"/>
                        </a:rPr>
                        <a:t> “Pair”: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với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bạn</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của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mình</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trình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bày</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trước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lớp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“Share”: </a:t>
                      </a:r>
                      <a:r>
                        <a:rPr lang="en-US" sz="3200" dirty="0">
                          <a:solidFill>
                            <a:srgbClr val="000000"/>
                          </a:solidFill>
                          <a:effectLst/>
                          <a:latin typeface="Times New Roman" pitchFamily="18" charset="0"/>
                          <a:ea typeface="DengXian"/>
                          <a:cs typeface="Times New Roman" pitchFamily="18" charset="0"/>
                        </a:rPr>
                        <a:t>Chia </a:t>
                      </a:r>
                      <a:r>
                        <a:rPr lang="en-US" sz="3200" dirty="0" err="1">
                          <a:solidFill>
                            <a:srgbClr val="000000"/>
                          </a:solidFill>
                          <a:effectLst/>
                          <a:latin typeface="Times New Roman" pitchFamily="18" charset="0"/>
                          <a:ea typeface="DengXian"/>
                          <a:cs typeface="Times New Roman" pitchFamily="18" charset="0"/>
                        </a:rPr>
                        <a:t>sẻ</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những</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điều</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vừa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trước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lớp</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3200" dirty="0">
                          <a:solidFill>
                            <a:srgbClr val="000000"/>
                          </a:solidFill>
                          <a:effectLst/>
                          <a:latin typeface="Times New Roman" pitchFamily="18" charset="0"/>
                          <a:ea typeface="DengXian"/>
                          <a:cs typeface="Times New Roman" pitchFamily="18" charset="0"/>
                        </a:rPr>
                        <a:t> </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295085" y="2780677"/>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295085"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229855" y="5375989"/>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2895600" y="1219200"/>
            <a:ext cx="62484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Nhiệm vụ: Hoàn thành phiếu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rPr>
              <a:t>bài </a:t>
            </a:r>
            <a:r>
              <a:rPr kumimoji="0" lang="vi-VN" sz="3200" b="0" i="0" u="none" strike="noStrike" kern="1200" cap="none" spc="0" normalizeH="0" baseline="0" noProof="0" smtClean="0">
                <a:ln>
                  <a:noFill/>
                </a:ln>
                <a:solidFill>
                  <a:srgbClr val="000000"/>
                </a:solidFill>
                <a:effectLst/>
                <a:uLnTx/>
                <a:uFillTx/>
                <a:latin typeface="Times New Roman" panose="02020603050405020304" pitchFamily="18" charset="0"/>
                <a:ea typeface="DengXian"/>
                <a:cs typeface="Times New Roman" panose="02020603050405020304" pitchFamily="18" charset="0"/>
              </a:rPr>
              <a:t>tập</a:t>
            </a: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sp>
        <p:nvSpPr>
          <p:cNvPr id="4" name="Oval 3"/>
          <p:cNvSpPr/>
          <p:nvPr/>
        </p:nvSpPr>
        <p:spPr>
          <a:xfrm>
            <a:off x="685800" y="990600"/>
            <a:ext cx="3352800" cy="487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ctr"/>
            <a:endParaRPr lang="en-US" sz="2400" dirty="0"/>
          </a:p>
        </p:txBody>
      </p:sp>
      <p:sp>
        <p:nvSpPr>
          <p:cNvPr id="5" name="Right Arrow 4"/>
          <p:cNvSpPr/>
          <p:nvPr/>
        </p:nvSpPr>
        <p:spPr>
          <a:xfrm>
            <a:off x="4038600" y="31242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53000" y="457200"/>
            <a:ext cx="3733800" cy="5668963"/>
          </a:xfrm>
          <a:prstGeom prst="ellipse">
            <a:avLst/>
          </a:prstGeom>
        </p:spPr>
        <p:style>
          <a:lnRef idx="2">
            <a:schemeClr val="accent2"/>
          </a:lnRef>
          <a:fillRef idx="1">
            <a:schemeClr val="lt1"/>
          </a:fillRef>
          <a:effectRef idx="0">
            <a:schemeClr val="accent2"/>
          </a:effectRef>
          <a:fontRef idx="minor">
            <a:schemeClr val="dk1"/>
          </a:fontRef>
        </p:style>
        <p:txBody>
          <a:bodyPr rtlCol="0" anchor="ctr">
            <a:normAutofit fontScale="70000" lnSpcReduction="20000"/>
          </a:bodyPr>
          <a:lstStyle/>
          <a:p>
            <a:r>
              <a:rPr lang="en-US" sz="2400" b="1" dirty="0"/>
              <a:t>+</a:t>
            </a:r>
            <a:r>
              <a:rPr lang="vi-VN" sz="2800" b="1" i="1" dirty="0"/>
              <a:t>Việc làm của Phương đã dẫn tới</a:t>
            </a:r>
            <a:r>
              <a:rPr lang="vi-VN" sz="2800" dirty="0"/>
              <a:t> chi tiêu thậm hụt, hoang phí, gia đình khó khăn về mặt kinh tế trong cuộc sống gia đình.</a:t>
            </a:r>
            <a:endParaRPr lang="en-US" sz="2800" dirty="0"/>
          </a:p>
          <a:p>
            <a:r>
              <a:rPr lang="vi-VN" sz="2800" dirty="0"/>
              <a:t>Nếu mẹ không có đủ tiền đưa thêm thì sinh hoạt gia đình thì sẽ khó khăn và rơi và thiếu thốn, khó khăn.</a:t>
            </a:r>
            <a:endParaRPr lang="en-US" sz="2800" dirty="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500855"/>
              </p:ext>
            </p:extLst>
          </p:nvPr>
        </p:nvGraphicFramePr>
        <p:xfrm>
          <a:off x="5334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752600" y="2971800"/>
            <a:ext cx="1219200" cy="2514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solidFill>
                  <a:srgbClr val="FF0000"/>
                </a:solidFill>
              </a:rPr>
              <a:t>Khó khăn</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số 1:</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amond(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amond(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en-US" sz="3600" dirty="0" smtClean="0"/>
              <a:t/>
            </a:r>
            <a:br>
              <a:rPr lang="en-US" sz="3600" dirty="0" smtClean="0"/>
            </a:br>
            <a:r>
              <a:rPr lang="en-US" sz="3600" dirty="0" smtClean="0">
                <a:solidFill>
                  <a:srgbClr val="FF0000"/>
                </a:solidFill>
              </a:rPr>
              <a:t>c</a:t>
            </a:r>
            <a:r>
              <a:rPr lang="vi-VN" sz="3600" dirty="0" smtClean="0">
                <a:solidFill>
                  <a:srgbClr val="FF0000"/>
                </a:solidFill>
              </a:rPr>
              <a:t>. Em hãy nêu lí do cần lập kế hoạch chi tiêu</a:t>
            </a:r>
            <a:r>
              <a:rPr lang="en-US" sz="3600" dirty="0" smtClean="0">
                <a:solidFill>
                  <a:srgbClr val="FF0000"/>
                </a:solidFill>
              </a:rPr>
              <a:t> rồi rút ra bài học.</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b="1" dirty="0"/>
              <a:t>+ </a:t>
            </a:r>
            <a:r>
              <a:rPr lang="vi-VN" b="1" i="1" dirty="0"/>
              <a:t>Xây dựng kế hoạch chi tiêu</a:t>
            </a:r>
            <a:r>
              <a:rPr lang="vi-VN" dirty="0"/>
              <a:t> giúp cân bằng được tài chính, tránh những khoản chi không cần thiết, thực hiện được tiết kiệm, góp phần tạo dựng cuộc sống ổn định, ấm no.</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Bài học</a:t>
            </a:r>
            <a:endParaRPr lang="en-US" dirty="0"/>
          </a:p>
        </p:txBody>
      </p:sp>
      <p:pic>
        <p:nvPicPr>
          <p:cNvPr id="4" name="Content Placeholder 3" descr="image (14).png"/>
          <p:cNvPicPr>
            <a:picLocks noGrp="1" noChangeAspect="1"/>
          </p:cNvPicPr>
          <p:nvPr>
            <p:ph idx="1"/>
          </p:nvPr>
        </p:nvPicPr>
        <p:blipFill>
          <a:blip r:embed="rId2"/>
          <a:stretch>
            <a:fillRect/>
          </a:stretch>
        </p:blipFill>
        <p:spPr>
          <a:xfrm>
            <a:off x="-1219200" y="1371601"/>
            <a:ext cx="11430000" cy="5486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Luyện tập</a:t>
            </a:r>
            <a:endParaRPr lang="en-US" dirty="0"/>
          </a:p>
        </p:txBody>
      </p:sp>
      <p:sp>
        <p:nvSpPr>
          <p:cNvPr id="3" name="Content Placeholder 2"/>
          <p:cNvSpPr>
            <a:spLocks noGrp="1"/>
          </p:cNvSpPr>
          <p:nvPr>
            <p:ph idx="1"/>
          </p:nvPr>
        </p:nvSpPr>
        <p:spPr/>
        <p:txBody>
          <a:bodyPr>
            <a:normAutofit lnSpcReduction="10000"/>
          </a:bodyPr>
          <a:lstStyle/>
          <a:p>
            <a:pPr algn="just"/>
            <a:r>
              <a:rPr lang="vi-VN" b="1" dirty="0">
                <a:solidFill>
                  <a:srgbClr val="FF0000"/>
                </a:solidFill>
              </a:rPr>
              <a:t>Câu hỏi </a:t>
            </a:r>
            <a:r>
              <a:rPr lang="en-US" b="1" dirty="0">
                <a:solidFill>
                  <a:srgbClr val="FF0000"/>
                </a:solidFill>
              </a:rPr>
              <a:t>1</a:t>
            </a:r>
            <a:r>
              <a:rPr lang="vi-VN" b="1" dirty="0">
                <a:solidFill>
                  <a:srgbClr val="FF0000"/>
                </a:solidFill>
              </a:rPr>
              <a:t>: Em tán thành hay không tán thành với những ý kiến dưới đây? Vì sao?</a:t>
            </a:r>
            <a:endParaRPr lang="en-US" dirty="0">
              <a:solidFill>
                <a:srgbClr val="FF0000"/>
              </a:solidFill>
            </a:endParaRPr>
          </a:p>
          <a:p>
            <a:pPr algn="just"/>
            <a:r>
              <a:rPr lang="vi-VN" dirty="0"/>
              <a:t>a. Lập kế hoạch chi tiêu chủ yếu để thực hiện mục tiêu tiết kiệm.</a:t>
            </a:r>
            <a:endParaRPr lang="en-US" dirty="0"/>
          </a:p>
          <a:p>
            <a:pPr algn="just"/>
            <a:r>
              <a:rPr lang="vi-VN" dirty="0"/>
              <a:t>b. Đảm bảo các khoản chi thiết yếu là nội dung quan trọng trong kế hoạch chi tiêu.</a:t>
            </a:r>
            <a:endParaRPr lang="en-US" dirty="0"/>
          </a:p>
          <a:p>
            <a:pPr algn="just"/>
            <a:r>
              <a:rPr lang="vi-VN" dirty="0"/>
              <a:t>c. Chỉ những người có thói quen chi tiêu tùy tiện mới cần lập kế hoạch chi tiêu.</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solidFill>
                  <a:srgbClr val="FF0000"/>
                </a:solidFill>
              </a:rPr>
              <a:t>Em đồng tình hay không đồng tình với ý kiến nào dưới đây? Vì sao?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endParaRPr lang="en-US" dirty="0"/>
          </a:p>
          <a:p>
            <a:pPr algn="just"/>
            <a:r>
              <a:rPr lang="vi-VN" dirty="0"/>
              <a:t>A. Lập kế hoạch chi tiêu giúp chúng ta tránh được các khoản chi tiêu không hợp lí.</a:t>
            </a:r>
            <a:endParaRPr lang="en-US" dirty="0"/>
          </a:p>
          <a:p>
            <a:pPr algn="just"/>
            <a:r>
              <a:rPr lang="vi-VN" dirty="0"/>
              <a:t>B. Khi có ai đó rơi vào nợ nần, nếu biết lập kế hoạch chi tiêu và cân đối thu chi hợp lí thì có thể thoát khỏi tình trạng đó.</a:t>
            </a:r>
            <a:endParaRPr lang="en-US" dirty="0"/>
          </a:p>
          <a:p>
            <a:pPr algn="just"/>
            <a:r>
              <a:rPr lang="vi-VN" dirty="0"/>
              <a:t>C. Lập kế hoạch chi tiêu làm cho việc sử dụng tiền không được thoải mái.</a:t>
            </a:r>
            <a:endParaRPr lang="en-US" dirty="0"/>
          </a:p>
          <a:p>
            <a:pPr algn="just"/>
            <a:r>
              <a:rPr lang="vi-VN" dirty="0"/>
              <a:t>D. Lập kế hoạch chi tiêu giúp chúng ta có thể chủ động trong những hoàn cảnh bất ngờ phát sinh.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Vận Dụng</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Bạn hãy chia sẻ với các bạn các công cụ chi tiêu hợp lí trên ứng dụng điện thoại....</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Các ứng dụng trên điện thoại giúp chi tiêu hợp lí:</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1. Money Lover</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2. Sổ Thu Chi MISA</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3. Fast Budget – Expense Manager</a:t>
            </a: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Bài tập dự án</a:t>
            </a:r>
            <a:endParaRPr lang="en-US" dirty="0"/>
          </a:p>
        </p:txBody>
      </p:sp>
      <p:sp>
        <p:nvSpPr>
          <p:cNvPr id="3" name="Content Placeholder 2"/>
          <p:cNvSpPr>
            <a:spLocks noGrp="1"/>
          </p:cNvSpPr>
          <p:nvPr>
            <p:ph idx="1"/>
          </p:nvPr>
        </p:nvSpPr>
        <p:spPr/>
        <p:txBody>
          <a:bodyPr/>
          <a:lstStyle/>
          <a:p>
            <a:pPr algn="just"/>
            <a:r>
              <a:rPr lang="vi-VN" sz="3600" dirty="0">
                <a:latin typeface="Times New Roman" panose="02020603050405020304" pitchFamily="18" charset="0"/>
                <a:cs typeface="Times New Roman" panose="02020603050405020304" pitchFamily="18" charset="0"/>
              </a:rPr>
              <a:t>Gia đình mỗi tuần cho em 50000 đồng tiền tiêu vặt. Em sẽ chi tiêu cho những khoản nào? Theo em, làm thế nào để chi tiêu số tiền đó hiệu quả?</a:t>
            </a:r>
            <a:endParaRPr lang="en-US" sz="3600" dirty="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3">
                                            <p:txEl>
                                              <p:pRg st="2" end="2"/>
                                            </p:txEl>
                                          </p:spTgt>
                                        </p:tgtEl>
                                      </p:cBhvr>
                                    </p:animEffect>
                                    <p:set>
                                      <p:cBhvr>
                                        <p:cTn id="2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3">
                                            <p:txEl>
                                              <p:pRg st="3" end="3"/>
                                            </p:txEl>
                                          </p:spTgt>
                                        </p:tgtEl>
                                      </p:cBhvr>
                                    </p:animEffect>
                                    <p:set>
                                      <p:cBhvr>
                                        <p:cTn id="3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15" y="1282"/>
            <a:ext cx="9143985"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0" y="91405"/>
            <a:ext cx="8021781"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295400" y="152400"/>
            <a:ext cx="6858000" cy="1754326"/>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kumimoji="1" lang="en-US" altLang="zh-CN" sz="5400" b="1">
                <a:solidFill>
                  <a:srgbClr val="7030A0"/>
                </a:solidFill>
                <a:latin typeface="Times New Roman" panose="02020603050405020304" pitchFamily="18" charset="0"/>
                <a:ea typeface="inpin heiti" charset="-122"/>
                <a:cs typeface="Times New Roman" panose="02020603050405020304" pitchFamily="18" charset="0"/>
              </a:rPr>
              <a:t>Trò </a:t>
            </a:r>
            <a:r>
              <a:rPr kumimoji="1" lang="en-US" altLang="zh-CN" sz="5400" b="1" smtClean="0">
                <a:solidFill>
                  <a:srgbClr val="7030A0"/>
                </a:solidFill>
                <a:latin typeface="Times New Roman" panose="02020603050405020304" pitchFamily="18" charset="0"/>
                <a:ea typeface="inpin heiti" charset="-122"/>
                <a:cs typeface="Times New Roman" panose="02020603050405020304" pitchFamily="18" charset="0"/>
              </a:rPr>
              <a:t>chơi </a:t>
            </a:r>
            <a:endParaRPr kumimoji="1" lang="en-US" altLang="zh-CN" sz="5400" b="1" dirty="0" smtClean="0">
              <a:solidFill>
                <a:srgbClr val="7030A0"/>
              </a:solidFill>
              <a:latin typeface="Times New Roman" panose="02020603050405020304" pitchFamily="18" charset="0"/>
              <a:ea typeface="inpin heiti" charset="-122"/>
              <a:cs typeface="Times New Roman" panose="02020603050405020304" pitchFamily="18" charset="0"/>
            </a:endParaRPr>
          </a:p>
          <a:p>
            <a:r>
              <a:rPr kumimoji="1" lang="en-US" altLang="zh-CN" sz="5400" b="1" dirty="0" smtClean="0">
                <a:solidFill>
                  <a:srgbClr val="7030A0"/>
                </a:solidFill>
                <a:latin typeface="Times New Roman" panose="02020603050405020304" pitchFamily="18" charset="0"/>
                <a:ea typeface="inpin heiti" charset="-122"/>
                <a:cs typeface="Times New Roman" panose="02020603050405020304" pitchFamily="18" charset="0"/>
              </a:rPr>
              <a:t>Người nội trợ tài năng</a:t>
            </a:r>
            <a:endParaRPr kumimoji="1" lang="zh-CN" altLang="en-US" sz="5400" b="1" dirty="0">
              <a:solidFill>
                <a:srgbClr val="7030A0"/>
              </a:solidFill>
              <a:latin typeface="Times New Roman" panose="02020603050405020304" pitchFamily="18" charset="0"/>
              <a:ea typeface="inpin heiti" charset="-122"/>
              <a:cs typeface="Times New Roman" panose="02020603050405020304" pitchFamily="18" charset="0"/>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21633" y="78529"/>
            <a:ext cx="1406765" cy="2581516"/>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0" y="2590801"/>
            <a:ext cx="8839200" cy="39703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2800" dirty="0"/>
              <a:t>- GV phổ biến cách chơi và luật chơi: Chia lớp thành 4 nhóm. </a:t>
            </a:r>
            <a:endParaRPr lang="en-US" sz="2800" dirty="0"/>
          </a:p>
          <a:p>
            <a:r>
              <a:rPr lang="en-US" sz="2800" dirty="0"/>
              <a:t>- Gv yêu cầu các nhóm lên danh sách thực đơn đi chợ và nấu ăn tối cho 1 gia đình 5 người . </a:t>
            </a:r>
            <a:r>
              <a:rPr lang="vi-VN" sz="2800" dirty="0"/>
              <a:t>Mỗi </a:t>
            </a:r>
            <a:r>
              <a:rPr lang="en-US" sz="2800" dirty="0"/>
              <a:t>nhóm</a:t>
            </a:r>
            <a:r>
              <a:rPr lang="vi-VN" sz="2800" dirty="0"/>
              <a:t> học sinh sẽ được phát cho một số tiền </a:t>
            </a:r>
            <a:r>
              <a:rPr lang="en-US" sz="2800" dirty="0"/>
              <a:t>350.000đ</a:t>
            </a:r>
            <a:r>
              <a:rPr lang="vi-VN" sz="2800" dirty="0"/>
              <a:t>. Trong vai trò một người đi mua sắm, HS sẽ tự mua cho mình những món đồ ưng ý. Nhóm nào mua được nhiều đồ và có số tiền còn dư nhiều nhất sẽ giành chiến thắng.</a:t>
            </a:r>
            <a:endParaRPr lang="en-US" sz="2800" dirty="0"/>
          </a:p>
          <a:p>
            <a:pPr lvl="0" fontAlgn="base">
              <a:buFont typeface="Arial" pitchFamily="34" charset="0"/>
              <a:buChar char="•"/>
            </a:pPr>
            <a:endParaRPr lang="en-US" sz="28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6502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9144000" cy="6553200"/>
          </a:xfrm>
          <a:prstGeom prst="rect">
            <a:avLst/>
          </a:prstGeom>
        </p:spPr>
      </p:pic>
      <p:sp>
        <p:nvSpPr>
          <p:cNvPr id="2" name="Title 1"/>
          <p:cNvSpPr>
            <a:spLocks noGrp="1"/>
          </p:cNvSpPr>
          <p:nvPr>
            <p:ph type="title"/>
          </p:nvPr>
        </p:nvSpPr>
        <p:spPr/>
        <p:txBody>
          <a:bodyPr/>
          <a:lstStyle/>
          <a:p>
            <a:endParaRPr lang="en-US" dirty="0"/>
          </a:p>
        </p:txBody>
      </p:sp>
      <p:sp>
        <p:nvSpPr>
          <p:cNvPr id="4" name="Cloud 3"/>
          <p:cNvSpPr/>
          <p:nvPr/>
        </p:nvSpPr>
        <p:spPr>
          <a:xfrm>
            <a:off x="2514600" y="3200400"/>
            <a:ext cx="4724400" cy="11430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Siêu thị </a:t>
            </a:r>
          </a:p>
          <a:p>
            <a:pPr algn="ctr"/>
            <a:r>
              <a:rPr lang="en-US" sz="3200" dirty="0" smtClean="0"/>
              <a:t>Gia Hưng</a:t>
            </a:r>
            <a:endParaRPr lang="en-US" sz="3200" dirty="0"/>
          </a:p>
        </p:txBody>
      </p:sp>
      <p:sp>
        <p:nvSpPr>
          <p:cNvPr id="5" name="Rectangle 4"/>
          <p:cNvSpPr/>
          <p:nvPr/>
        </p:nvSpPr>
        <p:spPr>
          <a:xfrm>
            <a:off x="2667000" y="4953000"/>
            <a:ext cx="45720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smtClean="0">
                <a:solidFill>
                  <a:srgbClr val="FF0000"/>
                </a:solidFill>
              </a:rPr>
              <a:t>Chuyên cung cấp đồ ăn “sạch” cho các bạn</a:t>
            </a:r>
            <a:endParaRPr lang="en-US" sz="32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600200"/>
          <a:ext cx="8229600" cy="5129163"/>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87213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68034">
                <a:tc>
                  <a:txBody>
                    <a:bodyPr/>
                    <a:lstStyle/>
                    <a:p>
                      <a:pPr algn="ctr"/>
                      <a:r>
                        <a:rPr lang="en-US" sz="2400" b="1" dirty="0" smtClean="0"/>
                        <a:t>100.000đ/1kg</a:t>
                      </a:r>
                      <a:endParaRPr lang="en-US" sz="2400" b="1" dirty="0"/>
                    </a:p>
                  </a:txBody>
                  <a:tcPr/>
                </a:tc>
                <a:tc>
                  <a:txBody>
                    <a:bodyPr/>
                    <a:lstStyle/>
                    <a:p>
                      <a:pPr algn="ctr"/>
                      <a:r>
                        <a:rPr lang="en-US" sz="2400" b="1" dirty="0" smtClean="0"/>
                        <a:t>120.000đ/1kg</a:t>
                      </a:r>
                      <a:endParaRPr lang="en-US" sz="2400" b="1" dirty="0"/>
                    </a:p>
                  </a:txBody>
                  <a:tcPr/>
                </a:tc>
                <a:tc>
                  <a:txBody>
                    <a:bodyPr/>
                    <a:lstStyle/>
                    <a:p>
                      <a:pPr algn="ctr"/>
                      <a:r>
                        <a:rPr lang="en-US" sz="2400" b="1" dirty="0" smtClean="0"/>
                        <a:t>80.000đ/kg</a:t>
                      </a:r>
                      <a:endParaRPr lang="en-US" sz="2400" b="1" dirty="0"/>
                    </a:p>
                  </a:txBody>
                  <a:tcPr/>
                </a:tc>
                <a:tc>
                  <a:txBody>
                    <a:bodyPr/>
                    <a:lstStyle/>
                    <a:p>
                      <a:pPr algn="ctr"/>
                      <a:r>
                        <a:rPr lang="en-US" sz="2400" b="1" dirty="0" smtClean="0"/>
                        <a:t>230.000đ/kg</a:t>
                      </a:r>
                      <a:endParaRPr lang="en-US" sz="2400" b="1" dirty="0"/>
                    </a:p>
                  </a:txBody>
                  <a:tcPr/>
                </a:tc>
                <a:tc>
                  <a:txBody>
                    <a:bodyPr/>
                    <a:lstStyle/>
                    <a:p>
                      <a:pPr algn="ctr"/>
                      <a:r>
                        <a:rPr lang="en-US" sz="2400" b="1" dirty="0" smtClean="0"/>
                        <a:t>95.000đ/kg</a:t>
                      </a:r>
                      <a:endParaRPr lang="en-US" sz="2400" b="1" dirty="0"/>
                    </a:p>
                  </a:txBody>
                  <a:tcPr/>
                </a:tc>
                <a:extLst>
                  <a:ext uri="{0D108BD9-81ED-4DB2-BD59-A6C34878D82A}">
                    <a16:rowId xmlns:a16="http://schemas.microsoft.com/office/drawing/2014/main" val="10001"/>
                  </a:ext>
                </a:extLst>
              </a:tr>
              <a:tr h="19270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507037">
                <a:tc>
                  <a:txBody>
                    <a:bodyPr/>
                    <a:lstStyle/>
                    <a:p>
                      <a:pPr algn="ctr"/>
                      <a:r>
                        <a:rPr lang="en-US" sz="2400" b="1" dirty="0" smtClean="0"/>
                        <a:t>5.000đ/</a:t>
                      </a:r>
                      <a:r>
                        <a:rPr lang="en-US" sz="2400" b="1" baseline="0" dirty="0" smtClean="0"/>
                        <a:t> bó</a:t>
                      </a:r>
                      <a:endParaRPr lang="en-US" sz="2400" b="1" dirty="0"/>
                    </a:p>
                  </a:txBody>
                  <a:tcPr/>
                </a:tc>
                <a:tc>
                  <a:txBody>
                    <a:bodyPr/>
                    <a:lstStyle/>
                    <a:p>
                      <a:pPr algn="ctr"/>
                      <a:r>
                        <a:rPr lang="en-US" sz="2400" b="1" dirty="0" smtClean="0"/>
                        <a:t>8.000đ/bó</a:t>
                      </a:r>
                      <a:endParaRPr lang="en-US" sz="2400" b="1" dirty="0"/>
                    </a:p>
                  </a:txBody>
                  <a:tcPr/>
                </a:tc>
                <a:tc>
                  <a:txBody>
                    <a:bodyPr/>
                    <a:lstStyle/>
                    <a:p>
                      <a:pPr algn="ctr"/>
                      <a:r>
                        <a:rPr lang="en-US" sz="2400" b="1" dirty="0" smtClean="0"/>
                        <a:t>25.000đ/kg</a:t>
                      </a:r>
                      <a:endParaRPr lang="en-US" sz="2400" b="1" dirty="0"/>
                    </a:p>
                  </a:txBody>
                  <a:tcPr/>
                </a:tc>
                <a:tc>
                  <a:txBody>
                    <a:bodyPr/>
                    <a:lstStyle/>
                    <a:p>
                      <a:pPr algn="ctr"/>
                      <a:r>
                        <a:rPr lang="en-US" sz="2400" b="1" dirty="0" smtClean="0"/>
                        <a:t>12.000đ/kg</a:t>
                      </a:r>
                      <a:endParaRPr lang="en-US" sz="2400" b="1" dirty="0"/>
                    </a:p>
                  </a:txBody>
                  <a:tcPr/>
                </a:tc>
                <a:tc>
                  <a:txBody>
                    <a:bodyPr/>
                    <a:lstStyle/>
                    <a:p>
                      <a:pPr algn="ctr"/>
                      <a:r>
                        <a:rPr lang="en-US" sz="2400" b="1" dirty="0" smtClean="0"/>
                        <a:t>18.000đ/kg</a:t>
                      </a:r>
                      <a:endParaRPr lang="en-US" sz="2400" b="1" dirty="0"/>
                    </a:p>
                  </a:txBody>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2"/>
          <a:stretch>
            <a:fillRect/>
          </a:stretch>
        </p:blipFill>
        <p:spPr>
          <a:xfrm>
            <a:off x="228600" y="-304800"/>
            <a:ext cx="8534400" cy="2426837"/>
          </a:xfrm>
          <a:prstGeom prst="rect">
            <a:avLst/>
          </a:prstGeom>
        </p:spPr>
      </p:pic>
      <p:pic>
        <p:nvPicPr>
          <p:cNvPr id="7" name="Picture 6" descr="e2aadadd8fa4cdd002c41794fc004fc1.jpg"/>
          <p:cNvPicPr>
            <a:picLocks noChangeAspect="1"/>
          </p:cNvPicPr>
          <p:nvPr/>
        </p:nvPicPr>
        <p:blipFill>
          <a:blip r:embed="rId3" cstate="print"/>
          <a:stretch>
            <a:fillRect/>
          </a:stretch>
        </p:blipFill>
        <p:spPr>
          <a:xfrm>
            <a:off x="457200" y="1524000"/>
            <a:ext cx="1676400" cy="1905000"/>
          </a:xfrm>
          <a:prstGeom prst="rect">
            <a:avLst/>
          </a:prstGeom>
        </p:spPr>
      </p:pic>
      <p:pic>
        <p:nvPicPr>
          <p:cNvPr id="8" name="Picture 7" descr="tải xuống (10).jpg"/>
          <p:cNvPicPr>
            <a:picLocks noChangeAspect="1"/>
          </p:cNvPicPr>
          <p:nvPr/>
        </p:nvPicPr>
        <p:blipFill>
          <a:blip r:embed="rId4"/>
          <a:stretch>
            <a:fillRect/>
          </a:stretch>
        </p:blipFill>
        <p:spPr>
          <a:xfrm>
            <a:off x="2133601" y="1600200"/>
            <a:ext cx="1600200" cy="1828800"/>
          </a:xfrm>
          <a:prstGeom prst="rect">
            <a:avLst/>
          </a:prstGeom>
        </p:spPr>
      </p:pic>
      <p:pic>
        <p:nvPicPr>
          <p:cNvPr id="9" name="Picture 8" descr="tải xuống (12).jpg"/>
          <p:cNvPicPr>
            <a:picLocks noChangeAspect="1"/>
          </p:cNvPicPr>
          <p:nvPr/>
        </p:nvPicPr>
        <p:blipFill>
          <a:blip r:embed="rId5"/>
          <a:stretch>
            <a:fillRect/>
          </a:stretch>
        </p:blipFill>
        <p:spPr>
          <a:xfrm>
            <a:off x="3733800" y="1600201"/>
            <a:ext cx="1676399" cy="1828800"/>
          </a:xfrm>
          <a:prstGeom prst="rect">
            <a:avLst/>
          </a:prstGeom>
        </p:spPr>
      </p:pic>
      <p:pic>
        <p:nvPicPr>
          <p:cNvPr id="10" name="Picture 9" descr="tải xuống (11).jpg"/>
          <p:cNvPicPr>
            <a:picLocks noChangeAspect="1"/>
          </p:cNvPicPr>
          <p:nvPr/>
        </p:nvPicPr>
        <p:blipFill>
          <a:blip r:embed="rId6"/>
          <a:stretch>
            <a:fillRect/>
          </a:stretch>
        </p:blipFill>
        <p:spPr>
          <a:xfrm>
            <a:off x="5410199" y="1600200"/>
            <a:ext cx="1600201" cy="1828800"/>
          </a:xfrm>
          <a:prstGeom prst="rect">
            <a:avLst/>
          </a:prstGeom>
        </p:spPr>
      </p:pic>
      <p:pic>
        <p:nvPicPr>
          <p:cNvPr id="11" name="Picture 10" descr="thit-ca-nganh-song-tuoi-song.png"/>
          <p:cNvPicPr>
            <a:picLocks noChangeAspect="1"/>
          </p:cNvPicPr>
          <p:nvPr/>
        </p:nvPicPr>
        <p:blipFill>
          <a:blip r:embed="rId7" cstate="print"/>
          <a:stretch>
            <a:fillRect/>
          </a:stretch>
        </p:blipFill>
        <p:spPr>
          <a:xfrm>
            <a:off x="7010400" y="1600200"/>
            <a:ext cx="1676400" cy="1905000"/>
          </a:xfrm>
          <a:prstGeom prst="rect">
            <a:avLst/>
          </a:prstGeom>
        </p:spPr>
      </p:pic>
      <p:pic>
        <p:nvPicPr>
          <p:cNvPr id="12" name="Picture 11" descr="images.jpg"/>
          <p:cNvPicPr>
            <a:picLocks noChangeAspect="1"/>
          </p:cNvPicPr>
          <p:nvPr/>
        </p:nvPicPr>
        <p:blipFill>
          <a:blip r:embed="rId8"/>
          <a:stretch>
            <a:fillRect/>
          </a:stretch>
        </p:blipFill>
        <p:spPr>
          <a:xfrm>
            <a:off x="457201" y="3886200"/>
            <a:ext cx="1676399" cy="1981200"/>
          </a:xfrm>
          <a:prstGeom prst="rect">
            <a:avLst/>
          </a:prstGeom>
        </p:spPr>
      </p:pic>
      <p:pic>
        <p:nvPicPr>
          <p:cNvPr id="13" name="Picture 12" descr="cai03.jpg"/>
          <p:cNvPicPr>
            <a:picLocks noChangeAspect="1"/>
          </p:cNvPicPr>
          <p:nvPr/>
        </p:nvPicPr>
        <p:blipFill>
          <a:blip r:embed="rId9" cstate="print"/>
          <a:stretch>
            <a:fillRect/>
          </a:stretch>
        </p:blipFill>
        <p:spPr>
          <a:xfrm>
            <a:off x="2133600" y="3886200"/>
            <a:ext cx="1600200" cy="1905000"/>
          </a:xfrm>
          <a:prstGeom prst="rect">
            <a:avLst/>
          </a:prstGeom>
        </p:spPr>
      </p:pic>
      <p:pic>
        <p:nvPicPr>
          <p:cNvPr id="14" name="Picture 13" descr="images (1).jpg"/>
          <p:cNvPicPr>
            <a:picLocks noChangeAspect="1"/>
          </p:cNvPicPr>
          <p:nvPr/>
        </p:nvPicPr>
        <p:blipFill>
          <a:blip r:embed="rId10"/>
          <a:stretch>
            <a:fillRect/>
          </a:stretch>
        </p:blipFill>
        <p:spPr>
          <a:xfrm>
            <a:off x="3809999" y="3962400"/>
            <a:ext cx="1524001" cy="1819275"/>
          </a:xfrm>
          <a:prstGeom prst="rect">
            <a:avLst/>
          </a:prstGeom>
        </p:spPr>
      </p:pic>
      <p:pic>
        <p:nvPicPr>
          <p:cNvPr id="15" name="Picture 14" descr="tải xuống (14).jpg"/>
          <p:cNvPicPr>
            <a:picLocks noChangeAspect="1"/>
          </p:cNvPicPr>
          <p:nvPr/>
        </p:nvPicPr>
        <p:blipFill>
          <a:blip r:embed="rId11"/>
          <a:stretch>
            <a:fillRect/>
          </a:stretch>
        </p:blipFill>
        <p:spPr>
          <a:xfrm>
            <a:off x="5410200" y="3962400"/>
            <a:ext cx="1524001" cy="1838325"/>
          </a:xfrm>
          <a:prstGeom prst="rect">
            <a:avLst/>
          </a:prstGeom>
        </p:spPr>
      </p:pic>
      <p:pic>
        <p:nvPicPr>
          <p:cNvPr id="16" name="Picture 15" descr="tải xuống (15).jpg"/>
          <p:cNvPicPr>
            <a:picLocks noChangeAspect="1"/>
          </p:cNvPicPr>
          <p:nvPr/>
        </p:nvPicPr>
        <p:blipFill>
          <a:blip r:embed="rId12"/>
          <a:stretch>
            <a:fillRect/>
          </a:stretch>
        </p:blipFill>
        <p:spPr>
          <a:xfrm>
            <a:off x="7010400" y="3962400"/>
            <a:ext cx="1600200" cy="1800225"/>
          </a:xfrm>
          <a:prstGeom prst="rect">
            <a:avLst/>
          </a:prstGeom>
        </p:spPr>
      </p:pic>
      <p:sp>
        <p:nvSpPr>
          <p:cNvPr id="17" name="Rectangle 16"/>
          <p:cNvSpPr/>
          <p:nvPr/>
        </p:nvSpPr>
        <p:spPr>
          <a:xfrm>
            <a:off x="2209800" y="838200"/>
            <a:ext cx="44958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t>Bảng giá</a:t>
            </a:r>
            <a:endParaRPr lang="en-US" sz="4400" dirty="0"/>
          </a:p>
        </p:txBody>
      </p:sp>
      <p:sp>
        <p:nvSpPr>
          <p:cNvPr id="18" name="Rectangle 17"/>
          <p:cNvSpPr/>
          <p:nvPr/>
        </p:nvSpPr>
        <p:spPr>
          <a:xfrm>
            <a:off x="3810000" y="990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a:t/>
            </a:r>
            <a:br>
              <a:rPr lang="en-US" sz="2800" b="1" dirty="0"/>
            </a:br>
            <a:r>
              <a:rPr lang="vi-VN" sz="2800" b="1" dirty="0" smtClean="0"/>
              <a:t>Hãy </a:t>
            </a:r>
            <a:r>
              <a:rPr lang="vi-VN" sz="2800" b="1" dirty="0"/>
              <a:t>chia sẻ suy nghĩ của em về việc chi tiêu có kế hoạch và chi tiêu không có kế </a:t>
            </a:r>
            <a:r>
              <a:rPr lang="vi-VN" sz="2800" b="1" dirty="0" smtClean="0"/>
              <a:t>hoạch</a:t>
            </a:r>
            <a:r>
              <a:rPr lang="en-US" sz="2800" b="1" dirty="0" smtClean="0"/>
              <a:t>?</a:t>
            </a:r>
            <a:r>
              <a:rPr lang="en-US" sz="2800" dirty="0"/>
              <a:t/>
            </a:r>
            <a:br>
              <a:rPr lang="en-US" sz="2800" dirty="0"/>
            </a:br>
            <a:r>
              <a:rPr lang="en-US" sz="2800" b="1" i="1" dirty="0"/>
              <a:t> </a:t>
            </a:r>
            <a:r>
              <a:rPr lang="en-US" sz="2800" dirty="0"/>
              <a:t/>
            </a:r>
            <a:br>
              <a:rPr lang="en-US" sz="2800" dirty="0"/>
            </a:br>
            <a:endParaRPr lang="en-US" sz="2800" dirty="0"/>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1133">
            <a:off x="7775750" y="732585"/>
            <a:ext cx="1795598" cy="1933717"/>
          </a:xfrm>
          <a:prstGeom prst="rect">
            <a:avLst/>
          </a:prstGeom>
        </p:spPr>
      </p:pic>
      <p:graphicFrame>
        <p:nvGraphicFramePr>
          <p:cNvPr id="9" name="Content Placeholder 8"/>
          <p:cNvGraphicFramePr>
            <a:graphicFrameLocks noGrp="1"/>
          </p:cNvGraphicFramePr>
          <p:nvPr>
            <p:ph idx="1"/>
          </p:nvPr>
        </p:nvGraphicFramePr>
        <p:xfrm>
          <a:off x="1447800" y="1676400"/>
          <a:ext cx="7315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组合 452">
            <a:extLst>
              <a:ext uri="{FF2B5EF4-FFF2-40B4-BE49-F238E27FC236}">
                <a16:creationId xmlns:a16="http://schemas.microsoft.com/office/drawing/2014/main" id="{AD5D3D59-1A45-4C00-8B3D-8EE88C7AE176}"/>
              </a:ext>
            </a:extLst>
          </p:cNvPr>
          <p:cNvGrpSpPr/>
          <p:nvPr/>
        </p:nvGrpSpPr>
        <p:grpSpPr>
          <a:xfrm>
            <a:off x="0" y="2667000"/>
            <a:ext cx="2254016" cy="3217518"/>
            <a:chOff x="4427538" y="954088"/>
            <a:chExt cx="3333750" cy="3729038"/>
          </a:xfrm>
        </p:grpSpPr>
        <p:sp>
          <p:nvSpPr>
            <p:cNvPr id="1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209800" y="1987015"/>
            <a:ext cx="6561222"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1. Sự cần thiết phải lập kế hoạch chi tiêu</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 (12).png"/>
          <p:cNvPicPr>
            <a:picLocks noGrp="1" noChangeAspect="1"/>
          </p:cNvPicPr>
          <p:nvPr>
            <p:ph idx="1"/>
          </p:nvPr>
        </p:nvPicPr>
        <p:blipFill>
          <a:blip r:embed="rId2" cstate="print"/>
          <a:stretch>
            <a:fillRect/>
          </a:stretch>
        </p:blipFill>
        <p:spPr>
          <a:xfrm>
            <a:off x="457200" y="381000"/>
            <a:ext cx="8305800" cy="62484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1200</Words>
  <Application>Microsoft Office PowerPoint</Application>
  <PresentationFormat>On-screen Show (4:3)</PresentationFormat>
  <Paragraphs>100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SimSun</vt:lpstr>
      <vt:lpstr>#9Slide05 Brannboll Ny</vt:lpstr>
      <vt:lpstr>Arial</vt:lpstr>
      <vt:lpstr>Calibri</vt:lpstr>
      <vt:lpstr>DengXian</vt:lpstr>
      <vt:lpstr>inpin heiti</vt:lpstr>
      <vt:lpstr>Times New Roman</vt:lpstr>
      <vt:lpstr>Verdana</vt:lpstr>
      <vt:lpstr>Office Theme</vt:lpstr>
      <vt:lpstr>PowerPoint Presentation</vt:lpstr>
      <vt:lpstr>        Phiếu học tập số 1:</vt:lpstr>
      <vt:lpstr>        Phiếu học tập :</vt:lpstr>
      <vt:lpstr>PowerPoint Presentation</vt:lpstr>
      <vt:lpstr>PowerPoint Presentation</vt:lpstr>
      <vt:lpstr>PowerPoint Presentation</vt:lpstr>
      <vt:lpstr>  Hãy chia sẻ suy nghĩ của em về việc chi tiêu có kế hoạch và chi tiêu không có kế hoạch?   </vt:lpstr>
      <vt:lpstr>PowerPoint Presentation</vt:lpstr>
      <vt:lpstr>PowerPoint Presentation</vt:lpstr>
      <vt:lpstr>PowerPoint Presentation</vt:lpstr>
      <vt:lpstr>  Em hãy quan sát mỗi hình ảnh và cho biết bạn học sinh nào chi tiêu không có kế hoạch. Theo em, chi tiêu có kế hoạch sẽ mang lại lợi ích gì cho các bạn học sinh đó? </vt:lpstr>
      <vt:lpstr>PowerPoint Presentation</vt:lpstr>
      <vt:lpstr>PowerPoint Presentation</vt:lpstr>
      <vt:lpstr>        Phiếu học tập :</vt:lpstr>
      <vt:lpstr>Phiếu học tập</vt:lpstr>
      <vt:lpstr>PowerPoint Presentation</vt:lpstr>
      <vt:lpstr>PowerPoint Presentation</vt:lpstr>
      <vt:lpstr>PowerPoint Presentation</vt:lpstr>
      <vt:lpstr>PowerPoint Presentation</vt:lpstr>
      <vt:lpstr> c. Em hãy nêu lí do cần lập kế hoạch chi tiêu rồi rút ra bài học. </vt:lpstr>
      <vt:lpstr>Bài học</vt:lpstr>
      <vt:lpstr>Luyện tập</vt:lpstr>
      <vt:lpstr>Em đồng tình hay không đồng tình với ý kiến nào dưới đây? Vì sao?</vt:lpstr>
      <vt:lpstr>Vận Dụng</vt:lpstr>
      <vt:lpstr>Bài tập dự 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 One</dc:creator>
  <cp:lastModifiedBy>STD</cp:lastModifiedBy>
  <cp:revision>25</cp:revision>
  <dcterms:created xsi:type="dcterms:W3CDTF">2023-08-22T08:43:51Z</dcterms:created>
  <dcterms:modified xsi:type="dcterms:W3CDTF">2026-02-06T15:05:06Z</dcterms:modified>
</cp:coreProperties>
</file>