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875" r:id="rId3"/>
    <p:sldMasterId id="2147483889" r:id="rId4"/>
    <p:sldMasterId id="2147483901" r:id="rId5"/>
    <p:sldMasterId id="2147483913" r:id="rId6"/>
  </p:sldMasterIdLst>
  <p:notesMasterIdLst>
    <p:notesMasterId r:id="rId26"/>
  </p:notesMasterIdLst>
  <p:sldIdLst>
    <p:sldId id="333" r:id="rId7"/>
    <p:sldId id="335" r:id="rId8"/>
    <p:sldId id="267" r:id="rId9"/>
    <p:sldId id="303" r:id="rId10"/>
    <p:sldId id="342" r:id="rId11"/>
    <p:sldId id="325" r:id="rId12"/>
    <p:sldId id="326" r:id="rId13"/>
    <p:sldId id="338" r:id="rId14"/>
    <p:sldId id="331" r:id="rId15"/>
    <p:sldId id="339" r:id="rId16"/>
    <p:sldId id="340" r:id="rId17"/>
    <p:sldId id="341" r:id="rId18"/>
    <p:sldId id="289" r:id="rId19"/>
    <p:sldId id="290" r:id="rId20"/>
    <p:sldId id="293" r:id="rId21"/>
    <p:sldId id="294" r:id="rId22"/>
    <p:sldId id="292" r:id="rId23"/>
    <p:sldId id="295" r:id="rId24"/>
    <p:sldId id="32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91E58-D77D-4B38-8AE5-AC6357E03D5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57E62-DFBD-491C-B896-686C58BA3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94" indent="0" algn="ctr">
              <a:buNone/>
              <a:defRPr/>
            </a:lvl2pPr>
            <a:lvl3pPr marL="1219188" indent="0" algn="ctr">
              <a:buNone/>
              <a:defRPr/>
            </a:lvl3pPr>
            <a:lvl4pPr marL="1828782" indent="0" algn="ctr">
              <a:buNone/>
              <a:defRPr/>
            </a:lvl4pPr>
            <a:lvl5pPr marL="2438376" indent="0" algn="ctr">
              <a:buNone/>
              <a:defRPr/>
            </a:lvl5pPr>
            <a:lvl6pPr marL="3047970" indent="0" algn="ctr">
              <a:buNone/>
              <a:defRPr/>
            </a:lvl6pPr>
            <a:lvl7pPr marL="3657564" indent="0" algn="ctr">
              <a:buNone/>
              <a:defRPr/>
            </a:lvl7pPr>
            <a:lvl8pPr marL="4267157" indent="0" algn="ctr">
              <a:buNone/>
              <a:defRPr/>
            </a:lvl8pPr>
            <a:lvl9pPr marL="48767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973D-5C0C-4544-958D-41D736F63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0790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26C0-A033-4EBF-9A01-015CF677A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16644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9B0B1-81E2-4756-9F08-4AB8152F6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32405"/>
      </p:ext>
    </p:extLst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F6CB-DB6D-4580-AB94-2B81A05AF2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45056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1"/>
            <a:ext cx="9567135" cy="1793167"/>
          </a:xfrm>
          <a:effectLst/>
        </p:spPr>
        <p:txBody>
          <a:bodyPr>
            <a:noAutofit/>
          </a:bodyPr>
          <a:lstStyle>
            <a:lvl1pPr marL="853419" indent="-609585"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3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05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7"/>
          </a:xfrm>
          <a:effectLst/>
        </p:spPr>
        <p:txBody>
          <a:bodyPr anchor="b"/>
          <a:lstStyle>
            <a:lvl1pPr algn="r">
              <a:defRPr sz="6133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667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61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30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ctr" defTabSz="1219170" rtl="0" eaLnBrk="1" latinLnBrk="0" hangingPunct="1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7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72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B5C36-FEB8-4CBB-AD0E-56B152717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05443"/>
      </p:ext>
    </p:extLst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0"/>
            <a:ext cx="4848113" cy="1258493"/>
          </a:xfrm>
          <a:effectLst/>
        </p:spPr>
        <p:txBody>
          <a:bodyPr anchor="b">
            <a:noAutofit/>
          </a:bodyPr>
          <a:lstStyle>
            <a:lvl1pPr marL="304792" indent="-304792" algn="l">
              <a:defRPr sz="3733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1"/>
          </a:xfrm>
        </p:spPr>
        <p:txBody>
          <a:bodyPr anchor="ctr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0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243834" indent="-243834">
              <a:buFont typeface="Georgia" pitchFamily="18" charset="0"/>
              <a:buChar char="*"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6133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01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8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1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94" indent="0" algn="ctr">
              <a:buNone/>
              <a:defRPr/>
            </a:lvl2pPr>
            <a:lvl3pPr marL="1219188" indent="0" algn="ctr">
              <a:buNone/>
              <a:defRPr/>
            </a:lvl3pPr>
            <a:lvl4pPr marL="1828782" indent="0" algn="ctr">
              <a:buNone/>
              <a:defRPr/>
            </a:lvl4pPr>
            <a:lvl5pPr marL="2438376" indent="0" algn="ctr">
              <a:buNone/>
              <a:defRPr/>
            </a:lvl5pPr>
            <a:lvl6pPr marL="3047970" indent="0" algn="ctr">
              <a:buNone/>
              <a:defRPr/>
            </a:lvl6pPr>
            <a:lvl7pPr marL="3657564" indent="0" algn="ctr">
              <a:buNone/>
              <a:defRPr/>
            </a:lvl7pPr>
            <a:lvl8pPr marL="4267157" indent="0" algn="ctr">
              <a:buNone/>
              <a:defRPr/>
            </a:lvl8pPr>
            <a:lvl9pPr marL="48767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973D-5C0C-4544-958D-41D736F63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51424"/>
      </p:ext>
    </p:extLst>
  </p:cSld>
  <p:clrMapOvr>
    <a:masterClrMapping/>
  </p:clrMapOvr>
  <p:transition spd="slow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B5C36-FEB8-4CBB-AD0E-56B152717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8447"/>
      </p:ext>
    </p:extLst>
  </p:cSld>
  <p:clrMapOvr>
    <a:masterClrMapping/>
  </p:clrMapOvr>
  <p:transition spd="slow">
    <p:check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94" indent="0">
              <a:buNone/>
              <a:defRPr sz="2400"/>
            </a:lvl2pPr>
            <a:lvl3pPr marL="1219188" indent="0">
              <a:buNone/>
              <a:defRPr sz="2134"/>
            </a:lvl3pPr>
            <a:lvl4pPr marL="1828782" indent="0">
              <a:buNone/>
              <a:defRPr sz="1867"/>
            </a:lvl4pPr>
            <a:lvl5pPr marL="2438376" indent="0">
              <a:buNone/>
              <a:defRPr sz="1867"/>
            </a:lvl5pPr>
            <a:lvl6pPr marL="3047970" indent="0">
              <a:buNone/>
              <a:defRPr sz="1867"/>
            </a:lvl6pPr>
            <a:lvl7pPr marL="3657564" indent="0">
              <a:buNone/>
              <a:defRPr sz="1867"/>
            </a:lvl7pPr>
            <a:lvl8pPr marL="4267157" indent="0">
              <a:buNone/>
              <a:defRPr sz="1867"/>
            </a:lvl8pPr>
            <a:lvl9pPr marL="4876751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BF65-9C6E-4B5D-9EAC-1E234667F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56345"/>
      </p:ext>
    </p:extLst>
  </p:cSld>
  <p:clrMapOvr>
    <a:masterClrMapping/>
  </p:clrMapOvr>
  <p:transition spd="slow">
    <p:check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6796-810A-440A-8ADA-370EF6515D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80645"/>
      </p:ext>
    </p:extLst>
  </p:cSld>
  <p:clrMapOvr>
    <a:masterClrMapping/>
  </p:clrMapOvr>
  <p:transition spd="slow">
    <p:check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DD41-5F03-4DF4-8CEC-AA12A34495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15665"/>
      </p:ext>
    </p:extLst>
  </p:cSld>
  <p:clrMapOvr>
    <a:masterClrMapping/>
  </p:clrMapOvr>
  <p:transition spd="slow">
    <p:check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946A8-D507-46F6-A22C-DCC6800CA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5509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94" indent="0">
              <a:buNone/>
              <a:defRPr sz="2400"/>
            </a:lvl2pPr>
            <a:lvl3pPr marL="1219188" indent="0">
              <a:buNone/>
              <a:defRPr sz="2134"/>
            </a:lvl3pPr>
            <a:lvl4pPr marL="1828782" indent="0">
              <a:buNone/>
              <a:defRPr sz="1867"/>
            </a:lvl4pPr>
            <a:lvl5pPr marL="2438376" indent="0">
              <a:buNone/>
              <a:defRPr sz="1867"/>
            </a:lvl5pPr>
            <a:lvl6pPr marL="3047970" indent="0">
              <a:buNone/>
              <a:defRPr sz="1867"/>
            </a:lvl6pPr>
            <a:lvl7pPr marL="3657564" indent="0">
              <a:buNone/>
              <a:defRPr sz="1867"/>
            </a:lvl7pPr>
            <a:lvl8pPr marL="4267157" indent="0">
              <a:buNone/>
              <a:defRPr sz="1867"/>
            </a:lvl8pPr>
            <a:lvl9pPr marL="4876751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BF65-9C6E-4B5D-9EAC-1E234667F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7184"/>
      </p:ext>
    </p:extLst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C283-8C90-4330-A30B-8F99DE89C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39675"/>
      </p:ext>
    </p:extLst>
  </p:cSld>
  <p:clrMapOvr>
    <a:masterClrMapping/>
  </p:clrMapOvr>
  <p:transition spd="slow">
    <p:check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4519-076B-4CC3-BA63-CDE83EC02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39753"/>
      </p:ext>
    </p:extLst>
  </p:cSld>
  <p:clrMapOvr>
    <a:masterClrMapping/>
  </p:clrMapOvr>
  <p:transition spd="slow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94" indent="0">
              <a:buNone/>
              <a:defRPr sz="3733"/>
            </a:lvl2pPr>
            <a:lvl3pPr marL="1219188" indent="0">
              <a:buNone/>
              <a:defRPr sz="3200"/>
            </a:lvl3pPr>
            <a:lvl4pPr marL="1828782" indent="0">
              <a:buNone/>
              <a:defRPr sz="2666"/>
            </a:lvl4pPr>
            <a:lvl5pPr marL="2438376" indent="0">
              <a:buNone/>
              <a:defRPr sz="2666"/>
            </a:lvl5pPr>
            <a:lvl6pPr marL="3047970" indent="0">
              <a:buNone/>
              <a:defRPr sz="2666"/>
            </a:lvl6pPr>
            <a:lvl7pPr marL="3657564" indent="0">
              <a:buNone/>
              <a:defRPr sz="2666"/>
            </a:lvl7pPr>
            <a:lvl8pPr marL="4267157" indent="0">
              <a:buNone/>
              <a:defRPr sz="2666"/>
            </a:lvl8pPr>
            <a:lvl9pPr marL="4876751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954B-B713-4E23-A084-1BBDBD3F23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9810"/>
      </p:ext>
    </p:extLst>
  </p:cSld>
  <p:clrMapOvr>
    <a:masterClrMapping/>
  </p:clrMapOvr>
  <p:transition spd="slow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26C0-A033-4EBF-9A01-015CF677A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00938"/>
      </p:ext>
    </p:extLst>
  </p:cSld>
  <p:clrMapOvr>
    <a:masterClrMapping/>
  </p:clrMapOvr>
  <p:transition spd="slow">
    <p:check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9B0B1-81E2-4756-9F08-4AB8152F6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9892"/>
      </p:ext>
    </p:extLst>
  </p:cSld>
  <p:clrMapOvr>
    <a:masterClrMapping/>
  </p:clrMapOvr>
  <p:transition spd="slow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F6CB-DB6D-4580-AB94-2B81A05AF2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55238"/>
      </p:ext>
    </p:extLst>
  </p:cSld>
  <p:clrMapOvr>
    <a:masterClrMapping/>
  </p:clrMapOvr>
  <p:transition spd="slow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0" fontAlgn="base" hangingPunct="0"/>
            <a:endParaRPr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>
            <a:fillRect/>
          </a:stretch>
        </p:blipFill>
        <p:spPr>
          <a:xfrm>
            <a:off x="1093334" y="620334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3"/>
            <a:ext cx="4434000" cy="10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898111" y="928367"/>
            <a:ext cx="432433" cy="500140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2"/>
            <a:ext cx="44340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944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1"/>
            <a:ext cx="9567135" cy="1793167"/>
          </a:xfrm>
          <a:effectLst/>
        </p:spPr>
        <p:txBody>
          <a:bodyPr>
            <a:noAutofit/>
          </a:bodyPr>
          <a:lstStyle>
            <a:lvl1pPr marL="853419" indent="-609585"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94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1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7"/>
          </a:xfrm>
          <a:effectLst/>
        </p:spPr>
        <p:txBody>
          <a:bodyPr anchor="b"/>
          <a:lstStyle>
            <a:lvl1pPr algn="r">
              <a:defRPr sz="6133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667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9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6796-810A-440A-8ADA-370EF6515D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27680"/>
      </p:ext>
    </p:extLst>
  </p:cSld>
  <p:clrMapOvr>
    <a:masterClrMapping/>
  </p:clrMapOvr>
  <p:transition spd="slow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386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ctr" defTabSz="1219170" rtl="0" eaLnBrk="1" latinLnBrk="0" hangingPunct="1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3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97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66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0"/>
            <a:ext cx="4848113" cy="1258493"/>
          </a:xfrm>
          <a:effectLst/>
        </p:spPr>
        <p:txBody>
          <a:bodyPr anchor="b">
            <a:noAutofit/>
          </a:bodyPr>
          <a:lstStyle>
            <a:lvl1pPr marL="304792" indent="-304792" algn="l">
              <a:defRPr sz="3733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1"/>
          </a:xfrm>
        </p:spPr>
        <p:txBody>
          <a:bodyPr anchor="ctr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5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243834" indent="-243834">
              <a:buFont typeface="Georgia" pitchFamily="18" charset="0"/>
              <a:buChar char="*"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6133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6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60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1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86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2E5A64-5E9D-41FA-8910-B27600565A5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3636B7-F3A1-482E-B771-692256442C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864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7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DD41-5F03-4DF4-8CEC-AA12A34495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6206"/>
      </p:ext>
    </p:extLst>
  </p:cSld>
  <p:clrMapOvr>
    <a:masterClrMapping/>
  </p:clrMapOvr>
  <p:transition spd="slow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227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69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37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1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08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92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98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61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5A64-5E9D-41FA-8910-B27600565A59}" type="datetimeFigureOut">
              <a:rPr lang="en-US" smtClean="0">
                <a:solidFill>
                  <a:srgbClr val="A6B727"/>
                </a:solidFill>
              </a:rPr>
              <a:pPr/>
              <a:t>2/9/2026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36B7-F3A1-482E-B771-692256442CF7}" type="slidenum">
              <a:rPr lang="en-US" smtClean="0">
                <a:solidFill>
                  <a:srgbClr val="A6B727"/>
                </a:solidFill>
              </a:rPr>
              <a:pPr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18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94" indent="0" algn="ctr">
              <a:buNone/>
              <a:defRPr/>
            </a:lvl2pPr>
            <a:lvl3pPr marL="1219188" indent="0" algn="ctr">
              <a:buNone/>
              <a:defRPr/>
            </a:lvl3pPr>
            <a:lvl4pPr marL="1828782" indent="0" algn="ctr">
              <a:buNone/>
              <a:defRPr/>
            </a:lvl4pPr>
            <a:lvl5pPr marL="2438376" indent="0" algn="ctr">
              <a:buNone/>
              <a:defRPr/>
            </a:lvl5pPr>
            <a:lvl6pPr marL="3047970" indent="0" algn="ctr">
              <a:buNone/>
              <a:defRPr/>
            </a:lvl6pPr>
            <a:lvl7pPr marL="3657564" indent="0" algn="ctr">
              <a:buNone/>
              <a:defRPr/>
            </a:lvl7pPr>
            <a:lvl8pPr marL="4267157" indent="0" algn="ctr">
              <a:buNone/>
              <a:defRPr/>
            </a:lvl8pPr>
            <a:lvl9pPr marL="48767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973D-5C0C-4544-958D-41D736F63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68250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946A8-D507-46F6-A22C-DCC6800CA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01019"/>
      </p:ext>
    </p:extLst>
  </p:cSld>
  <p:clrMapOvr>
    <a:masterClrMapping/>
  </p:clrMapOvr>
  <p:transition spd="slow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B5C36-FEB8-4CBB-AD0E-56B152717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95253"/>
      </p:ext>
    </p:extLst>
  </p:cSld>
  <p:clrMapOvr>
    <a:masterClrMapping/>
  </p:clrMapOvr>
  <p:transition spd="slow"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94" indent="0">
              <a:buNone/>
              <a:defRPr sz="2400"/>
            </a:lvl2pPr>
            <a:lvl3pPr marL="1219188" indent="0">
              <a:buNone/>
              <a:defRPr sz="2134"/>
            </a:lvl3pPr>
            <a:lvl4pPr marL="1828782" indent="0">
              <a:buNone/>
              <a:defRPr sz="1867"/>
            </a:lvl4pPr>
            <a:lvl5pPr marL="2438376" indent="0">
              <a:buNone/>
              <a:defRPr sz="1867"/>
            </a:lvl5pPr>
            <a:lvl6pPr marL="3047970" indent="0">
              <a:buNone/>
              <a:defRPr sz="1867"/>
            </a:lvl6pPr>
            <a:lvl7pPr marL="3657564" indent="0">
              <a:buNone/>
              <a:defRPr sz="1867"/>
            </a:lvl7pPr>
            <a:lvl8pPr marL="4267157" indent="0">
              <a:buNone/>
              <a:defRPr sz="1867"/>
            </a:lvl8pPr>
            <a:lvl9pPr marL="4876751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BF65-9C6E-4B5D-9EAC-1E234667F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97427"/>
      </p:ext>
    </p:extLst>
  </p:cSld>
  <p:clrMapOvr>
    <a:masterClrMapping/>
  </p:clrMapOvr>
  <p:transition spd="slow">
    <p:check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6796-810A-440A-8ADA-370EF6515D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97176"/>
      </p:ext>
    </p:extLst>
  </p:cSld>
  <p:clrMapOvr>
    <a:masterClrMapping/>
  </p:clrMapOvr>
  <p:transition spd="slow">
    <p:check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4" indent="0">
              <a:buNone/>
              <a:defRPr sz="2666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4" b="1"/>
            </a:lvl4pPr>
            <a:lvl5pPr marL="2438376" indent="0">
              <a:buNone/>
              <a:defRPr sz="2134" b="1"/>
            </a:lvl5pPr>
            <a:lvl6pPr marL="3047970" indent="0">
              <a:buNone/>
              <a:defRPr sz="2134" b="1"/>
            </a:lvl6pPr>
            <a:lvl7pPr marL="3657564" indent="0">
              <a:buNone/>
              <a:defRPr sz="2134" b="1"/>
            </a:lvl7pPr>
            <a:lvl8pPr marL="4267157" indent="0">
              <a:buNone/>
              <a:defRPr sz="2134" b="1"/>
            </a:lvl8pPr>
            <a:lvl9pPr marL="4876751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DD41-5F03-4DF4-8CEC-AA12A34495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57739"/>
      </p:ext>
    </p:extLst>
  </p:cSld>
  <p:clrMapOvr>
    <a:masterClrMapping/>
  </p:clrMapOvr>
  <p:transition spd="slow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946A8-D507-46F6-A22C-DCC6800CA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59706"/>
      </p:ext>
    </p:extLst>
  </p:cSld>
  <p:clrMapOvr>
    <a:masterClrMapping/>
  </p:clrMapOvr>
  <p:transition spd="slow">
    <p:check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C283-8C90-4330-A30B-8F99DE89C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3797"/>
      </p:ext>
    </p:extLst>
  </p:cSld>
  <p:clrMapOvr>
    <a:masterClrMapping/>
  </p:clrMapOvr>
  <p:transition spd="slow">
    <p:check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4519-076B-4CC3-BA63-CDE83EC02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80393"/>
      </p:ext>
    </p:extLst>
  </p:cSld>
  <p:clrMapOvr>
    <a:masterClrMapping/>
  </p:clrMapOvr>
  <p:transition spd="slow">
    <p:check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94" indent="0">
              <a:buNone/>
              <a:defRPr sz="3733"/>
            </a:lvl2pPr>
            <a:lvl3pPr marL="1219188" indent="0">
              <a:buNone/>
              <a:defRPr sz="3200"/>
            </a:lvl3pPr>
            <a:lvl4pPr marL="1828782" indent="0">
              <a:buNone/>
              <a:defRPr sz="2666"/>
            </a:lvl4pPr>
            <a:lvl5pPr marL="2438376" indent="0">
              <a:buNone/>
              <a:defRPr sz="2666"/>
            </a:lvl5pPr>
            <a:lvl6pPr marL="3047970" indent="0">
              <a:buNone/>
              <a:defRPr sz="2666"/>
            </a:lvl6pPr>
            <a:lvl7pPr marL="3657564" indent="0">
              <a:buNone/>
              <a:defRPr sz="2666"/>
            </a:lvl7pPr>
            <a:lvl8pPr marL="4267157" indent="0">
              <a:buNone/>
              <a:defRPr sz="2666"/>
            </a:lvl8pPr>
            <a:lvl9pPr marL="4876751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954B-B713-4E23-A084-1BBDBD3F23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95853"/>
      </p:ext>
    </p:extLst>
  </p:cSld>
  <p:clrMapOvr>
    <a:masterClrMapping/>
  </p:clrMapOvr>
  <p:transition spd="slow">
    <p:check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26C0-A033-4EBF-9A01-015CF677A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66986"/>
      </p:ext>
    </p:extLst>
  </p:cSld>
  <p:clrMapOvr>
    <a:masterClrMapping/>
  </p:clrMapOvr>
  <p:transition spd="slow">
    <p:check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9B0B1-81E2-4756-9F08-4AB8152F6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89944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C283-8C90-4330-A30B-8F99DE89C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63218"/>
      </p:ext>
    </p:extLst>
  </p:cSld>
  <p:clrMapOvr>
    <a:masterClrMapping/>
  </p:clrMapOvr>
  <p:transition spd="slow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F6CB-DB6D-4580-AB94-2B81A05AF2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84002"/>
      </p:ext>
    </p:extLst>
  </p:cSld>
  <p:clrMapOvr>
    <a:masterClrMapping/>
  </p:clrMapOvr>
  <p:transition spd="slow"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0" fontAlgn="base" hangingPunct="0"/>
            <a:endParaRPr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>
            <a:fillRect/>
          </a:stretch>
        </p:blipFill>
        <p:spPr>
          <a:xfrm>
            <a:off x="1093334" y="620334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3"/>
            <a:ext cx="4434000" cy="10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5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898111" y="928367"/>
            <a:ext cx="432433" cy="500140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0" fontAlgn="base" hangingPunct="0"/>
                <a:endParaRPr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0" fontAlgn="base" hangingPunct="0"/>
              <a:endParaRPr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2"/>
            <a:ext cx="44340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65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4519-076B-4CC3-BA63-CDE83EC02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72147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94" indent="0">
              <a:buNone/>
              <a:defRPr sz="3733"/>
            </a:lvl2pPr>
            <a:lvl3pPr marL="1219188" indent="0">
              <a:buNone/>
              <a:defRPr sz="3200"/>
            </a:lvl3pPr>
            <a:lvl4pPr marL="1828782" indent="0">
              <a:buNone/>
              <a:defRPr sz="2666"/>
            </a:lvl4pPr>
            <a:lvl5pPr marL="2438376" indent="0">
              <a:buNone/>
              <a:defRPr sz="2666"/>
            </a:lvl5pPr>
            <a:lvl6pPr marL="3047970" indent="0">
              <a:buNone/>
              <a:defRPr sz="2666"/>
            </a:lvl6pPr>
            <a:lvl7pPr marL="3657564" indent="0">
              <a:buNone/>
              <a:defRPr sz="2666"/>
            </a:lvl7pPr>
            <a:lvl8pPr marL="4267157" indent="0">
              <a:buNone/>
              <a:defRPr sz="2666"/>
            </a:lvl8pPr>
            <a:lvl9pPr marL="4876751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94" indent="0">
              <a:buNone/>
              <a:defRPr sz="1600"/>
            </a:lvl2pPr>
            <a:lvl3pPr marL="1219188" indent="0">
              <a:buNone/>
              <a:defRPr sz="1333"/>
            </a:lvl3pPr>
            <a:lvl4pPr marL="1828782" indent="0">
              <a:buNone/>
              <a:defRPr sz="1200"/>
            </a:lvl4pPr>
            <a:lvl5pPr marL="2438376" indent="0">
              <a:buNone/>
              <a:defRPr sz="1200"/>
            </a:lvl5pPr>
            <a:lvl6pPr marL="3047970" indent="0">
              <a:buNone/>
              <a:defRPr sz="1200"/>
            </a:lvl6pPr>
            <a:lvl7pPr marL="3657564" indent="0">
              <a:buNone/>
              <a:defRPr sz="1200"/>
            </a:lvl7pPr>
            <a:lvl8pPr marL="4267157" indent="0">
              <a:buNone/>
              <a:defRPr sz="1200"/>
            </a:lvl8pPr>
            <a:lvl9pPr marL="4876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954B-B713-4E23-A084-1BBDBD3F23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71519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592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3646A-5324-43A4-B092-85B08433BE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9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8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95" indent="-457195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90" indent="-380996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84" indent="-3047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78" indent="-304796" algn="l" rtl="0" eaLnBrk="0" fontAlgn="base" hangingPunct="0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+mn-lt"/>
        </a:defRPr>
      </a:lvl4pPr>
      <a:lvl5pPr marL="2743172" indent="-304796" algn="l" rtl="0" eaLnBrk="0" fontAlgn="base" hangingPunct="0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5pPr>
      <a:lvl6pPr marL="3352766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60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54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548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marL="426709" indent="-426709" algn="r" defTabSz="121917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133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792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02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97253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3003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53138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18889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121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4792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50250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592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3646A-5324-43A4-B092-85B08433BE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9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9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8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95" indent="-457195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90" indent="-380996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84" indent="-3047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78" indent="-304796" algn="l" rtl="0" eaLnBrk="0" fontAlgn="base" hangingPunct="0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+mn-lt"/>
        </a:defRPr>
      </a:lvl4pPr>
      <a:lvl5pPr marL="2743172" indent="-304796" algn="l" rtl="0" eaLnBrk="0" fontAlgn="base" hangingPunct="0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5pPr>
      <a:lvl6pPr marL="3352766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60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54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548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692F37-1AEC-423B-B0DD-D42EDFC60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BCB3C2-F3B5-464E-937F-6D76BA7CAE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1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marL="426709" indent="-426709" algn="r" defTabSz="121917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133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792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02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97253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3003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53138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18889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121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4792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50250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2/9/2026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926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592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592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3646A-5324-43A4-B092-85B08433BE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9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8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95" indent="-457195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90" indent="-380996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84" indent="-3047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78" indent="-304796" algn="l" rtl="0" eaLnBrk="0" fontAlgn="base" hangingPunct="0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+mn-lt"/>
        </a:defRPr>
      </a:lvl4pPr>
      <a:lvl5pPr marL="2743172" indent="-304796" algn="l" rtl="0" eaLnBrk="0" fontAlgn="base" hangingPunct="0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5pPr>
      <a:lvl6pPr marL="3352766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60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54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548" indent="-304796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C1FC886A-B6CE-4E93-8516-C4EF037D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B3F967-B57F-40A7-8379-6EE34A26BCA7}"/>
              </a:ext>
            </a:extLst>
          </p:cNvPr>
          <p:cNvSpPr txBox="1"/>
          <p:nvPr/>
        </p:nvSpPr>
        <p:spPr>
          <a:xfrm>
            <a:off x="2085341" y="1452946"/>
            <a:ext cx="84480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85</a:t>
            </a:r>
            <a:r>
              <a:rPr lang="vi-V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ĐỌC - HIỂU VĂN BẢN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ĐÊM NAY BÁC KHÔNG NGỦ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                  (</a:t>
            </a:r>
            <a:r>
              <a:rPr lang="vi-V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Minh Huệ)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9804" y="3589866"/>
            <a:ext cx="4421090" cy="311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896" y="3589867"/>
            <a:ext cx="4023827" cy="310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0" y="2056"/>
            <a:ext cx="12192000" cy="138499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7: THƠ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(THƠ CÓ YẾU TỐ TỰ SỰ, MIÊU TẢ)</a:t>
            </a:r>
          </a:p>
        </p:txBody>
      </p:sp>
      <p:pic>
        <p:nvPicPr>
          <p:cNvPr id="8" name="Picture 4" descr="Kết quả hình ảnh cho bác hồ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2183" y="-193039"/>
            <a:ext cx="3440156" cy="4402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58246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822" y="238524"/>
            <a:ext cx="395493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Khám phá văn bản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41947" y="831122"/>
            <a:ext cx="3780429" cy="17609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40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nhịp</a:t>
            </a: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01302" y="831122"/>
            <a:ext cx="3725838" cy="17609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vật trữ tình và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 nghệ thuật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888168" y="2687218"/>
            <a:ext cx="436729" cy="520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8764137" y="2687218"/>
            <a:ext cx="436729" cy="520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1821" y="3207224"/>
            <a:ext cx="4672691" cy="327546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Vần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Vần chân, vần liền, vần cách </a:t>
            </a:r>
            <a:endParaRPr lang="vi-VN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Nhịp: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3, 1/4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-&gt;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Tạo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nhịp điệu nhẹ nhàng, phù hợp với giọng kể chuyện.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-&gt; Diễn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tả mạch cảm xúc tự nhiên, sâu lắng của bài thơ.</a:t>
            </a:r>
            <a:endParaRPr lang="en-US" sz="2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4448" y="3207223"/>
            <a:ext cx="4926842" cy="32754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20000"/>
              </a:lnSpc>
              <a:buFontTx/>
              <a:buChar char="-"/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Nhân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 trữ tình: anh đội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viên</a:t>
            </a:r>
          </a:p>
          <a:p>
            <a:pPr lvl="0"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-&gt; bộc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lộ tình cảm kính yêu, xúc động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đối với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Bác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Hình tượng Bác Hồ trong 1 đêm không ngủ.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1386840" algn="l"/>
              </a:tabLst>
            </a:pP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-&gt; Giản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dị, gần gũi, giàu tình yêu thương bộ đội.</a:t>
            </a:r>
            <a:endParaRPr lang="en-US" sz="2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1068" y="1753366"/>
            <a:ext cx="3887332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 NHÓM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24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(Thời gian: 5 phút)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232" y="2912677"/>
            <a:ext cx="3821548" cy="145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yếu tố tự sự trong bài thơ “Đêm nay Bác không ngủ”</a:t>
            </a:r>
            <a:br>
              <a:rPr lang="en-US" sz="23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160" y="232011"/>
            <a:ext cx="7506859" cy="6353301"/>
          </a:xfrm>
          <a:prstGeom prst="rect">
            <a:avLst/>
          </a:prstGeom>
        </p:spPr>
      </p:pic>
      <p:pic>
        <p:nvPicPr>
          <p:cNvPr id="9" name="Đồng hồ 5 phút đếm ngược có nhạc đọc số 1 phút cuối - YouTub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355" y="232011"/>
            <a:ext cx="2663837" cy="12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339866"/>
              </p:ext>
            </p:extLst>
          </p:nvPr>
        </p:nvGraphicFramePr>
        <p:xfrm>
          <a:off x="1473958" y="353401"/>
          <a:ext cx="9894627" cy="6002365"/>
        </p:xfrm>
        <a:graphic>
          <a:graphicData uri="http://schemas.openxmlformats.org/drawingml/2006/table">
            <a:tbl>
              <a:tblPr firstRow="1" firstCol="1" bandRow="1"/>
              <a:tblGrid>
                <a:gridCol w="1790013"/>
                <a:gridCol w="8104614"/>
              </a:tblGrid>
              <a:tr h="75933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TỰ SỰ TRONG BÀI THƠ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Cốt truyện : kể về một đêm không ngủ của Bác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93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Bối </a:t>
                      </a: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Thời gian: Một đêm khuya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Không gian: mái lều tranh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</a:t>
                      </a: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Anh đội viên và Bác Hồ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02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 </a:t>
                      </a: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Mở đầu: Anh đội viên nửa đêm giật mình tỉnh giấc nhìn thấy Bác vẫn chưa ngủ.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Diễn biến: 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Lần thứ nhất thức dậy...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Lần thứ ba thức dậy..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Kết thúc: Anh rất thương và quyết định thức cùng Bác.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867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u="none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400" b="1" u="sng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Tác </a:t>
                      </a:r>
                      <a:r>
                        <a:rPr lang="vi-VN" sz="2400" b="1" u="sng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dụng: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+ </a:t>
                      </a: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Tái hiện chân thực hoàn cảnh gian khổ của thời chiến.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+ </a:t>
                      </a: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Khắc họa hình ảnh Bác Hồ giản dị, giàu tình yêu thương.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+ </a:t>
                      </a: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chuyện tự nhiên, nhẹ nhàng, giàu cảm xúc.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499" y="1789581"/>
            <a:ext cx="11792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THEO BƯỚC HÀNH QUÂN</a:t>
            </a:r>
          </a:p>
        </p:txBody>
      </p:sp>
      <p:pic>
        <p:nvPicPr>
          <p:cNvPr id="4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51" y="3785375"/>
            <a:ext cx="1265903" cy="6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162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0" y="-2667000"/>
            <a:ext cx="7620000" cy="12192000"/>
          </a:xfrm>
          <a:prstGeom prst="rect">
            <a:avLst/>
          </a:prstGeom>
        </p:spPr>
      </p:pic>
      <p:pic>
        <p:nvPicPr>
          <p:cNvPr id="4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51" y="5985286"/>
            <a:ext cx="1265903" cy="6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5782" y="-2421227"/>
            <a:ext cx="5409127" cy="11050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9206" y="961982"/>
            <a:ext cx="10022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6600"/>
                </a:solidFill>
              </a:rPr>
              <a:t>                                     LUẬT CHƠI</a:t>
            </a:r>
          </a:p>
          <a:p>
            <a:pPr marL="571494" indent="-571494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200" err="1">
                <a:solidFill>
                  <a:srgbClr val="0000FF"/>
                </a:solidFill>
              </a:rPr>
              <a:t>Có</a:t>
            </a:r>
            <a:r>
              <a:rPr lang="en-US" sz="3200">
                <a:solidFill>
                  <a:srgbClr val="0000FF"/>
                </a:solidFill>
              </a:rPr>
              <a:t> </a:t>
            </a:r>
            <a:r>
              <a:rPr lang="vi-VN" sz="3200" dirty="0">
                <a:solidFill>
                  <a:srgbClr val="0000FF"/>
                </a:solidFill>
              </a:rPr>
              <a:t>4</a:t>
            </a:r>
            <a:r>
              <a:rPr lang="en-US" sz="320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ô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err="1">
                <a:solidFill>
                  <a:srgbClr val="0000FF"/>
                </a:solidFill>
              </a:rPr>
              <a:t>với</a:t>
            </a:r>
            <a:r>
              <a:rPr lang="en-US" sz="3200">
                <a:solidFill>
                  <a:srgbClr val="0000FF"/>
                </a:solidFill>
              </a:rPr>
              <a:t> </a:t>
            </a:r>
            <a:r>
              <a:rPr lang="vi-VN" sz="3200" dirty="0">
                <a:solidFill>
                  <a:srgbClr val="0000FF"/>
                </a:solidFill>
              </a:rPr>
              <a:t>4</a:t>
            </a:r>
            <a:r>
              <a:rPr lang="en-US" sz="3200" smtClean="0">
                <a:solidFill>
                  <a:srgbClr val="0000FF"/>
                </a:solidFill>
              </a:rPr>
              <a:t> </a:t>
            </a:r>
            <a:r>
              <a:rPr lang="en-US" sz="3200" err="1">
                <a:solidFill>
                  <a:srgbClr val="0000FF"/>
                </a:solidFill>
              </a:rPr>
              <a:t>câu</a:t>
            </a:r>
            <a:r>
              <a:rPr lang="en-US" sz="3200">
                <a:solidFill>
                  <a:srgbClr val="0000FF"/>
                </a:solidFill>
              </a:rPr>
              <a:t> </a:t>
            </a:r>
            <a:r>
              <a:rPr lang="vi-VN" sz="3200" smtClean="0">
                <a:solidFill>
                  <a:srgbClr val="0000FF"/>
                </a:solidFill>
              </a:rPr>
              <a:t>hỏi. </a:t>
            </a:r>
            <a:r>
              <a:rPr lang="vi-VN" sz="3200">
                <a:solidFill>
                  <a:srgbClr val="0000FF"/>
                </a:solidFill>
              </a:rPr>
              <a:t>N</a:t>
            </a:r>
            <a:r>
              <a:rPr lang="en-US" sz="3200" smtClean="0">
                <a:solidFill>
                  <a:srgbClr val="0000FF"/>
                </a:solidFill>
              </a:rPr>
              <a:t>ếu </a:t>
            </a:r>
            <a:r>
              <a:rPr lang="en-US" sz="3200" dirty="0" err="1">
                <a:solidFill>
                  <a:srgbClr val="0000FF"/>
                </a:solidFill>
              </a:rPr>
              <a:t>trả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err="1">
                <a:solidFill>
                  <a:srgbClr val="0000FF"/>
                </a:solidFill>
              </a:rPr>
              <a:t>đúng</a:t>
            </a:r>
            <a:r>
              <a:rPr lang="en-US" sz="3200">
                <a:solidFill>
                  <a:srgbClr val="0000FF"/>
                </a:solidFill>
              </a:rPr>
              <a:t> </a:t>
            </a:r>
            <a:r>
              <a:rPr lang="vi-VN" sz="3200" smtClean="0">
                <a:solidFill>
                  <a:srgbClr val="0000FF"/>
                </a:solidFill>
              </a:rPr>
              <a:t>bạn </a:t>
            </a:r>
            <a:r>
              <a:rPr lang="en-US" sz="3200" smtClean="0">
                <a:solidFill>
                  <a:srgbClr val="0000FF"/>
                </a:solidFill>
              </a:rPr>
              <a:t>sẽ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quà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trả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quyền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thuộc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907026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099" y="-2628861"/>
            <a:ext cx="6314218" cy="11690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0019" y="541593"/>
            <a:ext cx="1024182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en-US" sz="4267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“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Đêm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nay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Bác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không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ngủ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”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thuộc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loại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15715" y="2418321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66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vi-VN" sz="2666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66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54694" y="2418321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66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66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</a:t>
            </a:r>
            <a:endParaRPr lang="en-US" sz="2666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75013" y="3783106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THƠ TỰ 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0437" y="3783106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THƠ LỤC BÁT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733" y="6373655"/>
            <a:ext cx="783268" cy="8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585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4378" y="-2567585"/>
            <a:ext cx="6314218" cy="115682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0019" y="541593"/>
            <a:ext cx="1024182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hỏi</a:t>
            </a:r>
            <a:r>
              <a:rPr lang="en-US" sz="3733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en-US" sz="3733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3733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 bài thơ, câu chuyện được kể chủ yếu thông qua góc nhìn của ai?</a:t>
            </a:r>
            <a:endParaRPr lang="en-US" sz="3733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75012" y="3783106"/>
            <a:ext cx="4117788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đội </a:t>
            </a:r>
            <a:r>
              <a:rPr lang="vi-V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endParaRPr lang="vi-V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5012" y="1909482"/>
            <a:ext cx="4117788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94" indent="-609594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vi-V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 Minh Huệ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20437" y="1909482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20437" y="3783106"/>
            <a:ext cx="3832412" cy="874058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3 đáp án trên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40" y="6421860"/>
            <a:ext cx="783268" cy="833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12346672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4378" y="-2567585"/>
            <a:ext cx="6314218" cy="11568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0019" y="541593"/>
            <a:ext cx="102418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hỏi</a:t>
            </a:r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3733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lang="en-US" sz="3733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vi-VN" sz="3733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Nhân vật trữ tình trong bài thơ là ai?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723" y="6421860"/>
            <a:ext cx="783268" cy="833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" name="Rounded Rectangle 2"/>
          <p:cNvSpPr/>
          <p:nvPr/>
        </p:nvSpPr>
        <p:spPr>
          <a:xfrm>
            <a:off x="1140019" y="1909482"/>
            <a:ext cx="4775872" cy="187362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 đội viên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20436" y="1909482"/>
            <a:ext cx="4560181" cy="187362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 giả Minh Huệ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40019" y="3945634"/>
            <a:ext cx="4775872" cy="1956275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smtClean="0"/>
              <a:t>Bác </a:t>
            </a:r>
            <a:r>
              <a:rPr lang="en-US" sz="2800"/>
              <a:t>Hồ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20436" y="3976943"/>
            <a:ext cx="4560180" cy="1924967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4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Cả anh đội viên và Bác Hồ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0181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9128" y="-2754020"/>
            <a:ext cx="6314218" cy="1156825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733" y="5957047"/>
            <a:ext cx="783268" cy="833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TextBox 11"/>
          <p:cNvSpPr txBox="1"/>
          <p:nvPr/>
        </p:nvSpPr>
        <p:spPr>
          <a:xfrm>
            <a:off x="1103928" y="151811"/>
            <a:ext cx="10241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Tác dụng của yếu tố tự sự trong việc bộc lộ cảm xúc của văn bản?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00147" y="3358869"/>
            <a:ext cx="4453964" cy="226000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Cả 3 đáp án trên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98547" y="1209928"/>
            <a:ext cx="4555564" cy="1946467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nl-NL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tượng Bác Hồ hiện 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đầy tính khách quan.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73207" y="3501678"/>
            <a:ext cx="5604436" cy="212130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3023" y="1326959"/>
            <a:ext cx="5384798" cy="1930399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Hoàn cảnh thời chiến hiện lên rõ nét, chân thực. Câu chuyện qua trang mới lại, độc đáo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644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203201" y="777241"/>
            <a:ext cx="11785600" cy="5191760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1930401" y="5598584"/>
            <a:ext cx="8432800" cy="1640417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>
              <a:spLocks/>
            </p:cNvSpPr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903" name="Freeform 10"/>
            <p:cNvSpPr>
              <a:spLocks/>
            </p:cNvSpPr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905" name="Freeform 12"/>
            <p:cNvSpPr>
              <a:spLocks/>
            </p:cNvSpPr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49506" y="981603"/>
            <a:ext cx="2492990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60" b="1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3030" y="1745877"/>
            <a:ext cx="10414486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360" b="1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Yêu cầu: Các nhóm sưu tầm những câu chuyện kể về Bác hoặc vẽ tranh với chủ đề ‘Bác Hồ với thiếu nhi’.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724538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762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 85- Đọc hiểu văn bản:</a:t>
            </a:r>
          </a:p>
          <a:p>
            <a:pPr algn="ctr">
              <a:defRPr/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 nay Bác không ngủ</a:t>
            </a:r>
            <a:r>
              <a:rPr lang="vi-VN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(Minh Huệ)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400" y="1661290"/>
            <a:ext cx="8636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1849074" algn="l"/>
              </a:tabLst>
            </a:pPr>
            <a:r>
              <a:rPr lang="vi-V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*T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hơ có yếu tố tự sự, miêu tả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400" y="1203953"/>
            <a:ext cx="8636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1849074" algn="l"/>
              </a:tabLst>
            </a:pPr>
            <a:r>
              <a:rPr lang="vi-VN" sz="2400" b="1" u="sng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KIẾN THỨC NGỮ VĂN</a:t>
            </a:r>
            <a:endParaRPr lang="en-US" sz="2400" u="sng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000" y="2521644"/>
            <a:ext cx="11582400" cy="18156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243834" algn="just">
              <a:tabLst>
                <a:tab pos="324265" algn="l"/>
              </a:tabLst>
            </a:pPr>
            <a:r>
              <a:rPr lang="vi-VN" sz="3733">
                <a:solidFill>
                  <a:prstClr val="black"/>
                </a:solidFill>
                <a:latin typeface="Times New Roman"/>
                <a:ea typeface="Times New Roman"/>
              </a:rPr>
              <a:t>	Là thơ trong đó người viết thường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.........................</a:t>
            </a:r>
            <a:r>
              <a:rPr lang="en-US" sz="3733" smtClean="0">
                <a:solidFill>
                  <a:prstClr val="black"/>
                </a:solidFill>
                <a:latin typeface="Times New Roman"/>
                <a:ea typeface="Times New Roman"/>
              </a:rPr>
              <a:t>(1)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vi-VN" sz="3733">
                <a:solidFill>
                  <a:prstClr val="black"/>
                </a:solidFill>
                <a:latin typeface="Times New Roman"/>
                <a:ea typeface="Times New Roman"/>
              </a:rPr>
              <a:t>và 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..........................</a:t>
            </a:r>
            <a:r>
              <a:rPr lang="en-US" sz="3733" smtClean="0">
                <a:solidFill>
                  <a:prstClr val="black"/>
                </a:solidFill>
                <a:latin typeface="Times New Roman"/>
                <a:ea typeface="Times New Roman"/>
              </a:rPr>
              <a:t>(2)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; </a:t>
            </a:r>
            <a:r>
              <a:rPr lang="vi-VN" sz="3733">
                <a:solidFill>
                  <a:prstClr val="black"/>
                </a:solidFill>
                <a:latin typeface="Times New Roman"/>
                <a:ea typeface="Times New Roman"/>
              </a:rPr>
              <a:t>qua đó, thể hiện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......................</a:t>
            </a:r>
            <a:r>
              <a:rPr lang="en-US" sz="3733" smtClean="0">
                <a:solidFill>
                  <a:prstClr val="black"/>
                </a:solidFill>
                <a:latin typeface="Times New Roman"/>
                <a:ea typeface="Times New Roman"/>
              </a:rPr>
              <a:t>(3) 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endParaRPr lang="vi-VN" sz="3733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R="243834" algn="just">
              <a:tabLst>
                <a:tab pos="324265" algn="l"/>
              </a:tabLst>
            </a:pP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..................</a:t>
            </a:r>
            <a:r>
              <a:rPr lang="en-US" sz="3733" smtClean="0">
                <a:solidFill>
                  <a:prstClr val="black"/>
                </a:solidFill>
                <a:latin typeface="Times New Roman"/>
                <a:ea typeface="Times New Roman"/>
              </a:rPr>
              <a:t>(4)</a:t>
            </a:r>
            <a:r>
              <a:rPr lang="vi-VN" sz="3733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vi-VN" sz="3733">
                <a:solidFill>
                  <a:prstClr val="black"/>
                </a:solidFill>
                <a:latin typeface="Times New Roman"/>
                <a:ea typeface="Times New Roman"/>
              </a:rPr>
              <a:t>của mình.</a:t>
            </a:r>
            <a:endParaRPr lang="en-GB" sz="3733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3662" y="2487880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ể lại sự việc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9221" y="3029516"/>
            <a:ext cx="2755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iêu tả  sự vật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3662" y="3029516"/>
            <a:ext cx="1721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ình cảm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452" y="3625425"/>
            <a:ext cx="1402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hái độ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D72E57-E09B-4341-827A-967B3E215094}"/>
              </a:ext>
            </a:extLst>
          </p:cNvPr>
          <p:cNvSpPr txBox="1"/>
          <p:nvPr/>
        </p:nvSpPr>
        <p:spPr>
          <a:xfrm>
            <a:off x="3261045" y="622698"/>
            <a:ext cx="619397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CÓ YẾU TỐ TỰ SỰ VÀ MIÊU TẢ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57D49-DF19-4406-B622-43AA949C9630}"/>
              </a:ext>
            </a:extLst>
          </p:cNvPr>
          <p:cNvSpPr txBox="1"/>
          <p:nvPr/>
        </p:nvSpPr>
        <p:spPr>
          <a:xfrm>
            <a:off x="2239602" y="1833253"/>
            <a:ext cx="2336800" cy="40011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YẾU TỐ TỰ SỰ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AB6D0D-1571-4BFE-AEA7-CB953CE2190B}"/>
              </a:ext>
            </a:extLst>
          </p:cNvPr>
          <p:cNvSpPr txBox="1"/>
          <p:nvPr/>
        </p:nvSpPr>
        <p:spPr>
          <a:xfrm>
            <a:off x="7857332" y="1858447"/>
            <a:ext cx="2538413" cy="40011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YẾU TỐ MIÊU TẢ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F63C70-7715-4E18-949A-3162479C4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1" y="2659521"/>
            <a:ext cx="5900059" cy="26776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833D79-DEF6-47CF-93C2-265A673E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080" y="2693478"/>
            <a:ext cx="5115277" cy="26776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cảnh:</a:t>
            </a:r>
            <a:r>
              <a:rPr lang="en-US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thiên nhiên,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hình;</a:t>
            </a:r>
            <a:r>
              <a:rPr lang="en-US" altLang="en-US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T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thái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871CD4A-DC5F-45A6-941B-96D97A7B9B34}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 bwMode="auto">
          <a:xfrm flipV="1">
            <a:off x="3408002" y="1084363"/>
            <a:ext cx="2950028" cy="74889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A5BA34E-5937-45F7-8EDD-061D658BFEF8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 bwMode="auto">
          <a:xfrm>
            <a:off x="6358030" y="1084363"/>
            <a:ext cx="2768509" cy="774084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64F00777-417D-43FA-BCA5-EEE02B704376}"/>
              </a:ext>
            </a:extLst>
          </p:cNvPr>
          <p:cNvSpPr/>
          <p:nvPr/>
        </p:nvSpPr>
        <p:spPr>
          <a:xfrm>
            <a:off x="3261045" y="2241827"/>
            <a:ext cx="293915" cy="4000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6935778F-0E58-4B54-97A5-0B2F055869E6}"/>
              </a:ext>
            </a:extLst>
          </p:cNvPr>
          <p:cNvSpPr/>
          <p:nvPr/>
        </p:nvSpPr>
        <p:spPr>
          <a:xfrm>
            <a:off x="8979581" y="2263258"/>
            <a:ext cx="293915" cy="4000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945" y="5501725"/>
            <a:ext cx="9401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-&gt; Làm rõ nội dung và bộc lộ tư tưởng, tình cảm của tác giả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hoặc nhân vật trữ tình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967632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762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 85- Đọc hiểu văn bản:</a:t>
            </a:r>
          </a:p>
          <a:p>
            <a:pPr algn="ctr">
              <a:defRPr/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 nay Bác không ngủ</a:t>
            </a:r>
            <a:r>
              <a:rPr lang="vi-VN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(Minh Huệ)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00" y="1092201"/>
            <a:ext cx="748012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64">
              <a:lnSpc>
                <a:spcPct val="150000"/>
              </a:lnSpc>
            </a:pPr>
            <a:r>
              <a:rPr lang="vi-VN" sz="2400" b="1" u="sng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2800" b="1" u="sng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VĂN BẢN “ĐÊM NAY BÁC KHÔNG NGỦ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440" y="1730012"/>
            <a:ext cx="2640466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387" indent="-533387">
              <a:lnSpc>
                <a:spcPct val="120000"/>
              </a:lnSpc>
              <a:buFontTx/>
              <a:buAutoNum type="romanUcPeriod"/>
              <a:tabLst>
                <a:tab pos="1849074" algn="l"/>
              </a:tabLst>
            </a:pPr>
            <a:r>
              <a:rPr lang="vi-V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 văn bản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6" name="Google Shape;592;p24"/>
          <p:cNvSpPr txBox="1"/>
          <p:nvPr/>
        </p:nvSpPr>
        <p:spPr>
          <a:xfrm>
            <a:off x="3196147" y="2130754"/>
            <a:ext cx="576253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7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Hướng dẫn đọc</a:t>
            </a:r>
            <a:endParaRPr sz="11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05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060127" y="152401"/>
            <a:ext cx="2659702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700" b="1" u="sng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ụ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17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phắc</a:t>
            </a:r>
            <a:endParaRPr lang="en-US" altLang="en-US" sz="17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3200403" y="152400"/>
            <a:ext cx="1847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u="sng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u="sng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113521" y="-18868"/>
            <a:ext cx="2882900" cy="678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nặc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en-US" sz="15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1500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05987" y="0"/>
            <a:ext cx="458883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altLang="en-US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u="sng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thột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1600" b="1" dirty="0">
              <a:solidFill>
                <a:srgbClr val="0000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07276685"/>
              </p:ext>
            </p:extLst>
          </p:nvPr>
        </p:nvGraphicFramePr>
        <p:xfrm>
          <a:off x="629698" y="1640396"/>
          <a:ext cx="10425164" cy="43131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97140"/>
                <a:gridCol w="1335100"/>
                <a:gridCol w="1992924"/>
              </a:tblGrid>
              <a:tr h="70794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Tiêu chí</a:t>
                      </a:r>
                      <a:endParaRPr sz="32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589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b="1" u="none" strike="noStrike" cap="none" smtClean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Đạt</a:t>
                      </a:r>
                      <a:endParaRPr sz="32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589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smtClean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vi-VN" sz="3200" b="1" u="none" strike="noStrike" cap="none" smtClean="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đạt</a:t>
                      </a:r>
                      <a:endParaRPr sz="32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589"/>
                    </a:solidFill>
                  </a:tcPr>
                </a:tc>
              </a:tr>
              <a:tr h="70794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trôi chảy, không bỏ từ, thêm từ.</a:t>
                      </a:r>
                      <a:endParaRPr sz="32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6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</a:tr>
              <a:tr h="70794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to, rõ bảo đảm trong không gian lớp học, cả lớp nghe được.</a:t>
                      </a: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6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</a:tr>
              <a:tr h="70794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Tốc độ đọc phù hợp.</a:t>
                      </a: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6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</a:tr>
              <a:tr h="11224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giọng điệu khác nhau để thể hiện được cảm xúc của nhân vật trữ tình.</a:t>
                      </a: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6C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ED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98841" y="991559"/>
            <a:ext cx="52338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08041">
              <a:lnSpc>
                <a:spcPts val="2991"/>
              </a:lnSpc>
            </a:pPr>
            <a:r>
              <a:rPr lang="vi-VN" sz="2222" b="1">
                <a:solidFill>
                  <a:srgbClr val="FF0000"/>
                </a:solidFill>
                <a:latin typeface="Times New Roman" pitchFamily="18" charset="0"/>
                <a:ea typeface="Montserrat Bold"/>
                <a:cs typeface="Montserrat Bold"/>
                <a:sym typeface="Montserrat Bold"/>
              </a:rPr>
              <a:t>BẢNG KIỂM KĨ NĂNG ĐỌC VĂN BẢN</a:t>
            </a:r>
            <a:endParaRPr lang="en-US" sz="2222" b="1" dirty="0">
              <a:solidFill>
                <a:srgbClr val="FF0000"/>
              </a:solidFill>
              <a:latin typeface="Calibri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0038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762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 85- Đọc hiểu văn bản:</a:t>
            </a:r>
          </a:p>
          <a:p>
            <a:pPr algn="ctr">
              <a:defRPr/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 nay Bác không ngủ</a:t>
            </a:r>
            <a:r>
              <a:rPr lang="vi-VN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(Minh Huệ)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00" y="1092201"/>
            <a:ext cx="748012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lnSpc>
                <a:spcPct val="150000"/>
              </a:lnSpc>
            </a:pPr>
            <a:r>
              <a:rPr lang="vi-VN" sz="2400" b="1" u="sng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2800" b="1" u="sng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VĂN BẢN “ĐÊM NAY BÁC KHÔNG NGỦ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440" y="1730012"/>
            <a:ext cx="287533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387" indent="-533387">
              <a:lnSpc>
                <a:spcPct val="120000"/>
              </a:lnSpc>
              <a:buFontTx/>
              <a:buAutoNum type="romanUcPeriod"/>
              <a:tabLst>
                <a:tab pos="1849074" algn="l"/>
              </a:tabLst>
            </a:pPr>
            <a:r>
              <a:rPr lang="vi-V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 VĂN BẢN</a:t>
            </a:r>
            <a:endParaRPr lang="vi-VN" sz="2400" b="1">
              <a:solidFill>
                <a:srgbClr val="00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1568" y="2159174"/>
            <a:ext cx="17251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tabLst>
                <a:tab pos="1849074" algn="l"/>
              </a:tabLst>
            </a:pPr>
            <a:r>
              <a:rPr lang="vi-V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Chú thích</a:t>
            </a:r>
            <a:endParaRPr lang="vi-VN" sz="2400" b="1">
              <a:solidFill>
                <a:srgbClr val="00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663820" y="2265543"/>
            <a:ext cx="4667535" cy="28415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tabLst>
                <a:tab pos="1849074" algn="l"/>
              </a:tabLst>
            </a:pPr>
            <a:r>
              <a:rPr lang="vi-V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Giải nghĩa các từ: </a:t>
            </a:r>
          </a:p>
          <a:p>
            <a:pPr marL="457200" lvl="0" indent="-457200">
              <a:lnSpc>
                <a:spcPct val="120000"/>
              </a:lnSpc>
              <a:buAutoNum type="arabicParenBoth"/>
              <a:tabLst>
                <a:tab pos="1849074" algn="l"/>
              </a:tabLst>
            </a:pP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Trầm ngâm</a:t>
            </a:r>
          </a:p>
          <a:p>
            <a:pPr marL="457200" lvl="0" indent="-457200">
              <a:lnSpc>
                <a:spcPct val="120000"/>
              </a:lnSpc>
              <a:buAutoNum type="arabicParenBoth"/>
              <a:tabLst>
                <a:tab pos="1849074" algn="l"/>
              </a:tabLst>
            </a:pP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Dém chăn</a:t>
            </a:r>
          </a:p>
          <a:p>
            <a:pPr marL="457200" lvl="0" indent="-457200">
              <a:lnSpc>
                <a:spcPct val="120000"/>
              </a:lnSpc>
              <a:buAutoNum type="arabicParenBoth"/>
              <a:tabLst>
                <a:tab pos="1849074" algn="l"/>
              </a:tabLst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</a:t>
            </a: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hổn thức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949" y="4217158"/>
            <a:ext cx="2955025" cy="26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33" y="2986268"/>
            <a:ext cx="3859102" cy="347808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957490" y="567845"/>
            <a:ext cx="4815068" cy="3313467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rình bày những thông tin chính về tác giả Minh Huệ và bài thơ </a:t>
            </a:r>
            <a:r>
              <a:rPr lang="vi-VN" sz="2800" i="1">
                <a:solidFill>
                  <a:prstClr val="black"/>
                </a:solidFill>
                <a:latin typeface="Times New Roman" panose="02020603050405020304" pitchFamily="18" charset="0"/>
              </a:rPr>
              <a:t>Đêm nay Bác không ngủ?</a:t>
            </a:r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522326" y="3649230"/>
            <a:ext cx="2378404" cy="1213193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6031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547" y="238524"/>
            <a:ext cx="479548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 PHÁ VĂN BẢN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20" y="729173"/>
            <a:ext cx="32703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Tác giả, 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 phẩm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xanh">
            <a:extLst>
              <a:ext uri="{FF2B5EF4-FFF2-40B4-BE49-F238E27FC236}">
                <a16:creationId xmlns:a16="http://schemas.microsoft.com/office/drawing/2014/main" xmlns="" id="{36C12BB2-1792-4CA0-8F14-CF9D3C33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54"/>
            <a:ext cx="12192000" cy="65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560647" y="1233490"/>
            <a:ext cx="5486400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76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SouthernH" pitchFamily="34" charset="0"/>
            </a:endParaRPr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2088343" y="-53900"/>
            <a:ext cx="7475220" cy="59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0000"/>
            </a:pPr>
            <a:r>
              <a:rPr lang="en-US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1. TÁC GIẢ - TÁC PHẨM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70C742-6AF9-4D79-991D-BB08F9B7390C}"/>
              </a:ext>
            </a:extLst>
          </p:cNvPr>
          <p:cNvSpPr/>
          <p:nvPr/>
        </p:nvSpPr>
        <p:spPr bwMode="auto">
          <a:xfrm>
            <a:off x="480423" y="201035"/>
            <a:ext cx="2050903" cy="599313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9726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a.Tác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071486-83B4-4D81-9197-FA7ED12BAF15}"/>
              </a:ext>
            </a:extLst>
          </p:cNvPr>
          <p:cNvSpPr txBox="1"/>
          <p:nvPr/>
        </p:nvSpPr>
        <p:spPr>
          <a:xfrm>
            <a:off x="480424" y="876609"/>
            <a:ext cx="11334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1927 – 2003),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Thái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An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Ông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2270C742-6AF9-4D79-991D-BB08F9B7390C}"/>
              </a:ext>
            </a:extLst>
          </p:cNvPr>
          <p:cNvSpPr/>
          <p:nvPr/>
        </p:nvSpPr>
        <p:spPr bwMode="auto">
          <a:xfrm>
            <a:off x="560647" y="2704519"/>
            <a:ext cx="2700713" cy="565261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9726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b.Tác</a:t>
            </a: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phẩm</a:t>
            </a:r>
            <a:endParaRPr lang="en-US" sz="2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954" y="3269780"/>
            <a:ext cx="1168009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4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Năm 1951, trong kháng chiến chống Pháp dựa </a:t>
            </a:r>
            <a:r>
              <a:rPr lang="nl-NL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trên </a:t>
            </a:r>
            <a:r>
              <a:rPr lang="vi-VN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sự kiện </a:t>
            </a:r>
            <a:r>
              <a:rPr lang="nl-NL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có </a:t>
            </a:r>
            <a:r>
              <a:rPr 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thật.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indent="-28574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indent="-28574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tả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marL="457195" indent="-45719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cục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1: 9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2: 6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của tác giả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marL="285748" indent="-28574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238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1184</Words>
  <Application>Microsoft Office PowerPoint</Application>
  <PresentationFormat>Widescreen</PresentationFormat>
  <Paragraphs>175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.VnSouthernH</vt:lpstr>
      <vt:lpstr>Arial</vt:lpstr>
      <vt:lpstr>Calibri</vt:lpstr>
      <vt:lpstr>Corbel</vt:lpstr>
      <vt:lpstr>Georgia</vt:lpstr>
      <vt:lpstr>Montserrat Bold</vt:lpstr>
      <vt:lpstr>MS Mincho</vt:lpstr>
      <vt:lpstr>Playfair Display ExtraBold</vt:lpstr>
      <vt:lpstr>Roboto</vt:lpstr>
      <vt:lpstr>Roboto Condensed</vt:lpstr>
      <vt:lpstr>Tahoma</vt:lpstr>
      <vt:lpstr>Times New Roman</vt:lpstr>
      <vt:lpstr>Trebuchet MS</vt:lpstr>
      <vt:lpstr>Wingdings</vt:lpstr>
      <vt:lpstr>Default Design</vt:lpstr>
      <vt:lpstr>2_Slipstream</vt:lpstr>
      <vt:lpstr>4_Default Design</vt:lpstr>
      <vt:lpstr>1_Slipstream</vt:lpstr>
      <vt:lpstr>Basis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121</cp:revision>
  <dcterms:created xsi:type="dcterms:W3CDTF">2026-02-03T00:50:05Z</dcterms:created>
  <dcterms:modified xsi:type="dcterms:W3CDTF">2026-02-09T14:40:01Z</dcterms:modified>
</cp:coreProperties>
</file>