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0"/>
  </p:notesMasterIdLst>
  <p:sldIdLst>
    <p:sldId id="303" r:id="rId2"/>
    <p:sldId id="256" r:id="rId3"/>
    <p:sldId id="260" r:id="rId4"/>
    <p:sldId id="293" r:id="rId5"/>
    <p:sldId id="310" r:id="rId6"/>
    <p:sldId id="304" r:id="rId7"/>
    <p:sldId id="305" r:id="rId8"/>
    <p:sldId id="306" r:id="rId9"/>
    <p:sldId id="308" r:id="rId10"/>
    <p:sldId id="309" r:id="rId11"/>
    <p:sldId id="268" r:id="rId12"/>
    <p:sldId id="311" r:id="rId13"/>
    <p:sldId id="314" r:id="rId14"/>
    <p:sldId id="261" r:id="rId15"/>
    <p:sldId id="315" r:id="rId16"/>
    <p:sldId id="312" r:id="rId17"/>
    <p:sldId id="307" r:id="rId18"/>
    <p:sldId id="316" r:id="rId19"/>
    <p:sldId id="259" r:id="rId20"/>
    <p:sldId id="320" r:id="rId21"/>
    <p:sldId id="319" r:id="rId22"/>
    <p:sldId id="313" r:id="rId23"/>
    <p:sldId id="262" r:id="rId24"/>
    <p:sldId id="291" r:id="rId25"/>
    <p:sldId id="273" r:id="rId26"/>
    <p:sldId id="292" r:id="rId27"/>
    <p:sldId id="270" r:id="rId28"/>
    <p:sldId id="271" r:id="rId29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31"/>
      <p:bold r:id="rId32"/>
    </p:embeddedFont>
    <p:embeddedFont>
      <p:font typeface="#9Slide07 SVNMomento" panose="00000500000000000000" charset="0"/>
      <p:regular r:id="rId33"/>
    </p:embeddedFont>
    <p:embeddedFont>
      <p:font typeface="Aleo" panose="020B0604020202020204" charset="0"/>
      <p:regular r:id="rId34"/>
      <p:bold r:id="rId35"/>
      <p:italic r:id="rId36"/>
      <p:boldItalic r:id="rId37"/>
    </p:embeddedFont>
    <p:embeddedFont>
      <p:font typeface="Asap" panose="020B0604020202020204" charset="0"/>
      <p:regular r:id="rId38"/>
      <p:bold r:id="rId39"/>
      <p:italic r:id="rId40"/>
      <p:boldItalic r:id="rId41"/>
    </p:embeddedFont>
    <p:embeddedFont>
      <p:font typeface="Bebas Neue" panose="020B0604020202020204" charset="0"/>
      <p:regular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FADF4B2-509E-4434-83FB-EAB5D50F52E0}">
  <a:tblStyle styleId="{4FADF4B2-509E-4434-83FB-EAB5D50F52E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818" autoAdjust="0"/>
  </p:normalViewPr>
  <p:slideViewPr>
    <p:cSldViewPr snapToGrid="0">
      <p:cViewPr varScale="1">
        <p:scale>
          <a:sx n="84" d="100"/>
          <a:sy n="84" d="100"/>
        </p:scale>
        <p:origin x="11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79167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578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664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3a754dda9a_0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3a754dda9a_0_7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48038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578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Phát phiếu học tập &amp; giao nhiệm vụ:</a:t>
            </a:r>
            <a:endParaRPr lang="vi-VN" b="0" dirty="0">
              <a:effectLst/>
            </a:endParaRPr>
          </a:p>
          <a:p>
            <a:pPr rtl="0"/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1. Xác định không gian, thời gian được miêu tả.</a:t>
            </a:r>
            <a:endParaRPr lang="vi-VN" b="0" dirty="0">
              <a:effectLst/>
            </a:endParaRPr>
          </a:p>
          <a:p>
            <a:pPr rtl="0"/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2. Nhà thơ đã dùng những chi tiết nào để miêu tả cảnh vật, con người? </a:t>
            </a:r>
            <a:endParaRPr lang="vi-VN" b="0" dirty="0">
              <a:effectLst/>
            </a:endParaRPr>
          </a:p>
          <a:p>
            <a:pPr rtl="0"/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3. Tác giả đã sử dụng những biện pháp nghệ thuật gì khi miêu tả hình ảnh của hai cha con? </a:t>
            </a:r>
            <a:endParaRPr lang="vi-VN" b="0" dirty="0">
              <a:effectLst/>
            </a:endParaRPr>
          </a:p>
          <a:p>
            <a:pPr rtl="0"/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4. Em có cảm nhận gì về tình cảm của hai cha con trong bài thơ? </a:t>
            </a:r>
            <a:endParaRPr lang="vi-VN" b="0" dirty="0">
              <a:effectLst/>
            </a:endParaRPr>
          </a:p>
          <a:p>
            <a:br>
              <a:rPr lang="vi-VN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7772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3a754dda9a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13a754dda9a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95853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3a754dda9a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13a754dda9a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92148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4385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rtl="0">
              <a:buNone/>
            </a:pPr>
            <a:endParaRPr lang="vi-VN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422513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528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3a754dda9a_0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3a754dda9a_0_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376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05871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0104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0687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4230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34ac146937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34ac146937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819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2645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13a754dda9a_0_8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13a754dda9a_0_8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53371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7669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13a754dda9a_0_7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13a754dda9a_0_7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46565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3a754dda9a_0_8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3a754dda9a_0_8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Vận</a:t>
            </a:r>
            <a:r>
              <a:rPr lang="en-US" baseline="0" dirty="0"/>
              <a:t> </a:t>
            </a:r>
            <a:r>
              <a:rPr lang="en-US" baseline="0"/>
              <a:t>dụng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41950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34ac146937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34ac146937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5998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465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453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531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421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do.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luân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538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do.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luân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050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799987">
            <a:off x="3744851" y="3775276"/>
            <a:ext cx="5456876" cy="1414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4">
            <a:alphaModFix/>
          </a:blip>
          <a:srcRect l="8019" t="6615" r="119" b="6789"/>
          <a:stretch/>
        </p:blipFill>
        <p:spPr>
          <a:xfrm>
            <a:off x="-26350" y="5250"/>
            <a:ext cx="4884349" cy="51329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81000" y="535000"/>
            <a:ext cx="4191300" cy="163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 rot="992">
            <a:off x="712099" y="2373800"/>
            <a:ext cx="31188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title"/>
          </p:nvPr>
        </p:nvSpPr>
        <p:spPr>
          <a:xfrm>
            <a:off x="715111" y="2606600"/>
            <a:ext cx="44073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subTitle" idx="1"/>
          </p:nvPr>
        </p:nvSpPr>
        <p:spPr>
          <a:xfrm>
            <a:off x="715100" y="1033162"/>
            <a:ext cx="4407300" cy="15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pic>
        <p:nvPicPr>
          <p:cNvPr id="93" name="Google Shape;93;p17"/>
          <p:cNvPicPr preferRelativeResize="0"/>
          <p:nvPr/>
        </p:nvPicPr>
        <p:blipFill rotWithShape="1">
          <a:blip r:embed="rId3">
            <a:alphaModFix/>
          </a:blip>
          <a:srcRect l="49367" t="19435" b="12393"/>
          <a:stretch/>
        </p:blipFill>
        <p:spPr>
          <a:xfrm rot="10800000">
            <a:off x="6281799" y="-31173"/>
            <a:ext cx="2862201" cy="5219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 flipH="1">
            <a:off x="3437924" y="1936412"/>
            <a:ext cx="5178527" cy="128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subTitle" idx="1"/>
          </p:nvPr>
        </p:nvSpPr>
        <p:spPr>
          <a:xfrm>
            <a:off x="715100" y="3468200"/>
            <a:ext cx="3793500" cy="11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715100" y="1733025"/>
            <a:ext cx="3793500" cy="1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167" y="-38101"/>
            <a:ext cx="6648448" cy="1649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 rotWithShape="1">
          <a:blip r:embed="rId4">
            <a:alphaModFix/>
          </a:blip>
          <a:srcRect l="49367" t="19435" b="12393"/>
          <a:stretch/>
        </p:blipFill>
        <p:spPr>
          <a:xfrm rot="10800000">
            <a:off x="6281797" y="-38102"/>
            <a:ext cx="2862201" cy="5219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subTitle" idx="1"/>
          </p:nvPr>
        </p:nvSpPr>
        <p:spPr>
          <a:xfrm>
            <a:off x="4497925" y="2408884"/>
            <a:ext cx="3926100" cy="18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/>
          </p:nvPr>
        </p:nvSpPr>
        <p:spPr>
          <a:xfrm>
            <a:off x="4497925" y="534992"/>
            <a:ext cx="392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03" name="Google Shape;103;p19"/>
          <p:cNvPicPr preferRelativeResize="0"/>
          <p:nvPr/>
        </p:nvPicPr>
        <p:blipFill rotWithShape="1">
          <a:blip r:embed="rId3">
            <a:alphaModFix/>
          </a:blip>
          <a:srcRect l="21728"/>
          <a:stretch/>
        </p:blipFill>
        <p:spPr>
          <a:xfrm rot="5400000" flipH="1">
            <a:off x="3874741" y="163315"/>
            <a:ext cx="1380050" cy="9235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>
            <a:spLocks noGrp="1"/>
          </p:cNvSpPr>
          <p:nvPr>
            <p:ph type="subTitle" idx="1"/>
          </p:nvPr>
        </p:nvSpPr>
        <p:spPr>
          <a:xfrm>
            <a:off x="720000" y="2397075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9" name="Google Shape;119;p22"/>
          <p:cNvSpPr txBox="1">
            <a:spLocks noGrp="1"/>
          </p:cNvSpPr>
          <p:nvPr>
            <p:ph type="subTitle" idx="2"/>
          </p:nvPr>
        </p:nvSpPr>
        <p:spPr>
          <a:xfrm>
            <a:off x="720000" y="2904100"/>
            <a:ext cx="2336400" cy="75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2"/>
          <p:cNvSpPr txBox="1">
            <a:spLocks noGrp="1"/>
          </p:cNvSpPr>
          <p:nvPr>
            <p:ph type="subTitle" idx="3"/>
          </p:nvPr>
        </p:nvSpPr>
        <p:spPr>
          <a:xfrm>
            <a:off x="3403800" y="2904100"/>
            <a:ext cx="2336400" cy="75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2"/>
          <p:cNvSpPr txBox="1">
            <a:spLocks noGrp="1"/>
          </p:cNvSpPr>
          <p:nvPr>
            <p:ph type="subTitle" idx="4"/>
          </p:nvPr>
        </p:nvSpPr>
        <p:spPr>
          <a:xfrm>
            <a:off x="6087600" y="2904100"/>
            <a:ext cx="2336400" cy="75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2"/>
          <p:cNvSpPr txBox="1">
            <a:spLocks noGrp="1"/>
          </p:cNvSpPr>
          <p:nvPr>
            <p:ph type="subTitle" idx="5"/>
          </p:nvPr>
        </p:nvSpPr>
        <p:spPr>
          <a:xfrm>
            <a:off x="3403800" y="2397075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subTitle" idx="6"/>
          </p:nvPr>
        </p:nvSpPr>
        <p:spPr>
          <a:xfrm>
            <a:off x="6087600" y="2397075"/>
            <a:ext cx="23364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25" name="Google Shape;125;p22"/>
          <p:cNvPicPr preferRelativeResize="0"/>
          <p:nvPr/>
        </p:nvPicPr>
        <p:blipFill rotWithShape="1">
          <a:blip r:embed="rId3">
            <a:alphaModFix/>
          </a:blip>
          <a:srcRect l="21728"/>
          <a:stretch/>
        </p:blipFill>
        <p:spPr>
          <a:xfrm rot="-5400000">
            <a:off x="3874741" y="163876"/>
            <a:ext cx="1380050" cy="9235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547568">
            <a:off x="6683350" y="2489763"/>
            <a:ext cx="2319700" cy="221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8"/>
          <p:cNvPicPr preferRelativeResize="0"/>
          <p:nvPr/>
        </p:nvPicPr>
        <p:blipFill rotWithShape="1">
          <a:blip r:embed="rId4">
            <a:alphaModFix/>
          </a:blip>
          <a:srcRect t="23611"/>
          <a:stretch/>
        </p:blipFill>
        <p:spPr>
          <a:xfrm rot="10800000">
            <a:off x="-25949" y="3894399"/>
            <a:ext cx="9195899" cy="173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-687649" y="2127675"/>
            <a:ext cx="5657124" cy="140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8"/>
          <p:cNvPicPr preferRelativeResize="0"/>
          <p:nvPr/>
        </p:nvPicPr>
        <p:blipFill rotWithShape="1">
          <a:blip r:embed="rId6">
            <a:alphaModFix/>
          </a:blip>
          <a:srcRect l="68207" t="19435" b="12393"/>
          <a:stretch/>
        </p:blipFill>
        <p:spPr>
          <a:xfrm rot="10800000" flipH="1">
            <a:off x="1" y="-1"/>
            <a:ext cx="1943101" cy="5643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546849">
            <a:off x="3911417" y="-689261"/>
            <a:ext cx="1956037" cy="1653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790977">
            <a:off x="-1270401" y="2503250"/>
            <a:ext cx="2593064" cy="2192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46849">
            <a:off x="-589945" y="1916239"/>
            <a:ext cx="1956037" cy="1653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249083">
            <a:off x="-737001" y="2553950"/>
            <a:ext cx="2593063" cy="2192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0799987">
            <a:off x="1" y="3728626"/>
            <a:ext cx="5456876" cy="1414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9"/>
          <p:cNvPicPr preferRelativeResize="0"/>
          <p:nvPr/>
        </p:nvPicPr>
        <p:blipFill rotWithShape="1">
          <a:blip r:embed="rId6">
            <a:alphaModFix/>
          </a:blip>
          <a:srcRect l="-120" t="6615" r="119" b="6789"/>
          <a:stretch/>
        </p:blipFill>
        <p:spPr>
          <a:xfrm flipH="1">
            <a:off x="5288188" y="-4680"/>
            <a:ext cx="5317100" cy="513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9547568">
            <a:off x="8080400" y="-574775"/>
            <a:ext cx="2319700" cy="22195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3">
            <a:alphaModFix/>
          </a:blip>
          <a:srcRect l="61312" t="6610" r="119" b="6296"/>
          <a:stretch/>
        </p:blipFill>
        <p:spPr>
          <a:xfrm rot="-5400000">
            <a:off x="2003761" y="529285"/>
            <a:ext cx="2640926" cy="6648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3"/>
          <p:cNvPicPr preferRelativeResize="0"/>
          <p:nvPr/>
        </p:nvPicPr>
        <p:blipFill rotWithShape="1">
          <a:blip r:embed="rId4">
            <a:alphaModFix/>
          </a:blip>
          <a:srcRect l="49367" t="19435" b="12393"/>
          <a:stretch/>
        </p:blipFill>
        <p:spPr>
          <a:xfrm rot="10800000">
            <a:off x="6286499" y="-19052"/>
            <a:ext cx="2862201" cy="521970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715100" y="3183150"/>
            <a:ext cx="57360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821000" y="1166375"/>
            <a:ext cx="1284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715100" y="4024950"/>
            <a:ext cx="5736000" cy="3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960488" y="803900"/>
            <a:ext cx="42543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960500" y="2073500"/>
            <a:ext cx="4254300" cy="195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1" name="Google Shape;4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1950951" y="1918324"/>
            <a:ext cx="5178527" cy="128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1276212" y="1922513"/>
            <a:ext cx="5171799" cy="127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799987">
            <a:off x="1" y="3728626"/>
            <a:ext cx="5456876" cy="1414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8"/>
          <p:cNvPicPr preferRelativeResize="0"/>
          <p:nvPr/>
        </p:nvPicPr>
        <p:blipFill rotWithShape="1">
          <a:blip r:embed="rId4">
            <a:alphaModFix/>
          </a:blip>
          <a:srcRect l="-120" t="6615" r="119" b="6789"/>
          <a:stretch/>
        </p:blipFill>
        <p:spPr>
          <a:xfrm flipH="1">
            <a:off x="4424338" y="5250"/>
            <a:ext cx="5317100" cy="5133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4588900" y="1151025"/>
            <a:ext cx="3840000" cy="24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100000">
            <a:off x="6800824" y="-174425"/>
            <a:ext cx="2593064" cy="2192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66333">
            <a:off x="8209610" y="935344"/>
            <a:ext cx="1520705" cy="145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95550" y="-308689"/>
            <a:ext cx="6648448" cy="1649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9"/>
          <p:cNvPicPr preferRelativeResize="0"/>
          <p:nvPr/>
        </p:nvPicPr>
        <p:blipFill rotWithShape="1">
          <a:blip r:embed="rId6">
            <a:alphaModFix/>
          </a:blip>
          <a:srcRect l="61312" t="6610" r="119" b="6296"/>
          <a:stretch/>
        </p:blipFill>
        <p:spPr>
          <a:xfrm rot="-5400000" flipH="1">
            <a:off x="4499311" y="-3793957"/>
            <a:ext cx="2640926" cy="6648448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3671325" y="2308975"/>
            <a:ext cx="44238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3671420" y="3099800"/>
            <a:ext cx="4423800" cy="15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4" name="Google Shape;54;p9"/>
          <p:cNvPicPr preferRelativeResize="0"/>
          <p:nvPr/>
        </p:nvPicPr>
        <p:blipFill rotWithShape="1">
          <a:blip r:embed="rId7">
            <a:alphaModFix/>
          </a:blip>
          <a:srcRect l="49367" t="19435" b="12393"/>
          <a:stretch/>
        </p:blipFill>
        <p:spPr>
          <a:xfrm rot="10800000" flipH="1">
            <a:off x="-1" y="-38102"/>
            <a:ext cx="2862201" cy="5219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0"/>
          <p:cNvPicPr preferRelativeResize="0"/>
          <p:nvPr/>
        </p:nvPicPr>
        <p:blipFill rotWithShape="1">
          <a:blip r:embed="rId2">
            <a:alphaModFix/>
          </a:blip>
          <a:srcRect t="23611"/>
          <a:stretch/>
        </p:blipFill>
        <p:spPr>
          <a:xfrm rot="10800000">
            <a:off x="-21174" y="3451674"/>
            <a:ext cx="9195899" cy="173205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0"/>
          <p:cNvSpPr txBox="1">
            <a:spLocks noGrp="1"/>
          </p:cNvSpPr>
          <p:nvPr>
            <p:ph type="title"/>
          </p:nvPr>
        </p:nvSpPr>
        <p:spPr>
          <a:xfrm>
            <a:off x="720000" y="40358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2502225" y="2088475"/>
            <a:ext cx="47415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92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>
            <a:spLocks noGrp="1"/>
          </p:cNvSpPr>
          <p:nvPr>
            <p:ph type="subTitle" idx="1"/>
          </p:nvPr>
        </p:nvSpPr>
        <p:spPr>
          <a:xfrm>
            <a:off x="2502225" y="3683450"/>
            <a:ext cx="4085100" cy="6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61" name="Google Shape;61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1698276" y="1929487"/>
            <a:ext cx="5178527" cy="128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2425376" y="1929487"/>
            <a:ext cx="5178527" cy="128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1"/>
          <p:cNvPicPr preferRelativeResize="0"/>
          <p:nvPr/>
        </p:nvPicPr>
        <p:blipFill rotWithShape="1">
          <a:blip r:embed="rId5">
            <a:alphaModFix/>
          </a:blip>
          <a:srcRect t="23611"/>
          <a:stretch/>
        </p:blipFill>
        <p:spPr>
          <a:xfrm flipH="1">
            <a:off x="-21174" y="-1"/>
            <a:ext cx="9195899" cy="173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83" name="Google Shape;83;p14"/>
          <p:cNvPicPr preferRelativeResize="0"/>
          <p:nvPr/>
        </p:nvPicPr>
        <p:blipFill rotWithShape="1">
          <a:blip r:embed="rId3">
            <a:alphaModFix/>
          </a:blip>
          <a:srcRect t="68992"/>
          <a:stretch/>
        </p:blipFill>
        <p:spPr>
          <a:xfrm rot="10800000">
            <a:off x="-25949" y="4706850"/>
            <a:ext cx="9195899" cy="70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l="49367" t="19435" b="12393"/>
          <a:stretch/>
        </p:blipFill>
        <p:spPr>
          <a:xfrm rot="10800000" flipH="1">
            <a:off x="-2214526" y="-38102"/>
            <a:ext cx="2862201" cy="5219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l="49367" t="19435" b="12393"/>
          <a:stretch/>
        </p:blipFill>
        <p:spPr>
          <a:xfrm rot="10800000">
            <a:off x="8428899" y="-38102"/>
            <a:ext cx="2862201" cy="5219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eo"/>
              <a:buNone/>
              <a:defRPr sz="3500" b="1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8" r:id="rId14"/>
    <p:sldLayoutId id="2147483674" r:id="rId15"/>
    <p:sldLayoutId id="2147483675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5" Type="http://schemas.openxmlformats.org/officeDocument/2006/relationships/image" Target="../media/image41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51.svg"/><Relationship Id="rId5" Type="http://schemas.openxmlformats.org/officeDocument/2006/relationships/image" Target="../media/image19.png"/><Relationship Id="rId10" Type="http://schemas.openxmlformats.org/officeDocument/2006/relationships/image" Target="../media/image50.png"/><Relationship Id="rId4" Type="http://schemas.openxmlformats.org/officeDocument/2006/relationships/image" Target="../media/image48.pn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24.png"/><Relationship Id="rId9" Type="http://schemas.openxmlformats.org/officeDocument/2006/relationships/image" Target="../media/image5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9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2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24.png"/><Relationship Id="rId9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6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45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8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5" Type="http://schemas.openxmlformats.org/officeDocument/2006/relationships/image" Target="../media/image72.png"/><Relationship Id="rId4" Type="http://schemas.openxmlformats.org/officeDocument/2006/relationships/image" Target="../media/image19.png"/><Relationship Id="rId9" Type="http://schemas.openxmlformats.org/officeDocument/2006/relationships/image" Target="../media/image51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1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emf"/><Relationship Id="rId11" Type="http://schemas.openxmlformats.org/officeDocument/2006/relationships/image" Target="../media/image36.png"/><Relationship Id="rId5" Type="http://schemas.openxmlformats.org/officeDocument/2006/relationships/image" Target="../media/image33.svg"/><Relationship Id="rId10" Type="http://schemas.microsoft.com/office/2007/relationships/hdphoto" Target="../media/hdphoto1.wdp"/><Relationship Id="rId4" Type="http://schemas.openxmlformats.org/officeDocument/2006/relationships/image" Target="../media/image32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pn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5.svg"/><Relationship Id="rId4" Type="http://schemas.openxmlformats.org/officeDocument/2006/relationships/image" Target="../media/image34.emf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4.png"/><Relationship Id="rId5" Type="http://schemas.openxmlformats.org/officeDocument/2006/relationships/image" Target="../media/image19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62" y="-476605"/>
            <a:ext cx="3334801" cy="6025349"/>
          </a:xfrm>
          <a:prstGeom prst="rect">
            <a:avLst/>
          </a:prstGeom>
        </p:spPr>
      </p:pic>
      <p:pic>
        <p:nvPicPr>
          <p:cNvPr id="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1353833" y="2926344"/>
            <a:ext cx="4739582" cy="23267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198936" y="868944"/>
            <a:ext cx="3945064" cy="4114800"/>
          </a:xfrm>
          <a:prstGeom prst="rect">
            <a:avLst/>
          </a:prstGeom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720000" y="1017392"/>
            <a:ext cx="3389263" cy="9568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4698054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33;p41"/>
          <p:cNvSpPr txBox="1">
            <a:spLocks/>
          </p:cNvSpPr>
          <p:nvPr/>
        </p:nvSpPr>
        <p:spPr>
          <a:xfrm>
            <a:off x="130434" y="2750841"/>
            <a:ext cx="300217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phới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”)</a:t>
            </a:r>
          </a:p>
        </p:txBody>
      </p:sp>
      <p:sp>
        <p:nvSpPr>
          <p:cNvPr id="4" name="Google Shape;334;p41"/>
          <p:cNvSpPr txBox="1">
            <a:spLocks/>
          </p:cNvSpPr>
          <p:nvPr/>
        </p:nvSpPr>
        <p:spPr>
          <a:xfrm>
            <a:off x="3331574" y="2750841"/>
            <a:ext cx="254957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(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...”)</a:t>
            </a:r>
          </a:p>
        </p:txBody>
      </p:sp>
      <p:sp>
        <p:nvSpPr>
          <p:cNvPr id="5" name="Google Shape;335;p41"/>
          <p:cNvSpPr txBox="1">
            <a:spLocks/>
          </p:cNvSpPr>
          <p:nvPr/>
        </p:nvSpPr>
        <p:spPr>
          <a:xfrm>
            <a:off x="6062058" y="2776010"/>
            <a:ext cx="252485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 algn="just"/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(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Google Shape;337;p41"/>
          <p:cNvSpPr txBox="1">
            <a:spLocks/>
          </p:cNvSpPr>
          <p:nvPr/>
        </p:nvSpPr>
        <p:spPr>
          <a:xfrm>
            <a:off x="450321" y="3282999"/>
            <a:ext cx="2336400" cy="7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 algn="just"/>
            <a:r>
              <a:rPr lang="de-DE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 hai cha con đi dạo trên bờ biển.</a:t>
            </a:r>
          </a:p>
        </p:txBody>
      </p:sp>
      <p:sp>
        <p:nvSpPr>
          <p:cNvPr id="7" name="Google Shape;338;p41"/>
          <p:cNvSpPr txBox="1">
            <a:spLocks/>
          </p:cNvSpPr>
          <p:nvPr/>
        </p:nvSpPr>
        <p:spPr>
          <a:xfrm>
            <a:off x="3331574" y="3282999"/>
            <a:ext cx="2336400" cy="7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 algn="just"/>
            <a:r>
              <a:rPr lang="de-DE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trò chuyện giữa hai cha con và mong muốn của người con</a:t>
            </a:r>
          </a:p>
        </p:txBody>
      </p:sp>
      <p:sp>
        <p:nvSpPr>
          <p:cNvPr id="8" name="Google Shape;339;p41"/>
          <p:cNvSpPr txBox="1">
            <a:spLocks/>
          </p:cNvSpPr>
          <p:nvPr/>
        </p:nvSpPr>
        <p:spPr>
          <a:xfrm>
            <a:off x="5955469" y="3282999"/>
            <a:ext cx="2631442" cy="7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None/>
              <a:defRPr sz="1400" b="0" i="0" u="none" strike="noStrike" cap="none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pPr marL="0" indent="0" algn="just"/>
            <a:r>
              <a:rPr lang="de-DE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nhận của người cha</a:t>
            </a:r>
          </a:p>
        </p:txBody>
      </p:sp>
      <p:sp>
        <p:nvSpPr>
          <p:cNvPr id="9" name="Google Shape;340;p41"/>
          <p:cNvSpPr/>
          <p:nvPr/>
        </p:nvSpPr>
        <p:spPr>
          <a:xfrm rot="1409" flipH="1">
            <a:off x="1276864" y="1694122"/>
            <a:ext cx="732000" cy="6525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47625" dir="2820000" algn="bl" rotWithShape="0">
              <a:schemeClr val="dk1">
                <a:alpha val="7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341;p41"/>
          <p:cNvSpPr/>
          <p:nvPr/>
        </p:nvSpPr>
        <p:spPr>
          <a:xfrm rot="1409" flipH="1">
            <a:off x="4205996" y="1694122"/>
            <a:ext cx="732000" cy="6525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47625" dir="2820000" algn="bl" rotWithShape="0">
              <a:schemeClr val="dk1">
                <a:alpha val="7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342;p41"/>
          <p:cNvSpPr/>
          <p:nvPr/>
        </p:nvSpPr>
        <p:spPr>
          <a:xfrm rot="1409" flipH="1">
            <a:off x="6889796" y="1694122"/>
            <a:ext cx="732000" cy="6525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47625" dir="2820000" algn="bl" rotWithShape="0">
              <a:schemeClr val="dk1">
                <a:alpha val="7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Google Shape;34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258473">
            <a:off x="-7076" y="4595449"/>
            <a:ext cx="2593063" cy="2192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oogle Shape;345;p41"/>
          <p:cNvGrpSpPr/>
          <p:nvPr/>
        </p:nvGrpSpPr>
        <p:grpSpPr>
          <a:xfrm>
            <a:off x="1444699" y="1846572"/>
            <a:ext cx="396324" cy="346942"/>
            <a:chOff x="5119475" y="3672750"/>
            <a:chExt cx="247100" cy="216325"/>
          </a:xfrm>
        </p:grpSpPr>
        <p:sp>
          <p:nvSpPr>
            <p:cNvPr id="15" name="Google Shape;346;p41"/>
            <p:cNvSpPr/>
            <p:nvPr/>
          </p:nvSpPr>
          <p:spPr>
            <a:xfrm>
              <a:off x="5119475" y="3672750"/>
              <a:ext cx="247100" cy="216325"/>
            </a:xfrm>
            <a:custGeom>
              <a:avLst/>
              <a:gdLst/>
              <a:ahLst/>
              <a:cxnLst/>
              <a:rect l="l" t="t" r="r" b="b"/>
              <a:pathLst>
                <a:path w="9884" h="8653" extrusionOk="0">
                  <a:moveTo>
                    <a:pt x="5611" y="0"/>
                  </a:moveTo>
                  <a:cubicBezTo>
                    <a:pt x="5598" y="0"/>
                    <a:pt x="5586" y="1"/>
                    <a:pt x="5574" y="4"/>
                  </a:cubicBezTo>
                  <a:lnTo>
                    <a:pt x="1477" y="671"/>
                  </a:lnTo>
                  <a:cubicBezTo>
                    <a:pt x="1382" y="694"/>
                    <a:pt x="1335" y="766"/>
                    <a:pt x="1358" y="837"/>
                  </a:cubicBezTo>
                  <a:cubicBezTo>
                    <a:pt x="1358" y="899"/>
                    <a:pt x="1412" y="961"/>
                    <a:pt x="1488" y="961"/>
                  </a:cubicBezTo>
                  <a:cubicBezTo>
                    <a:pt x="1500" y="961"/>
                    <a:pt x="1512" y="960"/>
                    <a:pt x="1525" y="956"/>
                  </a:cubicBezTo>
                  <a:lnTo>
                    <a:pt x="5574" y="313"/>
                  </a:lnTo>
                  <a:lnTo>
                    <a:pt x="6598" y="6934"/>
                  </a:lnTo>
                  <a:lnTo>
                    <a:pt x="1358" y="7743"/>
                  </a:lnTo>
                  <a:lnTo>
                    <a:pt x="334" y="1123"/>
                  </a:lnTo>
                  <a:lnTo>
                    <a:pt x="834" y="1052"/>
                  </a:lnTo>
                  <a:cubicBezTo>
                    <a:pt x="930" y="1028"/>
                    <a:pt x="977" y="956"/>
                    <a:pt x="977" y="885"/>
                  </a:cubicBezTo>
                  <a:cubicBezTo>
                    <a:pt x="957" y="823"/>
                    <a:pt x="900" y="761"/>
                    <a:pt x="839" y="761"/>
                  </a:cubicBezTo>
                  <a:cubicBezTo>
                    <a:pt x="830" y="761"/>
                    <a:pt x="820" y="763"/>
                    <a:pt x="811" y="766"/>
                  </a:cubicBezTo>
                  <a:lnTo>
                    <a:pt x="215" y="861"/>
                  </a:lnTo>
                  <a:cubicBezTo>
                    <a:pt x="72" y="885"/>
                    <a:pt x="1" y="980"/>
                    <a:pt x="25" y="1099"/>
                  </a:cubicBezTo>
                  <a:lnTo>
                    <a:pt x="1096" y="7934"/>
                  </a:lnTo>
                  <a:cubicBezTo>
                    <a:pt x="1096" y="7982"/>
                    <a:pt x="1168" y="8053"/>
                    <a:pt x="1239" y="8053"/>
                  </a:cubicBezTo>
                  <a:lnTo>
                    <a:pt x="1263" y="8053"/>
                  </a:lnTo>
                  <a:lnTo>
                    <a:pt x="3502" y="7696"/>
                  </a:lnTo>
                  <a:lnTo>
                    <a:pt x="8241" y="8648"/>
                  </a:lnTo>
                  <a:cubicBezTo>
                    <a:pt x="8256" y="8651"/>
                    <a:pt x="8272" y="8653"/>
                    <a:pt x="8287" y="8653"/>
                  </a:cubicBezTo>
                  <a:cubicBezTo>
                    <a:pt x="8389" y="8653"/>
                    <a:pt x="8482" y="8585"/>
                    <a:pt x="8503" y="8482"/>
                  </a:cubicBezTo>
                  <a:lnTo>
                    <a:pt x="8646" y="7767"/>
                  </a:lnTo>
                  <a:cubicBezTo>
                    <a:pt x="8646" y="7696"/>
                    <a:pt x="8598" y="7601"/>
                    <a:pt x="8527" y="7601"/>
                  </a:cubicBezTo>
                  <a:cubicBezTo>
                    <a:pt x="8514" y="7596"/>
                    <a:pt x="8502" y="7594"/>
                    <a:pt x="8490" y="7594"/>
                  </a:cubicBezTo>
                  <a:cubicBezTo>
                    <a:pt x="8432" y="7594"/>
                    <a:pt x="8380" y="7641"/>
                    <a:pt x="8360" y="7720"/>
                  </a:cubicBezTo>
                  <a:lnTo>
                    <a:pt x="8217" y="8363"/>
                  </a:lnTo>
                  <a:lnTo>
                    <a:pt x="4311" y="7553"/>
                  </a:lnTo>
                  <a:lnTo>
                    <a:pt x="6717" y="7196"/>
                  </a:lnTo>
                  <a:cubicBezTo>
                    <a:pt x="6764" y="7172"/>
                    <a:pt x="6788" y="7148"/>
                    <a:pt x="6836" y="7124"/>
                  </a:cubicBezTo>
                  <a:lnTo>
                    <a:pt x="7241" y="7220"/>
                  </a:lnTo>
                  <a:cubicBezTo>
                    <a:pt x="7248" y="7220"/>
                    <a:pt x="7256" y="7221"/>
                    <a:pt x="7263" y="7221"/>
                  </a:cubicBezTo>
                  <a:cubicBezTo>
                    <a:pt x="7435" y="7221"/>
                    <a:pt x="7472" y="6957"/>
                    <a:pt x="7312" y="6934"/>
                  </a:cubicBezTo>
                  <a:lnTo>
                    <a:pt x="6883" y="6838"/>
                  </a:lnTo>
                  <a:lnTo>
                    <a:pt x="6621" y="5148"/>
                  </a:lnTo>
                  <a:lnTo>
                    <a:pt x="8026" y="5433"/>
                  </a:lnTo>
                  <a:cubicBezTo>
                    <a:pt x="8039" y="5438"/>
                    <a:pt x="8051" y="5440"/>
                    <a:pt x="8063" y="5440"/>
                  </a:cubicBezTo>
                  <a:cubicBezTo>
                    <a:pt x="8121" y="5440"/>
                    <a:pt x="8173" y="5393"/>
                    <a:pt x="8193" y="5314"/>
                  </a:cubicBezTo>
                  <a:cubicBezTo>
                    <a:pt x="8193" y="5243"/>
                    <a:pt x="8146" y="5171"/>
                    <a:pt x="8074" y="5148"/>
                  </a:cubicBezTo>
                  <a:lnTo>
                    <a:pt x="6574" y="4838"/>
                  </a:lnTo>
                  <a:lnTo>
                    <a:pt x="6383" y="3647"/>
                  </a:lnTo>
                  <a:lnTo>
                    <a:pt x="8312" y="4028"/>
                  </a:lnTo>
                  <a:cubicBezTo>
                    <a:pt x="8325" y="4033"/>
                    <a:pt x="8338" y="4035"/>
                    <a:pt x="8350" y="4035"/>
                  </a:cubicBezTo>
                  <a:cubicBezTo>
                    <a:pt x="8407" y="4035"/>
                    <a:pt x="8459" y="3992"/>
                    <a:pt x="8479" y="3933"/>
                  </a:cubicBezTo>
                  <a:cubicBezTo>
                    <a:pt x="8503" y="3838"/>
                    <a:pt x="8431" y="3766"/>
                    <a:pt x="8360" y="3766"/>
                  </a:cubicBezTo>
                  <a:lnTo>
                    <a:pt x="6336" y="3338"/>
                  </a:lnTo>
                  <a:lnTo>
                    <a:pt x="6288" y="2957"/>
                  </a:lnTo>
                  <a:lnTo>
                    <a:pt x="8431" y="3385"/>
                  </a:lnTo>
                  <a:cubicBezTo>
                    <a:pt x="8448" y="3389"/>
                    <a:pt x="8463" y="3391"/>
                    <a:pt x="8478" y="3391"/>
                  </a:cubicBezTo>
                  <a:cubicBezTo>
                    <a:pt x="8549" y="3391"/>
                    <a:pt x="8598" y="3345"/>
                    <a:pt x="8598" y="3266"/>
                  </a:cubicBezTo>
                  <a:cubicBezTo>
                    <a:pt x="8622" y="3195"/>
                    <a:pt x="8574" y="3123"/>
                    <a:pt x="8503" y="3100"/>
                  </a:cubicBezTo>
                  <a:lnTo>
                    <a:pt x="6240" y="2647"/>
                  </a:lnTo>
                  <a:lnTo>
                    <a:pt x="6169" y="2242"/>
                  </a:lnTo>
                  <a:lnTo>
                    <a:pt x="8574" y="2742"/>
                  </a:lnTo>
                  <a:cubicBezTo>
                    <a:pt x="8646" y="2742"/>
                    <a:pt x="8717" y="2695"/>
                    <a:pt x="8741" y="2623"/>
                  </a:cubicBezTo>
                  <a:cubicBezTo>
                    <a:pt x="8765" y="2552"/>
                    <a:pt x="8717" y="2480"/>
                    <a:pt x="8622" y="2457"/>
                  </a:cubicBezTo>
                  <a:lnTo>
                    <a:pt x="6121" y="1957"/>
                  </a:lnTo>
                  <a:lnTo>
                    <a:pt x="5978" y="1075"/>
                  </a:lnTo>
                  <a:lnTo>
                    <a:pt x="9551" y="1790"/>
                  </a:lnTo>
                  <a:lnTo>
                    <a:pt x="8479" y="7053"/>
                  </a:lnTo>
                  <a:cubicBezTo>
                    <a:pt x="8479" y="7124"/>
                    <a:pt x="8527" y="7220"/>
                    <a:pt x="8598" y="7220"/>
                  </a:cubicBezTo>
                  <a:cubicBezTo>
                    <a:pt x="8611" y="7224"/>
                    <a:pt x="8624" y="7226"/>
                    <a:pt x="8638" y="7226"/>
                  </a:cubicBezTo>
                  <a:cubicBezTo>
                    <a:pt x="8700" y="7226"/>
                    <a:pt x="8765" y="7183"/>
                    <a:pt x="8765" y="7124"/>
                  </a:cubicBezTo>
                  <a:lnTo>
                    <a:pt x="9860" y="1790"/>
                  </a:lnTo>
                  <a:cubicBezTo>
                    <a:pt x="9884" y="1671"/>
                    <a:pt x="9789" y="1552"/>
                    <a:pt x="9670" y="1528"/>
                  </a:cubicBezTo>
                  <a:lnTo>
                    <a:pt x="9693" y="1528"/>
                  </a:lnTo>
                  <a:lnTo>
                    <a:pt x="5931" y="766"/>
                  </a:lnTo>
                  <a:lnTo>
                    <a:pt x="5836" y="194"/>
                  </a:lnTo>
                  <a:cubicBezTo>
                    <a:pt x="5814" y="88"/>
                    <a:pt x="5716" y="0"/>
                    <a:pt x="5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Google Shape;347;p41"/>
            <p:cNvSpPr/>
            <p:nvPr/>
          </p:nvSpPr>
          <p:spPr>
            <a:xfrm>
              <a:off x="5146875" y="3703800"/>
              <a:ext cx="100050" cy="22050"/>
            </a:xfrm>
            <a:custGeom>
              <a:avLst/>
              <a:gdLst/>
              <a:ahLst/>
              <a:cxnLst/>
              <a:rect l="l" t="t" r="r" b="b"/>
              <a:pathLst>
                <a:path w="4002" h="882" extrusionOk="0">
                  <a:moveTo>
                    <a:pt x="3811" y="0"/>
                  </a:moveTo>
                  <a:lnTo>
                    <a:pt x="143" y="595"/>
                  </a:lnTo>
                  <a:cubicBezTo>
                    <a:pt x="48" y="595"/>
                    <a:pt x="0" y="667"/>
                    <a:pt x="24" y="762"/>
                  </a:cubicBezTo>
                  <a:cubicBezTo>
                    <a:pt x="24" y="834"/>
                    <a:pt x="96" y="881"/>
                    <a:pt x="167" y="881"/>
                  </a:cubicBezTo>
                  <a:lnTo>
                    <a:pt x="191" y="881"/>
                  </a:lnTo>
                  <a:lnTo>
                    <a:pt x="3858" y="286"/>
                  </a:lnTo>
                  <a:cubicBezTo>
                    <a:pt x="3930" y="286"/>
                    <a:pt x="4001" y="214"/>
                    <a:pt x="3977" y="119"/>
                  </a:cubicBezTo>
                  <a:cubicBezTo>
                    <a:pt x="3977" y="48"/>
                    <a:pt x="3906" y="0"/>
                    <a:pt x="38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Google Shape;348;p41"/>
            <p:cNvSpPr/>
            <p:nvPr/>
          </p:nvSpPr>
          <p:spPr>
            <a:xfrm>
              <a:off x="5148250" y="3719875"/>
              <a:ext cx="101050" cy="22675"/>
            </a:xfrm>
            <a:custGeom>
              <a:avLst/>
              <a:gdLst/>
              <a:ahLst/>
              <a:cxnLst/>
              <a:rect l="l" t="t" r="r" b="b"/>
              <a:pathLst>
                <a:path w="4042" h="907" extrusionOk="0">
                  <a:moveTo>
                    <a:pt x="3875" y="0"/>
                  </a:moveTo>
                  <a:lnTo>
                    <a:pt x="3875" y="24"/>
                  </a:lnTo>
                  <a:lnTo>
                    <a:pt x="184" y="595"/>
                  </a:lnTo>
                  <a:cubicBezTo>
                    <a:pt x="0" y="618"/>
                    <a:pt x="15" y="906"/>
                    <a:pt x="208" y="906"/>
                  </a:cubicBezTo>
                  <a:cubicBezTo>
                    <a:pt x="216" y="906"/>
                    <a:pt x="223" y="906"/>
                    <a:pt x="231" y="905"/>
                  </a:cubicBezTo>
                  <a:lnTo>
                    <a:pt x="3899" y="310"/>
                  </a:lnTo>
                  <a:cubicBezTo>
                    <a:pt x="3994" y="286"/>
                    <a:pt x="4042" y="214"/>
                    <a:pt x="4042" y="143"/>
                  </a:cubicBezTo>
                  <a:cubicBezTo>
                    <a:pt x="4018" y="48"/>
                    <a:pt x="3946" y="0"/>
                    <a:pt x="38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Google Shape;349;p41"/>
            <p:cNvSpPr/>
            <p:nvPr/>
          </p:nvSpPr>
          <p:spPr>
            <a:xfrm>
              <a:off x="5150625" y="3736500"/>
              <a:ext cx="102650" cy="22125"/>
            </a:xfrm>
            <a:custGeom>
              <a:avLst/>
              <a:gdLst/>
              <a:ahLst/>
              <a:cxnLst/>
              <a:rect l="l" t="t" r="r" b="b"/>
              <a:pathLst>
                <a:path w="4106" h="885" extrusionOk="0">
                  <a:moveTo>
                    <a:pt x="3897" y="1"/>
                  </a:moveTo>
                  <a:cubicBezTo>
                    <a:pt x="3890" y="1"/>
                    <a:pt x="3883" y="1"/>
                    <a:pt x="3875" y="2"/>
                  </a:cubicBezTo>
                  <a:lnTo>
                    <a:pt x="184" y="597"/>
                  </a:lnTo>
                  <a:cubicBezTo>
                    <a:pt x="1" y="620"/>
                    <a:pt x="38" y="884"/>
                    <a:pt x="209" y="884"/>
                  </a:cubicBezTo>
                  <a:cubicBezTo>
                    <a:pt x="216" y="884"/>
                    <a:pt x="224" y="884"/>
                    <a:pt x="231" y="883"/>
                  </a:cubicBezTo>
                  <a:lnTo>
                    <a:pt x="3923" y="311"/>
                  </a:lnTo>
                  <a:cubicBezTo>
                    <a:pt x="4106" y="266"/>
                    <a:pt x="4069" y="1"/>
                    <a:pt x="38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Google Shape;350;p41"/>
            <p:cNvSpPr/>
            <p:nvPr/>
          </p:nvSpPr>
          <p:spPr>
            <a:xfrm>
              <a:off x="5156025" y="3771500"/>
              <a:ext cx="101600" cy="22250"/>
            </a:xfrm>
            <a:custGeom>
              <a:avLst/>
              <a:gdLst/>
              <a:ahLst/>
              <a:cxnLst/>
              <a:rect l="l" t="t" r="r" b="b"/>
              <a:pathLst>
                <a:path w="4064" h="890" extrusionOk="0">
                  <a:moveTo>
                    <a:pt x="3910" y="1"/>
                  </a:moveTo>
                  <a:cubicBezTo>
                    <a:pt x="3898" y="1"/>
                    <a:pt x="3886" y="3"/>
                    <a:pt x="3873" y="7"/>
                  </a:cubicBezTo>
                  <a:lnTo>
                    <a:pt x="206" y="602"/>
                  </a:lnTo>
                  <a:cubicBezTo>
                    <a:pt x="0" y="625"/>
                    <a:pt x="36" y="889"/>
                    <a:pt x="208" y="889"/>
                  </a:cubicBezTo>
                  <a:cubicBezTo>
                    <a:pt x="215" y="889"/>
                    <a:pt x="222" y="889"/>
                    <a:pt x="230" y="888"/>
                  </a:cubicBezTo>
                  <a:lnTo>
                    <a:pt x="3921" y="293"/>
                  </a:lnTo>
                  <a:cubicBezTo>
                    <a:pt x="3992" y="269"/>
                    <a:pt x="4064" y="197"/>
                    <a:pt x="4040" y="126"/>
                  </a:cubicBezTo>
                  <a:cubicBezTo>
                    <a:pt x="4020" y="47"/>
                    <a:pt x="3968" y="1"/>
                    <a:pt x="39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Google Shape;351;p41"/>
            <p:cNvSpPr/>
            <p:nvPr/>
          </p:nvSpPr>
          <p:spPr>
            <a:xfrm>
              <a:off x="5159975" y="3794725"/>
              <a:ext cx="54200" cy="14575"/>
            </a:xfrm>
            <a:custGeom>
              <a:avLst/>
              <a:gdLst/>
              <a:ahLst/>
              <a:cxnLst/>
              <a:rect l="l" t="t" r="r" b="b"/>
              <a:pathLst>
                <a:path w="2168" h="583" extrusionOk="0">
                  <a:moveTo>
                    <a:pt x="2013" y="1"/>
                  </a:moveTo>
                  <a:cubicBezTo>
                    <a:pt x="2001" y="1"/>
                    <a:pt x="1989" y="3"/>
                    <a:pt x="1977" y="7"/>
                  </a:cubicBezTo>
                  <a:lnTo>
                    <a:pt x="143" y="292"/>
                  </a:lnTo>
                  <a:cubicBezTo>
                    <a:pt x="48" y="316"/>
                    <a:pt x="0" y="388"/>
                    <a:pt x="24" y="459"/>
                  </a:cubicBezTo>
                  <a:cubicBezTo>
                    <a:pt x="24" y="521"/>
                    <a:pt x="78" y="583"/>
                    <a:pt x="154" y="583"/>
                  </a:cubicBezTo>
                  <a:cubicBezTo>
                    <a:pt x="166" y="583"/>
                    <a:pt x="178" y="581"/>
                    <a:pt x="191" y="578"/>
                  </a:cubicBezTo>
                  <a:lnTo>
                    <a:pt x="2025" y="292"/>
                  </a:lnTo>
                  <a:cubicBezTo>
                    <a:pt x="2096" y="269"/>
                    <a:pt x="2167" y="197"/>
                    <a:pt x="2144" y="126"/>
                  </a:cubicBezTo>
                  <a:cubicBezTo>
                    <a:pt x="2124" y="47"/>
                    <a:pt x="2072" y="1"/>
                    <a:pt x="2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Google Shape;352;p41"/>
            <p:cNvSpPr/>
            <p:nvPr/>
          </p:nvSpPr>
          <p:spPr>
            <a:xfrm>
              <a:off x="5201050" y="3819875"/>
              <a:ext cx="53600" cy="14925"/>
            </a:xfrm>
            <a:custGeom>
              <a:avLst/>
              <a:gdLst/>
              <a:ahLst/>
              <a:cxnLst/>
              <a:rect l="l" t="t" r="r" b="b"/>
              <a:pathLst>
                <a:path w="2144" h="597" extrusionOk="0">
                  <a:moveTo>
                    <a:pt x="1977" y="1"/>
                  </a:moveTo>
                  <a:lnTo>
                    <a:pt x="143" y="311"/>
                  </a:lnTo>
                  <a:cubicBezTo>
                    <a:pt x="48" y="311"/>
                    <a:pt x="1" y="382"/>
                    <a:pt x="24" y="477"/>
                  </a:cubicBezTo>
                  <a:cubicBezTo>
                    <a:pt x="24" y="549"/>
                    <a:pt x="96" y="596"/>
                    <a:pt x="167" y="596"/>
                  </a:cubicBezTo>
                  <a:lnTo>
                    <a:pt x="191" y="596"/>
                  </a:lnTo>
                  <a:lnTo>
                    <a:pt x="2025" y="287"/>
                  </a:lnTo>
                  <a:cubicBezTo>
                    <a:pt x="2096" y="287"/>
                    <a:pt x="2144" y="215"/>
                    <a:pt x="2144" y="120"/>
                  </a:cubicBezTo>
                  <a:cubicBezTo>
                    <a:pt x="2120" y="49"/>
                    <a:pt x="2049" y="1"/>
                    <a:pt x="1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Google Shape;353;p41"/>
          <p:cNvSpPr/>
          <p:nvPr/>
        </p:nvSpPr>
        <p:spPr>
          <a:xfrm>
            <a:off x="4482975" y="1808324"/>
            <a:ext cx="178038" cy="423438"/>
          </a:xfrm>
          <a:custGeom>
            <a:avLst/>
            <a:gdLst/>
            <a:ahLst/>
            <a:cxnLst/>
            <a:rect l="l" t="t" r="r" b="b"/>
            <a:pathLst>
              <a:path w="4145" h="9860" extrusionOk="0">
                <a:moveTo>
                  <a:pt x="3144" y="6240"/>
                </a:moveTo>
                <a:cubicBezTo>
                  <a:pt x="3168" y="6240"/>
                  <a:pt x="3216" y="6287"/>
                  <a:pt x="3216" y="6335"/>
                </a:cubicBezTo>
                <a:lnTo>
                  <a:pt x="3216" y="6621"/>
                </a:lnTo>
                <a:cubicBezTo>
                  <a:pt x="3216" y="6668"/>
                  <a:pt x="3168" y="6692"/>
                  <a:pt x="3144" y="6692"/>
                </a:cubicBezTo>
                <a:lnTo>
                  <a:pt x="1001" y="6692"/>
                </a:lnTo>
                <a:cubicBezTo>
                  <a:pt x="953" y="6692"/>
                  <a:pt x="930" y="6668"/>
                  <a:pt x="930" y="6621"/>
                </a:cubicBezTo>
                <a:lnTo>
                  <a:pt x="930" y="6335"/>
                </a:lnTo>
                <a:cubicBezTo>
                  <a:pt x="930" y="6287"/>
                  <a:pt x="953" y="6240"/>
                  <a:pt x="1001" y="6240"/>
                </a:cubicBezTo>
                <a:close/>
                <a:moveTo>
                  <a:pt x="2001" y="0"/>
                </a:moveTo>
                <a:cubicBezTo>
                  <a:pt x="1739" y="72"/>
                  <a:pt x="1477" y="191"/>
                  <a:pt x="1263" y="358"/>
                </a:cubicBezTo>
                <a:cubicBezTo>
                  <a:pt x="858" y="691"/>
                  <a:pt x="644" y="1191"/>
                  <a:pt x="668" y="1715"/>
                </a:cubicBezTo>
                <a:lnTo>
                  <a:pt x="668" y="4335"/>
                </a:lnTo>
                <a:cubicBezTo>
                  <a:pt x="668" y="4430"/>
                  <a:pt x="739" y="4525"/>
                  <a:pt x="834" y="4549"/>
                </a:cubicBezTo>
                <a:cubicBezTo>
                  <a:pt x="1334" y="4692"/>
                  <a:pt x="1739" y="5049"/>
                  <a:pt x="1930" y="5502"/>
                </a:cubicBezTo>
                <a:lnTo>
                  <a:pt x="1930" y="5978"/>
                </a:lnTo>
                <a:lnTo>
                  <a:pt x="1001" y="5978"/>
                </a:lnTo>
                <a:cubicBezTo>
                  <a:pt x="811" y="5978"/>
                  <a:pt x="644" y="6145"/>
                  <a:pt x="644" y="6335"/>
                </a:cubicBezTo>
                <a:lnTo>
                  <a:pt x="644" y="6645"/>
                </a:lnTo>
                <a:cubicBezTo>
                  <a:pt x="644" y="6716"/>
                  <a:pt x="668" y="6788"/>
                  <a:pt x="691" y="6835"/>
                </a:cubicBezTo>
                <a:cubicBezTo>
                  <a:pt x="477" y="6954"/>
                  <a:pt x="334" y="7169"/>
                  <a:pt x="287" y="7430"/>
                </a:cubicBezTo>
                <a:lnTo>
                  <a:pt x="287" y="7550"/>
                </a:lnTo>
                <a:cubicBezTo>
                  <a:pt x="260" y="7657"/>
                  <a:pt x="338" y="7718"/>
                  <a:pt x="421" y="7718"/>
                </a:cubicBezTo>
                <a:cubicBezTo>
                  <a:pt x="485" y="7718"/>
                  <a:pt x="552" y="7681"/>
                  <a:pt x="572" y="7597"/>
                </a:cubicBezTo>
                <a:lnTo>
                  <a:pt x="572" y="7478"/>
                </a:lnTo>
                <a:cubicBezTo>
                  <a:pt x="620" y="7192"/>
                  <a:pt x="858" y="7002"/>
                  <a:pt x="1120" y="7002"/>
                </a:cubicBezTo>
                <a:lnTo>
                  <a:pt x="3025" y="7002"/>
                </a:lnTo>
                <a:cubicBezTo>
                  <a:pt x="3311" y="7002"/>
                  <a:pt x="3525" y="7192"/>
                  <a:pt x="3573" y="7478"/>
                </a:cubicBezTo>
                <a:lnTo>
                  <a:pt x="3787" y="8931"/>
                </a:lnTo>
                <a:cubicBezTo>
                  <a:pt x="3835" y="9264"/>
                  <a:pt x="3597" y="9574"/>
                  <a:pt x="3263" y="9574"/>
                </a:cubicBezTo>
                <a:lnTo>
                  <a:pt x="906" y="9574"/>
                </a:lnTo>
                <a:cubicBezTo>
                  <a:pt x="596" y="9550"/>
                  <a:pt x="358" y="9336"/>
                  <a:pt x="358" y="9026"/>
                </a:cubicBezTo>
                <a:lnTo>
                  <a:pt x="358" y="9002"/>
                </a:lnTo>
                <a:lnTo>
                  <a:pt x="477" y="8216"/>
                </a:lnTo>
                <a:cubicBezTo>
                  <a:pt x="477" y="8216"/>
                  <a:pt x="477" y="8193"/>
                  <a:pt x="477" y="8193"/>
                </a:cubicBezTo>
                <a:cubicBezTo>
                  <a:pt x="455" y="8115"/>
                  <a:pt x="387" y="8079"/>
                  <a:pt x="320" y="8079"/>
                </a:cubicBezTo>
                <a:cubicBezTo>
                  <a:pt x="243" y="8079"/>
                  <a:pt x="168" y="8127"/>
                  <a:pt x="168" y="8216"/>
                </a:cubicBezTo>
                <a:lnTo>
                  <a:pt x="72" y="8907"/>
                </a:lnTo>
                <a:cubicBezTo>
                  <a:pt x="1" y="9407"/>
                  <a:pt x="382" y="9860"/>
                  <a:pt x="906" y="9860"/>
                </a:cubicBezTo>
                <a:lnTo>
                  <a:pt x="3240" y="9860"/>
                </a:lnTo>
                <a:cubicBezTo>
                  <a:pt x="3764" y="9860"/>
                  <a:pt x="4145" y="9407"/>
                  <a:pt x="4073" y="8907"/>
                </a:cubicBezTo>
                <a:lnTo>
                  <a:pt x="4073" y="8883"/>
                </a:lnTo>
                <a:lnTo>
                  <a:pt x="3859" y="7407"/>
                </a:lnTo>
                <a:cubicBezTo>
                  <a:pt x="3811" y="7169"/>
                  <a:pt x="3668" y="6954"/>
                  <a:pt x="3454" y="6811"/>
                </a:cubicBezTo>
                <a:cubicBezTo>
                  <a:pt x="3478" y="6764"/>
                  <a:pt x="3502" y="6692"/>
                  <a:pt x="3502" y="6645"/>
                </a:cubicBezTo>
                <a:lnTo>
                  <a:pt x="3502" y="6335"/>
                </a:lnTo>
                <a:cubicBezTo>
                  <a:pt x="3502" y="6145"/>
                  <a:pt x="3335" y="5978"/>
                  <a:pt x="3121" y="5978"/>
                </a:cubicBezTo>
                <a:lnTo>
                  <a:pt x="2216" y="5978"/>
                </a:lnTo>
                <a:lnTo>
                  <a:pt x="2216" y="5502"/>
                </a:lnTo>
                <a:cubicBezTo>
                  <a:pt x="2406" y="5025"/>
                  <a:pt x="2811" y="4668"/>
                  <a:pt x="3311" y="4549"/>
                </a:cubicBezTo>
                <a:cubicBezTo>
                  <a:pt x="3406" y="4501"/>
                  <a:pt x="3478" y="4430"/>
                  <a:pt x="3478" y="4311"/>
                </a:cubicBezTo>
                <a:lnTo>
                  <a:pt x="3478" y="2668"/>
                </a:lnTo>
                <a:cubicBezTo>
                  <a:pt x="3478" y="2572"/>
                  <a:pt x="3406" y="2525"/>
                  <a:pt x="3335" y="2525"/>
                </a:cubicBezTo>
                <a:cubicBezTo>
                  <a:pt x="3263" y="2525"/>
                  <a:pt x="3192" y="2572"/>
                  <a:pt x="3192" y="2668"/>
                </a:cubicBezTo>
                <a:lnTo>
                  <a:pt x="3192" y="4287"/>
                </a:lnTo>
                <a:cubicBezTo>
                  <a:pt x="2811" y="4406"/>
                  <a:pt x="2454" y="4620"/>
                  <a:pt x="2192" y="4930"/>
                </a:cubicBezTo>
                <a:lnTo>
                  <a:pt x="2192" y="1239"/>
                </a:lnTo>
                <a:cubicBezTo>
                  <a:pt x="2192" y="1144"/>
                  <a:pt x="2120" y="1096"/>
                  <a:pt x="2049" y="1096"/>
                </a:cubicBezTo>
                <a:cubicBezTo>
                  <a:pt x="1977" y="1096"/>
                  <a:pt x="1906" y="1144"/>
                  <a:pt x="1906" y="1239"/>
                </a:cubicBezTo>
                <a:lnTo>
                  <a:pt x="1906" y="4930"/>
                </a:lnTo>
                <a:cubicBezTo>
                  <a:pt x="1644" y="4644"/>
                  <a:pt x="1311" y="4406"/>
                  <a:pt x="930" y="4287"/>
                </a:cubicBezTo>
                <a:lnTo>
                  <a:pt x="930" y="1715"/>
                </a:lnTo>
                <a:cubicBezTo>
                  <a:pt x="763" y="977"/>
                  <a:pt x="1311" y="286"/>
                  <a:pt x="2049" y="286"/>
                </a:cubicBezTo>
                <a:cubicBezTo>
                  <a:pt x="2787" y="286"/>
                  <a:pt x="3335" y="977"/>
                  <a:pt x="3168" y="1715"/>
                </a:cubicBezTo>
                <a:lnTo>
                  <a:pt x="3168" y="2001"/>
                </a:lnTo>
                <a:cubicBezTo>
                  <a:pt x="3168" y="2096"/>
                  <a:pt x="3246" y="2144"/>
                  <a:pt x="3323" y="2144"/>
                </a:cubicBezTo>
                <a:cubicBezTo>
                  <a:pt x="3400" y="2144"/>
                  <a:pt x="3478" y="2096"/>
                  <a:pt x="3478" y="2001"/>
                </a:cubicBezTo>
                <a:lnTo>
                  <a:pt x="3478" y="1715"/>
                </a:lnTo>
                <a:cubicBezTo>
                  <a:pt x="3502" y="1191"/>
                  <a:pt x="3263" y="691"/>
                  <a:pt x="2882" y="358"/>
                </a:cubicBezTo>
                <a:cubicBezTo>
                  <a:pt x="2644" y="191"/>
                  <a:pt x="2406" y="72"/>
                  <a:pt x="212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oogle Shape;354;p41"/>
          <p:cNvGrpSpPr/>
          <p:nvPr/>
        </p:nvGrpSpPr>
        <p:grpSpPr>
          <a:xfrm>
            <a:off x="7089786" y="1846570"/>
            <a:ext cx="353302" cy="346945"/>
            <a:chOff x="5692825" y="3231675"/>
            <a:chExt cx="250125" cy="245625"/>
          </a:xfrm>
        </p:grpSpPr>
        <p:sp>
          <p:nvSpPr>
            <p:cNvPr id="24" name="Google Shape;355;p41"/>
            <p:cNvSpPr/>
            <p:nvPr/>
          </p:nvSpPr>
          <p:spPr>
            <a:xfrm>
              <a:off x="5745800" y="3276325"/>
              <a:ext cx="72075" cy="7750"/>
            </a:xfrm>
            <a:custGeom>
              <a:avLst/>
              <a:gdLst/>
              <a:ahLst/>
              <a:cxnLst/>
              <a:rect l="l" t="t" r="r" b="b"/>
              <a:pathLst>
                <a:path w="2883" h="310" extrusionOk="0">
                  <a:moveTo>
                    <a:pt x="191" y="0"/>
                  </a:moveTo>
                  <a:cubicBezTo>
                    <a:pt x="1" y="0"/>
                    <a:pt x="1" y="310"/>
                    <a:pt x="191" y="310"/>
                  </a:cubicBezTo>
                  <a:lnTo>
                    <a:pt x="2692" y="310"/>
                  </a:lnTo>
                  <a:cubicBezTo>
                    <a:pt x="2882" y="310"/>
                    <a:pt x="2882" y="0"/>
                    <a:pt x="2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Google Shape;356;p41"/>
            <p:cNvSpPr/>
            <p:nvPr/>
          </p:nvSpPr>
          <p:spPr>
            <a:xfrm>
              <a:off x="5745800" y="3290600"/>
              <a:ext cx="46475" cy="7175"/>
            </a:xfrm>
            <a:custGeom>
              <a:avLst/>
              <a:gdLst/>
              <a:ahLst/>
              <a:cxnLst/>
              <a:rect l="l" t="t" r="r" b="b"/>
              <a:pathLst>
                <a:path w="1859" h="287" extrusionOk="0">
                  <a:moveTo>
                    <a:pt x="191" y="1"/>
                  </a:moveTo>
                  <a:cubicBezTo>
                    <a:pt x="1" y="1"/>
                    <a:pt x="1" y="287"/>
                    <a:pt x="191" y="287"/>
                  </a:cubicBezTo>
                  <a:lnTo>
                    <a:pt x="1668" y="287"/>
                  </a:lnTo>
                  <a:cubicBezTo>
                    <a:pt x="1858" y="287"/>
                    <a:pt x="1858" y="1"/>
                    <a:pt x="16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Google Shape;357;p41"/>
            <p:cNvSpPr/>
            <p:nvPr/>
          </p:nvSpPr>
          <p:spPr>
            <a:xfrm>
              <a:off x="5692825" y="3231675"/>
              <a:ext cx="250125" cy="245625"/>
            </a:xfrm>
            <a:custGeom>
              <a:avLst/>
              <a:gdLst/>
              <a:ahLst/>
              <a:cxnLst/>
              <a:rect l="l" t="t" r="r" b="b"/>
              <a:pathLst>
                <a:path w="10005" h="9825" extrusionOk="0">
                  <a:moveTo>
                    <a:pt x="6311" y="858"/>
                  </a:moveTo>
                  <a:lnTo>
                    <a:pt x="6311" y="4358"/>
                  </a:lnTo>
                  <a:cubicBezTo>
                    <a:pt x="6192" y="4358"/>
                    <a:pt x="6097" y="4382"/>
                    <a:pt x="6002" y="4406"/>
                  </a:cubicBezTo>
                  <a:lnTo>
                    <a:pt x="6002" y="858"/>
                  </a:lnTo>
                  <a:close/>
                  <a:moveTo>
                    <a:pt x="1167" y="262"/>
                  </a:moveTo>
                  <a:lnTo>
                    <a:pt x="1167" y="8454"/>
                  </a:lnTo>
                  <a:lnTo>
                    <a:pt x="572" y="8454"/>
                  </a:lnTo>
                  <a:cubicBezTo>
                    <a:pt x="381" y="8454"/>
                    <a:pt x="238" y="8312"/>
                    <a:pt x="238" y="8145"/>
                  </a:cubicBezTo>
                  <a:lnTo>
                    <a:pt x="238" y="572"/>
                  </a:lnTo>
                  <a:cubicBezTo>
                    <a:pt x="238" y="405"/>
                    <a:pt x="381" y="262"/>
                    <a:pt x="572" y="262"/>
                  </a:cubicBezTo>
                  <a:close/>
                  <a:moveTo>
                    <a:pt x="6549" y="4644"/>
                  </a:moveTo>
                  <a:cubicBezTo>
                    <a:pt x="8264" y="4644"/>
                    <a:pt x="9145" y="6716"/>
                    <a:pt x="7931" y="7931"/>
                  </a:cubicBezTo>
                  <a:cubicBezTo>
                    <a:pt x="7550" y="8300"/>
                    <a:pt x="7049" y="8484"/>
                    <a:pt x="6552" y="8484"/>
                  </a:cubicBezTo>
                  <a:cubicBezTo>
                    <a:pt x="6055" y="8484"/>
                    <a:pt x="5561" y="8300"/>
                    <a:pt x="5192" y="7931"/>
                  </a:cubicBezTo>
                  <a:cubicBezTo>
                    <a:pt x="3977" y="6716"/>
                    <a:pt x="4835" y="4644"/>
                    <a:pt x="6549" y="4644"/>
                  </a:cubicBezTo>
                  <a:close/>
                  <a:moveTo>
                    <a:pt x="8216" y="8026"/>
                  </a:moveTo>
                  <a:lnTo>
                    <a:pt x="9478" y="9288"/>
                  </a:lnTo>
                  <a:cubicBezTo>
                    <a:pt x="9526" y="9336"/>
                    <a:pt x="9526" y="9431"/>
                    <a:pt x="9478" y="9502"/>
                  </a:cubicBezTo>
                  <a:cubicBezTo>
                    <a:pt x="9455" y="9526"/>
                    <a:pt x="9419" y="9538"/>
                    <a:pt x="9380" y="9538"/>
                  </a:cubicBezTo>
                  <a:cubicBezTo>
                    <a:pt x="9342" y="9538"/>
                    <a:pt x="9300" y="9526"/>
                    <a:pt x="9264" y="9502"/>
                  </a:cubicBezTo>
                  <a:lnTo>
                    <a:pt x="8026" y="8240"/>
                  </a:lnTo>
                  <a:cubicBezTo>
                    <a:pt x="8097" y="8169"/>
                    <a:pt x="8145" y="8097"/>
                    <a:pt x="8216" y="8026"/>
                  </a:cubicBezTo>
                  <a:close/>
                  <a:moveTo>
                    <a:pt x="596" y="0"/>
                  </a:moveTo>
                  <a:cubicBezTo>
                    <a:pt x="262" y="0"/>
                    <a:pt x="0" y="262"/>
                    <a:pt x="0" y="596"/>
                  </a:cubicBezTo>
                  <a:lnTo>
                    <a:pt x="0" y="8145"/>
                  </a:lnTo>
                  <a:cubicBezTo>
                    <a:pt x="0" y="8478"/>
                    <a:pt x="262" y="8740"/>
                    <a:pt x="596" y="8740"/>
                  </a:cubicBezTo>
                  <a:lnTo>
                    <a:pt x="1667" y="8740"/>
                  </a:lnTo>
                  <a:cubicBezTo>
                    <a:pt x="1858" y="8740"/>
                    <a:pt x="1858" y="8431"/>
                    <a:pt x="1667" y="8431"/>
                  </a:cubicBezTo>
                  <a:lnTo>
                    <a:pt x="1477" y="8431"/>
                  </a:lnTo>
                  <a:lnTo>
                    <a:pt x="1477" y="262"/>
                  </a:lnTo>
                  <a:lnTo>
                    <a:pt x="5406" y="262"/>
                  </a:lnTo>
                  <a:cubicBezTo>
                    <a:pt x="5420" y="261"/>
                    <a:pt x="5434" y="260"/>
                    <a:pt x="5447" y="260"/>
                  </a:cubicBezTo>
                  <a:cubicBezTo>
                    <a:pt x="5617" y="260"/>
                    <a:pt x="5740" y="395"/>
                    <a:pt x="5740" y="572"/>
                  </a:cubicBezTo>
                  <a:lnTo>
                    <a:pt x="5740" y="4477"/>
                  </a:lnTo>
                  <a:cubicBezTo>
                    <a:pt x="4049" y="5168"/>
                    <a:pt x="3858" y="7478"/>
                    <a:pt x="5406" y="8431"/>
                  </a:cubicBezTo>
                  <a:lnTo>
                    <a:pt x="2334" y="8431"/>
                  </a:lnTo>
                  <a:cubicBezTo>
                    <a:pt x="2144" y="8431"/>
                    <a:pt x="2144" y="8740"/>
                    <a:pt x="2334" y="8740"/>
                  </a:cubicBezTo>
                  <a:lnTo>
                    <a:pt x="6168" y="8740"/>
                  </a:lnTo>
                  <a:cubicBezTo>
                    <a:pt x="6297" y="8762"/>
                    <a:pt x="6426" y="8772"/>
                    <a:pt x="6553" y="8772"/>
                  </a:cubicBezTo>
                  <a:cubicBezTo>
                    <a:pt x="6993" y="8772"/>
                    <a:pt x="7424" y="8647"/>
                    <a:pt x="7811" y="8407"/>
                  </a:cubicBezTo>
                  <a:lnTo>
                    <a:pt x="9097" y="9693"/>
                  </a:lnTo>
                  <a:cubicBezTo>
                    <a:pt x="9190" y="9786"/>
                    <a:pt x="9293" y="9825"/>
                    <a:pt x="9392" y="9825"/>
                  </a:cubicBezTo>
                  <a:cubicBezTo>
                    <a:pt x="9723" y="9825"/>
                    <a:pt x="10005" y="9386"/>
                    <a:pt x="9693" y="9074"/>
                  </a:cubicBezTo>
                  <a:lnTo>
                    <a:pt x="9693" y="9074"/>
                  </a:lnTo>
                  <a:lnTo>
                    <a:pt x="9693" y="9097"/>
                  </a:lnTo>
                  <a:lnTo>
                    <a:pt x="8383" y="7811"/>
                  </a:lnTo>
                  <a:cubicBezTo>
                    <a:pt x="9217" y="6573"/>
                    <a:pt x="8621" y="4882"/>
                    <a:pt x="7192" y="4454"/>
                  </a:cubicBezTo>
                  <a:lnTo>
                    <a:pt x="7192" y="1644"/>
                  </a:lnTo>
                  <a:cubicBezTo>
                    <a:pt x="7192" y="1536"/>
                    <a:pt x="7121" y="1483"/>
                    <a:pt x="7049" y="1483"/>
                  </a:cubicBezTo>
                  <a:cubicBezTo>
                    <a:pt x="6978" y="1483"/>
                    <a:pt x="6907" y="1536"/>
                    <a:pt x="6907" y="1644"/>
                  </a:cubicBezTo>
                  <a:lnTo>
                    <a:pt x="6907" y="4382"/>
                  </a:lnTo>
                  <a:cubicBezTo>
                    <a:pt x="6787" y="4358"/>
                    <a:pt x="6692" y="4358"/>
                    <a:pt x="6573" y="4358"/>
                  </a:cubicBezTo>
                  <a:lnTo>
                    <a:pt x="6573" y="786"/>
                  </a:lnTo>
                  <a:cubicBezTo>
                    <a:pt x="6573" y="667"/>
                    <a:pt x="6478" y="572"/>
                    <a:pt x="6359" y="572"/>
                  </a:cubicBezTo>
                  <a:lnTo>
                    <a:pt x="6002" y="572"/>
                  </a:lnTo>
                  <a:cubicBezTo>
                    <a:pt x="6002" y="453"/>
                    <a:pt x="5954" y="358"/>
                    <a:pt x="5906" y="262"/>
                  </a:cubicBezTo>
                  <a:lnTo>
                    <a:pt x="6597" y="262"/>
                  </a:lnTo>
                  <a:cubicBezTo>
                    <a:pt x="6764" y="262"/>
                    <a:pt x="6907" y="405"/>
                    <a:pt x="6907" y="596"/>
                  </a:cubicBezTo>
                  <a:lnTo>
                    <a:pt x="6907" y="905"/>
                  </a:lnTo>
                  <a:cubicBezTo>
                    <a:pt x="6907" y="1001"/>
                    <a:pt x="6978" y="1048"/>
                    <a:pt x="7049" y="1048"/>
                  </a:cubicBezTo>
                  <a:cubicBezTo>
                    <a:pt x="7121" y="1048"/>
                    <a:pt x="7192" y="1001"/>
                    <a:pt x="7192" y="905"/>
                  </a:cubicBezTo>
                  <a:lnTo>
                    <a:pt x="7192" y="596"/>
                  </a:lnTo>
                  <a:cubicBezTo>
                    <a:pt x="7192" y="262"/>
                    <a:pt x="6930" y="0"/>
                    <a:pt x="65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Google Shape;358;p41"/>
            <p:cNvSpPr/>
            <p:nvPr/>
          </p:nvSpPr>
          <p:spPr>
            <a:xfrm>
              <a:off x="5815475" y="3354325"/>
              <a:ext cx="86350" cy="82300"/>
            </a:xfrm>
            <a:custGeom>
              <a:avLst/>
              <a:gdLst/>
              <a:ahLst/>
              <a:cxnLst/>
              <a:rect l="l" t="t" r="r" b="b"/>
              <a:pathLst>
                <a:path w="3454" h="3292" extrusionOk="0">
                  <a:moveTo>
                    <a:pt x="1643" y="286"/>
                  </a:moveTo>
                  <a:cubicBezTo>
                    <a:pt x="2834" y="310"/>
                    <a:pt x="3453" y="1739"/>
                    <a:pt x="2596" y="2596"/>
                  </a:cubicBezTo>
                  <a:cubicBezTo>
                    <a:pt x="2332" y="2869"/>
                    <a:pt x="1990" y="2997"/>
                    <a:pt x="1650" y="2997"/>
                  </a:cubicBezTo>
                  <a:cubicBezTo>
                    <a:pt x="1132" y="2997"/>
                    <a:pt x="621" y="2699"/>
                    <a:pt x="405" y="2167"/>
                  </a:cubicBezTo>
                  <a:cubicBezTo>
                    <a:pt x="24" y="1262"/>
                    <a:pt x="691" y="286"/>
                    <a:pt x="1643" y="286"/>
                  </a:cubicBezTo>
                  <a:close/>
                  <a:moveTo>
                    <a:pt x="1661" y="0"/>
                  </a:moveTo>
                  <a:cubicBezTo>
                    <a:pt x="812" y="0"/>
                    <a:pt x="0" y="657"/>
                    <a:pt x="0" y="1643"/>
                  </a:cubicBezTo>
                  <a:cubicBezTo>
                    <a:pt x="0" y="2641"/>
                    <a:pt x="805" y="3291"/>
                    <a:pt x="1651" y="3291"/>
                  </a:cubicBezTo>
                  <a:cubicBezTo>
                    <a:pt x="2056" y="3291"/>
                    <a:pt x="2471" y="3142"/>
                    <a:pt x="2810" y="2810"/>
                  </a:cubicBezTo>
                  <a:cubicBezTo>
                    <a:pt x="3453" y="2167"/>
                    <a:pt x="3453" y="1119"/>
                    <a:pt x="2810" y="476"/>
                  </a:cubicBezTo>
                  <a:cubicBezTo>
                    <a:pt x="2474" y="147"/>
                    <a:pt x="2063" y="0"/>
                    <a:pt x="1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Google Shape;359;p41"/>
            <p:cNvSpPr/>
            <p:nvPr/>
          </p:nvSpPr>
          <p:spPr>
            <a:xfrm>
              <a:off x="5839275" y="3383350"/>
              <a:ext cx="36950" cy="27250"/>
            </a:xfrm>
            <a:custGeom>
              <a:avLst/>
              <a:gdLst/>
              <a:ahLst/>
              <a:cxnLst/>
              <a:rect l="l" t="t" r="r" b="b"/>
              <a:pathLst>
                <a:path w="1478" h="1090" extrusionOk="0">
                  <a:moveTo>
                    <a:pt x="1290" y="0"/>
                  </a:moveTo>
                  <a:cubicBezTo>
                    <a:pt x="1251" y="0"/>
                    <a:pt x="1215" y="18"/>
                    <a:pt x="1191" y="54"/>
                  </a:cubicBezTo>
                  <a:lnTo>
                    <a:pt x="572" y="744"/>
                  </a:lnTo>
                  <a:lnTo>
                    <a:pt x="286" y="363"/>
                  </a:lnTo>
                  <a:cubicBezTo>
                    <a:pt x="247" y="337"/>
                    <a:pt x="208" y="318"/>
                    <a:pt x="169" y="318"/>
                  </a:cubicBezTo>
                  <a:cubicBezTo>
                    <a:pt x="137" y="318"/>
                    <a:pt x="104" y="331"/>
                    <a:pt x="72" y="363"/>
                  </a:cubicBezTo>
                  <a:cubicBezTo>
                    <a:pt x="1" y="411"/>
                    <a:pt x="1" y="482"/>
                    <a:pt x="48" y="554"/>
                  </a:cubicBezTo>
                  <a:lnTo>
                    <a:pt x="477" y="1054"/>
                  </a:lnTo>
                  <a:cubicBezTo>
                    <a:pt x="501" y="1078"/>
                    <a:pt x="537" y="1090"/>
                    <a:pt x="575" y="1090"/>
                  </a:cubicBezTo>
                  <a:cubicBezTo>
                    <a:pt x="614" y="1090"/>
                    <a:pt x="656" y="1078"/>
                    <a:pt x="691" y="1054"/>
                  </a:cubicBezTo>
                  <a:lnTo>
                    <a:pt x="1430" y="220"/>
                  </a:lnTo>
                  <a:cubicBezTo>
                    <a:pt x="1477" y="173"/>
                    <a:pt x="1477" y="77"/>
                    <a:pt x="1430" y="30"/>
                  </a:cubicBezTo>
                  <a:lnTo>
                    <a:pt x="1406" y="54"/>
                  </a:lnTo>
                  <a:cubicBezTo>
                    <a:pt x="1370" y="18"/>
                    <a:pt x="1328" y="0"/>
                    <a:pt x="1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0434" y="38918"/>
            <a:ext cx="1955921" cy="132391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08540" y="470042"/>
            <a:ext cx="1064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197436" y="-529477"/>
            <a:ext cx="2541136" cy="209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6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5"/>
          <p:cNvGrpSpPr>
            <a:grpSpLocks noChangeAspect="1"/>
          </p:cNvGrpSpPr>
          <p:nvPr/>
        </p:nvGrpSpPr>
        <p:grpSpPr>
          <a:xfrm>
            <a:off x="753508" y="1894933"/>
            <a:ext cx="2124271" cy="1746443"/>
            <a:chOff x="0" y="0"/>
            <a:chExt cx="4991100" cy="4103370"/>
          </a:xfrm>
        </p:grpSpPr>
        <p:sp>
          <p:nvSpPr>
            <p:cNvPr id="13" name="Freeform 6"/>
            <p:cNvSpPr/>
            <p:nvPr/>
          </p:nvSpPr>
          <p:spPr>
            <a:xfrm>
              <a:off x="0" y="54610"/>
              <a:ext cx="4991100" cy="4048760"/>
            </a:xfrm>
            <a:custGeom>
              <a:avLst/>
              <a:gdLst/>
              <a:ahLst/>
              <a:cxnLst/>
              <a:rect l="l" t="t" r="r" b="b"/>
              <a:pathLst>
                <a:path w="4991100" h="4048760">
                  <a:moveTo>
                    <a:pt x="4991100" y="194310"/>
                  </a:moveTo>
                  <a:lnTo>
                    <a:pt x="4991100" y="4048760"/>
                  </a:lnTo>
                  <a:lnTo>
                    <a:pt x="0" y="4048760"/>
                  </a:lnTo>
                  <a:lnTo>
                    <a:pt x="0" y="361950"/>
                  </a:lnTo>
                  <a:lnTo>
                    <a:pt x="0" y="334010"/>
                  </a:lnTo>
                  <a:lnTo>
                    <a:pt x="138430" y="278130"/>
                  </a:lnTo>
                  <a:cubicBezTo>
                    <a:pt x="138430" y="278130"/>
                    <a:pt x="248920" y="278130"/>
                    <a:pt x="304800" y="250190"/>
                  </a:cubicBezTo>
                  <a:cubicBezTo>
                    <a:pt x="360680" y="222250"/>
                    <a:pt x="499110" y="139700"/>
                    <a:pt x="499110" y="139700"/>
                  </a:cubicBezTo>
                  <a:cubicBezTo>
                    <a:pt x="499110" y="139700"/>
                    <a:pt x="637540" y="55880"/>
                    <a:pt x="721360" y="139700"/>
                  </a:cubicBezTo>
                  <a:cubicBezTo>
                    <a:pt x="721360" y="139700"/>
                    <a:pt x="859790" y="139700"/>
                    <a:pt x="887730" y="111760"/>
                  </a:cubicBezTo>
                  <a:lnTo>
                    <a:pt x="998220" y="139700"/>
                  </a:lnTo>
                  <a:lnTo>
                    <a:pt x="1330960" y="139700"/>
                  </a:lnTo>
                  <a:lnTo>
                    <a:pt x="1553210" y="139700"/>
                  </a:lnTo>
                  <a:lnTo>
                    <a:pt x="1913890" y="139700"/>
                  </a:lnTo>
                  <a:cubicBezTo>
                    <a:pt x="1913890" y="139700"/>
                    <a:pt x="2136140" y="139700"/>
                    <a:pt x="2190750" y="111760"/>
                  </a:cubicBezTo>
                  <a:cubicBezTo>
                    <a:pt x="2245360" y="83820"/>
                    <a:pt x="2413000" y="111760"/>
                    <a:pt x="2413000" y="111760"/>
                  </a:cubicBezTo>
                  <a:cubicBezTo>
                    <a:pt x="2413000" y="111760"/>
                    <a:pt x="2717800" y="167640"/>
                    <a:pt x="2801620" y="139700"/>
                  </a:cubicBezTo>
                  <a:cubicBezTo>
                    <a:pt x="2885440" y="111760"/>
                    <a:pt x="3051810" y="111760"/>
                    <a:pt x="3051810" y="111760"/>
                  </a:cubicBezTo>
                  <a:cubicBezTo>
                    <a:pt x="3051810" y="111760"/>
                    <a:pt x="3134360" y="167640"/>
                    <a:pt x="3274060" y="111760"/>
                  </a:cubicBezTo>
                  <a:cubicBezTo>
                    <a:pt x="3274060" y="111760"/>
                    <a:pt x="3329940" y="139700"/>
                    <a:pt x="3522980" y="83820"/>
                  </a:cubicBezTo>
                  <a:cubicBezTo>
                    <a:pt x="3522980" y="83820"/>
                    <a:pt x="3661410" y="83820"/>
                    <a:pt x="3717290" y="27940"/>
                  </a:cubicBezTo>
                  <a:cubicBezTo>
                    <a:pt x="3717290" y="27940"/>
                    <a:pt x="3827780" y="0"/>
                    <a:pt x="3939540" y="55880"/>
                  </a:cubicBezTo>
                  <a:cubicBezTo>
                    <a:pt x="3939540" y="55880"/>
                    <a:pt x="3995420" y="83820"/>
                    <a:pt x="4023360" y="55880"/>
                  </a:cubicBezTo>
                  <a:lnTo>
                    <a:pt x="4189730" y="83820"/>
                  </a:lnTo>
                  <a:cubicBezTo>
                    <a:pt x="4189730" y="83820"/>
                    <a:pt x="4245610" y="139700"/>
                    <a:pt x="4384040" y="167640"/>
                  </a:cubicBezTo>
                  <a:lnTo>
                    <a:pt x="4632960" y="167640"/>
                  </a:lnTo>
                  <a:cubicBezTo>
                    <a:pt x="4632960" y="167640"/>
                    <a:pt x="4771390" y="139700"/>
                    <a:pt x="4827270" y="167640"/>
                  </a:cubicBezTo>
                  <a:cubicBezTo>
                    <a:pt x="4883150" y="195580"/>
                    <a:pt x="4991100" y="194310"/>
                    <a:pt x="4991100" y="194310"/>
                  </a:cubicBezTo>
                  <a:close/>
                </a:path>
              </a:pathLst>
            </a:custGeom>
            <a:blipFill>
              <a:blip r:embed="rId3"/>
              <a:stretch>
                <a:fillRect l="-24721" r="-24721"/>
              </a:stretch>
            </a:blipFill>
          </p:spPr>
        </p:sp>
        <p:sp>
          <p:nvSpPr>
            <p:cNvPr id="14" name="Freeform 7"/>
            <p:cNvSpPr/>
            <p:nvPr/>
          </p:nvSpPr>
          <p:spPr>
            <a:xfrm>
              <a:off x="0" y="0"/>
              <a:ext cx="4991100" cy="443230"/>
            </a:xfrm>
            <a:custGeom>
              <a:avLst/>
              <a:gdLst/>
              <a:ahLst/>
              <a:cxnLst/>
              <a:rect l="l" t="t" r="r" b="b"/>
              <a:pathLst>
                <a:path w="4991100" h="443230">
                  <a:moveTo>
                    <a:pt x="4991100" y="443230"/>
                  </a:moveTo>
                  <a:lnTo>
                    <a:pt x="0" y="443230"/>
                  </a:lnTo>
                  <a:lnTo>
                    <a:pt x="0" y="0"/>
                  </a:lnTo>
                  <a:lnTo>
                    <a:pt x="4991100" y="0"/>
                  </a:lnTo>
                  <a:lnTo>
                    <a:pt x="4991100" y="443230"/>
                  </a:lnTo>
                  <a:close/>
                </a:path>
              </a:pathLst>
            </a:custGeom>
            <a:blipFill>
              <a:blip r:embed="rId4"/>
              <a:stretch>
                <a:fillRect l="-2856" t="-34555" r="-838" b="-85845"/>
              </a:stretch>
            </a:blipFill>
          </p:spPr>
        </p:sp>
      </p:grpSp>
      <p:pic>
        <p:nvPicPr>
          <p:cNvPr id="529" name="Google Shape;529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000000">
            <a:off x="5630650" y="3683625"/>
            <a:ext cx="2319700" cy="221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701485">
            <a:off x="6783275" y="-1109362"/>
            <a:ext cx="2593063" cy="219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47871">
            <a:off x="-1478348" y="-55427"/>
            <a:ext cx="2593063" cy="219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7452128">
            <a:off x="-45248" y="-539488"/>
            <a:ext cx="1520705" cy="1458311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45"/>
          <p:cNvSpPr/>
          <p:nvPr/>
        </p:nvSpPr>
        <p:spPr>
          <a:xfrm rot="1611667">
            <a:off x="3341876" y="526523"/>
            <a:ext cx="1479984" cy="306703"/>
          </a:xfrm>
          <a:prstGeom prst="rect">
            <a:avLst/>
          </a:prstGeom>
          <a:solidFill>
            <a:srgbClr val="F5EADE">
              <a:alpha val="58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45"/>
          <p:cNvSpPr/>
          <p:nvPr/>
        </p:nvSpPr>
        <p:spPr>
          <a:xfrm rot="-1130337">
            <a:off x="636297" y="2230611"/>
            <a:ext cx="1479983" cy="306811"/>
          </a:xfrm>
          <a:prstGeom prst="rect">
            <a:avLst/>
          </a:prstGeom>
          <a:solidFill>
            <a:srgbClr val="F5EADE">
              <a:alpha val="58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66902" y="1151031"/>
            <a:ext cx="6157494" cy="3279932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85943">
            <a:off x="2709824" y="1108527"/>
            <a:ext cx="1686836" cy="1844452"/>
          </a:xfrm>
          <a:prstGeom prst="rect">
            <a:avLst/>
          </a:prstGeom>
        </p:spPr>
      </p:pic>
      <p:grpSp>
        <p:nvGrpSpPr>
          <p:cNvPr id="15" name="Group 5"/>
          <p:cNvGrpSpPr>
            <a:grpSpLocks noChangeAspect="1"/>
          </p:cNvGrpSpPr>
          <p:nvPr/>
        </p:nvGrpSpPr>
        <p:grpSpPr>
          <a:xfrm>
            <a:off x="760563" y="1864058"/>
            <a:ext cx="2124271" cy="1746443"/>
            <a:chOff x="0" y="0"/>
            <a:chExt cx="4991100" cy="4103370"/>
          </a:xfrm>
        </p:grpSpPr>
        <p:sp>
          <p:nvSpPr>
            <p:cNvPr id="16" name="Freeform 6"/>
            <p:cNvSpPr/>
            <p:nvPr/>
          </p:nvSpPr>
          <p:spPr>
            <a:xfrm>
              <a:off x="0" y="54610"/>
              <a:ext cx="4991100" cy="4048760"/>
            </a:xfrm>
            <a:custGeom>
              <a:avLst/>
              <a:gdLst/>
              <a:ahLst/>
              <a:cxnLst/>
              <a:rect l="l" t="t" r="r" b="b"/>
              <a:pathLst>
                <a:path w="4991100" h="4048760">
                  <a:moveTo>
                    <a:pt x="4991100" y="194310"/>
                  </a:moveTo>
                  <a:lnTo>
                    <a:pt x="4991100" y="4048760"/>
                  </a:lnTo>
                  <a:lnTo>
                    <a:pt x="0" y="4048760"/>
                  </a:lnTo>
                  <a:lnTo>
                    <a:pt x="0" y="361950"/>
                  </a:lnTo>
                  <a:lnTo>
                    <a:pt x="0" y="334010"/>
                  </a:lnTo>
                  <a:lnTo>
                    <a:pt x="138430" y="278130"/>
                  </a:lnTo>
                  <a:cubicBezTo>
                    <a:pt x="138430" y="278130"/>
                    <a:pt x="248920" y="278130"/>
                    <a:pt x="304800" y="250190"/>
                  </a:cubicBezTo>
                  <a:cubicBezTo>
                    <a:pt x="360680" y="222250"/>
                    <a:pt x="499110" y="139700"/>
                    <a:pt x="499110" y="139700"/>
                  </a:cubicBezTo>
                  <a:cubicBezTo>
                    <a:pt x="499110" y="139700"/>
                    <a:pt x="637540" y="55880"/>
                    <a:pt x="721360" y="139700"/>
                  </a:cubicBezTo>
                  <a:cubicBezTo>
                    <a:pt x="721360" y="139700"/>
                    <a:pt x="859790" y="139700"/>
                    <a:pt x="887730" y="111760"/>
                  </a:cubicBezTo>
                  <a:lnTo>
                    <a:pt x="998220" y="139700"/>
                  </a:lnTo>
                  <a:lnTo>
                    <a:pt x="1330960" y="139700"/>
                  </a:lnTo>
                  <a:lnTo>
                    <a:pt x="1553210" y="139700"/>
                  </a:lnTo>
                  <a:lnTo>
                    <a:pt x="1913890" y="139700"/>
                  </a:lnTo>
                  <a:cubicBezTo>
                    <a:pt x="1913890" y="139700"/>
                    <a:pt x="2136140" y="139700"/>
                    <a:pt x="2190750" y="111760"/>
                  </a:cubicBezTo>
                  <a:cubicBezTo>
                    <a:pt x="2245360" y="83820"/>
                    <a:pt x="2413000" y="111760"/>
                    <a:pt x="2413000" y="111760"/>
                  </a:cubicBezTo>
                  <a:cubicBezTo>
                    <a:pt x="2413000" y="111760"/>
                    <a:pt x="2717800" y="167640"/>
                    <a:pt x="2801620" y="139700"/>
                  </a:cubicBezTo>
                  <a:cubicBezTo>
                    <a:pt x="2885440" y="111760"/>
                    <a:pt x="3051810" y="111760"/>
                    <a:pt x="3051810" y="111760"/>
                  </a:cubicBezTo>
                  <a:cubicBezTo>
                    <a:pt x="3051810" y="111760"/>
                    <a:pt x="3134360" y="167640"/>
                    <a:pt x="3274060" y="111760"/>
                  </a:cubicBezTo>
                  <a:cubicBezTo>
                    <a:pt x="3274060" y="111760"/>
                    <a:pt x="3329940" y="139700"/>
                    <a:pt x="3522980" y="83820"/>
                  </a:cubicBezTo>
                  <a:cubicBezTo>
                    <a:pt x="3522980" y="83820"/>
                    <a:pt x="3661410" y="83820"/>
                    <a:pt x="3717290" y="27940"/>
                  </a:cubicBezTo>
                  <a:cubicBezTo>
                    <a:pt x="3717290" y="27940"/>
                    <a:pt x="3827780" y="0"/>
                    <a:pt x="3939540" y="55880"/>
                  </a:cubicBezTo>
                  <a:cubicBezTo>
                    <a:pt x="3939540" y="55880"/>
                    <a:pt x="3995420" y="83820"/>
                    <a:pt x="4023360" y="55880"/>
                  </a:cubicBezTo>
                  <a:lnTo>
                    <a:pt x="4189730" y="83820"/>
                  </a:lnTo>
                  <a:cubicBezTo>
                    <a:pt x="4189730" y="83820"/>
                    <a:pt x="4245610" y="139700"/>
                    <a:pt x="4384040" y="167640"/>
                  </a:cubicBezTo>
                  <a:lnTo>
                    <a:pt x="4632960" y="167640"/>
                  </a:lnTo>
                  <a:cubicBezTo>
                    <a:pt x="4632960" y="167640"/>
                    <a:pt x="4771390" y="139700"/>
                    <a:pt x="4827270" y="167640"/>
                  </a:cubicBezTo>
                  <a:cubicBezTo>
                    <a:pt x="4883150" y="195580"/>
                    <a:pt x="4991100" y="194310"/>
                    <a:pt x="4991100" y="194310"/>
                  </a:cubicBezTo>
                  <a:close/>
                </a:path>
              </a:pathLst>
            </a:custGeom>
            <a:blipFill>
              <a:blip r:embed="rId3"/>
              <a:stretch>
                <a:fillRect l="-24721" r="-24721"/>
              </a:stretch>
            </a:blipFill>
          </p:spPr>
        </p:sp>
        <p:sp>
          <p:nvSpPr>
            <p:cNvPr id="17" name="Freeform 7"/>
            <p:cNvSpPr/>
            <p:nvPr/>
          </p:nvSpPr>
          <p:spPr>
            <a:xfrm>
              <a:off x="0" y="0"/>
              <a:ext cx="4991100" cy="443230"/>
            </a:xfrm>
            <a:custGeom>
              <a:avLst/>
              <a:gdLst/>
              <a:ahLst/>
              <a:cxnLst/>
              <a:rect l="l" t="t" r="r" b="b"/>
              <a:pathLst>
                <a:path w="4991100" h="443230">
                  <a:moveTo>
                    <a:pt x="4991100" y="443230"/>
                  </a:moveTo>
                  <a:lnTo>
                    <a:pt x="0" y="443230"/>
                  </a:lnTo>
                  <a:lnTo>
                    <a:pt x="0" y="0"/>
                  </a:lnTo>
                  <a:lnTo>
                    <a:pt x="4991100" y="0"/>
                  </a:lnTo>
                  <a:lnTo>
                    <a:pt x="4991100" y="443230"/>
                  </a:lnTo>
                  <a:close/>
                </a:path>
              </a:pathLst>
            </a:custGeom>
            <a:blipFill>
              <a:blip r:embed="rId4"/>
              <a:stretch>
                <a:fillRect l="-2856" t="-34555" r="-838" b="-85845"/>
              </a:stretch>
            </a:blipFill>
          </p:spPr>
        </p:sp>
      </p:grpSp>
      <p:pic>
        <p:nvPicPr>
          <p:cNvPr id="18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85943">
            <a:off x="2716879" y="1077652"/>
            <a:ext cx="1686836" cy="184445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47" y="241624"/>
            <a:ext cx="8596105" cy="107298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601853" y="1020762"/>
            <a:ext cx="2256929" cy="2968869"/>
            <a:chOff x="6378502" y="874259"/>
            <a:chExt cx="2399269" cy="362154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lum bright="70000" contrast="-70000"/>
            </a:blip>
            <a:srcRect/>
            <a:stretch>
              <a:fillRect/>
            </a:stretch>
          </p:blipFill>
          <p:spPr>
            <a:xfrm>
              <a:off x="6378502" y="874259"/>
              <a:ext cx="2399269" cy="362154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667670" y="1489514"/>
              <a:ext cx="1892938" cy="2857265"/>
            </a:xfrm>
            <a:prstGeom prst="rect">
              <a:avLst/>
            </a:prstGeom>
          </p:spPr>
        </p:pic>
      </p:grpSp>
      <p:pic>
        <p:nvPicPr>
          <p:cNvPr id="11" name="Google Shape;567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452128">
            <a:off x="8036127" y="3035912"/>
            <a:ext cx="1520705" cy="1458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68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011684">
            <a:off x="7253015" y="3685774"/>
            <a:ext cx="2593061" cy="219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02;p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157650">
            <a:off x="-766278" y="3135356"/>
            <a:ext cx="2319700" cy="221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54339" y="1947475"/>
            <a:ext cx="2857030" cy="335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4843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0206" r="30105"/>
          <a:stretch/>
        </p:blipFill>
        <p:spPr>
          <a:xfrm rot="268827">
            <a:off x="5654786" y="342273"/>
            <a:ext cx="3309620" cy="4688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024" y="2853153"/>
            <a:ext cx="3878088" cy="21702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8813" y="0"/>
            <a:ext cx="5233745" cy="2853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2’,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5’.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+ 2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+ 5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981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35;p35"/>
          <p:cNvSpPr/>
          <p:nvPr/>
        </p:nvSpPr>
        <p:spPr>
          <a:xfrm rot="1409" flipH="1">
            <a:off x="934725" y="61369"/>
            <a:ext cx="462760" cy="339072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47625" dir="2820000" algn="bl" rotWithShape="0">
              <a:schemeClr val="dk1">
                <a:alpha val="7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13" name="Rectangle 12"/>
          <p:cNvSpPr/>
          <p:nvPr/>
        </p:nvSpPr>
        <p:spPr>
          <a:xfrm>
            <a:off x="1495277" y="0"/>
            <a:ext cx="1796562" cy="488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92996" y="451105"/>
            <a:ext cx="2259673" cy="488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Google Shape;235;p35"/>
          <p:cNvSpPr/>
          <p:nvPr/>
        </p:nvSpPr>
        <p:spPr>
          <a:xfrm rot="1409" flipH="1">
            <a:off x="934725" y="926688"/>
            <a:ext cx="462760" cy="339072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47625" dir="2820000" algn="bl" rotWithShape="0">
              <a:schemeClr val="dk1">
                <a:alpha val="7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16" name="Rectangle 15"/>
          <p:cNvSpPr/>
          <p:nvPr/>
        </p:nvSpPr>
        <p:spPr>
          <a:xfrm>
            <a:off x="1495277" y="865319"/>
            <a:ext cx="1796562" cy="488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92997" y="1328615"/>
            <a:ext cx="4064090" cy="488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8" name="Google Shape;235;p35"/>
          <p:cNvSpPr/>
          <p:nvPr/>
        </p:nvSpPr>
        <p:spPr>
          <a:xfrm rot="1409" flipH="1">
            <a:off x="934724" y="1876659"/>
            <a:ext cx="462760" cy="339072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47625" dir="2820000" algn="bl" rotWithShape="0">
              <a:schemeClr val="dk1">
                <a:alpha val="7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19" name="Rectangle 18"/>
          <p:cNvSpPr/>
          <p:nvPr/>
        </p:nvSpPr>
        <p:spPr>
          <a:xfrm>
            <a:off x="1495276" y="1815290"/>
            <a:ext cx="1796562" cy="53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92996" y="2278586"/>
            <a:ext cx="225967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Google Shape;235;p35"/>
          <p:cNvSpPr/>
          <p:nvPr/>
        </p:nvSpPr>
        <p:spPr>
          <a:xfrm rot="1409" flipH="1">
            <a:off x="934724" y="3454495"/>
            <a:ext cx="462760" cy="339072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47625" dir="2820000" algn="bl" rotWithShape="0">
              <a:schemeClr val="dk1">
                <a:alpha val="7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22" name="Rectangle 21"/>
          <p:cNvSpPr/>
          <p:nvPr/>
        </p:nvSpPr>
        <p:spPr>
          <a:xfrm>
            <a:off x="1495276" y="3393126"/>
            <a:ext cx="1796562" cy="53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92996" y="3856422"/>
            <a:ext cx="36617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 – con</a:t>
            </a: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cha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phới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7978" r="42586"/>
          <a:stretch/>
        </p:blipFill>
        <p:spPr>
          <a:xfrm>
            <a:off x="-1615503" y="2828544"/>
            <a:ext cx="3139504" cy="255211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3852669" y="290808"/>
            <a:ext cx="30723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7073300" y="46510"/>
            <a:ext cx="2259673" cy="488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852669" y="1183998"/>
            <a:ext cx="30723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7073301" y="939700"/>
            <a:ext cx="16927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852669" y="2131595"/>
            <a:ext cx="30723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7073300" y="1887297"/>
            <a:ext cx="19853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3852669" y="3637424"/>
            <a:ext cx="30723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7073300" y="3393126"/>
            <a:ext cx="198535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0" grpId="0"/>
      <p:bldP spid="23" grpId="0"/>
      <p:bldP spid="27" grpId="0"/>
      <p:bldP spid="29" grpId="0"/>
      <p:bldP spid="31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35;p35"/>
          <p:cNvSpPr/>
          <p:nvPr/>
        </p:nvSpPr>
        <p:spPr>
          <a:xfrm rot="1409" flipH="1">
            <a:off x="934725" y="61369"/>
            <a:ext cx="462760" cy="339072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47625" dir="2820000" algn="bl" rotWithShape="0">
              <a:schemeClr val="dk1">
                <a:alpha val="7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13" name="Rectangle 12"/>
          <p:cNvSpPr/>
          <p:nvPr/>
        </p:nvSpPr>
        <p:spPr>
          <a:xfrm>
            <a:off x="1495277" y="0"/>
            <a:ext cx="1796562" cy="488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92996" y="451105"/>
            <a:ext cx="2259673" cy="488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Google Shape;235;p35"/>
          <p:cNvSpPr/>
          <p:nvPr/>
        </p:nvSpPr>
        <p:spPr>
          <a:xfrm rot="1409" flipH="1">
            <a:off x="934725" y="926688"/>
            <a:ext cx="462760" cy="339072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47625" dir="2820000" algn="bl" rotWithShape="0">
              <a:schemeClr val="dk1">
                <a:alpha val="7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16" name="Rectangle 15"/>
          <p:cNvSpPr/>
          <p:nvPr/>
        </p:nvSpPr>
        <p:spPr>
          <a:xfrm>
            <a:off x="1495277" y="865319"/>
            <a:ext cx="1796562" cy="488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92997" y="1328615"/>
            <a:ext cx="4064090" cy="488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8" name="Google Shape;235;p35"/>
          <p:cNvSpPr/>
          <p:nvPr/>
        </p:nvSpPr>
        <p:spPr>
          <a:xfrm rot="1409" flipH="1">
            <a:off x="934724" y="1876659"/>
            <a:ext cx="462760" cy="339072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47625" dir="2820000" algn="bl" rotWithShape="0">
              <a:schemeClr val="dk1">
                <a:alpha val="7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19" name="Rectangle 18"/>
          <p:cNvSpPr/>
          <p:nvPr/>
        </p:nvSpPr>
        <p:spPr>
          <a:xfrm>
            <a:off x="1495276" y="1815290"/>
            <a:ext cx="1796562" cy="53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92996" y="2278586"/>
            <a:ext cx="225967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Google Shape;235;p35"/>
          <p:cNvSpPr/>
          <p:nvPr/>
        </p:nvSpPr>
        <p:spPr>
          <a:xfrm rot="1409" flipH="1">
            <a:off x="934724" y="3454495"/>
            <a:ext cx="462760" cy="339072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47625" dir="2820000" algn="bl" rotWithShape="0">
              <a:schemeClr val="dk1">
                <a:alpha val="71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22" name="Rectangle 21"/>
          <p:cNvSpPr/>
          <p:nvPr/>
        </p:nvSpPr>
        <p:spPr>
          <a:xfrm>
            <a:off x="1495276" y="3393126"/>
            <a:ext cx="1796562" cy="53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92996" y="3856422"/>
            <a:ext cx="36617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 – con</a:t>
            </a: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cha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phới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7978" r="42586"/>
          <a:stretch/>
        </p:blipFill>
        <p:spPr>
          <a:xfrm>
            <a:off x="-1615503" y="2828544"/>
            <a:ext cx="3139504" cy="255211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790944" y="244297"/>
            <a:ext cx="2109216" cy="141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81216" y="2278586"/>
            <a:ext cx="2328673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con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6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6636638">
            <a:off x="8138628" y="4237683"/>
            <a:ext cx="3063692" cy="2531376"/>
          </a:xfrm>
          <a:prstGeom prst="rect">
            <a:avLst/>
          </a:prstGeom>
        </p:spPr>
      </p:pic>
      <p:pic>
        <p:nvPicPr>
          <p:cNvPr id="34" name="Picture 6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823181">
            <a:off x="7630249" y="1812172"/>
            <a:ext cx="632629" cy="22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9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913" y="0"/>
            <a:ext cx="8248603" cy="151193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662246" y="895197"/>
            <a:ext cx="2256929" cy="2968869"/>
            <a:chOff x="6378502" y="874259"/>
            <a:chExt cx="2399269" cy="362154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lum bright="70000" contrast="-70000"/>
            </a:blip>
            <a:srcRect/>
            <a:stretch>
              <a:fillRect/>
            </a:stretch>
          </p:blipFill>
          <p:spPr>
            <a:xfrm>
              <a:off x="6378502" y="874259"/>
              <a:ext cx="2399269" cy="362154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667670" y="1489514"/>
              <a:ext cx="1892938" cy="2857265"/>
            </a:xfrm>
            <a:prstGeom prst="rect">
              <a:avLst/>
            </a:prstGeom>
          </p:spPr>
        </p:pic>
      </p:grpSp>
      <p:pic>
        <p:nvPicPr>
          <p:cNvPr id="10" name="Google Shape;567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452128">
            <a:off x="8036127" y="3035912"/>
            <a:ext cx="1520705" cy="1458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68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011684">
            <a:off x="7253015" y="3685774"/>
            <a:ext cx="2593061" cy="219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302;p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157650">
            <a:off x="-766278" y="3135356"/>
            <a:ext cx="2319700" cy="221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05120" y="1796139"/>
            <a:ext cx="3163256" cy="334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56726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071872" y="85344"/>
            <a:ext cx="3657600" cy="4972812"/>
            <a:chOff x="4852416" y="170688"/>
            <a:chExt cx="3657600" cy="4972812"/>
          </a:xfrm>
        </p:grpSpPr>
        <p:sp>
          <p:nvSpPr>
            <p:cNvPr id="4" name="Rectangle 3"/>
            <p:cNvSpPr/>
            <p:nvPr/>
          </p:nvSpPr>
          <p:spPr>
            <a:xfrm>
              <a:off x="4852416" y="170688"/>
              <a:ext cx="3657600" cy="49728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30445" r="30509"/>
            <a:stretch/>
          </p:blipFill>
          <p:spPr>
            <a:xfrm>
              <a:off x="5066012" y="334829"/>
              <a:ext cx="3230408" cy="4644529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241821" y="854852"/>
            <a:ext cx="4269219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đoạn 2, nhà thơ đã sử dụng biện pháp tu từ đặc sắc nào? Nêu tác dụng?</a:t>
            </a:r>
          </a:p>
          <a:p>
            <a:pPr algn="just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bài thơ, hình ảnh “cánh buồm” được nhắc đến mấy lần? Hình ảnh đó tượng trưng cho điều gì?</a:t>
            </a:r>
          </a:p>
        </p:txBody>
      </p:sp>
    </p:spTree>
    <p:extLst>
      <p:ext uri="{BB962C8B-B14F-4D97-AF65-F5344CB8AC3E}">
        <p14:creationId xmlns:p14="http://schemas.microsoft.com/office/powerpoint/2010/main" val="176400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29">
            <a:extLst>
              <a:ext uri="{FF2B5EF4-FFF2-40B4-BE49-F238E27FC236}">
                <a16:creationId xmlns:a16="http://schemas.microsoft.com/office/drawing/2014/main" id="{E2FB60F6-472A-67D3-EFED-797BADAEA502}"/>
              </a:ext>
            </a:extLst>
          </p:cNvPr>
          <p:cNvSpPr/>
          <p:nvPr/>
        </p:nvSpPr>
        <p:spPr>
          <a:xfrm>
            <a:off x="152400" y="2379784"/>
            <a:ext cx="9448800" cy="1125415"/>
          </a:xfrm>
          <a:custGeom>
            <a:avLst/>
            <a:gdLst>
              <a:gd name="connsiteX0" fmla="*/ 0 w 6388100"/>
              <a:gd name="connsiteY0" fmla="*/ 927159 h 927159"/>
              <a:gd name="connsiteX1" fmla="*/ 939800 w 6388100"/>
              <a:gd name="connsiteY1" fmla="*/ 114359 h 927159"/>
              <a:gd name="connsiteX2" fmla="*/ 2476500 w 6388100"/>
              <a:gd name="connsiteY2" fmla="*/ 558859 h 927159"/>
              <a:gd name="connsiteX3" fmla="*/ 3860800 w 6388100"/>
              <a:gd name="connsiteY3" fmla="*/ 59 h 927159"/>
              <a:gd name="connsiteX4" fmla="*/ 5105400 w 6388100"/>
              <a:gd name="connsiteY4" fmla="*/ 520759 h 927159"/>
              <a:gd name="connsiteX5" fmla="*/ 6388100 w 6388100"/>
              <a:gd name="connsiteY5" fmla="*/ 114359 h 92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8100" h="927159">
                <a:moveTo>
                  <a:pt x="0" y="927159"/>
                </a:moveTo>
                <a:cubicBezTo>
                  <a:pt x="263525" y="551450"/>
                  <a:pt x="527050" y="175742"/>
                  <a:pt x="939800" y="114359"/>
                </a:cubicBezTo>
                <a:cubicBezTo>
                  <a:pt x="1352550" y="52976"/>
                  <a:pt x="1989667" y="577909"/>
                  <a:pt x="2476500" y="558859"/>
                </a:cubicBezTo>
                <a:cubicBezTo>
                  <a:pt x="2963333" y="539809"/>
                  <a:pt x="3422650" y="6409"/>
                  <a:pt x="3860800" y="59"/>
                </a:cubicBezTo>
                <a:cubicBezTo>
                  <a:pt x="4298950" y="-6291"/>
                  <a:pt x="4684183" y="501709"/>
                  <a:pt x="5105400" y="520759"/>
                </a:cubicBezTo>
                <a:cubicBezTo>
                  <a:pt x="5526617" y="539809"/>
                  <a:pt x="5957358" y="327084"/>
                  <a:pt x="6388100" y="114359"/>
                </a:cubicBezTo>
              </a:path>
            </a:pathLst>
          </a:custGeom>
          <a:noFill/>
          <a:ln w="38100" cap="rnd" cmpd="sng" algn="ctr">
            <a:solidFill>
              <a:sysClr val="windowText" lastClr="000000">
                <a:lumMod val="50000"/>
                <a:lumOff val="50000"/>
              </a:sysClr>
            </a:solidFill>
            <a:prstDash val="lgDash"/>
            <a:round/>
          </a:ln>
          <a:effectLst/>
        </p:spPr>
        <p:txBody>
          <a:bodyPr rtlCol="0" anchor="ctr"/>
          <a:lstStyle/>
          <a:p>
            <a:pPr algn="just" defTabSz="1371600">
              <a:defRPr/>
            </a:pPr>
            <a:endParaRPr lang="zh-CN" altLang="en-US" sz="2700" kern="0">
              <a:solidFill>
                <a:srgbClr val="FFFFFF"/>
              </a:solidFill>
              <a:latin typeface="Arial"/>
              <a:ea typeface="微软雅黑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-305" r="33527"/>
          <a:stretch/>
        </p:blipFill>
        <p:spPr>
          <a:xfrm>
            <a:off x="7397261" y="2180492"/>
            <a:ext cx="1899138" cy="3361592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5652" t="678"/>
          <a:stretch/>
        </p:blipFill>
        <p:spPr>
          <a:xfrm flipH="1">
            <a:off x="0" y="-686542"/>
            <a:ext cx="981338" cy="33286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81338" y="793399"/>
            <a:ext cx="51112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200" i="1" dirty="0">
                <a:latin typeface="+mj-lt"/>
              </a:rPr>
              <a:t>“Cha ơi!</a:t>
            </a:r>
          </a:p>
          <a:p>
            <a:pPr algn="just"/>
            <a:r>
              <a:rPr lang="en-US" sz="2200" i="1" dirty="0">
                <a:latin typeface="+mj-lt"/>
              </a:rPr>
              <a:t>.</a:t>
            </a:r>
            <a:r>
              <a:rPr lang="vi-VN" sz="2200" i="1" dirty="0">
                <a:latin typeface="+mj-lt"/>
              </a:rPr>
              <a:t>.. không thấy người ở đó?”</a:t>
            </a:r>
          </a:p>
          <a:p>
            <a:pPr algn="just"/>
            <a:r>
              <a:rPr lang="vi-VN" sz="2200" i="1" dirty="0">
                <a:latin typeface="+mj-lt"/>
              </a:rPr>
              <a:t>“Cha mượn cho con buồm trắng nhé,</a:t>
            </a:r>
          </a:p>
          <a:p>
            <a:pPr algn="just"/>
            <a:r>
              <a:rPr lang="vi-VN" sz="2200" i="1" dirty="0">
                <a:latin typeface="+mj-lt"/>
              </a:rPr>
              <a:t>Để con đi…”</a:t>
            </a:r>
            <a:endParaRPr lang="en-US" sz="2200" i="1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4169" y="3415645"/>
            <a:ext cx="308656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gười cha trầm ngâm, mỉm cười giảng giải cho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con, từng bước nâng đỡ ước mơ con.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56892" y="3415645"/>
            <a:ext cx="511126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200" i="1" dirty="0">
                <a:latin typeface="+mj-lt"/>
              </a:rPr>
              <a:t>“Theo cánh buồm đi mãi đến nơi xa</a:t>
            </a:r>
          </a:p>
          <a:p>
            <a:pPr algn="just"/>
            <a:r>
              <a:rPr lang="vi-VN" sz="2200" i="1" dirty="0">
                <a:latin typeface="+mj-lt"/>
              </a:rPr>
              <a:t>…</a:t>
            </a:r>
          </a:p>
          <a:p>
            <a:pPr algn="just"/>
            <a:r>
              <a:rPr lang="vi-VN" sz="2200" i="1" dirty="0">
                <a:latin typeface="+mj-lt"/>
              </a:rPr>
              <a:t>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vi-VN" sz="2200" i="1" dirty="0">
                <a:latin typeface="+mj-lt"/>
              </a:rPr>
              <a:t>ng nơi đó cha chưa hề đi đến”.</a:t>
            </a:r>
            <a:endParaRPr lang="en-US" sz="2200" i="1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29892" y="914546"/>
            <a:ext cx="35906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C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âu hỏi ngây thơ, hồn nhiên. Người con mong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muốn mở rộng kiến thức, được đi nhiều nơi.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 rot="10800000" flipH="1">
            <a:off x="3255615" y="3743660"/>
            <a:ext cx="519216" cy="440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19843"/>
            <a:ext cx="4905667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con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25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344" y="1701113"/>
            <a:ext cx="5288335" cy="1060982"/>
          </a:xfrm>
          <a:prstGeom prst="rect">
            <a:avLst/>
          </a:prstGeom>
        </p:spPr>
      </p:pic>
      <p:pic>
        <p:nvPicPr>
          <p:cNvPr id="271" name="Google Shape;27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790977">
            <a:off x="-846001" y="2612925"/>
            <a:ext cx="2593064" cy="2192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774811">
            <a:off x="-401998" y="1824096"/>
            <a:ext cx="1556844" cy="131637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4147173" y="1816105"/>
            <a:ext cx="5205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grpSp>
        <p:nvGrpSpPr>
          <p:cNvPr id="21" name="Group 8"/>
          <p:cNvGrpSpPr>
            <a:grpSpLocks noChangeAspect="1"/>
          </p:cNvGrpSpPr>
          <p:nvPr/>
        </p:nvGrpSpPr>
        <p:grpSpPr>
          <a:xfrm>
            <a:off x="0" y="949569"/>
            <a:ext cx="4205116" cy="4205116"/>
            <a:chOff x="0" y="0"/>
            <a:chExt cx="3331210" cy="3331210"/>
          </a:xfrm>
        </p:grpSpPr>
        <p:sp>
          <p:nvSpPr>
            <p:cNvPr id="22" name="Freeform 9"/>
            <p:cNvSpPr/>
            <p:nvPr/>
          </p:nvSpPr>
          <p:spPr>
            <a:xfrm>
              <a:off x="0" y="0"/>
              <a:ext cx="3331210" cy="3331210"/>
            </a:xfrm>
            <a:custGeom>
              <a:avLst/>
              <a:gdLst/>
              <a:ahLst/>
              <a:cxnLst/>
              <a:rect l="l" t="t" r="r" b="b"/>
              <a:pathLst>
                <a:path w="3331210" h="3331210">
                  <a:moveTo>
                    <a:pt x="0" y="3331210"/>
                  </a:moveTo>
                  <a:lnTo>
                    <a:pt x="0" y="0"/>
                  </a:lnTo>
                  <a:cubicBezTo>
                    <a:pt x="1840230" y="0"/>
                    <a:pt x="3331210" y="1490980"/>
                    <a:pt x="3331210" y="3331210"/>
                  </a:cubicBezTo>
                  <a:lnTo>
                    <a:pt x="0" y="3331210"/>
                  </a:lnTo>
                  <a:close/>
                </a:path>
              </a:pathLst>
            </a:custGeom>
            <a:blipFill>
              <a:blip r:embed="rId5"/>
              <a:stretch>
                <a:fillRect t="-10238" b="-14889"/>
              </a:stretch>
            </a:blipFill>
          </p:spPr>
        </p:sp>
      </p:grpSp>
      <p:sp>
        <p:nvSpPr>
          <p:cNvPr id="4" name="Rectangle 3"/>
          <p:cNvSpPr/>
          <p:nvPr/>
        </p:nvSpPr>
        <p:spPr>
          <a:xfrm>
            <a:off x="4149971" y="2875531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000000">
            <a:off x="6842425" y="-3375"/>
            <a:ext cx="2319700" cy="221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701485">
            <a:off x="-467125" y="3329288"/>
            <a:ext cx="2593063" cy="219255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3"/>
          <p:cNvSpPr/>
          <p:nvPr/>
        </p:nvSpPr>
        <p:spPr>
          <a:xfrm rot="581143">
            <a:off x="5984933" y="613814"/>
            <a:ext cx="1479997" cy="306771"/>
          </a:xfrm>
          <a:prstGeom prst="rect">
            <a:avLst/>
          </a:prstGeom>
          <a:solidFill>
            <a:srgbClr val="F5EADE">
              <a:alpha val="58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33"/>
          <p:cNvSpPr/>
          <p:nvPr/>
        </p:nvSpPr>
        <p:spPr>
          <a:xfrm rot="-496579">
            <a:off x="5985078" y="4272159"/>
            <a:ext cx="1479711" cy="306786"/>
          </a:xfrm>
          <a:prstGeom prst="rect">
            <a:avLst/>
          </a:prstGeom>
          <a:solidFill>
            <a:srgbClr val="F5EADE">
              <a:alpha val="58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375094" y="0"/>
            <a:ext cx="3363708" cy="50772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572" y="-59251"/>
            <a:ext cx="4084674" cy="47430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just"/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90054" y="301605"/>
            <a:ext cx="2876350" cy="45386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5037" y="39321"/>
            <a:ext cx="4905667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2374540"/>
            <a:ext cx="41913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hề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đẽ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85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992">
            <a:off x="231452" y="709277"/>
            <a:ext cx="4199843" cy="409500"/>
          </a:xfrm>
        </p:spPr>
        <p:txBody>
          <a:bodyPr>
            <a:noAutofit/>
          </a:bodyPr>
          <a:lstStyle/>
          <a:p>
            <a:pPr algn="just"/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ở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 (Theo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21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 (Con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:/Cha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endParaRPr lang="en-US" sz="22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90054" y="301605"/>
            <a:ext cx="2876350" cy="45386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037" y="39321"/>
            <a:ext cx="4905667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89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08" y="0"/>
            <a:ext cx="8065707" cy="145707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662246" y="895197"/>
            <a:ext cx="2256929" cy="2968869"/>
            <a:chOff x="6378502" y="874259"/>
            <a:chExt cx="2399269" cy="362154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lum bright="70000" contrast="-70000"/>
            </a:blip>
            <a:srcRect/>
            <a:stretch>
              <a:fillRect/>
            </a:stretch>
          </p:blipFill>
          <p:spPr>
            <a:xfrm>
              <a:off x="6378502" y="874259"/>
              <a:ext cx="2399269" cy="362154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667670" y="1489514"/>
              <a:ext cx="1892938" cy="2857265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1107381" y="952740"/>
            <a:ext cx="3127248" cy="4114800"/>
            <a:chOff x="225552" y="1063870"/>
            <a:chExt cx="3127248" cy="4114800"/>
          </a:xfrm>
        </p:grpSpPr>
        <p:pic>
          <p:nvPicPr>
            <p:cNvPr id="11" name="Picture 7"/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25552" y="1063870"/>
              <a:ext cx="3127248" cy="4114800"/>
            </a:xfrm>
            <a:prstGeom prst="rect">
              <a:avLst/>
            </a:prstGeom>
          </p:spPr>
        </p:pic>
        <p:pic>
          <p:nvPicPr>
            <p:cNvPr id="14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68808" y="1386733"/>
              <a:ext cx="2801687" cy="3686430"/>
            </a:xfrm>
            <a:prstGeom prst="rect">
              <a:avLst/>
            </a:prstGeom>
          </p:spPr>
        </p:pic>
      </p:grpSp>
      <p:pic>
        <p:nvPicPr>
          <p:cNvPr id="16" name="Google Shape;567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7452128">
            <a:off x="8036127" y="3035912"/>
            <a:ext cx="1520705" cy="1458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568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0011684">
            <a:off x="7253015" y="3685774"/>
            <a:ext cx="2593061" cy="219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302;p6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9157650">
            <a:off x="-766278" y="3135356"/>
            <a:ext cx="2319700" cy="22195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864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294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721222" y="1678590"/>
            <a:ext cx="7422775" cy="3464907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9"/>
          <p:cNvSpPr/>
          <p:nvPr/>
        </p:nvSpPr>
        <p:spPr>
          <a:xfrm rot="581143">
            <a:off x="1295821" y="657314"/>
            <a:ext cx="1479997" cy="306771"/>
          </a:xfrm>
          <a:prstGeom prst="rect">
            <a:avLst/>
          </a:prstGeom>
          <a:solidFill>
            <a:srgbClr val="F5EADE">
              <a:alpha val="58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39"/>
          <p:cNvSpPr/>
          <p:nvPr/>
        </p:nvSpPr>
        <p:spPr>
          <a:xfrm rot="812427">
            <a:off x="1585871" y="4132772"/>
            <a:ext cx="1479935" cy="306769"/>
          </a:xfrm>
          <a:prstGeom prst="rect">
            <a:avLst/>
          </a:prstGeom>
          <a:solidFill>
            <a:srgbClr val="F5EADE">
              <a:alpha val="58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6" name="Google Shape;30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581281">
            <a:off x="7005506" y="4517882"/>
            <a:ext cx="2319700" cy="221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033666">
            <a:off x="8048243" y="383875"/>
            <a:ext cx="2593063" cy="219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66333">
            <a:off x="7737610" y="-497118"/>
            <a:ext cx="1520705" cy="145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900014">
            <a:off x="330012" y="930148"/>
            <a:ext cx="2441776" cy="26699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91076" y="355267"/>
            <a:ext cx="57595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hay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endParaRPr lang="en-US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endParaRPr lang="en-US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  <p:sp>
        <p:nvSpPr>
          <p:cNvPr id="4" name="Rectangle 3"/>
          <p:cNvSpPr/>
          <p:nvPr/>
        </p:nvSpPr>
        <p:spPr>
          <a:xfrm>
            <a:off x="3167212" y="2387995"/>
            <a:ext cx="557370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67212" y="4192889"/>
            <a:ext cx="55737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469" y="3455300"/>
            <a:ext cx="7937680" cy="2139881"/>
          </a:xfrm>
          <a:prstGeom prst="rect">
            <a:avLst/>
          </a:prstGeom>
        </p:spPr>
      </p:pic>
      <p:grpSp>
        <p:nvGrpSpPr>
          <p:cNvPr id="10" name="Group 2"/>
          <p:cNvGrpSpPr>
            <a:grpSpLocks noChangeAspect="1"/>
          </p:cNvGrpSpPr>
          <p:nvPr/>
        </p:nvGrpSpPr>
        <p:grpSpPr>
          <a:xfrm>
            <a:off x="1621469" y="86061"/>
            <a:ext cx="5884434" cy="3291840"/>
            <a:chOff x="0" y="0"/>
            <a:chExt cx="4544060" cy="3035300"/>
          </a:xfrm>
        </p:grpSpPr>
        <p:sp>
          <p:nvSpPr>
            <p:cNvPr id="11" name="Freeform 3"/>
            <p:cNvSpPr/>
            <p:nvPr/>
          </p:nvSpPr>
          <p:spPr>
            <a:xfrm>
              <a:off x="0" y="0"/>
              <a:ext cx="4544060" cy="3035300"/>
            </a:xfrm>
            <a:custGeom>
              <a:avLst/>
              <a:gdLst/>
              <a:ahLst/>
              <a:cxnLst/>
              <a:rect l="l" t="t" r="r" b="b"/>
              <a:pathLst>
                <a:path w="4544060" h="3035300">
                  <a:moveTo>
                    <a:pt x="4544060" y="3035300"/>
                  </a:moveTo>
                  <a:lnTo>
                    <a:pt x="0" y="3035300"/>
                  </a:lnTo>
                  <a:lnTo>
                    <a:pt x="0" y="0"/>
                  </a:lnTo>
                  <a:lnTo>
                    <a:pt x="4544060" y="0"/>
                  </a:lnTo>
                  <a:lnTo>
                    <a:pt x="4544060" y="3035300"/>
                  </a:lnTo>
                  <a:close/>
                </a:path>
              </a:pathLst>
            </a:custGeom>
            <a:blipFill>
              <a:blip r:embed="rId4"/>
              <a:stretch>
                <a:fillRect l="-4112" r="-33104"/>
              </a:stretch>
            </a:blipFill>
          </p:spPr>
        </p:sp>
        <p:sp>
          <p:nvSpPr>
            <p:cNvPr id="12" name="Freeform 4"/>
            <p:cNvSpPr/>
            <p:nvPr/>
          </p:nvSpPr>
          <p:spPr>
            <a:xfrm>
              <a:off x="255270" y="349250"/>
              <a:ext cx="4024630" cy="2336800"/>
            </a:xfrm>
            <a:custGeom>
              <a:avLst/>
              <a:gdLst/>
              <a:ahLst/>
              <a:cxnLst/>
              <a:rect l="l" t="t" r="r" b="b"/>
              <a:pathLst>
                <a:path w="4024630" h="2336800">
                  <a:moveTo>
                    <a:pt x="4024630" y="2336800"/>
                  </a:moveTo>
                  <a:lnTo>
                    <a:pt x="0" y="2336800"/>
                  </a:lnTo>
                  <a:lnTo>
                    <a:pt x="0" y="0"/>
                  </a:lnTo>
                  <a:lnTo>
                    <a:pt x="4024630" y="0"/>
                  </a:lnTo>
                  <a:lnTo>
                    <a:pt x="4024630" y="2336800"/>
                  </a:lnTo>
                  <a:close/>
                </a:path>
              </a:pathLst>
            </a:custGeom>
            <a:blipFill>
              <a:blip r:embed="rId5"/>
              <a:stretch>
                <a:fillRect t="-197" b="-197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4059813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800000">
            <a:off x="3743660" y="4023485"/>
            <a:ext cx="6024283" cy="18839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4170" y="425663"/>
            <a:ext cx="569617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200" b="1" dirty="0">
                <a:latin typeface="+mj-lt"/>
              </a:rPr>
              <a:t>1. Nghệ thuật</a:t>
            </a:r>
          </a:p>
          <a:p>
            <a:pPr algn="just"/>
            <a:r>
              <a:rPr lang="vi-VN" sz="2200" dirty="0">
                <a:latin typeface="+mj-lt"/>
              </a:rPr>
              <a:t>- Kết hợp yếu tố tự sự, miêu tả trong thơ</a:t>
            </a:r>
          </a:p>
          <a:p>
            <a:pPr algn="just"/>
            <a:r>
              <a:rPr lang="vi-VN" sz="2200" dirty="0">
                <a:latin typeface="+mj-lt"/>
              </a:rPr>
              <a:t>- Thể thơ tự do dễ truyền tải nội dung</a:t>
            </a:r>
          </a:p>
          <a:p>
            <a:pPr algn="just"/>
            <a:r>
              <a:rPr lang="vi-VN" sz="2200" dirty="0">
                <a:latin typeface="+mj-lt"/>
              </a:rPr>
              <a:t>- Ngôn ngữ thơ giàu hình ảnh, cảm xúc</a:t>
            </a:r>
          </a:p>
          <a:p>
            <a:pPr algn="just"/>
            <a:r>
              <a:rPr lang="vi-VN" sz="2200" b="1" dirty="0">
                <a:latin typeface="+mj-lt"/>
              </a:rPr>
              <a:t>2. Nội dung</a:t>
            </a:r>
          </a:p>
          <a:p>
            <a:pPr algn="just"/>
            <a:r>
              <a:rPr lang="vi-VN" sz="2200" dirty="0">
                <a:latin typeface="+mj-lt"/>
              </a:rPr>
              <a:t>- Tình cảm cha con thân thiết, tràn đầy yêu thương</a:t>
            </a:r>
          </a:p>
          <a:p>
            <a:pPr algn="just"/>
            <a:r>
              <a:rPr lang="vi-VN" sz="2200" dirty="0">
                <a:latin typeface="+mj-lt"/>
              </a:rPr>
              <a:t>- Ca ngợi ước mơ khám phá cuộc sống của trẻ thơ. Những ước mơ làm</a:t>
            </a:r>
            <a:r>
              <a:rPr lang="en-US" sz="2200" dirty="0">
                <a:latin typeface="+mj-lt"/>
              </a:rPr>
              <a:t> </a:t>
            </a:r>
            <a:r>
              <a:rPr lang="vi-VN" sz="2200" dirty="0">
                <a:latin typeface="+mj-lt"/>
              </a:rPr>
              <a:t>cho cuộc sống không ngừng tốt đẹp hơn.</a:t>
            </a:r>
            <a:endParaRPr lang="en-US" sz="2200" dirty="0">
              <a:latin typeface="+mj-lt"/>
            </a:endParaRP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507694" y="425663"/>
            <a:ext cx="2445765" cy="468088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55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731523">
            <a:off x="798790" y="4200599"/>
            <a:ext cx="2593062" cy="219254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557;p47"/>
          <p:cNvSpPr/>
          <p:nvPr/>
        </p:nvSpPr>
        <p:spPr>
          <a:xfrm rot="1885311">
            <a:off x="7257689" y="1794023"/>
            <a:ext cx="1480046" cy="306598"/>
          </a:xfrm>
          <a:prstGeom prst="rect">
            <a:avLst/>
          </a:prstGeom>
          <a:solidFill>
            <a:srgbClr val="F5EADE">
              <a:alpha val="58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558;p47"/>
          <p:cNvSpPr/>
          <p:nvPr/>
        </p:nvSpPr>
        <p:spPr>
          <a:xfrm rot="-1659346">
            <a:off x="3237761" y="861023"/>
            <a:ext cx="1480098" cy="306751"/>
          </a:xfrm>
          <a:prstGeom prst="rect">
            <a:avLst/>
          </a:prstGeom>
          <a:solidFill>
            <a:srgbClr val="F5EADE">
              <a:alpha val="58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559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156171">
            <a:off x="7269050" y="-881437"/>
            <a:ext cx="2319700" cy="221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79" y="1329049"/>
            <a:ext cx="8486368" cy="2353260"/>
          </a:xfrm>
          <a:prstGeom prst="rect">
            <a:avLst/>
          </a:prstGeom>
        </p:spPr>
      </p:pic>
      <p:grpSp>
        <p:nvGrpSpPr>
          <p:cNvPr id="8" name="Group 5"/>
          <p:cNvGrpSpPr>
            <a:grpSpLocks noChangeAspect="1"/>
          </p:cNvGrpSpPr>
          <p:nvPr/>
        </p:nvGrpSpPr>
        <p:grpSpPr>
          <a:xfrm>
            <a:off x="5256081" y="3555145"/>
            <a:ext cx="2124271" cy="1746443"/>
            <a:chOff x="0" y="0"/>
            <a:chExt cx="4991100" cy="4103370"/>
          </a:xfrm>
        </p:grpSpPr>
        <p:sp>
          <p:nvSpPr>
            <p:cNvPr id="9" name="Freeform 6"/>
            <p:cNvSpPr/>
            <p:nvPr/>
          </p:nvSpPr>
          <p:spPr>
            <a:xfrm>
              <a:off x="0" y="54610"/>
              <a:ext cx="4991100" cy="4048760"/>
            </a:xfrm>
            <a:custGeom>
              <a:avLst/>
              <a:gdLst/>
              <a:ahLst/>
              <a:cxnLst/>
              <a:rect l="l" t="t" r="r" b="b"/>
              <a:pathLst>
                <a:path w="4991100" h="4048760">
                  <a:moveTo>
                    <a:pt x="4991100" y="194310"/>
                  </a:moveTo>
                  <a:lnTo>
                    <a:pt x="4991100" y="4048760"/>
                  </a:lnTo>
                  <a:lnTo>
                    <a:pt x="0" y="4048760"/>
                  </a:lnTo>
                  <a:lnTo>
                    <a:pt x="0" y="361950"/>
                  </a:lnTo>
                  <a:lnTo>
                    <a:pt x="0" y="334010"/>
                  </a:lnTo>
                  <a:lnTo>
                    <a:pt x="138430" y="278130"/>
                  </a:lnTo>
                  <a:cubicBezTo>
                    <a:pt x="138430" y="278130"/>
                    <a:pt x="248920" y="278130"/>
                    <a:pt x="304800" y="250190"/>
                  </a:cubicBezTo>
                  <a:cubicBezTo>
                    <a:pt x="360680" y="222250"/>
                    <a:pt x="499110" y="139700"/>
                    <a:pt x="499110" y="139700"/>
                  </a:cubicBezTo>
                  <a:cubicBezTo>
                    <a:pt x="499110" y="139700"/>
                    <a:pt x="637540" y="55880"/>
                    <a:pt x="721360" y="139700"/>
                  </a:cubicBezTo>
                  <a:cubicBezTo>
                    <a:pt x="721360" y="139700"/>
                    <a:pt x="859790" y="139700"/>
                    <a:pt x="887730" y="111760"/>
                  </a:cubicBezTo>
                  <a:lnTo>
                    <a:pt x="998220" y="139700"/>
                  </a:lnTo>
                  <a:lnTo>
                    <a:pt x="1330960" y="139700"/>
                  </a:lnTo>
                  <a:lnTo>
                    <a:pt x="1553210" y="139700"/>
                  </a:lnTo>
                  <a:lnTo>
                    <a:pt x="1913890" y="139700"/>
                  </a:lnTo>
                  <a:cubicBezTo>
                    <a:pt x="1913890" y="139700"/>
                    <a:pt x="2136140" y="139700"/>
                    <a:pt x="2190750" y="111760"/>
                  </a:cubicBezTo>
                  <a:cubicBezTo>
                    <a:pt x="2245360" y="83820"/>
                    <a:pt x="2413000" y="111760"/>
                    <a:pt x="2413000" y="111760"/>
                  </a:cubicBezTo>
                  <a:cubicBezTo>
                    <a:pt x="2413000" y="111760"/>
                    <a:pt x="2717800" y="167640"/>
                    <a:pt x="2801620" y="139700"/>
                  </a:cubicBezTo>
                  <a:cubicBezTo>
                    <a:pt x="2885440" y="111760"/>
                    <a:pt x="3051810" y="111760"/>
                    <a:pt x="3051810" y="111760"/>
                  </a:cubicBezTo>
                  <a:cubicBezTo>
                    <a:pt x="3051810" y="111760"/>
                    <a:pt x="3134360" y="167640"/>
                    <a:pt x="3274060" y="111760"/>
                  </a:cubicBezTo>
                  <a:cubicBezTo>
                    <a:pt x="3274060" y="111760"/>
                    <a:pt x="3329940" y="139700"/>
                    <a:pt x="3522980" y="83820"/>
                  </a:cubicBezTo>
                  <a:cubicBezTo>
                    <a:pt x="3522980" y="83820"/>
                    <a:pt x="3661410" y="83820"/>
                    <a:pt x="3717290" y="27940"/>
                  </a:cubicBezTo>
                  <a:cubicBezTo>
                    <a:pt x="3717290" y="27940"/>
                    <a:pt x="3827780" y="0"/>
                    <a:pt x="3939540" y="55880"/>
                  </a:cubicBezTo>
                  <a:cubicBezTo>
                    <a:pt x="3939540" y="55880"/>
                    <a:pt x="3995420" y="83820"/>
                    <a:pt x="4023360" y="55880"/>
                  </a:cubicBezTo>
                  <a:lnTo>
                    <a:pt x="4189730" y="83820"/>
                  </a:lnTo>
                  <a:cubicBezTo>
                    <a:pt x="4189730" y="83820"/>
                    <a:pt x="4245610" y="139700"/>
                    <a:pt x="4384040" y="167640"/>
                  </a:cubicBezTo>
                  <a:lnTo>
                    <a:pt x="4632960" y="167640"/>
                  </a:lnTo>
                  <a:cubicBezTo>
                    <a:pt x="4632960" y="167640"/>
                    <a:pt x="4771390" y="139700"/>
                    <a:pt x="4827270" y="167640"/>
                  </a:cubicBezTo>
                  <a:cubicBezTo>
                    <a:pt x="4883150" y="195580"/>
                    <a:pt x="4991100" y="194310"/>
                    <a:pt x="4991100" y="194310"/>
                  </a:cubicBezTo>
                  <a:close/>
                </a:path>
              </a:pathLst>
            </a:custGeom>
            <a:blipFill>
              <a:blip r:embed="rId6"/>
              <a:stretch>
                <a:fillRect l="-24721" r="-24721"/>
              </a:stretch>
            </a:blipFill>
          </p:spPr>
        </p:sp>
        <p:sp>
          <p:nvSpPr>
            <p:cNvPr id="14" name="Freeform 7"/>
            <p:cNvSpPr/>
            <p:nvPr/>
          </p:nvSpPr>
          <p:spPr>
            <a:xfrm>
              <a:off x="0" y="0"/>
              <a:ext cx="4991100" cy="443230"/>
            </a:xfrm>
            <a:custGeom>
              <a:avLst/>
              <a:gdLst/>
              <a:ahLst/>
              <a:cxnLst/>
              <a:rect l="l" t="t" r="r" b="b"/>
              <a:pathLst>
                <a:path w="4991100" h="443230">
                  <a:moveTo>
                    <a:pt x="4991100" y="443230"/>
                  </a:moveTo>
                  <a:lnTo>
                    <a:pt x="0" y="443230"/>
                  </a:lnTo>
                  <a:lnTo>
                    <a:pt x="0" y="0"/>
                  </a:lnTo>
                  <a:lnTo>
                    <a:pt x="4991100" y="0"/>
                  </a:lnTo>
                  <a:lnTo>
                    <a:pt x="4991100" y="443230"/>
                  </a:lnTo>
                  <a:close/>
                </a:path>
              </a:pathLst>
            </a:custGeom>
            <a:blipFill>
              <a:blip r:embed="rId7"/>
              <a:stretch>
                <a:fillRect l="-2856" t="-34555" r="-838" b="-85845"/>
              </a:stretch>
            </a:blipFill>
          </p:spPr>
        </p:sp>
      </p:grpSp>
      <p:pic>
        <p:nvPicPr>
          <p:cNvPr id="1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85943">
            <a:off x="7212397" y="2768739"/>
            <a:ext cx="1686836" cy="184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35174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18" y="240697"/>
            <a:ext cx="5944115" cy="117663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71140" y="1845672"/>
            <a:ext cx="569617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con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872132" y="1845672"/>
            <a:ext cx="3163256" cy="3347361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683447" y="-899831"/>
            <a:ext cx="2760732" cy="2281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60612" y="125756"/>
            <a:ext cx="797141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“Cha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- con.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FCD696F-4CA8-1C4E-9CF2-876AC7062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1302" y="679754"/>
            <a:ext cx="4868054" cy="4868054"/>
          </a:xfrm>
          <a:prstGeom prst="rect">
            <a:avLst/>
          </a:prstGeom>
        </p:spPr>
      </p:pic>
      <p:pic>
        <p:nvPicPr>
          <p:cNvPr id="2050" name="Picture 2" descr="CHA GIÀ RỒI ĐÚNG KHÔNG - PHẠM HỒNG PHƯỚC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593" y="1787750"/>
            <a:ext cx="5669280" cy="318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000000">
            <a:off x="3412150" y="-642613"/>
            <a:ext cx="2319700" cy="221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258473">
            <a:off x="7485924" y="2507775"/>
            <a:ext cx="2593063" cy="2192551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7"/>
          <p:cNvSpPr/>
          <p:nvPr/>
        </p:nvSpPr>
        <p:spPr>
          <a:xfrm rot="557774">
            <a:off x="6216851" y="495666"/>
            <a:ext cx="1480140" cy="306721"/>
          </a:xfrm>
          <a:prstGeom prst="rect">
            <a:avLst/>
          </a:prstGeom>
          <a:solidFill>
            <a:srgbClr val="6A584D">
              <a:alpha val="107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#9Slide07 SVNMomento" panose="00000500000000000000" pitchFamily="2" charset="0"/>
            </a:endParaRP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775384" y="376576"/>
            <a:ext cx="2514553" cy="47669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6216" y="1016341"/>
            <a:ext cx="6761050" cy="390787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291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0370" y="4244653"/>
            <a:ext cx="4775355" cy="2140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02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157650">
            <a:off x="7517647" y="2809936"/>
            <a:ext cx="2319700" cy="221953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76646" y="103909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8570" y="601683"/>
            <a:ext cx="86268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toàn bài với giọng chậm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rãi dịu dàng, trầm lắng phù hợp với việc 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đạt tình cảm của cha với con.</a:t>
            </a: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Lời của con: ngây thơ, hồn nhiên</a:t>
            </a: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Lời của cha: ấm áp, dịu dàng thể hiện 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con, cảm xúc tự hào về con, về tuổi 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 mình, về sự tiếp nối cao đẹp của các 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hệ.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9228043"/>
              </p:ext>
            </p:extLst>
          </p:nvPr>
        </p:nvGraphicFramePr>
        <p:xfrm>
          <a:off x="227023" y="2576784"/>
          <a:ext cx="8749922" cy="2423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363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53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184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 KIỂM KĨ NĂNG ĐỌC</a:t>
                      </a: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 ĐẠT</a:t>
                      </a: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847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to,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4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trôi</a:t>
                      </a:r>
                      <a:r>
                        <a:rPr lang="en-US" sz="24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chảy</a:t>
                      </a:r>
                      <a:endParaRPr lang="en-US" sz="2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796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4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4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bớt</a:t>
                      </a:r>
                      <a:r>
                        <a:rPr lang="en-US" sz="24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1847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4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1847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4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Google Shape;1286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16626" y="-584136"/>
            <a:ext cx="1178121" cy="1118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283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91858" y="554444"/>
            <a:ext cx="36677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cha con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khênh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nịch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rả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rích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37733" y="23446"/>
            <a:ext cx="440626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ta,</a:t>
            </a:r>
          </a:p>
          <a:p>
            <a:pPr algn="just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hề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just"/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hay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32933" y="4709874"/>
            <a:ext cx="4406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1963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521382" y="2628519"/>
            <a:ext cx="1749369" cy="27603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8210" y="-42060"/>
            <a:ext cx="1402202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32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03292" y="1166083"/>
            <a:ext cx="894069" cy="1012947"/>
          </a:xfrm>
          <a:prstGeom prst="rect">
            <a:avLst/>
          </a:prstGeom>
        </p:spPr>
      </p:pic>
      <p:pic>
        <p:nvPicPr>
          <p:cNvPr id="13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4660" y="1639101"/>
            <a:ext cx="3082674" cy="1776045"/>
          </a:xfrm>
          <a:prstGeom prst="rect">
            <a:avLst/>
          </a:prstGeom>
        </p:spPr>
      </p:pic>
      <p:pic>
        <p:nvPicPr>
          <p:cNvPr id="7" name="Google Shape;1302;p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157650">
            <a:off x="7517647" y="2809936"/>
            <a:ext cx="2319700" cy="221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293;p6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28406" y="3221861"/>
            <a:ext cx="2704125" cy="69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293;p6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2943" y="3033393"/>
            <a:ext cx="2704125" cy="69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12"/>
          <p:cNvPicPr>
            <a:picLocks noChangeAspect="1"/>
          </p:cNvPicPr>
          <p:nvPr/>
        </p:nvPicPr>
        <p:blipFill>
          <a:blip r:embed="rId9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1375348" y="2926344"/>
            <a:ext cx="4739582" cy="2326704"/>
          </a:xfrm>
          <a:prstGeom prst="rect">
            <a:avLst/>
          </a:prstGeom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06870" y="629328"/>
            <a:ext cx="894069" cy="1012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646" y="103909"/>
            <a:ext cx="2561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970" y="1237319"/>
            <a:ext cx="3082674" cy="17760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86348" y="1326573"/>
            <a:ext cx="2712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25038" y="1728355"/>
            <a:ext cx="2712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3424" y="3037674"/>
            <a:ext cx="2712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28406" y="3221861"/>
            <a:ext cx="2712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24538" y="-376403"/>
            <a:ext cx="1217438" cy="125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7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7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283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159436" y="4858891"/>
            <a:ext cx="9384865" cy="135714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76646" y="103909"/>
            <a:ext cx="2561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9167" y="565574"/>
            <a:ext cx="1386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66" y="1389563"/>
            <a:ext cx="2095500" cy="2781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3713" y="4170863"/>
            <a:ext cx="27142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(1925-1993)</a:t>
            </a: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 rotWithShape="1">
          <a:blip r:embed="rId6"/>
          <a:srcRect t="3250" r="46992"/>
          <a:stretch/>
        </p:blipFill>
        <p:spPr>
          <a:xfrm rot="5400000">
            <a:off x="2952278" y="1705369"/>
            <a:ext cx="1202342" cy="4992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9846" y="1336044"/>
            <a:ext cx="2654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9846" y="1815487"/>
            <a:ext cx="5137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 rotWithShape="1">
          <a:blip r:embed="rId6"/>
          <a:srcRect l="48580" t="-8832" r="22418"/>
          <a:stretch/>
        </p:blipFill>
        <p:spPr>
          <a:xfrm rot="5400000">
            <a:off x="3255708" y="2694602"/>
            <a:ext cx="657827" cy="56159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03073" y="2664262"/>
            <a:ext cx="5137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 rotWithShape="1">
          <a:blip r:embed="rId6"/>
          <a:srcRect l="75152" t="-10846" r="-4154" b="2014"/>
          <a:stretch/>
        </p:blipFill>
        <p:spPr>
          <a:xfrm rot="5400000">
            <a:off x="3259644" y="3561153"/>
            <a:ext cx="657827" cy="56159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23639" y="3548589"/>
            <a:ext cx="5137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(1955);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(1960);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(1964)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Google Shape;1285;p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17105" y="-75803"/>
            <a:ext cx="1108324" cy="11030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693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0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787" y="782752"/>
            <a:ext cx="6197134" cy="17760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646" y="103909"/>
            <a:ext cx="2561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9167" y="565574"/>
            <a:ext cx="1712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7370" y="1248537"/>
            <a:ext cx="1955921" cy="13239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5476" y="1679661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028" y="2708160"/>
            <a:ext cx="1402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</a:p>
        </p:txBody>
      </p:sp>
      <p:sp>
        <p:nvSpPr>
          <p:cNvPr id="10" name="Rectangle 9"/>
          <p:cNvSpPr/>
          <p:nvPr/>
        </p:nvSpPr>
        <p:spPr>
          <a:xfrm>
            <a:off x="3169593" y="894831"/>
            <a:ext cx="59047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03406" y="2892229"/>
            <a:ext cx="60496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46866" y="2892229"/>
            <a:ext cx="1504140" cy="1220234"/>
          </a:xfrm>
          <a:prstGeom prst="rect">
            <a:avLst/>
          </a:prstGeom>
        </p:spPr>
      </p:pic>
      <p:pic>
        <p:nvPicPr>
          <p:cNvPr id="15" name="Google Shape;1302;p6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9157650">
            <a:off x="8045435" y="-1414987"/>
            <a:ext cx="2319700" cy="221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800000">
            <a:off x="-212682" y="4264774"/>
            <a:ext cx="9731820" cy="228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8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2000" b="-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646" y="103909"/>
            <a:ext cx="2561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9167" y="565574"/>
            <a:ext cx="1712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7370" y="1262191"/>
            <a:ext cx="1955921" cy="13239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5476" y="1693315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028" y="2708160"/>
            <a:ext cx="1402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</a:p>
        </p:txBody>
      </p:sp>
      <p:pic>
        <p:nvPicPr>
          <p:cNvPr id="15" name="Google Shape;1302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157650">
            <a:off x="8045435" y="-1414987"/>
            <a:ext cx="2319700" cy="221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220412" y="1209658"/>
            <a:ext cx="1955921" cy="132391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98518" y="1640782"/>
            <a:ext cx="1250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83877" y="2655627"/>
            <a:ext cx="28487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1945 - 1975,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NXB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1976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27439" y="1209658"/>
            <a:ext cx="1955921" cy="132391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805545" y="1640782"/>
            <a:ext cx="1064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16614" y="2655627"/>
            <a:ext cx="2227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800000">
            <a:off x="-212682" y="4264774"/>
            <a:ext cx="9731820" cy="228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04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Novel Writing Workshop by Slidesgo">
  <a:themeElements>
    <a:clrScheme name="Simple Light">
      <a:dk1>
        <a:srgbClr val="6A584D"/>
      </a:dk1>
      <a:lt1>
        <a:srgbClr val="D1B7A6"/>
      </a:lt1>
      <a:dk2>
        <a:srgbClr val="D9BDA4"/>
      </a:dk2>
      <a:lt2>
        <a:srgbClr val="F6D0BB"/>
      </a:lt2>
      <a:accent1>
        <a:srgbClr val="F5EADE"/>
      </a:accent1>
      <a:accent2>
        <a:srgbClr val="D4CAC3"/>
      </a:accent2>
      <a:accent3>
        <a:srgbClr val="709BC3"/>
      </a:accent3>
      <a:accent4>
        <a:srgbClr val="9195A0"/>
      </a:accent4>
      <a:accent5>
        <a:srgbClr val="AFB9CB"/>
      </a:accent5>
      <a:accent6>
        <a:srgbClr val="FFFFFF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1808</Words>
  <Application>Microsoft Office PowerPoint</Application>
  <PresentationFormat>On-screen Show (16:9)</PresentationFormat>
  <Paragraphs>169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#9Slide07 SVNMomento</vt:lpstr>
      <vt:lpstr>微软雅黑</vt:lpstr>
      <vt:lpstr>Asap</vt:lpstr>
      <vt:lpstr>Bebas Neue</vt:lpstr>
      <vt:lpstr>Times New Roman</vt:lpstr>
      <vt:lpstr>Arial</vt:lpstr>
      <vt:lpstr>Aleo</vt:lpstr>
      <vt:lpstr>Wingdings</vt:lpstr>
      <vt:lpstr>Novel Writing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 những câu hỏi, lời nói của mình, người con đã bộc lộ ước mơ gì? Em có nhận xét gì về ước mơ đó?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Ha</dc:creator>
  <cp:lastModifiedBy>Administrator</cp:lastModifiedBy>
  <cp:revision>83</cp:revision>
  <dcterms:modified xsi:type="dcterms:W3CDTF">2024-07-18T02:42:29Z</dcterms:modified>
</cp:coreProperties>
</file>