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89" r:id="rId5"/>
    <p:sldId id="259" r:id="rId6"/>
    <p:sldId id="260" r:id="rId7"/>
    <p:sldId id="261" r:id="rId8"/>
    <p:sldId id="283" r:id="rId9"/>
    <p:sldId id="284" r:id="rId10"/>
    <p:sldId id="285" r:id="rId11"/>
    <p:sldId id="286" r:id="rId12"/>
    <p:sldId id="287" r:id="rId13"/>
    <p:sldId id="288" r:id="rId14"/>
    <p:sldId id="263" r:id="rId15"/>
    <p:sldId id="264" r:id="rId16"/>
    <p:sldId id="265" r:id="rId17"/>
    <p:sldId id="266" r:id="rId18"/>
    <p:sldId id="276" r:id="rId19"/>
    <p:sldId id="277" r:id="rId20"/>
    <p:sldId id="268" r:id="rId21"/>
    <p:sldId id="269" r:id="rId22"/>
    <p:sldId id="270" r:id="rId23"/>
    <p:sldId id="271" r:id="rId24"/>
    <p:sldId id="272" r:id="rId25"/>
    <p:sldId id="278" r:id="rId26"/>
    <p:sldId id="273" r:id="rId27"/>
    <p:sldId id="274" r:id="rId28"/>
    <p:sldId id="281" r:id="rId29"/>
    <p:sldId id="282" r:id="rId30"/>
    <p:sldId id="275" r:id="rId31"/>
  </p:sldIdLst>
  <p:sldSz cx="18288000" cy="10287000"/>
  <p:notesSz cx="6858000" cy="9144000"/>
  <p:embeddedFontLst>
    <p:embeddedFont>
      <p:font typeface="Roboto Condensed" panose="02000000000000000000" pitchFamily="2" charset="0"/>
      <p:regular r:id="rId32"/>
    </p:embeddedFont>
    <p:embeddedFont>
      <p:font typeface="Fraunces" panose="020B0604020202020204" charset="-93"/>
      <p:regular r:id="rId33"/>
      <p:bold r:id="rId34"/>
      <p:italic r:id="rId35"/>
      <p:boldItalic r:id="rId36"/>
    </p:embeddedFont>
    <p:embeddedFont>
      <p:font typeface="Roboto Condensed Bold Italics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Roboto Condensed Bold" panose="020B0604020202020204" charset="0"/>
      <p:regular r:id="rId42"/>
      <p:bold r:id="rId43"/>
      <p:italic r:id="rId44"/>
      <p:boldItalic r:id="rId45"/>
    </p:embeddedFont>
    <p:embeddedFont>
      <p:font typeface="Roboto Condensed Italics" panose="020B060402020202020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DD"/>
    <a:srgbClr val="00C8CE"/>
    <a:srgbClr val="17DFAD"/>
    <a:srgbClr val="9CF087"/>
    <a:srgbClr val="F9F871"/>
    <a:srgbClr val="FDF7F0"/>
    <a:srgbClr val="57C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114EAC-970F-48E5-9D07-CE09EB2548A3}" v="700" dt="2022-08-22T16:32:46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3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8E114EAC-970F-48E5-9D07-CE09EB2548A3}"/>
    <pc:docChg chg="undo custSel addSld delSld modSld sldOrd">
      <pc:chgData name="TRAN TRI KHANG" userId="2b69f38f-e97b-4795-a559-774dc1ef1bed" providerId="ADAL" clId="{8E114EAC-970F-48E5-9D07-CE09EB2548A3}" dt="2022-08-22T16:32:46.242" v="1271"/>
      <pc:docMkLst>
        <pc:docMk/>
      </pc:docMkLst>
      <pc:sldChg chg="modSp mod">
        <pc:chgData name="TRAN TRI KHANG" userId="2b69f38f-e97b-4795-a559-774dc1ef1bed" providerId="ADAL" clId="{8E114EAC-970F-48E5-9D07-CE09EB2548A3}" dt="2022-08-22T15:38:38.760" v="60" actId="20577"/>
        <pc:sldMkLst>
          <pc:docMk/>
          <pc:sldMk cId="0" sldId="256"/>
        </pc:sldMkLst>
        <pc:spChg chg="mod">
          <ac:chgData name="TRAN TRI KHANG" userId="2b69f38f-e97b-4795-a559-774dc1ef1bed" providerId="ADAL" clId="{8E114EAC-970F-48E5-9D07-CE09EB2548A3}" dt="2022-08-22T15:33:53.807" v="55" actId="207"/>
          <ac:spMkLst>
            <pc:docMk/>
            <pc:sldMk cId="0" sldId="256"/>
            <ac:spMk id="8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5:34:25.917" v="56" actId="6559"/>
          <ac:spMkLst>
            <pc:docMk/>
            <pc:sldMk cId="0" sldId="256"/>
            <ac:spMk id="9" creationId="{2E17CA11-5598-880F-CF7F-95E7F97DC89C}"/>
          </ac:spMkLst>
        </pc:spChg>
        <pc:spChg chg="mod">
          <ac:chgData name="TRAN TRI KHANG" userId="2b69f38f-e97b-4795-a559-774dc1ef1bed" providerId="ADAL" clId="{8E114EAC-970F-48E5-9D07-CE09EB2548A3}" dt="2022-08-22T15:38:31.141" v="58" actId="20577"/>
          <ac:spMkLst>
            <pc:docMk/>
            <pc:sldMk cId="0" sldId="256"/>
            <ac:spMk id="12" creationId="{56B820DD-41A4-9920-56AF-1E7AD3ECF165}"/>
          </ac:spMkLst>
        </pc:spChg>
        <pc:spChg chg="mod">
          <ac:chgData name="TRAN TRI KHANG" userId="2b69f38f-e97b-4795-a559-774dc1ef1bed" providerId="ADAL" clId="{8E114EAC-970F-48E5-9D07-CE09EB2548A3}" dt="2022-08-22T15:38:38.760" v="60" actId="20577"/>
          <ac:spMkLst>
            <pc:docMk/>
            <pc:sldMk cId="0" sldId="256"/>
            <ac:spMk id="13" creationId="{4E7238C5-71F2-0739-7C97-BA07A4BC3C84}"/>
          </ac:spMkLst>
        </pc:spChg>
        <pc:picChg chg="mod">
          <ac:chgData name="TRAN TRI KHANG" userId="2b69f38f-e97b-4795-a559-774dc1ef1bed" providerId="ADAL" clId="{8E114EAC-970F-48E5-9D07-CE09EB2548A3}" dt="2022-08-22T15:33:38.618" v="54" actId="207"/>
          <ac:picMkLst>
            <pc:docMk/>
            <pc:sldMk cId="0" sldId="256"/>
            <ac:picMk id="2" creationId="{00000000-0000-0000-0000-000000000000}"/>
          </ac:picMkLst>
        </pc:picChg>
      </pc:sldChg>
      <pc:sldChg chg="addSp modSp mod">
        <pc:chgData name="TRAN TRI KHANG" userId="2b69f38f-e97b-4795-a559-774dc1ef1bed" providerId="ADAL" clId="{8E114EAC-970F-48E5-9D07-CE09EB2548A3}" dt="2022-08-22T15:39:40.001" v="69" actId="207"/>
        <pc:sldMkLst>
          <pc:docMk/>
          <pc:sldMk cId="0" sldId="257"/>
        </pc:sldMkLst>
        <pc:picChg chg="mod">
          <ac:chgData name="TRAN TRI KHANG" userId="2b69f38f-e97b-4795-a559-774dc1ef1bed" providerId="ADAL" clId="{8E114EAC-970F-48E5-9D07-CE09EB2548A3}" dt="2022-08-22T15:39:02.375" v="61" actId="1076"/>
          <ac:picMkLst>
            <pc:docMk/>
            <pc:sldMk cId="0" sldId="257"/>
            <ac:picMk id="10" creationId="{00000000-0000-0000-0000-000000000000}"/>
          </ac:picMkLst>
        </pc:picChg>
        <pc:picChg chg="add mod">
          <ac:chgData name="TRAN TRI KHANG" userId="2b69f38f-e97b-4795-a559-774dc1ef1bed" providerId="ADAL" clId="{8E114EAC-970F-48E5-9D07-CE09EB2548A3}" dt="2022-08-22T15:39:40.001" v="69" actId="207"/>
          <ac:picMkLst>
            <pc:docMk/>
            <pc:sldMk cId="0" sldId="257"/>
            <ac:picMk id="14" creationId="{E9C7B132-516D-5753-E370-C3548A4B6AFB}"/>
          </ac:picMkLst>
        </pc:picChg>
      </pc:sldChg>
      <pc:sldChg chg="addSp delSp modSp mod delAnim modAnim">
        <pc:chgData name="TRAN TRI KHANG" userId="2b69f38f-e97b-4795-a559-774dc1ef1bed" providerId="ADAL" clId="{8E114EAC-970F-48E5-9D07-CE09EB2548A3}" dt="2022-08-22T16:32:46.242" v="1271"/>
        <pc:sldMkLst>
          <pc:docMk/>
          <pc:sldMk cId="0" sldId="258"/>
        </pc:sldMkLst>
        <pc:spChg chg="mod">
          <ac:chgData name="TRAN TRI KHANG" userId="2b69f38f-e97b-4795-a559-774dc1ef1bed" providerId="ADAL" clId="{8E114EAC-970F-48E5-9D07-CE09EB2548A3}" dt="2022-08-22T16:31:17.481" v="1207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6:31:14.852" v="1206" actId="1076"/>
          <ac:spMkLst>
            <pc:docMk/>
            <pc:sldMk cId="0" sldId="258"/>
            <ac:spMk id="7" creationId="{00000000-0000-0000-0000-000000000000}"/>
          </ac:spMkLst>
        </pc:spChg>
        <pc:spChg chg="del mod">
          <ac:chgData name="TRAN TRI KHANG" userId="2b69f38f-e97b-4795-a559-774dc1ef1bed" providerId="ADAL" clId="{8E114EAC-970F-48E5-9D07-CE09EB2548A3}" dt="2022-08-22T16:31:07.965" v="1204" actId="478"/>
          <ac:spMkLst>
            <pc:docMk/>
            <pc:sldMk cId="0" sldId="258"/>
            <ac:spMk id="9" creationId="{DE2A282B-44E0-1535-EA63-15A3E49E2AE0}"/>
          </ac:spMkLst>
        </pc:spChg>
        <pc:graphicFrameChg chg="add mod modGraphic">
          <ac:chgData name="TRAN TRI KHANG" userId="2b69f38f-e97b-4795-a559-774dc1ef1bed" providerId="ADAL" clId="{8E114EAC-970F-48E5-9D07-CE09EB2548A3}" dt="2022-08-22T16:32:36.040" v="1270" actId="207"/>
          <ac:graphicFrameMkLst>
            <pc:docMk/>
            <pc:sldMk cId="0" sldId="258"/>
            <ac:graphicFrameMk id="8" creationId="{D8403DFF-E3DC-F3F7-2161-A195C5D37A41}"/>
          </ac:graphicFrameMkLst>
        </pc:graphicFrameChg>
      </pc:sldChg>
      <pc:sldChg chg="modSp mod">
        <pc:chgData name="TRAN TRI KHANG" userId="2b69f38f-e97b-4795-a559-774dc1ef1bed" providerId="ADAL" clId="{8E114EAC-970F-48E5-9D07-CE09EB2548A3}" dt="2022-08-22T15:40:19.609" v="85" actId="14100"/>
        <pc:sldMkLst>
          <pc:docMk/>
          <pc:sldMk cId="0" sldId="259"/>
        </pc:sldMkLst>
        <pc:spChg chg="mod">
          <ac:chgData name="TRAN TRI KHANG" userId="2b69f38f-e97b-4795-a559-774dc1ef1bed" providerId="ADAL" clId="{8E114EAC-970F-48E5-9D07-CE09EB2548A3}" dt="2022-08-22T15:40:19.609" v="85" actId="14100"/>
          <ac:spMkLst>
            <pc:docMk/>
            <pc:sldMk cId="0" sldId="259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8E114EAC-970F-48E5-9D07-CE09EB2548A3}" dt="2022-08-22T15:41:37.535" v="103" actId="1076"/>
        <pc:sldMkLst>
          <pc:docMk/>
          <pc:sldMk cId="0" sldId="260"/>
        </pc:sldMkLst>
        <pc:graphicFrameChg chg="mod">
          <ac:chgData name="TRAN TRI KHANG" userId="2b69f38f-e97b-4795-a559-774dc1ef1bed" providerId="ADAL" clId="{8E114EAC-970F-48E5-9D07-CE09EB2548A3}" dt="2022-08-22T15:40:36.970" v="86" actId="123"/>
          <ac:graphicFrameMkLst>
            <pc:docMk/>
            <pc:sldMk cId="0" sldId="260"/>
            <ac:graphicFrameMk id="10" creationId="{5DD42037-A6E9-51FA-B7E9-11E9C9052E3E}"/>
          </ac:graphicFrameMkLst>
        </pc:graphicFrameChg>
        <pc:picChg chg="mod ord">
          <ac:chgData name="TRAN TRI KHANG" userId="2b69f38f-e97b-4795-a559-774dc1ef1bed" providerId="ADAL" clId="{8E114EAC-970F-48E5-9D07-CE09EB2548A3}" dt="2022-08-22T15:41:35.109" v="102" actId="1076"/>
          <ac:picMkLst>
            <pc:docMk/>
            <pc:sldMk cId="0" sldId="260"/>
            <ac:picMk id="4" creationId="{00000000-0000-0000-0000-000000000000}"/>
          </ac:picMkLst>
        </pc:picChg>
        <pc:picChg chg="mod">
          <ac:chgData name="TRAN TRI KHANG" userId="2b69f38f-e97b-4795-a559-774dc1ef1bed" providerId="ADAL" clId="{8E114EAC-970F-48E5-9D07-CE09EB2548A3}" dt="2022-08-22T15:41:37.535" v="103" actId="1076"/>
          <ac:picMkLst>
            <pc:docMk/>
            <pc:sldMk cId="0" sldId="260"/>
            <ac:picMk id="5" creationId="{00000000-0000-0000-0000-000000000000}"/>
          </ac:picMkLst>
        </pc:picChg>
        <pc:picChg chg="mod">
          <ac:chgData name="TRAN TRI KHANG" userId="2b69f38f-e97b-4795-a559-774dc1ef1bed" providerId="ADAL" clId="{8E114EAC-970F-48E5-9D07-CE09EB2548A3}" dt="2022-08-22T15:41:28.099" v="101" actId="1076"/>
          <ac:picMkLst>
            <pc:docMk/>
            <pc:sldMk cId="0" sldId="260"/>
            <ac:picMk id="8" creationId="{00000000-0000-0000-0000-000000000000}"/>
          </ac:picMkLst>
        </pc:picChg>
        <pc:picChg chg="mod ord">
          <ac:chgData name="TRAN TRI KHANG" userId="2b69f38f-e97b-4795-a559-774dc1ef1bed" providerId="ADAL" clId="{8E114EAC-970F-48E5-9D07-CE09EB2548A3}" dt="2022-08-22T15:41:18.935" v="99" actId="1076"/>
          <ac:picMkLst>
            <pc:docMk/>
            <pc:sldMk cId="0" sldId="260"/>
            <ac:picMk id="9" creationId="{00000000-0000-0000-0000-000000000000}"/>
          </ac:picMkLst>
        </pc:picChg>
      </pc:sldChg>
      <pc:sldChg chg="modSp mod modAnim">
        <pc:chgData name="TRAN TRI KHANG" userId="2b69f38f-e97b-4795-a559-774dc1ef1bed" providerId="ADAL" clId="{8E114EAC-970F-48E5-9D07-CE09EB2548A3}" dt="2022-08-22T15:42:55.539" v="128" actId="20577"/>
        <pc:sldMkLst>
          <pc:docMk/>
          <pc:sldMk cId="0" sldId="261"/>
        </pc:sldMkLst>
        <pc:spChg chg="mod">
          <ac:chgData name="TRAN TRI KHANG" userId="2b69f38f-e97b-4795-a559-774dc1ef1bed" providerId="ADAL" clId="{8E114EAC-970F-48E5-9D07-CE09EB2548A3}" dt="2022-08-22T15:42:49.585" v="124" actId="1076"/>
          <ac:spMkLst>
            <pc:docMk/>
            <pc:sldMk cId="0" sldId="261"/>
            <ac:spMk id="4" creationId="{00000000-0000-0000-0000-000000000000}"/>
          </ac:spMkLst>
        </pc:spChg>
        <pc:graphicFrameChg chg="mod">
          <ac:chgData name="TRAN TRI KHANG" userId="2b69f38f-e97b-4795-a559-774dc1ef1bed" providerId="ADAL" clId="{8E114EAC-970F-48E5-9D07-CE09EB2548A3}" dt="2022-08-22T15:42:55.539" v="128" actId="20577"/>
          <ac:graphicFrameMkLst>
            <pc:docMk/>
            <pc:sldMk cId="0" sldId="261"/>
            <ac:graphicFrameMk id="8" creationId="{25A646C7-F010-83C5-2E69-AC470C3D1CB5}"/>
          </ac:graphicFrameMkLst>
        </pc:graphicFrameChg>
      </pc:sldChg>
      <pc:sldChg chg="modSp del mod">
        <pc:chgData name="TRAN TRI KHANG" userId="2b69f38f-e97b-4795-a559-774dc1ef1bed" providerId="ADAL" clId="{8E114EAC-970F-48E5-9D07-CE09EB2548A3}" dt="2022-08-22T16:18:42.414" v="1158" actId="47"/>
        <pc:sldMkLst>
          <pc:docMk/>
          <pc:sldMk cId="0" sldId="262"/>
        </pc:sldMkLst>
        <pc:spChg chg="mod">
          <ac:chgData name="TRAN TRI KHANG" userId="2b69f38f-e97b-4795-a559-774dc1ef1bed" providerId="ADAL" clId="{8E114EAC-970F-48E5-9D07-CE09EB2548A3}" dt="2022-08-22T15:43:22.365" v="132" actId="1076"/>
          <ac:spMkLst>
            <pc:docMk/>
            <pc:sldMk cId="0" sldId="262"/>
            <ac:spMk id="4" creationId="{00000000-0000-0000-0000-000000000000}"/>
          </ac:spMkLst>
        </pc:spChg>
        <pc:graphicFrameChg chg="mod">
          <ac:chgData name="TRAN TRI KHANG" userId="2b69f38f-e97b-4795-a559-774dc1ef1bed" providerId="ADAL" clId="{8E114EAC-970F-48E5-9D07-CE09EB2548A3}" dt="2022-08-22T15:44:13.753" v="138" actId="113"/>
          <ac:graphicFrameMkLst>
            <pc:docMk/>
            <pc:sldMk cId="0" sldId="262"/>
            <ac:graphicFrameMk id="8" creationId="{08BD0194-DCC0-6FED-4E53-59449D1769FA}"/>
          </ac:graphicFrameMkLst>
        </pc:graphicFrameChg>
      </pc:sldChg>
      <pc:sldChg chg="modSp mod">
        <pc:chgData name="TRAN TRI KHANG" userId="2b69f38f-e97b-4795-a559-774dc1ef1bed" providerId="ADAL" clId="{8E114EAC-970F-48E5-9D07-CE09EB2548A3}" dt="2022-08-22T15:44:36.668" v="142" actId="1076"/>
        <pc:sldMkLst>
          <pc:docMk/>
          <pc:sldMk cId="0" sldId="263"/>
        </pc:sldMkLst>
        <pc:spChg chg="mod">
          <ac:chgData name="TRAN TRI KHANG" userId="2b69f38f-e97b-4795-a559-774dc1ef1bed" providerId="ADAL" clId="{8E114EAC-970F-48E5-9D07-CE09EB2548A3}" dt="2022-08-22T15:44:36.668" v="142" actId="1076"/>
          <ac:spMkLst>
            <pc:docMk/>
            <pc:sldMk cId="0" sldId="263"/>
            <ac:spMk id="7" creationId="{00000000-0000-0000-0000-000000000000}"/>
          </ac:spMkLst>
        </pc:spChg>
      </pc:sldChg>
      <pc:sldChg chg="addSp modSp mod">
        <pc:chgData name="TRAN TRI KHANG" userId="2b69f38f-e97b-4795-a559-774dc1ef1bed" providerId="ADAL" clId="{8E114EAC-970F-48E5-9D07-CE09EB2548A3}" dt="2022-08-22T15:46:29.205" v="196" actId="113"/>
        <pc:sldMkLst>
          <pc:docMk/>
          <pc:sldMk cId="0" sldId="264"/>
        </pc:sldMkLst>
        <pc:spChg chg="add mod ord">
          <ac:chgData name="TRAN TRI KHANG" userId="2b69f38f-e97b-4795-a559-774dc1ef1bed" providerId="ADAL" clId="{8E114EAC-970F-48E5-9D07-CE09EB2548A3}" dt="2022-08-22T15:46:07.316" v="189" actId="1076"/>
          <ac:spMkLst>
            <pc:docMk/>
            <pc:sldMk cId="0" sldId="264"/>
            <ac:spMk id="2" creationId="{4617AB03-26CB-C01D-E43D-00AEC82E06A8}"/>
          </ac:spMkLst>
        </pc:spChg>
        <pc:spChg chg="mod">
          <ac:chgData name="TRAN TRI KHANG" userId="2b69f38f-e97b-4795-a559-774dc1ef1bed" providerId="ADAL" clId="{8E114EAC-970F-48E5-9D07-CE09EB2548A3}" dt="2022-08-22T15:44:49.218" v="143" actId="113"/>
          <ac:spMkLst>
            <pc:docMk/>
            <pc:sldMk cId="0" sldId="264"/>
            <ac:spMk id="5" creationId="{00000000-0000-0000-0000-000000000000}"/>
          </ac:spMkLst>
        </pc:spChg>
        <pc:spChg chg="mod ord">
          <ac:chgData name="TRAN TRI KHANG" userId="2b69f38f-e97b-4795-a559-774dc1ef1bed" providerId="ADAL" clId="{8E114EAC-970F-48E5-9D07-CE09EB2548A3}" dt="2022-08-22T15:46:03.170" v="187" actId="166"/>
          <ac:spMkLst>
            <pc:docMk/>
            <pc:sldMk cId="0" sldId="264"/>
            <ac:spMk id="6" creationId="{00000000-0000-0000-0000-000000000000}"/>
          </ac:spMkLst>
        </pc:spChg>
        <pc:spChg chg="mod ord">
          <ac:chgData name="TRAN TRI KHANG" userId="2b69f38f-e97b-4795-a559-774dc1ef1bed" providerId="ADAL" clId="{8E114EAC-970F-48E5-9D07-CE09EB2548A3}" dt="2022-08-22T15:46:20.164" v="194" actId="166"/>
          <ac:spMkLst>
            <pc:docMk/>
            <pc:sldMk cId="0" sldId="264"/>
            <ac:spMk id="7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5:46:29.205" v="196" actId="113"/>
          <ac:spMkLst>
            <pc:docMk/>
            <pc:sldMk cId="0" sldId="264"/>
            <ac:spMk id="8" creationId="{00000000-0000-0000-0000-000000000000}"/>
          </ac:spMkLst>
        </pc:spChg>
        <pc:spChg chg="add mod">
          <ac:chgData name="TRAN TRI KHANG" userId="2b69f38f-e97b-4795-a559-774dc1ef1bed" providerId="ADAL" clId="{8E114EAC-970F-48E5-9D07-CE09EB2548A3}" dt="2022-08-22T15:46:23.886" v="195" actId="1076"/>
          <ac:spMkLst>
            <pc:docMk/>
            <pc:sldMk cId="0" sldId="264"/>
            <ac:spMk id="10" creationId="{819B4AD1-24FA-96F9-3AB3-C9B962CFCBCE}"/>
          </ac:spMkLst>
        </pc:spChg>
        <pc:picChg chg="mod">
          <ac:chgData name="TRAN TRI KHANG" userId="2b69f38f-e97b-4795-a559-774dc1ef1bed" providerId="ADAL" clId="{8E114EAC-970F-48E5-9D07-CE09EB2548A3}" dt="2022-08-22T15:45:12.581" v="158" actId="207"/>
          <ac:picMkLst>
            <pc:docMk/>
            <pc:sldMk cId="0" sldId="264"/>
            <ac:picMk id="9" creationId="{4DF2690D-9568-64C8-CFFE-DE10342F4586}"/>
          </ac:picMkLst>
        </pc:picChg>
      </pc:sldChg>
      <pc:sldChg chg="modSp mod">
        <pc:chgData name="TRAN TRI KHANG" userId="2b69f38f-e97b-4795-a559-774dc1ef1bed" providerId="ADAL" clId="{8E114EAC-970F-48E5-9D07-CE09EB2548A3}" dt="2022-08-22T15:47:05.985" v="207" actId="1076"/>
        <pc:sldMkLst>
          <pc:docMk/>
          <pc:sldMk cId="0" sldId="265"/>
        </pc:sldMkLst>
        <pc:spChg chg="mod">
          <ac:chgData name="TRAN TRI KHANG" userId="2b69f38f-e97b-4795-a559-774dc1ef1bed" providerId="ADAL" clId="{8E114EAC-970F-48E5-9D07-CE09EB2548A3}" dt="2022-08-22T15:46:42.728" v="198" actId="123"/>
          <ac:spMkLst>
            <pc:docMk/>
            <pc:sldMk cId="0" sldId="265"/>
            <ac:spMk id="6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5:47:05.985" v="207" actId="1076"/>
          <ac:spMkLst>
            <pc:docMk/>
            <pc:sldMk cId="0" sldId="265"/>
            <ac:spMk id="8" creationId="{00000000-0000-0000-0000-000000000000}"/>
          </ac:spMkLst>
        </pc:spChg>
        <pc:graphicFrameChg chg="mod">
          <ac:chgData name="TRAN TRI KHANG" userId="2b69f38f-e97b-4795-a559-774dc1ef1bed" providerId="ADAL" clId="{8E114EAC-970F-48E5-9D07-CE09EB2548A3}" dt="2022-08-22T15:46:46.745" v="199" actId="123"/>
          <ac:graphicFrameMkLst>
            <pc:docMk/>
            <pc:sldMk cId="0" sldId="265"/>
            <ac:graphicFrameMk id="9" creationId="{94E451FB-5BDC-20CD-1B27-2B5A61DC5690}"/>
          </ac:graphicFrameMkLst>
        </pc:graphicFrameChg>
      </pc:sldChg>
      <pc:sldChg chg="modSp mod">
        <pc:chgData name="TRAN TRI KHANG" userId="2b69f38f-e97b-4795-a559-774dc1ef1bed" providerId="ADAL" clId="{8E114EAC-970F-48E5-9D07-CE09EB2548A3}" dt="2022-08-22T15:48:01.194" v="227" actId="113"/>
        <pc:sldMkLst>
          <pc:docMk/>
          <pc:sldMk cId="0" sldId="266"/>
        </pc:sldMkLst>
        <pc:spChg chg="mod">
          <ac:chgData name="TRAN TRI KHANG" userId="2b69f38f-e97b-4795-a559-774dc1ef1bed" providerId="ADAL" clId="{8E114EAC-970F-48E5-9D07-CE09EB2548A3}" dt="2022-08-22T15:47:13.360" v="208" actId="113"/>
          <ac:spMkLst>
            <pc:docMk/>
            <pc:sldMk cId="0" sldId="266"/>
            <ac:spMk id="5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5:47:44.181" v="217" actId="1076"/>
          <ac:spMkLst>
            <pc:docMk/>
            <pc:sldMk cId="0" sldId="266"/>
            <ac:spMk id="8" creationId="{4FF6844A-2092-58F1-EE48-C731A2B2EC8A}"/>
          </ac:spMkLst>
        </pc:spChg>
        <pc:spChg chg="mod">
          <ac:chgData name="TRAN TRI KHANG" userId="2b69f38f-e97b-4795-a559-774dc1ef1bed" providerId="ADAL" clId="{8E114EAC-970F-48E5-9D07-CE09EB2548A3}" dt="2022-08-22T15:47:47.499" v="218" actId="1076"/>
          <ac:spMkLst>
            <pc:docMk/>
            <pc:sldMk cId="0" sldId="266"/>
            <ac:spMk id="9" creationId="{D220236A-EA38-A56D-DFB0-83889C657CAE}"/>
          </ac:spMkLst>
        </pc:spChg>
        <pc:spChg chg="mod">
          <ac:chgData name="TRAN TRI KHANG" userId="2b69f38f-e97b-4795-a559-774dc1ef1bed" providerId="ADAL" clId="{8E114EAC-970F-48E5-9D07-CE09EB2548A3}" dt="2022-08-22T15:48:01.194" v="227" actId="113"/>
          <ac:spMkLst>
            <pc:docMk/>
            <pc:sldMk cId="0" sldId="266"/>
            <ac:spMk id="11" creationId="{6FF82ADF-D47E-98C8-73EA-8552BB6740FA}"/>
          </ac:spMkLst>
        </pc:spChg>
        <pc:picChg chg="mod">
          <ac:chgData name="TRAN TRI KHANG" userId="2b69f38f-e97b-4795-a559-774dc1ef1bed" providerId="ADAL" clId="{8E114EAC-970F-48E5-9D07-CE09EB2548A3}" dt="2022-08-22T15:47:38.198" v="215" actId="1076"/>
          <ac:picMkLst>
            <pc:docMk/>
            <pc:sldMk cId="0" sldId="266"/>
            <ac:picMk id="13" creationId="{08E39D1B-97E6-9D53-2F19-47E3FEE65E87}"/>
          </ac:picMkLst>
        </pc:picChg>
      </pc:sldChg>
      <pc:sldChg chg="addSp delSp modSp mod delAnim">
        <pc:chgData name="TRAN TRI KHANG" userId="2b69f38f-e97b-4795-a559-774dc1ef1bed" providerId="ADAL" clId="{8E114EAC-970F-48E5-9D07-CE09EB2548A3}" dt="2022-08-22T15:58:15.215" v="520" actId="1076"/>
        <pc:sldMkLst>
          <pc:docMk/>
          <pc:sldMk cId="0" sldId="268"/>
        </pc:sldMkLst>
        <pc:spChg chg="del">
          <ac:chgData name="TRAN TRI KHANG" userId="2b69f38f-e97b-4795-a559-774dc1ef1bed" providerId="ADAL" clId="{8E114EAC-970F-48E5-9D07-CE09EB2548A3}" dt="2022-08-22T15:56:11.367" v="453" actId="478"/>
          <ac:spMkLst>
            <pc:docMk/>
            <pc:sldMk cId="0" sldId="268"/>
            <ac:spMk id="6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5:58:15.215" v="520" actId="1076"/>
          <ac:spMkLst>
            <pc:docMk/>
            <pc:sldMk cId="0" sldId="268"/>
            <ac:spMk id="7" creationId="{00000000-0000-0000-0000-000000000000}"/>
          </ac:spMkLst>
        </pc:spChg>
        <pc:picChg chg="add del mod">
          <ac:chgData name="TRAN TRI KHANG" userId="2b69f38f-e97b-4795-a559-774dc1ef1bed" providerId="ADAL" clId="{8E114EAC-970F-48E5-9D07-CE09EB2548A3}" dt="2022-08-22T15:57:32.806" v="515" actId="478"/>
          <ac:picMkLst>
            <pc:docMk/>
            <pc:sldMk cId="0" sldId="268"/>
            <ac:picMk id="3" creationId="{1CB98613-1661-B81D-26BE-BD8BEF98BD3A}"/>
          </ac:picMkLst>
        </pc:picChg>
        <pc:picChg chg="del">
          <ac:chgData name="TRAN TRI KHANG" userId="2b69f38f-e97b-4795-a559-774dc1ef1bed" providerId="ADAL" clId="{8E114EAC-970F-48E5-9D07-CE09EB2548A3}" dt="2022-08-22T15:53:51.864" v="247" actId="478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TRAN TRI KHANG" userId="2b69f38f-e97b-4795-a559-774dc1ef1bed" providerId="ADAL" clId="{8E114EAC-970F-48E5-9D07-CE09EB2548A3}" dt="2022-08-22T15:58:09.865" v="519" actId="1076"/>
          <ac:picMkLst>
            <pc:docMk/>
            <pc:sldMk cId="0" sldId="268"/>
            <ac:picMk id="10" creationId="{0517360F-F6E4-F4B6-32D4-575CCBB158AE}"/>
          </ac:picMkLst>
        </pc:picChg>
        <pc:picChg chg="add mod">
          <ac:chgData name="TRAN TRI KHANG" userId="2b69f38f-e97b-4795-a559-774dc1ef1bed" providerId="ADAL" clId="{8E114EAC-970F-48E5-9D07-CE09EB2548A3}" dt="2022-08-22T15:57:57.428" v="518" actId="14100"/>
          <ac:picMkLst>
            <pc:docMk/>
            <pc:sldMk cId="0" sldId="268"/>
            <ac:picMk id="11" creationId="{C0DCD9CD-6D12-6C5E-BC6A-F2BC477E45FB}"/>
          </ac:picMkLst>
        </pc:picChg>
      </pc:sldChg>
      <pc:sldChg chg="modSp">
        <pc:chgData name="TRAN TRI KHANG" userId="2b69f38f-e97b-4795-a559-774dc1ef1bed" providerId="ADAL" clId="{8E114EAC-970F-48E5-9D07-CE09EB2548A3}" dt="2022-08-22T15:58:55.282" v="529" actId="113"/>
        <pc:sldMkLst>
          <pc:docMk/>
          <pc:sldMk cId="0" sldId="269"/>
        </pc:sldMkLst>
        <pc:spChg chg="mod">
          <ac:chgData name="TRAN TRI KHANG" userId="2b69f38f-e97b-4795-a559-774dc1ef1bed" providerId="ADAL" clId="{8E114EAC-970F-48E5-9D07-CE09EB2548A3}" dt="2022-08-22T15:58:55.282" v="529" actId="113"/>
          <ac:spMkLst>
            <pc:docMk/>
            <pc:sldMk cId="0" sldId="269"/>
            <ac:spMk id="7" creationId="{00000000-0000-0000-0000-000000000000}"/>
          </ac:spMkLst>
        </pc:spChg>
        <pc:graphicFrameChg chg="mod">
          <ac:chgData name="TRAN TRI KHANG" userId="2b69f38f-e97b-4795-a559-774dc1ef1bed" providerId="ADAL" clId="{8E114EAC-970F-48E5-9D07-CE09EB2548A3}" dt="2022-08-22T15:58:27.194" v="521" actId="20577"/>
          <ac:graphicFrameMkLst>
            <pc:docMk/>
            <pc:sldMk cId="0" sldId="269"/>
            <ac:graphicFrameMk id="8" creationId="{67A5A6E8-B0C0-0CBB-90EE-52D30C661EF4}"/>
          </ac:graphicFrameMkLst>
        </pc:graphicFrameChg>
      </pc:sldChg>
      <pc:sldChg chg="modSp mod">
        <pc:chgData name="TRAN TRI KHANG" userId="2b69f38f-e97b-4795-a559-774dc1ef1bed" providerId="ADAL" clId="{8E114EAC-970F-48E5-9D07-CE09EB2548A3}" dt="2022-08-22T15:59:53.055" v="549" actId="1076"/>
        <pc:sldMkLst>
          <pc:docMk/>
          <pc:sldMk cId="0" sldId="270"/>
        </pc:sldMkLst>
        <pc:spChg chg="mod">
          <ac:chgData name="TRAN TRI KHANG" userId="2b69f38f-e97b-4795-a559-774dc1ef1bed" providerId="ADAL" clId="{8E114EAC-970F-48E5-9D07-CE09EB2548A3}" dt="2022-08-22T15:59:31.142" v="543" actId="6559"/>
          <ac:spMkLst>
            <pc:docMk/>
            <pc:sldMk cId="0" sldId="270"/>
            <ac:spMk id="3" creationId="{00000000-0000-0000-0000-000000000000}"/>
          </ac:spMkLst>
        </pc:spChg>
        <pc:graphicFrameChg chg="mod">
          <ac:chgData name="TRAN TRI KHANG" userId="2b69f38f-e97b-4795-a559-774dc1ef1bed" providerId="ADAL" clId="{8E114EAC-970F-48E5-9D07-CE09EB2548A3}" dt="2022-08-22T15:59:53.055" v="549" actId="1076"/>
          <ac:graphicFrameMkLst>
            <pc:docMk/>
            <pc:sldMk cId="0" sldId="270"/>
            <ac:graphicFrameMk id="5" creationId="{2216CEE8-68B6-5A95-0E91-5AD24CFF1868}"/>
          </ac:graphicFrameMkLst>
        </pc:graphicFrameChg>
      </pc:sldChg>
      <pc:sldChg chg="modSp">
        <pc:chgData name="TRAN TRI KHANG" userId="2b69f38f-e97b-4795-a559-774dc1ef1bed" providerId="ADAL" clId="{8E114EAC-970F-48E5-9D07-CE09EB2548A3}" dt="2022-08-22T16:00:16.053" v="557" actId="12"/>
        <pc:sldMkLst>
          <pc:docMk/>
          <pc:sldMk cId="0" sldId="271"/>
        </pc:sldMkLst>
        <pc:spChg chg="mod">
          <ac:chgData name="TRAN TRI KHANG" userId="2b69f38f-e97b-4795-a559-774dc1ef1bed" providerId="ADAL" clId="{8E114EAC-970F-48E5-9D07-CE09EB2548A3}" dt="2022-08-22T16:00:16.053" v="557" actId="12"/>
          <ac:spMkLst>
            <pc:docMk/>
            <pc:sldMk cId="0" sldId="271"/>
            <ac:spMk id="7" creationId="{00000000-0000-0000-0000-000000000000}"/>
          </ac:spMkLst>
        </pc:spChg>
      </pc:sldChg>
      <pc:sldChg chg="modSp">
        <pc:chgData name="TRAN TRI KHANG" userId="2b69f38f-e97b-4795-a559-774dc1ef1bed" providerId="ADAL" clId="{8E114EAC-970F-48E5-9D07-CE09EB2548A3}" dt="2022-08-22T16:00:42.459" v="566" actId="208"/>
        <pc:sldMkLst>
          <pc:docMk/>
          <pc:sldMk cId="0" sldId="272"/>
        </pc:sldMkLst>
        <pc:graphicFrameChg chg="mod">
          <ac:chgData name="TRAN TRI KHANG" userId="2b69f38f-e97b-4795-a559-774dc1ef1bed" providerId="ADAL" clId="{8E114EAC-970F-48E5-9D07-CE09EB2548A3}" dt="2022-08-22T16:00:42.459" v="566" actId="208"/>
          <ac:graphicFrameMkLst>
            <pc:docMk/>
            <pc:sldMk cId="0" sldId="272"/>
            <ac:graphicFrameMk id="9" creationId="{52F8A882-80B1-5210-187E-098A8829A7E6}"/>
          </ac:graphicFrameMkLst>
        </pc:graphicFrameChg>
      </pc:sldChg>
      <pc:sldChg chg="delSp modSp mod delAnim">
        <pc:chgData name="TRAN TRI KHANG" userId="2b69f38f-e97b-4795-a559-774dc1ef1bed" providerId="ADAL" clId="{8E114EAC-970F-48E5-9D07-CE09EB2548A3}" dt="2022-08-22T16:02:59.408" v="787" actId="14100"/>
        <pc:sldMkLst>
          <pc:docMk/>
          <pc:sldMk cId="0" sldId="273"/>
        </pc:sldMkLst>
        <pc:spChg chg="mod">
          <ac:chgData name="TRAN TRI KHANG" userId="2b69f38f-e97b-4795-a559-774dc1ef1bed" providerId="ADAL" clId="{8E114EAC-970F-48E5-9D07-CE09EB2548A3}" dt="2022-08-22T16:02:59.408" v="787" actId="14100"/>
          <ac:spMkLst>
            <pc:docMk/>
            <pc:sldMk cId="0" sldId="273"/>
            <ac:spMk id="13" creationId="{00000000-0000-0000-0000-000000000000}"/>
          </ac:spMkLst>
        </pc:spChg>
        <pc:picChg chg="del">
          <ac:chgData name="TRAN TRI KHANG" userId="2b69f38f-e97b-4795-a559-774dc1ef1bed" providerId="ADAL" clId="{8E114EAC-970F-48E5-9D07-CE09EB2548A3}" dt="2022-08-22T16:02:04.500" v="610" actId="478"/>
          <ac:picMkLst>
            <pc:docMk/>
            <pc:sldMk cId="0" sldId="273"/>
            <ac:picMk id="10" creationId="{00000000-0000-0000-0000-000000000000}"/>
          </ac:picMkLst>
        </pc:picChg>
        <pc:picChg chg="mod">
          <ac:chgData name="TRAN TRI KHANG" userId="2b69f38f-e97b-4795-a559-774dc1ef1bed" providerId="ADAL" clId="{8E114EAC-970F-48E5-9D07-CE09EB2548A3}" dt="2022-08-22T16:02:16.785" v="617" actId="1076"/>
          <ac:picMkLst>
            <pc:docMk/>
            <pc:sldMk cId="0" sldId="273"/>
            <ac:picMk id="11" creationId="{00000000-0000-0000-0000-000000000000}"/>
          </ac:picMkLst>
        </pc:picChg>
      </pc:sldChg>
      <pc:sldChg chg="addSp delSp modSp mod delAnim modAnim">
        <pc:chgData name="TRAN TRI KHANG" userId="2b69f38f-e97b-4795-a559-774dc1ef1bed" providerId="ADAL" clId="{8E114EAC-970F-48E5-9D07-CE09EB2548A3}" dt="2022-08-22T16:04:57.748" v="817"/>
        <pc:sldMkLst>
          <pc:docMk/>
          <pc:sldMk cId="0" sldId="274"/>
        </pc:sldMkLst>
        <pc:spChg chg="add mod">
          <ac:chgData name="TRAN TRI KHANG" userId="2b69f38f-e97b-4795-a559-774dc1ef1bed" providerId="ADAL" clId="{8E114EAC-970F-48E5-9D07-CE09EB2548A3}" dt="2022-08-22T16:04:48.741" v="814" actId="207"/>
          <ac:spMkLst>
            <pc:docMk/>
            <pc:sldMk cId="0" sldId="274"/>
            <ac:spMk id="7" creationId="{29861C14-1FE2-219A-83E5-AE09D17568F0}"/>
          </ac:spMkLst>
        </pc:spChg>
        <pc:graphicFrameChg chg="del mod">
          <ac:chgData name="TRAN TRI KHANG" userId="2b69f38f-e97b-4795-a559-774dc1ef1bed" providerId="ADAL" clId="{8E114EAC-970F-48E5-9D07-CE09EB2548A3}" dt="2022-08-22T16:03:24.695" v="792" actId="478"/>
          <ac:graphicFrameMkLst>
            <pc:docMk/>
            <pc:sldMk cId="0" sldId="274"/>
            <ac:graphicFrameMk id="8" creationId="{8B564A06-3216-9A02-5501-204AAF3E92B7}"/>
          </ac:graphicFrameMkLst>
        </pc:graphicFrameChg>
        <pc:picChg chg="mod">
          <ac:chgData name="TRAN TRI KHANG" userId="2b69f38f-e97b-4795-a559-774dc1ef1bed" providerId="ADAL" clId="{8E114EAC-970F-48E5-9D07-CE09EB2548A3}" dt="2022-08-22T16:03:42.088" v="799" actId="1076"/>
          <ac:picMkLst>
            <pc:docMk/>
            <pc:sldMk cId="0" sldId="274"/>
            <ac:picMk id="3" creationId="{00000000-0000-0000-0000-000000000000}"/>
          </ac:picMkLst>
        </pc:picChg>
      </pc:sldChg>
      <pc:sldChg chg="modSp">
        <pc:chgData name="TRAN TRI KHANG" userId="2b69f38f-e97b-4795-a559-774dc1ef1bed" providerId="ADAL" clId="{8E114EAC-970F-48E5-9D07-CE09EB2548A3}" dt="2022-08-22T16:06:19.690" v="862" actId="114"/>
        <pc:sldMkLst>
          <pc:docMk/>
          <pc:sldMk cId="0" sldId="275"/>
        </pc:sldMkLst>
        <pc:spChg chg="mod">
          <ac:chgData name="TRAN TRI KHANG" userId="2b69f38f-e97b-4795-a559-774dc1ef1bed" providerId="ADAL" clId="{8E114EAC-970F-48E5-9D07-CE09EB2548A3}" dt="2022-08-22T16:06:19.690" v="862" actId="114"/>
          <ac:spMkLst>
            <pc:docMk/>
            <pc:sldMk cId="0" sldId="275"/>
            <ac:spMk id="6" creationId="{00000000-0000-0000-0000-000000000000}"/>
          </ac:spMkLst>
        </pc:spChg>
      </pc:sldChg>
      <pc:sldChg chg="modSp mod">
        <pc:chgData name="TRAN TRI KHANG" userId="2b69f38f-e97b-4795-a559-774dc1ef1bed" providerId="ADAL" clId="{8E114EAC-970F-48E5-9D07-CE09EB2548A3}" dt="2022-08-22T15:48:49.868" v="246" actId="113"/>
        <pc:sldMkLst>
          <pc:docMk/>
          <pc:sldMk cId="2238335659" sldId="276"/>
        </pc:sldMkLst>
        <pc:spChg chg="mod">
          <ac:chgData name="TRAN TRI KHANG" userId="2b69f38f-e97b-4795-a559-774dc1ef1bed" providerId="ADAL" clId="{8E114EAC-970F-48E5-9D07-CE09EB2548A3}" dt="2022-08-22T15:48:15.762" v="228" actId="113"/>
          <ac:spMkLst>
            <pc:docMk/>
            <pc:sldMk cId="2238335659" sldId="276"/>
            <ac:spMk id="5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5:48:18.260" v="229" actId="113"/>
          <ac:spMkLst>
            <pc:docMk/>
            <pc:sldMk cId="2238335659" sldId="276"/>
            <ac:spMk id="6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5:48:29.954" v="233" actId="1076"/>
          <ac:spMkLst>
            <pc:docMk/>
            <pc:sldMk cId="2238335659" sldId="276"/>
            <ac:spMk id="8" creationId="{4FF6844A-2092-58F1-EE48-C731A2B2EC8A}"/>
          </ac:spMkLst>
        </pc:spChg>
        <pc:spChg chg="mod">
          <ac:chgData name="TRAN TRI KHANG" userId="2b69f38f-e97b-4795-a559-774dc1ef1bed" providerId="ADAL" clId="{8E114EAC-970F-48E5-9D07-CE09EB2548A3}" dt="2022-08-22T15:48:34.329" v="234" actId="1076"/>
          <ac:spMkLst>
            <pc:docMk/>
            <pc:sldMk cId="2238335659" sldId="276"/>
            <ac:spMk id="9" creationId="{D220236A-EA38-A56D-DFB0-83889C657CAE}"/>
          </ac:spMkLst>
        </pc:spChg>
        <pc:spChg chg="mod">
          <ac:chgData name="TRAN TRI KHANG" userId="2b69f38f-e97b-4795-a559-774dc1ef1bed" providerId="ADAL" clId="{8E114EAC-970F-48E5-9D07-CE09EB2548A3}" dt="2022-08-22T15:48:49.868" v="246" actId="113"/>
          <ac:spMkLst>
            <pc:docMk/>
            <pc:sldMk cId="2238335659" sldId="276"/>
            <ac:spMk id="11" creationId="{6FF82ADF-D47E-98C8-73EA-8552BB6740FA}"/>
          </ac:spMkLst>
        </pc:spChg>
      </pc:sldChg>
      <pc:sldChg chg="delSp modSp add mod ord delAnim">
        <pc:chgData name="TRAN TRI KHANG" userId="2b69f38f-e97b-4795-a559-774dc1ef1bed" providerId="ADAL" clId="{8E114EAC-970F-48E5-9D07-CE09EB2548A3}" dt="2022-08-22T15:56:05.182" v="452" actId="20577"/>
        <pc:sldMkLst>
          <pc:docMk/>
          <pc:sldMk cId="1353403514" sldId="277"/>
        </pc:sldMkLst>
        <pc:spChg chg="mod">
          <ac:chgData name="TRAN TRI KHANG" userId="2b69f38f-e97b-4795-a559-774dc1ef1bed" providerId="ADAL" clId="{8E114EAC-970F-48E5-9D07-CE09EB2548A3}" dt="2022-08-22T15:56:05.182" v="452" actId="20577"/>
          <ac:spMkLst>
            <pc:docMk/>
            <pc:sldMk cId="1353403514" sldId="277"/>
            <ac:spMk id="6" creationId="{00000000-0000-0000-0000-000000000000}"/>
          </ac:spMkLst>
        </pc:spChg>
        <pc:spChg chg="del">
          <ac:chgData name="TRAN TRI KHANG" userId="2b69f38f-e97b-4795-a559-774dc1ef1bed" providerId="ADAL" clId="{8E114EAC-970F-48E5-9D07-CE09EB2548A3}" dt="2022-08-22T15:54:09.145" v="254" actId="478"/>
          <ac:spMkLst>
            <pc:docMk/>
            <pc:sldMk cId="1353403514" sldId="277"/>
            <ac:spMk id="7" creationId="{00000000-0000-0000-0000-000000000000}"/>
          </ac:spMkLst>
        </pc:spChg>
      </pc:sldChg>
      <pc:sldChg chg="delSp modSp add mod ord delAnim">
        <pc:chgData name="TRAN TRI KHANG" userId="2b69f38f-e97b-4795-a559-774dc1ef1bed" providerId="ADAL" clId="{8E114EAC-970F-48E5-9D07-CE09EB2548A3}" dt="2022-08-22T16:01:57.723" v="608"/>
        <pc:sldMkLst>
          <pc:docMk/>
          <pc:sldMk cId="786982443" sldId="278"/>
        </pc:sldMkLst>
        <pc:spChg chg="mod">
          <ac:chgData name="TRAN TRI KHANG" userId="2b69f38f-e97b-4795-a559-774dc1ef1bed" providerId="ADAL" clId="{8E114EAC-970F-48E5-9D07-CE09EB2548A3}" dt="2022-08-22T16:01:52.889" v="606" actId="20577"/>
          <ac:spMkLst>
            <pc:docMk/>
            <pc:sldMk cId="786982443" sldId="278"/>
            <ac:spMk id="13" creationId="{00000000-0000-0000-0000-000000000000}"/>
          </ac:spMkLst>
        </pc:spChg>
        <pc:picChg chg="mod">
          <ac:chgData name="TRAN TRI KHANG" userId="2b69f38f-e97b-4795-a559-774dc1ef1bed" providerId="ADAL" clId="{8E114EAC-970F-48E5-9D07-CE09EB2548A3}" dt="2022-08-22T16:01:12.235" v="580" actId="1076"/>
          <ac:picMkLst>
            <pc:docMk/>
            <pc:sldMk cId="786982443" sldId="278"/>
            <ac:picMk id="10" creationId="{00000000-0000-0000-0000-000000000000}"/>
          </ac:picMkLst>
        </pc:picChg>
        <pc:picChg chg="del">
          <ac:chgData name="TRAN TRI KHANG" userId="2b69f38f-e97b-4795-a559-774dc1ef1bed" providerId="ADAL" clId="{8E114EAC-970F-48E5-9D07-CE09EB2548A3}" dt="2022-08-22T16:01:03.415" v="575" actId="478"/>
          <ac:picMkLst>
            <pc:docMk/>
            <pc:sldMk cId="786982443" sldId="278"/>
            <ac:picMk id="11" creationId="{00000000-0000-0000-0000-000000000000}"/>
          </ac:picMkLst>
        </pc:picChg>
      </pc:sldChg>
      <pc:sldChg chg="add del">
        <pc:chgData name="TRAN TRI KHANG" userId="2b69f38f-e97b-4795-a559-774dc1ef1bed" providerId="ADAL" clId="{8E114EAC-970F-48E5-9D07-CE09EB2548A3}" dt="2022-08-22T16:05:37.156" v="848" actId="47"/>
        <pc:sldMkLst>
          <pc:docMk/>
          <pc:sldMk cId="3793540550" sldId="279"/>
        </pc:sldMkLst>
      </pc:sldChg>
      <pc:sldChg chg="add del">
        <pc:chgData name="TRAN TRI KHANG" userId="2b69f38f-e97b-4795-a559-774dc1ef1bed" providerId="ADAL" clId="{8E114EAC-970F-48E5-9D07-CE09EB2548A3}" dt="2022-08-22T16:06:09.961" v="858" actId="47"/>
        <pc:sldMkLst>
          <pc:docMk/>
          <pc:sldMk cId="690511189" sldId="280"/>
        </pc:sldMkLst>
      </pc:sldChg>
      <pc:sldChg chg="add del">
        <pc:chgData name="TRAN TRI KHANG" userId="2b69f38f-e97b-4795-a559-774dc1ef1bed" providerId="ADAL" clId="{8E114EAC-970F-48E5-9D07-CE09EB2548A3}" dt="2022-08-22T16:04:51.563" v="815" actId="47"/>
        <pc:sldMkLst>
          <pc:docMk/>
          <pc:sldMk cId="347754915" sldId="281"/>
        </pc:sldMkLst>
      </pc:sldChg>
      <pc:sldChg chg="modSp add mod modAnim">
        <pc:chgData name="TRAN TRI KHANG" userId="2b69f38f-e97b-4795-a559-774dc1ef1bed" providerId="ADAL" clId="{8E114EAC-970F-48E5-9D07-CE09EB2548A3}" dt="2022-08-22T16:05:29.050" v="846" actId="20577"/>
        <pc:sldMkLst>
          <pc:docMk/>
          <pc:sldMk cId="795305028" sldId="281"/>
        </pc:sldMkLst>
        <pc:spChg chg="mod">
          <ac:chgData name="TRAN TRI KHANG" userId="2b69f38f-e97b-4795-a559-774dc1ef1bed" providerId="ADAL" clId="{8E114EAC-970F-48E5-9D07-CE09EB2548A3}" dt="2022-08-22T16:05:29.050" v="846" actId="20577"/>
          <ac:spMkLst>
            <pc:docMk/>
            <pc:sldMk cId="795305028" sldId="281"/>
            <ac:spMk id="7" creationId="{29861C14-1FE2-219A-83E5-AE09D17568F0}"/>
          </ac:spMkLst>
        </pc:spChg>
      </pc:sldChg>
      <pc:sldChg chg="modSp add modAnim">
        <pc:chgData name="TRAN TRI KHANG" userId="2b69f38f-e97b-4795-a559-774dc1ef1bed" providerId="ADAL" clId="{8E114EAC-970F-48E5-9D07-CE09EB2548A3}" dt="2022-08-22T16:06:03.200" v="857" actId="207"/>
        <pc:sldMkLst>
          <pc:docMk/>
          <pc:sldMk cId="280901209" sldId="282"/>
        </pc:sldMkLst>
        <pc:spChg chg="mod">
          <ac:chgData name="TRAN TRI KHANG" userId="2b69f38f-e97b-4795-a559-774dc1ef1bed" providerId="ADAL" clId="{8E114EAC-970F-48E5-9D07-CE09EB2548A3}" dt="2022-08-22T16:06:03.200" v="857" actId="207"/>
          <ac:spMkLst>
            <pc:docMk/>
            <pc:sldMk cId="280901209" sldId="282"/>
            <ac:spMk id="7" creationId="{29861C14-1FE2-219A-83E5-AE09D17568F0}"/>
          </ac:spMkLst>
        </pc:spChg>
      </pc:sldChg>
      <pc:sldChg chg="add del">
        <pc:chgData name="TRAN TRI KHANG" userId="2b69f38f-e97b-4795-a559-774dc1ef1bed" providerId="ADAL" clId="{8E114EAC-970F-48E5-9D07-CE09EB2548A3}" dt="2022-08-22T16:04:52.661" v="816" actId="47"/>
        <pc:sldMkLst>
          <pc:docMk/>
          <pc:sldMk cId="3018251178" sldId="282"/>
        </pc:sldMkLst>
      </pc:sldChg>
      <pc:sldChg chg="addSp delSp modSp add mod delAnim modAnim">
        <pc:chgData name="TRAN TRI KHANG" userId="2b69f38f-e97b-4795-a559-774dc1ef1bed" providerId="ADAL" clId="{8E114EAC-970F-48E5-9D07-CE09EB2548A3}" dt="2022-08-22T16:26:37.903" v="1190"/>
        <pc:sldMkLst>
          <pc:docMk/>
          <pc:sldMk cId="1349772554" sldId="283"/>
        </pc:sldMkLst>
        <pc:spChg chg="add mod">
          <ac:chgData name="TRAN TRI KHANG" userId="2b69f38f-e97b-4795-a559-774dc1ef1bed" providerId="ADAL" clId="{8E114EAC-970F-48E5-9D07-CE09EB2548A3}" dt="2022-08-22T16:13:38.577" v="902" actId="207"/>
          <ac:spMkLst>
            <pc:docMk/>
            <pc:sldMk cId="1349772554" sldId="283"/>
            <ac:spMk id="2" creationId="{F02593B5-34E8-4250-B16A-7A9A8EACF183}"/>
          </ac:spMkLst>
        </pc:spChg>
        <pc:spChg chg="mod">
          <ac:chgData name="TRAN TRI KHANG" userId="2b69f38f-e97b-4795-a559-774dc1ef1bed" providerId="ADAL" clId="{8E114EAC-970F-48E5-9D07-CE09EB2548A3}" dt="2022-08-22T16:09:17.266" v="870" actId="1076"/>
          <ac:spMkLst>
            <pc:docMk/>
            <pc:sldMk cId="1349772554" sldId="283"/>
            <ac:spMk id="3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6:11:17.744" v="896" actId="1076"/>
          <ac:spMkLst>
            <pc:docMk/>
            <pc:sldMk cId="1349772554" sldId="283"/>
            <ac:spMk id="4" creationId="{00000000-0000-0000-0000-000000000000}"/>
          </ac:spMkLst>
        </pc:spChg>
        <pc:spChg chg="add mod">
          <ac:chgData name="TRAN TRI KHANG" userId="2b69f38f-e97b-4795-a559-774dc1ef1bed" providerId="ADAL" clId="{8E114EAC-970F-48E5-9D07-CE09EB2548A3}" dt="2022-08-22T16:13:43.812" v="903" actId="207"/>
          <ac:spMkLst>
            <pc:docMk/>
            <pc:sldMk cId="1349772554" sldId="283"/>
            <ac:spMk id="5" creationId="{E3425727-3A26-5761-6A6A-27D8BFF97113}"/>
          </ac:spMkLst>
        </pc:spChg>
        <pc:spChg chg="add mod">
          <ac:chgData name="TRAN TRI KHANG" userId="2b69f38f-e97b-4795-a559-774dc1ef1bed" providerId="ADAL" clId="{8E114EAC-970F-48E5-9D07-CE09EB2548A3}" dt="2022-08-22T16:13:48.279" v="904" actId="207"/>
          <ac:spMkLst>
            <pc:docMk/>
            <pc:sldMk cId="1349772554" sldId="283"/>
            <ac:spMk id="10" creationId="{00891A0E-5CA2-688C-937B-1603DA976D11}"/>
          </ac:spMkLst>
        </pc:spChg>
        <pc:spChg chg="add mod">
          <ac:chgData name="TRAN TRI KHANG" userId="2b69f38f-e97b-4795-a559-774dc1ef1bed" providerId="ADAL" clId="{8E114EAC-970F-48E5-9D07-CE09EB2548A3}" dt="2022-08-22T16:13:53.409" v="905" actId="207"/>
          <ac:spMkLst>
            <pc:docMk/>
            <pc:sldMk cId="1349772554" sldId="283"/>
            <ac:spMk id="11" creationId="{AE35053E-1AAB-12A2-9DFB-08BA3482F962}"/>
          </ac:spMkLst>
        </pc:spChg>
        <pc:spChg chg="add del mod">
          <ac:chgData name="TRAN TRI KHANG" userId="2b69f38f-e97b-4795-a559-774dc1ef1bed" providerId="ADAL" clId="{8E114EAC-970F-48E5-9D07-CE09EB2548A3}" dt="2022-08-22T16:10:20.150" v="885" actId="478"/>
          <ac:spMkLst>
            <pc:docMk/>
            <pc:sldMk cId="1349772554" sldId="283"/>
            <ac:spMk id="12" creationId="{6765E5F8-1198-5DF7-EAA1-7E831D9990F3}"/>
          </ac:spMkLst>
        </pc:spChg>
        <pc:spChg chg="add mod">
          <ac:chgData name="TRAN TRI KHANG" userId="2b69f38f-e97b-4795-a559-774dc1ef1bed" providerId="ADAL" clId="{8E114EAC-970F-48E5-9D07-CE09EB2548A3}" dt="2022-08-22T16:13:28.019" v="900" actId="207"/>
          <ac:spMkLst>
            <pc:docMk/>
            <pc:sldMk cId="1349772554" sldId="283"/>
            <ac:spMk id="13" creationId="{C572ABE5-061E-8391-8CA0-4F01EE9E8486}"/>
          </ac:spMkLst>
        </pc:spChg>
        <pc:spChg chg="add mod">
          <ac:chgData name="TRAN TRI KHANG" userId="2b69f38f-e97b-4795-a559-774dc1ef1bed" providerId="ADAL" clId="{8E114EAC-970F-48E5-9D07-CE09EB2548A3}" dt="2022-08-22T16:14:37.667" v="916" actId="1076"/>
          <ac:spMkLst>
            <pc:docMk/>
            <pc:sldMk cId="1349772554" sldId="283"/>
            <ac:spMk id="16" creationId="{3B3E9CF7-89D1-D05D-F8E4-871A554086E6}"/>
          </ac:spMkLst>
        </pc:spChg>
        <pc:spChg chg="add mod">
          <ac:chgData name="TRAN TRI KHANG" userId="2b69f38f-e97b-4795-a559-774dc1ef1bed" providerId="ADAL" clId="{8E114EAC-970F-48E5-9D07-CE09EB2548A3}" dt="2022-08-22T16:14:39.507" v="918" actId="20577"/>
          <ac:spMkLst>
            <pc:docMk/>
            <pc:sldMk cId="1349772554" sldId="283"/>
            <ac:spMk id="17" creationId="{12EACD23-3758-66D1-E335-861FBAC1C0ED}"/>
          </ac:spMkLst>
        </pc:spChg>
        <pc:spChg chg="add mod">
          <ac:chgData name="TRAN TRI KHANG" userId="2b69f38f-e97b-4795-a559-774dc1ef1bed" providerId="ADAL" clId="{8E114EAC-970F-48E5-9D07-CE09EB2548A3}" dt="2022-08-22T16:14:44.526" v="922" actId="20577"/>
          <ac:spMkLst>
            <pc:docMk/>
            <pc:sldMk cId="1349772554" sldId="283"/>
            <ac:spMk id="18" creationId="{519F94BC-0B90-D155-D634-5264AE1D8CAD}"/>
          </ac:spMkLst>
        </pc:spChg>
        <pc:spChg chg="add mod">
          <ac:chgData name="TRAN TRI KHANG" userId="2b69f38f-e97b-4795-a559-774dc1ef1bed" providerId="ADAL" clId="{8E114EAC-970F-48E5-9D07-CE09EB2548A3}" dt="2022-08-22T16:14:51.345" v="926" actId="20577"/>
          <ac:spMkLst>
            <pc:docMk/>
            <pc:sldMk cId="1349772554" sldId="283"/>
            <ac:spMk id="19" creationId="{B4AA38D4-4672-4C2E-56F3-AF589C0591F9}"/>
          </ac:spMkLst>
        </pc:spChg>
        <pc:spChg chg="add mod">
          <ac:chgData name="TRAN TRI KHANG" userId="2b69f38f-e97b-4795-a559-774dc1ef1bed" providerId="ADAL" clId="{8E114EAC-970F-48E5-9D07-CE09EB2548A3}" dt="2022-08-22T16:14:58.321" v="932" actId="20577"/>
          <ac:spMkLst>
            <pc:docMk/>
            <pc:sldMk cId="1349772554" sldId="283"/>
            <ac:spMk id="20" creationId="{5153DBC4-959F-33B0-12A2-5DB351D3E231}"/>
          </ac:spMkLst>
        </pc:spChg>
        <pc:graphicFrameChg chg="del mod">
          <ac:chgData name="TRAN TRI KHANG" userId="2b69f38f-e97b-4795-a559-774dc1ef1bed" providerId="ADAL" clId="{8E114EAC-970F-48E5-9D07-CE09EB2548A3}" dt="2022-08-22T16:09:05.092" v="865" actId="478"/>
          <ac:graphicFrameMkLst>
            <pc:docMk/>
            <pc:sldMk cId="1349772554" sldId="283"/>
            <ac:graphicFrameMk id="8" creationId="{08BD0194-DCC0-6FED-4E53-59449D1769FA}"/>
          </ac:graphicFrameMkLst>
        </pc:graphicFrameChg>
        <pc:picChg chg="mod">
          <ac:chgData name="TRAN TRI KHANG" userId="2b69f38f-e97b-4795-a559-774dc1ef1bed" providerId="ADAL" clId="{8E114EAC-970F-48E5-9D07-CE09EB2548A3}" dt="2022-08-22T16:11:43.105" v="897" actId="207"/>
          <ac:picMkLst>
            <pc:docMk/>
            <pc:sldMk cId="1349772554" sldId="283"/>
            <ac:picMk id="7" creationId="{AFC938DB-8DFF-2DCB-9515-1B0F94B8AC27}"/>
          </ac:picMkLst>
        </pc:picChg>
        <pc:picChg chg="add del mod">
          <ac:chgData name="TRAN TRI KHANG" userId="2b69f38f-e97b-4795-a559-774dc1ef1bed" providerId="ADAL" clId="{8E114EAC-970F-48E5-9D07-CE09EB2548A3}" dt="2022-08-22T16:13:56.446" v="906" actId="478"/>
          <ac:picMkLst>
            <pc:docMk/>
            <pc:sldMk cId="1349772554" sldId="283"/>
            <ac:picMk id="15" creationId="{4E175184-6D85-7E43-C3A6-6362E40FA7A9}"/>
          </ac:picMkLst>
        </pc:picChg>
        <pc:picChg chg="add mod">
          <ac:chgData name="TRAN TRI KHANG" userId="2b69f38f-e97b-4795-a559-774dc1ef1bed" providerId="ADAL" clId="{8E114EAC-970F-48E5-9D07-CE09EB2548A3}" dt="2022-08-22T16:09:12.699" v="868" actId="1076"/>
          <ac:picMkLst>
            <pc:docMk/>
            <pc:sldMk cId="1349772554" sldId="283"/>
            <ac:picMk id="1026" creationId="{57FE42A9-EF0E-0B2C-A456-834F7053F877}"/>
          </ac:picMkLst>
        </pc:picChg>
        <pc:picChg chg="add del">
          <ac:chgData name="TRAN TRI KHANG" userId="2b69f38f-e97b-4795-a559-774dc1ef1bed" providerId="ADAL" clId="{8E114EAC-970F-48E5-9D07-CE09EB2548A3}" dt="2022-08-22T16:10:03.466" v="882"/>
          <ac:picMkLst>
            <pc:docMk/>
            <pc:sldMk cId="1349772554" sldId="283"/>
            <ac:picMk id="1028" creationId="{73B95573-D81E-B653-2139-32D7A4A6A218}"/>
          </ac:picMkLst>
        </pc:picChg>
      </pc:sldChg>
      <pc:sldChg chg="new del">
        <pc:chgData name="TRAN TRI KHANG" userId="2b69f38f-e97b-4795-a559-774dc1ef1bed" providerId="ADAL" clId="{8E114EAC-970F-48E5-9D07-CE09EB2548A3}" dt="2022-08-22T16:15:08.392" v="934" actId="47"/>
        <pc:sldMkLst>
          <pc:docMk/>
          <pc:sldMk cId="1244239374" sldId="284"/>
        </pc:sldMkLst>
      </pc:sldChg>
      <pc:sldChg chg="addSp delSp modSp add mod ord delAnim">
        <pc:chgData name="TRAN TRI KHANG" userId="2b69f38f-e97b-4795-a559-774dc1ef1bed" providerId="ADAL" clId="{8E114EAC-970F-48E5-9D07-CE09EB2548A3}" dt="2022-08-22T16:20:44.794" v="1161" actId="2085"/>
        <pc:sldMkLst>
          <pc:docMk/>
          <pc:sldMk cId="4246760989" sldId="284"/>
        </pc:sldMkLst>
        <pc:spChg chg="add mod">
          <ac:chgData name="TRAN TRI KHANG" userId="2b69f38f-e97b-4795-a559-774dc1ef1bed" providerId="ADAL" clId="{8E114EAC-970F-48E5-9D07-CE09EB2548A3}" dt="2022-08-22T16:16:49.528" v="993" actId="208"/>
          <ac:spMkLst>
            <pc:docMk/>
            <pc:sldMk cId="4246760989" sldId="284"/>
            <ac:spMk id="2" creationId="{AF6BD50B-4F20-B4D7-34B3-BE65F8C19D9C}"/>
          </ac:spMkLst>
        </pc:spChg>
        <pc:spChg chg="del">
          <ac:chgData name="TRAN TRI KHANG" userId="2b69f38f-e97b-4795-a559-774dc1ef1bed" providerId="ADAL" clId="{8E114EAC-970F-48E5-9D07-CE09EB2548A3}" dt="2022-08-22T16:15:20.723" v="939" actId="478"/>
          <ac:spMkLst>
            <pc:docMk/>
            <pc:sldMk cId="4246760989" sldId="284"/>
            <ac:spMk id="4" creationId="{00000000-0000-0000-0000-000000000000}"/>
          </ac:spMkLst>
        </pc:spChg>
        <pc:spChg chg="add mod">
          <ac:chgData name="TRAN TRI KHANG" userId="2b69f38f-e97b-4795-a559-774dc1ef1bed" providerId="ADAL" clId="{8E114EAC-970F-48E5-9D07-CE09EB2548A3}" dt="2022-08-22T16:16:10.273" v="979" actId="207"/>
          <ac:spMkLst>
            <pc:docMk/>
            <pc:sldMk cId="4246760989" sldId="284"/>
            <ac:spMk id="10" creationId="{19571130-AE12-7E9D-34C6-67ECA671A7E7}"/>
          </ac:spMkLst>
        </pc:spChg>
        <pc:spChg chg="add mod">
          <ac:chgData name="TRAN TRI KHANG" userId="2b69f38f-e97b-4795-a559-774dc1ef1bed" providerId="ADAL" clId="{8E114EAC-970F-48E5-9D07-CE09EB2548A3}" dt="2022-08-22T16:20:44.794" v="1161" actId="2085"/>
          <ac:spMkLst>
            <pc:docMk/>
            <pc:sldMk cId="4246760989" sldId="284"/>
            <ac:spMk id="11" creationId="{D221C43B-F21D-74D9-7CB4-3E2D4FB9E013}"/>
          </ac:spMkLst>
        </pc:spChg>
        <pc:graphicFrameChg chg="del">
          <ac:chgData name="TRAN TRI KHANG" userId="2b69f38f-e97b-4795-a559-774dc1ef1bed" providerId="ADAL" clId="{8E114EAC-970F-48E5-9D07-CE09EB2548A3}" dt="2022-08-22T16:15:18.157" v="938" actId="478"/>
          <ac:graphicFrameMkLst>
            <pc:docMk/>
            <pc:sldMk cId="4246760989" sldId="284"/>
            <ac:graphicFrameMk id="8" creationId="{08BD0194-DCC0-6FED-4E53-59449D1769FA}"/>
          </ac:graphicFrameMkLst>
        </pc:graphicFrameChg>
      </pc:sldChg>
      <pc:sldChg chg="addSp modSp add mod">
        <pc:chgData name="TRAN TRI KHANG" userId="2b69f38f-e97b-4795-a559-774dc1ef1bed" providerId="ADAL" clId="{8E114EAC-970F-48E5-9D07-CE09EB2548A3}" dt="2022-08-22T16:22:17.342" v="1162"/>
        <pc:sldMkLst>
          <pc:docMk/>
          <pc:sldMk cId="1669881664" sldId="285"/>
        </pc:sldMkLst>
        <pc:spChg chg="add mod">
          <ac:chgData name="TRAN TRI KHANG" userId="2b69f38f-e97b-4795-a559-774dc1ef1bed" providerId="ADAL" clId="{8E114EAC-970F-48E5-9D07-CE09EB2548A3}" dt="2022-08-22T16:22:17.342" v="1162"/>
          <ac:spMkLst>
            <pc:docMk/>
            <pc:sldMk cId="1669881664" sldId="285"/>
            <ac:spMk id="4" creationId="{CB587048-1AFB-29D8-11BE-93E656E912EC}"/>
          </ac:spMkLst>
        </pc:spChg>
        <pc:spChg chg="mod">
          <ac:chgData name="TRAN TRI KHANG" userId="2b69f38f-e97b-4795-a559-774dc1ef1bed" providerId="ADAL" clId="{8E114EAC-970F-48E5-9D07-CE09EB2548A3}" dt="2022-08-22T16:17:14.047" v="999" actId="123"/>
          <ac:spMkLst>
            <pc:docMk/>
            <pc:sldMk cId="1669881664" sldId="285"/>
            <ac:spMk id="10" creationId="{19571130-AE12-7E9D-34C6-67ECA671A7E7}"/>
          </ac:spMkLst>
        </pc:spChg>
      </pc:sldChg>
      <pc:sldChg chg="addSp modSp add mod">
        <pc:chgData name="TRAN TRI KHANG" userId="2b69f38f-e97b-4795-a559-774dc1ef1bed" providerId="ADAL" clId="{8E114EAC-970F-48E5-9D07-CE09EB2548A3}" dt="2022-08-22T16:22:19.656" v="1163"/>
        <pc:sldMkLst>
          <pc:docMk/>
          <pc:sldMk cId="1979066472" sldId="286"/>
        </pc:sldMkLst>
        <pc:spChg chg="add mod">
          <ac:chgData name="TRAN TRI KHANG" userId="2b69f38f-e97b-4795-a559-774dc1ef1bed" providerId="ADAL" clId="{8E114EAC-970F-48E5-9D07-CE09EB2548A3}" dt="2022-08-22T16:22:19.656" v="1163"/>
          <ac:spMkLst>
            <pc:docMk/>
            <pc:sldMk cId="1979066472" sldId="286"/>
            <ac:spMk id="4" creationId="{6E7EA194-90F8-EC67-152B-B2CC74801662}"/>
          </ac:spMkLst>
        </pc:spChg>
        <pc:spChg chg="mod">
          <ac:chgData name="TRAN TRI KHANG" userId="2b69f38f-e97b-4795-a559-774dc1ef1bed" providerId="ADAL" clId="{8E114EAC-970F-48E5-9D07-CE09EB2548A3}" dt="2022-08-22T16:17:28.093" v="1004" actId="113"/>
          <ac:spMkLst>
            <pc:docMk/>
            <pc:sldMk cId="1979066472" sldId="286"/>
            <ac:spMk id="10" creationId="{19571130-AE12-7E9D-34C6-67ECA671A7E7}"/>
          </ac:spMkLst>
        </pc:spChg>
      </pc:sldChg>
      <pc:sldChg chg="addSp modSp add mod">
        <pc:chgData name="TRAN TRI KHANG" userId="2b69f38f-e97b-4795-a559-774dc1ef1bed" providerId="ADAL" clId="{8E114EAC-970F-48E5-9D07-CE09EB2548A3}" dt="2022-08-22T16:22:21.740" v="1164"/>
        <pc:sldMkLst>
          <pc:docMk/>
          <pc:sldMk cId="324375993" sldId="287"/>
        </pc:sldMkLst>
        <pc:spChg chg="add mod">
          <ac:chgData name="TRAN TRI KHANG" userId="2b69f38f-e97b-4795-a559-774dc1ef1bed" providerId="ADAL" clId="{8E114EAC-970F-48E5-9D07-CE09EB2548A3}" dt="2022-08-22T16:22:21.740" v="1164"/>
          <ac:spMkLst>
            <pc:docMk/>
            <pc:sldMk cId="324375993" sldId="287"/>
            <ac:spMk id="4" creationId="{355609C4-C1E7-8328-68DC-345335C77987}"/>
          </ac:spMkLst>
        </pc:spChg>
        <pc:spChg chg="mod">
          <ac:chgData name="TRAN TRI KHANG" userId="2b69f38f-e97b-4795-a559-774dc1ef1bed" providerId="ADAL" clId="{8E114EAC-970F-48E5-9D07-CE09EB2548A3}" dt="2022-08-22T16:17:48.181" v="1010" actId="1076"/>
          <ac:spMkLst>
            <pc:docMk/>
            <pc:sldMk cId="324375993" sldId="287"/>
            <ac:spMk id="10" creationId="{19571130-AE12-7E9D-34C6-67ECA671A7E7}"/>
          </ac:spMkLst>
        </pc:spChg>
      </pc:sldChg>
      <pc:sldChg chg="addSp modSp add mod">
        <pc:chgData name="TRAN TRI KHANG" userId="2b69f38f-e97b-4795-a559-774dc1ef1bed" providerId="ADAL" clId="{8E114EAC-970F-48E5-9D07-CE09EB2548A3}" dt="2022-08-22T16:22:24.143" v="1165"/>
        <pc:sldMkLst>
          <pc:docMk/>
          <pc:sldMk cId="3249405406" sldId="288"/>
        </pc:sldMkLst>
        <pc:spChg chg="add mod">
          <ac:chgData name="TRAN TRI KHANG" userId="2b69f38f-e97b-4795-a559-774dc1ef1bed" providerId="ADAL" clId="{8E114EAC-970F-48E5-9D07-CE09EB2548A3}" dt="2022-08-22T16:22:24.143" v="1165"/>
          <ac:spMkLst>
            <pc:docMk/>
            <pc:sldMk cId="3249405406" sldId="288"/>
            <ac:spMk id="4" creationId="{261C4266-35B2-4017-E380-61A793A80F73}"/>
          </ac:spMkLst>
        </pc:spChg>
        <pc:spChg chg="mod">
          <ac:chgData name="TRAN TRI KHANG" userId="2b69f38f-e97b-4795-a559-774dc1ef1bed" providerId="ADAL" clId="{8E114EAC-970F-48E5-9D07-CE09EB2548A3}" dt="2022-08-22T16:18:35.248" v="1157" actId="1076"/>
          <ac:spMkLst>
            <pc:docMk/>
            <pc:sldMk cId="3249405406" sldId="288"/>
            <ac:spMk id="10" creationId="{19571130-AE12-7E9D-34C6-67ECA671A7E7}"/>
          </ac:spMkLst>
        </pc:spChg>
      </pc:sldChg>
      <pc:sldChg chg="delSp modSp add mod delAnim modAnim">
        <pc:chgData name="TRAN TRI KHANG" userId="2b69f38f-e97b-4795-a559-774dc1ef1bed" providerId="ADAL" clId="{8E114EAC-970F-48E5-9D07-CE09EB2548A3}" dt="2022-08-22T16:31:05.782" v="1203" actId="1076"/>
        <pc:sldMkLst>
          <pc:docMk/>
          <pc:sldMk cId="4111194261" sldId="289"/>
        </pc:sldMkLst>
        <pc:spChg chg="del">
          <ac:chgData name="TRAN TRI KHANG" userId="2b69f38f-e97b-4795-a559-774dc1ef1bed" providerId="ADAL" clId="{8E114EAC-970F-48E5-9D07-CE09EB2548A3}" dt="2022-08-22T16:30:53.994" v="1199" actId="478"/>
          <ac:spMkLst>
            <pc:docMk/>
            <pc:sldMk cId="4111194261" sldId="289"/>
            <ac:spMk id="6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6:31:05.782" v="1203" actId="1076"/>
          <ac:spMkLst>
            <pc:docMk/>
            <pc:sldMk cId="4111194261" sldId="289"/>
            <ac:spMk id="7" creationId="{00000000-0000-0000-0000-000000000000}"/>
          </ac:spMkLst>
        </pc:spChg>
        <pc:spChg chg="mod">
          <ac:chgData name="TRAN TRI KHANG" userId="2b69f38f-e97b-4795-a559-774dc1ef1bed" providerId="ADAL" clId="{8E114EAC-970F-48E5-9D07-CE09EB2548A3}" dt="2022-08-22T16:31:00.411" v="1202" actId="14100"/>
          <ac:spMkLst>
            <pc:docMk/>
            <pc:sldMk cId="4111194261" sldId="289"/>
            <ac:spMk id="9" creationId="{DE2A282B-44E0-1535-EA63-15A3E49E2AE0}"/>
          </ac:spMkLst>
        </pc:spChg>
        <pc:graphicFrameChg chg="del">
          <ac:chgData name="TRAN TRI KHANG" userId="2b69f38f-e97b-4795-a559-774dc1ef1bed" providerId="ADAL" clId="{8E114EAC-970F-48E5-9D07-CE09EB2548A3}" dt="2022-08-22T16:30:51.602" v="1198" actId="478"/>
          <ac:graphicFrameMkLst>
            <pc:docMk/>
            <pc:sldMk cId="4111194261" sldId="289"/>
            <ac:graphicFrameMk id="8" creationId="{D8403DFF-E3DC-F3F7-2161-A195C5D37A41}"/>
          </ac:graphicFrameMkLst>
        </pc:graphicFrameChg>
      </pc:sldChg>
    </pc:docChg>
  </pc:docChgLst>
  <pc:docChgLst>
    <pc:chgData name="Anh Nguyen - Vietnamese Teacher Trainee" userId="4311f57d-cf92-4c31-8e95-527c5ca319cd" providerId="ADAL" clId="{2C3348EC-3CEE-45E7-A682-F32E24936D95}"/>
    <pc:docChg chg="undo custSel addSld delSld modSld">
      <pc:chgData name="Anh Nguyen - Vietnamese Teacher Trainee" userId="4311f57d-cf92-4c31-8e95-527c5ca319cd" providerId="ADAL" clId="{2C3348EC-3CEE-45E7-A682-F32E24936D95}" dt="2022-08-21T14:24:50.392" v="409"/>
      <pc:docMkLst>
        <pc:docMk/>
      </pc:docMkLst>
      <pc:sldChg chg="addSp delSp modSp mod modTransition modAnim">
        <pc:chgData name="Anh Nguyen - Vietnamese Teacher Trainee" userId="4311f57d-cf92-4c31-8e95-527c5ca319cd" providerId="ADAL" clId="{2C3348EC-3CEE-45E7-A682-F32E24936D95}" dt="2022-08-21T14:04:54.452" v="67"/>
        <pc:sldMkLst>
          <pc:docMk/>
          <pc:sldMk cId="0" sldId="256"/>
        </pc:sldMkLst>
        <pc:spChg chg="mod">
          <ac:chgData name="Anh Nguyen - Vietnamese Teacher Trainee" userId="4311f57d-cf92-4c31-8e95-527c5ca319cd" providerId="ADAL" clId="{2C3348EC-3CEE-45E7-A682-F32E24936D95}" dt="2022-08-21T14:03:42.963" v="47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Anh Nguyen - Vietnamese Teacher Trainee" userId="4311f57d-cf92-4c31-8e95-527c5ca319cd" providerId="ADAL" clId="{2C3348EC-3CEE-45E7-A682-F32E24936D95}" dt="2022-08-21T14:03:33.635" v="46" actId="404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Anh Nguyen - Vietnamese Teacher Trainee" userId="4311f57d-cf92-4c31-8e95-527c5ca319cd" providerId="ADAL" clId="{2C3348EC-3CEE-45E7-A682-F32E24936D95}" dt="2022-08-21T14:03:53.006" v="50" actId="1076"/>
          <ac:spMkLst>
            <pc:docMk/>
            <pc:sldMk cId="0" sldId="256"/>
            <ac:spMk id="9" creationId="{2E17CA11-5598-880F-CF7F-95E7F97DC89C}"/>
          </ac:spMkLst>
        </pc:spChg>
        <pc:spChg chg="mod topLvl">
          <ac:chgData name="Anh Nguyen - Vietnamese Teacher Trainee" userId="4311f57d-cf92-4c31-8e95-527c5ca319cd" providerId="ADAL" clId="{2C3348EC-3CEE-45E7-A682-F32E24936D95}" dt="2022-08-21T14:03:50.280" v="49" actId="1076"/>
          <ac:spMkLst>
            <pc:docMk/>
            <pc:sldMk cId="0" sldId="256"/>
            <ac:spMk id="12" creationId="{56B820DD-41A4-9920-56AF-1E7AD3ECF165}"/>
          </ac:spMkLst>
        </pc:spChg>
        <pc:spChg chg="mod topLvl">
          <ac:chgData name="Anh Nguyen - Vietnamese Teacher Trainee" userId="4311f57d-cf92-4c31-8e95-527c5ca319cd" providerId="ADAL" clId="{2C3348EC-3CEE-45E7-A682-F32E24936D95}" dt="2022-08-21T14:03:50.280" v="49" actId="1076"/>
          <ac:spMkLst>
            <pc:docMk/>
            <pc:sldMk cId="0" sldId="256"/>
            <ac:spMk id="13" creationId="{4E7238C5-71F2-0739-7C97-BA07A4BC3C84}"/>
          </ac:spMkLst>
        </pc:spChg>
        <pc:grpChg chg="del mod">
          <ac:chgData name="Anh Nguyen - Vietnamese Teacher Trainee" userId="4311f57d-cf92-4c31-8e95-527c5ca319cd" providerId="ADAL" clId="{2C3348EC-3CEE-45E7-A682-F32E24936D95}" dt="2022-08-21T14:02:44.707" v="35" actId="165"/>
          <ac:grpSpMkLst>
            <pc:docMk/>
            <pc:sldMk cId="0" sldId="256"/>
            <ac:grpSpMk id="11" creationId="{50294B0E-6A63-501E-6ECB-03FE36F3D725}"/>
          </ac:grpSpMkLst>
        </pc:grpChg>
        <pc:graphicFrameChg chg="add del mod modGraphic">
          <ac:chgData name="Anh Nguyen - Vietnamese Teacher Trainee" userId="4311f57d-cf92-4c31-8e95-527c5ca319cd" providerId="ADAL" clId="{2C3348EC-3CEE-45E7-A682-F32E24936D95}" dt="2022-08-21T14:02:40.501" v="33" actId="18245"/>
          <ac:graphicFrameMkLst>
            <pc:docMk/>
            <pc:sldMk cId="0" sldId="256"/>
            <ac:graphicFrameMk id="10" creationId="{2FC67AC2-38B3-441D-33F3-437425E61E5E}"/>
          </ac:graphicFrameMkLst>
        </pc:graphicFrameChg>
        <pc:picChg chg="mod">
          <ac:chgData name="Anh Nguyen - Vietnamese Teacher Trainee" userId="4311f57d-cf92-4c31-8e95-527c5ca319cd" providerId="ADAL" clId="{2C3348EC-3CEE-45E7-A682-F32E24936D95}" dt="2022-08-21T14:01:53.715" v="24" actId="1076"/>
          <ac:picMkLst>
            <pc:docMk/>
            <pc:sldMk cId="0" sldId="256"/>
            <ac:picMk id="2" creationId="{00000000-0000-0000-0000-000000000000}"/>
          </ac:picMkLst>
        </pc:picChg>
      </pc:sldChg>
      <pc:sldChg chg="modSp mod modTransition">
        <pc:chgData name="Anh Nguyen - Vietnamese Teacher Trainee" userId="4311f57d-cf92-4c31-8e95-527c5ca319cd" providerId="ADAL" clId="{2C3348EC-3CEE-45E7-A682-F32E24936D95}" dt="2022-08-21T14:04:54.452" v="67"/>
        <pc:sldMkLst>
          <pc:docMk/>
          <pc:sldMk cId="0" sldId="257"/>
        </pc:sldMkLst>
        <pc:picChg chg="mod modCrop">
          <ac:chgData name="Anh Nguyen - Vietnamese Teacher Trainee" userId="4311f57d-cf92-4c31-8e95-527c5ca319cd" providerId="ADAL" clId="{2C3348EC-3CEE-45E7-A682-F32E24936D95}" dt="2022-08-21T14:04:20.922" v="54" actId="732"/>
          <ac:picMkLst>
            <pc:docMk/>
            <pc:sldMk cId="0" sldId="257"/>
            <ac:picMk id="2" creationId="{00000000-0000-0000-0000-000000000000}"/>
          </ac:picMkLst>
        </pc:pic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06:18.506" v="90"/>
        <pc:sldMkLst>
          <pc:docMk/>
          <pc:sldMk cId="0" sldId="258"/>
        </pc:sldMkLst>
        <pc:spChg chg="del mod">
          <ac:chgData name="Anh Nguyen - Vietnamese Teacher Trainee" userId="4311f57d-cf92-4c31-8e95-527c5ca319cd" providerId="ADAL" clId="{2C3348EC-3CEE-45E7-A682-F32E24936D95}" dt="2022-08-21T14:05:13.553" v="71" actId="478"/>
          <ac:spMkLst>
            <pc:docMk/>
            <pc:sldMk cId="0" sldId="258"/>
            <ac:spMk id="8" creationId="{00000000-0000-0000-0000-000000000000}"/>
          </ac:spMkLst>
        </pc:spChg>
        <pc:spChg chg="add mod">
          <ac:chgData name="Anh Nguyen - Vietnamese Teacher Trainee" userId="4311f57d-cf92-4c31-8e95-527c5ca319cd" providerId="ADAL" clId="{2C3348EC-3CEE-45E7-A682-F32E24936D95}" dt="2022-08-21T14:06:13.717" v="89" actId="1076"/>
          <ac:spMkLst>
            <pc:docMk/>
            <pc:sldMk cId="0" sldId="258"/>
            <ac:spMk id="9" creationId="{DE2A282B-44E0-1535-EA63-15A3E49E2AE0}"/>
          </ac:spMkLst>
        </pc:sp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06:24.105" v="92"/>
        <pc:sldMkLst>
          <pc:docMk/>
          <pc:sldMk cId="0" sldId="259"/>
        </pc:sldMkLst>
        <pc:picChg chg="del">
          <ac:chgData name="Anh Nguyen - Vietnamese Teacher Trainee" userId="4311f57d-cf92-4c31-8e95-527c5ca319cd" providerId="ADAL" clId="{2C3348EC-3CEE-45E7-A682-F32E24936D95}" dt="2022-08-21T14:04:25.283" v="55" actId="478"/>
          <ac:picMkLst>
            <pc:docMk/>
            <pc:sldMk cId="0" sldId="259"/>
            <ac:picMk id="2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04:27.651" v="57" actId="167"/>
          <ac:picMkLst>
            <pc:docMk/>
            <pc:sldMk cId="0" sldId="259"/>
            <ac:picMk id="9" creationId="{10D1392B-5114-2DA3-C54C-8630A8F80F5B}"/>
          </ac:picMkLst>
        </pc:picChg>
      </pc:sldChg>
      <pc:sldChg chg="addSp delSp modSp mod modTransition delAnim modAnim">
        <pc:chgData name="Anh Nguyen - Vietnamese Teacher Trainee" userId="4311f57d-cf92-4c31-8e95-527c5ca319cd" providerId="ADAL" clId="{2C3348EC-3CEE-45E7-A682-F32E24936D95}" dt="2022-08-21T14:07:22.645" v="110"/>
        <pc:sldMkLst>
          <pc:docMk/>
          <pc:sldMk cId="0" sldId="260"/>
        </pc:sldMkLst>
        <pc:spChg chg="del mod">
          <ac:chgData name="Anh Nguyen - Vietnamese Teacher Trainee" userId="4311f57d-cf92-4c31-8e95-527c5ca319cd" providerId="ADAL" clId="{2C3348EC-3CEE-45E7-A682-F32E24936D95}" dt="2022-08-21T14:06:32.137" v="96" actId="478"/>
          <ac:spMkLst>
            <pc:docMk/>
            <pc:sldMk cId="0" sldId="260"/>
            <ac:spMk id="7" creationId="{00000000-0000-0000-0000-000000000000}"/>
          </ac:spMkLst>
        </pc:spChg>
        <pc:graphicFrameChg chg="add mod modGraphic">
          <ac:chgData name="Anh Nguyen - Vietnamese Teacher Trainee" userId="4311f57d-cf92-4c31-8e95-527c5ca319cd" providerId="ADAL" clId="{2C3348EC-3CEE-45E7-A682-F32E24936D95}" dt="2022-08-21T14:07:17.164" v="108" actId="1076"/>
          <ac:graphicFrameMkLst>
            <pc:docMk/>
            <pc:sldMk cId="0" sldId="260"/>
            <ac:graphicFrameMk id="10" creationId="{5DD42037-A6E9-51FA-B7E9-11E9C9052E3E}"/>
          </ac:graphicFrameMkLst>
        </pc:graphicFrame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09:21.904" v="133"/>
        <pc:sldMkLst>
          <pc:docMk/>
          <pc:sldMk cId="0" sldId="261"/>
        </pc:sldMkLst>
        <pc:spChg chg="del mod">
          <ac:chgData name="Anh Nguyen - Vietnamese Teacher Trainee" userId="4311f57d-cf92-4c31-8e95-527c5ca319cd" providerId="ADAL" clId="{2C3348EC-3CEE-45E7-A682-F32E24936D95}" dt="2022-08-21T14:08:03.710" v="115" actId="478"/>
          <ac:spMkLst>
            <pc:docMk/>
            <pc:sldMk cId="0" sldId="261"/>
            <ac:spMk id="5" creationId="{00000000-0000-0000-0000-000000000000}"/>
          </ac:spMkLst>
        </pc:spChg>
        <pc:graphicFrameChg chg="add mod modGraphic">
          <ac:chgData name="Anh Nguyen - Vietnamese Teacher Trainee" userId="4311f57d-cf92-4c31-8e95-527c5ca319cd" providerId="ADAL" clId="{2C3348EC-3CEE-45E7-A682-F32E24936D95}" dt="2022-08-21T14:09:21.904" v="133"/>
          <ac:graphicFrameMkLst>
            <pc:docMk/>
            <pc:sldMk cId="0" sldId="261"/>
            <ac:graphicFrameMk id="8" creationId="{25A646C7-F010-83C5-2E69-AC470C3D1CB5}"/>
          </ac:graphicFrameMkLst>
        </pc:graphicFrameChg>
        <pc:picChg chg="del">
          <ac:chgData name="Anh Nguyen - Vietnamese Teacher Trainee" userId="4311f57d-cf92-4c31-8e95-527c5ca319cd" providerId="ADAL" clId="{2C3348EC-3CEE-45E7-A682-F32E24936D95}" dt="2022-08-21T14:04:32.239" v="58" actId="478"/>
          <ac:picMkLst>
            <pc:docMk/>
            <pc:sldMk cId="0" sldId="261"/>
            <ac:picMk id="2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04:34.075" v="60" actId="167"/>
          <ac:picMkLst>
            <pc:docMk/>
            <pc:sldMk cId="0" sldId="261"/>
            <ac:picMk id="7" creationId="{AC5F400D-A878-ADF0-76A8-A03EB0AA3A6B}"/>
          </ac:picMkLst>
        </pc:pic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11:48.455" v="165" actId="1076"/>
        <pc:sldMkLst>
          <pc:docMk/>
          <pc:sldMk cId="0" sldId="262"/>
        </pc:sldMkLst>
        <pc:spChg chg="mod">
          <ac:chgData name="Anh Nguyen - Vietnamese Teacher Trainee" userId="4311f57d-cf92-4c31-8e95-527c5ca319cd" providerId="ADAL" clId="{2C3348EC-3CEE-45E7-A682-F32E24936D95}" dt="2022-08-21T14:11:11.523" v="155" actId="1076"/>
          <ac:spMkLst>
            <pc:docMk/>
            <pc:sldMk cId="0" sldId="262"/>
            <ac:spMk id="4" creationId="{00000000-0000-0000-0000-000000000000}"/>
          </ac:spMkLst>
        </pc:spChg>
        <pc:spChg chg="del mod">
          <ac:chgData name="Anh Nguyen - Vietnamese Teacher Trainee" userId="4311f57d-cf92-4c31-8e95-527c5ca319cd" providerId="ADAL" clId="{2C3348EC-3CEE-45E7-A682-F32E24936D95}" dt="2022-08-21T14:09:27.601" v="135" actId="478"/>
          <ac:spMkLst>
            <pc:docMk/>
            <pc:sldMk cId="0" sldId="262"/>
            <ac:spMk id="5" creationId="{00000000-0000-0000-0000-000000000000}"/>
          </ac:spMkLst>
        </pc:spChg>
        <pc:graphicFrameChg chg="add mod modGraphic">
          <ac:chgData name="Anh Nguyen - Vietnamese Teacher Trainee" userId="4311f57d-cf92-4c31-8e95-527c5ca319cd" providerId="ADAL" clId="{2C3348EC-3CEE-45E7-A682-F32E24936D95}" dt="2022-08-21T14:11:07.158" v="154" actId="1076"/>
          <ac:graphicFrameMkLst>
            <pc:docMk/>
            <pc:sldMk cId="0" sldId="262"/>
            <ac:graphicFrameMk id="8" creationId="{08BD0194-DCC0-6FED-4E53-59449D1769FA}"/>
          </ac:graphicFrameMkLst>
        </pc:graphicFrameChg>
        <pc:picChg chg="del">
          <ac:chgData name="Anh Nguyen - Vietnamese Teacher Trainee" userId="4311f57d-cf92-4c31-8e95-527c5ca319cd" providerId="ADAL" clId="{2C3348EC-3CEE-45E7-A682-F32E24936D95}" dt="2022-08-21T14:04:37.709" v="61" actId="478"/>
          <ac:picMkLst>
            <pc:docMk/>
            <pc:sldMk cId="0" sldId="262"/>
            <ac:picMk id="2" creationId="{00000000-0000-0000-0000-000000000000}"/>
          </ac:picMkLst>
        </pc:picChg>
        <pc:picChg chg="mod">
          <ac:chgData name="Anh Nguyen - Vietnamese Teacher Trainee" userId="4311f57d-cf92-4c31-8e95-527c5ca319cd" providerId="ADAL" clId="{2C3348EC-3CEE-45E7-A682-F32E24936D95}" dt="2022-08-21T14:11:48.455" v="165" actId="1076"/>
          <ac:picMkLst>
            <pc:docMk/>
            <pc:sldMk cId="0" sldId="262"/>
            <ac:picMk id="6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11:15.984" v="157" actId="1076"/>
          <ac:picMkLst>
            <pc:docMk/>
            <pc:sldMk cId="0" sldId="262"/>
            <ac:picMk id="7" creationId="{AFC938DB-8DFF-2DCB-9515-1B0F94B8AC27}"/>
          </ac:picMkLst>
        </pc:picChg>
        <pc:picChg chg="add mod">
          <ac:chgData name="Anh Nguyen - Vietnamese Teacher Trainee" userId="4311f57d-cf92-4c31-8e95-527c5ca319cd" providerId="ADAL" clId="{2C3348EC-3CEE-45E7-A682-F32E24936D95}" dt="2022-08-21T14:11:44.950" v="164" actId="1076"/>
          <ac:picMkLst>
            <pc:docMk/>
            <pc:sldMk cId="0" sldId="262"/>
            <ac:picMk id="9" creationId="{B4BC6D86-A9C9-F5DE-6B4D-F9760E98CBD4}"/>
          </ac:picMkLst>
        </pc:pic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12:09.691" v="169"/>
        <pc:sldMkLst>
          <pc:docMk/>
          <pc:sldMk cId="0" sldId="263"/>
        </pc:sldMkLst>
        <pc:picChg chg="del">
          <ac:chgData name="Anh Nguyen - Vietnamese Teacher Trainee" userId="4311f57d-cf92-4c31-8e95-527c5ca319cd" providerId="ADAL" clId="{2C3348EC-3CEE-45E7-A682-F32E24936D95}" dt="2022-08-21T14:04:42.363" v="64" actId="478"/>
          <ac:picMkLst>
            <pc:docMk/>
            <pc:sldMk cId="0" sldId="263"/>
            <ac:picMk id="2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04:45.463" v="66" actId="167"/>
          <ac:picMkLst>
            <pc:docMk/>
            <pc:sldMk cId="0" sldId="263"/>
            <ac:picMk id="9" creationId="{435A5A04-1A32-71FE-9D33-713EA84C0FF5}"/>
          </ac:picMkLst>
        </pc:picChg>
        <pc:picChg chg="add mod">
          <ac:chgData name="Anh Nguyen - Vietnamese Teacher Trainee" userId="4311f57d-cf92-4c31-8e95-527c5ca319cd" providerId="ADAL" clId="{2C3348EC-3CEE-45E7-A682-F32E24936D95}" dt="2022-08-21T14:11:52.494" v="167" actId="1076"/>
          <ac:picMkLst>
            <pc:docMk/>
            <pc:sldMk cId="0" sldId="263"/>
            <ac:picMk id="10" creationId="{EF605221-29CC-9D69-B804-02CEF4F522AE}"/>
          </ac:picMkLst>
        </pc:pic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19:33.771" v="303" actId="167"/>
        <pc:sldMkLst>
          <pc:docMk/>
          <pc:sldMk cId="0" sldId="264"/>
        </pc:sldMkLst>
        <pc:spChg chg="mod">
          <ac:chgData name="Anh Nguyen - Vietnamese Teacher Trainee" userId="4311f57d-cf92-4c31-8e95-527c5ca319cd" providerId="ADAL" clId="{2C3348EC-3CEE-45E7-A682-F32E24936D95}" dt="2022-08-21T14:12:30.921" v="178" actId="20577"/>
          <ac:spMkLst>
            <pc:docMk/>
            <pc:sldMk cId="0" sldId="264"/>
            <ac:spMk id="8" creationId="{00000000-0000-0000-0000-000000000000}"/>
          </ac:spMkLst>
        </pc:spChg>
        <pc:picChg chg="del">
          <ac:chgData name="Anh Nguyen - Vietnamese Teacher Trainee" userId="4311f57d-cf92-4c31-8e95-527c5ca319cd" providerId="ADAL" clId="{2C3348EC-3CEE-45E7-A682-F32E24936D95}" dt="2022-08-21T14:19:30.545" v="301" actId="478"/>
          <ac:picMkLst>
            <pc:docMk/>
            <pc:sldMk cId="0" sldId="264"/>
            <ac:picMk id="2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19:33.771" v="303" actId="167"/>
          <ac:picMkLst>
            <pc:docMk/>
            <pc:sldMk cId="0" sldId="264"/>
            <ac:picMk id="9" creationId="{4DF2690D-9568-64C8-CFFE-DE10342F4586}"/>
          </ac:picMkLst>
        </pc:picChg>
      </pc:sldChg>
      <pc:sldChg chg="addSp delSp modSp mod modTransition delAnim modAnim">
        <pc:chgData name="Anh Nguyen - Vietnamese Teacher Trainee" userId="4311f57d-cf92-4c31-8e95-527c5ca319cd" providerId="ADAL" clId="{2C3348EC-3CEE-45E7-A682-F32E24936D95}" dt="2022-08-21T14:19:39.176" v="307" actId="478"/>
        <pc:sldMkLst>
          <pc:docMk/>
          <pc:sldMk cId="0" sldId="265"/>
        </pc:sldMkLst>
        <pc:spChg chg="del mod">
          <ac:chgData name="Anh Nguyen - Vietnamese Teacher Trainee" userId="4311f57d-cf92-4c31-8e95-527c5ca319cd" providerId="ADAL" clId="{2C3348EC-3CEE-45E7-A682-F32E24936D95}" dt="2022-08-21T14:13:10.424" v="187" actId="478"/>
          <ac:spMkLst>
            <pc:docMk/>
            <pc:sldMk cId="0" sldId="265"/>
            <ac:spMk id="7" creationId="{00000000-0000-0000-0000-000000000000}"/>
          </ac:spMkLst>
        </pc:spChg>
        <pc:spChg chg="mod">
          <ac:chgData name="Anh Nguyen - Vietnamese Teacher Trainee" userId="4311f57d-cf92-4c31-8e95-527c5ca319cd" providerId="ADAL" clId="{2C3348EC-3CEE-45E7-A682-F32E24936D95}" dt="2022-08-21T14:12:58.406" v="183" actId="20577"/>
          <ac:spMkLst>
            <pc:docMk/>
            <pc:sldMk cId="0" sldId="265"/>
            <ac:spMk id="8" creationId="{00000000-0000-0000-0000-000000000000}"/>
          </ac:spMkLst>
        </pc:spChg>
        <pc:graphicFrameChg chg="add mod modGraphic">
          <ac:chgData name="Anh Nguyen - Vietnamese Teacher Trainee" userId="4311f57d-cf92-4c31-8e95-527c5ca319cd" providerId="ADAL" clId="{2C3348EC-3CEE-45E7-A682-F32E24936D95}" dt="2022-08-21T14:13:46.418" v="200" actId="14100"/>
          <ac:graphicFrameMkLst>
            <pc:docMk/>
            <pc:sldMk cId="0" sldId="265"/>
            <ac:graphicFrameMk id="9" creationId="{94E451FB-5BDC-20CD-1B27-2B5A61DC5690}"/>
          </ac:graphicFrameMkLst>
        </pc:graphicFrameChg>
        <pc:picChg chg="del">
          <ac:chgData name="Anh Nguyen - Vietnamese Teacher Trainee" userId="4311f57d-cf92-4c31-8e95-527c5ca319cd" providerId="ADAL" clId="{2C3348EC-3CEE-45E7-A682-F32E24936D95}" dt="2022-08-21T14:19:39.176" v="307" actId="478"/>
          <ac:picMkLst>
            <pc:docMk/>
            <pc:sldMk cId="0" sldId="265"/>
            <ac:picMk id="2" creationId="{00000000-0000-0000-0000-000000000000}"/>
          </ac:picMkLst>
        </pc:picChg>
        <pc:picChg chg="del">
          <ac:chgData name="Anh Nguyen - Vietnamese Teacher Trainee" userId="4311f57d-cf92-4c31-8e95-527c5ca319cd" providerId="ADAL" clId="{2C3348EC-3CEE-45E7-A682-F32E24936D95}" dt="2022-08-21T14:19:35.737" v="304" actId="478"/>
          <ac:picMkLst>
            <pc:docMk/>
            <pc:sldMk cId="0" sldId="265"/>
            <ac:picMk id="3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19:38.207" v="306" actId="167"/>
          <ac:picMkLst>
            <pc:docMk/>
            <pc:sldMk cId="0" sldId="265"/>
            <ac:picMk id="10" creationId="{037A256C-9B2D-B2A7-99D9-44FFED8E3BAC}"/>
          </ac:picMkLst>
        </pc:pic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19:45.933" v="310" actId="167"/>
        <pc:sldMkLst>
          <pc:docMk/>
          <pc:sldMk cId="0" sldId="266"/>
        </pc:sldMkLst>
        <pc:spChg chg="mod">
          <ac:chgData name="Anh Nguyen - Vietnamese Teacher Trainee" userId="4311f57d-cf92-4c31-8e95-527c5ca319cd" providerId="ADAL" clId="{2C3348EC-3CEE-45E7-A682-F32E24936D95}" dt="2022-08-21T14:14:40.280" v="218" actId="14100"/>
          <ac:spMkLst>
            <pc:docMk/>
            <pc:sldMk cId="0" sldId="266"/>
            <ac:spMk id="6" creationId="{00000000-0000-0000-0000-000000000000}"/>
          </ac:spMkLst>
        </pc:spChg>
        <pc:spChg chg="del mod">
          <ac:chgData name="Anh Nguyen - Vietnamese Teacher Trainee" userId="4311f57d-cf92-4c31-8e95-527c5ca319cd" providerId="ADAL" clId="{2C3348EC-3CEE-45E7-A682-F32E24936D95}" dt="2022-08-21T14:15:05.862" v="224" actId="478"/>
          <ac:spMkLst>
            <pc:docMk/>
            <pc:sldMk cId="0" sldId="266"/>
            <ac:spMk id="7" creationId="{00000000-0000-0000-0000-000000000000}"/>
          </ac:spMkLst>
        </pc:spChg>
        <pc:spChg chg="add mod">
          <ac:chgData name="Anh Nguyen - Vietnamese Teacher Trainee" userId="4311f57d-cf92-4c31-8e95-527c5ca319cd" providerId="ADAL" clId="{2C3348EC-3CEE-45E7-A682-F32E24936D95}" dt="2022-08-21T14:16:01.201" v="244" actId="114"/>
          <ac:spMkLst>
            <pc:docMk/>
            <pc:sldMk cId="0" sldId="266"/>
            <ac:spMk id="8" creationId="{4FF6844A-2092-58F1-EE48-C731A2B2EC8A}"/>
          </ac:spMkLst>
        </pc:spChg>
        <pc:spChg chg="add mod">
          <ac:chgData name="Anh Nguyen - Vietnamese Teacher Trainee" userId="4311f57d-cf92-4c31-8e95-527c5ca319cd" providerId="ADAL" clId="{2C3348EC-3CEE-45E7-A682-F32E24936D95}" dt="2022-08-21T14:16:01.201" v="244" actId="114"/>
          <ac:spMkLst>
            <pc:docMk/>
            <pc:sldMk cId="0" sldId="266"/>
            <ac:spMk id="9" creationId="{D220236A-EA38-A56D-DFB0-83889C657CAE}"/>
          </ac:spMkLst>
        </pc:spChg>
        <pc:spChg chg="add mod topLvl">
          <ac:chgData name="Anh Nguyen - Vietnamese Teacher Trainee" userId="4311f57d-cf92-4c31-8e95-527c5ca319cd" providerId="ADAL" clId="{2C3348EC-3CEE-45E7-A682-F32E24936D95}" dt="2022-08-21T14:15:44.510" v="239" actId="242"/>
          <ac:spMkLst>
            <pc:docMk/>
            <pc:sldMk cId="0" sldId="266"/>
            <ac:spMk id="11" creationId="{6FF82ADF-D47E-98C8-73EA-8552BB6740FA}"/>
          </ac:spMkLst>
        </pc:spChg>
        <pc:spChg chg="add del mod topLvl">
          <ac:chgData name="Anh Nguyen - Vietnamese Teacher Trainee" userId="4311f57d-cf92-4c31-8e95-527c5ca319cd" providerId="ADAL" clId="{2C3348EC-3CEE-45E7-A682-F32E24936D95}" dt="2022-08-21T14:15:16.156" v="230" actId="478"/>
          <ac:spMkLst>
            <pc:docMk/>
            <pc:sldMk cId="0" sldId="266"/>
            <ac:spMk id="12" creationId="{22160B49-3157-5B1F-D1E2-F70380EB00FA}"/>
          </ac:spMkLst>
        </pc:spChg>
        <pc:grpChg chg="add del mod">
          <ac:chgData name="Anh Nguyen - Vietnamese Teacher Trainee" userId="4311f57d-cf92-4c31-8e95-527c5ca319cd" providerId="ADAL" clId="{2C3348EC-3CEE-45E7-A682-F32E24936D95}" dt="2022-08-21T14:15:16.156" v="230" actId="478"/>
          <ac:grpSpMkLst>
            <pc:docMk/>
            <pc:sldMk cId="0" sldId="266"/>
            <ac:grpSpMk id="10" creationId="{CF57D0C7-0261-731B-3A66-4D7FE452346F}"/>
          </ac:grpSpMkLst>
        </pc:grpChg>
        <pc:picChg chg="del">
          <ac:chgData name="Anh Nguyen - Vietnamese Teacher Trainee" userId="4311f57d-cf92-4c31-8e95-527c5ca319cd" providerId="ADAL" clId="{2C3348EC-3CEE-45E7-A682-F32E24936D95}" dt="2022-08-21T14:19:41.944" v="308" actId="478"/>
          <ac:picMkLst>
            <pc:docMk/>
            <pc:sldMk cId="0" sldId="266"/>
            <ac:picMk id="2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19:45.933" v="310" actId="167"/>
          <ac:picMkLst>
            <pc:docMk/>
            <pc:sldMk cId="0" sldId="266"/>
            <ac:picMk id="13" creationId="{08E39D1B-97E6-9D53-2F19-47E3FEE65E87}"/>
          </ac:picMkLst>
        </pc:picChg>
      </pc:sldChg>
      <pc:sldChg chg="delSp modSp del mod modTransition">
        <pc:chgData name="Anh Nguyen - Vietnamese Teacher Trainee" userId="4311f57d-cf92-4c31-8e95-527c5ca319cd" providerId="ADAL" clId="{2C3348EC-3CEE-45E7-A682-F32E24936D95}" dt="2022-08-21T14:17:07.504" v="272" actId="47"/>
        <pc:sldMkLst>
          <pc:docMk/>
          <pc:sldMk cId="0" sldId="267"/>
        </pc:sldMkLst>
        <pc:spChg chg="mod">
          <ac:chgData name="Anh Nguyen - Vietnamese Teacher Trainee" userId="4311f57d-cf92-4c31-8e95-527c5ca319cd" providerId="ADAL" clId="{2C3348EC-3CEE-45E7-A682-F32E24936D95}" dt="2022-08-21T14:16:55.125" v="261" actId="21"/>
          <ac:spMkLst>
            <pc:docMk/>
            <pc:sldMk cId="0" sldId="267"/>
            <ac:spMk id="6" creationId="{00000000-0000-0000-0000-000000000000}"/>
          </ac:spMkLst>
        </pc:spChg>
        <pc:spChg chg="del mod">
          <ac:chgData name="Anh Nguyen - Vietnamese Teacher Trainee" userId="4311f57d-cf92-4c31-8e95-527c5ca319cd" providerId="ADAL" clId="{2C3348EC-3CEE-45E7-A682-F32E24936D95}" dt="2022-08-21T14:17:02.284" v="269"/>
          <ac:spMkLst>
            <pc:docMk/>
            <pc:sldMk cId="0" sldId="267"/>
            <ac:spMk id="7" creationId="{00000000-0000-0000-0000-000000000000}"/>
          </ac:spMkLst>
        </pc:sp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19:53.886" v="316" actId="167"/>
        <pc:sldMkLst>
          <pc:docMk/>
          <pc:sldMk cId="0" sldId="268"/>
        </pc:sldMkLst>
        <pc:spChg chg="mod">
          <ac:chgData name="Anh Nguyen - Vietnamese Teacher Trainee" userId="4311f57d-cf92-4c31-8e95-527c5ca319cd" providerId="ADAL" clId="{2C3348EC-3CEE-45E7-A682-F32E24936D95}" dt="2022-08-21T14:17:39.766" v="278" actId="1076"/>
          <ac:spMkLst>
            <pc:docMk/>
            <pc:sldMk cId="0" sldId="268"/>
            <ac:spMk id="7" creationId="{00000000-0000-0000-0000-000000000000}"/>
          </ac:spMkLst>
        </pc:spChg>
        <pc:picChg chg="del">
          <ac:chgData name="Anh Nguyen - Vietnamese Teacher Trainee" userId="4311f57d-cf92-4c31-8e95-527c5ca319cd" providerId="ADAL" clId="{2C3348EC-3CEE-45E7-A682-F32E24936D95}" dt="2022-08-21T14:19:52.060" v="314" actId="478"/>
          <ac:picMkLst>
            <pc:docMk/>
            <pc:sldMk cId="0" sldId="268"/>
            <ac:picMk id="2" creationId="{00000000-0000-0000-0000-000000000000}"/>
          </ac:picMkLst>
        </pc:picChg>
        <pc:picChg chg="del">
          <ac:chgData name="Anh Nguyen - Vietnamese Teacher Trainee" userId="4311f57d-cf92-4c31-8e95-527c5ca319cd" providerId="ADAL" clId="{2C3348EC-3CEE-45E7-A682-F32E24936D95}" dt="2022-08-21T14:17:26.886" v="275" actId="478"/>
          <ac:picMkLst>
            <pc:docMk/>
            <pc:sldMk cId="0" sldId="268"/>
            <ac:picMk id="3" creationId="{00000000-0000-0000-0000-000000000000}"/>
          </ac:picMkLst>
        </pc:picChg>
        <pc:picChg chg="ord">
          <ac:chgData name="Anh Nguyen - Vietnamese Teacher Trainee" userId="4311f57d-cf92-4c31-8e95-527c5ca319cd" providerId="ADAL" clId="{2C3348EC-3CEE-45E7-A682-F32E24936D95}" dt="2022-08-21T14:17:45.058" v="279" actId="166"/>
          <ac:picMkLst>
            <pc:docMk/>
            <pc:sldMk cId="0" sldId="268"/>
            <ac:picMk id="4" creationId="{00000000-0000-0000-0000-000000000000}"/>
          </ac:picMkLst>
        </pc:picChg>
        <pc:picChg chg="add mod">
          <ac:chgData name="Anh Nguyen - Vietnamese Teacher Trainee" userId="4311f57d-cf92-4c31-8e95-527c5ca319cd" providerId="ADAL" clId="{2C3348EC-3CEE-45E7-A682-F32E24936D95}" dt="2022-08-21T14:17:31.079" v="276"/>
          <ac:picMkLst>
            <pc:docMk/>
            <pc:sldMk cId="0" sldId="268"/>
            <ac:picMk id="8" creationId="{F2C1560A-191C-B3AB-E124-8758ED632622}"/>
          </ac:picMkLst>
        </pc:picChg>
        <pc:picChg chg="add mod">
          <ac:chgData name="Anh Nguyen - Vietnamese Teacher Trainee" userId="4311f57d-cf92-4c31-8e95-527c5ca319cd" providerId="ADAL" clId="{2C3348EC-3CEE-45E7-A682-F32E24936D95}" dt="2022-08-21T14:17:35.856" v="277"/>
          <ac:picMkLst>
            <pc:docMk/>
            <pc:sldMk cId="0" sldId="268"/>
            <ac:picMk id="9" creationId="{A0B1EE18-5F11-8DEF-5C99-25F9BC9BD6EF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19:53.886" v="316" actId="167"/>
          <ac:picMkLst>
            <pc:docMk/>
            <pc:sldMk cId="0" sldId="268"/>
            <ac:picMk id="10" creationId="{0517360F-F6E4-F4B6-32D4-575CCBB158AE}"/>
          </ac:picMkLst>
        </pc:pic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20:49.727" v="331" actId="1076"/>
        <pc:sldMkLst>
          <pc:docMk/>
          <pc:sldMk cId="0" sldId="269"/>
        </pc:sldMkLst>
        <pc:spChg chg="del mod">
          <ac:chgData name="Anh Nguyen - Vietnamese Teacher Trainee" userId="4311f57d-cf92-4c31-8e95-527c5ca319cd" providerId="ADAL" clId="{2C3348EC-3CEE-45E7-A682-F32E24936D95}" dt="2022-08-21T14:18:46.101" v="294"/>
          <ac:spMkLst>
            <pc:docMk/>
            <pc:sldMk cId="0" sldId="269"/>
            <ac:spMk id="5" creationId="{00000000-0000-0000-0000-000000000000}"/>
          </ac:spMkLst>
        </pc:spChg>
        <pc:spChg chg="del mod">
          <ac:chgData name="Anh Nguyen - Vietnamese Teacher Trainee" userId="4311f57d-cf92-4c31-8e95-527c5ca319cd" providerId="ADAL" clId="{2C3348EC-3CEE-45E7-A682-F32E24936D95}" dt="2022-08-21T14:18:46.097" v="292" actId="478"/>
          <ac:spMkLst>
            <pc:docMk/>
            <pc:sldMk cId="0" sldId="269"/>
            <ac:spMk id="6" creationId="{00000000-0000-0000-0000-000000000000}"/>
          </ac:spMkLst>
        </pc:spChg>
        <pc:spChg chg="mod">
          <ac:chgData name="Anh Nguyen - Vietnamese Teacher Trainee" userId="4311f57d-cf92-4c31-8e95-527c5ca319cd" providerId="ADAL" clId="{2C3348EC-3CEE-45E7-A682-F32E24936D95}" dt="2022-08-21T14:20:03.065" v="320" actId="1076"/>
          <ac:spMkLst>
            <pc:docMk/>
            <pc:sldMk cId="0" sldId="269"/>
            <ac:spMk id="7" creationId="{00000000-0000-0000-0000-000000000000}"/>
          </ac:spMkLst>
        </pc:spChg>
        <pc:spChg chg="mod">
          <ac:chgData name="Anh Nguyen - Vietnamese Teacher Trainee" userId="4311f57d-cf92-4c31-8e95-527c5ca319cd" providerId="ADAL" clId="{2C3348EC-3CEE-45E7-A682-F32E24936D95}" dt="2022-08-21T14:20:39.700" v="327"/>
          <ac:spMkLst>
            <pc:docMk/>
            <pc:sldMk cId="0" sldId="269"/>
            <ac:spMk id="12" creationId="{C4770163-B396-6D72-7B35-6F377B1380D2}"/>
          </ac:spMkLst>
        </pc:spChg>
        <pc:grpChg chg="add mod">
          <ac:chgData name="Anh Nguyen - Vietnamese Teacher Trainee" userId="4311f57d-cf92-4c31-8e95-527c5ca319cd" providerId="ADAL" clId="{2C3348EC-3CEE-45E7-A682-F32E24936D95}" dt="2022-08-21T14:20:49.727" v="331" actId="1076"/>
          <ac:grpSpMkLst>
            <pc:docMk/>
            <pc:sldMk cId="0" sldId="269"/>
            <ac:grpSpMk id="11" creationId="{D8555FA9-DA78-AA3E-99D7-6E6A203409DB}"/>
          </ac:grpSpMkLst>
        </pc:grpChg>
        <pc:graphicFrameChg chg="add mod modGraphic">
          <ac:chgData name="Anh Nguyen - Vietnamese Teacher Trainee" userId="4311f57d-cf92-4c31-8e95-527c5ca319cd" providerId="ADAL" clId="{2C3348EC-3CEE-45E7-A682-F32E24936D95}" dt="2022-08-21T14:20:18.209" v="321" actId="1076"/>
          <ac:graphicFrameMkLst>
            <pc:docMk/>
            <pc:sldMk cId="0" sldId="269"/>
            <ac:graphicFrameMk id="8" creationId="{67A5A6E8-B0C0-0CBB-90EE-52D30C661EF4}"/>
          </ac:graphicFrameMkLst>
        </pc:graphicFrameChg>
        <pc:picChg chg="del mod">
          <ac:chgData name="Anh Nguyen - Vietnamese Teacher Trainee" userId="4311f57d-cf92-4c31-8e95-527c5ca319cd" providerId="ADAL" clId="{2C3348EC-3CEE-45E7-A682-F32E24936D95}" dt="2022-08-21T14:19:57.619" v="317" actId="478"/>
          <ac:picMkLst>
            <pc:docMk/>
            <pc:sldMk cId="0" sldId="269"/>
            <ac:picMk id="2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19:59.787" v="319" actId="167"/>
          <ac:picMkLst>
            <pc:docMk/>
            <pc:sldMk cId="0" sldId="269"/>
            <ac:picMk id="9" creationId="{492F6F2A-36A1-4B22-1DBE-472CA37A6256}"/>
          </ac:picMkLst>
        </pc:picChg>
        <pc:picChg chg="add mod">
          <ac:chgData name="Anh Nguyen - Vietnamese Teacher Trainee" userId="4311f57d-cf92-4c31-8e95-527c5ca319cd" providerId="ADAL" clId="{2C3348EC-3CEE-45E7-A682-F32E24936D95}" dt="2022-08-21T14:20:32.978" v="326" actId="1076"/>
          <ac:picMkLst>
            <pc:docMk/>
            <pc:sldMk cId="0" sldId="269"/>
            <ac:picMk id="10" creationId="{95041C9C-0CE0-E985-01A7-A2D23996812D}"/>
          </ac:picMkLst>
        </pc:picChg>
        <pc:picChg chg="add mod">
          <ac:chgData name="Anh Nguyen - Vietnamese Teacher Trainee" userId="4311f57d-cf92-4c31-8e95-527c5ca319cd" providerId="ADAL" clId="{2C3348EC-3CEE-45E7-A682-F32E24936D95}" dt="2022-08-21T14:20:42.489" v="328" actId="1076"/>
          <ac:picMkLst>
            <pc:docMk/>
            <pc:sldMk cId="0" sldId="269"/>
            <ac:picMk id="13" creationId="{D9EC4471-2100-AE6D-9D8A-1D6D80E18620}"/>
          </ac:picMkLst>
        </pc:picChg>
      </pc:sldChg>
      <pc:sldChg chg="addSp modSp mod modTransition modAnim">
        <pc:chgData name="Anh Nguyen - Vietnamese Teacher Trainee" userId="4311f57d-cf92-4c31-8e95-527c5ca319cd" providerId="ADAL" clId="{2C3348EC-3CEE-45E7-A682-F32E24936D95}" dt="2022-08-21T14:21:52.306" v="353" actId="404"/>
        <pc:sldMkLst>
          <pc:docMk/>
          <pc:sldMk cId="0" sldId="270"/>
        </pc:sldMkLst>
        <pc:spChg chg="mod">
          <ac:chgData name="Anh Nguyen - Vietnamese Teacher Trainee" userId="4311f57d-cf92-4c31-8e95-527c5ca319cd" providerId="ADAL" clId="{2C3348EC-3CEE-45E7-A682-F32E24936D95}" dt="2022-08-21T14:21:27.405" v="344" actId="1076"/>
          <ac:spMkLst>
            <pc:docMk/>
            <pc:sldMk cId="0" sldId="270"/>
            <ac:spMk id="3" creationId="{00000000-0000-0000-0000-000000000000}"/>
          </ac:spMkLst>
        </pc:spChg>
        <pc:graphicFrameChg chg="add mod modGraphic">
          <ac:chgData name="Anh Nguyen - Vietnamese Teacher Trainee" userId="4311f57d-cf92-4c31-8e95-527c5ca319cd" providerId="ADAL" clId="{2C3348EC-3CEE-45E7-A682-F32E24936D95}" dt="2022-08-21T14:21:52.306" v="353" actId="404"/>
          <ac:graphicFrameMkLst>
            <pc:docMk/>
            <pc:sldMk cId="0" sldId="270"/>
            <ac:graphicFrameMk id="5" creationId="{2216CEE8-68B6-5A95-0E91-5AD24CFF1868}"/>
          </ac:graphicFrameMkLst>
        </pc:graphicFrameChg>
      </pc:sldChg>
      <pc:sldChg chg="delSp modSp mod modTransition delAnim modAnim">
        <pc:chgData name="Anh Nguyen - Vietnamese Teacher Trainee" userId="4311f57d-cf92-4c31-8e95-527c5ca319cd" providerId="ADAL" clId="{2C3348EC-3CEE-45E7-A682-F32E24936D95}" dt="2022-08-21T14:22:17.635" v="362" actId="20577"/>
        <pc:sldMkLst>
          <pc:docMk/>
          <pc:sldMk cId="0" sldId="271"/>
        </pc:sldMkLst>
        <pc:spChg chg="mod">
          <ac:chgData name="Anh Nguyen - Vietnamese Teacher Trainee" userId="4311f57d-cf92-4c31-8e95-527c5ca319cd" providerId="ADAL" clId="{2C3348EC-3CEE-45E7-A682-F32E24936D95}" dt="2022-08-21T14:22:17.635" v="362" actId="20577"/>
          <ac:spMkLst>
            <pc:docMk/>
            <pc:sldMk cId="0" sldId="271"/>
            <ac:spMk id="7" creationId="{00000000-0000-0000-0000-000000000000}"/>
          </ac:spMkLst>
        </pc:spChg>
        <pc:grpChg chg="del">
          <ac:chgData name="Anh Nguyen - Vietnamese Teacher Trainee" userId="4311f57d-cf92-4c31-8e95-527c5ca319cd" providerId="ADAL" clId="{2C3348EC-3CEE-45E7-A682-F32E24936D95}" dt="2022-08-21T14:22:02.961" v="356" actId="478"/>
          <ac:grpSpMkLst>
            <pc:docMk/>
            <pc:sldMk cId="0" sldId="271"/>
            <ac:grpSpMk id="4" creationId="{00000000-0000-0000-0000-000000000000}"/>
          </ac:grpSpMkLst>
        </pc:grpChg>
        <pc:picChg chg="mod">
          <ac:chgData name="Anh Nguyen - Vietnamese Teacher Trainee" userId="4311f57d-cf92-4c31-8e95-527c5ca319cd" providerId="ADAL" clId="{2C3348EC-3CEE-45E7-A682-F32E24936D95}" dt="2022-08-21T14:22:10.183" v="358" actId="14100"/>
          <ac:picMkLst>
            <pc:docMk/>
            <pc:sldMk cId="0" sldId="271"/>
            <ac:picMk id="8" creationId="{00000000-0000-0000-0000-000000000000}"/>
          </ac:picMkLst>
        </pc:picChg>
        <pc:picChg chg="mod">
          <ac:chgData name="Anh Nguyen - Vietnamese Teacher Trainee" userId="4311f57d-cf92-4c31-8e95-527c5ca319cd" providerId="ADAL" clId="{2C3348EC-3CEE-45E7-A682-F32E24936D95}" dt="2022-08-21T14:22:05.629" v="357" actId="14100"/>
          <ac:picMkLst>
            <pc:docMk/>
            <pc:sldMk cId="0" sldId="271"/>
            <ac:picMk id="9" creationId="{00000000-0000-0000-0000-000000000000}"/>
          </ac:picMkLst>
        </pc:picChg>
        <pc:picChg chg="mod">
          <ac:chgData name="Anh Nguyen - Vietnamese Teacher Trainee" userId="4311f57d-cf92-4c31-8e95-527c5ca319cd" providerId="ADAL" clId="{2C3348EC-3CEE-45E7-A682-F32E24936D95}" dt="2022-08-21T14:22:13.622" v="359" actId="14100"/>
          <ac:picMkLst>
            <pc:docMk/>
            <pc:sldMk cId="0" sldId="271"/>
            <ac:picMk id="10" creationId="{00000000-0000-0000-0000-000000000000}"/>
          </ac:picMkLst>
        </pc:pic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23:00.234" v="374"/>
        <pc:sldMkLst>
          <pc:docMk/>
          <pc:sldMk cId="0" sldId="272"/>
        </pc:sldMkLst>
        <pc:spChg chg="del mod">
          <ac:chgData name="Anh Nguyen - Vietnamese Teacher Trainee" userId="4311f57d-cf92-4c31-8e95-527c5ca319cd" providerId="ADAL" clId="{2C3348EC-3CEE-45E7-A682-F32E24936D95}" dt="2022-08-21T14:22:23.785" v="365" actId="478"/>
          <ac:spMkLst>
            <pc:docMk/>
            <pc:sldMk cId="0" sldId="272"/>
            <ac:spMk id="8" creationId="{00000000-0000-0000-0000-000000000000}"/>
          </ac:spMkLst>
        </pc:spChg>
        <pc:graphicFrameChg chg="add mod modGraphic">
          <ac:chgData name="Anh Nguyen - Vietnamese Teacher Trainee" userId="4311f57d-cf92-4c31-8e95-527c5ca319cd" providerId="ADAL" clId="{2C3348EC-3CEE-45E7-A682-F32E24936D95}" dt="2022-08-21T14:22:51.202" v="371" actId="1076"/>
          <ac:graphicFrameMkLst>
            <pc:docMk/>
            <pc:sldMk cId="0" sldId="272"/>
            <ac:graphicFrameMk id="9" creationId="{52F8A882-80B1-5210-187E-098A8829A7E6}"/>
          </ac:graphicFrameMkLst>
        </pc:graphicFrameChg>
      </pc:sldChg>
      <pc:sldChg chg="modTransition modAnim">
        <pc:chgData name="Anh Nguyen - Vietnamese Teacher Trainee" userId="4311f57d-cf92-4c31-8e95-527c5ca319cd" providerId="ADAL" clId="{2C3348EC-3CEE-45E7-A682-F32E24936D95}" dt="2022-08-21T14:23:14.835" v="378"/>
        <pc:sldMkLst>
          <pc:docMk/>
          <pc:sldMk cId="0" sldId="273"/>
        </pc:sldMkLst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23:41.629" v="390"/>
        <pc:sldMkLst>
          <pc:docMk/>
          <pc:sldMk cId="0" sldId="274"/>
        </pc:sldMkLst>
        <pc:spChg chg="del mod">
          <ac:chgData name="Anh Nguyen - Vietnamese Teacher Trainee" userId="4311f57d-cf92-4c31-8e95-527c5ca319cd" providerId="ADAL" clId="{2C3348EC-3CEE-45E7-A682-F32E24936D95}" dt="2022-08-21T14:23:17.976" v="380" actId="478"/>
          <ac:spMkLst>
            <pc:docMk/>
            <pc:sldMk cId="0" sldId="274"/>
            <ac:spMk id="7" creationId="{00000000-0000-0000-0000-000000000000}"/>
          </ac:spMkLst>
        </pc:spChg>
        <pc:graphicFrameChg chg="add mod modGraphic">
          <ac:chgData name="Anh Nguyen - Vietnamese Teacher Trainee" userId="4311f57d-cf92-4c31-8e95-527c5ca319cd" providerId="ADAL" clId="{2C3348EC-3CEE-45E7-A682-F32E24936D95}" dt="2022-08-21T14:23:38.248" v="388" actId="1076"/>
          <ac:graphicFrameMkLst>
            <pc:docMk/>
            <pc:sldMk cId="0" sldId="274"/>
            <ac:graphicFrameMk id="8" creationId="{8B564A06-3216-9A02-5501-204AAF3E92B7}"/>
          </ac:graphicFrameMkLst>
        </pc:graphicFrameChg>
      </pc:sldChg>
      <pc:sldChg chg="addSp delSp modSp mod modTransition modAnim">
        <pc:chgData name="Anh Nguyen - Vietnamese Teacher Trainee" userId="4311f57d-cf92-4c31-8e95-527c5ca319cd" providerId="ADAL" clId="{2C3348EC-3CEE-45E7-A682-F32E24936D95}" dt="2022-08-21T14:24:50.392" v="409"/>
        <pc:sldMkLst>
          <pc:docMk/>
          <pc:sldMk cId="0" sldId="275"/>
        </pc:sldMkLst>
        <pc:spChg chg="mod">
          <ac:chgData name="Anh Nguyen - Vietnamese Teacher Trainee" userId="4311f57d-cf92-4c31-8e95-527c5ca319cd" providerId="ADAL" clId="{2C3348EC-3CEE-45E7-A682-F32E24936D95}" dt="2022-08-21T14:24:43.502" v="408" actId="207"/>
          <ac:spMkLst>
            <pc:docMk/>
            <pc:sldMk cId="0" sldId="275"/>
            <ac:spMk id="6" creationId="{00000000-0000-0000-0000-000000000000}"/>
          </ac:spMkLst>
        </pc:spChg>
        <pc:spChg chg="add mod ord">
          <ac:chgData name="Anh Nguyen - Vietnamese Teacher Trainee" userId="4311f57d-cf92-4c31-8e95-527c5ca319cd" providerId="ADAL" clId="{2C3348EC-3CEE-45E7-A682-F32E24936D95}" dt="2022-08-21T14:24:38.359" v="406" actId="167"/>
          <ac:spMkLst>
            <pc:docMk/>
            <pc:sldMk cId="0" sldId="275"/>
            <ac:spMk id="8" creationId="{069C2424-6DFE-CED1-3E77-BAAC792E5961}"/>
          </ac:spMkLst>
        </pc:spChg>
        <pc:picChg chg="del">
          <ac:chgData name="Anh Nguyen - Vietnamese Teacher Trainee" userId="4311f57d-cf92-4c31-8e95-527c5ca319cd" providerId="ADAL" clId="{2C3348EC-3CEE-45E7-A682-F32E24936D95}" dt="2022-08-21T14:23:57.439" v="393" actId="478"/>
          <ac:picMkLst>
            <pc:docMk/>
            <pc:sldMk cId="0" sldId="275"/>
            <ac:picMk id="2" creationId="{00000000-0000-0000-0000-000000000000}"/>
          </ac:picMkLst>
        </pc:picChg>
        <pc:picChg chg="mod">
          <ac:chgData name="Anh Nguyen - Vietnamese Teacher Trainee" userId="4311f57d-cf92-4c31-8e95-527c5ca319cd" providerId="ADAL" clId="{2C3348EC-3CEE-45E7-A682-F32E24936D95}" dt="2022-08-21T14:24:34.701" v="405" actId="1076"/>
          <ac:picMkLst>
            <pc:docMk/>
            <pc:sldMk cId="0" sldId="275"/>
            <ac:picMk id="4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24:41.535" v="407" actId="167"/>
          <ac:picMkLst>
            <pc:docMk/>
            <pc:sldMk cId="0" sldId="275"/>
            <ac:picMk id="7" creationId="{EDD88C26-DB48-B413-2468-16B1FFFBD56A}"/>
          </ac:picMkLst>
        </pc:picChg>
      </pc:sldChg>
      <pc:sldChg chg="addSp delSp modSp add mod">
        <pc:chgData name="Anh Nguyen - Vietnamese Teacher Trainee" userId="4311f57d-cf92-4c31-8e95-527c5ca319cd" providerId="ADAL" clId="{2C3348EC-3CEE-45E7-A682-F32E24936D95}" dt="2022-08-21T14:19:49.793" v="313" actId="167"/>
        <pc:sldMkLst>
          <pc:docMk/>
          <pc:sldMk cId="2238335659" sldId="276"/>
        </pc:sldMkLst>
        <pc:spChg chg="mod">
          <ac:chgData name="Anh Nguyen - Vietnamese Teacher Trainee" userId="4311f57d-cf92-4c31-8e95-527c5ca319cd" providerId="ADAL" clId="{2C3348EC-3CEE-45E7-A682-F32E24936D95}" dt="2022-08-21T14:16:36.336" v="254" actId="14100"/>
          <ac:spMkLst>
            <pc:docMk/>
            <pc:sldMk cId="2238335659" sldId="276"/>
            <ac:spMk id="6" creationId="{00000000-0000-0000-0000-000000000000}"/>
          </ac:spMkLst>
        </pc:spChg>
        <pc:spChg chg="mod">
          <ac:chgData name="Anh Nguyen - Vietnamese Teacher Trainee" userId="4311f57d-cf92-4c31-8e95-527c5ca319cd" providerId="ADAL" clId="{2C3348EC-3CEE-45E7-A682-F32E24936D95}" dt="2022-08-21T14:16:49.689" v="260" actId="20577"/>
          <ac:spMkLst>
            <pc:docMk/>
            <pc:sldMk cId="2238335659" sldId="276"/>
            <ac:spMk id="8" creationId="{4FF6844A-2092-58F1-EE48-C731A2B2EC8A}"/>
          </ac:spMkLst>
        </pc:spChg>
        <pc:spChg chg="mod">
          <ac:chgData name="Anh Nguyen - Vietnamese Teacher Trainee" userId="4311f57d-cf92-4c31-8e95-527c5ca319cd" providerId="ADAL" clId="{2C3348EC-3CEE-45E7-A682-F32E24936D95}" dt="2022-08-21T14:16:59.403" v="266" actId="114"/>
          <ac:spMkLst>
            <pc:docMk/>
            <pc:sldMk cId="2238335659" sldId="276"/>
            <ac:spMk id="9" creationId="{D220236A-EA38-A56D-DFB0-83889C657CAE}"/>
          </ac:spMkLst>
        </pc:spChg>
        <pc:spChg chg="mod">
          <ac:chgData name="Anh Nguyen - Vietnamese Teacher Trainee" userId="4311f57d-cf92-4c31-8e95-527c5ca319cd" providerId="ADAL" clId="{2C3348EC-3CEE-45E7-A682-F32E24936D95}" dt="2022-08-21T14:17:05.025" v="271" actId="207"/>
          <ac:spMkLst>
            <pc:docMk/>
            <pc:sldMk cId="2238335659" sldId="276"/>
            <ac:spMk id="11" creationId="{6FF82ADF-D47E-98C8-73EA-8552BB6740FA}"/>
          </ac:spMkLst>
        </pc:spChg>
        <pc:picChg chg="del">
          <ac:chgData name="Anh Nguyen - Vietnamese Teacher Trainee" userId="4311f57d-cf92-4c31-8e95-527c5ca319cd" providerId="ADAL" clId="{2C3348EC-3CEE-45E7-A682-F32E24936D95}" dt="2022-08-21T14:19:47.743" v="311" actId="478"/>
          <ac:picMkLst>
            <pc:docMk/>
            <pc:sldMk cId="2238335659" sldId="276"/>
            <ac:picMk id="2" creationId="{00000000-0000-0000-0000-000000000000}"/>
          </ac:picMkLst>
        </pc:picChg>
        <pc:picChg chg="add mod ord">
          <ac:chgData name="Anh Nguyen - Vietnamese Teacher Trainee" userId="4311f57d-cf92-4c31-8e95-527c5ca319cd" providerId="ADAL" clId="{2C3348EC-3CEE-45E7-A682-F32E24936D95}" dt="2022-08-21T14:19:49.793" v="313" actId="167"/>
          <ac:picMkLst>
            <pc:docMk/>
            <pc:sldMk cId="2238335659" sldId="276"/>
            <ac:picMk id="7" creationId="{CDDCC42C-6070-6750-379A-B95199D7588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18B849-EACA-4127-BC1D-45D9F1A921C3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CE167A1-E896-4EF2-9E01-13B9D4D92345}">
      <dgm:prSet phldrT="[Text]" custT="1"/>
      <dgm:spPr/>
      <dgm:t>
        <a:bodyPr/>
        <a:lstStyle/>
        <a:p>
          <a:pPr>
            <a:lnSpc>
              <a:spcPct val="110000"/>
            </a:lnSpc>
            <a:buFont typeface="Arial"/>
            <a:buChar char="•"/>
          </a:pPr>
          <a:r>
            <a:rPr lang="en-US" sz="4400" dirty="0">
              <a:latin typeface="Roboto Condensed Italics"/>
            </a:rPr>
            <a:t>Rabindranath Tagore (1861 – 1941)</a:t>
          </a:r>
          <a:endParaRPr lang="en-US" sz="4400" dirty="0"/>
        </a:p>
      </dgm:t>
    </dgm:pt>
    <dgm:pt modelId="{B739E636-430B-40C1-B540-7D627D3D2D9B}" type="parTrans" cxnId="{394DF31A-80C7-4232-88EB-330888F7A5D7}">
      <dgm:prSet/>
      <dgm:spPr/>
      <dgm:t>
        <a:bodyPr/>
        <a:lstStyle/>
        <a:p>
          <a:pPr>
            <a:lnSpc>
              <a:spcPct val="110000"/>
            </a:lnSpc>
          </a:pPr>
          <a:endParaRPr lang="en-US" sz="4400"/>
        </a:p>
      </dgm:t>
    </dgm:pt>
    <dgm:pt modelId="{0032D062-4BFD-4092-A3EB-C0B1252A1915}" type="sibTrans" cxnId="{394DF31A-80C7-4232-88EB-330888F7A5D7}">
      <dgm:prSet/>
      <dgm:spPr/>
      <dgm:t>
        <a:bodyPr/>
        <a:lstStyle/>
        <a:p>
          <a:pPr>
            <a:lnSpc>
              <a:spcPct val="110000"/>
            </a:lnSpc>
          </a:pPr>
          <a:endParaRPr lang="en-US" sz="4400"/>
        </a:p>
      </dgm:t>
    </dgm:pt>
    <dgm:pt modelId="{E4E7F5F2-B94F-4B41-83A5-CB6A0ACFCF40}">
      <dgm:prSet custT="1"/>
      <dgm:spPr/>
      <dgm:t>
        <a:bodyPr/>
        <a:lstStyle/>
        <a:p>
          <a:pPr algn="just">
            <a:lnSpc>
              <a:spcPct val="110000"/>
            </a:lnSpc>
          </a:pPr>
          <a:r>
            <a:rPr lang="en-US" sz="4400" dirty="0" err="1">
              <a:latin typeface="Roboto Condensed Italics"/>
            </a:rPr>
            <a:t>Là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danh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nhân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văn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hóa</a:t>
          </a:r>
          <a:r>
            <a:rPr lang="en-US" sz="4400" dirty="0">
              <a:latin typeface="Roboto Condensed Italics"/>
            </a:rPr>
            <a:t>, </a:t>
          </a:r>
          <a:r>
            <a:rPr lang="en-US" sz="4400" dirty="0" err="1">
              <a:latin typeface="Roboto Condensed Italics"/>
            </a:rPr>
            <a:t>nhà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thơ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hiện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đại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lớn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nhất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của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Ấn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Độ</a:t>
          </a:r>
          <a:r>
            <a:rPr lang="en-US" sz="4400" dirty="0">
              <a:latin typeface="Roboto Condensed Italics"/>
            </a:rPr>
            <a:t>. </a:t>
          </a:r>
          <a:r>
            <a:rPr lang="en-US" sz="4400" dirty="0" err="1">
              <a:latin typeface="Roboto Condensed Italics"/>
            </a:rPr>
            <a:t>Thơ</a:t>
          </a:r>
          <a:r>
            <a:rPr lang="en-US" sz="4400" dirty="0">
              <a:latin typeface="Roboto Condensed Italics"/>
            </a:rPr>
            <a:t> Tagore </a:t>
          </a:r>
          <a:r>
            <a:rPr lang="en-US" sz="4400" dirty="0" err="1">
              <a:latin typeface="Roboto Condensed Italics"/>
            </a:rPr>
            <a:t>chan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chứa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tình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yêu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đất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nước</a:t>
          </a:r>
          <a:r>
            <a:rPr lang="en-US" sz="4400" dirty="0">
              <a:latin typeface="Roboto Condensed Italics"/>
            </a:rPr>
            <a:t>, con </a:t>
          </a:r>
          <a:r>
            <a:rPr lang="en-US" sz="4400" dirty="0" err="1">
              <a:latin typeface="Roboto Condensed Italics"/>
            </a:rPr>
            <a:t>người</a:t>
          </a:r>
          <a:r>
            <a:rPr lang="en-US" sz="4400" dirty="0">
              <a:latin typeface="Roboto Condensed Italics"/>
            </a:rPr>
            <a:t>, </a:t>
          </a:r>
          <a:r>
            <a:rPr lang="en-US" sz="4400" dirty="0" err="1">
              <a:latin typeface="Roboto Condensed Italics"/>
            </a:rPr>
            <a:t>cuộc</a:t>
          </a:r>
          <a:r>
            <a:rPr lang="en-US" sz="4400" dirty="0">
              <a:latin typeface="Roboto Condensed Italics"/>
            </a:rPr>
            <a:t> </a:t>
          </a:r>
          <a:r>
            <a:rPr lang="en-US" sz="4400" dirty="0" err="1">
              <a:latin typeface="Roboto Condensed Italics"/>
            </a:rPr>
            <a:t>sống</a:t>
          </a:r>
          <a:r>
            <a:rPr lang="en-US" sz="4400" dirty="0">
              <a:latin typeface="Roboto Condensed Italics"/>
            </a:rPr>
            <a:t>, .</a:t>
          </a:r>
        </a:p>
      </dgm:t>
    </dgm:pt>
    <dgm:pt modelId="{7494B3AF-FC93-4A66-8E10-B0ACF52FBE90}" type="parTrans" cxnId="{4516FD95-DDF3-4AD5-9D12-F9FCDF66925E}">
      <dgm:prSet/>
      <dgm:spPr/>
      <dgm:t>
        <a:bodyPr/>
        <a:lstStyle/>
        <a:p>
          <a:pPr>
            <a:lnSpc>
              <a:spcPct val="110000"/>
            </a:lnSpc>
          </a:pPr>
          <a:endParaRPr lang="en-US" sz="4400"/>
        </a:p>
      </dgm:t>
    </dgm:pt>
    <dgm:pt modelId="{92269249-6FBB-48A1-84B0-6F08914F8626}" type="sibTrans" cxnId="{4516FD95-DDF3-4AD5-9D12-F9FCDF66925E}">
      <dgm:prSet/>
      <dgm:spPr/>
      <dgm:t>
        <a:bodyPr/>
        <a:lstStyle/>
        <a:p>
          <a:pPr>
            <a:lnSpc>
              <a:spcPct val="110000"/>
            </a:lnSpc>
          </a:pPr>
          <a:endParaRPr lang="en-US" sz="4400"/>
        </a:p>
      </dgm:t>
    </dgm:pt>
    <dgm:pt modelId="{26078A15-19BE-4076-B127-ECAAC96ADEDC}" type="pres">
      <dgm:prSet presAssocID="{6818B849-EACA-4127-BC1D-45D9F1A921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9E3297-3297-4960-93F4-9683A3818069}" type="pres">
      <dgm:prSet presAssocID="{0CE167A1-E896-4EF2-9E01-13B9D4D92345}" presName="parentText" presStyleLbl="node1" presStyleIdx="0" presStyleCnt="2" custScaleY="552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0EA415-C338-47B4-AA8D-B84CC11240E4}" type="pres">
      <dgm:prSet presAssocID="{0032D062-4BFD-4092-A3EB-C0B1252A1915}" presName="spacer" presStyleCnt="0"/>
      <dgm:spPr/>
    </dgm:pt>
    <dgm:pt modelId="{11AB6EBF-8F21-4F1F-9ADD-C2CF214C4E24}" type="pres">
      <dgm:prSet presAssocID="{E4E7F5F2-B94F-4B41-83A5-CB6A0ACFCF4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16FD95-DDF3-4AD5-9D12-F9FCDF66925E}" srcId="{6818B849-EACA-4127-BC1D-45D9F1A921C3}" destId="{E4E7F5F2-B94F-4B41-83A5-CB6A0ACFCF40}" srcOrd="1" destOrd="0" parTransId="{7494B3AF-FC93-4A66-8E10-B0ACF52FBE90}" sibTransId="{92269249-6FBB-48A1-84B0-6F08914F8626}"/>
    <dgm:cxn modelId="{C3441769-A88A-46B5-BF90-6A20FB79127C}" type="presOf" srcId="{6818B849-EACA-4127-BC1D-45D9F1A921C3}" destId="{26078A15-19BE-4076-B127-ECAAC96ADEDC}" srcOrd="0" destOrd="0" presId="urn:microsoft.com/office/officeart/2005/8/layout/vList2"/>
    <dgm:cxn modelId="{394DF31A-80C7-4232-88EB-330888F7A5D7}" srcId="{6818B849-EACA-4127-BC1D-45D9F1A921C3}" destId="{0CE167A1-E896-4EF2-9E01-13B9D4D92345}" srcOrd="0" destOrd="0" parTransId="{B739E636-430B-40C1-B540-7D627D3D2D9B}" sibTransId="{0032D062-4BFD-4092-A3EB-C0B1252A1915}"/>
    <dgm:cxn modelId="{5B8F3678-2B3A-457E-87F5-1C9DCD57488E}" type="presOf" srcId="{E4E7F5F2-B94F-4B41-83A5-CB6A0ACFCF40}" destId="{11AB6EBF-8F21-4F1F-9ADD-C2CF214C4E24}" srcOrd="0" destOrd="0" presId="urn:microsoft.com/office/officeart/2005/8/layout/vList2"/>
    <dgm:cxn modelId="{FEE3578C-EF52-42E7-8F8F-D5291310C341}" type="presOf" srcId="{0CE167A1-E896-4EF2-9E01-13B9D4D92345}" destId="{BD9E3297-3297-4960-93F4-9683A3818069}" srcOrd="0" destOrd="0" presId="urn:microsoft.com/office/officeart/2005/8/layout/vList2"/>
    <dgm:cxn modelId="{F63C98A6-7E60-40F9-9534-89A94FFA2C72}" type="presParOf" srcId="{26078A15-19BE-4076-B127-ECAAC96ADEDC}" destId="{BD9E3297-3297-4960-93F4-9683A3818069}" srcOrd="0" destOrd="0" presId="urn:microsoft.com/office/officeart/2005/8/layout/vList2"/>
    <dgm:cxn modelId="{ADE8549B-4347-47B0-80FA-85C55E8D8724}" type="presParOf" srcId="{26078A15-19BE-4076-B127-ECAAC96ADEDC}" destId="{DE0EA415-C338-47B4-AA8D-B84CC11240E4}" srcOrd="1" destOrd="0" presId="urn:microsoft.com/office/officeart/2005/8/layout/vList2"/>
    <dgm:cxn modelId="{DBD3E547-3FB1-4680-9DBB-EDD02B90D584}" type="presParOf" srcId="{26078A15-19BE-4076-B127-ECAAC96ADEDC}" destId="{11AB6EBF-8F21-4F1F-9ADD-C2CF214C4E2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18B849-EACA-4127-BC1D-45D9F1A921C3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CE167A1-E896-4EF2-9E01-13B9D4D92345}">
      <dgm:prSet phldrT="[Text]" custT="1"/>
      <dgm:spPr/>
      <dgm:t>
        <a:bodyPr/>
        <a:lstStyle/>
        <a:p>
          <a:pPr algn="just"/>
          <a:r>
            <a:rPr lang="en-US" sz="5400" b="1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Thể</a:t>
          </a:r>
          <a:r>
            <a:rPr lang="en-US" sz="5400" b="1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5400" b="1" err="1">
              <a:latin typeface="Roboto Condensed" panose="02000000000000000000" pitchFamily="2" charset="0"/>
              <a:ea typeface="Roboto Condensed" panose="02000000000000000000" pitchFamily="2" charset="0"/>
            </a:rPr>
            <a:t>loại</a:t>
          </a:r>
          <a:r>
            <a:rPr lang="en-US" sz="5400" b="1" smtClean="0">
              <a:latin typeface="Roboto Condensed" panose="02000000000000000000" pitchFamily="2" charset="0"/>
              <a:ea typeface="Roboto Condensed" panose="02000000000000000000" pitchFamily="2" charset="0"/>
            </a:rPr>
            <a:t>:</a:t>
          </a:r>
          <a:endParaRPr lang="en-US" sz="5400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B739E636-430B-40C1-B540-7D627D3D2D9B}" type="parTrans" cxnId="{394DF31A-80C7-4232-88EB-330888F7A5D7}">
      <dgm:prSet/>
      <dgm:spPr/>
      <dgm:t>
        <a:bodyPr/>
        <a:lstStyle/>
        <a:p>
          <a:endParaRPr lang="en-US" sz="140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0032D062-4BFD-4092-A3EB-C0B1252A1915}" type="sibTrans" cxnId="{394DF31A-80C7-4232-88EB-330888F7A5D7}">
      <dgm:prSet/>
      <dgm:spPr/>
      <dgm:t>
        <a:bodyPr/>
        <a:lstStyle/>
        <a:p>
          <a:endParaRPr lang="en-US" sz="140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0A8C034C-6E34-4A08-B956-F9F025DD51F9}">
      <dgm:prSet custT="1"/>
      <dgm:spPr/>
      <dgm:t>
        <a:bodyPr/>
        <a:lstStyle/>
        <a:p>
          <a:r>
            <a:rPr lang="en-US" sz="5400" b="1" dirty="0" err="1">
              <a:latin typeface="Roboto Condensed" panose="02000000000000000000" pitchFamily="2" charset="0"/>
              <a:ea typeface="Roboto Condensed" panose="02000000000000000000" pitchFamily="2" charset="0"/>
            </a:rPr>
            <a:t>Nhân</a:t>
          </a:r>
          <a:r>
            <a:rPr lang="en-US" sz="5400" b="1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5400" b="1" dirty="0" err="1">
              <a:latin typeface="Roboto Condensed" panose="02000000000000000000" pitchFamily="2" charset="0"/>
              <a:ea typeface="Roboto Condensed" panose="02000000000000000000" pitchFamily="2" charset="0"/>
            </a:rPr>
            <a:t>vật</a:t>
          </a:r>
          <a:r>
            <a:rPr lang="en-US" sz="5400" b="1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5400" b="1" dirty="0" err="1">
              <a:latin typeface="Roboto Condensed" panose="02000000000000000000" pitchFamily="2" charset="0"/>
              <a:ea typeface="Roboto Condensed" panose="02000000000000000000" pitchFamily="2" charset="0"/>
            </a:rPr>
            <a:t>trữ</a:t>
          </a:r>
          <a:r>
            <a:rPr lang="en-US" sz="5400" b="1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5400" b="1" err="1">
              <a:latin typeface="Roboto Condensed" panose="02000000000000000000" pitchFamily="2" charset="0"/>
              <a:ea typeface="Roboto Condensed" panose="02000000000000000000" pitchFamily="2" charset="0"/>
            </a:rPr>
            <a:t>tình</a:t>
          </a:r>
          <a:r>
            <a:rPr lang="en-US" sz="5400" b="1" smtClean="0">
              <a:latin typeface="Roboto Condensed" panose="02000000000000000000" pitchFamily="2" charset="0"/>
              <a:ea typeface="Roboto Condensed" panose="02000000000000000000" pitchFamily="2" charset="0"/>
            </a:rPr>
            <a:t>:</a:t>
          </a:r>
          <a:endParaRPr lang="en-US" sz="5400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0A508C10-6D8A-494D-A5BE-362DFA758045}" type="parTrans" cxnId="{8E4DEF74-2F22-4D26-A9CD-A8505E6C1412}">
      <dgm:prSet/>
      <dgm:spPr/>
      <dgm:t>
        <a:bodyPr/>
        <a:lstStyle/>
        <a:p>
          <a:endParaRPr lang="en-US" sz="140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4BD00AAD-0D92-44B1-AC3A-9ECB01794B2F}" type="sibTrans" cxnId="{8E4DEF74-2F22-4D26-A9CD-A8505E6C1412}">
      <dgm:prSet/>
      <dgm:spPr/>
      <dgm:t>
        <a:bodyPr/>
        <a:lstStyle/>
        <a:p>
          <a:endParaRPr lang="en-US" sz="140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EA8474EB-6A47-4129-AB7C-38B7F7D11EEF}">
      <dgm:prSet custT="1"/>
      <dgm:spPr/>
      <dgm:t>
        <a:bodyPr/>
        <a:lstStyle/>
        <a:p>
          <a:r>
            <a:rPr lang="en-US" sz="6000" b="1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Đối</a:t>
          </a:r>
          <a:r>
            <a:rPr lang="en-US" sz="6000" b="1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6000" b="1" dirty="0" err="1">
              <a:latin typeface="Roboto Condensed" panose="02000000000000000000" pitchFamily="2" charset="0"/>
              <a:ea typeface="Roboto Condensed" panose="02000000000000000000" pitchFamily="2" charset="0"/>
            </a:rPr>
            <a:t>tượng</a:t>
          </a:r>
          <a:r>
            <a:rPr lang="en-US" sz="6000" b="1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6000" b="1" dirty="0" err="1">
              <a:latin typeface="Roboto Condensed" panose="02000000000000000000" pitchFamily="2" charset="0"/>
              <a:ea typeface="Roboto Condensed" panose="02000000000000000000" pitchFamily="2" charset="0"/>
            </a:rPr>
            <a:t>trữ</a:t>
          </a:r>
          <a:r>
            <a:rPr lang="en-US" sz="6000" b="1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6000" b="1" err="1">
              <a:latin typeface="Roboto Condensed" panose="02000000000000000000" pitchFamily="2" charset="0"/>
              <a:ea typeface="Roboto Condensed" panose="02000000000000000000" pitchFamily="2" charset="0"/>
            </a:rPr>
            <a:t>tình</a:t>
          </a:r>
          <a:r>
            <a:rPr lang="en-US" sz="6000" b="1" smtClean="0">
              <a:latin typeface="Roboto Condensed" panose="02000000000000000000" pitchFamily="2" charset="0"/>
              <a:ea typeface="Roboto Condensed" panose="02000000000000000000" pitchFamily="2" charset="0"/>
            </a:rPr>
            <a:t>:</a:t>
          </a:r>
          <a:endParaRPr lang="en-US" sz="6000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F3256182-4718-403F-A15E-EC13AA838BE9}" type="parTrans" cxnId="{23067B8E-AA95-4A1A-8B96-1B87F56D27C0}">
      <dgm:prSet/>
      <dgm:spPr/>
      <dgm:t>
        <a:bodyPr/>
        <a:lstStyle/>
        <a:p>
          <a:endParaRPr lang="en-US"/>
        </a:p>
      </dgm:t>
    </dgm:pt>
    <dgm:pt modelId="{EF2C96D2-D355-4F68-99D2-8873792D009D}" type="sibTrans" cxnId="{23067B8E-AA95-4A1A-8B96-1B87F56D27C0}">
      <dgm:prSet/>
      <dgm:spPr/>
      <dgm:t>
        <a:bodyPr/>
        <a:lstStyle/>
        <a:p>
          <a:endParaRPr lang="en-US"/>
        </a:p>
      </dgm:t>
    </dgm:pt>
    <dgm:pt modelId="{26078A15-19BE-4076-B127-ECAAC96ADEDC}" type="pres">
      <dgm:prSet presAssocID="{6818B849-EACA-4127-BC1D-45D9F1A921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9E3297-3297-4960-93F4-9683A3818069}" type="pres">
      <dgm:prSet presAssocID="{0CE167A1-E896-4EF2-9E01-13B9D4D92345}" presName="parentText" presStyleLbl="node1" presStyleIdx="0" presStyleCnt="3" custLinFactY="-131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0EA415-C338-47B4-AA8D-B84CC11240E4}" type="pres">
      <dgm:prSet presAssocID="{0032D062-4BFD-4092-A3EB-C0B1252A1915}" presName="spacer" presStyleCnt="0"/>
      <dgm:spPr/>
    </dgm:pt>
    <dgm:pt modelId="{5A2D4235-5FF4-4BBC-B8C5-DCC7E9B55458}" type="pres">
      <dgm:prSet presAssocID="{0A8C034C-6E34-4A08-B956-F9F025DD51F9}" presName="parentText" presStyleLbl="node1" presStyleIdx="1" presStyleCnt="3" custScaleY="605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4D4E4D-A934-4F92-8773-A9D8A8761A93}" type="pres">
      <dgm:prSet presAssocID="{4BD00AAD-0D92-44B1-AC3A-9ECB01794B2F}" presName="spacer" presStyleCnt="0"/>
      <dgm:spPr/>
    </dgm:pt>
    <dgm:pt modelId="{CA5C77F5-C85C-4538-B6E8-3FA35D5A35C1}" type="pres">
      <dgm:prSet presAssocID="{EA8474EB-6A47-4129-AB7C-38B7F7D11EEF}" presName="parentText" presStyleLbl="node1" presStyleIdx="2" presStyleCnt="3" custScaleY="605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067B8E-AA95-4A1A-8B96-1B87F56D27C0}" srcId="{6818B849-EACA-4127-BC1D-45D9F1A921C3}" destId="{EA8474EB-6A47-4129-AB7C-38B7F7D11EEF}" srcOrd="2" destOrd="0" parTransId="{F3256182-4718-403F-A15E-EC13AA838BE9}" sibTransId="{EF2C96D2-D355-4F68-99D2-8873792D009D}"/>
    <dgm:cxn modelId="{8E4DEF74-2F22-4D26-A9CD-A8505E6C1412}" srcId="{6818B849-EACA-4127-BC1D-45D9F1A921C3}" destId="{0A8C034C-6E34-4A08-B956-F9F025DD51F9}" srcOrd="1" destOrd="0" parTransId="{0A508C10-6D8A-494D-A5BE-362DFA758045}" sibTransId="{4BD00AAD-0D92-44B1-AC3A-9ECB01794B2F}"/>
    <dgm:cxn modelId="{DCF0F7DD-1354-4082-8A48-3457092B6995}" type="presOf" srcId="{EA8474EB-6A47-4129-AB7C-38B7F7D11EEF}" destId="{CA5C77F5-C85C-4538-B6E8-3FA35D5A35C1}" srcOrd="0" destOrd="0" presId="urn:microsoft.com/office/officeart/2005/8/layout/vList2"/>
    <dgm:cxn modelId="{FEE3578C-EF52-42E7-8F8F-D5291310C341}" type="presOf" srcId="{0CE167A1-E896-4EF2-9E01-13B9D4D92345}" destId="{BD9E3297-3297-4960-93F4-9683A3818069}" srcOrd="0" destOrd="0" presId="urn:microsoft.com/office/officeart/2005/8/layout/vList2"/>
    <dgm:cxn modelId="{394DF31A-80C7-4232-88EB-330888F7A5D7}" srcId="{6818B849-EACA-4127-BC1D-45D9F1A921C3}" destId="{0CE167A1-E896-4EF2-9E01-13B9D4D92345}" srcOrd="0" destOrd="0" parTransId="{B739E636-430B-40C1-B540-7D627D3D2D9B}" sibTransId="{0032D062-4BFD-4092-A3EB-C0B1252A1915}"/>
    <dgm:cxn modelId="{C3441769-A88A-46B5-BF90-6A20FB79127C}" type="presOf" srcId="{6818B849-EACA-4127-BC1D-45D9F1A921C3}" destId="{26078A15-19BE-4076-B127-ECAAC96ADEDC}" srcOrd="0" destOrd="0" presId="urn:microsoft.com/office/officeart/2005/8/layout/vList2"/>
    <dgm:cxn modelId="{A9A05917-A827-44A4-8BE2-A6C68279D2F7}" type="presOf" srcId="{0A8C034C-6E34-4A08-B956-F9F025DD51F9}" destId="{5A2D4235-5FF4-4BBC-B8C5-DCC7E9B55458}" srcOrd="0" destOrd="0" presId="urn:microsoft.com/office/officeart/2005/8/layout/vList2"/>
    <dgm:cxn modelId="{F63C98A6-7E60-40F9-9534-89A94FFA2C72}" type="presParOf" srcId="{26078A15-19BE-4076-B127-ECAAC96ADEDC}" destId="{BD9E3297-3297-4960-93F4-9683A3818069}" srcOrd="0" destOrd="0" presId="urn:microsoft.com/office/officeart/2005/8/layout/vList2"/>
    <dgm:cxn modelId="{ADE8549B-4347-47B0-80FA-85C55E8D8724}" type="presParOf" srcId="{26078A15-19BE-4076-B127-ECAAC96ADEDC}" destId="{DE0EA415-C338-47B4-AA8D-B84CC11240E4}" srcOrd="1" destOrd="0" presId="urn:microsoft.com/office/officeart/2005/8/layout/vList2"/>
    <dgm:cxn modelId="{CE06067A-52D3-4CA5-A4FD-ACD560F89507}" type="presParOf" srcId="{26078A15-19BE-4076-B127-ECAAC96ADEDC}" destId="{5A2D4235-5FF4-4BBC-B8C5-DCC7E9B55458}" srcOrd="2" destOrd="0" presId="urn:microsoft.com/office/officeart/2005/8/layout/vList2"/>
    <dgm:cxn modelId="{2151FD15-520E-4EC9-9A60-039B321C5EC7}" type="presParOf" srcId="{26078A15-19BE-4076-B127-ECAAC96ADEDC}" destId="{864D4E4D-A934-4F92-8773-A9D8A8761A93}" srcOrd="3" destOrd="0" presId="urn:microsoft.com/office/officeart/2005/8/layout/vList2"/>
    <dgm:cxn modelId="{D8E12212-2181-4730-B39E-4EF5E5274952}" type="presParOf" srcId="{26078A15-19BE-4076-B127-ECAAC96ADEDC}" destId="{CA5C77F5-C85C-4538-B6E8-3FA35D5A35C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18779C-C93C-462C-ADDA-661B913C8460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3F9EC0A-1B5F-4EF3-B4AD-0518AE6AD855}">
      <dgm:prSet phldrT="[Text]"/>
      <dgm:spPr/>
      <dgm:t>
        <a:bodyPr/>
        <a:lstStyle/>
        <a:p>
          <a:pPr algn="just"/>
          <a:r>
            <a:rPr lang="en-US" dirty="0" err="1">
              <a:latin typeface="Roboto Condensed"/>
            </a:rPr>
            <a:t>Đến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nơi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tận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cùng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trái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đất</a:t>
          </a:r>
          <a:r>
            <a:rPr lang="en-US" dirty="0">
              <a:latin typeface="Roboto Condensed"/>
            </a:rPr>
            <a:t>, </a:t>
          </a:r>
          <a:r>
            <a:rPr lang="en-US" dirty="0" err="1">
              <a:latin typeface="Roboto Condensed"/>
            </a:rPr>
            <a:t>đưa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tay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lên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trời</a:t>
          </a:r>
          <a:r>
            <a:rPr lang="en-US" dirty="0">
              <a:latin typeface="Roboto Condensed"/>
            </a:rPr>
            <a:t>;</a:t>
          </a:r>
          <a:endParaRPr lang="en-US" dirty="0"/>
        </a:p>
      </dgm:t>
    </dgm:pt>
    <dgm:pt modelId="{79B4650D-0E3B-4B53-9D38-0F803AE2EDC6}" type="parTrans" cxnId="{5B872647-6CE3-4623-A1F8-12A67C43380D}">
      <dgm:prSet/>
      <dgm:spPr/>
      <dgm:t>
        <a:bodyPr/>
        <a:lstStyle/>
        <a:p>
          <a:endParaRPr lang="en-US"/>
        </a:p>
      </dgm:t>
    </dgm:pt>
    <dgm:pt modelId="{C13C4C70-838F-43D6-9632-3A6D228A238D}" type="sibTrans" cxnId="{5B872647-6CE3-4623-A1F8-12A67C43380D}">
      <dgm:prSet/>
      <dgm:spPr/>
      <dgm:t>
        <a:bodyPr/>
        <a:lstStyle/>
        <a:p>
          <a:endParaRPr lang="en-US"/>
        </a:p>
      </dgm:t>
    </dgm:pt>
    <dgm:pt modelId="{5F1EDA2A-74C4-41D6-AB80-315B71DFBA99}">
      <dgm:prSet/>
      <dgm:spPr/>
      <dgm:t>
        <a:bodyPr/>
        <a:lstStyle/>
        <a:p>
          <a:r>
            <a:rPr lang="en-US" dirty="0" err="1">
              <a:latin typeface="Roboto Condensed"/>
            </a:rPr>
            <a:t>Đến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bờ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biển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cả</a:t>
          </a:r>
          <a:r>
            <a:rPr lang="en-US" dirty="0">
              <a:latin typeface="Roboto Condensed"/>
            </a:rPr>
            <a:t>, </a:t>
          </a:r>
          <a:r>
            <a:rPr lang="en-US" dirty="0" err="1">
              <a:latin typeface="Roboto Condensed"/>
            </a:rPr>
            <a:t>nhắm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nghiền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mắt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lại</a:t>
          </a:r>
          <a:r>
            <a:rPr lang="en-US" dirty="0">
              <a:latin typeface="Roboto Condensed"/>
            </a:rPr>
            <a:t>.</a:t>
          </a:r>
        </a:p>
      </dgm:t>
    </dgm:pt>
    <dgm:pt modelId="{B3480BA9-E058-4F37-80E2-494C5F61563C}" type="parTrans" cxnId="{46B171C4-CD48-41F8-B5FF-614128836E59}">
      <dgm:prSet/>
      <dgm:spPr/>
      <dgm:t>
        <a:bodyPr/>
        <a:lstStyle/>
        <a:p>
          <a:endParaRPr lang="en-US"/>
        </a:p>
      </dgm:t>
    </dgm:pt>
    <dgm:pt modelId="{198C0BCD-AC9F-4C3F-BE1E-2200C9556C6C}" type="sibTrans" cxnId="{46B171C4-CD48-41F8-B5FF-614128836E59}">
      <dgm:prSet/>
      <dgm:spPr/>
      <dgm:t>
        <a:bodyPr/>
        <a:lstStyle/>
        <a:p>
          <a:endParaRPr lang="en-US"/>
        </a:p>
      </dgm:t>
    </dgm:pt>
    <dgm:pt modelId="{6E7DEF80-F47F-4DDA-956E-35BFA9DFD038}" type="pres">
      <dgm:prSet presAssocID="{7618779C-C93C-462C-ADDA-661B913C84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5C3987-DD08-47CC-8D65-DA500B486AA6}" type="pres">
      <dgm:prSet presAssocID="{23F9EC0A-1B5F-4EF3-B4AD-0518AE6AD85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A190E-0164-434C-8411-C73545B47B06}" type="pres">
      <dgm:prSet presAssocID="{C13C4C70-838F-43D6-9632-3A6D228A238D}" presName="spacer" presStyleCnt="0"/>
      <dgm:spPr/>
    </dgm:pt>
    <dgm:pt modelId="{348A81AF-B895-424E-B70E-8E62B0E49C52}" type="pres">
      <dgm:prSet presAssocID="{5F1EDA2A-74C4-41D6-AB80-315B71DFBA9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B171C4-CD48-41F8-B5FF-614128836E59}" srcId="{7618779C-C93C-462C-ADDA-661B913C8460}" destId="{5F1EDA2A-74C4-41D6-AB80-315B71DFBA99}" srcOrd="1" destOrd="0" parTransId="{B3480BA9-E058-4F37-80E2-494C5F61563C}" sibTransId="{198C0BCD-AC9F-4C3F-BE1E-2200C9556C6C}"/>
    <dgm:cxn modelId="{F2A3CD07-ED62-42DB-8297-E3CD5A6C045F}" type="presOf" srcId="{5F1EDA2A-74C4-41D6-AB80-315B71DFBA99}" destId="{348A81AF-B895-424E-B70E-8E62B0E49C52}" srcOrd="0" destOrd="0" presId="urn:microsoft.com/office/officeart/2005/8/layout/vList2"/>
    <dgm:cxn modelId="{102981A5-00C4-48AC-BD10-13DE651ABEC8}" type="presOf" srcId="{7618779C-C93C-462C-ADDA-661B913C8460}" destId="{6E7DEF80-F47F-4DDA-956E-35BFA9DFD038}" srcOrd="0" destOrd="0" presId="urn:microsoft.com/office/officeart/2005/8/layout/vList2"/>
    <dgm:cxn modelId="{214ABBC1-0310-402A-97AE-4F6F1DA0F453}" type="presOf" srcId="{23F9EC0A-1B5F-4EF3-B4AD-0518AE6AD855}" destId="{495C3987-DD08-47CC-8D65-DA500B486AA6}" srcOrd="0" destOrd="0" presId="urn:microsoft.com/office/officeart/2005/8/layout/vList2"/>
    <dgm:cxn modelId="{5B872647-6CE3-4623-A1F8-12A67C43380D}" srcId="{7618779C-C93C-462C-ADDA-661B913C8460}" destId="{23F9EC0A-1B5F-4EF3-B4AD-0518AE6AD855}" srcOrd="0" destOrd="0" parTransId="{79B4650D-0E3B-4B53-9D38-0F803AE2EDC6}" sibTransId="{C13C4C70-838F-43D6-9632-3A6D228A238D}"/>
    <dgm:cxn modelId="{6AA3B545-5FF7-4F84-AE7F-CBA757D1F5E4}" type="presParOf" srcId="{6E7DEF80-F47F-4DDA-956E-35BFA9DFD038}" destId="{495C3987-DD08-47CC-8D65-DA500B486AA6}" srcOrd="0" destOrd="0" presId="urn:microsoft.com/office/officeart/2005/8/layout/vList2"/>
    <dgm:cxn modelId="{1EB9DF0B-E60C-4344-9077-B033BF6DE26E}" type="presParOf" srcId="{6E7DEF80-F47F-4DDA-956E-35BFA9DFD038}" destId="{3D3A190E-0164-434C-8411-C73545B47B06}" srcOrd="1" destOrd="0" presId="urn:microsoft.com/office/officeart/2005/8/layout/vList2"/>
    <dgm:cxn modelId="{CC09D261-3B02-4F0D-8DA0-C8348437A4F1}" type="presParOf" srcId="{6E7DEF80-F47F-4DDA-956E-35BFA9DFD038}" destId="{348A81AF-B895-424E-B70E-8E62B0E49C5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D344E3-8D4C-4A02-A741-B23CD406FDE4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741020-1B79-4DE4-986A-ED1D9C1BF21C}">
      <dgm:prSet phldrT="[Text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4400" dirty="0">
              <a:solidFill>
                <a:srgbClr val="FFFFFF"/>
              </a:solidFill>
              <a:latin typeface="Roboto Condensed"/>
            </a:rPr>
            <a:t>Con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là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mây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,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mẹ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là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trăng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, con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lấy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hai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tay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trùm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lên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</a:p>
        <a:p>
          <a:pPr>
            <a:lnSpc>
              <a:spcPct val="120000"/>
            </a:lnSpc>
            <a:spcAft>
              <a:spcPts val="0"/>
            </a:spcAft>
          </a:pPr>
          <a:r>
            <a:rPr lang="en-US" sz="4400" dirty="0" err="1">
              <a:solidFill>
                <a:srgbClr val="FFFFFF"/>
              </a:solidFill>
              <a:latin typeface="Roboto Condensed"/>
            </a:rPr>
            <a:t>người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mẹ</a:t>
          </a:r>
          <a:endParaRPr lang="en-US" sz="4400" dirty="0"/>
        </a:p>
      </dgm:t>
    </dgm:pt>
    <dgm:pt modelId="{CD19F3F8-04D6-4C56-AAC3-1C19EF8A364D}" type="parTrans" cxnId="{35BC6F71-514F-43E7-AD46-B3C97FC6A344}">
      <dgm:prSet/>
      <dgm:spPr/>
      <dgm:t>
        <a:bodyPr/>
        <a:lstStyle/>
        <a:p>
          <a:endParaRPr lang="en-US" sz="4400"/>
        </a:p>
      </dgm:t>
    </dgm:pt>
    <dgm:pt modelId="{A7579D97-0DA4-41F7-B853-504C4C6A53AC}" type="sibTrans" cxnId="{35BC6F71-514F-43E7-AD46-B3C97FC6A344}">
      <dgm:prSet/>
      <dgm:spPr/>
      <dgm:t>
        <a:bodyPr/>
        <a:lstStyle/>
        <a:p>
          <a:endParaRPr lang="en-US" sz="4400"/>
        </a:p>
      </dgm:t>
    </dgm:pt>
    <dgm:pt modelId="{21865072-0A9C-4B2C-98FF-B8D4B1A4EEA2}">
      <dgm:prSet phldrT="[Text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4400" dirty="0">
              <a:solidFill>
                <a:srgbClr val="FFFFFF"/>
              </a:solidFill>
              <a:latin typeface="Roboto Condensed"/>
            </a:rPr>
            <a:t>Con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là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sóng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,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mẹ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là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bờ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biển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, con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sẽ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lăn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,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lăn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,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lăn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và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vỗ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vào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gối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dirty="0" err="1">
              <a:solidFill>
                <a:srgbClr val="FFFFFF"/>
              </a:solidFill>
              <a:latin typeface="Roboto Condensed"/>
            </a:rPr>
            <a:t>mẹ</a:t>
          </a:r>
          <a:r>
            <a:rPr lang="en-US" sz="4400" dirty="0">
              <a:solidFill>
                <a:srgbClr val="FFFFFF"/>
              </a:solidFill>
              <a:latin typeface="Roboto Condensed"/>
            </a:rPr>
            <a:t>.</a:t>
          </a:r>
          <a:endParaRPr lang="en-US" sz="4400" dirty="0"/>
        </a:p>
      </dgm:t>
    </dgm:pt>
    <dgm:pt modelId="{5F354E5D-0611-456F-BA43-47F0E5A7E241}" type="parTrans" cxnId="{9269E575-F8F8-4D24-A264-597EE5C249F1}">
      <dgm:prSet/>
      <dgm:spPr/>
      <dgm:t>
        <a:bodyPr/>
        <a:lstStyle/>
        <a:p>
          <a:endParaRPr lang="en-US" sz="4400"/>
        </a:p>
      </dgm:t>
    </dgm:pt>
    <dgm:pt modelId="{61AC37F0-7E5F-4D75-8527-A477DB5E792A}" type="sibTrans" cxnId="{9269E575-F8F8-4D24-A264-597EE5C249F1}">
      <dgm:prSet/>
      <dgm:spPr/>
      <dgm:t>
        <a:bodyPr/>
        <a:lstStyle/>
        <a:p>
          <a:endParaRPr lang="en-US" sz="4400"/>
        </a:p>
      </dgm:t>
    </dgm:pt>
    <dgm:pt modelId="{93D9E9CF-7434-4F7A-95EF-D97C147631B0}" type="pres">
      <dgm:prSet presAssocID="{92D344E3-8D4C-4A02-A741-B23CD406FDE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669719-E77B-4E9C-823B-B86C85D298BC}" type="pres">
      <dgm:prSet presAssocID="{70741020-1B79-4DE4-986A-ED1D9C1BF21C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892222-6721-459D-86AB-5D2741D2E4AD}" type="pres">
      <dgm:prSet presAssocID="{A7579D97-0DA4-41F7-B853-504C4C6A53AC}" presName="space" presStyleCnt="0"/>
      <dgm:spPr/>
    </dgm:pt>
    <dgm:pt modelId="{1A54C370-2775-4035-9552-214651118FAA}" type="pres">
      <dgm:prSet presAssocID="{21865072-0A9C-4B2C-98FF-B8D4B1A4EEA2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CE5C9A-732E-4AAC-9366-8BB4C6CAE604}" type="presOf" srcId="{92D344E3-8D4C-4A02-A741-B23CD406FDE4}" destId="{93D9E9CF-7434-4F7A-95EF-D97C147631B0}" srcOrd="0" destOrd="0" presId="urn:microsoft.com/office/officeart/2005/8/layout/venn3"/>
    <dgm:cxn modelId="{9269E575-F8F8-4D24-A264-597EE5C249F1}" srcId="{92D344E3-8D4C-4A02-A741-B23CD406FDE4}" destId="{21865072-0A9C-4B2C-98FF-B8D4B1A4EEA2}" srcOrd="1" destOrd="0" parTransId="{5F354E5D-0611-456F-BA43-47F0E5A7E241}" sibTransId="{61AC37F0-7E5F-4D75-8527-A477DB5E792A}"/>
    <dgm:cxn modelId="{DBE1F61F-7BE1-425C-BBE6-4F973655FCAE}" type="presOf" srcId="{70741020-1B79-4DE4-986A-ED1D9C1BF21C}" destId="{22669719-E77B-4E9C-823B-B86C85D298BC}" srcOrd="0" destOrd="0" presId="urn:microsoft.com/office/officeart/2005/8/layout/venn3"/>
    <dgm:cxn modelId="{903CDEA9-92A8-4B24-9C74-6126D3330D58}" type="presOf" srcId="{21865072-0A9C-4B2C-98FF-B8D4B1A4EEA2}" destId="{1A54C370-2775-4035-9552-214651118FAA}" srcOrd="0" destOrd="0" presId="urn:microsoft.com/office/officeart/2005/8/layout/venn3"/>
    <dgm:cxn modelId="{35BC6F71-514F-43E7-AD46-B3C97FC6A344}" srcId="{92D344E3-8D4C-4A02-A741-B23CD406FDE4}" destId="{70741020-1B79-4DE4-986A-ED1D9C1BF21C}" srcOrd="0" destOrd="0" parTransId="{CD19F3F8-04D6-4C56-AAC3-1C19EF8A364D}" sibTransId="{A7579D97-0DA4-41F7-B853-504C4C6A53AC}"/>
    <dgm:cxn modelId="{BA93953D-7986-4578-B55A-5F14C05BE952}" type="presParOf" srcId="{93D9E9CF-7434-4F7A-95EF-D97C147631B0}" destId="{22669719-E77B-4E9C-823B-B86C85D298BC}" srcOrd="0" destOrd="0" presId="urn:microsoft.com/office/officeart/2005/8/layout/venn3"/>
    <dgm:cxn modelId="{0737B907-A39A-4BB0-A028-1B3774B908F5}" type="presParOf" srcId="{93D9E9CF-7434-4F7A-95EF-D97C147631B0}" destId="{BA892222-6721-459D-86AB-5D2741D2E4AD}" srcOrd="1" destOrd="0" presId="urn:microsoft.com/office/officeart/2005/8/layout/venn3"/>
    <dgm:cxn modelId="{70EC4EDD-C5F3-4CC4-88AA-3EA28A85AFCC}" type="presParOf" srcId="{93D9E9CF-7434-4F7A-95EF-D97C147631B0}" destId="{1A54C370-2775-4035-9552-214651118FAA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505F6F-E8DD-4C99-9699-92744931B2E7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372FAF2-629A-462B-AC06-57A67B0F59D5}">
      <dgm:prSet phldrT="[Text]" custT="1"/>
      <dgm:spPr/>
      <dgm:t>
        <a:bodyPr/>
        <a:lstStyle/>
        <a:p>
          <a:pPr algn="just"/>
          <a:r>
            <a:rPr lang="en-US" sz="4400" spc="0" dirty="0" err="1">
              <a:latin typeface="Roboto Condensed"/>
            </a:rPr>
            <a:t>Thơ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văn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xuôi</a:t>
          </a:r>
          <a:r>
            <a:rPr lang="en-US" sz="4400" spc="0" dirty="0">
              <a:latin typeface="Roboto Condensed"/>
            </a:rPr>
            <a:t>, </a:t>
          </a:r>
          <a:r>
            <a:rPr lang="en-US" sz="4400" spc="0" dirty="0" err="1">
              <a:latin typeface="Roboto Condensed"/>
            </a:rPr>
            <a:t>có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lời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kể</a:t>
          </a:r>
          <a:r>
            <a:rPr lang="en-US" sz="4400" spc="0" dirty="0">
              <a:latin typeface="Roboto Condensed"/>
            </a:rPr>
            <a:t> xen </a:t>
          </a:r>
          <a:r>
            <a:rPr lang="en-US" sz="4400" spc="0" dirty="0" err="1">
              <a:latin typeface="Roboto Condensed"/>
            </a:rPr>
            <a:t>đối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thoại</a:t>
          </a:r>
          <a:r>
            <a:rPr lang="en-US" sz="4400" spc="0" dirty="0">
              <a:latin typeface="Roboto Condensed"/>
            </a:rPr>
            <a:t>;</a:t>
          </a:r>
          <a:endParaRPr lang="en-US" sz="4400" spc="0" dirty="0"/>
        </a:p>
      </dgm:t>
    </dgm:pt>
    <dgm:pt modelId="{29A47928-ED6D-41AF-B476-F909AC70BD59}" type="parTrans" cxnId="{12F082EF-0BAF-4727-8C7D-7E4138057937}">
      <dgm:prSet/>
      <dgm:spPr/>
      <dgm:t>
        <a:bodyPr/>
        <a:lstStyle/>
        <a:p>
          <a:endParaRPr lang="en-US" sz="1400"/>
        </a:p>
      </dgm:t>
    </dgm:pt>
    <dgm:pt modelId="{267640FA-8CF5-465F-8B83-9C0782A0C445}" type="sibTrans" cxnId="{12F082EF-0BAF-4727-8C7D-7E4138057937}">
      <dgm:prSet/>
      <dgm:spPr/>
      <dgm:t>
        <a:bodyPr/>
        <a:lstStyle/>
        <a:p>
          <a:endParaRPr lang="en-US" sz="1400"/>
        </a:p>
      </dgm:t>
    </dgm:pt>
    <dgm:pt modelId="{3928938D-3D50-4CF6-AF5A-4940BDF4FB4B}">
      <dgm:prSet custT="1"/>
      <dgm:spPr/>
      <dgm:t>
        <a:bodyPr/>
        <a:lstStyle/>
        <a:p>
          <a:pPr algn="just"/>
          <a:r>
            <a:rPr lang="en-US" sz="4400" spc="0" dirty="0" err="1">
              <a:latin typeface="Roboto Condensed"/>
            </a:rPr>
            <a:t>Sử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dụng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phép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lặp</a:t>
          </a:r>
          <a:r>
            <a:rPr lang="en-US" sz="4400" spc="0" dirty="0">
              <a:latin typeface="Roboto Condensed"/>
            </a:rPr>
            <a:t>, </a:t>
          </a:r>
          <a:r>
            <a:rPr lang="en-US" sz="4400" spc="0" dirty="0" err="1">
              <a:latin typeface="Roboto Condensed"/>
            </a:rPr>
            <a:t>nhưng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có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sự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biến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hóa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và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phát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triển</a:t>
          </a:r>
          <a:r>
            <a:rPr lang="en-US" sz="4400" spc="0" dirty="0">
              <a:latin typeface="Roboto Condensed"/>
            </a:rPr>
            <a:t>;</a:t>
          </a:r>
        </a:p>
      </dgm:t>
    </dgm:pt>
    <dgm:pt modelId="{9526B3B1-E465-452F-BB1A-555021FB7FD0}" type="parTrans" cxnId="{730B94B6-0CA3-421E-8CFD-8229391D9C2F}">
      <dgm:prSet/>
      <dgm:spPr/>
      <dgm:t>
        <a:bodyPr/>
        <a:lstStyle/>
        <a:p>
          <a:endParaRPr lang="en-US" sz="1400"/>
        </a:p>
      </dgm:t>
    </dgm:pt>
    <dgm:pt modelId="{5BBBB6CC-46CF-4915-BFD3-9BAEE16E5B16}" type="sibTrans" cxnId="{730B94B6-0CA3-421E-8CFD-8229391D9C2F}">
      <dgm:prSet/>
      <dgm:spPr/>
      <dgm:t>
        <a:bodyPr/>
        <a:lstStyle/>
        <a:p>
          <a:endParaRPr lang="en-US" sz="1400"/>
        </a:p>
      </dgm:t>
    </dgm:pt>
    <dgm:pt modelId="{240EBB0C-F495-40E7-92F9-937F3F372F4D}">
      <dgm:prSet custT="1"/>
      <dgm:spPr/>
      <dgm:t>
        <a:bodyPr/>
        <a:lstStyle/>
        <a:p>
          <a:pPr algn="just"/>
          <a:r>
            <a:rPr lang="en-US" sz="4400" spc="0" dirty="0" err="1">
              <a:latin typeface="Roboto Condensed"/>
            </a:rPr>
            <a:t>Xây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dựng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hình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ảnh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thiên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nhiên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giàu</a:t>
          </a:r>
          <a:r>
            <a:rPr lang="en-US" sz="4400" spc="0" dirty="0">
              <a:latin typeface="Roboto Condensed"/>
            </a:rPr>
            <a:t> ý </a:t>
          </a:r>
          <a:r>
            <a:rPr lang="en-US" sz="4400" spc="0" dirty="0" err="1">
              <a:latin typeface="Roboto Condensed"/>
            </a:rPr>
            <a:t>nghĩa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tượng</a:t>
          </a:r>
          <a:r>
            <a:rPr lang="en-US" sz="4400" spc="0" dirty="0">
              <a:latin typeface="Roboto Condensed"/>
            </a:rPr>
            <a:t> </a:t>
          </a:r>
          <a:r>
            <a:rPr lang="en-US" sz="4400" spc="0" dirty="0" err="1">
              <a:latin typeface="Roboto Condensed"/>
            </a:rPr>
            <a:t>trưng</a:t>
          </a:r>
          <a:r>
            <a:rPr lang="en-US" sz="4400" spc="0" dirty="0">
              <a:latin typeface="Roboto Condensed"/>
            </a:rPr>
            <a:t>.</a:t>
          </a:r>
        </a:p>
      </dgm:t>
    </dgm:pt>
    <dgm:pt modelId="{1F9ACF9D-3E21-4426-8CC6-F99380ED230E}" type="parTrans" cxnId="{E47DE917-F824-4663-BF4E-F07CB8EBFE1D}">
      <dgm:prSet/>
      <dgm:spPr/>
      <dgm:t>
        <a:bodyPr/>
        <a:lstStyle/>
        <a:p>
          <a:endParaRPr lang="en-US" sz="1400"/>
        </a:p>
      </dgm:t>
    </dgm:pt>
    <dgm:pt modelId="{5DDA7BBA-5010-4485-935C-CFCEC2F779D0}" type="sibTrans" cxnId="{E47DE917-F824-4663-BF4E-F07CB8EBFE1D}">
      <dgm:prSet/>
      <dgm:spPr/>
      <dgm:t>
        <a:bodyPr/>
        <a:lstStyle/>
        <a:p>
          <a:endParaRPr lang="en-US" sz="1400"/>
        </a:p>
      </dgm:t>
    </dgm:pt>
    <dgm:pt modelId="{7DD201A6-B7DC-4407-BA31-D82DBE619395}" type="pres">
      <dgm:prSet presAssocID="{2B505F6F-E8DD-4C99-9699-92744931B2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6D70DF-4799-49F1-ABB0-088EA9E4BD41}" type="pres">
      <dgm:prSet presAssocID="{4372FAF2-629A-462B-AC06-57A67B0F59D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A4CBE-69DE-4FFA-B4FF-8388CCD298E8}" type="pres">
      <dgm:prSet presAssocID="{267640FA-8CF5-465F-8B83-9C0782A0C445}" presName="spacer" presStyleCnt="0"/>
      <dgm:spPr/>
    </dgm:pt>
    <dgm:pt modelId="{3E6332F7-68CB-494A-85DD-7BCBD31E8872}" type="pres">
      <dgm:prSet presAssocID="{3928938D-3D50-4CF6-AF5A-4940BDF4FB4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DAFB0-4439-49A7-BDFB-910F873BAC8D}" type="pres">
      <dgm:prSet presAssocID="{5BBBB6CC-46CF-4915-BFD3-9BAEE16E5B16}" presName="spacer" presStyleCnt="0"/>
      <dgm:spPr/>
    </dgm:pt>
    <dgm:pt modelId="{3DF95DB0-247F-4053-B7B1-888ADC117687}" type="pres">
      <dgm:prSet presAssocID="{240EBB0C-F495-40E7-92F9-937F3F372F4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0B94B6-0CA3-421E-8CFD-8229391D9C2F}" srcId="{2B505F6F-E8DD-4C99-9699-92744931B2E7}" destId="{3928938D-3D50-4CF6-AF5A-4940BDF4FB4B}" srcOrd="1" destOrd="0" parTransId="{9526B3B1-E465-452F-BB1A-555021FB7FD0}" sibTransId="{5BBBB6CC-46CF-4915-BFD3-9BAEE16E5B16}"/>
    <dgm:cxn modelId="{29AFEED4-3DC5-4094-B866-6F97FC401F6B}" type="presOf" srcId="{2B505F6F-E8DD-4C99-9699-92744931B2E7}" destId="{7DD201A6-B7DC-4407-BA31-D82DBE619395}" srcOrd="0" destOrd="0" presId="urn:microsoft.com/office/officeart/2005/8/layout/vList2"/>
    <dgm:cxn modelId="{4A6F302E-4B4D-4C8D-8B31-B1E955DF675A}" type="presOf" srcId="{4372FAF2-629A-462B-AC06-57A67B0F59D5}" destId="{A86D70DF-4799-49F1-ABB0-088EA9E4BD41}" srcOrd="0" destOrd="0" presId="urn:microsoft.com/office/officeart/2005/8/layout/vList2"/>
    <dgm:cxn modelId="{E24C6B40-B2E3-4847-B12A-96CE16B06AF6}" type="presOf" srcId="{240EBB0C-F495-40E7-92F9-937F3F372F4D}" destId="{3DF95DB0-247F-4053-B7B1-888ADC117687}" srcOrd="0" destOrd="0" presId="urn:microsoft.com/office/officeart/2005/8/layout/vList2"/>
    <dgm:cxn modelId="{216ADBD4-4CD2-4BE9-A0A1-5B3BA4A6941B}" type="presOf" srcId="{3928938D-3D50-4CF6-AF5A-4940BDF4FB4B}" destId="{3E6332F7-68CB-494A-85DD-7BCBD31E8872}" srcOrd="0" destOrd="0" presId="urn:microsoft.com/office/officeart/2005/8/layout/vList2"/>
    <dgm:cxn modelId="{12F082EF-0BAF-4727-8C7D-7E4138057937}" srcId="{2B505F6F-E8DD-4C99-9699-92744931B2E7}" destId="{4372FAF2-629A-462B-AC06-57A67B0F59D5}" srcOrd="0" destOrd="0" parTransId="{29A47928-ED6D-41AF-B476-F909AC70BD59}" sibTransId="{267640FA-8CF5-465F-8B83-9C0782A0C445}"/>
    <dgm:cxn modelId="{E47DE917-F824-4663-BF4E-F07CB8EBFE1D}" srcId="{2B505F6F-E8DD-4C99-9699-92744931B2E7}" destId="{240EBB0C-F495-40E7-92F9-937F3F372F4D}" srcOrd="2" destOrd="0" parTransId="{1F9ACF9D-3E21-4426-8CC6-F99380ED230E}" sibTransId="{5DDA7BBA-5010-4485-935C-CFCEC2F779D0}"/>
    <dgm:cxn modelId="{5BEDFC4F-1951-451D-A304-B45249B40618}" type="presParOf" srcId="{7DD201A6-B7DC-4407-BA31-D82DBE619395}" destId="{A86D70DF-4799-49F1-ABB0-088EA9E4BD41}" srcOrd="0" destOrd="0" presId="urn:microsoft.com/office/officeart/2005/8/layout/vList2"/>
    <dgm:cxn modelId="{0A4AC8F9-2AD7-4D75-B4D3-ACBFF6B1FEA0}" type="presParOf" srcId="{7DD201A6-B7DC-4407-BA31-D82DBE619395}" destId="{389A4CBE-69DE-4FFA-B4FF-8388CCD298E8}" srcOrd="1" destOrd="0" presId="urn:microsoft.com/office/officeart/2005/8/layout/vList2"/>
    <dgm:cxn modelId="{350F59BA-AD69-4B67-8AAE-2539828C5EE9}" type="presParOf" srcId="{7DD201A6-B7DC-4407-BA31-D82DBE619395}" destId="{3E6332F7-68CB-494A-85DD-7BCBD31E8872}" srcOrd="2" destOrd="0" presId="urn:microsoft.com/office/officeart/2005/8/layout/vList2"/>
    <dgm:cxn modelId="{2CD719A9-F5C7-4CD1-857B-FDE2144D0A20}" type="presParOf" srcId="{7DD201A6-B7DC-4407-BA31-D82DBE619395}" destId="{7C4DAFB0-4439-49A7-BDFB-910F873BAC8D}" srcOrd="3" destOrd="0" presId="urn:microsoft.com/office/officeart/2005/8/layout/vList2"/>
    <dgm:cxn modelId="{F5819CE6-6450-4515-A647-ED39D040A286}" type="presParOf" srcId="{7DD201A6-B7DC-4407-BA31-D82DBE619395}" destId="{3DF95DB0-247F-4053-B7B1-888ADC11768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A8204E-8AE6-4FA0-8FD1-EF579F1CE681}" type="doc">
      <dgm:prSet loTypeId="urn:microsoft.com/office/officeart/2005/8/layout/venn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A31057C-D608-42C3-A775-2851EA5184B1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en-US" dirty="0" err="1">
              <a:latin typeface="Roboto Condensed"/>
            </a:rPr>
            <a:t>Hạnh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phúc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không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cần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tìm</a:t>
          </a:r>
          <a:r>
            <a:rPr lang="en-US" dirty="0">
              <a:latin typeface="Roboto Condensed"/>
            </a:rPr>
            <a:t> ở </a:t>
          </a:r>
          <a:r>
            <a:rPr lang="en-US" dirty="0" err="1">
              <a:latin typeface="Roboto Condensed"/>
            </a:rPr>
            <a:t>đâu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xa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xôi</a:t>
          </a:r>
          <a:r>
            <a:rPr lang="en-US" dirty="0">
              <a:latin typeface="Roboto Condensed"/>
            </a:rPr>
            <a:t>, </a:t>
          </a:r>
          <a:r>
            <a:rPr lang="en-US" dirty="0" err="1">
              <a:latin typeface="Roboto Condensed"/>
            </a:rPr>
            <a:t>nó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nằm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trong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chính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vòng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tay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thân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thương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của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mẹ</a:t>
          </a:r>
          <a:r>
            <a:rPr lang="en-US" dirty="0">
              <a:latin typeface="Roboto Condensed"/>
            </a:rPr>
            <a:t>.</a:t>
          </a:r>
          <a:endParaRPr lang="en-US" dirty="0"/>
        </a:p>
      </dgm:t>
    </dgm:pt>
    <dgm:pt modelId="{D573C5A0-087C-40F2-B649-08492C270CB5}" type="parTrans" cxnId="{6FDA46D1-61EB-4A9C-9F1C-E1B34A2DC8AF}">
      <dgm:prSet/>
      <dgm:spPr/>
      <dgm:t>
        <a:bodyPr/>
        <a:lstStyle/>
        <a:p>
          <a:endParaRPr lang="en-US"/>
        </a:p>
      </dgm:t>
    </dgm:pt>
    <dgm:pt modelId="{8FEC8C48-1756-4408-A0F1-DD129E002165}" type="sibTrans" cxnId="{6FDA46D1-61EB-4A9C-9F1C-E1B34A2DC8AF}">
      <dgm:prSet/>
      <dgm:spPr/>
      <dgm:t>
        <a:bodyPr/>
        <a:lstStyle/>
        <a:p>
          <a:endParaRPr lang="en-US"/>
        </a:p>
      </dgm:t>
    </dgm:pt>
    <dgm:pt modelId="{66C7D264-3F97-4B50-8791-F7FA682FD1C1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en-US" dirty="0" err="1">
              <a:latin typeface="Roboto Condensed"/>
            </a:rPr>
            <a:t>Cuộc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đời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có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nhiều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cám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dỗ</a:t>
          </a:r>
          <a:r>
            <a:rPr lang="en-US" dirty="0">
              <a:latin typeface="Roboto Condensed"/>
            </a:rPr>
            <a:t>, </a:t>
          </a:r>
          <a:r>
            <a:rPr lang="en-US" dirty="0" err="1">
              <a:latin typeface="Roboto Condensed"/>
            </a:rPr>
            <a:t>tình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mẫu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tử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là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bến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bờ</a:t>
          </a:r>
          <a:r>
            <a:rPr lang="en-US" dirty="0">
              <a:latin typeface="Roboto Condensed"/>
            </a:rPr>
            <a:t> neo </a:t>
          </a:r>
          <a:r>
            <a:rPr lang="en-US" dirty="0" err="1">
              <a:latin typeface="Roboto Condensed"/>
            </a:rPr>
            <a:t>đậu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giúp</a:t>
          </a:r>
          <a:r>
            <a:rPr lang="en-US" dirty="0">
              <a:latin typeface="Roboto Condensed"/>
            </a:rPr>
            <a:t> ta </a:t>
          </a:r>
          <a:r>
            <a:rPr lang="en-US" dirty="0" err="1">
              <a:latin typeface="Roboto Condensed"/>
            </a:rPr>
            <a:t>vượt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khỏi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cám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dỗ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đó</a:t>
          </a:r>
          <a:r>
            <a:rPr lang="en-US" dirty="0">
              <a:latin typeface="Roboto Condensed"/>
            </a:rPr>
            <a:t>.</a:t>
          </a:r>
        </a:p>
      </dgm:t>
    </dgm:pt>
    <dgm:pt modelId="{6506EE50-46EB-42C1-86A6-6C156CADED22}" type="parTrans" cxnId="{ABA57170-202E-4B81-8FC3-05581BD4AC49}">
      <dgm:prSet/>
      <dgm:spPr/>
      <dgm:t>
        <a:bodyPr/>
        <a:lstStyle/>
        <a:p>
          <a:endParaRPr lang="en-US"/>
        </a:p>
      </dgm:t>
    </dgm:pt>
    <dgm:pt modelId="{40CF6E52-65BD-439E-9287-8A7AADC1ABF0}" type="sibTrans" cxnId="{ABA57170-202E-4B81-8FC3-05581BD4AC49}">
      <dgm:prSet/>
      <dgm:spPr/>
      <dgm:t>
        <a:bodyPr/>
        <a:lstStyle/>
        <a:p>
          <a:endParaRPr lang="en-US"/>
        </a:p>
      </dgm:t>
    </dgm:pt>
    <dgm:pt modelId="{ABDF5101-4551-44F8-8A89-727C289BFE54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en-US" dirty="0" err="1">
              <a:latin typeface="Roboto Condensed"/>
            </a:rPr>
            <a:t>Tình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yêu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là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cội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nguồn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của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sự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sáng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tạo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trong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cuộc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sống</a:t>
          </a:r>
          <a:r>
            <a:rPr lang="en-US" dirty="0">
              <a:latin typeface="Roboto Condensed"/>
            </a:rPr>
            <a:t>.</a:t>
          </a:r>
        </a:p>
      </dgm:t>
    </dgm:pt>
    <dgm:pt modelId="{314CFB11-AE2F-4BDC-99D3-EA01E913823C}" type="parTrans" cxnId="{4885A5BF-7FFF-4031-B75C-8946FF003D89}">
      <dgm:prSet/>
      <dgm:spPr/>
      <dgm:t>
        <a:bodyPr/>
        <a:lstStyle/>
        <a:p>
          <a:endParaRPr lang="en-US"/>
        </a:p>
      </dgm:t>
    </dgm:pt>
    <dgm:pt modelId="{A3E9E9E1-B5FE-4EFB-83A9-BD68362AFDA5}" type="sibTrans" cxnId="{4885A5BF-7FFF-4031-B75C-8946FF003D89}">
      <dgm:prSet/>
      <dgm:spPr/>
      <dgm:t>
        <a:bodyPr/>
        <a:lstStyle/>
        <a:p>
          <a:endParaRPr lang="en-US"/>
        </a:p>
      </dgm:t>
    </dgm:pt>
    <dgm:pt modelId="{9548B7CE-3BDE-4C7D-B78B-0251FC0AC640}" type="pres">
      <dgm:prSet presAssocID="{E7A8204E-8AE6-4FA0-8FD1-EF579F1CE6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5618FA-ACF2-4402-8E86-342DB5BBCCE6}" type="pres">
      <dgm:prSet presAssocID="{FA31057C-D608-42C3-A775-2851EA5184B1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FBB072-B9F2-46FD-A1B7-C7922D19CBF3}" type="pres">
      <dgm:prSet presAssocID="{8FEC8C48-1756-4408-A0F1-DD129E002165}" presName="space" presStyleCnt="0"/>
      <dgm:spPr/>
    </dgm:pt>
    <dgm:pt modelId="{407EBBFA-E21C-46C0-A967-73328EC589D9}" type="pres">
      <dgm:prSet presAssocID="{66C7D264-3F97-4B50-8791-F7FA682FD1C1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069CD-C360-4DD2-BCDA-9146F445D13C}" type="pres">
      <dgm:prSet presAssocID="{40CF6E52-65BD-439E-9287-8A7AADC1ABF0}" presName="space" presStyleCnt="0"/>
      <dgm:spPr/>
    </dgm:pt>
    <dgm:pt modelId="{AFD300BF-4C5C-47ED-AC51-5AA12E7F008B}" type="pres">
      <dgm:prSet presAssocID="{ABDF5101-4551-44F8-8A89-727C289BFE54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DA46D1-61EB-4A9C-9F1C-E1B34A2DC8AF}" srcId="{E7A8204E-8AE6-4FA0-8FD1-EF579F1CE681}" destId="{FA31057C-D608-42C3-A775-2851EA5184B1}" srcOrd="0" destOrd="0" parTransId="{D573C5A0-087C-40F2-B649-08492C270CB5}" sibTransId="{8FEC8C48-1756-4408-A0F1-DD129E002165}"/>
    <dgm:cxn modelId="{A4E84E3E-F864-46F2-AD4D-2DBF29FEF801}" type="presOf" srcId="{E7A8204E-8AE6-4FA0-8FD1-EF579F1CE681}" destId="{9548B7CE-3BDE-4C7D-B78B-0251FC0AC640}" srcOrd="0" destOrd="0" presId="urn:microsoft.com/office/officeart/2005/8/layout/venn3"/>
    <dgm:cxn modelId="{ABA57170-202E-4B81-8FC3-05581BD4AC49}" srcId="{E7A8204E-8AE6-4FA0-8FD1-EF579F1CE681}" destId="{66C7D264-3F97-4B50-8791-F7FA682FD1C1}" srcOrd="1" destOrd="0" parTransId="{6506EE50-46EB-42C1-86A6-6C156CADED22}" sibTransId="{40CF6E52-65BD-439E-9287-8A7AADC1ABF0}"/>
    <dgm:cxn modelId="{7AEAFA4E-E065-40D1-9925-D9EE1A28478D}" type="presOf" srcId="{ABDF5101-4551-44F8-8A89-727C289BFE54}" destId="{AFD300BF-4C5C-47ED-AC51-5AA12E7F008B}" srcOrd="0" destOrd="0" presId="urn:microsoft.com/office/officeart/2005/8/layout/venn3"/>
    <dgm:cxn modelId="{E72A590B-BA9B-4251-AB2B-EA97DE6C3B04}" type="presOf" srcId="{FA31057C-D608-42C3-A775-2851EA5184B1}" destId="{205618FA-ACF2-4402-8E86-342DB5BBCCE6}" srcOrd="0" destOrd="0" presId="urn:microsoft.com/office/officeart/2005/8/layout/venn3"/>
    <dgm:cxn modelId="{D93B1D2C-C7B0-4623-A993-8E107E7A5C6D}" type="presOf" srcId="{66C7D264-3F97-4B50-8791-F7FA682FD1C1}" destId="{407EBBFA-E21C-46C0-A967-73328EC589D9}" srcOrd="0" destOrd="0" presId="urn:microsoft.com/office/officeart/2005/8/layout/venn3"/>
    <dgm:cxn modelId="{4885A5BF-7FFF-4031-B75C-8946FF003D89}" srcId="{E7A8204E-8AE6-4FA0-8FD1-EF579F1CE681}" destId="{ABDF5101-4551-44F8-8A89-727C289BFE54}" srcOrd="2" destOrd="0" parTransId="{314CFB11-AE2F-4BDC-99D3-EA01E913823C}" sibTransId="{A3E9E9E1-B5FE-4EFB-83A9-BD68362AFDA5}"/>
    <dgm:cxn modelId="{88BE2EDD-6D88-4D9E-992F-EFD1076099A5}" type="presParOf" srcId="{9548B7CE-3BDE-4C7D-B78B-0251FC0AC640}" destId="{205618FA-ACF2-4402-8E86-342DB5BBCCE6}" srcOrd="0" destOrd="0" presId="urn:microsoft.com/office/officeart/2005/8/layout/venn3"/>
    <dgm:cxn modelId="{B1A9B7AB-9281-4DD4-822A-1B849CEE1FFC}" type="presParOf" srcId="{9548B7CE-3BDE-4C7D-B78B-0251FC0AC640}" destId="{EAFBB072-B9F2-46FD-A1B7-C7922D19CBF3}" srcOrd="1" destOrd="0" presId="urn:microsoft.com/office/officeart/2005/8/layout/venn3"/>
    <dgm:cxn modelId="{8AA8FB68-856F-453B-8954-2EFBF43350DF}" type="presParOf" srcId="{9548B7CE-3BDE-4C7D-B78B-0251FC0AC640}" destId="{407EBBFA-E21C-46C0-A967-73328EC589D9}" srcOrd="2" destOrd="0" presId="urn:microsoft.com/office/officeart/2005/8/layout/venn3"/>
    <dgm:cxn modelId="{DD11E43F-6611-477A-A5C0-82DD7685411B}" type="presParOf" srcId="{9548B7CE-3BDE-4C7D-B78B-0251FC0AC640}" destId="{493069CD-C360-4DD2-BCDA-9146F445D13C}" srcOrd="3" destOrd="0" presId="urn:microsoft.com/office/officeart/2005/8/layout/venn3"/>
    <dgm:cxn modelId="{70ED288C-F0F7-41E0-9ECC-6F126D969A21}" type="presParOf" srcId="{9548B7CE-3BDE-4C7D-B78B-0251FC0AC640}" destId="{AFD300BF-4C5C-47ED-AC51-5AA12E7F008B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E3297-3297-4960-93F4-9683A3818069}">
      <dsp:nvSpPr>
        <dsp:cNvPr id="0" name=""/>
        <dsp:cNvSpPr/>
      </dsp:nvSpPr>
      <dsp:spPr>
        <a:xfrm>
          <a:off x="0" y="581396"/>
          <a:ext cx="9910782" cy="157768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/>
            <a:buChar char="•"/>
          </a:pPr>
          <a:r>
            <a:rPr lang="en-US" sz="4400" kern="1200" dirty="0">
              <a:latin typeface="Roboto Condensed Italics"/>
            </a:rPr>
            <a:t>Rabindranath Tagore (1861 – 1941)</a:t>
          </a:r>
          <a:endParaRPr lang="en-US" sz="4400" kern="1200" dirty="0"/>
        </a:p>
      </dsp:txBody>
      <dsp:txXfrm>
        <a:off x="77016" y="658412"/>
        <a:ext cx="9756750" cy="1423652"/>
      </dsp:txXfrm>
    </dsp:sp>
    <dsp:sp modelId="{11AB6EBF-8F21-4F1F-9ADD-C2CF214C4E24}">
      <dsp:nvSpPr>
        <dsp:cNvPr id="0" name=""/>
        <dsp:cNvSpPr/>
      </dsp:nvSpPr>
      <dsp:spPr>
        <a:xfrm>
          <a:off x="0" y="2343400"/>
          <a:ext cx="9910782" cy="28571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just" defTabSz="1955800">
            <a:lnSpc>
              <a:spcPct val="11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Roboto Condensed Italics"/>
            </a:rPr>
            <a:t>Là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danh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nhân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văn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hóa</a:t>
          </a:r>
          <a:r>
            <a:rPr lang="en-US" sz="4400" kern="1200" dirty="0">
              <a:latin typeface="Roboto Condensed Italics"/>
            </a:rPr>
            <a:t>, </a:t>
          </a:r>
          <a:r>
            <a:rPr lang="en-US" sz="4400" kern="1200" dirty="0" err="1">
              <a:latin typeface="Roboto Condensed Italics"/>
            </a:rPr>
            <a:t>nhà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thơ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hiện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đại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lớn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nhất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của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Ấn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Độ</a:t>
          </a:r>
          <a:r>
            <a:rPr lang="en-US" sz="4400" kern="1200" dirty="0">
              <a:latin typeface="Roboto Condensed Italics"/>
            </a:rPr>
            <a:t>. </a:t>
          </a:r>
          <a:r>
            <a:rPr lang="en-US" sz="4400" kern="1200" dirty="0" err="1">
              <a:latin typeface="Roboto Condensed Italics"/>
            </a:rPr>
            <a:t>Thơ</a:t>
          </a:r>
          <a:r>
            <a:rPr lang="en-US" sz="4400" kern="1200" dirty="0">
              <a:latin typeface="Roboto Condensed Italics"/>
            </a:rPr>
            <a:t> Tagore </a:t>
          </a:r>
          <a:r>
            <a:rPr lang="en-US" sz="4400" kern="1200" dirty="0" err="1">
              <a:latin typeface="Roboto Condensed Italics"/>
            </a:rPr>
            <a:t>chan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chứa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tình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yêu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đất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nước</a:t>
          </a:r>
          <a:r>
            <a:rPr lang="en-US" sz="4400" kern="1200" dirty="0">
              <a:latin typeface="Roboto Condensed Italics"/>
            </a:rPr>
            <a:t>, con </a:t>
          </a:r>
          <a:r>
            <a:rPr lang="en-US" sz="4400" kern="1200" dirty="0" err="1">
              <a:latin typeface="Roboto Condensed Italics"/>
            </a:rPr>
            <a:t>người</a:t>
          </a:r>
          <a:r>
            <a:rPr lang="en-US" sz="4400" kern="1200" dirty="0">
              <a:latin typeface="Roboto Condensed Italics"/>
            </a:rPr>
            <a:t>, </a:t>
          </a:r>
          <a:r>
            <a:rPr lang="en-US" sz="4400" kern="1200" dirty="0" err="1">
              <a:latin typeface="Roboto Condensed Italics"/>
            </a:rPr>
            <a:t>cuộc</a:t>
          </a:r>
          <a:r>
            <a:rPr lang="en-US" sz="4400" kern="1200" dirty="0">
              <a:latin typeface="Roboto Condensed Italics"/>
            </a:rPr>
            <a:t> </a:t>
          </a:r>
          <a:r>
            <a:rPr lang="en-US" sz="4400" kern="1200" dirty="0" err="1">
              <a:latin typeface="Roboto Condensed Italics"/>
            </a:rPr>
            <a:t>sống</a:t>
          </a:r>
          <a:r>
            <a:rPr lang="en-US" sz="4400" kern="1200" dirty="0">
              <a:latin typeface="Roboto Condensed Italics"/>
            </a:rPr>
            <a:t>, .</a:t>
          </a:r>
        </a:p>
      </dsp:txBody>
      <dsp:txXfrm>
        <a:off x="139474" y="2482874"/>
        <a:ext cx="9631834" cy="2578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E3297-3297-4960-93F4-9683A3818069}">
      <dsp:nvSpPr>
        <dsp:cNvPr id="0" name=""/>
        <dsp:cNvSpPr/>
      </dsp:nvSpPr>
      <dsp:spPr>
        <a:xfrm>
          <a:off x="0" y="1217540"/>
          <a:ext cx="15940844" cy="143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just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Thể</a:t>
          </a:r>
          <a:r>
            <a:rPr lang="en-US" sz="5400" b="1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5400" b="1" kern="1200" err="1">
              <a:latin typeface="Roboto Condensed" panose="02000000000000000000" pitchFamily="2" charset="0"/>
              <a:ea typeface="Roboto Condensed" panose="02000000000000000000" pitchFamily="2" charset="0"/>
            </a:rPr>
            <a:t>loại</a:t>
          </a:r>
          <a:r>
            <a:rPr lang="en-US" sz="5400" b="1" kern="1200" smtClean="0">
              <a:latin typeface="Roboto Condensed" panose="02000000000000000000" pitchFamily="2" charset="0"/>
              <a:ea typeface="Roboto Condensed" panose="02000000000000000000" pitchFamily="2" charset="0"/>
            </a:rPr>
            <a:t>:</a:t>
          </a:r>
          <a:endParaRPr lang="en-US" sz="5400" kern="1200" dirty="0">
            <a:latin typeface="Roboto Condensed" panose="02000000000000000000" pitchFamily="2" charset="0"/>
            <a:ea typeface="Roboto Condensed" panose="02000000000000000000" pitchFamily="2" charset="0"/>
          </a:endParaRPr>
        </a:p>
      </dsp:txBody>
      <dsp:txXfrm>
        <a:off x="69965" y="1287505"/>
        <a:ext cx="15800914" cy="1293320"/>
      </dsp:txXfrm>
    </dsp:sp>
    <dsp:sp modelId="{5A2D4235-5FF4-4BBC-B8C5-DCC7E9B55458}">
      <dsp:nvSpPr>
        <dsp:cNvPr id="0" name=""/>
        <dsp:cNvSpPr/>
      </dsp:nvSpPr>
      <dsp:spPr>
        <a:xfrm>
          <a:off x="0" y="3038235"/>
          <a:ext cx="15940844" cy="8673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Nhân</a:t>
          </a:r>
          <a:r>
            <a:rPr lang="en-US" sz="5400" b="1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5400" b="1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vật</a:t>
          </a:r>
          <a:r>
            <a:rPr lang="en-US" sz="5400" b="1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5400" b="1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trữ</a:t>
          </a:r>
          <a:r>
            <a:rPr lang="en-US" sz="5400" b="1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5400" b="1" kern="1200" err="1">
              <a:latin typeface="Roboto Condensed" panose="02000000000000000000" pitchFamily="2" charset="0"/>
              <a:ea typeface="Roboto Condensed" panose="02000000000000000000" pitchFamily="2" charset="0"/>
            </a:rPr>
            <a:t>tình</a:t>
          </a:r>
          <a:r>
            <a:rPr lang="en-US" sz="5400" b="1" kern="1200" smtClean="0">
              <a:latin typeface="Roboto Condensed" panose="02000000000000000000" pitchFamily="2" charset="0"/>
              <a:ea typeface="Roboto Condensed" panose="02000000000000000000" pitchFamily="2" charset="0"/>
            </a:rPr>
            <a:t>:</a:t>
          </a:r>
          <a:endParaRPr lang="en-US" sz="5400" kern="1200" dirty="0">
            <a:latin typeface="Roboto Condensed" panose="02000000000000000000" pitchFamily="2" charset="0"/>
            <a:ea typeface="Roboto Condensed" panose="02000000000000000000" pitchFamily="2" charset="0"/>
          </a:endParaRPr>
        </a:p>
      </dsp:txBody>
      <dsp:txXfrm>
        <a:off x="42341" y="3080576"/>
        <a:ext cx="15856162" cy="782677"/>
      </dsp:txXfrm>
    </dsp:sp>
    <dsp:sp modelId="{CA5C77F5-C85C-4538-B6E8-3FA35D5A35C1}">
      <dsp:nvSpPr>
        <dsp:cNvPr id="0" name=""/>
        <dsp:cNvSpPr/>
      </dsp:nvSpPr>
      <dsp:spPr>
        <a:xfrm>
          <a:off x="0" y="4089915"/>
          <a:ext cx="15940844" cy="8673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Đối</a:t>
          </a:r>
          <a:r>
            <a:rPr lang="en-US" sz="6000" b="1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6000" b="1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tượng</a:t>
          </a:r>
          <a:r>
            <a:rPr lang="en-US" sz="6000" b="1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6000" b="1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trữ</a:t>
          </a:r>
          <a:r>
            <a:rPr lang="en-US" sz="6000" b="1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6000" b="1" kern="1200" err="1">
              <a:latin typeface="Roboto Condensed" panose="02000000000000000000" pitchFamily="2" charset="0"/>
              <a:ea typeface="Roboto Condensed" panose="02000000000000000000" pitchFamily="2" charset="0"/>
            </a:rPr>
            <a:t>tình</a:t>
          </a:r>
          <a:r>
            <a:rPr lang="en-US" sz="6000" b="1" kern="1200" smtClean="0">
              <a:latin typeface="Roboto Condensed" panose="02000000000000000000" pitchFamily="2" charset="0"/>
              <a:ea typeface="Roboto Condensed" panose="02000000000000000000" pitchFamily="2" charset="0"/>
            </a:rPr>
            <a:t>:</a:t>
          </a:r>
          <a:endParaRPr lang="en-US" sz="6000" kern="1200" dirty="0">
            <a:latin typeface="Roboto Condensed" panose="02000000000000000000" pitchFamily="2" charset="0"/>
            <a:ea typeface="Roboto Condensed" panose="02000000000000000000" pitchFamily="2" charset="0"/>
          </a:endParaRPr>
        </a:p>
      </dsp:txBody>
      <dsp:txXfrm>
        <a:off x="42341" y="4132256"/>
        <a:ext cx="15856162" cy="7826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C3987-DD08-47CC-8D65-DA500B486AA6}">
      <dsp:nvSpPr>
        <dsp:cNvPr id="0" name=""/>
        <dsp:cNvSpPr/>
      </dsp:nvSpPr>
      <dsp:spPr>
        <a:xfrm>
          <a:off x="0" y="7156"/>
          <a:ext cx="7050527" cy="17901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just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err="1">
              <a:latin typeface="Roboto Condensed"/>
            </a:rPr>
            <a:t>Đến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nơi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tận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cùng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trái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đất</a:t>
          </a:r>
          <a:r>
            <a:rPr lang="en-US" sz="4500" kern="1200" dirty="0">
              <a:latin typeface="Roboto Condensed"/>
            </a:rPr>
            <a:t>, </a:t>
          </a:r>
          <a:r>
            <a:rPr lang="en-US" sz="4500" kern="1200" dirty="0" err="1">
              <a:latin typeface="Roboto Condensed"/>
            </a:rPr>
            <a:t>đưa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tay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lên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trời</a:t>
          </a:r>
          <a:r>
            <a:rPr lang="en-US" sz="4500" kern="1200" dirty="0">
              <a:latin typeface="Roboto Condensed"/>
            </a:rPr>
            <a:t>;</a:t>
          </a:r>
          <a:endParaRPr lang="en-US" sz="4500" kern="1200" dirty="0"/>
        </a:p>
      </dsp:txBody>
      <dsp:txXfrm>
        <a:off x="87385" y="94541"/>
        <a:ext cx="6875757" cy="1615330"/>
      </dsp:txXfrm>
    </dsp:sp>
    <dsp:sp modelId="{348A81AF-B895-424E-B70E-8E62B0E49C52}">
      <dsp:nvSpPr>
        <dsp:cNvPr id="0" name=""/>
        <dsp:cNvSpPr/>
      </dsp:nvSpPr>
      <dsp:spPr>
        <a:xfrm>
          <a:off x="0" y="1926857"/>
          <a:ext cx="7050527" cy="17901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err="1">
              <a:latin typeface="Roboto Condensed"/>
            </a:rPr>
            <a:t>Đến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bờ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biển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cả</a:t>
          </a:r>
          <a:r>
            <a:rPr lang="en-US" sz="4500" kern="1200" dirty="0">
              <a:latin typeface="Roboto Condensed"/>
            </a:rPr>
            <a:t>, </a:t>
          </a:r>
          <a:r>
            <a:rPr lang="en-US" sz="4500" kern="1200" dirty="0" err="1">
              <a:latin typeface="Roboto Condensed"/>
            </a:rPr>
            <a:t>nhắm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nghiền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mắt</a:t>
          </a:r>
          <a:r>
            <a:rPr lang="en-US" sz="4500" kern="1200" dirty="0">
              <a:latin typeface="Roboto Condensed"/>
            </a:rPr>
            <a:t> </a:t>
          </a:r>
          <a:r>
            <a:rPr lang="en-US" sz="4500" kern="1200" dirty="0" err="1">
              <a:latin typeface="Roboto Condensed"/>
            </a:rPr>
            <a:t>lại</a:t>
          </a:r>
          <a:r>
            <a:rPr lang="en-US" sz="4500" kern="1200" dirty="0">
              <a:latin typeface="Roboto Condensed"/>
            </a:rPr>
            <a:t>.</a:t>
          </a:r>
        </a:p>
      </dsp:txBody>
      <dsp:txXfrm>
        <a:off x="87385" y="2014242"/>
        <a:ext cx="6875757" cy="16153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69719-E77B-4E9C-823B-B86C85D298BC}">
      <dsp:nvSpPr>
        <dsp:cNvPr id="0" name=""/>
        <dsp:cNvSpPr/>
      </dsp:nvSpPr>
      <dsp:spPr>
        <a:xfrm>
          <a:off x="178489" y="448"/>
          <a:ext cx="5474344" cy="54743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1271" tIns="55880" rIns="301271" bIns="55880" numCol="1" spcCol="1270" anchor="ctr" anchorCtr="0">
          <a:noAutofit/>
        </a:bodyPr>
        <a:lstStyle/>
        <a:p>
          <a:pPr lvl="0" algn="ctr" defTabSz="19558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US" sz="4400" kern="1200" dirty="0">
              <a:solidFill>
                <a:srgbClr val="FFFFFF"/>
              </a:solidFill>
              <a:latin typeface="Roboto Condensed"/>
            </a:rPr>
            <a:t>Con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là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mây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,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mẹ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là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trăng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, con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lấy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hai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tay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trùm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lên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</a:p>
        <a:p>
          <a:pPr lvl="0" algn="ctr" defTabSz="19558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người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mẹ</a:t>
          </a:r>
          <a:endParaRPr lang="en-US" sz="4400" kern="1200" dirty="0"/>
        </a:p>
      </dsp:txBody>
      <dsp:txXfrm>
        <a:off x="980188" y="802147"/>
        <a:ext cx="3870946" cy="3870946"/>
      </dsp:txXfrm>
    </dsp:sp>
    <dsp:sp modelId="{1A54C370-2775-4035-9552-214651118FAA}">
      <dsp:nvSpPr>
        <dsp:cNvPr id="0" name=""/>
        <dsp:cNvSpPr/>
      </dsp:nvSpPr>
      <dsp:spPr>
        <a:xfrm>
          <a:off x="4557965" y="448"/>
          <a:ext cx="5474344" cy="54743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1271" tIns="55880" rIns="301271" bIns="55880" numCol="1" spcCol="1270" anchor="ctr" anchorCtr="0">
          <a:noAutofit/>
        </a:bodyPr>
        <a:lstStyle/>
        <a:p>
          <a:pPr lvl="0" algn="ctr" defTabSz="19558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US" sz="4400" kern="1200" dirty="0">
              <a:solidFill>
                <a:srgbClr val="FFFFFF"/>
              </a:solidFill>
              <a:latin typeface="Roboto Condensed"/>
            </a:rPr>
            <a:t>Con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là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sóng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,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mẹ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là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bờ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biển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, con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sẽ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lăn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,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lăn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,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lăn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và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vỗ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vào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gối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 </a:t>
          </a:r>
          <a:r>
            <a:rPr lang="en-US" sz="4400" kern="1200" dirty="0" err="1">
              <a:solidFill>
                <a:srgbClr val="FFFFFF"/>
              </a:solidFill>
              <a:latin typeface="Roboto Condensed"/>
            </a:rPr>
            <a:t>mẹ</a:t>
          </a:r>
          <a:r>
            <a:rPr lang="en-US" sz="4400" kern="1200" dirty="0">
              <a:solidFill>
                <a:srgbClr val="FFFFFF"/>
              </a:solidFill>
              <a:latin typeface="Roboto Condensed"/>
            </a:rPr>
            <a:t>.</a:t>
          </a:r>
          <a:endParaRPr lang="en-US" sz="4400" kern="1200" dirty="0"/>
        </a:p>
      </dsp:txBody>
      <dsp:txXfrm>
        <a:off x="5359664" y="802147"/>
        <a:ext cx="3870946" cy="38709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D70DF-4799-49F1-ABB0-088EA9E4BD41}">
      <dsp:nvSpPr>
        <dsp:cNvPr id="0" name=""/>
        <dsp:cNvSpPr/>
      </dsp:nvSpPr>
      <dsp:spPr>
        <a:xfrm>
          <a:off x="0" y="1126023"/>
          <a:ext cx="13469807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pc="0" dirty="0" err="1">
              <a:latin typeface="Roboto Condensed"/>
            </a:rPr>
            <a:t>Thơ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văn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xuôi</a:t>
          </a:r>
          <a:r>
            <a:rPr lang="en-US" sz="4400" kern="1200" spc="0" dirty="0">
              <a:latin typeface="Roboto Condensed"/>
            </a:rPr>
            <a:t>, </a:t>
          </a:r>
          <a:r>
            <a:rPr lang="en-US" sz="4400" kern="1200" spc="0" dirty="0" err="1">
              <a:latin typeface="Roboto Condensed"/>
            </a:rPr>
            <a:t>có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lời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kể</a:t>
          </a:r>
          <a:r>
            <a:rPr lang="en-US" sz="4400" kern="1200" spc="0" dirty="0">
              <a:latin typeface="Roboto Condensed"/>
            </a:rPr>
            <a:t> xen </a:t>
          </a:r>
          <a:r>
            <a:rPr lang="en-US" sz="4400" kern="1200" spc="0" dirty="0" err="1">
              <a:latin typeface="Roboto Condensed"/>
            </a:rPr>
            <a:t>đối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thoại</a:t>
          </a:r>
          <a:r>
            <a:rPr lang="en-US" sz="4400" kern="1200" spc="0" dirty="0">
              <a:latin typeface="Roboto Condensed"/>
            </a:rPr>
            <a:t>;</a:t>
          </a:r>
          <a:endParaRPr lang="en-US" sz="4400" kern="1200" spc="0" dirty="0"/>
        </a:p>
      </dsp:txBody>
      <dsp:txXfrm>
        <a:off x="59399" y="1185422"/>
        <a:ext cx="13351009" cy="1098002"/>
      </dsp:txXfrm>
    </dsp:sp>
    <dsp:sp modelId="{3E6332F7-68CB-494A-85DD-7BCBD31E8872}">
      <dsp:nvSpPr>
        <dsp:cNvPr id="0" name=""/>
        <dsp:cNvSpPr/>
      </dsp:nvSpPr>
      <dsp:spPr>
        <a:xfrm>
          <a:off x="0" y="2530023"/>
          <a:ext cx="13469807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pc="0" dirty="0" err="1">
              <a:latin typeface="Roboto Condensed"/>
            </a:rPr>
            <a:t>Sử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dụng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phép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lặp</a:t>
          </a:r>
          <a:r>
            <a:rPr lang="en-US" sz="4400" kern="1200" spc="0" dirty="0">
              <a:latin typeface="Roboto Condensed"/>
            </a:rPr>
            <a:t>, </a:t>
          </a:r>
          <a:r>
            <a:rPr lang="en-US" sz="4400" kern="1200" spc="0" dirty="0" err="1">
              <a:latin typeface="Roboto Condensed"/>
            </a:rPr>
            <a:t>nhưng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có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sự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biến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hóa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và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phát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triển</a:t>
          </a:r>
          <a:r>
            <a:rPr lang="en-US" sz="4400" kern="1200" spc="0" dirty="0">
              <a:latin typeface="Roboto Condensed"/>
            </a:rPr>
            <a:t>;</a:t>
          </a:r>
        </a:p>
      </dsp:txBody>
      <dsp:txXfrm>
        <a:off x="59399" y="2589422"/>
        <a:ext cx="13351009" cy="1098002"/>
      </dsp:txXfrm>
    </dsp:sp>
    <dsp:sp modelId="{3DF95DB0-247F-4053-B7B1-888ADC117687}">
      <dsp:nvSpPr>
        <dsp:cNvPr id="0" name=""/>
        <dsp:cNvSpPr/>
      </dsp:nvSpPr>
      <dsp:spPr>
        <a:xfrm>
          <a:off x="0" y="3934024"/>
          <a:ext cx="13469807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pc="0" dirty="0" err="1">
              <a:latin typeface="Roboto Condensed"/>
            </a:rPr>
            <a:t>Xây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dựng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hình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ảnh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thiên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nhiên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giàu</a:t>
          </a:r>
          <a:r>
            <a:rPr lang="en-US" sz="4400" kern="1200" spc="0" dirty="0">
              <a:latin typeface="Roboto Condensed"/>
            </a:rPr>
            <a:t> ý </a:t>
          </a:r>
          <a:r>
            <a:rPr lang="en-US" sz="4400" kern="1200" spc="0" dirty="0" err="1">
              <a:latin typeface="Roboto Condensed"/>
            </a:rPr>
            <a:t>nghĩa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tượng</a:t>
          </a:r>
          <a:r>
            <a:rPr lang="en-US" sz="4400" kern="1200" spc="0" dirty="0">
              <a:latin typeface="Roboto Condensed"/>
            </a:rPr>
            <a:t> </a:t>
          </a:r>
          <a:r>
            <a:rPr lang="en-US" sz="4400" kern="1200" spc="0" dirty="0" err="1">
              <a:latin typeface="Roboto Condensed"/>
            </a:rPr>
            <a:t>trưng</a:t>
          </a:r>
          <a:r>
            <a:rPr lang="en-US" sz="4400" kern="1200" spc="0" dirty="0">
              <a:latin typeface="Roboto Condensed"/>
            </a:rPr>
            <a:t>.</a:t>
          </a:r>
        </a:p>
      </dsp:txBody>
      <dsp:txXfrm>
        <a:off x="59399" y="3993423"/>
        <a:ext cx="13351009" cy="1098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618FA-ACF2-4402-8E86-342DB5BBCCE6}">
      <dsp:nvSpPr>
        <dsp:cNvPr id="0" name=""/>
        <dsp:cNvSpPr/>
      </dsp:nvSpPr>
      <dsp:spPr>
        <a:xfrm>
          <a:off x="6369" y="1103250"/>
          <a:ext cx="5569677" cy="556967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6518" tIns="50800" rIns="30651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Roboto Condensed"/>
            </a:rPr>
            <a:t>Hạnh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phúc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không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cần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tìm</a:t>
          </a:r>
          <a:r>
            <a:rPr lang="en-US" sz="4000" kern="1200" dirty="0">
              <a:latin typeface="Roboto Condensed"/>
            </a:rPr>
            <a:t> ở </a:t>
          </a:r>
          <a:r>
            <a:rPr lang="en-US" sz="4000" kern="1200" dirty="0" err="1">
              <a:latin typeface="Roboto Condensed"/>
            </a:rPr>
            <a:t>đâu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xa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xôi</a:t>
          </a:r>
          <a:r>
            <a:rPr lang="en-US" sz="4000" kern="1200" dirty="0">
              <a:latin typeface="Roboto Condensed"/>
            </a:rPr>
            <a:t>, </a:t>
          </a:r>
          <a:r>
            <a:rPr lang="en-US" sz="4000" kern="1200" dirty="0" err="1">
              <a:latin typeface="Roboto Condensed"/>
            </a:rPr>
            <a:t>nó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nằm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trong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chính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vòng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tay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thân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thương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của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mẹ</a:t>
          </a:r>
          <a:r>
            <a:rPr lang="en-US" sz="4000" kern="1200" dirty="0">
              <a:latin typeface="Roboto Condensed"/>
            </a:rPr>
            <a:t>.</a:t>
          </a:r>
          <a:endParaRPr lang="en-US" sz="4000" kern="1200" dirty="0"/>
        </a:p>
      </dsp:txBody>
      <dsp:txXfrm>
        <a:off x="822029" y="1918910"/>
        <a:ext cx="3938357" cy="3938357"/>
      </dsp:txXfrm>
    </dsp:sp>
    <dsp:sp modelId="{407EBBFA-E21C-46C0-A967-73328EC589D9}">
      <dsp:nvSpPr>
        <dsp:cNvPr id="0" name=""/>
        <dsp:cNvSpPr/>
      </dsp:nvSpPr>
      <dsp:spPr>
        <a:xfrm>
          <a:off x="4462110" y="1103250"/>
          <a:ext cx="5569677" cy="556967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6518" tIns="50800" rIns="30651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Roboto Condensed"/>
            </a:rPr>
            <a:t>Cuộc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đời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có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nhiều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cám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dỗ</a:t>
          </a:r>
          <a:r>
            <a:rPr lang="en-US" sz="4000" kern="1200" dirty="0">
              <a:latin typeface="Roboto Condensed"/>
            </a:rPr>
            <a:t>, </a:t>
          </a:r>
          <a:r>
            <a:rPr lang="en-US" sz="4000" kern="1200" dirty="0" err="1">
              <a:latin typeface="Roboto Condensed"/>
            </a:rPr>
            <a:t>tình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mẫu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tử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là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bến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bờ</a:t>
          </a:r>
          <a:r>
            <a:rPr lang="en-US" sz="4000" kern="1200" dirty="0">
              <a:latin typeface="Roboto Condensed"/>
            </a:rPr>
            <a:t> neo </a:t>
          </a:r>
          <a:r>
            <a:rPr lang="en-US" sz="4000" kern="1200" dirty="0" err="1">
              <a:latin typeface="Roboto Condensed"/>
            </a:rPr>
            <a:t>đậu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giúp</a:t>
          </a:r>
          <a:r>
            <a:rPr lang="en-US" sz="4000" kern="1200" dirty="0">
              <a:latin typeface="Roboto Condensed"/>
            </a:rPr>
            <a:t> ta </a:t>
          </a:r>
          <a:r>
            <a:rPr lang="en-US" sz="4000" kern="1200" dirty="0" err="1">
              <a:latin typeface="Roboto Condensed"/>
            </a:rPr>
            <a:t>vượt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khỏi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cám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dỗ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đó</a:t>
          </a:r>
          <a:r>
            <a:rPr lang="en-US" sz="4000" kern="1200" dirty="0">
              <a:latin typeface="Roboto Condensed"/>
            </a:rPr>
            <a:t>.</a:t>
          </a:r>
        </a:p>
      </dsp:txBody>
      <dsp:txXfrm>
        <a:off x="5277770" y="1918910"/>
        <a:ext cx="3938357" cy="3938357"/>
      </dsp:txXfrm>
    </dsp:sp>
    <dsp:sp modelId="{AFD300BF-4C5C-47ED-AC51-5AA12E7F008B}">
      <dsp:nvSpPr>
        <dsp:cNvPr id="0" name=""/>
        <dsp:cNvSpPr/>
      </dsp:nvSpPr>
      <dsp:spPr>
        <a:xfrm>
          <a:off x="8917852" y="1103250"/>
          <a:ext cx="5569677" cy="556967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6518" tIns="50800" rIns="30651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Roboto Condensed"/>
            </a:rPr>
            <a:t>Tình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yêu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là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cội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nguồn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của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sự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sáng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tạo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trong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cuộc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sống</a:t>
          </a:r>
          <a:r>
            <a:rPr lang="en-US" sz="4000" kern="1200" dirty="0">
              <a:latin typeface="Roboto Condensed"/>
            </a:rPr>
            <a:t>.</a:t>
          </a:r>
        </a:p>
      </dsp:txBody>
      <dsp:txXfrm>
        <a:off x="9733512" y="1918910"/>
        <a:ext cx="3938357" cy="3938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4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4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4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4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4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sv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4.xml"/><Relationship Id="rId12" Type="http://schemas.openxmlformats.org/officeDocument/2006/relationships/image" Target="../media/image3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4.svg"/><Relationship Id="rId4" Type="http://schemas.openxmlformats.org/officeDocument/2006/relationships/diagramData" Target="../diagrams/data4.xml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4.svg"/><Relationship Id="rId7" Type="http://schemas.openxmlformats.org/officeDocument/2006/relationships/diagramColors" Target="../diagrams/colors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19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microsoft.com/office/2007/relationships/diagramDrawing" Target="../diagrams/drawing6.xml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22.png"/><Relationship Id="rId10" Type="http://schemas.openxmlformats.org/officeDocument/2006/relationships/diagramLayout" Target="../diagrams/layout6.xml"/><Relationship Id="rId4" Type="http://schemas.openxmlformats.org/officeDocument/2006/relationships/image" Target="../media/image36.svg"/><Relationship Id="rId9" Type="http://schemas.openxmlformats.org/officeDocument/2006/relationships/diagramData" Target="../diagrams/data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24.png"/><Relationship Id="rId4" Type="http://schemas.openxmlformats.org/officeDocument/2006/relationships/image" Target="../media/image40.sv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24.png"/><Relationship Id="rId4" Type="http://schemas.openxmlformats.org/officeDocument/2006/relationships/image" Target="../media/image40.sv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2.png"/><Relationship Id="rId4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2.png"/><Relationship Id="rId4" Type="http://schemas.openxmlformats.org/officeDocument/2006/relationships/image" Target="../media/image3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2.png"/><Relationship Id="rId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12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5.svg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.svg"/><Relationship Id="rId7" Type="http://schemas.openxmlformats.org/officeDocument/2006/relationships/diagramLayout" Target="../diagrams/layou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14.svg"/><Relationship Id="rId10" Type="http://schemas.microsoft.com/office/2007/relationships/diagramDrawing" Target="../diagrams/drawing2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6.svg"/><Relationship Id="rId7" Type="http://schemas.openxmlformats.org/officeDocument/2006/relationships/audio" Target="../media/audio1.wav"/><Relationship Id="rId12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slide" Target="slide12.xml"/><Relationship Id="rId5" Type="http://schemas.openxmlformats.org/officeDocument/2006/relationships/image" Target="../media/image14.svg"/><Relationship Id="rId10" Type="http://schemas.openxmlformats.org/officeDocument/2006/relationships/slide" Target="slide11.xml"/><Relationship Id="rId4" Type="http://schemas.openxmlformats.org/officeDocument/2006/relationships/image" Target="../media/image15.png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4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547" b="7547"/>
          <a:stretch>
            <a:fillRect/>
          </a:stretch>
        </p:blipFill>
        <p:spPr>
          <a:xfrm>
            <a:off x="0" y="-26296"/>
            <a:ext cx="18288000" cy="10287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7845217"/>
            <a:ext cx="4779291" cy="244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9311" y="470544"/>
            <a:ext cx="2244436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983316" y="1856481"/>
            <a:ext cx="2874742" cy="287474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806915" y="2720072"/>
            <a:ext cx="5194086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200" spc="210" dirty="0">
                <a:solidFill>
                  <a:srgbClr val="FFFFFF"/>
                </a:solidFill>
                <a:latin typeface="Roboto Condensed"/>
              </a:rPr>
              <a:t>- </a:t>
            </a:r>
            <a:r>
              <a:rPr lang="en-US" sz="4200" b="1" spc="210" dirty="0" err="1">
                <a:solidFill>
                  <a:srgbClr val="FFFFFF"/>
                </a:solidFill>
                <a:latin typeface="Roboto Condensed"/>
              </a:rPr>
              <a:t>Nhiệm</a:t>
            </a:r>
            <a:r>
              <a:rPr lang="en-US" sz="4200" b="1" spc="21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b="1" spc="210" dirty="0" err="1">
                <a:solidFill>
                  <a:srgbClr val="FFFFFF"/>
                </a:solidFill>
                <a:latin typeface="Roboto Condensed"/>
              </a:rPr>
              <a:t>vụ</a:t>
            </a:r>
            <a:r>
              <a:rPr lang="en-US" sz="4200" b="1" spc="21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spc="210" dirty="0">
                <a:solidFill>
                  <a:srgbClr val="FFFFFF"/>
                </a:solidFill>
                <a:latin typeface="Roboto Condensed"/>
              </a:rPr>
              <a:t>(4 </a:t>
            </a:r>
            <a:r>
              <a:rPr lang="en-US" sz="4200" spc="210" dirty="0" err="1">
                <a:solidFill>
                  <a:srgbClr val="FFFFFF"/>
                </a:solidFill>
                <a:latin typeface="Roboto Condensed"/>
              </a:rPr>
              <a:t>nhóm</a:t>
            </a:r>
            <a:r>
              <a:rPr lang="en-US" sz="4200" spc="210" dirty="0">
                <a:solidFill>
                  <a:srgbClr val="FFFFFF"/>
                </a:solidFill>
                <a:latin typeface="Roboto Condensed"/>
              </a:rPr>
              <a:t>):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77468" y="914835"/>
            <a:ext cx="10956539" cy="1488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30"/>
              </a:lnSpc>
            </a:pPr>
            <a:r>
              <a:rPr lang="en-US" sz="9600" dirty="0">
                <a:solidFill>
                  <a:schemeClr val="accent3">
                    <a:lumMod val="20000"/>
                    <a:lumOff val="80000"/>
                  </a:schemeClr>
                </a:solidFill>
                <a:latin typeface="Fraunces"/>
              </a:rPr>
              <a:t>KHỞI ĐỘNG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2E17CA11-5598-880F-CF7F-95E7F97DC89C}"/>
              </a:ext>
            </a:extLst>
          </p:cNvPr>
          <p:cNvSpPr txBox="1"/>
          <p:nvPr/>
        </p:nvSpPr>
        <p:spPr>
          <a:xfrm>
            <a:off x="2941041" y="7216500"/>
            <a:ext cx="13269467" cy="154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200" dirty="0">
                <a:solidFill>
                  <a:srgbClr val="FFFFFF"/>
                </a:solidFill>
                <a:latin typeface="Roboto Condensed"/>
              </a:rPr>
              <a:t>-</a:t>
            </a:r>
            <a:r>
              <a:rPr lang="en-US" sz="4200" b="1" dirty="0" err="1">
                <a:solidFill>
                  <a:srgbClr val="FFFFFF"/>
                </a:solidFill>
                <a:latin typeface="Roboto Condensed"/>
              </a:rPr>
              <a:t>Thời</a:t>
            </a:r>
            <a:r>
              <a:rPr lang="en-US" sz="42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Roboto Condensed"/>
              </a:rPr>
              <a:t>gian</a:t>
            </a:r>
            <a:r>
              <a:rPr lang="en-US" sz="4200" b="1" dirty="0">
                <a:solidFill>
                  <a:srgbClr val="FFFFFF"/>
                </a:solidFill>
                <a:latin typeface="Roboto Condensed"/>
              </a:rPr>
              <a:t>: 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1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phút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suy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nghĩ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cho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mỗi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nhóm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, 3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phút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để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trả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(30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giây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/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lượt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trả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;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lần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lượt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cho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đến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</a:rPr>
              <a:t>hết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56B820DD-41A4-9920-56AF-1E7AD3ECF165}"/>
              </a:ext>
            </a:extLst>
          </p:cNvPr>
          <p:cNvSpPr/>
          <p:nvPr/>
        </p:nvSpPr>
        <p:spPr>
          <a:xfrm>
            <a:off x="2893218" y="3992116"/>
            <a:ext cx="6250781" cy="2692927"/>
          </a:xfrm>
          <a:custGeom>
            <a:avLst/>
            <a:gdLst>
              <a:gd name="connsiteX0" fmla="*/ 0 w 6250781"/>
              <a:gd name="connsiteY0" fmla="*/ 0 h 3750468"/>
              <a:gd name="connsiteX1" fmla="*/ 6250781 w 6250781"/>
              <a:gd name="connsiteY1" fmla="*/ 0 h 3750468"/>
              <a:gd name="connsiteX2" fmla="*/ 6250781 w 6250781"/>
              <a:gd name="connsiteY2" fmla="*/ 3750468 h 3750468"/>
              <a:gd name="connsiteX3" fmla="*/ 0 w 6250781"/>
              <a:gd name="connsiteY3" fmla="*/ 3750468 h 3750468"/>
              <a:gd name="connsiteX4" fmla="*/ 0 w 6250781"/>
              <a:gd name="connsiteY4" fmla="*/ 0 h 375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781" h="3750468">
                <a:moveTo>
                  <a:pt x="0" y="0"/>
                </a:moveTo>
                <a:lnTo>
                  <a:pt x="6250781" y="0"/>
                </a:lnTo>
                <a:lnTo>
                  <a:pt x="6250781" y="3750468"/>
                </a:lnTo>
                <a:lnTo>
                  <a:pt x="0" y="37504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790" tIns="224790" rIns="224790" bIns="224790" numCol="1" spcCol="1270" anchor="ctr" anchorCtr="0">
            <a:noAutofit/>
          </a:bodyPr>
          <a:lstStyle/>
          <a:p>
            <a:pPr marL="0" lvl="0" indent="0" algn="just" defTabSz="26225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4400" kern="1200" dirty="0" err="1">
                <a:latin typeface="Roboto Condensed"/>
              </a:rPr>
              <a:t>Đọc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ít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nhất</a:t>
            </a:r>
            <a:r>
              <a:rPr lang="en-US" sz="4400" kern="1200" dirty="0">
                <a:latin typeface="Roboto Condensed"/>
              </a:rPr>
              <a:t> 2 </a:t>
            </a:r>
            <a:r>
              <a:rPr lang="en-US" sz="4400" kern="1200" dirty="0" err="1">
                <a:latin typeface="Roboto Condensed"/>
              </a:rPr>
              <a:t>câu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thơ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trong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bài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thơ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viết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về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chủ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đề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tình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cảm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gia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đình</a:t>
            </a:r>
            <a:endParaRPr lang="en-US" sz="4400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E7238C5-71F2-0739-7C97-BA07A4BC3C84}"/>
              </a:ext>
            </a:extLst>
          </p:cNvPr>
          <p:cNvSpPr/>
          <p:nvPr/>
        </p:nvSpPr>
        <p:spPr>
          <a:xfrm>
            <a:off x="9693651" y="3992116"/>
            <a:ext cx="6250781" cy="2692927"/>
          </a:xfrm>
          <a:custGeom>
            <a:avLst/>
            <a:gdLst>
              <a:gd name="connsiteX0" fmla="*/ 0 w 6250781"/>
              <a:gd name="connsiteY0" fmla="*/ 0 h 3750468"/>
              <a:gd name="connsiteX1" fmla="*/ 6250781 w 6250781"/>
              <a:gd name="connsiteY1" fmla="*/ 0 h 3750468"/>
              <a:gd name="connsiteX2" fmla="*/ 6250781 w 6250781"/>
              <a:gd name="connsiteY2" fmla="*/ 3750468 h 3750468"/>
              <a:gd name="connsiteX3" fmla="*/ 0 w 6250781"/>
              <a:gd name="connsiteY3" fmla="*/ 3750468 h 3750468"/>
              <a:gd name="connsiteX4" fmla="*/ 0 w 6250781"/>
              <a:gd name="connsiteY4" fmla="*/ 0 h 375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781" h="3750468">
                <a:moveTo>
                  <a:pt x="0" y="0"/>
                </a:moveTo>
                <a:lnTo>
                  <a:pt x="6250781" y="0"/>
                </a:lnTo>
                <a:lnTo>
                  <a:pt x="6250781" y="3750468"/>
                </a:lnTo>
                <a:lnTo>
                  <a:pt x="0" y="37504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790" tIns="224790" rIns="224790" bIns="224790" numCol="1" spcCol="1270" anchor="ctr" anchorCtr="0">
            <a:noAutofit/>
          </a:bodyPr>
          <a:lstStyle/>
          <a:p>
            <a:pPr marL="0" lvl="0" indent="0" defTabSz="26225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4400" kern="1200" dirty="0">
                <a:latin typeface="Roboto Condensed"/>
              </a:rPr>
              <a:t>Cho </a:t>
            </a:r>
            <a:r>
              <a:rPr lang="en-US" sz="4400" kern="1200" dirty="0" err="1">
                <a:latin typeface="Roboto Condensed"/>
              </a:rPr>
              <a:t>biết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tên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bài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thơ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và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dirty="0" err="1">
                <a:latin typeface="Roboto Condensed"/>
              </a:rPr>
              <a:t>tên</a:t>
            </a:r>
            <a:r>
              <a:rPr lang="en-US" sz="4400" kern="1200" dirty="0">
                <a:latin typeface="Roboto Condensed"/>
              </a:rPr>
              <a:t> </a:t>
            </a:r>
            <a:r>
              <a:rPr lang="en-US" sz="4400" kern="1200" err="1">
                <a:latin typeface="Roboto Condensed"/>
              </a:rPr>
              <a:t>tác</a:t>
            </a:r>
            <a:r>
              <a:rPr lang="en-US" sz="4400" kern="1200">
                <a:latin typeface="Roboto Condensed"/>
              </a:rPr>
              <a:t> giả.</a:t>
            </a:r>
            <a:endParaRPr lang="en-US" sz="4400" kern="1200" dirty="0">
              <a:latin typeface="Roboto Condensed"/>
            </a:endParaRPr>
          </a:p>
        </p:txBody>
      </p:sp>
      <p:pic>
        <p:nvPicPr>
          <p:cNvPr id="10" name="⏱ 1 Minute Countdown Timer with Music ⏱ 1 Minuto Cuenta regresiva con música - LABOT -">
            <a:hlinkClick r:id="" action="ppaction://media"/>
            <a:extLst>
              <a:ext uri="{FF2B5EF4-FFF2-40B4-BE49-F238E27FC236}">
                <a16:creationId xmlns:a16="http://schemas.microsoft.com/office/drawing/2014/main" xmlns="" id="{66391672-90A8-A19A-3CBB-3EBEE75F38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21000" y="8553450"/>
            <a:ext cx="2311400" cy="1733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72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FC938DB-8DFF-2DCB-9515-1B0F94B8A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4156" y="768458"/>
            <a:ext cx="1662664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2</a:t>
            </a:r>
            <a:r>
              <a:rPr lang="en-US" sz="7927" smtClean="0">
                <a:solidFill>
                  <a:srgbClr val="FFFFFF"/>
                </a:solidFill>
                <a:latin typeface="Fraunces"/>
              </a:rPr>
              <a:t>.2 </a:t>
            </a: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KHÁM PHÁ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96817" y="6331447"/>
            <a:ext cx="5174401" cy="366912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B4BC6D86-A9C9-F5DE-6B4D-F9760E98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2238" y="-964257"/>
            <a:ext cx="5174401" cy="3669121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F6BD50B-4F20-B4D7-34B3-BE65F8C19D9C}"/>
              </a:ext>
            </a:extLst>
          </p:cNvPr>
          <p:cNvSpPr/>
          <p:nvPr/>
        </p:nvSpPr>
        <p:spPr>
          <a:xfrm>
            <a:off x="2770657" y="3238500"/>
            <a:ext cx="12192000" cy="4129626"/>
          </a:xfrm>
          <a:custGeom>
            <a:avLst/>
            <a:gdLst>
              <a:gd name="connsiteX0" fmla="*/ 0 w 12192000"/>
              <a:gd name="connsiteY0" fmla="*/ 0 h 4129626"/>
              <a:gd name="connsiteX1" fmla="*/ 214811 w 12192000"/>
              <a:gd name="connsiteY1" fmla="*/ 0 h 4129626"/>
              <a:gd name="connsiteX2" fmla="*/ 429623 w 12192000"/>
              <a:gd name="connsiteY2" fmla="*/ 0 h 4129626"/>
              <a:gd name="connsiteX3" fmla="*/ 644434 w 12192000"/>
              <a:gd name="connsiteY3" fmla="*/ 0 h 4129626"/>
              <a:gd name="connsiteX4" fmla="*/ 859246 w 12192000"/>
              <a:gd name="connsiteY4" fmla="*/ 0 h 4129626"/>
              <a:gd name="connsiteX5" fmla="*/ 1439817 w 12192000"/>
              <a:gd name="connsiteY5" fmla="*/ 0 h 4129626"/>
              <a:gd name="connsiteX6" fmla="*/ 1654629 w 12192000"/>
              <a:gd name="connsiteY6" fmla="*/ 0 h 4129626"/>
              <a:gd name="connsiteX7" fmla="*/ 2479040 w 12192000"/>
              <a:gd name="connsiteY7" fmla="*/ 0 h 4129626"/>
              <a:gd name="connsiteX8" fmla="*/ 2937691 w 12192000"/>
              <a:gd name="connsiteY8" fmla="*/ 0 h 4129626"/>
              <a:gd name="connsiteX9" fmla="*/ 3762103 w 12192000"/>
              <a:gd name="connsiteY9" fmla="*/ 0 h 4129626"/>
              <a:gd name="connsiteX10" fmla="*/ 4220754 w 12192000"/>
              <a:gd name="connsiteY10" fmla="*/ 0 h 4129626"/>
              <a:gd name="connsiteX11" fmla="*/ 4435566 w 12192000"/>
              <a:gd name="connsiteY11" fmla="*/ 0 h 4129626"/>
              <a:gd name="connsiteX12" fmla="*/ 5016137 w 12192000"/>
              <a:gd name="connsiteY12" fmla="*/ 0 h 4129626"/>
              <a:gd name="connsiteX13" fmla="*/ 5596709 w 12192000"/>
              <a:gd name="connsiteY13" fmla="*/ 0 h 4129626"/>
              <a:gd name="connsiteX14" fmla="*/ 5933440 w 12192000"/>
              <a:gd name="connsiteY14" fmla="*/ 0 h 4129626"/>
              <a:gd name="connsiteX15" fmla="*/ 6757851 w 12192000"/>
              <a:gd name="connsiteY15" fmla="*/ 0 h 4129626"/>
              <a:gd name="connsiteX16" fmla="*/ 7460343 w 12192000"/>
              <a:gd name="connsiteY16" fmla="*/ 0 h 4129626"/>
              <a:gd name="connsiteX17" fmla="*/ 8040914 w 12192000"/>
              <a:gd name="connsiteY17" fmla="*/ 0 h 4129626"/>
              <a:gd name="connsiteX18" fmla="*/ 8621486 w 12192000"/>
              <a:gd name="connsiteY18" fmla="*/ 0 h 4129626"/>
              <a:gd name="connsiteX19" fmla="*/ 8836297 w 12192000"/>
              <a:gd name="connsiteY19" fmla="*/ 0 h 4129626"/>
              <a:gd name="connsiteX20" fmla="*/ 9538789 w 12192000"/>
              <a:gd name="connsiteY20" fmla="*/ 0 h 4129626"/>
              <a:gd name="connsiteX21" fmla="*/ 9875520 w 12192000"/>
              <a:gd name="connsiteY21" fmla="*/ 0 h 4129626"/>
              <a:gd name="connsiteX22" fmla="*/ 10334171 w 12192000"/>
              <a:gd name="connsiteY22" fmla="*/ 0 h 4129626"/>
              <a:gd name="connsiteX23" fmla="*/ 10670903 w 12192000"/>
              <a:gd name="connsiteY23" fmla="*/ 0 h 4129626"/>
              <a:gd name="connsiteX24" fmla="*/ 11129554 w 12192000"/>
              <a:gd name="connsiteY24" fmla="*/ 0 h 4129626"/>
              <a:gd name="connsiteX25" fmla="*/ 12192000 w 12192000"/>
              <a:gd name="connsiteY25" fmla="*/ 0 h 4129626"/>
              <a:gd name="connsiteX26" fmla="*/ 12192000 w 12192000"/>
              <a:gd name="connsiteY26" fmla="*/ 631243 h 4129626"/>
              <a:gd name="connsiteX27" fmla="*/ 12192000 w 12192000"/>
              <a:gd name="connsiteY27" fmla="*/ 1097301 h 4129626"/>
              <a:gd name="connsiteX28" fmla="*/ 12192000 w 12192000"/>
              <a:gd name="connsiteY28" fmla="*/ 1604655 h 4129626"/>
              <a:gd name="connsiteX29" fmla="*/ 12192000 w 12192000"/>
              <a:gd name="connsiteY29" fmla="*/ 2112009 h 4129626"/>
              <a:gd name="connsiteX30" fmla="*/ 12192000 w 12192000"/>
              <a:gd name="connsiteY30" fmla="*/ 2743252 h 4129626"/>
              <a:gd name="connsiteX31" fmla="*/ 12192000 w 12192000"/>
              <a:gd name="connsiteY31" fmla="*/ 3209309 h 4129626"/>
              <a:gd name="connsiteX32" fmla="*/ 12192000 w 12192000"/>
              <a:gd name="connsiteY32" fmla="*/ 4129626 h 4129626"/>
              <a:gd name="connsiteX33" fmla="*/ 11367589 w 12192000"/>
              <a:gd name="connsiteY33" fmla="*/ 4129626 h 4129626"/>
              <a:gd name="connsiteX34" fmla="*/ 11030857 w 12192000"/>
              <a:gd name="connsiteY34" fmla="*/ 4129626 h 4129626"/>
              <a:gd name="connsiteX35" fmla="*/ 10694126 w 12192000"/>
              <a:gd name="connsiteY35" fmla="*/ 4129626 h 4129626"/>
              <a:gd name="connsiteX36" fmla="*/ 10235474 w 12192000"/>
              <a:gd name="connsiteY36" fmla="*/ 4129626 h 4129626"/>
              <a:gd name="connsiteX37" fmla="*/ 9411063 w 12192000"/>
              <a:gd name="connsiteY37" fmla="*/ 4129626 h 4129626"/>
              <a:gd name="connsiteX38" fmla="*/ 8586651 w 12192000"/>
              <a:gd name="connsiteY38" fmla="*/ 4129626 h 4129626"/>
              <a:gd name="connsiteX39" fmla="*/ 8128000 w 12192000"/>
              <a:gd name="connsiteY39" fmla="*/ 4129626 h 4129626"/>
              <a:gd name="connsiteX40" fmla="*/ 7669349 w 12192000"/>
              <a:gd name="connsiteY40" fmla="*/ 4129626 h 4129626"/>
              <a:gd name="connsiteX41" fmla="*/ 6966857 w 12192000"/>
              <a:gd name="connsiteY41" fmla="*/ 4129626 h 4129626"/>
              <a:gd name="connsiteX42" fmla="*/ 6264366 w 12192000"/>
              <a:gd name="connsiteY42" fmla="*/ 4129626 h 4129626"/>
              <a:gd name="connsiteX43" fmla="*/ 6049554 w 12192000"/>
              <a:gd name="connsiteY43" fmla="*/ 4129626 h 4129626"/>
              <a:gd name="connsiteX44" fmla="*/ 5834743 w 12192000"/>
              <a:gd name="connsiteY44" fmla="*/ 4129626 h 4129626"/>
              <a:gd name="connsiteX45" fmla="*/ 5132251 w 12192000"/>
              <a:gd name="connsiteY45" fmla="*/ 4129626 h 4129626"/>
              <a:gd name="connsiteX46" fmla="*/ 4795520 w 12192000"/>
              <a:gd name="connsiteY46" fmla="*/ 4129626 h 4129626"/>
              <a:gd name="connsiteX47" fmla="*/ 4458789 w 12192000"/>
              <a:gd name="connsiteY47" fmla="*/ 4129626 h 4129626"/>
              <a:gd name="connsiteX48" fmla="*/ 4243977 w 12192000"/>
              <a:gd name="connsiteY48" fmla="*/ 4129626 h 4129626"/>
              <a:gd name="connsiteX49" fmla="*/ 4029166 w 12192000"/>
              <a:gd name="connsiteY49" fmla="*/ 4129626 h 4129626"/>
              <a:gd name="connsiteX50" fmla="*/ 3814354 w 12192000"/>
              <a:gd name="connsiteY50" fmla="*/ 4129626 h 4129626"/>
              <a:gd name="connsiteX51" fmla="*/ 3233783 w 12192000"/>
              <a:gd name="connsiteY51" fmla="*/ 4129626 h 4129626"/>
              <a:gd name="connsiteX52" fmla="*/ 2531291 w 12192000"/>
              <a:gd name="connsiteY52" fmla="*/ 4129626 h 4129626"/>
              <a:gd name="connsiteX53" fmla="*/ 1706880 w 12192000"/>
              <a:gd name="connsiteY53" fmla="*/ 4129626 h 4129626"/>
              <a:gd name="connsiteX54" fmla="*/ 1492069 w 12192000"/>
              <a:gd name="connsiteY54" fmla="*/ 4129626 h 4129626"/>
              <a:gd name="connsiteX55" fmla="*/ 1277257 w 12192000"/>
              <a:gd name="connsiteY55" fmla="*/ 4129626 h 4129626"/>
              <a:gd name="connsiteX56" fmla="*/ 0 w 12192000"/>
              <a:gd name="connsiteY56" fmla="*/ 4129626 h 4129626"/>
              <a:gd name="connsiteX57" fmla="*/ 0 w 12192000"/>
              <a:gd name="connsiteY57" fmla="*/ 3498383 h 4129626"/>
              <a:gd name="connsiteX58" fmla="*/ 0 w 12192000"/>
              <a:gd name="connsiteY58" fmla="*/ 2991029 h 4129626"/>
              <a:gd name="connsiteX59" fmla="*/ 0 w 12192000"/>
              <a:gd name="connsiteY59" fmla="*/ 2524971 h 4129626"/>
              <a:gd name="connsiteX60" fmla="*/ 0 w 12192000"/>
              <a:gd name="connsiteY60" fmla="*/ 2017617 h 4129626"/>
              <a:gd name="connsiteX61" fmla="*/ 0 w 12192000"/>
              <a:gd name="connsiteY61" fmla="*/ 1345078 h 4129626"/>
              <a:gd name="connsiteX62" fmla="*/ 0 w 12192000"/>
              <a:gd name="connsiteY62" fmla="*/ 713835 h 4129626"/>
              <a:gd name="connsiteX63" fmla="*/ 0 w 12192000"/>
              <a:gd name="connsiteY63" fmla="*/ 0 h 412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2000" h="4129626" fill="none" extrusionOk="0">
                <a:moveTo>
                  <a:pt x="0" y="0"/>
                </a:moveTo>
                <a:cubicBezTo>
                  <a:pt x="99077" y="-7579"/>
                  <a:pt x="147350" y="10115"/>
                  <a:pt x="214811" y="0"/>
                </a:cubicBezTo>
                <a:cubicBezTo>
                  <a:pt x="282272" y="-10115"/>
                  <a:pt x="368494" y="3740"/>
                  <a:pt x="429623" y="0"/>
                </a:cubicBezTo>
                <a:cubicBezTo>
                  <a:pt x="490752" y="-3740"/>
                  <a:pt x="547390" y="13676"/>
                  <a:pt x="644434" y="0"/>
                </a:cubicBezTo>
                <a:cubicBezTo>
                  <a:pt x="741478" y="-13676"/>
                  <a:pt x="806266" y="575"/>
                  <a:pt x="859246" y="0"/>
                </a:cubicBezTo>
                <a:cubicBezTo>
                  <a:pt x="912226" y="-575"/>
                  <a:pt x="1303896" y="3431"/>
                  <a:pt x="1439817" y="0"/>
                </a:cubicBezTo>
                <a:cubicBezTo>
                  <a:pt x="1575738" y="-3431"/>
                  <a:pt x="1605107" y="6714"/>
                  <a:pt x="1654629" y="0"/>
                </a:cubicBezTo>
                <a:cubicBezTo>
                  <a:pt x="1704151" y="-6714"/>
                  <a:pt x="2273683" y="45642"/>
                  <a:pt x="2479040" y="0"/>
                </a:cubicBezTo>
                <a:cubicBezTo>
                  <a:pt x="2684397" y="-45642"/>
                  <a:pt x="2748249" y="30771"/>
                  <a:pt x="2937691" y="0"/>
                </a:cubicBezTo>
                <a:cubicBezTo>
                  <a:pt x="3127133" y="-30771"/>
                  <a:pt x="3476261" y="21780"/>
                  <a:pt x="3762103" y="0"/>
                </a:cubicBezTo>
                <a:cubicBezTo>
                  <a:pt x="4047945" y="-21780"/>
                  <a:pt x="4024105" y="16178"/>
                  <a:pt x="4220754" y="0"/>
                </a:cubicBezTo>
                <a:cubicBezTo>
                  <a:pt x="4417403" y="-16178"/>
                  <a:pt x="4365996" y="2871"/>
                  <a:pt x="4435566" y="0"/>
                </a:cubicBezTo>
                <a:cubicBezTo>
                  <a:pt x="4505136" y="-2871"/>
                  <a:pt x="4744732" y="4535"/>
                  <a:pt x="5016137" y="0"/>
                </a:cubicBezTo>
                <a:cubicBezTo>
                  <a:pt x="5287542" y="-4535"/>
                  <a:pt x="5425895" y="56662"/>
                  <a:pt x="5596709" y="0"/>
                </a:cubicBezTo>
                <a:cubicBezTo>
                  <a:pt x="5767523" y="-56662"/>
                  <a:pt x="5801140" y="19846"/>
                  <a:pt x="5933440" y="0"/>
                </a:cubicBezTo>
                <a:cubicBezTo>
                  <a:pt x="6065740" y="-19846"/>
                  <a:pt x="6412479" y="10285"/>
                  <a:pt x="6757851" y="0"/>
                </a:cubicBezTo>
                <a:cubicBezTo>
                  <a:pt x="7103223" y="-10285"/>
                  <a:pt x="7317005" y="15884"/>
                  <a:pt x="7460343" y="0"/>
                </a:cubicBezTo>
                <a:cubicBezTo>
                  <a:pt x="7603681" y="-15884"/>
                  <a:pt x="7842270" y="48730"/>
                  <a:pt x="8040914" y="0"/>
                </a:cubicBezTo>
                <a:cubicBezTo>
                  <a:pt x="8239558" y="-48730"/>
                  <a:pt x="8440407" y="62594"/>
                  <a:pt x="8621486" y="0"/>
                </a:cubicBezTo>
                <a:cubicBezTo>
                  <a:pt x="8802565" y="-62594"/>
                  <a:pt x="8779788" y="1727"/>
                  <a:pt x="8836297" y="0"/>
                </a:cubicBezTo>
                <a:cubicBezTo>
                  <a:pt x="8892806" y="-1727"/>
                  <a:pt x="9312523" y="13557"/>
                  <a:pt x="9538789" y="0"/>
                </a:cubicBezTo>
                <a:cubicBezTo>
                  <a:pt x="9765055" y="-13557"/>
                  <a:pt x="9776384" y="33"/>
                  <a:pt x="9875520" y="0"/>
                </a:cubicBezTo>
                <a:cubicBezTo>
                  <a:pt x="9974656" y="-33"/>
                  <a:pt x="10205389" y="17768"/>
                  <a:pt x="10334171" y="0"/>
                </a:cubicBezTo>
                <a:cubicBezTo>
                  <a:pt x="10462953" y="-17768"/>
                  <a:pt x="10563171" y="13268"/>
                  <a:pt x="10670903" y="0"/>
                </a:cubicBezTo>
                <a:cubicBezTo>
                  <a:pt x="10778635" y="-13268"/>
                  <a:pt x="10973290" y="53005"/>
                  <a:pt x="11129554" y="0"/>
                </a:cubicBezTo>
                <a:cubicBezTo>
                  <a:pt x="11285818" y="-53005"/>
                  <a:pt x="11790936" y="83470"/>
                  <a:pt x="12192000" y="0"/>
                </a:cubicBezTo>
                <a:cubicBezTo>
                  <a:pt x="12210034" y="194479"/>
                  <a:pt x="12142639" y="363161"/>
                  <a:pt x="12192000" y="631243"/>
                </a:cubicBezTo>
                <a:cubicBezTo>
                  <a:pt x="12241361" y="899325"/>
                  <a:pt x="12165215" y="913185"/>
                  <a:pt x="12192000" y="1097301"/>
                </a:cubicBezTo>
                <a:cubicBezTo>
                  <a:pt x="12218785" y="1281417"/>
                  <a:pt x="12139462" y="1363732"/>
                  <a:pt x="12192000" y="1604655"/>
                </a:cubicBezTo>
                <a:cubicBezTo>
                  <a:pt x="12244538" y="1845578"/>
                  <a:pt x="12162441" y="1927738"/>
                  <a:pt x="12192000" y="2112009"/>
                </a:cubicBezTo>
                <a:cubicBezTo>
                  <a:pt x="12221559" y="2296280"/>
                  <a:pt x="12149483" y="2477575"/>
                  <a:pt x="12192000" y="2743252"/>
                </a:cubicBezTo>
                <a:cubicBezTo>
                  <a:pt x="12234517" y="3008929"/>
                  <a:pt x="12136953" y="3023751"/>
                  <a:pt x="12192000" y="3209309"/>
                </a:cubicBezTo>
                <a:cubicBezTo>
                  <a:pt x="12247047" y="3394867"/>
                  <a:pt x="12173310" y="3909153"/>
                  <a:pt x="12192000" y="4129626"/>
                </a:cubicBezTo>
                <a:cubicBezTo>
                  <a:pt x="11980650" y="4145075"/>
                  <a:pt x="11556363" y="4077660"/>
                  <a:pt x="11367589" y="4129626"/>
                </a:cubicBezTo>
                <a:cubicBezTo>
                  <a:pt x="11178815" y="4181592"/>
                  <a:pt x="11140840" y="4116234"/>
                  <a:pt x="11030857" y="4129626"/>
                </a:cubicBezTo>
                <a:cubicBezTo>
                  <a:pt x="10920874" y="4143018"/>
                  <a:pt x="10790386" y="4099035"/>
                  <a:pt x="10694126" y="4129626"/>
                </a:cubicBezTo>
                <a:cubicBezTo>
                  <a:pt x="10597866" y="4160217"/>
                  <a:pt x="10442774" y="4095967"/>
                  <a:pt x="10235474" y="4129626"/>
                </a:cubicBezTo>
                <a:cubicBezTo>
                  <a:pt x="10028174" y="4163285"/>
                  <a:pt x="9584418" y="4055758"/>
                  <a:pt x="9411063" y="4129626"/>
                </a:cubicBezTo>
                <a:cubicBezTo>
                  <a:pt x="9237708" y="4203494"/>
                  <a:pt x="8875919" y="4043766"/>
                  <a:pt x="8586651" y="4129626"/>
                </a:cubicBezTo>
                <a:cubicBezTo>
                  <a:pt x="8297383" y="4215486"/>
                  <a:pt x="8309667" y="4102767"/>
                  <a:pt x="8128000" y="4129626"/>
                </a:cubicBezTo>
                <a:cubicBezTo>
                  <a:pt x="7946333" y="4156485"/>
                  <a:pt x="7799115" y="4121330"/>
                  <a:pt x="7669349" y="4129626"/>
                </a:cubicBezTo>
                <a:cubicBezTo>
                  <a:pt x="7539583" y="4137922"/>
                  <a:pt x="7189984" y="4067665"/>
                  <a:pt x="6966857" y="4129626"/>
                </a:cubicBezTo>
                <a:cubicBezTo>
                  <a:pt x="6743730" y="4191587"/>
                  <a:pt x="6612892" y="4069340"/>
                  <a:pt x="6264366" y="4129626"/>
                </a:cubicBezTo>
                <a:cubicBezTo>
                  <a:pt x="5915840" y="4189912"/>
                  <a:pt x="6117903" y="4127121"/>
                  <a:pt x="6049554" y="4129626"/>
                </a:cubicBezTo>
                <a:cubicBezTo>
                  <a:pt x="5981205" y="4132131"/>
                  <a:pt x="5884080" y="4114457"/>
                  <a:pt x="5834743" y="4129626"/>
                </a:cubicBezTo>
                <a:cubicBezTo>
                  <a:pt x="5785406" y="4144795"/>
                  <a:pt x="5353002" y="4103188"/>
                  <a:pt x="5132251" y="4129626"/>
                </a:cubicBezTo>
                <a:cubicBezTo>
                  <a:pt x="4911500" y="4156064"/>
                  <a:pt x="4902486" y="4100814"/>
                  <a:pt x="4795520" y="4129626"/>
                </a:cubicBezTo>
                <a:cubicBezTo>
                  <a:pt x="4688554" y="4158438"/>
                  <a:pt x="4572480" y="4090327"/>
                  <a:pt x="4458789" y="4129626"/>
                </a:cubicBezTo>
                <a:cubicBezTo>
                  <a:pt x="4345098" y="4168925"/>
                  <a:pt x="4293092" y="4114019"/>
                  <a:pt x="4243977" y="4129626"/>
                </a:cubicBezTo>
                <a:cubicBezTo>
                  <a:pt x="4194862" y="4145233"/>
                  <a:pt x="4087535" y="4117779"/>
                  <a:pt x="4029166" y="4129626"/>
                </a:cubicBezTo>
                <a:cubicBezTo>
                  <a:pt x="3970797" y="4141473"/>
                  <a:pt x="3860724" y="4122342"/>
                  <a:pt x="3814354" y="4129626"/>
                </a:cubicBezTo>
                <a:cubicBezTo>
                  <a:pt x="3767984" y="4136910"/>
                  <a:pt x="3371922" y="4079897"/>
                  <a:pt x="3233783" y="4129626"/>
                </a:cubicBezTo>
                <a:cubicBezTo>
                  <a:pt x="3095644" y="4179355"/>
                  <a:pt x="2807679" y="4105017"/>
                  <a:pt x="2531291" y="4129626"/>
                </a:cubicBezTo>
                <a:cubicBezTo>
                  <a:pt x="2254903" y="4154235"/>
                  <a:pt x="1889247" y="4106606"/>
                  <a:pt x="1706880" y="4129626"/>
                </a:cubicBezTo>
                <a:cubicBezTo>
                  <a:pt x="1524513" y="4152646"/>
                  <a:pt x="1573038" y="4107938"/>
                  <a:pt x="1492069" y="4129626"/>
                </a:cubicBezTo>
                <a:cubicBezTo>
                  <a:pt x="1411100" y="4151314"/>
                  <a:pt x="1337352" y="4129465"/>
                  <a:pt x="1277257" y="4129626"/>
                </a:cubicBezTo>
                <a:cubicBezTo>
                  <a:pt x="1217162" y="4129787"/>
                  <a:pt x="415085" y="4122981"/>
                  <a:pt x="0" y="4129626"/>
                </a:cubicBezTo>
                <a:cubicBezTo>
                  <a:pt x="-22942" y="4001052"/>
                  <a:pt x="56023" y="3642731"/>
                  <a:pt x="0" y="3498383"/>
                </a:cubicBezTo>
                <a:cubicBezTo>
                  <a:pt x="-56023" y="3354035"/>
                  <a:pt x="60138" y="3122279"/>
                  <a:pt x="0" y="2991029"/>
                </a:cubicBezTo>
                <a:cubicBezTo>
                  <a:pt x="-60138" y="2859779"/>
                  <a:pt x="28738" y="2670058"/>
                  <a:pt x="0" y="2524971"/>
                </a:cubicBezTo>
                <a:cubicBezTo>
                  <a:pt x="-28738" y="2379884"/>
                  <a:pt x="10118" y="2207943"/>
                  <a:pt x="0" y="2017617"/>
                </a:cubicBezTo>
                <a:cubicBezTo>
                  <a:pt x="-10118" y="1827291"/>
                  <a:pt x="28664" y="1585402"/>
                  <a:pt x="0" y="1345078"/>
                </a:cubicBezTo>
                <a:cubicBezTo>
                  <a:pt x="-28664" y="1104754"/>
                  <a:pt x="71480" y="880017"/>
                  <a:pt x="0" y="713835"/>
                </a:cubicBezTo>
                <a:cubicBezTo>
                  <a:pt x="-71480" y="547653"/>
                  <a:pt x="66240" y="334851"/>
                  <a:pt x="0" y="0"/>
                </a:cubicBezTo>
                <a:close/>
              </a:path>
              <a:path w="12192000" h="4129626" stroke="0" extrusionOk="0">
                <a:moveTo>
                  <a:pt x="0" y="0"/>
                </a:moveTo>
                <a:cubicBezTo>
                  <a:pt x="189844" y="-5214"/>
                  <a:pt x="418365" y="59137"/>
                  <a:pt x="580571" y="0"/>
                </a:cubicBezTo>
                <a:cubicBezTo>
                  <a:pt x="742777" y="-59137"/>
                  <a:pt x="1018094" y="7535"/>
                  <a:pt x="1161143" y="0"/>
                </a:cubicBezTo>
                <a:cubicBezTo>
                  <a:pt x="1304192" y="-7535"/>
                  <a:pt x="1708667" y="17651"/>
                  <a:pt x="1863634" y="0"/>
                </a:cubicBezTo>
                <a:cubicBezTo>
                  <a:pt x="2018601" y="-17651"/>
                  <a:pt x="2201545" y="36155"/>
                  <a:pt x="2322286" y="0"/>
                </a:cubicBezTo>
                <a:cubicBezTo>
                  <a:pt x="2443027" y="-36155"/>
                  <a:pt x="2470860" y="2778"/>
                  <a:pt x="2537097" y="0"/>
                </a:cubicBezTo>
                <a:cubicBezTo>
                  <a:pt x="2603334" y="-2778"/>
                  <a:pt x="2967516" y="82079"/>
                  <a:pt x="3239589" y="0"/>
                </a:cubicBezTo>
                <a:cubicBezTo>
                  <a:pt x="3511662" y="-82079"/>
                  <a:pt x="3853031" y="18659"/>
                  <a:pt x="4064000" y="0"/>
                </a:cubicBezTo>
                <a:cubicBezTo>
                  <a:pt x="4274969" y="-18659"/>
                  <a:pt x="4315058" y="3415"/>
                  <a:pt x="4400731" y="0"/>
                </a:cubicBezTo>
                <a:cubicBezTo>
                  <a:pt x="4486404" y="-3415"/>
                  <a:pt x="4648697" y="27287"/>
                  <a:pt x="4737463" y="0"/>
                </a:cubicBezTo>
                <a:cubicBezTo>
                  <a:pt x="4826229" y="-27287"/>
                  <a:pt x="4937344" y="9449"/>
                  <a:pt x="5074194" y="0"/>
                </a:cubicBezTo>
                <a:cubicBezTo>
                  <a:pt x="5211044" y="-9449"/>
                  <a:pt x="5396168" y="3767"/>
                  <a:pt x="5532846" y="0"/>
                </a:cubicBezTo>
                <a:cubicBezTo>
                  <a:pt x="5669524" y="-3767"/>
                  <a:pt x="5993142" y="63689"/>
                  <a:pt x="6113417" y="0"/>
                </a:cubicBezTo>
                <a:cubicBezTo>
                  <a:pt x="6233692" y="-63689"/>
                  <a:pt x="6542332" y="50419"/>
                  <a:pt x="6815909" y="0"/>
                </a:cubicBezTo>
                <a:cubicBezTo>
                  <a:pt x="7089486" y="-50419"/>
                  <a:pt x="6933746" y="9809"/>
                  <a:pt x="7030720" y="0"/>
                </a:cubicBezTo>
                <a:cubicBezTo>
                  <a:pt x="7127694" y="-9809"/>
                  <a:pt x="7523661" y="40106"/>
                  <a:pt x="7733211" y="0"/>
                </a:cubicBezTo>
                <a:cubicBezTo>
                  <a:pt x="7942761" y="-40106"/>
                  <a:pt x="8167298" y="37667"/>
                  <a:pt x="8313783" y="0"/>
                </a:cubicBezTo>
                <a:cubicBezTo>
                  <a:pt x="8460268" y="-37667"/>
                  <a:pt x="8740195" y="78139"/>
                  <a:pt x="9016274" y="0"/>
                </a:cubicBezTo>
                <a:cubicBezTo>
                  <a:pt x="9292353" y="-78139"/>
                  <a:pt x="9435533" y="13843"/>
                  <a:pt x="9718766" y="0"/>
                </a:cubicBezTo>
                <a:cubicBezTo>
                  <a:pt x="10001999" y="-13843"/>
                  <a:pt x="9828882" y="1568"/>
                  <a:pt x="9933577" y="0"/>
                </a:cubicBezTo>
                <a:cubicBezTo>
                  <a:pt x="10038272" y="-1568"/>
                  <a:pt x="10495292" y="40142"/>
                  <a:pt x="10757989" y="0"/>
                </a:cubicBezTo>
                <a:cubicBezTo>
                  <a:pt x="11020686" y="-40142"/>
                  <a:pt x="11210587" y="77488"/>
                  <a:pt x="11460480" y="0"/>
                </a:cubicBezTo>
                <a:cubicBezTo>
                  <a:pt x="11710373" y="-77488"/>
                  <a:pt x="11888963" y="10919"/>
                  <a:pt x="12192000" y="0"/>
                </a:cubicBezTo>
                <a:cubicBezTo>
                  <a:pt x="12209769" y="149812"/>
                  <a:pt x="12144400" y="314643"/>
                  <a:pt x="12192000" y="589947"/>
                </a:cubicBezTo>
                <a:cubicBezTo>
                  <a:pt x="12239600" y="865251"/>
                  <a:pt x="12128990" y="935269"/>
                  <a:pt x="12192000" y="1262486"/>
                </a:cubicBezTo>
                <a:cubicBezTo>
                  <a:pt x="12255010" y="1589703"/>
                  <a:pt x="12185950" y="1591787"/>
                  <a:pt x="12192000" y="1728543"/>
                </a:cubicBezTo>
                <a:cubicBezTo>
                  <a:pt x="12198050" y="1865299"/>
                  <a:pt x="12183172" y="2067925"/>
                  <a:pt x="12192000" y="2318490"/>
                </a:cubicBezTo>
                <a:cubicBezTo>
                  <a:pt x="12200828" y="2569055"/>
                  <a:pt x="12145002" y="2664156"/>
                  <a:pt x="12192000" y="2908437"/>
                </a:cubicBezTo>
                <a:cubicBezTo>
                  <a:pt x="12238998" y="3152718"/>
                  <a:pt x="12162176" y="3255277"/>
                  <a:pt x="12192000" y="3580976"/>
                </a:cubicBezTo>
                <a:cubicBezTo>
                  <a:pt x="12221824" y="3906675"/>
                  <a:pt x="12186209" y="3893674"/>
                  <a:pt x="12192000" y="4129626"/>
                </a:cubicBezTo>
                <a:cubicBezTo>
                  <a:pt x="11948426" y="4145918"/>
                  <a:pt x="11742236" y="4109821"/>
                  <a:pt x="11611429" y="4129626"/>
                </a:cubicBezTo>
                <a:cubicBezTo>
                  <a:pt x="11480622" y="4149431"/>
                  <a:pt x="11353372" y="4121001"/>
                  <a:pt x="11152777" y="4129626"/>
                </a:cubicBezTo>
                <a:cubicBezTo>
                  <a:pt x="10952182" y="4138251"/>
                  <a:pt x="10732912" y="4093305"/>
                  <a:pt x="10572206" y="4129626"/>
                </a:cubicBezTo>
                <a:cubicBezTo>
                  <a:pt x="10411500" y="4165947"/>
                  <a:pt x="10220735" y="4088187"/>
                  <a:pt x="9991634" y="4129626"/>
                </a:cubicBezTo>
                <a:cubicBezTo>
                  <a:pt x="9762533" y="4171065"/>
                  <a:pt x="9778334" y="4099929"/>
                  <a:pt x="9654903" y="4129626"/>
                </a:cubicBezTo>
                <a:cubicBezTo>
                  <a:pt x="9531472" y="4159323"/>
                  <a:pt x="9518157" y="4105372"/>
                  <a:pt x="9440091" y="4129626"/>
                </a:cubicBezTo>
                <a:cubicBezTo>
                  <a:pt x="9362025" y="4153880"/>
                  <a:pt x="9257643" y="4125799"/>
                  <a:pt x="9103360" y="4129626"/>
                </a:cubicBezTo>
                <a:cubicBezTo>
                  <a:pt x="8949077" y="4133453"/>
                  <a:pt x="8581191" y="4043909"/>
                  <a:pt x="8278949" y="4129626"/>
                </a:cubicBezTo>
                <a:cubicBezTo>
                  <a:pt x="7976707" y="4215343"/>
                  <a:pt x="7896444" y="4059617"/>
                  <a:pt x="7576457" y="4129626"/>
                </a:cubicBezTo>
                <a:cubicBezTo>
                  <a:pt x="7256470" y="4199635"/>
                  <a:pt x="7338226" y="4099816"/>
                  <a:pt x="7239726" y="4129626"/>
                </a:cubicBezTo>
                <a:cubicBezTo>
                  <a:pt x="7141226" y="4159436"/>
                  <a:pt x="6803929" y="4063189"/>
                  <a:pt x="6537234" y="4129626"/>
                </a:cubicBezTo>
                <a:cubicBezTo>
                  <a:pt x="6270539" y="4196063"/>
                  <a:pt x="6311816" y="4121387"/>
                  <a:pt x="6200503" y="4129626"/>
                </a:cubicBezTo>
                <a:cubicBezTo>
                  <a:pt x="6089190" y="4137865"/>
                  <a:pt x="5767681" y="4112402"/>
                  <a:pt x="5498011" y="4129626"/>
                </a:cubicBezTo>
                <a:cubicBezTo>
                  <a:pt x="5228341" y="4146850"/>
                  <a:pt x="5167553" y="4115305"/>
                  <a:pt x="4917440" y="4129626"/>
                </a:cubicBezTo>
                <a:cubicBezTo>
                  <a:pt x="4667327" y="4143947"/>
                  <a:pt x="4529992" y="4107207"/>
                  <a:pt x="4336869" y="4129626"/>
                </a:cubicBezTo>
                <a:cubicBezTo>
                  <a:pt x="4143746" y="4152045"/>
                  <a:pt x="4115620" y="4112691"/>
                  <a:pt x="4000137" y="4129626"/>
                </a:cubicBezTo>
                <a:cubicBezTo>
                  <a:pt x="3884654" y="4146561"/>
                  <a:pt x="3553495" y="4049404"/>
                  <a:pt x="3175726" y="4129626"/>
                </a:cubicBezTo>
                <a:cubicBezTo>
                  <a:pt x="2797957" y="4209848"/>
                  <a:pt x="3050161" y="4121269"/>
                  <a:pt x="2960914" y="4129626"/>
                </a:cubicBezTo>
                <a:cubicBezTo>
                  <a:pt x="2871667" y="4137983"/>
                  <a:pt x="2309006" y="4105846"/>
                  <a:pt x="2136503" y="4129626"/>
                </a:cubicBezTo>
                <a:cubicBezTo>
                  <a:pt x="1964000" y="4153406"/>
                  <a:pt x="1579603" y="4054553"/>
                  <a:pt x="1312091" y="4129626"/>
                </a:cubicBezTo>
                <a:cubicBezTo>
                  <a:pt x="1044579" y="4204699"/>
                  <a:pt x="338462" y="3990107"/>
                  <a:pt x="0" y="4129626"/>
                </a:cubicBezTo>
                <a:cubicBezTo>
                  <a:pt x="-79312" y="3882221"/>
                  <a:pt x="50595" y="3627824"/>
                  <a:pt x="0" y="3457087"/>
                </a:cubicBezTo>
                <a:cubicBezTo>
                  <a:pt x="-50595" y="3286350"/>
                  <a:pt x="41659" y="3097669"/>
                  <a:pt x="0" y="2949733"/>
                </a:cubicBezTo>
                <a:cubicBezTo>
                  <a:pt x="-41659" y="2801797"/>
                  <a:pt x="25242" y="2652102"/>
                  <a:pt x="0" y="2483675"/>
                </a:cubicBezTo>
                <a:cubicBezTo>
                  <a:pt x="-25242" y="2315248"/>
                  <a:pt x="40704" y="2085346"/>
                  <a:pt x="0" y="1935025"/>
                </a:cubicBezTo>
                <a:cubicBezTo>
                  <a:pt x="-40704" y="1784704"/>
                  <a:pt x="52651" y="1588914"/>
                  <a:pt x="0" y="1468967"/>
                </a:cubicBezTo>
                <a:cubicBezTo>
                  <a:pt x="-52651" y="1349020"/>
                  <a:pt x="69299" y="1052292"/>
                  <a:pt x="0" y="837724"/>
                </a:cubicBezTo>
                <a:cubicBezTo>
                  <a:pt x="-69299" y="623156"/>
                  <a:pt x="70608" y="283158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068985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9571130-AE12-7E9D-34C6-67ECA671A7E7}"/>
              </a:ext>
            </a:extLst>
          </p:cNvPr>
          <p:cNvSpPr txBox="1"/>
          <p:nvPr/>
        </p:nvSpPr>
        <p:spPr>
          <a:xfrm>
            <a:off x="3200400" y="4009689"/>
            <a:ext cx="11603180" cy="258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5000" b="1" spc="0" dirty="0" err="1">
                <a:solidFill>
                  <a:schemeClr val="bg1"/>
                </a:solidFill>
                <a:latin typeface="Roboto Condensed"/>
              </a:rPr>
              <a:t>Nhóm</a:t>
            </a:r>
            <a:r>
              <a:rPr lang="vi-VN" sz="5000" b="1" spc="0" dirty="0">
                <a:solidFill>
                  <a:schemeClr val="bg1"/>
                </a:solidFill>
                <a:latin typeface="Roboto Condensed"/>
              </a:rPr>
              <a:t> 2: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Hãy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nêu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tưởng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tượng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của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mình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về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thế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giới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của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người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trên mây. Em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có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cảm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nhận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gì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về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thế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giới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ấy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?</a:t>
            </a:r>
          </a:p>
        </p:txBody>
      </p:sp>
      <p:sp>
        <p:nvSpPr>
          <p:cNvPr id="4" name="Mũi tên: Trái 3">
            <a:hlinkClick r:id="rId6" action="ppaction://hlinksldjump" highlightClick="1">
              <a:snd r:embed="rId7" name="breeze.wav"/>
            </a:hlinkClick>
            <a:extLst>
              <a:ext uri="{FF2B5EF4-FFF2-40B4-BE49-F238E27FC236}">
                <a16:creationId xmlns:a16="http://schemas.microsoft.com/office/drawing/2014/main" xmlns="" id="{CB587048-1AFB-29D8-11BE-93E656E912EC}"/>
              </a:ext>
            </a:extLst>
          </p:cNvPr>
          <p:cNvSpPr/>
          <p:nvPr/>
        </p:nvSpPr>
        <p:spPr>
          <a:xfrm>
            <a:off x="16918672" y="9103486"/>
            <a:ext cx="1170457" cy="9144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8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FC938DB-8DFF-2DCB-9515-1B0F94B8A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4155" y="768458"/>
            <a:ext cx="17129699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3.2. KHÁM PHÁ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96817" y="6331447"/>
            <a:ext cx="5174401" cy="366912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B4BC6D86-A9C9-F5DE-6B4D-F9760E98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2238" y="-964257"/>
            <a:ext cx="5174401" cy="3669121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F6BD50B-4F20-B4D7-34B3-BE65F8C19D9C}"/>
              </a:ext>
            </a:extLst>
          </p:cNvPr>
          <p:cNvSpPr/>
          <p:nvPr/>
        </p:nvSpPr>
        <p:spPr>
          <a:xfrm>
            <a:off x="2770657" y="3238500"/>
            <a:ext cx="12192000" cy="4129626"/>
          </a:xfrm>
          <a:custGeom>
            <a:avLst/>
            <a:gdLst>
              <a:gd name="connsiteX0" fmla="*/ 0 w 12192000"/>
              <a:gd name="connsiteY0" fmla="*/ 0 h 4129626"/>
              <a:gd name="connsiteX1" fmla="*/ 214811 w 12192000"/>
              <a:gd name="connsiteY1" fmla="*/ 0 h 4129626"/>
              <a:gd name="connsiteX2" fmla="*/ 429623 w 12192000"/>
              <a:gd name="connsiteY2" fmla="*/ 0 h 4129626"/>
              <a:gd name="connsiteX3" fmla="*/ 644434 w 12192000"/>
              <a:gd name="connsiteY3" fmla="*/ 0 h 4129626"/>
              <a:gd name="connsiteX4" fmla="*/ 859246 w 12192000"/>
              <a:gd name="connsiteY4" fmla="*/ 0 h 4129626"/>
              <a:gd name="connsiteX5" fmla="*/ 1439817 w 12192000"/>
              <a:gd name="connsiteY5" fmla="*/ 0 h 4129626"/>
              <a:gd name="connsiteX6" fmla="*/ 1654629 w 12192000"/>
              <a:gd name="connsiteY6" fmla="*/ 0 h 4129626"/>
              <a:gd name="connsiteX7" fmla="*/ 2479040 w 12192000"/>
              <a:gd name="connsiteY7" fmla="*/ 0 h 4129626"/>
              <a:gd name="connsiteX8" fmla="*/ 2937691 w 12192000"/>
              <a:gd name="connsiteY8" fmla="*/ 0 h 4129626"/>
              <a:gd name="connsiteX9" fmla="*/ 3762103 w 12192000"/>
              <a:gd name="connsiteY9" fmla="*/ 0 h 4129626"/>
              <a:gd name="connsiteX10" fmla="*/ 4220754 w 12192000"/>
              <a:gd name="connsiteY10" fmla="*/ 0 h 4129626"/>
              <a:gd name="connsiteX11" fmla="*/ 4435566 w 12192000"/>
              <a:gd name="connsiteY11" fmla="*/ 0 h 4129626"/>
              <a:gd name="connsiteX12" fmla="*/ 5016137 w 12192000"/>
              <a:gd name="connsiteY12" fmla="*/ 0 h 4129626"/>
              <a:gd name="connsiteX13" fmla="*/ 5596709 w 12192000"/>
              <a:gd name="connsiteY13" fmla="*/ 0 h 4129626"/>
              <a:gd name="connsiteX14" fmla="*/ 5933440 w 12192000"/>
              <a:gd name="connsiteY14" fmla="*/ 0 h 4129626"/>
              <a:gd name="connsiteX15" fmla="*/ 6757851 w 12192000"/>
              <a:gd name="connsiteY15" fmla="*/ 0 h 4129626"/>
              <a:gd name="connsiteX16" fmla="*/ 7460343 w 12192000"/>
              <a:gd name="connsiteY16" fmla="*/ 0 h 4129626"/>
              <a:gd name="connsiteX17" fmla="*/ 8040914 w 12192000"/>
              <a:gd name="connsiteY17" fmla="*/ 0 h 4129626"/>
              <a:gd name="connsiteX18" fmla="*/ 8621486 w 12192000"/>
              <a:gd name="connsiteY18" fmla="*/ 0 h 4129626"/>
              <a:gd name="connsiteX19" fmla="*/ 8836297 w 12192000"/>
              <a:gd name="connsiteY19" fmla="*/ 0 h 4129626"/>
              <a:gd name="connsiteX20" fmla="*/ 9538789 w 12192000"/>
              <a:gd name="connsiteY20" fmla="*/ 0 h 4129626"/>
              <a:gd name="connsiteX21" fmla="*/ 9875520 w 12192000"/>
              <a:gd name="connsiteY21" fmla="*/ 0 h 4129626"/>
              <a:gd name="connsiteX22" fmla="*/ 10334171 w 12192000"/>
              <a:gd name="connsiteY22" fmla="*/ 0 h 4129626"/>
              <a:gd name="connsiteX23" fmla="*/ 10670903 w 12192000"/>
              <a:gd name="connsiteY23" fmla="*/ 0 h 4129626"/>
              <a:gd name="connsiteX24" fmla="*/ 11129554 w 12192000"/>
              <a:gd name="connsiteY24" fmla="*/ 0 h 4129626"/>
              <a:gd name="connsiteX25" fmla="*/ 12192000 w 12192000"/>
              <a:gd name="connsiteY25" fmla="*/ 0 h 4129626"/>
              <a:gd name="connsiteX26" fmla="*/ 12192000 w 12192000"/>
              <a:gd name="connsiteY26" fmla="*/ 631243 h 4129626"/>
              <a:gd name="connsiteX27" fmla="*/ 12192000 w 12192000"/>
              <a:gd name="connsiteY27" fmla="*/ 1097301 h 4129626"/>
              <a:gd name="connsiteX28" fmla="*/ 12192000 w 12192000"/>
              <a:gd name="connsiteY28" fmla="*/ 1604655 h 4129626"/>
              <a:gd name="connsiteX29" fmla="*/ 12192000 w 12192000"/>
              <a:gd name="connsiteY29" fmla="*/ 2112009 h 4129626"/>
              <a:gd name="connsiteX30" fmla="*/ 12192000 w 12192000"/>
              <a:gd name="connsiteY30" fmla="*/ 2743252 h 4129626"/>
              <a:gd name="connsiteX31" fmla="*/ 12192000 w 12192000"/>
              <a:gd name="connsiteY31" fmla="*/ 3209309 h 4129626"/>
              <a:gd name="connsiteX32" fmla="*/ 12192000 w 12192000"/>
              <a:gd name="connsiteY32" fmla="*/ 4129626 h 4129626"/>
              <a:gd name="connsiteX33" fmla="*/ 11367589 w 12192000"/>
              <a:gd name="connsiteY33" fmla="*/ 4129626 h 4129626"/>
              <a:gd name="connsiteX34" fmla="*/ 11030857 w 12192000"/>
              <a:gd name="connsiteY34" fmla="*/ 4129626 h 4129626"/>
              <a:gd name="connsiteX35" fmla="*/ 10694126 w 12192000"/>
              <a:gd name="connsiteY35" fmla="*/ 4129626 h 4129626"/>
              <a:gd name="connsiteX36" fmla="*/ 10235474 w 12192000"/>
              <a:gd name="connsiteY36" fmla="*/ 4129626 h 4129626"/>
              <a:gd name="connsiteX37" fmla="*/ 9411063 w 12192000"/>
              <a:gd name="connsiteY37" fmla="*/ 4129626 h 4129626"/>
              <a:gd name="connsiteX38" fmla="*/ 8586651 w 12192000"/>
              <a:gd name="connsiteY38" fmla="*/ 4129626 h 4129626"/>
              <a:gd name="connsiteX39" fmla="*/ 8128000 w 12192000"/>
              <a:gd name="connsiteY39" fmla="*/ 4129626 h 4129626"/>
              <a:gd name="connsiteX40" fmla="*/ 7669349 w 12192000"/>
              <a:gd name="connsiteY40" fmla="*/ 4129626 h 4129626"/>
              <a:gd name="connsiteX41" fmla="*/ 6966857 w 12192000"/>
              <a:gd name="connsiteY41" fmla="*/ 4129626 h 4129626"/>
              <a:gd name="connsiteX42" fmla="*/ 6264366 w 12192000"/>
              <a:gd name="connsiteY42" fmla="*/ 4129626 h 4129626"/>
              <a:gd name="connsiteX43" fmla="*/ 6049554 w 12192000"/>
              <a:gd name="connsiteY43" fmla="*/ 4129626 h 4129626"/>
              <a:gd name="connsiteX44" fmla="*/ 5834743 w 12192000"/>
              <a:gd name="connsiteY44" fmla="*/ 4129626 h 4129626"/>
              <a:gd name="connsiteX45" fmla="*/ 5132251 w 12192000"/>
              <a:gd name="connsiteY45" fmla="*/ 4129626 h 4129626"/>
              <a:gd name="connsiteX46" fmla="*/ 4795520 w 12192000"/>
              <a:gd name="connsiteY46" fmla="*/ 4129626 h 4129626"/>
              <a:gd name="connsiteX47" fmla="*/ 4458789 w 12192000"/>
              <a:gd name="connsiteY47" fmla="*/ 4129626 h 4129626"/>
              <a:gd name="connsiteX48" fmla="*/ 4243977 w 12192000"/>
              <a:gd name="connsiteY48" fmla="*/ 4129626 h 4129626"/>
              <a:gd name="connsiteX49" fmla="*/ 4029166 w 12192000"/>
              <a:gd name="connsiteY49" fmla="*/ 4129626 h 4129626"/>
              <a:gd name="connsiteX50" fmla="*/ 3814354 w 12192000"/>
              <a:gd name="connsiteY50" fmla="*/ 4129626 h 4129626"/>
              <a:gd name="connsiteX51" fmla="*/ 3233783 w 12192000"/>
              <a:gd name="connsiteY51" fmla="*/ 4129626 h 4129626"/>
              <a:gd name="connsiteX52" fmla="*/ 2531291 w 12192000"/>
              <a:gd name="connsiteY52" fmla="*/ 4129626 h 4129626"/>
              <a:gd name="connsiteX53" fmla="*/ 1706880 w 12192000"/>
              <a:gd name="connsiteY53" fmla="*/ 4129626 h 4129626"/>
              <a:gd name="connsiteX54" fmla="*/ 1492069 w 12192000"/>
              <a:gd name="connsiteY54" fmla="*/ 4129626 h 4129626"/>
              <a:gd name="connsiteX55" fmla="*/ 1277257 w 12192000"/>
              <a:gd name="connsiteY55" fmla="*/ 4129626 h 4129626"/>
              <a:gd name="connsiteX56" fmla="*/ 0 w 12192000"/>
              <a:gd name="connsiteY56" fmla="*/ 4129626 h 4129626"/>
              <a:gd name="connsiteX57" fmla="*/ 0 w 12192000"/>
              <a:gd name="connsiteY57" fmla="*/ 3498383 h 4129626"/>
              <a:gd name="connsiteX58" fmla="*/ 0 w 12192000"/>
              <a:gd name="connsiteY58" fmla="*/ 2991029 h 4129626"/>
              <a:gd name="connsiteX59" fmla="*/ 0 w 12192000"/>
              <a:gd name="connsiteY59" fmla="*/ 2524971 h 4129626"/>
              <a:gd name="connsiteX60" fmla="*/ 0 w 12192000"/>
              <a:gd name="connsiteY60" fmla="*/ 2017617 h 4129626"/>
              <a:gd name="connsiteX61" fmla="*/ 0 w 12192000"/>
              <a:gd name="connsiteY61" fmla="*/ 1345078 h 4129626"/>
              <a:gd name="connsiteX62" fmla="*/ 0 w 12192000"/>
              <a:gd name="connsiteY62" fmla="*/ 713835 h 4129626"/>
              <a:gd name="connsiteX63" fmla="*/ 0 w 12192000"/>
              <a:gd name="connsiteY63" fmla="*/ 0 h 412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2000" h="4129626" fill="none" extrusionOk="0">
                <a:moveTo>
                  <a:pt x="0" y="0"/>
                </a:moveTo>
                <a:cubicBezTo>
                  <a:pt x="99077" y="-7579"/>
                  <a:pt x="147350" y="10115"/>
                  <a:pt x="214811" y="0"/>
                </a:cubicBezTo>
                <a:cubicBezTo>
                  <a:pt x="282272" y="-10115"/>
                  <a:pt x="368494" y="3740"/>
                  <a:pt x="429623" y="0"/>
                </a:cubicBezTo>
                <a:cubicBezTo>
                  <a:pt x="490752" y="-3740"/>
                  <a:pt x="547390" y="13676"/>
                  <a:pt x="644434" y="0"/>
                </a:cubicBezTo>
                <a:cubicBezTo>
                  <a:pt x="741478" y="-13676"/>
                  <a:pt x="806266" y="575"/>
                  <a:pt x="859246" y="0"/>
                </a:cubicBezTo>
                <a:cubicBezTo>
                  <a:pt x="912226" y="-575"/>
                  <a:pt x="1303896" y="3431"/>
                  <a:pt x="1439817" y="0"/>
                </a:cubicBezTo>
                <a:cubicBezTo>
                  <a:pt x="1575738" y="-3431"/>
                  <a:pt x="1605107" y="6714"/>
                  <a:pt x="1654629" y="0"/>
                </a:cubicBezTo>
                <a:cubicBezTo>
                  <a:pt x="1704151" y="-6714"/>
                  <a:pt x="2273683" y="45642"/>
                  <a:pt x="2479040" y="0"/>
                </a:cubicBezTo>
                <a:cubicBezTo>
                  <a:pt x="2684397" y="-45642"/>
                  <a:pt x="2748249" y="30771"/>
                  <a:pt x="2937691" y="0"/>
                </a:cubicBezTo>
                <a:cubicBezTo>
                  <a:pt x="3127133" y="-30771"/>
                  <a:pt x="3476261" y="21780"/>
                  <a:pt x="3762103" y="0"/>
                </a:cubicBezTo>
                <a:cubicBezTo>
                  <a:pt x="4047945" y="-21780"/>
                  <a:pt x="4024105" y="16178"/>
                  <a:pt x="4220754" y="0"/>
                </a:cubicBezTo>
                <a:cubicBezTo>
                  <a:pt x="4417403" y="-16178"/>
                  <a:pt x="4365996" y="2871"/>
                  <a:pt x="4435566" y="0"/>
                </a:cubicBezTo>
                <a:cubicBezTo>
                  <a:pt x="4505136" y="-2871"/>
                  <a:pt x="4744732" y="4535"/>
                  <a:pt x="5016137" y="0"/>
                </a:cubicBezTo>
                <a:cubicBezTo>
                  <a:pt x="5287542" y="-4535"/>
                  <a:pt x="5425895" y="56662"/>
                  <a:pt x="5596709" y="0"/>
                </a:cubicBezTo>
                <a:cubicBezTo>
                  <a:pt x="5767523" y="-56662"/>
                  <a:pt x="5801140" y="19846"/>
                  <a:pt x="5933440" y="0"/>
                </a:cubicBezTo>
                <a:cubicBezTo>
                  <a:pt x="6065740" y="-19846"/>
                  <a:pt x="6412479" y="10285"/>
                  <a:pt x="6757851" y="0"/>
                </a:cubicBezTo>
                <a:cubicBezTo>
                  <a:pt x="7103223" y="-10285"/>
                  <a:pt x="7317005" y="15884"/>
                  <a:pt x="7460343" y="0"/>
                </a:cubicBezTo>
                <a:cubicBezTo>
                  <a:pt x="7603681" y="-15884"/>
                  <a:pt x="7842270" y="48730"/>
                  <a:pt x="8040914" y="0"/>
                </a:cubicBezTo>
                <a:cubicBezTo>
                  <a:pt x="8239558" y="-48730"/>
                  <a:pt x="8440407" y="62594"/>
                  <a:pt x="8621486" y="0"/>
                </a:cubicBezTo>
                <a:cubicBezTo>
                  <a:pt x="8802565" y="-62594"/>
                  <a:pt x="8779788" y="1727"/>
                  <a:pt x="8836297" y="0"/>
                </a:cubicBezTo>
                <a:cubicBezTo>
                  <a:pt x="8892806" y="-1727"/>
                  <a:pt x="9312523" y="13557"/>
                  <a:pt x="9538789" y="0"/>
                </a:cubicBezTo>
                <a:cubicBezTo>
                  <a:pt x="9765055" y="-13557"/>
                  <a:pt x="9776384" y="33"/>
                  <a:pt x="9875520" y="0"/>
                </a:cubicBezTo>
                <a:cubicBezTo>
                  <a:pt x="9974656" y="-33"/>
                  <a:pt x="10205389" y="17768"/>
                  <a:pt x="10334171" y="0"/>
                </a:cubicBezTo>
                <a:cubicBezTo>
                  <a:pt x="10462953" y="-17768"/>
                  <a:pt x="10563171" y="13268"/>
                  <a:pt x="10670903" y="0"/>
                </a:cubicBezTo>
                <a:cubicBezTo>
                  <a:pt x="10778635" y="-13268"/>
                  <a:pt x="10973290" y="53005"/>
                  <a:pt x="11129554" y="0"/>
                </a:cubicBezTo>
                <a:cubicBezTo>
                  <a:pt x="11285818" y="-53005"/>
                  <a:pt x="11790936" y="83470"/>
                  <a:pt x="12192000" y="0"/>
                </a:cubicBezTo>
                <a:cubicBezTo>
                  <a:pt x="12210034" y="194479"/>
                  <a:pt x="12142639" y="363161"/>
                  <a:pt x="12192000" y="631243"/>
                </a:cubicBezTo>
                <a:cubicBezTo>
                  <a:pt x="12241361" y="899325"/>
                  <a:pt x="12165215" y="913185"/>
                  <a:pt x="12192000" y="1097301"/>
                </a:cubicBezTo>
                <a:cubicBezTo>
                  <a:pt x="12218785" y="1281417"/>
                  <a:pt x="12139462" y="1363732"/>
                  <a:pt x="12192000" y="1604655"/>
                </a:cubicBezTo>
                <a:cubicBezTo>
                  <a:pt x="12244538" y="1845578"/>
                  <a:pt x="12162441" y="1927738"/>
                  <a:pt x="12192000" y="2112009"/>
                </a:cubicBezTo>
                <a:cubicBezTo>
                  <a:pt x="12221559" y="2296280"/>
                  <a:pt x="12149483" y="2477575"/>
                  <a:pt x="12192000" y="2743252"/>
                </a:cubicBezTo>
                <a:cubicBezTo>
                  <a:pt x="12234517" y="3008929"/>
                  <a:pt x="12136953" y="3023751"/>
                  <a:pt x="12192000" y="3209309"/>
                </a:cubicBezTo>
                <a:cubicBezTo>
                  <a:pt x="12247047" y="3394867"/>
                  <a:pt x="12173310" y="3909153"/>
                  <a:pt x="12192000" y="4129626"/>
                </a:cubicBezTo>
                <a:cubicBezTo>
                  <a:pt x="11980650" y="4145075"/>
                  <a:pt x="11556363" y="4077660"/>
                  <a:pt x="11367589" y="4129626"/>
                </a:cubicBezTo>
                <a:cubicBezTo>
                  <a:pt x="11178815" y="4181592"/>
                  <a:pt x="11140840" y="4116234"/>
                  <a:pt x="11030857" y="4129626"/>
                </a:cubicBezTo>
                <a:cubicBezTo>
                  <a:pt x="10920874" y="4143018"/>
                  <a:pt x="10790386" y="4099035"/>
                  <a:pt x="10694126" y="4129626"/>
                </a:cubicBezTo>
                <a:cubicBezTo>
                  <a:pt x="10597866" y="4160217"/>
                  <a:pt x="10442774" y="4095967"/>
                  <a:pt x="10235474" y="4129626"/>
                </a:cubicBezTo>
                <a:cubicBezTo>
                  <a:pt x="10028174" y="4163285"/>
                  <a:pt x="9584418" y="4055758"/>
                  <a:pt x="9411063" y="4129626"/>
                </a:cubicBezTo>
                <a:cubicBezTo>
                  <a:pt x="9237708" y="4203494"/>
                  <a:pt x="8875919" y="4043766"/>
                  <a:pt x="8586651" y="4129626"/>
                </a:cubicBezTo>
                <a:cubicBezTo>
                  <a:pt x="8297383" y="4215486"/>
                  <a:pt x="8309667" y="4102767"/>
                  <a:pt x="8128000" y="4129626"/>
                </a:cubicBezTo>
                <a:cubicBezTo>
                  <a:pt x="7946333" y="4156485"/>
                  <a:pt x="7799115" y="4121330"/>
                  <a:pt x="7669349" y="4129626"/>
                </a:cubicBezTo>
                <a:cubicBezTo>
                  <a:pt x="7539583" y="4137922"/>
                  <a:pt x="7189984" y="4067665"/>
                  <a:pt x="6966857" y="4129626"/>
                </a:cubicBezTo>
                <a:cubicBezTo>
                  <a:pt x="6743730" y="4191587"/>
                  <a:pt x="6612892" y="4069340"/>
                  <a:pt x="6264366" y="4129626"/>
                </a:cubicBezTo>
                <a:cubicBezTo>
                  <a:pt x="5915840" y="4189912"/>
                  <a:pt x="6117903" y="4127121"/>
                  <a:pt x="6049554" y="4129626"/>
                </a:cubicBezTo>
                <a:cubicBezTo>
                  <a:pt x="5981205" y="4132131"/>
                  <a:pt x="5884080" y="4114457"/>
                  <a:pt x="5834743" y="4129626"/>
                </a:cubicBezTo>
                <a:cubicBezTo>
                  <a:pt x="5785406" y="4144795"/>
                  <a:pt x="5353002" y="4103188"/>
                  <a:pt x="5132251" y="4129626"/>
                </a:cubicBezTo>
                <a:cubicBezTo>
                  <a:pt x="4911500" y="4156064"/>
                  <a:pt x="4902486" y="4100814"/>
                  <a:pt x="4795520" y="4129626"/>
                </a:cubicBezTo>
                <a:cubicBezTo>
                  <a:pt x="4688554" y="4158438"/>
                  <a:pt x="4572480" y="4090327"/>
                  <a:pt x="4458789" y="4129626"/>
                </a:cubicBezTo>
                <a:cubicBezTo>
                  <a:pt x="4345098" y="4168925"/>
                  <a:pt x="4293092" y="4114019"/>
                  <a:pt x="4243977" y="4129626"/>
                </a:cubicBezTo>
                <a:cubicBezTo>
                  <a:pt x="4194862" y="4145233"/>
                  <a:pt x="4087535" y="4117779"/>
                  <a:pt x="4029166" y="4129626"/>
                </a:cubicBezTo>
                <a:cubicBezTo>
                  <a:pt x="3970797" y="4141473"/>
                  <a:pt x="3860724" y="4122342"/>
                  <a:pt x="3814354" y="4129626"/>
                </a:cubicBezTo>
                <a:cubicBezTo>
                  <a:pt x="3767984" y="4136910"/>
                  <a:pt x="3371922" y="4079897"/>
                  <a:pt x="3233783" y="4129626"/>
                </a:cubicBezTo>
                <a:cubicBezTo>
                  <a:pt x="3095644" y="4179355"/>
                  <a:pt x="2807679" y="4105017"/>
                  <a:pt x="2531291" y="4129626"/>
                </a:cubicBezTo>
                <a:cubicBezTo>
                  <a:pt x="2254903" y="4154235"/>
                  <a:pt x="1889247" y="4106606"/>
                  <a:pt x="1706880" y="4129626"/>
                </a:cubicBezTo>
                <a:cubicBezTo>
                  <a:pt x="1524513" y="4152646"/>
                  <a:pt x="1573038" y="4107938"/>
                  <a:pt x="1492069" y="4129626"/>
                </a:cubicBezTo>
                <a:cubicBezTo>
                  <a:pt x="1411100" y="4151314"/>
                  <a:pt x="1337352" y="4129465"/>
                  <a:pt x="1277257" y="4129626"/>
                </a:cubicBezTo>
                <a:cubicBezTo>
                  <a:pt x="1217162" y="4129787"/>
                  <a:pt x="415085" y="4122981"/>
                  <a:pt x="0" y="4129626"/>
                </a:cubicBezTo>
                <a:cubicBezTo>
                  <a:pt x="-22942" y="4001052"/>
                  <a:pt x="56023" y="3642731"/>
                  <a:pt x="0" y="3498383"/>
                </a:cubicBezTo>
                <a:cubicBezTo>
                  <a:pt x="-56023" y="3354035"/>
                  <a:pt x="60138" y="3122279"/>
                  <a:pt x="0" y="2991029"/>
                </a:cubicBezTo>
                <a:cubicBezTo>
                  <a:pt x="-60138" y="2859779"/>
                  <a:pt x="28738" y="2670058"/>
                  <a:pt x="0" y="2524971"/>
                </a:cubicBezTo>
                <a:cubicBezTo>
                  <a:pt x="-28738" y="2379884"/>
                  <a:pt x="10118" y="2207943"/>
                  <a:pt x="0" y="2017617"/>
                </a:cubicBezTo>
                <a:cubicBezTo>
                  <a:pt x="-10118" y="1827291"/>
                  <a:pt x="28664" y="1585402"/>
                  <a:pt x="0" y="1345078"/>
                </a:cubicBezTo>
                <a:cubicBezTo>
                  <a:pt x="-28664" y="1104754"/>
                  <a:pt x="71480" y="880017"/>
                  <a:pt x="0" y="713835"/>
                </a:cubicBezTo>
                <a:cubicBezTo>
                  <a:pt x="-71480" y="547653"/>
                  <a:pt x="66240" y="334851"/>
                  <a:pt x="0" y="0"/>
                </a:cubicBezTo>
                <a:close/>
              </a:path>
              <a:path w="12192000" h="4129626" stroke="0" extrusionOk="0">
                <a:moveTo>
                  <a:pt x="0" y="0"/>
                </a:moveTo>
                <a:cubicBezTo>
                  <a:pt x="189844" y="-5214"/>
                  <a:pt x="418365" y="59137"/>
                  <a:pt x="580571" y="0"/>
                </a:cubicBezTo>
                <a:cubicBezTo>
                  <a:pt x="742777" y="-59137"/>
                  <a:pt x="1018094" y="7535"/>
                  <a:pt x="1161143" y="0"/>
                </a:cubicBezTo>
                <a:cubicBezTo>
                  <a:pt x="1304192" y="-7535"/>
                  <a:pt x="1708667" y="17651"/>
                  <a:pt x="1863634" y="0"/>
                </a:cubicBezTo>
                <a:cubicBezTo>
                  <a:pt x="2018601" y="-17651"/>
                  <a:pt x="2201545" y="36155"/>
                  <a:pt x="2322286" y="0"/>
                </a:cubicBezTo>
                <a:cubicBezTo>
                  <a:pt x="2443027" y="-36155"/>
                  <a:pt x="2470860" y="2778"/>
                  <a:pt x="2537097" y="0"/>
                </a:cubicBezTo>
                <a:cubicBezTo>
                  <a:pt x="2603334" y="-2778"/>
                  <a:pt x="2967516" y="82079"/>
                  <a:pt x="3239589" y="0"/>
                </a:cubicBezTo>
                <a:cubicBezTo>
                  <a:pt x="3511662" y="-82079"/>
                  <a:pt x="3853031" y="18659"/>
                  <a:pt x="4064000" y="0"/>
                </a:cubicBezTo>
                <a:cubicBezTo>
                  <a:pt x="4274969" y="-18659"/>
                  <a:pt x="4315058" y="3415"/>
                  <a:pt x="4400731" y="0"/>
                </a:cubicBezTo>
                <a:cubicBezTo>
                  <a:pt x="4486404" y="-3415"/>
                  <a:pt x="4648697" y="27287"/>
                  <a:pt x="4737463" y="0"/>
                </a:cubicBezTo>
                <a:cubicBezTo>
                  <a:pt x="4826229" y="-27287"/>
                  <a:pt x="4937344" y="9449"/>
                  <a:pt x="5074194" y="0"/>
                </a:cubicBezTo>
                <a:cubicBezTo>
                  <a:pt x="5211044" y="-9449"/>
                  <a:pt x="5396168" y="3767"/>
                  <a:pt x="5532846" y="0"/>
                </a:cubicBezTo>
                <a:cubicBezTo>
                  <a:pt x="5669524" y="-3767"/>
                  <a:pt x="5993142" y="63689"/>
                  <a:pt x="6113417" y="0"/>
                </a:cubicBezTo>
                <a:cubicBezTo>
                  <a:pt x="6233692" y="-63689"/>
                  <a:pt x="6542332" y="50419"/>
                  <a:pt x="6815909" y="0"/>
                </a:cubicBezTo>
                <a:cubicBezTo>
                  <a:pt x="7089486" y="-50419"/>
                  <a:pt x="6933746" y="9809"/>
                  <a:pt x="7030720" y="0"/>
                </a:cubicBezTo>
                <a:cubicBezTo>
                  <a:pt x="7127694" y="-9809"/>
                  <a:pt x="7523661" y="40106"/>
                  <a:pt x="7733211" y="0"/>
                </a:cubicBezTo>
                <a:cubicBezTo>
                  <a:pt x="7942761" y="-40106"/>
                  <a:pt x="8167298" y="37667"/>
                  <a:pt x="8313783" y="0"/>
                </a:cubicBezTo>
                <a:cubicBezTo>
                  <a:pt x="8460268" y="-37667"/>
                  <a:pt x="8740195" y="78139"/>
                  <a:pt x="9016274" y="0"/>
                </a:cubicBezTo>
                <a:cubicBezTo>
                  <a:pt x="9292353" y="-78139"/>
                  <a:pt x="9435533" y="13843"/>
                  <a:pt x="9718766" y="0"/>
                </a:cubicBezTo>
                <a:cubicBezTo>
                  <a:pt x="10001999" y="-13843"/>
                  <a:pt x="9828882" y="1568"/>
                  <a:pt x="9933577" y="0"/>
                </a:cubicBezTo>
                <a:cubicBezTo>
                  <a:pt x="10038272" y="-1568"/>
                  <a:pt x="10495292" y="40142"/>
                  <a:pt x="10757989" y="0"/>
                </a:cubicBezTo>
                <a:cubicBezTo>
                  <a:pt x="11020686" y="-40142"/>
                  <a:pt x="11210587" y="77488"/>
                  <a:pt x="11460480" y="0"/>
                </a:cubicBezTo>
                <a:cubicBezTo>
                  <a:pt x="11710373" y="-77488"/>
                  <a:pt x="11888963" y="10919"/>
                  <a:pt x="12192000" y="0"/>
                </a:cubicBezTo>
                <a:cubicBezTo>
                  <a:pt x="12209769" y="149812"/>
                  <a:pt x="12144400" y="314643"/>
                  <a:pt x="12192000" y="589947"/>
                </a:cubicBezTo>
                <a:cubicBezTo>
                  <a:pt x="12239600" y="865251"/>
                  <a:pt x="12128990" y="935269"/>
                  <a:pt x="12192000" y="1262486"/>
                </a:cubicBezTo>
                <a:cubicBezTo>
                  <a:pt x="12255010" y="1589703"/>
                  <a:pt x="12185950" y="1591787"/>
                  <a:pt x="12192000" y="1728543"/>
                </a:cubicBezTo>
                <a:cubicBezTo>
                  <a:pt x="12198050" y="1865299"/>
                  <a:pt x="12183172" y="2067925"/>
                  <a:pt x="12192000" y="2318490"/>
                </a:cubicBezTo>
                <a:cubicBezTo>
                  <a:pt x="12200828" y="2569055"/>
                  <a:pt x="12145002" y="2664156"/>
                  <a:pt x="12192000" y="2908437"/>
                </a:cubicBezTo>
                <a:cubicBezTo>
                  <a:pt x="12238998" y="3152718"/>
                  <a:pt x="12162176" y="3255277"/>
                  <a:pt x="12192000" y="3580976"/>
                </a:cubicBezTo>
                <a:cubicBezTo>
                  <a:pt x="12221824" y="3906675"/>
                  <a:pt x="12186209" y="3893674"/>
                  <a:pt x="12192000" y="4129626"/>
                </a:cubicBezTo>
                <a:cubicBezTo>
                  <a:pt x="11948426" y="4145918"/>
                  <a:pt x="11742236" y="4109821"/>
                  <a:pt x="11611429" y="4129626"/>
                </a:cubicBezTo>
                <a:cubicBezTo>
                  <a:pt x="11480622" y="4149431"/>
                  <a:pt x="11353372" y="4121001"/>
                  <a:pt x="11152777" y="4129626"/>
                </a:cubicBezTo>
                <a:cubicBezTo>
                  <a:pt x="10952182" y="4138251"/>
                  <a:pt x="10732912" y="4093305"/>
                  <a:pt x="10572206" y="4129626"/>
                </a:cubicBezTo>
                <a:cubicBezTo>
                  <a:pt x="10411500" y="4165947"/>
                  <a:pt x="10220735" y="4088187"/>
                  <a:pt x="9991634" y="4129626"/>
                </a:cubicBezTo>
                <a:cubicBezTo>
                  <a:pt x="9762533" y="4171065"/>
                  <a:pt x="9778334" y="4099929"/>
                  <a:pt x="9654903" y="4129626"/>
                </a:cubicBezTo>
                <a:cubicBezTo>
                  <a:pt x="9531472" y="4159323"/>
                  <a:pt x="9518157" y="4105372"/>
                  <a:pt x="9440091" y="4129626"/>
                </a:cubicBezTo>
                <a:cubicBezTo>
                  <a:pt x="9362025" y="4153880"/>
                  <a:pt x="9257643" y="4125799"/>
                  <a:pt x="9103360" y="4129626"/>
                </a:cubicBezTo>
                <a:cubicBezTo>
                  <a:pt x="8949077" y="4133453"/>
                  <a:pt x="8581191" y="4043909"/>
                  <a:pt x="8278949" y="4129626"/>
                </a:cubicBezTo>
                <a:cubicBezTo>
                  <a:pt x="7976707" y="4215343"/>
                  <a:pt x="7896444" y="4059617"/>
                  <a:pt x="7576457" y="4129626"/>
                </a:cubicBezTo>
                <a:cubicBezTo>
                  <a:pt x="7256470" y="4199635"/>
                  <a:pt x="7338226" y="4099816"/>
                  <a:pt x="7239726" y="4129626"/>
                </a:cubicBezTo>
                <a:cubicBezTo>
                  <a:pt x="7141226" y="4159436"/>
                  <a:pt x="6803929" y="4063189"/>
                  <a:pt x="6537234" y="4129626"/>
                </a:cubicBezTo>
                <a:cubicBezTo>
                  <a:pt x="6270539" y="4196063"/>
                  <a:pt x="6311816" y="4121387"/>
                  <a:pt x="6200503" y="4129626"/>
                </a:cubicBezTo>
                <a:cubicBezTo>
                  <a:pt x="6089190" y="4137865"/>
                  <a:pt x="5767681" y="4112402"/>
                  <a:pt x="5498011" y="4129626"/>
                </a:cubicBezTo>
                <a:cubicBezTo>
                  <a:pt x="5228341" y="4146850"/>
                  <a:pt x="5167553" y="4115305"/>
                  <a:pt x="4917440" y="4129626"/>
                </a:cubicBezTo>
                <a:cubicBezTo>
                  <a:pt x="4667327" y="4143947"/>
                  <a:pt x="4529992" y="4107207"/>
                  <a:pt x="4336869" y="4129626"/>
                </a:cubicBezTo>
                <a:cubicBezTo>
                  <a:pt x="4143746" y="4152045"/>
                  <a:pt x="4115620" y="4112691"/>
                  <a:pt x="4000137" y="4129626"/>
                </a:cubicBezTo>
                <a:cubicBezTo>
                  <a:pt x="3884654" y="4146561"/>
                  <a:pt x="3553495" y="4049404"/>
                  <a:pt x="3175726" y="4129626"/>
                </a:cubicBezTo>
                <a:cubicBezTo>
                  <a:pt x="2797957" y="4209848"/>
                  <a:pt x="3050161" y="4121269"/>
                  <a:pt x="2960914" y="4129626"/>
                </a:cubicBezTo>
                <a:cubicBezTo>
                  <a:pt x="2871667" y="4137983"/>
                  <a:pt x="2309006" y="4105846"/>
                  <a:pt x="2136503" y="4129626"/>
                </a:cubicBezTo>
                <a:cubicBezTo>
                  <a:pt x="1964000" y="4153406"/>
                  <a:pt x="1579603" y="4054553"/>
                  <a:pt x="1312091" y="4129626"/>
                </a:cubicBezTo>
                <a:cubicBezTo>
                  <a:pt x="1044579" y="4204699"/>
                  <a:pt x="338462" y="3990107"/>
                  <a:pt x="0" y="4129626"/>
                </a:cubicBezTo>
                <a:cubicBezTo>
                  <a:pt x="-79312" y="3882221"/>
                  <a:pt x="50595" y="3627824"/>
                  <a:pt x="0" y="3457087"/>
                </a:cubicBezTo>
                <a:cubicBezTo>
                  <a:pt x="-50595" y="3286350"/>
                  <a:pt x="41659" y="3097669"/>
                  <a:pt x="0" y="2949733"/>
                </a:cubicBezTo>
                <a:cubicBezTo>
                  <a:pt x="-41659" y="2801797"/>
                  <a:pt x="25242" y="2652102"/>
                  <a:pt x="0" y="2483675"/>
                </a:cubicBezTo>
                <a:cubicBezTo>
                  <a:pt x="-25242" y="2315248"/>
                  <a:pt x="40704" y="2085346"/>
                  <a:pt x="0" y="1935025"/>
                </a:cubicBezTo>
                <a:cubicBezTo>
                  <a:pt x="-40704" y="1784704"/>
                  <a:pt x="52651" y="1588914"/>
                  <a:pt x="0" y="1468967"/>
                </a:cubicBezTo>
                <a:cubicBezTo>
                  <a:pt x="-52651" y="1349020"/>
                  <a:pt x="69299" y="1052292"/>
                  <a:pt x="0" y="837724"/>
                </a:cubicBezTo>
                <a:cubicBezTo>
                  <a:pt x="-69299" y="623156"/>
                  <a:pt x="70608" y="283158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068985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9571130-AE12-7E9D-34C6-67ECA671A7E7}"/>
              </a:ext>
            </a:extLst>
          </p:cNvPr>
          <p:cNvSpPr txBox="1"/>
          <p:nvPr/>
        </p:nvSpPr>
        <p:spPr>
          <a:xfrm>
            <a:off x="3200400" y="4009689"/>
            <a:ext cx="11603180" cy="258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5000" b="1" spc="0" dirty="0" err="1">
                <a:solidFill>
                  <a:schemeClr val="bg1"/>
                </a:solidFill>
                <a:latin typeface="Roboto Condensed"/>
              </a:rPr>
              <a:t>Nhóm</a:t>
            </a:r>
            <a:r>
              <a:rPr lang="vi-VN" sz="5000" b="1" spc="0" dirty="0">
                <a:solidFill>
                  <a:schemeClr val="bg1"/>
                </a:solidFill>
                <a:latin typeface="Roboto Condensed"/>
              </a:rPr>
              <a:t> 3: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Hãy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nêu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tưởng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tượng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của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mình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về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thế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giới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của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người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trong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sóng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. Em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có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cảm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nhận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gì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về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thế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giới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ấy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?</a:t>
            </a:r>
          </a:p>
        </p:txBody>
      </p:sp>
      <p:sp>
        <p:nvSpPr>
          <p:cNvPr id="4" name="Mũi tên: Trái 3">
            <a:hlinkClick r:id="rId6" action="ppaction://hlinksldjump" highlightClick="1">
              <a:snd r:embed="rId7" name="breeze.wav"/>
            </a:hlinkClick>
            <a:extLst>
              <a:ext uri="{FF2B5EF4-FFF2-40B4-BE49-F238E27FC236}">
                <a16:creationId xmlns:a16="http://schemas.microsoft.com/office/drawing/2014/main" xmlns="" id="{6E7EA194-90F8-EC67-152B-B2CC74801662}"/>
              </a:ext>
            </a:extLst>
          </p:cNvPr>
          <p:cNvSpPr/>
          <p:nvPr/>
        </p:nvSpPr>
        <p:spPr>
          <a:xfrm>
            <a:off x="16918672" y="9103486"/>
            <a:ext cx="1170457" cy="9144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6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FC938DB-8DFF-2DCB-9515-1B0F94B8A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4156" y="768458"/>
            <a:ext cx="1647424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3.2. KHÁM PHÁ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96817" y="6331447"/>
            <a:ext cx="5174401" cy="366912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B4BC6D86-A9C9-F5DE-6B4D-F9760E98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2238" y="-964257"/>
            <a:ext cx="5174401" cy="3669121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F6BD50B-4F20-B4D7-34B3-BE65F8C19D9C}"/>
              </a:ext>
            </a:extLst>
          </p:cNvPr>
          <p:cNvSpPr/>
          <p:nvPr/>
        </p:nvSpPr>
        <p:spPr>
          <a:xfrm>
            <a:off x="2770657" y="3238500"/>
            <a:ext cx="12192000" cy="4129626"/>
          </a:xfrm>
          <a:custGeom>
            <a:avLst/>
            <a:gdLst>
              <a:gd name="connsiteX0" fmla="*/ 0 w 12192000"/>
              <a:gd name="connsiteY0" fmla="*/ 0 h 4129626"/>
              <a:gd name="connsiteX1" fmla="*/ 214811 w 12192000"/>
              <a:gd name="connsiteY1" fmla="*/ 0 h 4129626"/>
              <a:gd name="connsiteX2" fmla="*/ 429623 w 12192000"/>
              <a:gd name="connsiteY2" fmla="*/ 0 h 4129626"/>
              <a:gd name="connsiteX3" fmla="*/ 644434 w 12192000"/>
              <a:gd name="connsiteY3" fmla="*/ 0 h 4129626"/>
              <a:gd name="connsiteX4" fmla="*/ 859246 w 12192000"/>
              <a:gd name="connsiteY4" fmla="*/ 0 h 4129626"/>
              <a:gd name="connsiteX5" fmla="*/ 1439817 w 12192000"/>
              <a:gd name="connsiteY5" fmla="*/ 0 h 4129626"/>
              <a:gd name="connsiteX6" fmla="*/ 1654629 w 12192000"/>
              <a:gd name="connsiteY6" fmla="*/ 0 h 4129626"/>
              <a:gd name="connsiteX7" fmla="*/ 2479040 w 12192000"/>
              <a:gd name="connsiteY7" fmla="*/ 0 h 4129626"/>
              <a:gd name="connsiteX8" fmla="*/ 2937691 w 12192000"/>
              <a:gd name="connsiteY8" fmla="*/ 0 h 4129626"/>
              <a:gd name="connsiteX9" fmla="*/ 3762103 w 12192000"/>
              <a:gd name="connsiteY9" fmla="*/ 0 h 4129626"/>
              <a:gd name="connsiteX10" fmla="*/ 4220754 w 12192000"/>
              <a:gd name="connsiteY10" fmla="*/ 0 h 4129626"/>
              <a:gd name="connsiteX11" fmla="*/ 4435566 w 12192000"/>
              <a:gd name="connsiteY11" fmla="*/ 0 h 4129626"/>
              <a:gd name="connsiteX12" fmla="*/ 5016137 w 12192000"/>
              <a:gd name="connsiteY12" fmla="*/ 0 h 4129626"/>
              <a:gd name="connsiteX13" fmla="*/ 5596709 w 12192000"/>
              <a:gd name="connsiteY13" fmla="*/ 0 h 4129626"/>
              <a:gd name="connsiteX14" fmla="*/ 5933440 w 12192000"/>
              <a:gd name="connsiteY14" fmla="*/ 0 h 4129626"/>
              <a:gd name="connsiteX15" fmla="*/ 6757851 w 12192000"/>
              <a:gd name="connsiteY15" fmla="*/ 0 h 4129626"/>
              <a:gd name="connsiteX16" fmla="*/ 7460343 w 12192000"/>
              <a:gd name="connsiteY16" fmla="*/ 0 h 4129626"/>
              <a:gd name="connsiteX17" fmla="*/ 8040914 w 12192000"/>
              <a:gd name="connsiteY17" fmla="*/ 0 h 4129626"/>
              <a:gd name="connsiteX18" fmla="*/ 8621486 w 12192000"/>
              <a:gd name="connsiteY18" fmla="*/ 0 h 4129626"/>
              <a:gd name="connsiteX19" fmla="*/ 8836297 w 12192000"/>
              <a:gd name="connsiteY19" fmla="*/ 0 h 4129626"/>
              <a:gd name="connsiteX20" fmla="*/ 9538789 w 12192000"/>
              <a:gd name="connsiteY20" fmla="*/ 0 h 4129626"/>
              <a:gd name="connsiteX21" fmla="*/ 9875520 w 12192000"/>
              <a:gd name="connsiteY21" fmla="*/ 0 h 4129626"/>
              <a:gd name="connsiteX22" fmla="*/ 10334171 w 12192000"/>
              <a:gd name="connsiteY22" fmla="*/ 0 h 4129626"/>
              <a:gd name="connsiteX23" fmla="*/ 10670903 w 12192000"/>
              <a:gd name="connsiteY23" fmla="*/ 0 h 4129626"/>
              <a:gd name="connsiteX24" fmla="*/ 11129554 w 12192000"/>
              <a:gd name="connsiteY24" fmla="*/ 0 h 4129626"/>
              <a:gd name="connsiteX25" fmla="*/ 12192000 w 12192000"/>
              <a:gd name="connsiteY25" fmla="*/ 0 h 4129626"/>
              <a:gd name="connsiteX26" fmla="*/ 12192000 w 12192000"/>
              <a:gd name="connsiteY26" fmla="*/ 631243 h 4129626"/>
              <a:gd name="connsiteX27" fmla="*/ 12192000 w 12192000"/>
              <a:gd name="connsiteY27" fmla="*/ 1097301 h 4129626"/>
              <a:gd name="connsiteX28" fmla="*/ 12192000 w 12192000"/>
              <a:gd name="connsiteY28" fmla="*/ 1604655 h 4129626"/>
              <a:gd name="connsiteX29" fmla="*/ 12192000 w 12192000"/>
              <a:gd name="connsiteY29" fmla="*/ 2112009 h 4129626"/>
              <a:gd name="connsiteX30" fmla="*/ 12192000 w 12192000"/>
              <a:gd name="connsiteY30" fmla="*/ 2743252 h 4129626"/>
              <a:gd name="connsiteX31" fmla="*/ 12192000 w 12192000"/>
              <a:gd name="connsiteY31" fmla="*/ 3209309 h 4129626"/>
              <a:gd name="connsiteX32" fmla="*/ 12192000 w 12192000"/>
              <a:gd name="connsiteY32" fmla="*/ 4129626 h 4129626"/>
              <a:gd name="connsiteX33" fmla="*/ 11367589 w 12192000"/>
              <a:gd name="connsiteY33" fmla="*/ 4129626 h 4129626"/>
              <a:gd name="connsiteX34" fmla="*/ 11030857 w 12192000"/>
              <a:gd name="connsiteY34" fmla="*/ 4129626 h 4129626"/>
              <a:gd name="connsiteX35" fmla="*/ 10694126 w 12192000"/>
              <a:gd name="connsiteY35" fmla="*/ 4129626 h 4129626"/>
              <a:gd name="connsiteX36" fmla="*/ 10235474 w 12192000"/>
              <a:gd name="connsiteY36" fmla="*/ 4129626 h 4129626"/>
              <a:gd name="connsiteX37" fmla="*/ 9411063 w 12192000"/>
              <a:gd name="connsiteY37" fmla="*/ 4129626 h 4129626"/>
              <a:gd name="connsiteX38" fmla="*/ 8586651 w 12192000"/>
              <a:gd name="connsiteY38" fmla="*/ 4129626 h 4129626"/>
              <a:gd name="connsiteX39" fmla="*/ 8128000 w 12192000"/>
              <a:gd name="connsiteY39" fmla="*/ 4129626 h 4129626"/>
              <a:gd name="connsiteX40" fmla="*/ 7669349 w 12192000"/>
              <a:gd name="connsiteY40" fmla="*/ 4129626 h 4129626"/>
              <a:gd name="connsiteX41" fmla="*/ 6966857 w 12192000"/>
              <a:gd name="connsiteY41" fmla="*/ 4129626 h 4129626"/>
              <a:gd name="connsiteX42" fmla="*/ 6264366 w 12192000"/>
              <a:gd name="connsiteY42" fmla="*/ 4129626 h 4129626"/>
              <a:gd name="connsiteX43" fmla="*/ 6049554 w 12192000"/>
              <a:gd name="connsiteY43" fmla="*/ 4129626 h 4129626"/>
              <a:gd name="connsiteX44" fmla="*/ 5834743 w 12192000"/>
              <a:gd name="connsiteY44" fmla="*/ 4129626 h 4129626"/>
              <a:gd name="connsiteX45" fmla="*/ 5132251 w 12192000"/>
              <a:gd name="connsiteY45" fmla="*/ 4129626 h 4129626"/>
              <a:gd name="connsiteX46" fmla="*/ 4795520 w 12192000"/>
              <a:gd name="connsiteY46" fmla="*/ 4129626 h 4129626"/>
              <a:gd name="connsiteX47" fmla="*/ 4458789 w 12192000"/>
              <a:gd name="connsiteY47" fmla="*/ 4129626 h 4129626"/>
              <a:gd name="connsiteX48" fmla="*/ 4243977 w 12192000"/>
              <a:gd name="connsiteY48" fmla="*/ 4129626 h 4129626"/>
              <a:gd name="connsiteX49" fmla="*/ 4029166 w 12192000"/>
              <a:gd name="connsiteY49" fmla="*/ 4129626 h 4129626"/>
              <a:gd name="connsiteX50" fmla="*/ 3814354 w 12192000"/>
              <a:gd name="connsiteY50" fmla="*/ 4129626 h 4129626"/>
              <a:gd name="connsiteX51" fmla="*/ 3233783 w 12192000"/>
              <a:gd name="connsiteY51" fmla="*/ 4129626 h 4129626"/>
              <a:gd name="connsiteX52" fmla="*/ 2531291 w 12192000"/>
              <a:gd name="connsiteY52" fmla="*/ 4129626 h 4129626"/>
              <a:gd name="connsiteX53" fmla="*/ 1706880 w 12192000"/>
              <a:gd name="connsiteY53" fmla="*/ 4129626 h 4129626"/>
              <a:gd name="connsiteX54" fmla="*/ 1492069 w 12192000"/>
              <a:gd name="connsiteY54" fmla="*/ 4129626 h 4129626"/>
              <a:gd name="connsiteX55" fmla="*/ 1277257 w 12192000"/>
              <a:gd name="connsiteY55" fmla="*/ 4129626 h 4129626"/>
              <a:gd name="connsiteX56" fmla="*/ 0 w 12192000"/>
              <a:gd name="connsiteY56" fmla="*/ 4129626 h 4129626"/>
              <a:gd name="connsiteX57" fmla="*/ 0 w 12192000"/>
              <a:gd name="connsiteY57" fmla="*/ 3498383 h 4129626"/>
              <a:gd name="connsiteX58" fmla="*/ 0 w 12192000"/>
              <a:gd name="connsiteY58" fmla="*/ 2991029 h 4129626"/>
              <a:gd name="connsiteX59" fmla="*/ 0 w 12192000"/>
              <a:gd name="connsiteY59" fmla="*/ 2524971 h 4129626"/>
              <a:gd name="connsiteX60" fmla="*/ 0 w 12192000"/>
              <a:gd name="connsiteY60" fmla="*/ 2017617 h 4129626"/>
              <a:gd name="connsiteX61" fmla="*/ 0 w 12192000"/>
              <a:gd name="connsiteY61" fmla="*/ 1345078 h 4129626"/>
              <a:gd name="connsiteX62" fmla="*/ 0 w 12192000"/>
              <a:gd name="connsiteY62" fmla="*/ 713835 h 4129626"/>
              <a:gd name="connsiteX63" fmla="*/ 0 w 12192000"/>
              <a:gd name="connsiteY63" fmla="*/ 0 h 412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2000" h="4129626" fill="none" extrusionOk="0">
                <a:moveTo>
                  <a:pt x="0" y="0"/>
                </a:moveTo>
                <a:cubicBezTo>
                  <a:pt x="99077" y="-7579"/>
                  <a:pt x="147350" y="10115"/>
                  <a:pt x="214811" y="0"/>
                </a:cubicBezTo>
                <a:cubicBezTo>
                  <a:pt x="282272" y="-10115"/>
                  <a:pt x="368494" y="3740"/>
                  <a:pt x="429623" y="0"/>
                </a:cubicBezTo>
                <a:cubicBezTo>
                  <a:pt x="490752" y="-3740"/>
                  <a:pt x="547390" y="13676"/>
                  <a:pt x="644434" y="0"/>
                </a:cubicBezTo>
                <a:cubicBezTo>
                  <a:pt x="741478" y="-13676"/>
                  <a:pt x="806266" y="575"/>
                  <a:pt x="859246" y="0"/>
                </a:cubicBezTo>
                <a:cubicBezTo>
                  <a:pt x="912226" y="-575"/>
                  <a:pt x="1303896" y="3431"/>
                  <a:pt x="1439817" y="0"/>
                </a:cubicBezTo>
                <a:cubicBezTo>
                  <a:pt x="1575738" y="-3431"/>
                  <a:pt x="1605107" y="6714"/>
                  <a:pt x="1654629" y="0"/>
                </a:cubicBezTo>
                <a:cubicBezTo>
                  <a:pt x="1704151" y="-6714"/>
                  <a:pt x="2273683" y="45642"/>
                  <a:pt x="2479040" y="0"/>
                </a:cubicBezTo>
                <a:cubicBezTo>
                  <a:pt x="2684397" y="-45642"/>
                  <a:pt x="2748249" y="30771"/>
                  <a:pt x="2937691" y="0"/>
                </a:cubicBezTo>
                <a:cubicBezTo>
                  <a:pt x="3127133" y="-30771"/>
                  <a:pt x="3476261" y="21780"/>
                  <a:pt x="3762103" y="0"/>
                </a:cubicBezTo>
                <a:cubicBezTo>
                  <a:pt x="4047945" y="-21780"/>
                  <a:pt x="4024105" y="16178"/>
                  <a:pt x="4220754" y="0"/>
                </a:cubicBezTo>
                <a:cubicBezTo>
                  <a:pt x="4417403" y="-16178"/>
                  <a:pt x="4365996" y="2871"/>
                  <a:pt x="4435566" y="0"/>
                </a:cubicBezTo>
                <a:cubicBezTo>
                  <a:pt x="4505136" y="-2871"/>
                  <a:pt x="4744732" y="4535"/>
                  <a:pt x="5016137" y="0"/>
                </a:cubicBezTo>
                <a:cubicBezTo>
                  <a:pt x="5287542" y="-4535"/>
                  <a:pt x="5425895" y="56662"/>
                  <a:pt x="5596709" y="0"/>
                </a:cubicBezTo>
                <a:cubicBezTo>
                  <a:pt x="5767523" y="-56662"/>
                  <a:pt x="5801140" y="19846"/>
                  <a:pt x="5933440" y="0"/>
                </a:cubicBezTo>
                <a:cubicBezTo>
                  <a:pt x="6065740" y="-19846"/>
                  <a:pt x="6412479" y="10285"/>
                  <a:pt x="6757851" y="0"/>
                </a:cubicBezTo>
                <a:cubicBezTo>
                  <a:pt x="7103223" y="-10285"/>
                  <a:pt x="7317005" y="15884"/>
                  <a:pt x="7460343" y="0"/>
                </a:cubicBezTo>
                <a:cubicBezTo>
                  <a:pt x="7603681" y="-15884"/>
                  <a:pt x="7842270" y="48730"/>
                  <a:pt x="8040914" y="0"/>
                </a:cubicBezTo>
                <a:cubicBezTo>
                  <a:pt x="8239558" y="-48730"/>
                  <a:pt x="8440407" y="62594"/>
                  <a:pt x="8621486" y="0"/>
                </a:cubicBezTo>
                <a:cubicBezTo>
                  <a:pt x="8802565" y="-62594"/>
                  <a:pt x="8779788" y="1727"/>
                  <a:pt x="8836297" y="0"/>
                </a:cubicBezTo>
                <a:cubicBezTo>
                  <a:pt x="8892806" y="-1727"/>
                  <a:pt x="9312523" y="13557"/>
                  <a:pt x="9538789" y="0"/>
                </a:cubicBezTo>
                <a:cubicBezTo>
                  <a:pt x="9765055" y="-13557"/>
                  <a:pt x="9776384" y="33"/>
                  <a:pt x="9875520" y="0"/>
                </a:cubicBezTo>
                <a:cubicBezTo>
                  <a:pt x="9974656" y="-33"/>
                  <a:pt x="10205389" y="17768"/>
                  <a:pt x="10334171" y="0"/>
                </a:cubicBezTo>
                <a:cubicBezTo>
                  <a:pt x="10462953" y="-17768"/>
                  <a:pt x="10563171" y="13268"/>
                  <a:pt x="10670903" y="0"/>
                </a:cubicBezTo>
                <a:cubicBezTo>
                  <a:pt x="10778635" y="-13268"/>
                  <a:pt x="10973290" y="53005"/>
                  <a:pt x="11129554" y="0"/>
                </a:cubicBezTo>
                <a:cubicBezTo>
                  <a:pt x="11285818" y="-53005"/>
                  <a:pt x="11790936" y="83470"/>
                  <a:pt x="12192000" y="0"/>
                </a:cubicBezTo>
                <a:cubicBezTo>
                  <a:pt x="12210034" y="194479"/>
                  <a:pt x="12142639" y="363161"/>
                  <a:pt x="12192000" y="631243"/>
                </a:cubicBezTo>
                <a:cubicBezTo>
                  <a:pt x="12241361" y="899325"/>
                  <a:pt x="12165215" y="913185"/>
                  <a:pt x="12192000" y="1097301"/>
                </a:cubicBezTo>
                <a:cubicBezTo>
                  <a:pt x="12218785" y="1281417"/>
                  <a:pt x="12139462" y="1363732"/>
                  <a:pt x="12192000" y="1604655"/>
                </a:cubicBezTo>
                <a:cubicBezTo>
                  <a:pt x="12244538" y="1845578"/>
                  <a:pt x="12162441" y="1927738"/>
                  <a:pt x="12192000" y="2112009"/>
                </a:cubicBezTo>
                <a:cubicBezTo>
                  <a:pt x="12221559" y="2296280"/>
                  <a:pt x="12149483" y="2477575"/>
                  <a:pt x="12192000" y="2743252"/>
                </a:cubicBezTo>
                <a:cubicBezTo>
                  <a:pt x="12234517" y="3008929"/>
                  <a:pt x="12136953" y="3023751"/>
                  <a:pt x="12192000" y="3209309"/>
                </a:cubicBezTo>
                <a:cubicBezTo>
                  <a:pt x="12247047" y="3394867"/>
                  <a:pt x="12173310" y="3909153"/>
                  <a:pt x="12192000" y="4129626"/>
                </a:cubicBezTo>
                <a:cubicBezTo>
                  <a:pt x="11980650" y="4145075"/>
                  <a:pt x="11556363" y="4077660"/>
                  <a:pt x="11367589" y="4129626"/>
                </a:cubicBezTo>
                <a:cubicBezTo>
                  <a:pt x="11178815" y="4181592"/>
                  <a:pt x="11140840" y="4116234"/>
                  <a:pt x="11030857" y="4129626"/>
                </a:cubicBezTo>
                <a:cubicBezTo>
                  <a:pt x="10920874" y="4143018"/>
                  <a:pt x="10790386" y="4099035"/>
                  <a:pt x="10694126" y="4129626"/>
                </a:cubicBezTo>
                <a:cubicBezTo>
                  <a:pt x="10597866" y="4160217"/>
                  <a:pt x="10442774" y="4095967"/>
                  <a:pt x="10235474" y="4129626"/>
                </a:cubicBezTo>
                <a:cubicBezTo>
                  <a:pt x="10028174" y="4163285"/>
                  <a:pt x="9584418" y="4055758"/>
                  <a:pt x="9411063" y="4129626"/>
                </a:cubicBezTo>
                <a:cubicBezTo>
                  <a:pt x="9237708" y="4203494"/>
                  <a:pt x="8875919" y="4043766"/>
                  <a:pt x="8586651" y="4129626"/>
                </a:cubicBezTo>
                <a:cubicBezTo>
                  <a:pt x="8297383" y="4215486"/>
                  <a:pt x="8309667" y="4102767"/>
                  <a:pt x="8128000" y="4129626"/>
                </a:cubicBezTo>
                <a:cubicBezTo>
                  <a:pt x="7946333" y="4156485"/>
                  <a:pt x="7799115" y="4121330"/>
                  <a:pt x="7669349" y="4129626"/>
                </a:cubicBezTo>
                <a:cubicBezTo>
                  <a:pt x="7539583" y="4137922"/>
                  <a:pt x="7189984" y="4067665"/>
                  <a:pt x="6966857" y="4129626"/>
                </a:cubicBezTo>
                <a:cubicBezTo>
                  <a:pt x="6743730" y="4191587"/>
                  <a:pt x="6612892" y="4069340"/>
                  <a:pt x="6264366" y="4129626"/>
                </a:cubicBezTo>
                <a:cubicBezTo>
                  <a:pt x="5915840" y="4189912"/>
                  <a:pt x="6117903" y="4127121"/>
                  <a:pt x="6049554" y="4129626"/>
                </a:cubicBezTo>
                <a:cubicBezTo>
                  <a:pt x="5981205" y="4132131"/>
                  <a:pt x="5884080" y="4114457"/>
                  <a:pt x="5834743" y="4129626"/>
                </a:cubicBezTo>
                <a:cubicBezTo>
                  <a:pt x="5785406" y="4144795"/>
                  <a:pt x="5353002" y="4103188"/>
                  <a:pt x="5132251" y="4129626"/>
                </a:cubicBezTo>
                <a:cubicBezTo>
                  <a:pt x="4911500" y="4156064"/>
                  <a:pt x="4902486" y="4100814"/>
                  <a:pt x="4795520" y="4129626"/>
                </a:cubicBezTo>
                <a:cubicBezTo>
                  <a:pt x="4688554" y="4158438"/>
                  <a:pt x="4572480" y="4090327"/>
                  <a:pt x="4458789" y="4129626"/>
                </a:cubicBezTo>
                <a:cubicBezTo>
                  <a:pt x="4345098" y="4168925"/>
                  <a:pt x="4293092" y="4114019"/>
                  <a:pt x="4243977" y="4129626"/>
                </a:cubicBezTo>
                <a:cubicBezTo>
                  <a:pt x="4194862" y="4145233"/>
                  <a:pt x="4087535" y="4117779"/>
                  <a:pt x="4029166" y="4129626"/>
                </a:cubicBezTo>
                <a:cubicBezTo>
                  <a:pt x="3970797" y="4141473"/>
                  <a:pt x="3860724" y="4122342"/>
                  <a:pt x="3814354" y="4129626"/>
                </a:cubicBezTo>
                <a:cubicBezTo>
                  <a:pt x="3767984" y="4136910"/>
                  <a:pt x="3371922" y="4079897"/>
                  <a:pt x="3233783" y="4129626"/>
                </a:cubicBezTo>
                <a:cubicBezTo>
                  <a:pt x="3095644" y="4179355"/>
                  <a:pt x="2807679" y="4105017"/>
                  <a:pt x="2531291" y="4129626"/>
                </a:cubicBezTo>
                <a:cubicBezTo>
                  <a:pt x="2254903" y="4154235"/>
                  <a:pt x="1889247" y="4106606"/>
                  <a:pt x="1706880" y="4129626"/>
                </a:cubicBezTo>
                <a:cubicBezTo>
                  <a:pt x="1524513" y="4152646"/>
                  <a:pt x="1573038" y="4107938"/>
                  <a:pt x="1492069" y="4129626"/>
                </a:cubicBezTo>
                <a:cubicBezTo>
                  <a:pt x="1411100" y="4151314"/>
                  <a:pt x="1337352" y="4129465"/>
                  <a:pt x="1277257" y="4129626"/>
                </a:cubicBezTo>
                <a:cubicBezTo>
                  <a:pt x="1217162" y="4129787"/>
                  <a:pt x="415085" y="4122981"/>
                  <a:pt x="0" y="4129626"/>
                </a:cubicBezTo>
                <a:cubicBezTo>
                  <a:pt x="-22942" y="4001052"/>
                  <a:pt x="56023" y="3642731"/>
                  <a:pt x="0" y="3498383"/>
                </a:cubicBezTo>
                <a:cubicBezTo>
                  <a:pt x="-56023" y="3354035"/>
                  <a:pt x="60138" y="3122279"/>
                  <a:pt x="0" y="2991029"/>
                </a:cubicBezTo>
                <a:cubicBezTo>
                  <a:pt x="-60138" y="2859779"/>
                  <a:pt x="28738" y="2670058"/>
                  <a:pt x="0" y="2524971"/>
                </a:cubicBezTo>
                <a:cubicBezTo>
                  <a:pt x="-28738" y="2379884"/>
                  <a:pt x="10118" y="2207943"/>
                  <a:pt x="0" y="2017617"/>
                </a:cubicBezTo>
                <a:cubicBezTo>
                  <a:pt x="-10118" y="1827291"/>
                  <a:pt x="28664" y="1585402"/>
                  <a:pt x="0" y="1345078"/>
                </a:cubicBezTo>
                <a:cubicBezTo>
                  <a:pt x="-28664" y="1104754"/>
                  <a:pt x="71480" y="880017"/>
                  <a:pt x="0" y="713835"/>
                </a:cubicBezTo>
                <a:cubicBezTo>
                  <a:pt x="-71480" y="547653"/>
                  <a:pt x="66240" y="334851"/>
                  <a:pt x="0" y="0"/>
                </a:cubicBezTo>
                <a:close/>
              </a:path>
              <a:path w="12192000" h="4129626" stroke="0" extrusionOk="0">
                <a:moveTo>
                  <a:pt x="0" y="0"/>
                </a:moveTo>
                <a:cubicBezTo>
                  <a:pt x="189844" y="-5214"/>
                  <a:pt x="418365" y="59137"/>
                  <a:pt x="580571" y="0"/>
                </a:cubicBezTo>
                <a:cubicBezTo>
                  <a:pt x="742777" y="-59137"/>
                  <a:pt x="1018094" y="7535"/>
                  <a:pt x="1161143" y="0"/>
                </a:cubicBezTo>
                <a:cubicBezTo>
                  <a:pt x="1304192" y="-7535"/>
                  <a:pt x="1708667" y="17651"/>
                  <a:pt x="1863634" y="0"/>
                </a:cubicBezTo>
                <a:cubicBezTo>
                  <a:pt x="2018601" y="-17651"/>
                  <a:pt x="2201545" y="36155"/>
                  <a:pt x="2322286" y="0"/>
                </a:cubicBezTo>
                <a:cubicBezTo>
                  <a:pt x="2443027" y="-36155"/>
                  <a:pt x="2470860" y="2778"/>
                  <a:pt x="2537097" y="0"/>
                </a:cubicBezTo>
                <a:cubicBezTo>
                  <a:pt x="2603334" y="-2778"/>
                  <a:pt x="2967516" y="82079"/>
                  <a:pt x="3239589" y="0"/>
                </a:cubicBezTo>
                <a:cubicBezTo>
                  <a:pt x="3511662" y="-82079"/>
                  <a:pt x="3853031" y="18659"/>
                  <a:pt x="4064000" y="0"/>
                </a:cubicBezTo>
                <a:cubicBezTo>
                  <a:pt x="4274969" y="-18659"/>
                  <a:pt x="4315058" y="3415"/>
                  <a:pt x="4400731" y="0"/>
                </a:cubicBezTo>
                <a:cubicBezTo>
                  <a:pt x="4486404" y="-3415"/>
                  <a:pt x="4648697" y="27287"/>
                  <a:pt x="4737463" y="0"/>
                </a:cubicBezTo>
                <a:cubicBezTo>
                  <a:pt x="4826229" y="-27287"/>
                  <a:pt x="4937344" y="9449"/>
                  <a:pt x="5074194" y="0"/>
                </a:cubicBezTo>
                <a:cubicBezTo>
                  <a:pt x="5211044" y="-9449"/>
                  <a:pt x="5396168" y="3767"/>
                  <a:pt x="5532846" y="0"/>
                </a:cubicBezTo>
                <a:cubicBezTo>
                  <a:pt x="5669524" y="-3767"/>
                  <a:pt x="5993142" y="63689"/>
                  <a:pt x="6113417" y="0"/>
                </a:cubicBezTo>
                <a:cubicBezTo>
                  <a:pt x="6233692" y="-63689"/>
                  <a:pt x="6542332" y="50419"/>
                  <a:pt x="6815909" y="0"/>
                </a:cubicBezTo>
                <a:cubicBezTo>
                  <a:pt x="7089486" y="-50419"/>
                  <a:pt x="6933746" y="9809"/>
                  <a:pt x="7030720" y="0"/>
                </a:cubicBezTo>
                <a:cubicBezTo>
                  <a:pt x="7127694" y="-9809"/>
                  <a:pt x="7523661" y="40106"/>
                  <a:pt x="7733211" y="0"/>
                </a:cubicBezTo>
                <a:cubicBezTo>
                  <a:pt x="7942761" y="-40106"/>
                  <a:pt x="8167298" y="37667"/>
                  <a:pt x="8313783" y="0"/>
                </a:cubicBezTo>
                <a:cubicBezTo>
                  <a:pt x="8460268" y="-37667"/>
                  <a:pt x="8740195" y="78139"/>
                  <a:pt x="9016274" y="0"/>
                </a:cubicBezTo>
                <a:cubicBezTo>
                  <a:pt x="9292353" y="-78139"/>
                  <a:pt x="9435533" y="13843"/>
                  <a:pt x="9718766" y="0"/>
                </a:cubicBezTo>
                <a:cubicBezTo>
                  <a:pt x="10001999" y="-13843"/>
                  <a:pt x="9828882" y="1568"/>
                  <a:pt x="9933577" y="0"/>
                </a:cubicBezTo>
                <a:cubicBezTo>
                  <a:pt x="10038272" y="-1568"/>
                  <a:pt x="10495292" y="40142"/>
                  <a:pt x="10757989" y="0"/>
                </a:cubicBezTo>
                <a:cubicBezTo>
                  <a:pt x="11020686" y="-40142"/>
                  <a:pt x="11210587" y="77488"/>
                  <a:pt x="11460480" y="0"/>
                </a:cubicBezTo>
                <a:cubicBezTo>
                  <a:pt x="11710373" y="-77488"/>
                  <a:pt x="11888963" y="10919"/>
                  <a:pt x="12192000" y="0"/>
                </a:cubicBezTo>
                <a:cubicBezTo>
                  <a:pt x="12209769" y="149812"/>
                  <a:pt x="12144400" y="314643"/>
                  <a:pt x="12192000" y="589947"/>
                </a:cubicBezTo>
                <a:cubicBezTo>
                  <a:pt x="12239600" y="865251"/>
                  <a:pt x="12128990" y="935269"/>
                  <a:pt x="12192000" y="1262486"/>
                </a:cubicBezTo>
                <a:cubicBezTo>
                  <a:pt x="12255010" y="1589703"/>
                  <a:pt x="12185950" y="1591787"/>
                  <a:pt x="12192000" y="1728543"/>
                </a:cubicBezTo>
                <a:cubicBezTo>
                  <a:pt x="12198050" y="1865299"/>
                  <a:pt x="12183172" y="2067925"/>
                  <a:pt x="12192000" y="2318490"/>
                </a:cubicBezTo>
                <a:cubicBezTo>
                  <a:pt x="12200828" y="2569055"/>
                  <a:pt x="12145002" y="2664156"/>
                  <a:pt x="12192000" y="2908437"/>
                </a:cubicBezTo>
                <a:cubicBezTo>
                  <a:pt x="12238998" y="3152718"/>
                  <a:pt x="12162176" y="3255277"/>
                  <a:pt x="12192000" y="3580976"/>
                </a:cubicBezTo>
                <a:cubicBezTo>
                  <a:pt x="12221824" y="3906675"/>
                  <a:pt x="12186209" y="3893674"/>
                  <a:pt x="12192000" y="4129626"/>
                </a:cubicBezTo>
                <a:cubicBezTo>
                  <a:pt x="11948426" y="4145918"/>
                  <a:pt x="11742236" y="4109821"/>
                  <a:pt x="11611429" y="4129626"/>
                </a:cubicBezTo>
                <a:cubicBezTo>
                  <a:pt x="11480622" y="4149431"/>
                  <a:pt x="11353372" y="4121001"/>
                  <a:pt x="11152777" y="4129626"/>
                </a:cubicBezTo>
                <a:cubicBezTo>
                  <a:pt x="10952182" y="4138251"/>
                  <a:pt x="10732912" y="4093305"/>
                  <a:pt x="10572206" y="4129626"/>
                </a:cubicBezTo>
                <a:cubicBezTo>
                  <a:pt x="10411500" y="4165947"/>
                  <a:pt x="10220735" y="4088187"/>
                  <a:pt x="9991634" y="4129626"/>
                </a:cubicBezTo>
                <a:cubicBezTo>
                  <a:pt x="9762533" y="4171065"/>
                  <a:pt x="9778334" y="4099929"/>
                  <a:pt x="9654903" y="4129626"/>
                </a:cubicBezTo>
                <a:cubicBezTo>
                  <a:pt x="9531472" y="4159323"/>
                  <a:pt x="9518157" y="4105372"/>
                  <a:pt x="9440091" y="4129626"/>
                </a:cubicBezTo>
                <a:cubicBezTo>
                  <a:pt x="9362025" y="4153880"/>
                  <a:pt x="9257643" y="4125799"/>
                  <a:pt x="9103360" y="4129626"/>
                </a:cubicBezTo>
                <a:cubicBezTo>
                  <a:pt x="8949077" y="4133453"/>
                  <a:pt x="8581191" y="4043909"/>
                  <a:pt x="8278949" y="4129626"/>
                </a:cubicBezTo>
                <a:cubicBezTo>
                  <a:pt x="7976707" y="4215343"/>
                  <a:pt x="7896444" y="4059617"/>
                  <a:pt x="7576457" y="4129626"/>
                </a:cubicBezTo>
                <a:cubicBezTo>
                  <a:pt x="7256470" y="4199635"/>
                  <a:pt x="7338226" y="4099816"/>
                  <a:pt x="7239726" y="4129626"/>
                </a:cubicBezTo>
                <a:cubicBezTo>
                  <a:pt x="7141226" y="4159436"/>
                  <a:pt x="6803929" y="4063189"/>
                  <a:pt x="6537234" y="4129626"/>
                </a:cubicBezTo>
                <a:cubicBezTo>
                  <a:pt x="6270539" y="4196063"/>
                  <a:pt x="6311816" y="4121387"/>
                  <a:pt x="6200503" y="4129626"/>
                </a:cubicBezTo>
                <a:cubicBezTo>
                  <a:pt x="6089190" y="4137865"/>
                  <a:pt x="5767681" y="4112402"/>
                  <a:pt x="5498011" y="4129626"/>
                </a:cubicBezTo>
                <a:cubicBezTo>
                  <a:pt x="5228341" y="4146850"/>
                  <a:pt x="5167553" y="4115305"/>
                  <a:pt x="4917440" y="4129626"/>
                </a:cubicBezTo>
                <a:cubicBezTo>
                  <a:pt x="4667327" y="4143947"/>
                  <a:pt x="4529992" y="4107207"/>
                  <a:pt x="4336869" y="4129626"/>
                </a:cubicBezTo>
                <a:cubicBezTo>
                  <a:pt x="4143746" y="4152045"/>
                  <a:pt x="4115620" y="4112691"/>
                  <a:pt x="4000137" y="4129626"/>
                </a:cubicBezTo>
                <a:cubicBezTo>
                  <a:pt x="3884654" y="4146561"/>
                  <a:pt x="3553495" y="4049404"/>
                  <a:pt x="3175726" y="4129626"/>
                </a:cubicBezTo>
                <a:cubicBezTo>
                  <a:pt x="2797957" y="4209848"/>
                  <a:pt x="3050161" y="4121269"/>
                  <a:pt x="2960914" y="4129626"/>
                </a:cubicBezTo>
                <a:cubicBezTo>
                  <a:pt x="2871667" y="4137983"/>
                  <a:pt x="2309006" y="4105846"/>
                  <a:pt x="2136503" y="4129626"/>
                </a:cubicBezTo>
                <a:cubicBezTo>
                  <a:pt x="1964000" y="4153406"/>
                  <a:pt x="1579603" y="4054553"/>
                  <a:pt x="1312091" y="4129626"/>
                </a:cubicBezTo>
                <a:cubicBezTo>
                  <a:pt x="1044579" y="4204699"/>
                  <a:pt x="338462" y="3990107"/>
                  <a:pt x="0" y="4129626"/>
                </a:cubicBezTo>
                <a:cubicBezTo>
                  <a:pt x="-79312" y="3882221"/>
                  <a:pt x="50595" y="3627824"/>
                  <a:pt x="0" y="3457087"/>
                </a:cubicBezTo>
                <a:cubicBezTo>
                  <a:pt x="-50595" y="3286350"/>
                  <a:pt x="41659" y="3097669"/>
                  <a:pt x="0" y="2949733"/>
                </a:cubicBezTo>
                <a:cubicBezTo>
                  <a:pt x="-41659" y="2801797"/>
                  <a:pt x="25242" y="2652102"/>
                  <a:pt x="0" y="2483675"/>
                </a:cubicBezTo>
                <a:cubicBezTo>
                  <a:pt x="-25242" y="2315248"/>
                  <a:pt x="40704" y="2085346"/>
                  <a:pt x="0" y="1935025"/>
                </a:cubicBezTo>
                <a:cubicBezTo>
                  <a:pt x="-40704" y="1784704"/>
                  <a:pt x="52651" y="1588914"/>
                  <a:pt x="0" y="1468967"/>
                </a:cubicBezTo>
                <a:cubicBezTo>
                  <a:pt x="-52651" y="1349020"/>
                  <a:pt x="69299" y="1052292"/>
                  <a:pt x="0" y="837724"/>
                </a:cubicBezTo>
                <a:cubicBezTo>
                  <a:pt x="-69299" y="623156"/>
                  <a:pt x="70608" y="283158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068985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9571130-AE12-7E9D-34C6-67ECA671A7E7}"/>
              </a:ext>
            </a:extLst>
          </p:cNvPr>
          <p:cNvSpPr txBox="1"/>
          <p:nvPr/>
        </p:nvSpPr>
        <p:spPr>
          <a:xfrm>
            <a:off x="3200400" y="3590023"/>
            <a:ext cx="11603180" cy="342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5000" b="1" spc="0" dirty="0" err="1">
                <a:solidFill>
                  <a:schemeClr val="bg1"/>
                </a:solidFill>
                <a:latin typeface="Roboto Condensed"/>
              </a:rPr>
              <a:t>Nhóm</a:t>
            </a:r>
            <a:r>
              <a:rPr lang="vi-VN" sz="5000" b="1" spc="0" dirty="0">
                <a:solidFill>
                  <a:schemeClr val="bg1"/>
                </a:solidFill>
                <a:latin typeface="Roboto Condensed"/>
              </a:rPr>
              <a:t> 4: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Tại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sao em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bé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lại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hỏi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người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trên mây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và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trong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sóng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cách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đi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đến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những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thế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giới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ấy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?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Lí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giải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nguyên nhân em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bé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từ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chối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lời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mời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gọi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của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người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trên mây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và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trong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sóng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.</a:t>
            </a:r>
          </a:p>
        </p:txBody>
      </p:sp>
      <p:sp>
        <p:nvSpPr>
          <p:cNvPr id="4" name="Mũi tên: Trái 3">
            <a:hlinkClick r:id="rId6" action="ppaction://hlinksldjump" highlightClick="1">
              <a:snd r:embed="rId7" name="breeze.wav"/>
            </a:hlinkClick>
            <a:extLst>
              <a:ext uri="{FF2B5EF4-FFF2-40B4-BE49-F238E27FC236}">
                <a16:creationId xmlns:a16="http://schemas.microsoft.com/office/drawing/2014/main" xmlns="" id="{355609C4-C1E7-8328-68DC-345335C77987}"/>
              </a:ext>
            </a:extLst>
          </p:cNvPr>
          <p:cNvSpPr/>
          <p:nvPr/>
        </p:nvSpPr>
        <p:spPr>
          <a:xfrm>
            <a:off x="16918672" y="9103486"/>
            <a:ext cx="1170457" cy="9144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FC938DB-8DFF-2DCB-9515-1B0F94B8A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4156" y="768458"/>
            <a:ext cx="1647424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3.2. KHÁM PHÁ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96817" y="6331447"/>
            <a:ext cx="5174401" cy="366912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B4BC6D86-A9C9-F5DE-6B4D-F9760E98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2238" y="-964257"/>
            <a:ext cx="5174401" cy="3669121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F6BD50B-4F20-B4D7-34B3-BE65F8C19D9C}"/>
              </a:ext>
            </a:extLst>
          </p:cNvPr>
          <p:cNvSpPr/>
          <p:nvPr/>
        </p:nvSpPr>
        <p:spPr>
          <a:xfrm>
            <a:off x="2770657" y="3238500"/>
            <a:ext cx="12192000" cy="4129626"/>
          </a:xfrm>
          <a:custGeom>
            <a:avLst/>
            <a:gdLst>
              <a:gd name="connsiteX0" fmla="*/ 0 w 12192000"/>
              <a:gd name="connsiteY0" fmla="*/ 0 h 4129626"/>
              <a:gd name="connsiteX1" fmla="*/ 214811 w 12192000"/>
              <a:gd name="connsiteY1" fmla="*/ 0 h 4129626"/>
              <a:gd name="connsiteX2" fmla="*/ 429623 w 12192000"/>
              <a:gd name="connsiteY2" fmla="*/ 0 h 4129626"/>
              <a:gd name="connsiteX3" fmla="*/ 644434 w 12192000"/>
              <a:gd name="connsiteY3" fmla="*/ 0 h 4129626"/>
              <a:gd name="connsiteX4" fmla="*/ 859246 w 12192000"/>
              <a:gd name="connsiteY4" fmla="*/ 0 h 4129626"/>
              <a:gd name="connsiteX5" fmla="*/ 1439817 w 12192000"/>
              <a:gd name="connsiteY5" fmla="*/ 0 h 4129626"/>
              <a:gd name="connsiteX6" fmla="*/ 1654629 w 12192000"/>
              <a:gd name="connsiteY6" fmla="*/ 0 h 4129626"/>
              <a:gd name="connsiteX7" fmla="*/ 2479040 w 12192000"/>
              <a:gd name="connsiteY7" fmla="*/ 0 h 4129626"/>
              <a:gd name="connsiteX8" fmla="*/ 2937691 w 12192000"/>
              <a:gd name="connsiteY8" fmla="*/ 0 h 4129626"/>
              <a:gd name="connsiteX9" fmla="*/ 3762103 w 12192000"/>
              <a:gd name="connsiteY9" fmla="*/ 0 h 4129626"/>
              <a:gd name="connsiteX10" fmla="*/ 4220754 w 12192000"/>
              <a:gd name="connsiteY10" fmla="*/ 0 h 4129626"/>
              <a:gd name="connsiteX11" fmla="*/ 4435566 w 12192000"/>
              <a:gd name="connsiteY11" fmla="*/ 0 h 4129626"/>
              <a:gd name="connsiteX12" fmla="*/ 5016137 w 12192000"/>
              <a:gd name="connsiteY12" fmla="*/ 0 h 4129626"/>
              <a:gd name="connsiteX13" fmla="*/ 5596709 w 12192000"/>
              <a:gd name="connsiteY13" fmla="*/ 0 h 4129626"/>
              <a:gd name="connsiteX14" fmla="*/ 5933440 w 12192000"/>
              <a:gd name="connsiteY14" fmla="*/ 0 h 4129626"/>
              <a:gd name="connsiteX15" fmla="*/ 6757851 w 12192000"/>
              <a:gd name="connsiteY15" fmla="*/ 0 h 4129626"/>
              <a:gd name="connsiteX16" fmla="*/ 7460343 w 12192000"/>
              <a:gd name="connsiteY16" fmla="*/ 0 h 4129626"/>
              <a:gd name="connsiteX17" fmla="*/ 8040914 w 12192000"/>
              <a:gd name="connsiteY17" fmla="*/ 0 h 4129626"/>
              <a:gd name="connsiteX18" fmla="*/ 8621486 w 12192000"/>
              <a:gd name="connsiteY18" fmla="*/ 0 h 4129626"/>
              <a:gd name="connsiteX19" fmla="*/ 8836297 w 12192000"/>
              <a:gd name="connsiteY19" fmla="*/ 0 h 4129626"/>
              <a:gd name="connsiteX20" fmla="*/ 9538789 w 12192000"/>
              <a:gd name="connsiteY20" fmla="*/ 0 h 4129626"/>
              <a:gd name="connsiteX21" fmla="*/ 9875520 w 12192000"/>
              <a:gd name="connsiteY21" fmla="*/ 0 h 4129626"/>
              <a:gd name="connsiteX22" fmla="*/ 10334171 w 12192000"/>
              <a:gd name="connsiteY22" fmla="*/ 0 h 4129626"/>
              <a:gd name="connsiteX23" fmla="*/ 10670903 w 12192000"/>
              <a:gd name="connsiteY23" fmla="*/ 0 h 4129626"/>
              <a:gd name="connsiteX24" fmla="*/ 11129554 w 12192000"/>
              <a:gd name="connsiteY24" fmla="*/ 0 h 4129626"/>
              <a:gd name="connsiteX25" fmla="*/ 12192000 w 12192000"/>
              <a:gd name="connsiteY25" fmla="*/ 0 h 4129626"/>
              <a:gd name="connsiteX26" fmla="*/ 12192000 w 12192000"/>
              <a:gd name="connsiteY26" fmla="*/ 631243 h 4129626"/>
              <a:gd name="connsiteX27" fmla="*/ 12192000 w 12192000"/>
              <a:gd name="connsiteY27" fmla="*/ 1097301 h 4129626"/>
              <a:gd name="connsiteX28" fmla="*/ 12192000 w 12192000"/>
              <a:gd name="connsiteY28" fmla="*/ 1604655 h 4129626"/>
              <a:gd name="connsiteX29" fmla="*/ 12192000 w 12192000"/>
              <a:gd name="connsiteY29" fmla="*/ 2112009 h 4129626"/>
              <a:gd name="connsiteX30" fmla="*/ 12192000 w 12192000"/>
              <a:gd name="connsiteY30" fmla="*/ 2743252 h 4129626"/>
              <a:gd name="connsiteX31" fmla="*/ 12192000 w 12192000"/>
              <a:gd name="connsiteY31" fmla="*/ 3209309 h 4129626"/>
              <a:gd name="connsiteX32" fmla="*/ 12192000 w 12192000"/>
              <a:gd name="connsiteY32" fmla="*/ 4129626 h 4129626"/>
              <a:gd name="connsiteX33" fmla="*/ 11367589 w 12192000"/>
              <a:gd name="connsiteY33" fmla="*/ 4129626 h 4129626"/>
              <a:gd name="connsiteX34" fmla="*/ 11030857 w 12192000"/>
              <a:gd name="connsiteY34" fmla="*/ 4129626 h 4129626"/>
              <a:gd name="connsiteX35" fmla="*/ 10694126 w 12192000"/>
              <a:gd name="connsiteY35" fmla="*/ 4129626 h 4129626"/>
              <a:gd name="connsiteX36" fmla="*/ 10235474 w 12192000"/>
              <a:gd name="connsiteY36" fmla="*/ 4129626 h 4129626"/>
              <a:gd name="connsiteX37" fmla="*/ 9411063 w 12192000"/>
              <a:gd name="connsiteY37" fmla="*/ 4129626 h 4129626"/>
              <a:gd name="connsiteX38" fmla="*/ 8586651 w 12192000"/>
              <a:gd name="connsiteY38" fmla="*/ 4129626 h 4129626"/>
              <a:gd name="connsiteX39" fmla="*/ 8128000 w 12192000"/>
              <a:gd name="connsiteY39" fmla="*/ 4129626 h 4129626"/>
              <a:gd name="connsiteX40" fmla="*/ 7669349 w 12192000"/>
              <a:gd name="connsiteY40" fmla="*/ 4129626 h 4129626"/>
              <a:gd name="connsiteX41" fmla="*/ 6966857 w 12192000"/>
              <a:gd name="connsiteY41" fmla="*/ 4129626 h 4129626"/>
              <a:gd name="connsiteX42" fmla="*/ 6264366 w 12192000"/>
              <a:gd name="connsiteY42" fmla="*/ 4129626 h 4129626"/>
              <a:gd name="connsiteX43" fmla="*/ 6049554 w 12192000"/>
              <a:gd name="connsiteY43" fmla="*/ 4129626 h 4129626"/>
              <a:gd name="connsiteX44" fmla="*/ 5834743 w 12192000"/>
              <a:gd name="connsiteY44" fmla="*/ 4129626 h 4129626"/>
              <a:gd name="connsiteX45" fmla="*/ 5132251 w 12192000"/>
              <a:gd name="connsiteY45" fmla="*/ 4129626 h 4129626"/>
              <a:gd name="connsiteX46" fmla="*/ 4795520 w 12192000"/>
              <a:gd name="connsiteY46" fmla="*/ 4129626 h 4129626"/>
              <a:gd name="connsiteX47" fmla="*/ 4458789 w 12192000"/>
              <a:gd name="connsiteY47" fmla="*/ 4129626 h 4129626"/>
              <a:gd name="connsiteX48" fmla="*/ 4243977 w 12192000"/>
              <a:gd name="connsiteY48" fmla="*/ 4129626 h 4129626"/>
              <a:gd name="connsiteX49" fmla="*/ 4029166 w 12192000"/>
              <a:gd name="connsiteY49" fmla="*/ 4129626 h 4129626"/>
              <a:gd name="connsiteX50" fmla="*/ 3814354 w 12192000"/>
              <a:gd name="connsiteY50" fmla="*/ 4129626 h 4129626"/>
              <a:gd name="connsiteX51" fmla="*/ 3233783 w 12192000"/>
              <a:gd name="connsiteY51" fmla="*/ 4129626 h 4129626"/>
              <a:gd name="connsiteX52" fmla="*/ 2531291 w 12192000"/>
              <a:gd name="connsiteY52" fmla="*/ 4129626 h 4129626"/>
              <a:gd name="connsiteX53" fmla="*/ 1706880 w 12192000"/>
              <a:gd name="connsiteY53" fmla="*/ 4129626 h 4129626"/>
              <a:gd name="connsiteX54" fmla="*/ 1492069 w 12192000"/>
              <a:gd name="connsiteY54" fmla="*/ 4129626 h 4129626"/>
              <a:gd name="connsiteX55" fmla="*/ 1277257 w 12192000"/>
              <a:gd name="connsiteY55" fmla="*/ 4129626 h 4129626"/>
              <a:gd name="connsiteX56" fmla="*/ 0 w 12192000"/>
              <a:gd name="connsiteY56" fmla="*/ 4129626 h 4129626"/>
              <a:gd name="connsiteX57" fmla="*/ 0 w 12192000"/>
              <a:gd name="connsiteY57" fmla="*/ 3498383 h 4129626"/>
              <a:gd name="connsiteX58" fmla="*/ 0 w 12192000"/>
              <a:gd name="connsiteY58" fmla="*/ 2991029 h 4129626"/>
              <a:gd name="connsiteX59" fmla="*/ 0 w 12192000"/>
              <a:gd name="connsiteY59" fmla="*/ 2524971 h 4129626"/>
              <a:gd name="connsiteX60" fmla="*/ 0 w 12192000"/>
              <a:gd name="connsiteY60" fmla="*/ 2017617 h 4129626"/>
              <a:gd name="connsiteX61" fmla="*/ 0 w 12192000"/>
              <a:gd name="connsiteY61" fmla="*/ 1345078 h 4129626"/>
              <a:gd name="connsiteX62" fmla="*/ 0 w 12192000"/>
              <a:gd name="connsiteY62" fmla="*/ 713835 h 4129626"/>
              <a:gd name="connsiteX63" fmla="*/ 0 w 12192000"/>
              <a:gd name="connsiteY63" fmla="*/ 0 h 412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2000" h="4129626" fill="none" extrusionOk="0">
                <a:moveTo>
                  <a:pt x="0" y="0"/>
                </a:moveTo>
                <a:cubicBezTo>
                  <a:pt x="99077" y="-7579"/>
                  <a:pt x="147350" y="10115"/>
                  <a:pt x="214811" y="0"/>
                </a:cubicBezTo>
                <a:cubicBezTo>
                  <a:pt x="282272" y="-10115"/>
                  <a:pt x="368494" y="3740"/>
                  <a:pt x="429623" y="0"/>
                </a:cubicBezTo>
                <a:cubicBezTo>
                  <a:pt x="490752" y="-3740"/>
                  <a:pt x="547390" y="13676"/>
                  <a:pt x="644434" y="0"/>
                </a:cubicBezTo>
                <a:cubicBezTo>
                  <a:pt x="741478" y="-13676"/>
                  <a:pt x="806266" y="575"/>
                  <a:pt x="859246" y="0"/>
                </a:cubicBezTo>
                <a:cubicBezTo>
                  <a:pt x="912226" y="-575"/>
                  <a:pt x="1303896" y="3431"/>
                  <a:pt x="1439817" y="0"/>
                </a:cubicBezTo>
                <a:cubicBezTo>
                  <a:pt x="1575738" y="-3431"/>
                  <a:pt x="1605107" y="6714"/>
                  <a:pt x="1654629" y="0"/>
                </a:cubicBezTo>
                <a:cubicBezTo>
                  <a:pt x="1704151" y="-6714"/>
                  <a:pt x="2273683" y="45642"/>
                  <a:pt x="2479040" y="0"/>
                </a:cubicBezTo>
                <a:cubicBezTo>
                  <a:pt x="2684397" y="-45642"/>
                  <a:pt x="2748249" y="30771"/>
                  <a:pt x="2937691" y="0"/>
                </a:cubicBezTo>
                <a:cubicBezTo>
                  <a:pt x="3127133" y="-30771"/>
                  <a:pt x="3476261" y="21780"/>
                  <a:pt x="3762103" y="0"/>
                </a:cubicBezTo>
                <a:cubicBezTo>
                  <a:pt x="4047945" y="-21780"/>
                  <a:pt x="4024105" y="16178"/>
                  <a:pt x="4220754" y="0"/>
                </a:cubicBezTo>
                <a:cubicBezTo>
                  <a:pt x="4417403" y="-16178"/>
                  <a:pt x="4365996" y="2871"/>
                  <a:pt x="4435566" y="0"/>
                </a:cubicBezTo>
                <a:cubicBezTo>
                  <a:pt x="4505136" y="-2871"/>
                  <a:pt x="4744732" y="4535"/>
                  <a:pt x="5016137" y="0"/>
                </a:cubicBezTo>
                <a:cubicBezTo>
                  <a:pt x="5287542" y="-4535"/>
                  <a:pt x="5425895" y="56662"/>
                  <a:pt x="5596709" y="0"/>
                </a:cubicBezTo>
                <a:cubicBezTo>
                  <a:pt x="5767523" y="-56662"/>
                  <a:pt x="5801140" y="19846"/>
                  <a:pt x="5933440" y="0"/>
                </a:cubicBezTo>
                <a:cubicBezTo>
                  <a:pt x="6065740" y="-19846"/>
                  <a:pt x="6412479" y="10285"/>
                  <a:pt x="6757851" y="0"/>
                </a:cubicBezTo>
                <a:cubicBezTo>
                  <a:pt x="7103223" y="-10285"/>
                  <a:pt x="7317005" y="15884"/>
                  <a:pt x="7460343" y="0"/>
                </a:cubicBezTo>
                <a:cubicBezTo>
                  <a:pt x="7603681" y="-15884"/>
                  <a:pt x="7842270" y="48730"/>
                  <a:pt x="8040914" y="0"/>
                </a:cubicBezTo>
                <a:cubicBezTo>
                  <a:pt x="8239558" y="-48730"/>
                  <a:pt x="8440407" y="62594"/>
                  <a:pt x="8621486" y="0"/>
                </a:cubicBezTo>
                <a:cubicBezTo>
                  <a:pt x="8802565" y="-62594"/>
                  <a:pt x="8779788" y="1727"/>
                  <a:pt x="8836297" y="0"/>
                </a:cubicBezTo>
                <a:cubicBezTo>
                  <a:pt x="8892806" y="-1727"/>
                  <a:pt x="9312523" y="13557"/>
                  <a:pt x="9538789" y="0"/>
                </a:cubicBezTo>
                <a:cubicBezTo>
                  <a:pt x="9765055" y="-13557"/>
                  <a:pt x="9776384" y="33"/>
                  <a:pt x="9875520" y="0"/>
                </a:cubicBezTo>
                <a:cubicBezTo>
                  <a:pt x="9974656" y="-33"/>
                  <a:pt x="10205389" y="17768"/>
                  <a:pt x="10334171" y="0"/>
                </a:cubicBezTo>
                <a:cubicBezTo>
                  <a:pt x="10462953" y="-17768"/>
                  <a:pt x="10563171" y="13268"/>
                  <a:pt x="10670903" y="0"/>
                </a:cubicBezTo>
                <a:cubicBezTo>
                  <a:pt x="10778635" y="-13268"/>
                  <a:pt x="10973290" y="53005"/>
                  <a:pt x="11129554" y="0"/>
                </a:cubicBezTo>
                <a:cubicBezTo>
                  <a:pt x="11285818" y="-53005"/>
                  <a:pt x="11790936" y="83470"/>
                  <a:pt x="12192000" y="0"/>
                </a:cubicBezTo>
                <a:cubicBezTo>
                  <a:pt x="12210034" y="194479"/>
                  <a:pt x="12142639" y="363161"/>
                  <a:pt x="12192000" y="631243"/>
                </a:cubicBezTo>
                <a:cubicBezTo>
                  <a:pt x="12241361" y="899325"/>
                  <a:pt x="12165215" y="913185"/>
                  <a:pt x="12192000" y="1097301"/>
                </a:cubicBezTo>
                <a:cubicBezTo>
                  <a:pt x="12218785" y="1281417"/>
                  <a:pt x="12139462" y="1363732"/>
                  <a:pt x="12192000" y="1604655"/>
                </a:cubicBezTo>
                <a:cubicBezTo>
                  <a:pt x="12244538" y="1845578"/>
                  <a:pt x="12162441" y="1927738"/>
                  <a:pt x="12192000" y="2112009"/>
                </a:cubicBezTo>
                <a:cubicBezTo>
                  <a:pt x="12221559" y="2296280"/>
                  <a:pt x="12149483" y="2477575"/>
                  <a:pt x="12192000" y="2743252"/>
                </a:cubicBezTo>
                <a:cubicBezTo>
                  <a:pt x="12234517" y="3008929"/>
                  <a:pt x="12136953" y="3023751"/>
                  <a:pt x="12192000" y="3209309"/>
                </a:cubicBezTo>
                <a:cubicBezTo>
                  <a:pt x="12247047" y="3394867"/>
                  <a:pt x="12173310" y="3909153"/>
                  <a:pt x="12192000" y="4129626"/>
                </a:cubicBezTo>
                <a:cubicBezTo>
                  <a:pt x="11980650" y="4145075"/>
                  <a:pt x="11556363" y="4077660"/>
                  <a:pt x="11367589" y="4129626"/>
                </a:cubicBezTo>
                <a:cubicBezTo>
                  <a:pt x="11178815" y="4181592"/>
                  <a:pt x="11140840" y="4116234"/>
                  <a:pt x="11030857" y="4129626"/>
                </a:cubicBezTo>
                <a:cubicBezTo>
                  <a:pt x="10920874" y="4143018"/>
                  <a:pt x="10790386" y="4099035"/>
                  <a:pt x="10694126" y="4129626"/>
                </a:cubicBezTo>
                <a:cubicBezTo>
                  <a:pt x="10597866" y="4160217"/>
                  <a:pt x="10442774" y="4095967"/>
                  <a:pt x="10235474" y="4129626"/>
                </a:cubicBezTo>
                <a:cubicBezTo>
                  <a:pt x="10028174" y="4163285"/>
                  <a:pt x="9584418" y="4055758"/>
                  <a:pt x="9411063" y="4129626"/>
                </a:cubicBezTo>
                <a:cubicBezTo>
                  <a:pt x="9237708" y="4203494"/>
                  <a:pt x="8875919" y="4043766"/>
                  <a:pt x="8586651" y="4129626"/>
                </a:cubicBezTo>
                <a:cubicBezTo>
                  <a:pt x="8297383" y="4215486"/>
                  <a:pt x="8309667" y="4102767"/>
                  <a:pt x="8128000" y="4129626"/>
                </a:cubicBezTo>
                <a:cubicBezTo>
                  <a:pt x="7946333" y="4156485"/>
                  <a:pt x="7799115" y="4121330"/>
                  <a:pt x="7669349" y="4129626"/>
                </a:cubicBezTo>
                <a:cubicBezTo>
                  <a:pt x="7539583" y="4137922"/>
                  <a:pt x="7189984" y="4067665"/>
                  <a:pt x="6966857" y="4129626"/>
                </a:cubicBezTo>
                <a:cubicBezTo>
                  <a:pt x="6743730" y="4191587"/>
                  <a:pt x="6612892" y="4069340"/>
                  <a:pt x="6264366" y="4129626"/>
                </a:cubicBezTo>
                <a:cubicBezTo>
                  <a:pt x="5915840" y="4189912"/>
                  <a:pt x="6117903" y="4127121"/>
                  <a:pt x="6049554" y="4129626"/>
                </a:cubicBezTo>
                <a:cubicBezTo>
                  <a:pt x="5981205" y="4132131"/>
                  <a:pt x="5884080" y="4114457"/>
                  <a:pt x="5834743" y="4129626"/>
                </a:cubicBezTo>
                <a:cubicBezTo>
                  <a:pt x="5785406" y="4144795"/>
                  <a:pt x="5353002" y="4103188"/>
                  <a:pt x="5132251" y="4129626"/>
                </a:cubicBezTo>
                <a:cubicBezTo>
                  <a:pt x="4911500" y="4156064"/>
                  <a:pt x="4902486" y="4100814"/>
                  <a:pt x="4795520" y="4129626"/>
                </a:cubicBezTo>
                <a:cubicBezTo>
                  <a:pt x="4688554" y="4158438"/>
                  <a:pt x="4572480" y="4090327"/>
                  <a:pt x="4458789" y="4129626"/>
                </a:cubicBezTo>
                <a:cubicBezTo>
                  <a:pt x="4345098" y="4168925"/>
                  <a:pt x="4293092" y="4114019"/>
                  <a:pt x="4243977" y="4129626"/>
                </a:cubicBezTo>
                <a:cubicBezTo>
                  <a:pt x="4194862" y="4145233"/>
                  <a:pt x="4087535" y="4117779"/>
                  <a:pt x="4029166" y="4129626"/>
                </a:cubicBezTo>
                <a:cubicBezTo>
                  <a:pt x="3970797" y="4141473"/>
                  <a:pt x="3860724" y="4122342"/>
                  <a:pt x="3814354" y="4129626"/>
                </a:cubicBezTo>
                <a:cubicBezTo>
                  <a:pt x="3767984" y="4136910"/>
                  <a:pt x="3371922" y="4079897"/>
                  <a:pt x="3233783" y="4129626"/>
                </a:cubicBezTo>
                <a:cubicBezTo>
                  <a:pt x="3095644" y="4179355"/>
                  <a:pt x="2807679" y="4105017"/>
                  <a:pt x="2531291" y="4129626"/>
                </a:cubicBezTo>
                <a:cubicBezTo>
                  <a:pt x="2254903" y="4154235"/>
                  <a:pt x="1889247" y="4106606"/>
                  <a:pt x="1706880" y="4129626"/>
                </a:cubicBezTo>
                <a:cubicBezTo>
                  <a:pt x="1524513" y="4152646"/>
                  <a:pt x="1573038" y="4107938"/>
                  <a:pt x="1492069" y="4129626"/>
                </a:cubicBezTo>
                <a:cubicBezTo>
                  <a:pt x="1411100" y="4151314"/>
                  <a:pt x="1337352" y="4129465"/>
                  <a:pt x="1277257" y="4129626"/>
                </a:cubicBezTo>
                <a:cubicBezTo>
                  <a:pt x="1217162" y="4129787"/>
                  <a:pt x="415085" y="4122981"/>
                  <a:pt x="0" y="4129626"/>
                </a:cubicBezTo>
                <a:cubicBezTo>
                  <a:pt x="-22942" y="4001052"/>
                  <a:pt x="56023" y="3642731"/>
                  <a:pt x="0" y="3498383"/>
                </a:cubicBezTo>
                <a:cubicBezTo>
                  <a:pt x="-56023" y="3354035"/>
                  <a:pt x="60138" y="3122279"/>
                  <a:pt x="0" y="2991029"/>
                </a:cubicBezTo>
                <a:cubicBezTo>
                  <a:pt x="-60138" y="2859779"/>
                  <a:pt x="28738" y="2670058"/>
                  <a:pt x="0" y="2524971"/>
                </a:cubicBezTo>
                <a:cubicBezTo>
                  <a:pt x="-28738" y="2379884"/>
                  <a:pt x="10118" y="2207943"/>
                  <a:pt x="0" y="2017617"/>
                </a:cubicBezTo>
                <a:cubicBezTo>
                  <a:pt x="-10118" y="1827291"/>
                  <a:pt x="28664" y="1585402"/>
                  <a:pt x="0" y="1345078"/>
                </a:cubicBezTo>
                <a:cubicBezTo>
                  <a:pt x="-28664" y="1104754"/>
                  <a:pt x="71480" y="880017"/>
                  <a:pt x="0" y="713835"/>
                </a:cubicBezTo>
                <a:cubicBezTo>
                  <a:pt x="-71480" y="547653"/>
                  <a:pt x="66240" y="334851"/>
                  <a:pt x="0" y="0"/>
                </a:cubicBezTo>
                <a:close/>
              </a:path>
              <a:path w="12192000" h="4129626" stroke="0" extrusionOk="0">
                <a:moveTo>
                  <a:pt x="0" y="0"/>
                </a:moveTo>
                <a:cubicBezTo>
                  <a:pt x="189844" y="-5214"/>
                  <a:pt x="418365" y="59137"/>
                  <a:pt x="580571" y="0"/>
                </a:cubicBezTo>
                <a:cubicBezTo>
                  <a:pt x="742777" y="-59137"/>
                  <a:pt x="1018094" y="7535"/>
                  <a:pt x="1161143" y="0"/>
                </a:cubicBezTo>
                <a:cubicBezTo>
                  <a:pt x="1304192" y="-7535"/>
                  <a:pt x="1708667" y="17651"/>
                  <a:pt x="1863634" y="0"/>
                </a:cubicBezTo>
                <a:cubicBezTo>
                  <a:pt x="2018601" y="-17651"/>
                  <a:pt x="2201545" y="36155"/>
                  <a:pt x="2322286" y="0"/>
                </a:cubicBezTo>
                <a:cubicBezTo>
                  <a:pt x="2443027" y="-36155"/>
                  <a:pt x="2470860" y="2778"/>
                  <a:pt x="2537097" y="0"/>
                </a:cubicBezTo>
                <a:cubicBezTo>
                  <a:pt x="2603334" y="-2778"/>
                  <a:pt x="2967516" y="82079"/>
                  <a:pt x="3239589" y="0"/>
                </a:cubicBezTo>
                <a:cubicBezTo>
                  <a:pt x="3511662" y="-82079"/>
                  <a:pt x="3853031" y="18659"/>
                  <a:pt x="4064000" y="0"/>
                </a:cubicBezTo>
                <a:cubicBezTo>
                  <a:pt x="4274969" y="-18659"/>
                  <a:pt x="4315058" y="3415"/>
                  <a:pt x="4400731" y="0"/>
                </a:cubicBezTo>
                <a:cubicBezTo>
                  <a:pt x="4486404" y="-3415"/>
                  <a:pt x="4648697" y="27287"/>
                  <a:pt x="4737463" y="0"/>
                </a:cubicBezTo>
                <a:cubicBezTo>
                  <a:pt x="4826229" y="-27287"/>
                  <a:pt x="4937344" y="9449"/>
                  <a:pt x="5074194" y="0"/>
                </a:cubicBezTo>
                <a:cubicBezTo>
                  <a:pt x="5211044" y="-9449"/>
                  <a:pt x="5396168" y="3767"/>
                  <a:pt x="5532846" y="0"/>
                </a:cubicBezTo>
                <a:cubicBezTo>
                  <a:pt x="5669524" y="-3767"/>
                  <a:pt x="5993142" y="63689"/>
                  <a:pt x="6113417" y="0"/>
                </a:cubicBezTo>
                <a:cubicBezTo>
                  <a:pt x="6233692" y="-63689"/>
                  <a:pt x="6542332" y="50419"/>
                  <a:pt x="6815909" y="0"/>
                </a:cubicBezTo>
                <a:cubicBezTo>
                  <a:pt x="7089486" y="-50419"/>
                  <a:pt x="6933746" y="9809"/>
                  <a:pt x="7030720" y="0"/>
                </a:cubicBezTo>
                <a:cubicBezTo>
                  <a:pt x="7127694" y="-9809"/>
                  <a:pt x="7523661" y="40106"/>
                  <a:pt x="7733211" y="0"/>
                </a:cubicBezTo>
                <a:cubicBezTo>
                  <a:pt x="7942761" y="-40106"/>
                  <a:pt x="8167298" y="37667"/>
                  <a:pt x="8313783" y="0"/>
                </a:cubicBezTo>
                <a:cubicBezTo>
                  <a:pt x="8460268" y="-37667"/>
                  <a:pt x="8740195" y="78139"/>
                  <a:pt x="9016274" y="0"/>
                </a:cubicBezTo>
                <a:cubicBezTo>
                  <a:pt x="9292353" y="-78139"/>
                  <a:pt x="9435533" y="13843"/>
                  <a:pt x="9718766" y="0"/>
                </a:cubicBezTo>
                <a:cubicBezTo>
                  <a:pt x="10001999" y="-13843"/>
                  <a:pt x="9828882" y="1568"/>
                  <a:pt x="9933577" y="0"/>
                </a:cubicBezTo>
                <a:cubicBezTo>
                  <a:pt x="10038272" y="-1568"/>
                  <a:pt x="10495292" y="40142"/>
                  <a:pt x="10757989" y="0"/>
                </a:cubicBezTo>
                <a:cubicBezTo>
                  <a:pt x="11020686" y="-40142"/>
                  <a:pt x="11210587" y="77488"/>
                  <a:pt x="11460480" y="0"/>
                </a:cubicBezTo>
                <a:cubicBezTo>
                  <a:pt x="11710373" y="-77488"/>
                  <a:pt x="11888963" y="10919"/>
                  <a:pt x="12192000" y="0"/>
                </a:cubicBezTo>
                <a:cubicBezTo>
                  <a:pt x="12209769" y="149812"/>
                  <a:pt x="12144400" y="314643"/>
                  <a:pt x="12192000" y="589947"/>
                </a:cubicBezTo>
                <a:cubicBezTo>
                  <a:pt x="12239600" y="865251"/>
                  <a:pt x="12128990" y="935269"/>
                  <a:pt x="12192000" y="1262486"/>
                </a:cubicBezTo>
                <a:cubicBezTo>
                  <a:pt x="12255010" y="1589703"/>
                  <a:pt x="12185950" y="1591787"/>
                  <a:pt x="12192000" y="1728543"/>
                </a:cubicBezTo>
                <a:cubicBezTo>
                  <a:pt x="12198050" y="1865299"/>
                  <a:pt x="12183172" y="2067925"/>
                  <a:pt x="12192000" y="2318490"/>
                </a:cubicBezTo>
                <a:cubicBezTo>
                  <a:pt x="12200828" y="2569055"/>
                  <a:pt x="12145002" y="2664156"/>
                  <a:pt x="12192000" y="2908437"/>
                </a:cubicBezTo>
                <a:cubicBezTo>
                  <a:pt x="12238998" y="3152718"/>
                  <a:pt x="12162176" y="3255277"/>
                  <a:pt x="12192000" y="3580976"/>
                </a:cubicBezTo>
                <a:cubicBezTo>
                  <a:pt x="12221824" y="3906675"/>
                  <a:pt x="12186209" y="3893674"/>
                  <a:pt x="12192000" y="4129626"/>
                </a:cubicBezTo>
                <a:cubicBezTo>
                  <a:pt x="11948426" y="4145918"/>
                  <a:pt x="11742236" y="4109821"/>
                  <a:pt x="11611429" y="4129626"/>
                </a:cubicBezTo>
                <a:cubicBezTo>
                  <a:pt x="11480622" y="4149431"/>
                  <a:pt x="11353372" y="4121001"/>
                  <a:pt x="11152777" y="4129626"/>
                </a:cubicBezTo>
                <a:cubicBezTo>
                  <a:pt x="10952182" y="4138251"/>
                  <a:pt x="10732912" y="4093305"/>
                  <a:pt x="10572206" y="4129626"/>
                </a:cubicBezTo>
                <a:cubicBezTo>
                  <a:pt x="10411500" y="4165947"/>
                  <a:pt x="10220735" y="4088187"/>
                  <a:pt x="9991634" y="4129626"/>
                </a:cubicBezTo>
                <a:cubicBezTo>
                  <a:pt x="9762533" y="4171065"/>
                  <a:pt x="9778334" y="4099929"/>
                  <a:pt x="9654903" y="4129626"/>
                </a:cubicBezTo>
                <a:cubicBezTo>
                  <a:pt x="9531472" y="4159323"/>
                  <a:pt x="9518157" y="4105372"/>
                  <a:pt x="9440091" y="4129626"/>
                </a:cubicBezTo>
                <a:cubicBezTo>
                  <a:pt x="9362025" y="4153880"/>
                  <a:pt x="9257643" y="4125799"/>
                  <a:pt x="9103360" y="4129626"/>
                </a:cubicBezTo>
                <a:cubicBezTo>
                  <a:pt x="8949077" y="4133453"/>
                  <a:pt x="8581191" y="4043909"/>
                  <a:pt x="8278949" y="4129626"/>
                </a:cubicBezTo>
                <a:cubicBezTo>
                  <a:pt x="7976707" y="4215343"/>
                  <a:pt x="7896444" y="4059617"/>
                  <a:pt x="7576457" y="4129626"/>
                </a:cubicBezTo>
                <a:cubicBezTo>
                  <a:pt x="7256470" y="4199635"/>
                  <a:pt x="7338226" y="4099816"/>
                  <a:pt x="7239726" y="4129626"/>
                </a:cubicBezTo>
                <a:cubicBezTo>
                  <a:pt x="7141226" y="4159436"/>
                  <a:pt x="6803929" y="4063189"/>
                  <a:pt x="6537234" y="4129626"/>
                </a:cubicBezTo>
                <a:cubicBezTo>
                  <a:pt x="6270539" y="4196063"/>
                  <a:pt x="6311816" y="4121387"/>
                  <a:pt x="6200503" y="4129626"/>
                </a:cubicBezTo>
                <a:cubicBezTo>
                  <a:pt x="6089190" y="4137865"/>
                  <a:pt x="5767681" y="4112402"/>
                  <a:pt x="5498011" y="4129626"/>
                </a:cubicBezTo>
                <a:cubicBezTo>
                  <a:pt x="5228341" y="4146850"/>
                  <a:pt x="5167553" y="4115305"/>
                  <a:pt x="4917440" y="4129626"/>
                </a:cubicBezTo>
                <a:cubicBezTo>
                  <a:pt x="4667327" y="4143947"/>
                  <a:pt x="4529992" y="4107207"/>
                  <a:pt x="4336869" y="4129626"/>
                </a:cubicBezTo>
                <a:cubicBezTo>
                  <a:pt x="4143746" y="4152045"/>
                  <a:pt x="4115620" y="4112691"/>
                  <a:pt x="4000137" y="4129626"/>
                </a:cubicBezTo>
                <a:cubicBezTo>
                  <a:pt x="3884654" y="4146561"/>
                  <a:pt x="3553495" y="4049404"/>
                  <a:pt x="3175726" y="4129626"/>
                </a:cubicBezTo>
                <a:cubicBezTo>
                  <a:pt x="2797957" y="4209848"/>
                  <a:pt x="3050161" y="4121269"/>
                  <a:pt x="2960914" y="4129626"/>
                </a:cubicBezTo>
                <a:cubicBezTo>
                  <a:pt x="2871667" y="4137983"/>
                  <a:pt x="2309006" y="4105846"/>
                  <a:pt x="2136503" y="4129626"/>
                </a:cubicBezTo>
                <a:cubicBezTo>
                  <a:pt x="1964000" y="4153406"/>
                  <a:pt x="1579603" y="4054553"/>
                  <a:pt x="1312091" y="4129626"/>
                </a:cubicBezTo>
                <a:cubicBezTo>
                  <a:pt x="1044579" y="4204699"/>
                  <a:pt x="338462" y="3990107"/>
                  <a:pt x="0" y="4129626"/>
                </a:cubicBezTo>
                <a:cubicBezTo>
                  <a:pt x="-79312" y="3882221"/>
                  <a:pt x="50595" y="3627824"/>
                  <a:pt x="0" y="3457087"/>
                </a:cubicBezTo>
                <a:cubicBezTo>
                  <a:pt x="-50595" y="3286350"/>
                  <a:pt x="41659" y="3097669"/>
                  <a:pt x="0" y="2949733"/>
                </a:cubicBezTo>
                <a:cubicBezTo>
                  <a:pt x="-41659" y="2801797"/>
                  <a:pt x="25242" y="2652102"/>
                  <a:pt x="0" y="2483675"/>
                </a:cubicBezTo>
                <a:cubicBezTo>
                  <a:pt x="-25242" y="2315248"/>
                  <a:pt x="40704" y="2085346"/>
                  <a:pt x="0" y="1935025"/>
                </a:cubicBezTo>
                <a:cubicBezTo>
                  <a:pt x="-40704" y="1784704"/>
                  <a:pt x="52651" y="1588914"/>
                  <a:pt x="0" y="1468967"/>
                </a:cubicBezTo>
                <a:cubicBezTo>
                  <a:pt x="-52651" y="1349020"/>
                  <a:pt x="69299" y="1052292"/>
                  <a:pt x="0" y="837724"/>
                </a:cubicBezTo>
                <a:cubicBezTo>
                  <a:pt x="-69299" y="623156"/>
                  <a:pt x="70608" y="283158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068985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9571130-AE12-7E9D-34C6-67ECA671A7E7}"/>
              </a:ext>
            </a:extLst>
          </p:cNvPr>
          <p:cNvSpPr txBox="1"/>
          <p:nvPr/>
        </p:nvSpPr>
        <p:spPr>
          <a:xfrm>
            <a:off x="3200400" y="3687695"/>
            <a:ext cx="11603180" cy="342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5000" b="1" spc="0" dirty="0" err="1">
                <a:solidFill>
                  <a:schemeClr val="bg1"/>
                </a:solidFill>
                <a:latin typeface="Roboto Condensed"/>
              </a:rPr>
              <a:t>Nhóm</a:t>
            </a:r>
            <a:r>
              <a:rPr lang="vi-VN" sz="5000" b="1" spc="0" dirty="0">
                <a:solidFill>
                  <a:schemeClr val="bg1"/>
                </a:solidFill>
                <a:latin typeface="Roboto Condensed"/>
              </a:rPr>
              <a:t> 5: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Chỉ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ra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những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đặc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sắc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nghệ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thuật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của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văn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bản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(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hình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ảnh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thơ, </a:t>
            </a:r>
            <a:r>
              <a:rPr lang="vi-VN" sz="5000" spc="0" dirty="0" err="1">
                <a:solidFill>
                  <a:schemeClr val="bg1"/>
                </a:solidFill>
                <a:latin typeface="Roboto Condensed"/>
              </a:rPr>
              <a:t>các</a:t>
            </a:r>
            <a:r>
              <a:rPr lang="vi-VN" sz="5000" spc="0" dirty="0">
                <a:solidFill>
                  <a:schemeClr val="bg1"/>
                </a:solidFill>
                <a:latin typeface="Roboto Condensed"/>
              </a:rPr>
              <a:t> BPTT, …)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.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Nêu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hiệu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quả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nghệ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thuật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của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một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hình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ảnh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nghệ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thuật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em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ấn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tượng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.</a:t>
            </a:r>
            <a:endParaRPr lang="vi-VN" sz="5000" spc="0" dirty="0">
              <a:solidFill>
                <a:schemeClr val="bg1"/>
              </a:solidFill>
              <a:latin typeface="Roboto Condensed"/>
            </a:endParaRPr>
          </a:p>
        </p:txBody>
      </p:sp>
      <p:sp>
        <p:nvSpPr>
          <p:cNvPr id="4" name="Mũi tên: Trái 3">
            <a:hlinkClick r:id="rId6" action="ppaction://hlinksldjump" highlightClick="1">
              <a:snd r:embed="rId7" name="breeze.wav"/>
            </a:hlinkClick>
            <a:extLst>
              <a:ext uri="{FF2B5EF4-FFF2-40B4-BE49-F238E27FC236}">
                <a16:creationId xmlns:a16="http://schemas.microsoft.com/office/drawing/2014/main" xmlns="" id="{261C4266-35B2-4017-E380-61A793A80F73}"/>
              </a:ext>
            </a:extLst>
          </p:cNvPr>
          <p:cNvSpPr/>
          <p:nvPr/>
        </p:nvSpPr>
        <p:spPr>
          <a:xfrm>
            <a:off x="16918672" y="9103486"/>
            <a:ext cx="1170457" cy="9144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35A5A04-1A32-71FE-9D33-713EA84C0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70" r="160" b="45481"/>
          <a:stretch>
            <a:fillRect/>
          </a:stretch>
        </p:blipFill>
        <p:spPr>
          <a:xfrm>
            <a:off x="0" y="7844196"/>
            <a:ext cx="18327136" cy="26665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07140" y="4095722"/>
            <a:ext cx="7228167" cy="64149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4155" y="768458"/>
            <a:ext cx="1643115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3.2. KHÁM PHÁ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5392" y="2669154"/>
            <a:ext cx="508328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 smtClean="0">
                <a:solidFill>
                  <a:srgbClr val="FFFFFF"/>
                </a:solidFill>
                <a:latin typeface="Roboto Condensed Bold"/>
              </a:rPr>
              <a:t>b.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Cảm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xúc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trữ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tình</a:t>
            </a:r>
            <a:endParaRPr lang="en-US" sz="44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24972" y="4066277"/>
            <a:ext cx="10802808" cy="1383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12"/>
              </a:lnSpc>
            </a:pPr>
            <a:r>
              <a:rPr lang="en-US" sz="4400" dirty="0" smtClean="0">
                <a:solidFill>
                  <a:srgbClr val="FFFFFF"/>
                </a:solidFill>
                <a:latin typeface="Roboto Condensed"/>
              </a:rPr>
              <a:t>*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gọi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người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trên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mây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sóng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–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Thái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độ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bé</a:t>
            </a:r>
            <a:endParaRPr lang="en-US" sz="4400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65392" y="6200061"/>
            <a:ext cx="7921207" cy="69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2"/>
              </a:lnSpc>
            </a:pPr>
            <a:r>
              <a:rPr lang="en-US" sz="4400" dirty="0">
                <a:solidFill>
                  <a:srgbClr val="FFFFFF"/>
                </a:solidFill>
                <a:latin typeface="Roboto Condensed"/>
              </a:rPr>
              <a:t>*</a:t>
            </a:r>
            <a:r>
              <a:rPr lang="en-US" sz="4400" dirty="0" smtClean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Trò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chơi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hai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mẹ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con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EF605221-29CC-9D69-B804-02CEF4F522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13794" y="466278"/>
            <a:ext cx="5174401" cy="3669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DF2690D-9568-64C8-CFFE-DE10342F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65392" y="771652"/>
            <a:ext cx="1512056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b</a:t>
            </a:r>
            <a:r>
              <a:rPr lang="en-US" sz="4400" dirty="0" smtClean="0">
                <a:solidFill>
                  <a:srgbClr val="FFFFFF"/>
                </a:solidFill>
                <a:latin typeface="Roboto Condensed Bold"/>
              </a:rPr>
              <a:t>.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Cảm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xúc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trữ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tình</a:t>
            </a:r>
            <a:endParaRPr lang="en-US" sz="44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65391" y="2027251"/>
            <a:ext cx="1628694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 smtClean="0">
                <a:solidFill>
                  <a:srgbClr val="FFFFFF"/>
                </a:solidFill>
                <a:latin typeface="Roboto Condensed Bold Italics"/>
              </a:rPr>
              <a:t>b1.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Lời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mời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gọi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người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trên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mây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trong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sóng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–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Thái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độ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bé</a:t>
            </a:r>
            <a:endParaRPr lang="en-US" sz="4400" dirty="0">
              <a:solidFill>
                <a:srgbClr val="FFFFFF"/>
              </a:solidFill>
              <a:latin typeface="Roboto Condensed Bold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65392" y="3281443"/>
            <a:ext cx="2919184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*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mời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gọi</a:t>
            </a:r>
            <a:endParaRPr lang="en-US" sz="4400" b="1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65392" y="8132799"/>
            <a:ext cx="15605969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b="1" dirty="0">
                <a:solidFill>
                  <a:srgbClr val="FFFFFF"/>
                </a:solidFill>
                <a:latin typeface="Roboto Condensed"/>
                <a:sym typeface="Wingdings" panose="05000000000000000000" pitchFamily="2" charset="2"/>
              </a:rPr>
              <a:t>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Xa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xôi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cao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rộng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rực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rỡ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sắc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màu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chứa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đựng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biết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bao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điều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bí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ẩn</a:t>
            </a:r>
            <a:endParaRPr lang="en-US" sz="4400" b="1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2" name="Hình chữ nhật: Góc Trên Tròn 1">
            <a:extLst>
              <a:ext uri="{FF2B5EF4-FFF2-40B4-BE49-F238E27FC236}">
                <a16:creationId xmlns:a16="http://schemas.microsoft.com/office/drawing/2014/main" xmlns="" id="{4617AB03-26CB-C01D-E43D-00AEC82E06A8}"/>
              </a:ext>
            </a:extLst>
          </p:cNvPr>
          <p:cNvSpPr/>
          <p:nvPr/>
        </p:nvSpPr>
        <p:spPr>
          <a:xfrm>
            <a:off x="1080353" y="4415796"/>
            <a:ext cx="7241561" cy="3351065"/>
          </a:xfrm>
          <a:prstGeom prst="round2SameRect">
            <a:avLst/>
          </a:prstGeom>
          <a:solidFill>
            <a:srgbClr val="FDF7F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5392" y="4535635"/>
            <a:ext cx="6471484" cy="311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04"/>
              </a:lnSpc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Thế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giới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người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sống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“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trên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mây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”: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Rực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rỡ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, lung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linh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huyền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ảo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(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bình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minh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vàng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;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vầng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trăng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bạc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);</a:t>
            </a:r>
          </a:p>
        </p:txBody>
      </p:sp>
      <p:sp>
        <p:nvSpPr>
          <p:cNvPr id="10" name="Hình chữ nhật: Góc Trên Tròn 9">
            <a:extLst>
              <a:ext uri="{FF2B5EF4-FFF2-40B4-BE49-F238E27FC236}">
                <a16:creationId xmlns:a16="http://schemas.microsoft.com/office/drawing/2014/main" xmlns="" id="{819B4AD1-24FA-96F9-3AB3-C9B962CFCBCE}"/>
              </a:ext>
            </a:extLst>
          </p:cNvPr>
          <p:cNvSpPr/>
          <p:nvPr/>
        </p:nvSpPr>
        <p:spPr>
          <a:xfrm>
            <a:off x="9144000" y="4415795"/>
            <a:ext cx="8608341" cy="3351065"/>
          </a:xfrm>
          <a:prstGeom prst="round2SameRect">
            <a:avLst/>
          </a:prstGeom>
          <a:solidFill>
            <a:srgbClr val="FDF7F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318119" y="4535635"/>
            <a:ext cx="8258666" cy="311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04"/>
              </a:lnSpc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Thế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giới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người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sống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“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sóng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”: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Vui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vẻ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hạnh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phúc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(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chỉ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có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ca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hát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rong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chơi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khắp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chốn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từ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khi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thức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dậy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cho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đến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chiều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tà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37A256C-9B2D-B2A7-99D9-44FFED8E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65392" y="771652"/>
            <a:ext cx="513894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b</a:t>
            </a:r>
            <a:r>
              <a:rPr lang="en-US" sz="4400" dirty="0" smtClean="0">
                <a:solidFill>
                  <a:srgbClr val="FFFFFF"/>
                </a:solidFill>
                <a:latin typeface="Roboto Condensed Bold"/>
              </a:rPr>
              <a:t>.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Cảm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xúc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trữ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tình</a:t>
            </a:r>
            <a:endParaRPr lang="en-US" sz="44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65392" y="2027251"/>
            <a:ext cx="1659400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 smtClean="0">
                <a:solidFill>
                  <a:srgbClr val="FFFFFF"/>
                </a:solidFill>
                <a:latin typeface="Roboto Condensed Bold Italics"/>
              </a:rPr>
              <a:t>b1.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Lời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mời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gọi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người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trên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mây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trong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sóng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–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Thái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độ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bé</a:t>
            </a:r>
            <a:endParaRPr lang="en-US" sz="4400" dirty="0">
              <a:solidFill>
                <a:srgbClr val="FFFFFF"/>
              </a:solidFill>
              <a:latin typeface="Roboto Condensed Bold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65392" y="3281443"/>
            <a:ext cx="5015261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04"/>
              </a:lnSpc>
            </a:pP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-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Cách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đến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với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họ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82829" y="5143500"/>
            <a:ext cx="6824507" cy="233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0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Gợi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lên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bé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khát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khao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khám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phá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ngao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du ở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xứ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sở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xa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xôi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94E451FB-5BDC-20CD-1B27-2B5A61DC56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37233"/>
              </p:ext>
            </p:extLst>
          </p:nvPr>
        </p:nvGraphicFramePr>
        <p:xfrm>
          <a:off x="1450151" y="4535635"/>
          <a:ext cx="7050527" cy="3724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5C3987-DD08-47CC-8D65-DA500B486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495C3987-DD08-47CC-8D65-DA500B486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8A81AF-B895-424E-B70E-8E62B0E49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dgm id="{348A81AF-B895-424E-B70E-8E62B0E49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Graphic spid="9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8E39D1B-97E6-9D53-2F19-47E3FEE65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65392" y="771652"/>
            <a:ext cx="5015261" cy="76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>
                <a:solidFill>
                  <a:srgbClr val="FFFFFF"/>
                </a:solidFill>
                <a:latin typeface="Roboto Condensed Bold"/>
              </a:rPr>
              <a:t>3.2. Cảm xúc trữ tình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65392" y="2027251"/>
            <a:ext cx="15120562" cy="76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>
                <a:solidFill>
                  <a:srgbClr val="FFFFFF"/>
                </a:solidFill>
                <a:latin typeface="Roboto Condensed Bold Italics"/>
              </a:rPr>
              <a:t>a. Lời mời gọi của người trên mây và trong sóng – Thái độ của em bé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65392" y="3281443"/>
            <a:ext cx="5015261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*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Thái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độ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bé</a:t>
            </a:r>
            <a:endParaRPr lang="en-US" sz="4400" b="1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65392" y="4535635"/>
            <a:ext cx="15832008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"/>
              </a:rPr>
              <a:t>-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Sự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lưỡng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lự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ở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câu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hỏi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đầu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tiên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: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4FF6844A-2092-58F1-EE48-C731A2B2EC8A}"/>
              </a:ext>
            </a:extLst>
          </p:cNvPr>
          <p:cNvSpPr txBox="1"/>
          <p:nvPr/>
        </p:nvSpPr>
        <p:spPr>
          <a:xfrm>
            <a:off x="1465390" y="5526096"/>
            <a:ext cx="9431210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04"/>
              </a:lnSpc>
            </a:pP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+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Nhưng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làm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thế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nào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mình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lên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đó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?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D220236A-EA38-A56D-DFB0-83889C657CAE}"/>
              </a:ext>
            </a:extLst>
          </p:cNvPr>
          <p:cNvSpPr txBox="1"/>
          <p:nvPr/>
        </p:nvSpPr>
        <p:spPr>
          <a:xfrm>
            <a:off x="1465390" y="6504791"/>
            <a:ext cx="9841874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+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Nhưng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làm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thế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nào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mình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ra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ngoài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đó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FF82ADF-D47E-98C8-73EA-8552BB6740FA}"/>
              </a:ext>
            </a:extLst>
          </p:cNvPr>
          <p:cNvSpPr/>
          <p:nvPr/>
        </p:nvSpPr>
        <p:spPr>
          <a:xfrm>
            <a:off x="1465392" y="7951447"/>
            <a:ext cx="16441608" cy="1790100"/>
          </a:xfrm>
          <a:prstGeom prst="roundRect">
            <a:avLst/>
          </a:pr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just"/>
            <a:r>
              <a:rPr lang="en-US" sz="4400" b="1" dirty="0">
                <a:solidFill>
                  <a:schemeClr val="tx2"/>
                </a:solidFill>
                <a:latin typeface="Roboto Condensed"/>
                <a:sym typeface="Wingdings" panose="05000000000000000000" pitchFamily="2" charset="2"/>
              </a:rPr>
              <a:t>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Em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bé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vừa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có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những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khao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khát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khám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phá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thế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giới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bên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ngoài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,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vừa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muốn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ở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nhà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với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mẹ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DDCC42C-6070-6750-379A-B95199D75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65392" y="771652"/>
            <a:ext cx="501526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b</a:t>
            </a:r>
            <a:r>
              <a:rPr lang="en-US" sz="4400" dirty="0" smtClean="0">
                <a:solidFill>
                  <a:srgbClr val="FFFFFF"/>
                </a:solidFill>
                <a:latin typeface="Roboto Condensed Bold"/>
              </a:rPr>
              <a:t>.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Cảm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xúc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trữ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tình</a:t>
            </a:r>
            <a:endParaRPr lang="en-US" sz="44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65392" y="2027251"/>
            <a:ext cx="1651780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 smtClean="0">
                <a:solidFill>
                  <a:srgbClr val="FFFFFF"/>
                </a:solidFill>
                <a:latin typeface="Roboto Condensed Bold Italics"/>
              </a:rPr>
              <a:t>b1.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Lời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mời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gọi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người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trên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mây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trong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sóng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–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Thái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độ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bé</a:t>
            </a:r>
            <a:endParaRPr lang="en-US" sz="4400" dirty="0">
              <a:solidFill>
                <a:srgbClr val="FFFFFF"/>
              </a:solidFill>
              <a:latin typeface="Roboto Condensed Bold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65392" y="3281443"/>
            <a:ext cx="5015261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*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Thái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độ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bé</a:t>
            </a:r>
            <a:endParaRPr lang="en-US" sz="4400" b="1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65392" y="4535635"/>
            <a:ext cx="5773608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-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từ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chối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bé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: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4FF6844A-2092-58F1-EE48-C731A2B2EC8A}"/>
              </a:ext>
            </a:extLst>
          </p:cNvPr>
          <p:cNvSpPr txBox="1"/>
          <p:nvPr/>
        </p:nvSpPr>
        <p:spPr>
          <a:xfrm>
            <a:off x="1465392" y="5487573"/>
            <a:ext cx="9507408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+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Làm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sao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có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thể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rời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mẹ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mà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đến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?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D220236A-EA38-A56D-DFB0-83889C657CAE}"/>
              </a:ext>
            </a:extLst>
          </p:cNvPr>
          <p:cNvSpPr txBox="1"/>
          <p:nvPr/>
        </p:nvSpPr>
        <p:spPr>
          <a:xfrm>
            <a:off x="1479246" y="6463756"/>
            <a:ext cx="9479699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+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Làm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sao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có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thể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rời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mẹ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mà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đi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FF82ADF-D47E-98C8-73EA-8552BB6740FA}"/>
              </a:ext>
            </a:extLst>
          </p:cNvPr>
          <p:cNvSpPr/>
          <p:nvPr/>
        </p:nvSpPr>
        <p:spPr>
          <a:xfrm>
            <a:off x="1465392" y="7951447"/>
            <a:ext cx="15603408" cy="1790100"/>
          </a:xfrm>
          <a:prstGeom prst="roundRect">
            <a:avLst/>
          </a:pr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just">
              <a:lnSpc>
                <a:spcPts val="6204"/>
              </a:lnSpc>
            </a:pPr>
            <a:r>
              <a:rPr lang="en-US" sz="4400" b="1" dirty="0">
                <a:solidFill>
                  <a:schemeClr val="tx2"/>
                </a:solidFill>
                <a:latin typeface="Roboto Condensed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Tình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yêu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thương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của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mẹ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đã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thắng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lời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mời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gọi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đầy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hấp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dẫn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của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những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người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“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trên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mây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”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và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“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trong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Roboto Condensed"/>
              </a:rPr>
              <a:t>sóng</a:t>
            </a:r>
            <a:r>
              <a:rPr lang="en-US" sz="4400" b="1" dirty="0">
                <a:solidFill>
                  <a:schemeClr val="tx2"/>
                </a:solidFill>
                <a:latin typeface="Roboto Condensed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22383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517360F-F6E4-F4B6-32D4-575CCBB15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4156" y="768458"/>
            <a:ext cx="1586464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3.2. KHÁM PHÁ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838" y="2600076"/>
            <a:ext cx="9464750" cy="391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NHIỆM VỤ:</a:t>
            </a:r>
          </a:p>
          <a:p>
            <a:pPr marL="571500" indent="-5715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Hoàn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thành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phiếu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bài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tập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số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2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theo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hình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thức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cá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nhân</a:t>
            </a:r>
            <a:endParaRPr lang="en-US" sz="4400" dirty="0">
              <a:solidFill>
                <a:srgbClr val="FFFFFF"/>
              </a:solidFill>
              <a:latin typeface="Roboto Condensed"/>
            </a:endParaRPr>
          </a:p>
          <a:p>
            <a:pPr marL="571500" indent="-5715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gian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hoàn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thành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: 5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phút</a:t>
            </a:r>
            <a:endParaRPr lang="en-US" sz="4400" dirty="0">
              <a:solidFill>
                <a:srgbClr val="FFFFFF"/>
              </a:solidFill>
              <a:latin typeface="Roboto Condensed"/>
            </a:endParaRPr>
          </a:p>
          <a:p>
            <a:pPr marL="571500" indent="-5715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gian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trình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bày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: 3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phút</a:t>
            </a:r>
            <a:endParaRPr lang="en-US" sz="4400" dirty="0">
              <a:solidFill>
                <a:srgbClr val="FFFFFF"/>
              </a:solidFill>
              <a:latin typeface="Roboto Condensed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2C1560A-191C-B3AB-E124-8758ED6326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13794" y="466278"/>
            <a:ext cx="5174401" cy="366912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A0B1EE18-5F11-8DEF-5C99-25F9BC9BD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370" r="160" b="45481"/>
          <a:stretch>
            <a:fillRect/>
          </a:stretch>
        </p:blipFill>
        <p:spPr>
          <a:xfrm>
            <a:off x="0" y="7844196"/>
            <a:ext cx="18327136" cy="266652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CB98613-1661-B81D-26BE-BD8BEF98B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2442">
            <a:off x="12044022" y="1952616"/>
            <a:ext cx="5174401" cy="73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0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5927" y="9897434"/>
            <a:ext cx="18146898" cy="2887930"/>
            <a:chOff x="0" y="0"/>
            <a:chExt cx="3479800" cy="5537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9800" cy="553782"/>
            </a:xfrm>
            <a:custGeom>
              <a:avLst/>
              <a:gdLst/>
              <a:ahLst/>
              <a:cxnLst/>
              <a:rect l="l" t="t" r="r" b="b"/>
              <a:pathLst>
                <a:path w="3479800" h="553782">
                  <a:moveTo>
                    <a:pt x="0" y="0"/>
                  </a:moveTo>
                  <a:lnTo>
                    <a:pt x="3479800" y="0"/>
                  </a:lnTo>
                  <a:lnTo>
                    <a:pt x="3479800" y="553782"/>
                  </a:lnTo>
                  <a:lnTo>
                    <a:pt x="0" y="553782"/>
                  </a:lnTo>
                  <a:close/>
                </a:path>
              </a:pathLst>
            </a:custGeom>
            <a:solidFill>
              <a:srgbClr val="FFD84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32979"/>
          <a:stretch>
            <a:fillRect/>
          </a:stretch>
        </p:blipFill>
        <p:spPr>
          <a:xfrm>
            <a:off x="-45855" y="7017153"/>
            <a:ext cx="18379710" cy="32699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94007" y="0"/>
            <a:ext cx="6393993" cy="5045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98870" y="1483559"/>
            <a:ext cx="3507784" cy="24873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90800" y="5295900"/>
            <a:ext cx="5442902" cy="9302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583354" y="4381500"/>
            <a:ext cx="4690240" cy="631619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030962" y="1831138"/>
            <a:ext cx="6676099" cy="68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3"/>
              </a:lnSpc>
              <a:spcBef>
                <a:spcPct val="0"/>
              </a:spcBef>
            </a:pPr>
            <a:r>
              <a:rPr lang="en-US" sz="4037" spc="201">
                <a:solidFill>
                  <a:srgbClr val="FFFFFF"/>
                </a:solidFill>
                <a:latin typeface="Fraunces"/>
              </a:rPr>
              <a:t>BÀI 7: THƠ</a:t>
            </a:r>
            <a:endParaRPr lang="en-US" sz="4037" spc="201" dirty="0">
              <a:solidFill>
                <a:srgbClr val="FFFFFF"/>
              </a:solidFill>
              <a:latin typeface="Fraunce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11350" y="2872520"/>
            <a:ext cx="10682657" cy="175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3"/>
              </a:lnSpc>
            </a:pPr>
            <a:r>
              <a:rPr lang="en-US" sz="10552" spc="42">
                <a:solidFill>
                  <a:srgbClr val="FFFFFF"/>
                </a:solidFill>
                <a:latin typeface="Fraunces"/>
              </a:rPr>
              <a:t>MÂY VÀ SÓNG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799747" y="-214969"/>
            <a:ext cx="3507784" cy="2487338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E9C7B132-516D-5753-E370-C3548A4B6A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668000" y="7469516"/>
            <a:ext cx="4768068" cy="3380994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C1B61DF6-942E-6526-66DC-B15F4B07187C}"/>
              </a:ext>
            </a:extLst>
          </p:cNvPr>
          <p:cNvSpPr txBox="1"/>
          <p:nvPr/>
        </p:nvSpPr>
        <p:spPr>
          <a:xfrm>
            <a:off x="6172200" y="4610100"/>
            <a:ext cx="6676099" cy="68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3"/>
              </a:lnSpc>
              <a:spcBef>
                <a:spcPct val="0"/>
              </a:spcBef>
            </a:pPr>
            <a:r>
              <a:rPr lang="en-US" sz="4037" spc="201">
                <a:solidFill>
                  <a:srgbClr val="FFFFFF"/>
                </a:solidFill>
                <a:latin typeface="Fraunces"/>
              </a:rPr>
              <a:t>(Ta – go)</a:t>
            </a:r>
            <a:endParaRPr lang="en-US" sz="4037" spc="201" dirty="0">
              <a:solidFill>
                <a:srgbClr val="FFFFFF"/>
              </a:solidFill>
              <a:latin typeface="Fraunce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517360F-F6E4-F4B6-32D4-575CCBB15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0"/>
            <a:ext cx="1837971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4156" y="768458"/>
            <a:ext cx="1609324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3.2. KHÁM PHÁ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2482" y="2745794"/>
            <a:ext cx="12293704" cy="2327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THINK (3’) – PAIR (2’) - SHARE</a:t>
            </a:r>
            <a:endParaRPr lang="en-US" sz="4400" dirty="0">
              <a:solidFill>
                <a:srgbClr val="FFFFFF"/>
              </a:solidFill>
              <a:latin typeface="Roboto Condensed"/>
            </a:endParaRPr>
          </a:p>
          <a:p>
            <a:pPr marL="571500" indent="-571500" algn="just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hiểu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thế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nào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về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ý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nghĩa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nhan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đề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Mây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sóng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?</a:t>
            </a:r>
          </a:p>
          <a:p>
            <a:pPr marL="571500" indent="-571500" algn="just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Bài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thơ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mang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đến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cho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chúng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ta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bài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ý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nghĩa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nào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2C1560A-191C-B3AB-E124-8758ED6326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13794" y="466278"/>
            <a:ext cx="5174401" cy="366912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A0B1EE18-5F11-8DEF-5C99-25F9BC9BD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370" r="160" b="45481"/>
          <a:stretch>
            <a:fillRect/>
          </a:stretch>
        </p:blipFill>
        <p:spPr>
          <a:xfrm>
            <a:off x="0" y="7844196"/>
            <a:ext cx="18327136" cy="266652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C0DCD9CD-6D12-6C5E-BC6A-F2BC477E4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60775" y="5297074"/>
            <a:ext cx="5874531" cy="5213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92F6F2A-36A1-4B22-1DBE-472CA37A6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65392" y="771652"/>
            <a:ext cx="1512056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 smtClean="0">
                <a:solidFill>
                  <a:srgbClr val="FFFFFF"/>
                </a:solidFill>
                <a:latin typeface="Roboto Condensed Bold"/>
              </a:rPr>
              <a:t>b.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Cảm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xúc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trữ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tình</a:t>
            </a:r>
            <a:endParaRPr lang="en-US" sz="44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65392" y="2027251"/>
            <a:ext cx="1512056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 smtClean="0">
                <a:solidFill>
                  <a:srgbClr val="FFFFFF"/>
                </a:solidFill>
                <a:latin typeface="Roboto Condensed Bold Italics"/>
              </a:rPr>
              <a:t>b2.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Trò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chơi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hai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 Italics"/>
              </a:rPr>
              <a:t>mẹ</a:t>
            </a:r>
            <a:r>
              <a:rPr lang="en-US" sz="4400" dirty="0">
                <a:solidFill>
                  <a:srgbClr val="FFFFFF"/>
                </a:solidFill>
                <a:latin typeface="Roboto Condensed Bold Italics"/>
              </a:rPr>
              <a:t> con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3719" y="7992317"/>
            <a:ext cx="15120562" cy="1549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04"/>
              </a:lnSpc>
            </a:pPr>
            <a:r>
              <a:rPr lang="en-US" sz="4400" b="1" dirty="0">
                <a:solidFill>
                  <a:srgbClr val="FFFFFF"/>
                </a:solidFill>
                <a:latin typeface="Roboto Condensed"/>
                <a:sym typeface="Wingdings" panose="05000000000000000000" pitchFamily="2" charset="2"/>
              </a:rPr>
              <a:t>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Tình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cảm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mẹ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con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sâu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sắc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: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Không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ai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biết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mẹ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con ta ở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chốn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nào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: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Tình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mẫu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tử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hòa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quyện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lan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tỏa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thâm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nhập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khắp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vũ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trụ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mênh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mông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67A5A6E8-B0C0-0CBB-90EE-52D30C661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5951775"/>
              </p:ext>
            </p:extLst>
          </p:nvPr>
        </p:nvGraphicFramePr>
        <p:xfrm>
          <a:off x="7010400" y="1989151"/>
          <a:ext cx="10210800" cy="5475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95041C9C-0CE0-E985-01A7-A2D2399681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20401" y="3067597"/>
            <a:ext cx="5174401" cy="366912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D8555FA9-DA78-AA3E-99D7-6E6A203409DB}"/>
              </a:ext>
            </a:extLst>
          </p:cNvPr>
          <p:cNvGrpSpPr/>
          <p:nvPr/>
        </p:nvGrpSpPr>
        <p:grpSpPr>
          <a:xfrm>
            <a:off x="15361702" y="-990418"/>
            <a:ext cx="2448504" cy="2448504"/>
            <a:chOff x="0" y="0"/>
            <a:chExt cx="6350000" cy="6350000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C4770163-B396-6D72-7B35-6F377B1380D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167"/>
            </a:solidFill>
          </p:spPr>
        </p:sp>
      </p:grpSp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D9EC4471-2100-AE6D-9D8A-1D6D80E186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10881" y="3757272"/>
            <a:ext cx="1385121" cy="2800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669719-E77B-4E9C-823B-B86C85D29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22669719-E77B-4E9C-823B-B86C85D298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54C370-2775-4035-9552-214651118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1A54C370-2775-4035-9552-214651118F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Graphic spid="8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7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5392" y="771652"/>
            <a:ext cx="1512056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b</a:t>
            </a:r>
            <a:r>
              <a:rPr lang="en-US" sz="4400" dirty="0" smtClean="0">
                <a:solidFill>
                  <a:srgbClr val="FFFFFF"/>
                </a:solidFill>
                <a:latin typeface="Roboto Condensed Bold"/>
              </a:rPr>
              <a:t>.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Cảm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xúc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trữ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tình</a:t>
            </a:r>
            <a:endParaRPr lang="en-US" sz="44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21819" y="1932084"/>
            <a:ext cx="15120562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*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Đặc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sắc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nghệ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Roboto Condensed"/>
              </a:rPr>
              <a:t>thuật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: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49371" y="0"/>
            <a:ext cx="3838629" cy="7705277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2216CEE8-68B6-5A95-0E91-5AD24CFF1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475737"/>
              </p:ext>
            </p:extLst>
          </p:nvPr>
        </p:nvGraphicFramePr>
        <p:xfrm>
          <a:off x="1465392" y="2311721"/>
          <a:ext cx="13469807" cy="6276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6D70DF-4799-49F1-ABB0-088EA9E4B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A86D70DF-4799-49F1-ABB0-088EA9E4BD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6332F7-68CB-494A-85DD-7BCBD31E8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3E6332F7-68CB-494A-85DD-7BCBD31E88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F95DB0-247F-4053-B7B1-888ADC117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3DF95DB0-247F-4053-B7B1-888ADC1176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5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116336" y="1028700"/>
            <a:ext cx="11142964" cy="822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6849001" y="2090839"/>
            <a:ext cx="5880895" cy="76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>
                <a:solidFill>
                  <a:srgbClr val="0372BA"/>
                </a:solidFill>
                <a:latin typeface="Roboto Condensed Bold"/>
              </a:rPr>
              <a:t>3.3. Ý nghĩa nhan đề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49001" y="3418016"/>
            <a:ext cx="9406069" cy="4673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>
              <a:lnSpc>
                <a:spcPts val="6204"/>
              </a:lnSpc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372BA"/>
                </a:solidFill>
                <a:latin typeface="Roboto Condensed"/>
              </a:rPr>
              <a:t>Mây</a:t>
            </a:r>
            <a:r>
              <a:rPr lang="en-US" sz="4400" b="1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0372BA"/>
                </a:solidFill>
                <a:latin typeface="Roboto Condensed"/>
              </a:rPr>
              <a:t>và</a:t>
            </a:r>
            <a:r>
              <a:rPr lang="en-US" sz="4400" b="1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0372BA"/>
                </a:solidFill>
                <a:latin typeface="Roboto Condensed"/>
              </a:rPr>
              <a:t>sóng</a:t>
            </a:r>
            <a:r>
              <a:rPr lang="en-US" sz="4400" b="1" dirty="0">
                <a:solidFill>
                  <a:srgbClr val="0372BA"/>
                </a:solidFill>
                <a:latin typeface="Roboto Condensed"/>
              </a:rPr>
              <a:t>: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hình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ảnh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thiên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nhiên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tượng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trưng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cho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thế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giới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rộng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lớn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, lung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linh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kì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ảo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.</a:t>
            </a:r>
          </a:p>
          <a:p>
            <a:pPr marL="571500" indent="-571500" algn="just">
              <a:lnSpc>
                <a:spcPts val="6204"/>
              </a:lnSpc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372BA"/>
                </a:solidFill>
                <a:latin typeface="Roboto Condensed"/>
              </a:rPr>
              <a:t>Mây</a:t>
            </a:r>
            <a:r>
              <a:rPr lang="en-US" sz="4400" b="1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0372BA"/>
                </a:solidFill>
                <a:latin typeface="Roboto Condensed"/>
              </a:rPr>
              <a:t>và</a:t>
            </a:r>
            <a:r>
              <a:rPr lang="en-US" sz="4400" b="1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b="1" dirty="0" err="1">
                <a:solidFill>
                  <a:srgbClr val="0372BA"/>
                </a:solidFill>
                <a:latin typeface="Roboto Condensed"/>
              </a:rPr>
              <a:t>sóng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: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là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hóa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thân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bé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trong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trò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chơi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thú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vị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với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mẹ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-&gt; Ca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ngợi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tình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mẫu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tử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thiêng</a:t>
            </a:r>
            <a:r>
              <a:rPr lang="en-US" sz="4400" dirty="0">
                <a:solidFill>
                  <a:srgbClr val="0372BA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372BA"/>
                </a:solidFill>
                <a:latin typeface="Roboto Condensed"/>
              </a:rPr>
              <a:t>liêng</a:t>
            </a:r>
            <a:endParaRPr lang="en-US" sz="4400" dirty="0">
              <a:solidFill>
                <a:srgbClr val="0372BA"/>
              </a:solidFill>
              <a:latin typeface="Roboto Condense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525" y="6800828"/>
            <a:ext cx="6125861" cy="3486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051843"/>
            <a:ext cx="1646834" cy="33299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4001" y="6526628"/>
            <a:ext cx="1728818" cy="3495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525" y="6957004"/>
            <a:ext cx="5851431" cy="33299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49371" y="0"/>
            <a:ext cx="3838629" cy="7705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1051843"/>
            <a:ext cx="1385121" cy="280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08037" y="7486204"/>
            <a:ext cx="1385121" cy="28007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06219" y="1485658"/>
            <a:ext cx="7290964" cy="76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3.4.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Thông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điệp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văn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bản</a:t>
            </a:r>
            <a:endParaRPr lang="en-US" sz="4400" dirty="0">
              <a:solidFill>
                <a:srgbClr val="FFFFFF"/>
              </a:solidFill>
              <a:latin typeface="Roboto Condensed Bold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52F8A882-80B1-5210-187E-098A8829A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0751303"/>
              </p:ext>
            </p:extLst>
          </p:nvPr>
        </p:nvGraphicFramePr>
        <p:xfrm>
          <a:off x="1355700" y="2042989"/>
          <a:ext cx="14493899" cy="7776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5618FA-ACF2-4402-8E86-342DB5BBCC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205618FA-ACF2-4402-8E86-342DB5BBCC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7EBBFA-E21C-46C0-A967-73328EC58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dgm id="{407EBBFA-E21C-46C0-A967-73328EC58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FD300BF-4C5C-47ED-AC51-5AA12E7F0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dgm id="{AFD300BF-4C5C-47ED-AC51-5AA12E7F00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27661" cy="40854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360339" y="0"/>
            <a:ext cx="4927661" cy="408547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9258300"/>
            <a:ext cx="18288000" cy="1028700"/>
            <a:chOff x="0" y="0"/>
            <a:chExt cx="7023272" cy="395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23272" cy="395059"/>
            </a:xfrm>
            <a:custGeom>
              <a:avLst/>
              <a:gdLst/>
              <a:ahLst/>
              <a:cxnLst/>
              <a:rect l="l" t="t" r="r" b="b"/>
              <a:pathLst>
                <a:path w="7023272" h="395059">
                  <a:moveTo>
                    <a:pt x="0" y="0"/>
                  </a:moveTo>
                  <a:lnTo>
                    <a:pt x="7023272" y="0"/>
                  </a:lnTo>
                  <a:lnTo>
                    <a:pt x="7023272" y="395059"/>
                  </a:lnTo>
                  <a:lnTo>
                    <a:pt x="0" y="395059"/>
                  </a:lnTo>
                  <a:close/>
                </a:path>
              </a:pathLst>
            </a:custGeom>
            <a:solidFill>
              <a:srgbClr val="FDF7F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70005" y="7532353"/>
            <a:ext cx="1693825" cy="1183454"/>
            <a:chOff x="0" y="0"/>
            <a:chExt cx="2258434" cy="157793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57106" cy="53548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1889" y="362050"/>
              <a:ext cx="2136545" cy="1215888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0679761">
            <a:off x="10217803" y="697891"/>
            <a:ext cx="8297795" cy="1173662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08242" y="1009650"/>
            <a:ext cx="7425928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4</a:t>
            </a: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.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LUYỆN TẬP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3272" y="3457916"/>
            <a:ext cx="7368778" cy="3122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6204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FF"/>
                </a:solidFill>
                <a:latin typeface="Roboto Condensed"/>
              </a:rPr>
              <a:t>HS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hoạt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động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cá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ôn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tập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lại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đặc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điểm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thơ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qua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việc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hoàn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thiện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SĐTD (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Phiếu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3)</a:t>
            </a:r>
          </a:p>
          <a:p>
            <a:pPr marL="571500" indent="-571500" algn="just">
              <a:lnSpc>
                <a:spcPts val="6204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gian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: 7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phút</a:t>
            </a:r>
            <a:endParaRPr lang="en-US" sz="4400" dirty="0">
              <a:solidFill>
                <a:srgbClr val="FFFFFF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869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27661" cy="40854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360339" y="0"/>
            <a:ext cx="4927661" cy="408547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9258300"/>
            <a:ext cx="18288000" cy="1028700"/>
            <a:chOff x="0" y="0"/>
            <a:chExt cx="7023272" cy="395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23272" cy="395059"/>
            </a:xfrm>
            <a:custGeom>
              <a:avLst/>
              <a:gdLst/>
              <a:ahLst/>
              <a:cxnLst/>
              <a:rect l="l" t="t" r="r" b="b"/>
              <a:pathLst>
                <a:path w="7023272" h="395059">
                  <a:moveTo>
                    <a:pt x="0" y="0"/>
                  </a:moveTo>
                  <a:lnTo>
                    <a:pt x="7023272" y="0"/>
                  </a:lnTo>
                  <a:lnTo>
                    <a:pt x="7023272" y="395059"/>
                  </a:lnTo>
                  <a:lnTo>
                    <a:pt x="0" y="395059"/>
                  </a:lnTo>
                  <a:close/>
                </a:path>
              </a:pathLst>
            </a:custGeom>
            <a:solidFill>
              <a:srgbClr val="FDF7F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70005" y="7532353"/>
            <a:ext cx="1693825" cy="1183454"/>
            <a:chOff x="0" y="0"/>
            <a:chExt cx="2258434" cy="157793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57106" cy="53548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1889" y="362050"/>
              <a:ext cx="2136545" cy="1215888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82885">
            <a:off x="11060571" y="159344"/>
            <a:ext cx="6227637" cy="88085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08242" y="1009650"/>
            <a:ext cx="7425928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4</a:t>
            </a: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.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LUYỆN TẬP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5392" y="3209654"/>
            <a:ext cx="8745408" cy="2327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6204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FF"/>
                </a:solidFill>
                <a:latin typeface="Roboto Condensed"/>
              </a:rPr>
              <a:t>HS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thực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hành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viết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(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Phiếu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4)</a:t>
            </a:r>
          </a:p>
          <a:p>
            <a:pPr marL="571500" indent="-571500" algn="just">
              <a:lnSpc>
                <a:spcPts val="6204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Xây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dựng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ý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tưởng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lập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dàn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ý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trên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lớp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về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nhà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hoàn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thiện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đoạn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văn</a:t>
            </a:r>
            <a:endParaRPr lang="en-US" sz="44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525" y="6957004"/>
            <a:ext cx="5851431" cy="33299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49371" y="0"/>
            <a:ext cx="3838629" cy="7705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1051843"/>
            <a:ext cx="1385121" cy="280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08037" y="7486204"/>
            <a:ext cx="1385121" cy="2800796"/>
          </a:xfrm>
          <a:prstGeom prst="rect">
            <a:avLst/>
          </a:prstGeom>
        </p:spPr>
      </p:pic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xmlns="" id="{29861C14-1FE2-219A-83E5-AE09D17568F0}"/>
              </a:ext>
            </a:extLst>
          </p:cNvPr>
          <p:cNvSpPr/>
          <p:nvPr/>
        </p:nvSpPr>
        <p:spPr>
          <a:xfrm>
            <a:off x="4281114" y="2045605"/>
            <a:ext cx="9432081" cy="6195789"/>
          </a:xfrm>
          <a:prstGeom prst="wedgeEllipseCallout">
            <a:avLst/>
          </a:prstGeom>
          <a:solidFill>
            <a:srgbClr val="FD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học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sinh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cho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rằng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</a:p>
          <a:p>
            <a:pPr lvl="0"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bé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chuyện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khi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quyết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định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ở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nhà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mẹ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đã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đánh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mất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cơ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hội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chơi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những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trò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chơi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vui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cùng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bè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;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nên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làm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như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thế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</a:p>
          <a:p>
            <a:pPr lvl="0"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Ý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thế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nào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525" y="6957004"/>
            <a:ext cx="5851431" cy="33299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49371" y="0"/>
            <a:ext cx="3838629" cy="7705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1051843"/>
            <a:ext cx="1385121" cy="280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08037" y="7486204"/>
            <a:ext cx="1385121" cy="2800796"/>
          </a:xfrm>
          <a:prstGeom prst="rect">
            <a:avLst/>
          </a:prstGeom>
        </p:spPr>
      </p:pic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xmlns="" id="{29861C14-1FE2-219A-83E5-AE09D17568F0}"/>
              </a:ext>
            </a:extLst>
          </p:cNvPr>
          <p:cNvSpPr/>
          <p:nvPr/>
        </p:nvSpPr>
        <p:spPr>
          <a:xfrm>
            <a:off x="4281114" y="1257301"/>
            <a:ext cx="10168257" cy="6984094"/>
          </a:xfrm>
          <a:prstGeom prst="wedgeEllipseCallout">
            <a:avLst/>
          </a:prstGeom>
          <a:solidFill>
            <a:srgbClr val="FD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Khi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bè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em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rủ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em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cùng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khám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phá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nơi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rất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thú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vị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em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rất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muốn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đi nhưng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cũng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sợ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mẹ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buồn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Nhưng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nếu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ở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nhà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mẹ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mãi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thì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sẽ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luôn thu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mình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không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bè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Theo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ứng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xử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hay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nhất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là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gì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?</a:t>
            </a:r>
            <a:endParaRPr lang="vi-VN" sz="40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525" y="6957004"/>
            <a:ext cx="5851431" cy="33299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49371" y="0"/>
            <a:ext cx="3838629" cy="7705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1051843"/>
            <a:ext cx="1385121" cy="2800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08037" y="7486204"/>
            <a:ext cx="1385121" cy="2800796"/>
          </a:xfrm>
          <a:prstGeom prst="rect">
            <a:avLst/>
          </a:prstGeom>
        </p:spPr>
      </p:pic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xmlns="" id="{29861C14-1FE2-219A-83E5-AE09D17568F0}"/>
              </a:ext>
            </a:extLst>
          </p:cNvPr>
          <p:cNvSpPr/>
          <p:nvPr/>
        </p:nvSpPr>
        <p:spPr>
          <a:xfrm>
            <a:off x="4281114" y="1257301"/>
            <a:ext cx="10168257" cy="6984094"/>
          </a:xfrm>
          <a:prstGeom prst="wedgeEllipseCallout">
            <a:avLst/>
          </a:prstGeom>
          <a:solidFill>
            <a:srgbClr val="FD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trên mây “</a:t>
            </a:r>
            <a:r>
              <a:rPr lang="vi-VN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chơi </a:t>
            </a:r>
            <a:r>
              <a:rPr lang="vi-V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vi-VN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khi </a:t>
            </a:r>
            <a:r>
              <a:rPr lang="vi-V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thức</a:t>
            </a:r>
            <a:r>
              <a:rPr lang="vi-VN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dậy</a:t>
            </a:r>
            <a:r>
              <a:rPr lang="vi-VN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đến</a:t>
            </a:r>
            <a:r>
              <a:rPr lang="vi-VN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lúc</a:t>
            </a:r>
            <a:r>
              <a:rPr lang="vi-VN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chiều</a:t>
            </a:r>
            <a:r>
              <a:rPr lang="vi-VN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tà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”. Em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suy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nghĩ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gì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việc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gian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ấy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? Theo em,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chúng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ta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nên đi chơi như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vậy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không? </a:t>
            </a:r>
            <a:r>
              <a:rPr lang="vi-V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Vì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sao?</a:t>
            </a:r>
          </a:p>
        </p:txBody>
      </p:sp>
    </p:spTree>
    <p:extLst>
      <p:ext uri="{BB962C8B-B14F-4D97-AF65-F5344CB8AC3E}">
        <p14:creationId xmlns:p14="http://schemas.microsoft.com/office/powerpoint/2010/main" val="28090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827919"/>
            <a:ext cx="6420143" cy="44590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87457" y="5827919"/>
            <a:ext cx="6420143" cy="4459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362993" y="5827919"/>
            <a:ext cx="6420143" cy="445908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90600" y="2276063"/>
            <a:ext cx="15910930" cy="3122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Đọc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thành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tiếng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văn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bản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“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Mây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sóng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”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theo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phân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vai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:</a:t>
            </a:r>
          </a:p>
          <a:p>
            <a:pPr marL="949961" lvl="1" indent="-474980" algn="just">
              <a:lnSpc>
                <a:spcPts val="6160"/>
              </a:lnSpc>
              <a:buFont typeface="Arial"/>
              <a:buChar char="•"/>
            </a:pP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1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bạn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HS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đóng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vai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bé</a:t>
            </a:r>
            <a:endParaRPr lang="en-US" sz="4400" dirty="0">
              <a:solidFill>
                <a:srgbClr val="FFFFFF"/>
              </a:solidFill>
              <a:latin typeface="Roboto Condensed Italics"/>
            </a:endParaRPr>
          </a:p>
          <a:p>
            <a:pPr marL="949961" lvl="1" indent="-474980" algn="just">
              <a:lnSpc>
                <a:spcPts val="6160"/>
              </a:lnSpc>
              <a:buFont typeface="Arial"/>
              <a:buChar char="•"/>
            </a:pP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1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bạn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HS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đóng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vai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mây</a:t>
            </a:r>
            <a:endParaRPr lang="en-US" sz="4400" dirty="0">
              <a:solidFill>
                <a:srgbClr val="FFFFFF"/>
              </a:solidFill>
              <a:latin typeface="Roboto Condensed Italics"/>
            </a:endParaRPr>
          </a:p>
          <a:p>
            <a:pPr marL="949961" lvl="1" indent="-474980" algn="just">
              <a:lnSpc>
                <a:spcPts val="6160"/>
              </a:lnSpc>
              <a:buFont typeface="Arial"/>
              <a:buChar char="•"/>
            </a:pP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1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bạn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HS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đóng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vai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sóng</a:t>
            </a:r>
            <a:endParaRPr lang="en-US" sz="4400" dirty="0">
              <a:solidFill>
                <a:srgbClr val="FFFFFF"/>
              </a:solidFill>
              <a:latin typeface="Roboto Condensed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0600" y="723901"/>
            <a:ext cx="96774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smtClean="0">
                <a:solidFill>
                  <a:srgbClr val="FFFFFF"/>
                </a:solidFill>
                <a:latin typeface="Fraunces"/>
              </a:rPr>
              <a:t>I. ĐỌC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xmlns="" id="{D8403DFF-E3DC-F3F7-2161-A195C5D37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02446"/>
              </p:ext>
            </p:extLst>
          </p:nvPr>
        </p:nvGraphicFramePr>
        <p:xfrm>
          <a:off x="7847243" y="4685294"/>
          <a:ext cx="10440757" cy="4795009"/>
        </p:xfrm>
        <a:graphic>
          <a:graphicData uri="http://schemas.openxmlformats.org/drawingml/2006/table">
            <a:tbl>
              <a:tblPr/>
              <a:tblGrid>
                <a:gridCol w="76213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245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CÓ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08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.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9417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.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036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hợp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5976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dirty="0">
                          <a:solidFill>
                            <a:schemeClr val="tx2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trữ</a:t>
                      </a:r>
                      <a:r>
                        <a:rPr lang="en-US" sz="3399" dirty="0">
                          <a:solidFill>
                            <a:schemeClr val="tx2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chemeClr val="tx2"/>
                          </a:solidFill>
                          <a:latin typeface="Roboto Condensed"/>
                        </a:rPr>
                        <a:t>tình</a:t>
                      </a:r>
                      <a:endParaRPr lang="en-US" sz="3399" dirty="0">
                        <a:solidFill>
                          <a:schemeClr val="tx2"/>
                        </a:solidFill>
                        <a:latin typeface="Roboto Condensed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DD88C26-DB48-B413-2468-16B1FFFBD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8" name="AutoShape 3">
            <a:extLst>
              <a:ext uri="{FF2B5EF4-FFF2-40B4-BE49-F238E27FC236}">
                <a16:creationId xmlns:a16="http://schemas.microsoft.com/office/drawing/2014/main" xmlns="" id="{069C2424-6DFE-CED1-3E77-BAAC792E5961}"/>
              </a:ext>
            </a:extLst>
          </p:cNvPr>
          <p:cNvSpPr/>
          <p:nvPr/>
        </p:nvSpPr>
        <p:spPr>
          <a:xfrm>
            <a:off x="1408242" y="3009900"/>
            <a:ext cx="7735758" cy="38862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70" r="160" b="45481"/>
          <a:stretch>
            <a:fillRect/>
          </a:stretch>
        </p:blipFill>
        <p:spPr>
          <a:xfrm>
            <a:off x="0" y="7844196"/>
            <a:ext cx="18327136" cy="26665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08242" y="1009650"/>
            <a:ext cx="7096244" cy="122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IV. 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08748" y="4150149"/>
            <a:ext cx="7250924" cy="154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4400" dirty="0" err="1">
                <a:solidFill>
                  <a:schemeClr val="tx2"/>
                </a:solidFill>
                <a:latin typeface="Roboto Condensed"/>
              </a:rPr>
              <a:t>Đọc</a:t>
            </a:r>
            <a:r>
              <a:rPr lang="en-US" sz="4400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"/>
              </a:rPr>
              <a:t>mở</a:t>
            </a:r>
            <a:r>
              <a:rPr lang="en-US" sz="4400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"/>
              </a:rPr>
              <a:t>rộng</a:t>
            </a:r>
            <a:r>
              <a:rPr lang="en-US" sz="4400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"/>
              </a:rPr>
              <a:t>văn</a:t>
            </a:r>
            <a:r>
              <a:rPr lang="en-US" sz="4400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"/>
              </a:rPr>
              <a:t>bản</a:t>
            </a:r>
            <a:r>
              <a:rPr lang="en-US" sz="4400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"/>
              </a:rPr>
              <a:t>cùng</a:t>
            </a:r>
            <a:r>
              <a:rPr lang="en-US" sz="4400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"/>
              </a:rPr>
              <a:t>thể</a:t>
            </a:r>
            <a:r>
              <a:rPr lang="en-US" sz="4400" dirty="0">
                <a:solidFill>
                  <a:schemeClr val="tx2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"/>
              </a:rPr>
              <a:t>loại</a:t>
            </a:r>
            <a:r>
              <a:rPr lang="en-US" sz="4400">
                <a:solidFill>
                  <a:schemeClr val="tx2"/>
                </a:solidFill>
                <a:latin typeface="Roboto Condensed"/>
              </a:rPr>
              <a:t>: </a:t>
            </a:r>
            <a:r>
              <a:rPr lang="en-US" sz="4400" b="1" i="1">
                <a:solidFill>
                  <a:schemeClr val="tx2"/>
                </a:solidFill>
                <a:latin typeface="Roboto Condensed"/>
              </a:rPr>
              <a:t>Mẹ và quả</a:t>
            </a:r>
            <a:endParaRPr lang="en-US" sz="4400" b="1" i="1" dirty="0">
              <a:solidFill>
                <a:schemeClr val="tx2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827919"/>
            <a:ext cx="6420143" cy="44590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87457" y="5827919"/>
            <a:ext cx="6420143" cy="4459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362993" y="5827919"/>
            <a:ext cx="6420143" cy="44590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95400" y="952500"/>
            <a:ext cx="7148115" cy="122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ĐỌC VĂN BẢN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DE2A282B-44E0-1535-EA63-15A3E49E2AE0}"/>
              </a:ext>
            </a:extLst>
          </p:cNvPr>
          <p:cNvSpPr/>
          <p:nvPr/>
        </p:nvSpPr>
        <p:spPr>
          <a:xfrm>
            <a:off x="5575814" y="2476501"/>
            <a:ext cx="8444986" cy="4896540"/>
          </a:xfrm>
          <a:prstGeom prst="wedgeEllipseCallout">
            <a:avLst>
              <a:gd name="adj1" fmla="val 48852"/>
              <a:gd name="adj2" fmla="val 51563"/>
            </a:avLst>
          </a:prstGeom>
          <a:solidFill>
            <a:srgbClr val="FD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Cho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biết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văn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bản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thuộc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thể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loại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gì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?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Thể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loại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này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có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đặc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điểm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Roboto Condensed Italics"/>
              </a:rPr>
              <a:t>gì</a:t>
            </a:r>
            <a:r>
              <a:rPr lang="en-US" sz="4400" dirty="0">
                <a:solidFill>
                  <a:schemeClr val="tx2"/>
                </a:solidFill>
                <a:latin typeface="Roboto Condensed Itali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119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0D1392B-5114-2DA3-C54C-8630A8F80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70" r="160" b="45481"/>
          <a:stretch>
            <a:fillRect/>
          </a:stretch>
        </p:blipFill>
        <p:spPr>
          <a:xfrm>
            <a:off x="0" y="7844196"/>
            <a:ext cx="18327136" cy="26665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98717" y="3027634"/>
            <a:ext cx="6489092" cy="2421552"/>
            <a:chOff x="0" y="0"/>
            <a:chExt cx="2361115" cy="8811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1115" cy="881104"/>
            </a:xfrm>
            <a:custGeom>
              <a:avLst/>
              <a:gdLst/>
              <a:ahLst/>
              <a:cxnLst/>
              <a:rect l="l" t="t" r="r" b="b"/>
              <a:pathLst>
                <a:path w="2361115" h="881104">
                  <a:moveTo>
                    <a:pt x="0" y="0"/>
                  </a:moveTo>
                  <a:lnTo>
                    <a:pt x="2361115" y="0"/>
                  </a:lnTo>
                  <a:lnTo>
                    <a:pt x="2361115" y="881104"/>
                  </a:lnTo>
                  <a:lnTo>
                    <a:pt x="0" y="88110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51393"/>
          <a:stretch>
            <a:fillRect/>
          </a:stretch>
        </p:blipFill>
        <p:spPr>
          <a:xfrm rot="526771">
            <a:off x="9215201" y="3263854"/>
            <a:ext cx="8144172" cy="55991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08242" y="1009650"/>
            <a:ext cx="1253635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3. KHÁM PHÁ VĂN BẢN</a:t>
            </a:r>
            <a:endParaRPr lang="en-US" sz="7927" dirty="0">
              <a:solidFill>
                <a:srgbClr val="FFFFFF"/>
              </a:solidFill>
              <a:latin typeface="Fraunce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23165" y="3400375"/>
            <a:ext cx="5964643" cy="1532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4400" dirty="0" err="1">
                <a:solidFill>
                  <a:srgbClr val="14163C"/>
                </a:solidFill>
                <a:latin typeface="Roboto Condensed Bold"/>
              </a:rPr>
              <a:t>Yêu</a:t>
            </a:r>
            <a:r>
              <a:rPr lang="en-US" sz="4400" dirty="0">
                <a:solidFill>
                  <a:srgbClr val="14163C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Roboto Condensed Bold"/>
              </a:rPr>
              <a:t>cầu</a:t>
            </a:r>
            <a:r>
              <a:rPr lang="en-US" sz="4400" dirty="0">
                <a:solidFill>
                  <a:srgbClr val="14163C"/>
                </a:solidFill>
                <a:latin typeface="Roboto Condensed Bold"/>
              </a:rPr>
              <a:t>: </a:t>
            </a:r>
          </a:p>
          <a:p>
            <a:pPr algn="just">
              <a:lnSpc>
                <a:spcPts val="6160"/>
              </a:lnSpc>
            </a:pPr>
            <a:r>
              <a:rPr lang="en-US" sz="4400" dirty="0" err="1">
                <a:solidFill>
                  <a:srgbClr val="14163C"/>
                </a:solidFill>
                <a:latin typeface="Roboto Condensed"/>
              </a:rPr>
              <a:t>Thực</a:t>
            </a:r>
            <a:r>
              <a:rPr lang="en-US" sz="4400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Roboto Condensed"/>
              </a:rPr>
              <a:t>hiện</a:t>
            </a:r>
            <a:r>
              <a:rPr lang="en-US" sz="4400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Roboto Condensed"/>
              </a:rPr>
              <a:t>phiếu</a:t>
            </a:r>
            <a:r>
              <a:rPr lang="en-US" sz="4400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Roboto Condensed"/>
              </a:rPr>
              <a:t>học</a:t>
            </a:r>
            <a:r>
              <a:rPr lang="en-US" sz="4400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Roboto Condensed"/>
              </a:rPr>
              <a:t>tập</a:t>
            </a:r>
            <a:r>
              <a:rPr lang="en-US" sz="4400" dirty="0">
                <a:solidFill>
                  <a:srgbClr val="14163C"/>
                </a:solidFill>
                <a:latin typeface="Roboto Condensed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827919"/>
            <a:ext cx="6420143" cy="4459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199358" y="6062768"/>
            <a:ext cx="6420143" cy="445908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08242" y="1009650"/>
            <a:ext cx="975104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2</a:t>
            </a:r>
            <a:r>
              <a:rPr lang="en-US" sz="7927" smtClean="0">
                <a:solidFill>
                  <a:srgbClr val="FFFFFF"/>
                </a:solidFill>
                <a:latin typeface="Fraunces"/>
              </a:rPr>
              <a:t>.1</a:t>
            </a: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. </a:t>
            </a:r>
            <a:r>
              <a:rPr lang="en-US" sz="7927" dirty="0" err="1" smtClean="0">
                <a:solidFill>
                  <a:srgbClr val="FFFFFF"/>
                </a:solidFill>
                <a:latin typeface="Fraunces"/>
              </a:rPr>
              <a:t>Tác</a:t>
            </a: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 </a:t>
            </a:r>
            <a:r>
              <a:rPr lang="en-US" sz="7927" dirty="0" err="1" smtClean="0">
                <a:solidFill>
                  <a:srgbClr val="FFFFFF"/>
                </a:solidFill>
                <a:latin typeface="Fraunces"/>
              </a:rPr>
              <a:t>giả</a:t>
            </a: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, </a:t>
            </a:r>
            <a:r>
              <a:rPr lang="en-US" sz="7927" dirty="0" err="1" smtClean="0">
                <a:solidFill>
                  <a:srgbClr val="FFFFFF"/>
                </a:solidFill>
                <a:latin typeface="Fraunces"/>
              </a:rPr>
              <a:t>văn</a:t>
            </a: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 </a:t>
            </a:r>
            <a:r>
              <a:rPr lang="en-US" sz="7927" dirty="0" err="1" smtClean="0">
                <a:solidFill>
                  <a:srgbClr val="FFFFFF"/>
                </a:solidFill>
                <a:latin typeface="Fraunces"/>
              </a:rPr>
              <a:t>bản</a:t>
            </a:r>
            <a:endParaRPr lang="en-US" sz="7927" dirty="0">
              <a:solidFill>
                <a:srgbClr val="FFFFFF"/>
              </a:solidFill>
              <a:latin typeface="Fraunce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894007" y="-152400"/>
            <a:ext cx="6393993" cy="50454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30200" y="1800221"/>
            <a:ext cx="6330515" cy="8525096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5DD42037-A6E9-51FA-B7E9-11E9C9052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783492"/>
              </p:ext>
            </p:extLst>
          </p:nvPr>
        </p:nvGraphicFramePr>
        <p:xfrm>
          <a:off x="1338128" y="2282667"/>
          <a:ext cx="9910782" cy="578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36921" y="6062769"/>
            <a:ext cx="6420143" cy="4459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9E3297-3297-4960-93F4-9683A3818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BD9E3297-3297-4960-93F4-9683A3818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1AB6EBF-8F21-4F1F-9ADD-C2CF214C4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11AB6EBF-8F21-4F1F-9ADD-C2CF214C4E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0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C5F400D-A878-ADF0-76A8-A03EB0AA3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4155" y="768458"/>
            <a:ext cx="15381797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2</a:t>
            </a:r>
            <a:r>
              <a:rPr lang="en-US" sz="7927" smtClean="0">
                <a:solidFill>
                  <a:srgbClr val="FFFFFF"/>
                </a:solidFill>
                <a:latin typeface="Fraunces"/>
              </a:rPr>
              <a:t>.2</a:t>
            </a: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. KHÁM PHÁ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65391" y="2320418"/>
            <a:ext cx="1512056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4"/>
              </a:lnSpc>
            </a:pPr>
            <a:r>
              <a:rPr lang="en-US" sz="4400" dirty="0" smtClean="0">
                <a:solidFill>
                  <a:srgbClr val="FFFFFF"/>
                </a:solidFill>
                <a:latin typeface="Roboto Condensed Bold"/>
              </a:rPr>
              <a:t>a.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Đặc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điểm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Bold"/>
              </a:rPr>
              <a:t>thơ</a:t>
            </a:r>
            <a:endParaRPr lang="en-US" sz="4400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55738" y="1028700"/>
            <a:ext cx="4860430" cy="3446487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25A646C7-F010-83C5-2E69-AC470C3D1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871704"/>
              </p:ext>
            </p:extLst>
          </p:nvPr>
        </p:nvGraphicFramePr>
        <p:xfrm>
          <a:off x="1204156" y="3413761"/>
          <a:ext cx="15940844" cy="6377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9E3297-3297-4960-93F4-9683A3818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BD9E3297-3297-4960-93F4-9683A3818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2D4235-5FF4-4BBC-B8C5-DCC7E9B55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5A2D4235-5FF4-4BBC-B8C5-DCC7E9B554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5C77F5-C85C-4538-B6E8-3FA35D5A35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CA5C77F5-C85C-4538-B6E8-3FA35D5A35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FC938DB-8DFF-2DCB-9515-1B0F94B8A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19200" y="386218"/>
            <a:ext cx="145542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3.2.KHÁM PHÁ VĂN BẢN</a:t>
            </a:r>
            <a:endParaRPr lang="en-US" sz="7927" dirty="0">
              <a:solidFill>
                <a:srgbClr val="FFFFFF"/>
              </a:solidFill>
              <a:latin typeface="Fraunce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176165" y="1707958"/>
            <a:ext cx="10126669" cy="76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Trò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chơi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Roboto Condensed"/>
              </a:rPr>
              <a:t>LẬT MẢNH GHÉP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96817" y="6331447"/>
            <a:ext cx="5174401" cy="366912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B4BC6D86-A9C9-F5DE-6B4D-F9760E98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2238" y="-964257"/>
            <a:ext cx="5174401" cy="36691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7FE42A9-EF0E-0B2C-A456-834F7053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242295"/>
            <a:ext cx="5105400" cy="675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F02593B5-34E8-4250-B16A-7A9A8EACF183}"/>
              </a:ext>
            </a:extLst>
          </p:cNvPr>
          <p:cNvSpPr/>
          <p:nvPr/>
        </p:nvSpPr>
        <p:spPr>
          <a:xfrm>
            <a:off x="4953000" y="4958173"/>
            <a:ext cx="4191000" cy="2514600"/>
          </a:xfrm>
          <a:prstGeom prst="rect">
            <a:avLst/>
          </a:prstGeom>
          <a:solidFill>
            <a:srgbClr val="9CF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E3425727-3A26-5761-6A6A-27D8BFF97113}"/>
              </a:ext>
            </a:extLst>
          </p:cNvPr>
          <p:cNvSpPr/>
          <p:nvPr/>
        </p:nvSpPr>
        <p:spPr>
          <a:xfrm>
            <a:off x="9144000" y="4958173"/>
            <a:ext cx="4191000" cy="2514600"/>
          </a:xfrm>
          <a:prstGeom prst="rect">
            <a:avLst/>
          </a:prstGeom>
          <a:solidFill>
            <a:srgbClr val="17D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00891A0E-5CA2-688C-937B-1603DA976D11}"/>
              </a:ext>
            </a:extLst>
          </p:cNvPr>
          <p:cNvSpPr/>
          <p:nvPr/>
        </p:nvSpPr>
        <p:spPr>
          <a:xfrm>
            <a:off x="4953000" y="7472773"/>
            <a:ext cx="4191000" cy="2514600"/>
          </a:xfrm>
          <a:prstGeom prst="rect">
            <a:avLst/>
          </a:prstGeom>
          <a:solidFill>
            <a:srgbClr val="00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AE35053E-1AAB-12A2-9DFB-08BA3482F962}"/>
              </a:ext>
            </a:extLst>
          </p:cNvPr>
          <p:cNvSpPr/>
          <p:nvPr/>
        </p:nvSpPr>
        <p:spPr>
          <a:xfrm>
            <a:off x="9144000" y="7472773"/>
            <a:ext cx="4191000" cy="2514600"/>
          </a:xfrm>
          <a:prstGeom prst="rect">
            <a:avLst/>
          </a:prstGeom>
          <a:solidFill>
            <a:srgbClr val="00A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C572ABE5-061E-8391-8CA0-4F01EE9E8486}"/>
              </a:ext>
            </a:extLst>
          </p:cNvPr>
          <p:cNvSpPr/>
          <p:nvPr/>
        </p:nvSpPr>
        <p:spPr>
          <a:xfrm>
            <a:off x="4953001" y="2657063"/>
            <a:ext cx="8381999" cy="2300826"/>
          </a:xfrm>
          <a:prstGeom prst="rect">
            <a:avLst/>
          </a:prstGeom>
          <a:solidFill>
            <a:srgbClr val="F9F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3B3E9CF7-89D1-D05D-F8E4-871A554086E6}"/>
              </a:ext>
            </a:extLst>
          </p:cNvPr>
          <p:cNvSpPr txBox="1"/>
          <p:nvPr/>
        </p:nvSpPr>
        <p:spPr>
          <a:xfrm>
            <a:off x="8991600" y="3142394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" action="ppaction://hlinkshowjump?jump=nextslide">
                  <a:snd r:embed="rId7" name="breeze.wav"/>
                </a:hlinkClick>
              </a:rPr>
              <a:t>1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12EACD23-3758-66D1-E335-861FBAC1C0ED}"/>
              </a:ext>
            </a:extLst>
          </p:cNvPr>
          <p:cNvSpPr txBox="1"/>
          <p:nvPr/>
        </p:nvSpPr>
        <p:spPr>
          <a:xfrm>
            <a:off x="6515100" y="5605768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8" action="ppaction://hlinksldjump">
                  <a:snd r:embed="rId9" name="wind.wav"/>
                </a:hlinkClick>
              </a:rPr>
              <a:t>2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519F94BC-0B90-D155-D634-5264AE1D8CAD}"/>
              </a:ext>
            </a:extLst>
          </p:cNvPr>
          <p:cNvSpPr txBox="1"/>
          <p:nvPr/>
        </p:nvSpPr>
        <p:spPr>
          <a:xfrm>
            <a:off x="10961562" y="5651508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10" action="ppaction://hlinksldjump">
                  <a:snd r:embed="rId9" name="wind.wav"/>
                </a:hlinkClick>
              </a:rPr>
              <a:t>3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B4AA38D4-4672-4C2E-56F3-AF589C0591F9}"/>
              </a:ext>
            </a:extLst>
          </p:cNvPr>
          <p:cNvSpPr txBox="1"/>
          <p:nvPr/>
        </p:nvSpPr>
        <p:spPr>
          <a:xfrm>
            <a:off x="6633691" y="8166007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11" action="ppaction://hlinksldjump">
                  <a:snd r:embed="rId9" name="wind.wav"/>
                </a:hlinkClick>
              </a:rPr>
              <a:t>4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153DBC4-959F-33B0-12A2-5DB351D3E231}"/>
              </a:ext>
            </a:extLst>
          </p:cNvPr>
          <p:cNvSpPr txBox="1"/>
          <p:nvPr/>
        </p:nvSpPr>
        <p:spPr>
          <a:xfrm>
            <a:off x="10929505" y="8166007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12" action="ppaction://hlinksldjump">
                  <a:snd r:embed="rId9" name="wind.wav"/>
                </a:hlinkClick>
              </a:rPr>
              <a:t>5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7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FC938DB-8DFF-2DCB-9515-1B0F94B8A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03" t="21807" r="8403" b="31631"/>
          <a:stretch/>
        </p:blipFill>
        <p:spPr>
          <a:xfrm>
            <a:off x="-45855" y="1"/>
            <a:ext cx="1837971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4156" y="768458"/>
            <a:ext cx="1525504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2</a:t>
            </a:r>
            <a:r>
              <a:rPr lang="en-US" sz="7927" smtClean="0">
                <a:solidFill>
                  <a:srgbClr val="FFFFFF"/>
                </a:solidFill>
                <a:latin typeface="Fraunces"/>
              </a:rPr>
              <a:t>.2 </a:t>
            </a:r>
            <a:r>
              <a:rPr lang="en-US" sz="7927" dirty="0" smtClean="0">
                <a:solidFill>
                  <a:srgbClr val="FFFFFF"/>
                </a:solidFill>
                <a:latin typeface="Fraunces"/>
              </a:rPr>
              <a:t>KHÁM PHÁ </a:t>
            </a:r>
            <a:r>
              <a:rPr lang="en-US" sz="7927" dirty="0">
                <a:solidFill>
                  <a:srgbClr val="FFFFFF"/>
                </a:solidFill>
                <a:latin typeface="Fraunces"/>
              </a:rPr>
              <a:t>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96817" y="6331447"/>
            <a:ext cx="5174401" cy="366912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B4BC6D86-A9C9-F5DE-6B4D-F9760E98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2238" y="-964257"/>
            <a:ext cx="5174401" cy="3669121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F6BD50B-4F20-B4D7-34B3-BE65F8C19D9C}"/>
              </a:ext>
            </a:extLst>
          </p:cNvPr>
          <p:cNvSpPr/>
          <p:nvPr/>
        </p:nvSpPr>
        <p:spPr>
          <a:xfrm>
            <a:off x="2770657" y="3238500"/>
            <a:ext cx="12192000" cy="4129626"/>
          </a:xfrm>
          <a:custGeom>
            <a:avLst/>
            <a:gdLst>
              <a:gd name="connsiteX0" fmla="*/ 0 w 12192000"/>
              <a:gd name="connsiteY0" fmla="*/ 0 h 4129626"/>
              <a:gd name="connsiteX1" fmla="*/ 214811 w 12192000"/>
              <a:gd name="connsiteY1" fmla="*/ 0 h 4129626"/>
              <a:gd name="connsiteX2" fmla="*/ 429623 w 12192000"/>
              <a:gd name="connsiteY2" fmla="*/ 0 h 4129626"/>
              <a:gd name="connsiteX3" fmla="*/ 644434 w 12192000"/>
              <a:gd name="connsiteY3" fmla="*/ 0 h 4129626"/>
              <a:gd name="connsiteX4" fmla="*/ 859246 w 12192000"/>
              <a:gd name="connsiteY4" fmla="*/ 0 h 4129626"/>
              <a:gd name="connsiteX5" fmla="*/ 1439817 w 12192000"/>
              <a:gd name="connsiteY5" fmla="*/ 0 h 4129626"/>
              <a:gd name="connsiteX6" fmla="*/ 1654629 w 12192000"/>
              <a:gd name="connsiteY6" fmla="*/ 0 h 4129626"/>
              <a:gd name="connsiteX7" fmla="*/ 2479040 w 12192000"/>
              <a:gd name="connsiteY7" fmla="*/ 0 h 4129626"/>
              <a:gd name="connsiteX8" fmla="*/ 2937691 w 12192000"/>
              <a:gd name="connsiteY8" fmla="*/ 0 h 4129626"/>
              <a:gd name="connsiteX9" fmla="*/ 3762103 w 12192000"/>
              <a:gd name="connsiteY9" fmla="*/ 0 h 4129626"/>
              <a:gd name="connsiteX10" fmla="*/ 4220754 w 12192000"/>
              <a:gd name="connsiteY10" fmla="*/ 0 h 4129626"/>
              <a:gd name="connsiteX11" fmla="*/ 4435566 w 12192000"/>
              <a:gd name="connsiteY11" fmla="*/ 0 h 4129626"/>
              <a:gd name="connsiteX12" fmla="*/ 5016137 w 12192000"/>
              <a:gd name="connsiteY12" fmla="*/ 0 h 4129626"/>
              <a:gd name="connsiteX13" fmla="*/ 5596709 w 12192000"/>
              <a:gd name="connsiteY13" fmla="*/ 0 h 4129626"/>
              <a:gd name="connsiteX14" fmla="*/ 5933440 w 12192000"/>
              <a:gd name="connsiteY14" fmla="*/ 0 h 4129626"/>
              <a:gd name="connsiteX15" fmla="*/ 6757851 w 12192000"/>
              <a:gd name="connsiteY15" fmla="*/ 0 h 4129626"/>
              <a:gd name="connsiteX16" fmla="*/ 7460343 w 12192000"/>
              <a:gd name="connsiteY16" fmla="*/ 0 h 4129626"/>
              <a:gd name="connsiteX17" fmla="*/ 8040914 w 12192000"/>
              <a:gd name="connsiteY17" fmla="*/ 0 h 4129626"/>
              <a:gd name="connsiteX18" fmla="*/ 8621486 w 12192000"/>
              <a:gd name="connsiteY18" fmla="*/ 0 h 4129626"/>
              <a:gd name="connsiteX19" fmla="*/ 8836297 w 12192000"/>
              <a:gd name="connsiteY19" fmla="*/ 0 h 4129626"/>
              <a:gd name="connsiteX20" fmla="*/ 9538789 w 12192000"/>
              <a:gd name="connsiteY20" fmla="*/ 0 h 4129626"/>
              <a:gd name="connsiteX21" fmla="*/ 9875520 w 12192000"/>
              <a:gd name="connsiteY21" fmla="*/ 0 h 4129626"/>
              <a:gd name="connsiteX22" fmla="*/ 10334171 w 12192000"/>
              <a:gd name="connsiteY22" fmla="*/ 0 h 4129626"/>
              <a:gd name="connsiteX23" fmla="*/ 10670903 w 12192000"/>
              <a:gd name="connsiteY23" fmla="*/ 0 h 4129626"/>
              <a:gd name="connsiteX24" fmla="*/ 11129554 w 12192000"/>
              <a:gd name="connsiteY24" fmla="*/ 0 h 4129626"/>
              <a:gd name="connsiteX25" fmla="*/ 12192000 w 12192000"/>
              <a:gd name="connsiteY25" fmla="*/ 0 h 4129626"/>
              <a:gd name="connsiteX26" fmla="*/ 12192000 w 12192000"/>
              <a:gd name="connsiteY26" fmla="*/ 631243 h 4129626"/>
              <a:gd name="connsiteX27" fmla="*/ 12192000 w 12192000"/>
              <a:gd name="connsiteY27" fmla="*/ 1097301 h 4129626"/>
              <a:gd name="connsiteX28" fmla="*/ 12192000 w 12192000"/>
              <a:gd name="connsiteY28" fmla="*/ 1604655 h 4129626"/>
              <a:gd name="connsiteX29" fmla="*/ 12192000 w 12192000"/>
              <a:gd name="connsiteY29" fmla="*/ 2112009 h 4129626"/>
              <a:gd name="connsiteX30" fmla="*/ 12192000 w 12192000"/>
              <a:gd name="connsiteY30" fmla="*/ 2743252 h 4129626"/>
              <a:gd name="connsiteX31" fmla="*/ 12192000 w 12192000"/>
              <a:gd name="connsiteY31" fmla="*/ 3209309 h 4129626"/>
              <a:gd name="connsiteX32" fmla="*/ 12192000 w 12192000"/>
              <a:gd name="connsiteY32" fmla="*/ 4129626 h 4129626"/>
              <a:gd name="connsiteX33" fmla="*/ 11367589 w 12192000"/>
              <a:gd name="connsiteY33" fmla="*/ 4129626 h 4129626"/>
              <a:gd name="connsiteX34" fmla="*/ 11030857 w 12192000"/>
              <a:gd name="connsiteY34" fmla="*/ 4129626 h 4129626"/>
              <a:gd name="connsiteX35" fmla="*/ 10694126 w 12192000"/>
              <a:gd name="connsiteY35" fmla="*/ 4129626 h 4129626"/>
              <a:gd name="connsiteX36" fmla="*/ 10235474 w 12192000"/>
              <a:gd name="connsiteY36" fmla="*/ 4129626 h 4129626"/>
              <a:gd name="connsiteX37" fmla="*/ 9411063 w 12192000"/>
              <a:gd name="connsiteY37" fmla="*/ 4129626 h 4129626"/>
              <a:gd name="connsiteX38" fmla="*/ 8586651 w 12192000"/>
              <a:gd name="connsiteY38" fmla="*/ 4129626 h 4129626"/>
              <a:gd name="connsiteX39" fmla="*/ 8128000 w 12192000"/>
              <a:gd name="connsiteY39" fmla="*/ 4129626 h 4129626"/>
              <a:gd name="connsiteX40" fmla="*/ 7669349 w 12192000"/>
              <a:gd name="connsiteY40" fmla="*/ 4129626 h 4129626"/>
              <a:gd name="connsiteX41" fmla="*/ 6966857 w 12192000"/>
              <a:gd name="connsiteY41" fmla="*/ 4129626 h 4129626"/>
              <a:gd name="connsiteX42" fmla="*/ 6264366 w 12192000"/>
              <a:gd name="connsiteY42" fmla="*/ 4129626 h 4129626"/>
              <a:gd name="connsiteX43" fmla="*/ 6049554 w 12192000"/>
              <a:gd name="connsiteY43" fmla="*/ 4129626 h 4129626"/>
              <a:gd name="connsiteX44" fmla="*/ 5834743 w 12192000"/>
              <a:gd name="connsiteY44" fmla="*/ 4129626 h 4129626"/>
              <a:gd name="connsiteX45" fmla="*/ 5132251 w 12192000"/>
              <a:gd name="connsiteY45" fmla="*/ 4129626 h 4129626"/>
              <a:gd name="connsiteX46" fmla="*/ 4795520 w 12192000"/>
              <a:gd name="connsiteY46" fmla="*/ 4129626 h 4129626"/>
              <a:gd name="connsiteX47" fmla="*/ 4458789 w 12192000"/>
              <a:gd name="connsiteY47" fmla="*/ 4129626 h 4129626"/>
              <a:gd name="connsiteX48" fmla="*/ 4243977 w 12192000"/>
              <a:gd name="connsiteY48" fmla="*/ 4129626 h 4129626"/>
              <a:gd name="connsiteX49" fmla="*/ 4029166 w 12192000"/>
              <a:gd name="connsiteY49" fmla="*/ 4129626 h 4129626"/>
              <a:gd name="connsiteX50" fmla="*/ 3814354 w 12192000"/>
              <a:gd name="connsiteY50" fmla="*/ 4129626 h 4129626"/>
              <a:gd name="connsiteX51" fmla="*/ 3233783 w 12192000"/>
              <a:gd name="connsiteY51" fmla="*/ 4129626 h 4129626"/>
              <a:gd name="connsiteX52" fmla="*/ 2531291 w 12192000"/>
              <a:gd name="connsiteY52" fmla="*/ 4129626 h 4129626"/>
              <a:gd name="connsiteX53" fmla="*/ 1706880 w 12192000"/>
              <a:gd name="connsiteY53" fmla="*/ 4129626 h 4129626"/>
              <a:gd name="connsiteX54" fmla="*/ 1492069 w 12192000"/>
              <a:gd name="connsiteY54" fmla="*/ 4129626 h 4129626"/>
              <a:gd name="connsiteX55" fmla="*/ 1277257 w 12192000"/>
              <a:gd name="connsiteY55" fmla="*/ 4129626 h 4129626"/>
              <a:gd name="connsiteX56" fmla="*/ 0 w 12192000"/>
              <a:gd name="connsiteY56" fmla="*/ 4129626 h 4129626"/>
              <a:gd name="connsiteX57" fmla="*/ 0 w 12192000"/>
              <a:gd name="connsiteY57" fmla="*/ 3498383 h 4129626"/>
              <a:gd name="connsiteX58" fmla="*/ 0 w 12192000"/>
              <a:gd name="connsiteY58" fmla="*/ 2991029 h 4129626"/>
              <a:gd name="connsiteX59" fmla="*/ 0 w 12192000"/>
              <a:gd name="connsiteY59" fmla="*/ 2524971 h 4129626"/>
              <a:gd name="connsiteX60" fmla="*/ 0 w 12192000"/>
              <a:gd name="connsiteY60" fmla="*/ 2017617 h 4129626"/>
              <a:gd name="connsiteX61" fmla="*/ 0 w 12192000"/>
              <a:gd name="connsiteY61" fmla="*/ 1345078 h 4129626"/>
              <a:gd name="connsiteX62" fmla="*/ 0 w 12192000"/>
              <a:gd name="connsiteY62" fmla="*/ 713835 h 4129626"/>
              <a:gd name="connsiteX63" fmla="*/ 0 w 12192000"/>
              <a:gd name="connsiteY63" fmla="*/ 0 h 412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2000" h="4129626" fill="none" extrusionOk="0">
                <a:moveTo>
                  <a:pt x="0" y="0"/>
                </a:moveTo>
                <a:cubicBezTo>
                  <a:pt x="99077" y="-7579"/>
                  <a:pt x="147350" y="10115"/>
                  <a:pt x="214811" y="0"/>
                </a:cubicBezTo>
                <a:cubicBezTo>
                  <a:pt x="282272" y="-10115"/>
                  <a:pt x="368494" y="3740"/>
                  <a:pt x="429623" y="0"/>
                </a:cubicBezTo>
                <a:cubicBezTo>
                  <a:pt x="490752" y="-3740"/>
                  <a:pt x="547390" y="13676"/>
                  <a:pt x="644434" y="0"/>
                </a:cubicBezTo>
                <a:cubicBezTo>
                  <a:pt x="741478" y="-13676"/>
                  <a:pt x="806266" y="575"/>
                  <a:pt x="859246" y="0"/>
                </a:cubicBezTo>
                <a:cubicBezTo>
                  <a:pt x="912226" y="-575"/>
                  <a:pt x="1303896" y="3431"/>
                  <a:pt x="1439817" y="0"/>
                </a:cubicBezTo>
                <a:cubicBezTo>
                  <a:pt x="1575738" y="-3431"/>
                  <a:pt x="1605107" y="6714"/>
                  <a:pt x="1654629" y="0"/>
                </a:cubicBezTo>
                <a:cubicBezTo>
                  <a:pt x="1704151" y="-6714"/>
                  <a:pt x="2273683" y="45642"/>
                  <a:pt x="2479040" y="0"/>
                </a:cubicBezTo>
                <a:cubicBezTo>
                  <a:pt x="2684397" y="-45642"/>
                  <a:pt x="2748249" y="30771"/>
                  <a:pt x="2937691" y="0"/>
                </a:cubicBezTo>
                <a:cubicBezTo>
                  <a:pt x="3127133" y="-30771"/>
                  <a:pt x="3476261" y="21780"/>
                  <a:pt x="3762103" y="0"/>
                </a:cubicBezTo>
                <a:cubicBezTo>
                  <a:pt x="4047945" y="-21780"/>
                  <a:pt x="4024105" y="16178"/>
                  <a:pt x="4220754" y="0"/>
                </a:cubicBezTo>
                <a:cubicBezTo>
                  <a:pt x="4417403" y="-16178"/>
                  <a:pt x="4365996" y="2871"/>
                  <a:pt x="4435566" y="0"/>
                </a:cubicBezTo>
                <a:cubicBezTo>
                  <a:pt x="4505136" y="-2871"/>
                  <a:pt x="4744732" y="4535"/>
                  <a:pt x="5016137" y="0"/>
                </a:cubicBezTo>
                <a:cubicBezTo>
                  <a:pt x="5287542" y="-4535"/>
                  <a:pt x="5425895" y="56662"/>
                  <a:pt x="5596709" y="0"/>
                </a:cubicBezTo>
                <a:cubicBezTo>
                  <a:pt x="5767523" y="-56662"/>
                  <a:pt x="5801140" y="19846"/>
                  <a:pt x="5933440" y="0"/>
                </a:cubicBezTo>
                <a:cubicBezTo>
                  <a:pt x="6065740" y="-19846"/>
                  <a:pt x="6412479" y="10285"/>
                  <a:pt x="6757851" y="0"/>
                </a:cubicBezTo>
                <a:cubicBezTo>
                  <a:pt x="7103223" y="-10285"/>
                  <a:pt x="7317005" y="15884"/>
                  <a:pt x="7460343" y="0"/>
                </a:cubicBezTo>
                <a:cubicBezTo>
                  <a:pt x="7603681" y="-15884"/>
                  <a:pt x="7842270" y="48730"/>
                  <a:pt x="8040914" y="0"/>
                </a:cubicBezTo>
                <a:cubicBezTo>
                  <a:pt x="8239558" y="-48730"/>
                  <a:pt x="8440407" y="62594"/>
                  <a:pt x="8621486" y="0"/>
                </a:cubicBezTo>
                <a:cubicBezTo>
                  <a:pt x="8802565" y="-62594"/>
                  <a:pt x="8779788" y="1727"/>
                  <a:pt x="8836297" y="0"/>
                </a:cubicBezTo>
                <a:cubicBezTo>
                  <a:pt x="8892806" y="-1727"/>
                  <a:pt x="9312523" y="13557"/>
                  <a:pt x="9538789" y="0"/>
                </a:cubicBezTo>
                <a:cubicBezTo>
                  <a:pt x="9765055" y="-13557"/>
                  <a:pt x="9776384" y="33"/>
                  <a:pt x="9875520" y="0"/>
                </a:cubicBezTo>
                <a:cubicBezTo>
                  <a:pt x="9974656" y="-33"/>
                  <a:pt x="10205389" y="17768"/>
                  <a:pt x="10334171" y="0"/>
                </a:cubicBezTo>
                <a:cubicBezTo>
                  <a:pt x="10462953" y="-17768"/>
                  <a:pt x="10563171" y="13268"/>
                  <a:pt x="10670903" y="0"/>
                </a:cubicBezTo>
                <a:cubicBezTo>
                  <a:pt x="10778635" y="-13268"/>
                  <a:pt x="10973290" y="53005"/>
                  <a:pt x="11129554" y="0"/>
                </a:cubicBezTo>
                <a:cubicBezTo>
                  <a:pt x="11285818" y="-53005"/>
                  <a:pt x="11790936" y="83470"/>
                  <a:pt x="12192000" y="0"/>
                </a:cubicBezTo>
                <a:cubicBezTo>
                  <a:pt x="12210034" y="194479"/>
                  <a:pt x="12142639" y="363161"/>
                  <a:pt x="12192000" y="631243"/>
                </a:cubicBezTo>
                <a:cubicBezTo>
                  <a:pt x="12241361" y="899325"/>
                  <a:pt x="12165215" y="913185"/>
                  <a:pt x="12192000" y="1097301"/>
                </a:cubicBezTo>
                <a:cubicBezTo>
                  <a:pt x="12218785" y="1281417"/>
                  <a:pt x="12139462" y="1363732"/>
                  <a:pt x="12192000" y="1604655"/>
                </a:cubicBezTo>
                <a:cubicBezTo>
                  <a:pt x="12244538" y="1845578"/>
                  <a:pt x="12162441" y="1927738"/>
                  <a:pt x="12192000" y="2112009"/>
                </a:cubicBezTo>
                <a:cubicBezTo>
                  <a:pt x="12221559" y="2296280"/>
                  <a:pt x="12149483" y="2477575"/>
                  <a:pt x="12192000" y="2743252"/>
                </a:cubicBezTo>
                <a:cubicBezTo>
                  <a:pt x="12234517" y="3008929"/>
                  <a:pt x="12136953" y="3023751"/>
                  <a:pt x="12192000" y="3209309"/>
                </a:cubicBezTo>
                <a:cubicBezTo>
                  <a:pt x="12247047" y="3394867"/>
                  <a:pt x="12173310" y="3909153"/>
                  <a:pt x="12192000" y="4129626"/>
                </a:cubicBezTo>
                <a:cubicBezTo>
                  <a:pt x="11980650" y="4145075"/>
                  <a:pt x="11556363" y="4077660"/>
                  <a:pt x="11367589" y="4129626"/>
                </a:cubicBezTo>
                <a:cubicBezTo>
                  <a:pt x="11178815" y="4181592"/>
                  <a:pt x="11140840" y="4116234"/>
                  <a:pt x="11030857" y="4129626"/>
                </a:cubicBezTo>
                <a:cubicBezTo>
                  <a:pt x="10920874" y="4143018"/>
                  <a:pt x="10790386" y="4099035"/>
                  <a:pt x="10694126" y="4129626"/>
                </a:cubicBezTo>
                <a:cubicBezTo>
                  <a:pt x="10597866" y="4160217"/>
                  <a:pt x="10442774" y="4095967"/>
                  <a:pt x="10235474" y="4129626"/>
                </a:cubicBezTo>
                <a:cubicBezTo>
                  <a:pt x="10028174" y="4163285"/>
                  <a:pt x="9584418" y="4055758"/>
                  <a:pt x="9411063" y="4129626"/>
                </a:cubicBezTo>
                <a:cubicBezTo>
                  <a:pt x="9237708" y="4203494"/>
                  <a:pt x="8875919" y="4043766"/>
                  <a:pt x="8586651" y="4129626"/>
                </a:cubicBezTo>
                <a:cubicBezTo>
                  <a:pt x="8297383" y="4215486"/>
                  <a:pt x="8309667" y="4102767"/>
                  <a:pt x="8128000" y="4129626"/>
                </a:cubicBezTo>
                <a:cubicBezTo>
                  <a:pt x="7946333" y="4156485"/>
                  <a:pt x="7799115" y="4121330"/>
                  <a:pt x="7669349" y="4129626"/>
                </a:cubicBezTo>
                <a:cubicBezTo>
                  <a:pt x="7539583" y="4137922"/>
                  <a:pt x="7189984" y="4067665"/>
                  <a:pt x="6966857" y="4129626"/>
                </a:cubicBezTo>
                <a:cubicBezTo>
                  <a:pt x="6743730" y="4191587"/>
                  <a:pt x="6612892" y="4069340"/>
                  <a:pt x="6264366" y="4129626"/>
                </a:cubicBezTo>
                <a:cubicBezTo>
                  <a:pt x="5915840" y="4189912"/>
                  <a:pt x="6117903" y="4127121"/>
                  <a:pt x="6049554" y="4129626"/>
                </a:cubicBezTo>
                <a:cubicBezTo>
                  <a:pt x="5981205" y="4132131"/>
                  <a:pt x="5884080" y="4114457"/>
                  <a:pt x="5834743" y="4129626"/>
                </a:cubicBezTo>
                <a:cubicBezTo>
                  <a:pt x="5785406" y="4144795"/>
                  <a:pt x="5353002" y="4103188"/>
                  <a:pt x="5132251" y="4129626"/>
                </a:cubicBezTo>
                <a:cubicBezTo>
                  <a:pt x="4911500" y="4156064"/>
                  <a:pt x="4902486" y="4100814"/>
                  <a:pt x="4795520" y="4129626"/>
                </a:cubicBezTo>
                <a:cubicBezTo>
                  <a:pt x="4688554" y="4158438"/>
                  <a:pt x="4572480" y="4090327"/>
                  <a:pt x="4458789" y="4129626"/>
                </a:cubicBezTo>
                <a:cubicBezTo>
                  <a:pt x="4345098" y="4168925"/>
                  <a:pt x="4293092" y="4114019"/>
                  <a:pt x="4243977" y="4129626"/>
                </a:cubicBezTo>
                <a:cubicBezTo>
                  <a:pt x="4194862" y="4145233"/>
                  <a:pt x="4087535" y="4117779"/>
                  <a:pt x="4029166" y="4129626"/>
                </a:cubicBezTo>
                <a:cubicBezTo>
                  <a:pt x="3970797" y="4141473"/>
                  <a:pt x="3860724" y="4122342"/>
                  <a:pt x="3814354" y="4129626"/>
                </a:cubicBezTo>
                <a:cubicBezTo>
                  <a:pt x="3767984" y="4136910"/>
                  <a:pt x="3371922" y="4079897"/>
                  <a:pt x="3233783" y="4129626"/>
                </a:cubicBezTo>
                <a:cubicBezTo>
                  <a:pt x="3095644" y="4179355"/>
                  <a:pt x="2807679" y="4105017"/>
                  <a:pt x="2531291" y="4129626"/>
                </a:cubicBezTo>
                <a:cubicBezTo>
                  <a:pt x="2254903" y="4154235"/>
                  <a:pt x="1889247" y="4106606"/>
                  <a:pt x="1706880" y="4129626"/>
                </a:cubicBezTo>
                <a:cubicBezTo>
                  <a:pt x="1524513" y="4152646"/>
                  <a:pt x="1573038" y="4107938"/>
                  <a:pt x="1492069" y="4129626"/>
                </a:cubicBezTo>
                <a:cubicBezTo>
                  <a:pt x="1411100" y="4151314"/>
                  <a:pt x="1337352" y="4129465"/>
                  <a:pt x="1277257" y="4129626"/>
                </a:cubicBezTo>
                <a:cubicBezTo>
                  <a:pt x="1217162" y="4129787"/>
                  <a:pt x="415085" y="4122981"/>
                  <a:pt x="0" y="4129626"/>
                </a:cubicBezTo>
                <a:cubicBezTo>
                  <a:pt x="-22942" y="4001052"/>
                  <a:pt x="56023" y="3642731"/>
                  <a:pt x="0" y="3498383"/>
                </a:cubicBezTo>
                <a:cubicBezTo>
                  <a:pt x="-56023" y="3354035"/>
                  <a:pt x="60138" y="3122279"/>
                  <a:pt x="0" y="2991029"/>
                </a:cubicBezTo>
                <a:cubicBezTo>
                  <a:pt x="-60138" y="2859779"/>
                  <a:pt x="28738" y="2670058"/>
                  <a:pt x="0" y="2524971"/>
                </a:cubicBezTo>
                <a:cubicBezTo>
                  <a:pt x="-28738" y="2379884"/>
                  <a:pt x="10118" y="2207943"/>
                  <a:pt x="0" y="2017617"/>
                </a:cubicBezTo>
                <a:cubicBezTo>
                  <a:pt x="-10118" y="1827291"/>
                  <a:pt x="28664" y="1585402"/>
                  <a:pt x="0" y="1345078"/>
                </a:cubicBezTo>
                <a:cubicBezTo>
                  <a:pt x="-28664" y="1104754"/>
                  <a:pt x="71480" y="880017"/>
                  <a:pt x="0" y="713835"/>
                </a:cubicBezTo>
                <a:cubicBezTo>
                  <a:pt x="-71480" y="547653"/>
                  <a:pt x="66240" y="334851"/>
                  <a:pt x="0" y="0"/>
                </a:cubicBezTo>
                <a:close/>
              </a:path>
              <a:path w="12192000" h="4129626" stroke="0" extrusionOk="0">
                <a:moveTo>
                  <a:pt x="0" y="0"/>
                </a:moveTo>
                <a:cubicBezTo>
                  <a:pt x="189844" y="-5214"/>
                  <a:pt x="418365" y="59137"/>
                  <a:pt x="580571" y="0"/>
                </a:cubicBezTo>
                <a:cubicBezTo>
                  <a:pt x="742777" y="-59137"/>
                  <a:pt x="1018094" y="7535"/>
                  <a:pt x="1161143" y="0"/>
                </a:cubicBezTo>
                <a:cubicBezTo>
                  <a:pt x="1304192" y="-7535"/>
                  <a:pt x="1708667" y="17651"/>
                  <a:pt x="1863634" y="0"/>
                </a:cubicBezTo>
                <a:cubicBezTo>
                  <a:pt x="2018601" y="-17651"/>
                  <a:pt x="2201545" y="36155"/>
                  <a:pt x="2322286" y="0"/>
                </a:cubicBezTo>
                <a:cubicBezTo>
                  <a:pt x="2443027" y="-36155"/>
                  <a:pt x="2470860" y="2778"/>
                  <a:pt x="2537097" y="0"/>
                </a:cubicBezTo>
                <a:cubicBezTo>
                  <a:pt x="2603334" y="-2778"/>
                  <a:pt x="2967516" y="82079"/>
                  <a:pt x="3239589" y="0"/>
                </a:cubicBezTo>
                <a:cubicBezTo>
                  <a:pt x="3511662" y="-82079"/>
                  <a:pt x="3853031" y="18659"/>
                  <a:pt x="4064000" y="0"/>
                </a:cubicBezTo>
                <a:cubicBezTo>
                  <a:pt x="4274969" y="-18659"/>
                  <a:pt x="4315058" y="3415"/>
                  <a:pt x="4400731" y="0"/>
                </a:cubicBezTo>
                <a:cubicBezTo>
                  <a:pt x="4486404" y="-3415"/>
                  <a:pt x="4648697" y="27287"/>
                  <a:pt x="4737463" y="0"/>
                </a:cubicBezTo>
                <a:cubicBezTo>
                  <a:pt x="4826229" y="-27287"/>
                  <a:pt x="4937344" y="9449"/>
                  <a:pt x="5074194" y="0"/>
                </a:cubicBezTo>
                <a:cubicBezTo>
                  <a:pt x="5211044" y="-9449"/>
                  <a:pt x="5396168" y="3767"/>
                  <a:pt x="5532846" y="0"/>
                </a:cubicBezTo>
                <a:cubicBezTo>
                  <a:pt x="5669524" y="-3767"/>
                  <a:pt x="5993142" y="63689"/>
                  <a:pt x="6113417" y="0"/>
                </a:cubicBezTo>
                <a:cubicBezTo>
                  <a:pt x="6233692" y="-63689"/>
                  <a:pt x="6542332" y="50419"/>
                  <a:pt x="6815909" y="0"/>
                </a:cubicBezTo>
                <a:cubicBezTo>
                  <a:pt x="7089486" y="-50419"/>
                  <a:pt x="6933746" y="9809"/>
                  <a:pt x="7030720" y="0"/>
                </a:cubicBezTo>
                <a:cubicBezTo>
                  <a:pt x="7127694" y="-9809"/>
                  <a:pt x="7523661" y="40106"/>
                  <a:pt x="7733211" y="0"/>
                </a:cubicBezTo>
                <a:cubicBezTo>
                  <a:pt x="7942761" y="-40106"/>
                  <a:pt x="8167298" y="37667"/>
                  <a:pt x="8313783" y="0"/>
                </a:cubicBezTo>
                <a:cubicBezTo>
                  <a:pt x="8460268" y="-37667"/>
                  <a:pt x="8740195" y="78139"/>
                  <a:pt x="9016274" y="0"/>
                </a:cubicBezTo>
                <a:cubicBezTo>
                  <a:pt x="9292353" y="-78139"/>
                  <a:pt x="9435533" y="13843"/>
                  <a:pt x="9718766" y="0"/>
                </a:cubicBezTo>
                <a:cubicBezTo>
                  <a:pt x="10001999" y="-13843"/>
                  <a:pt x="9828882" y="1568"/>
                  <a:pt x="9933577" y="0"/>
                </a:cubicBezTo>
                <a:cubicBezTo>
                  <a:pt x="10038272" y="-1568"/>
                  <a:pt x="10495292" y="40142"/>
                  <a:pt x="10757989" y="0"/>
                </a:cubicBezTo>
                <a:cubicBezTo>
                  <a:pt x="11020686" y="-40142"/>
                  <a:pt x="11210587" y="77488"/>
                  <a:pt x="11460480" y="0"/>
                </a:cubicBezTo>
                <a:cubicBezTo>
                  <a:pt x="11710373" y="-77488"/>
                  <a:pt x="11888963" y="10919"/>
                  <a:pt x="12192000" y="0"/>
                </a:cubicBezTo>
                <a:cubicBezTo>
                  <a:pt x="12209769" y="149812"/>
                  <a:pt x="12144400" y="314643"/>
                  <a:pt x="12192000" y="589947"/>
                </a:cubicBezTo>
                <a:cubicBezTo>
                  <a:pt x="12239600" y="865251"/>
                  <a:pt x="12128990" y="935269"/>
                  <a:pt x="12192000" y="1262486"/>
                </a:cubicBezTo>
                <a:cubicBezTo>
                  <a:pt x="12255010" y="1589703"/>
                  <a:pt x="12185950" y="1591787"/>
                  <a:pt x="12192000" y="1728543"/>
                </a:cubicBezTo>
                <a:cubicBezTo>
                  <a:pt x="12198050" y="1865299"/>
                  <a:pt x="12183172" y="2067925"/>
                  <a:pt x="12192000" y="2318490"/>
                </a:cubicBezTo>
                <a:cubicBezTo>
                  <a:pt x="12200828" y="2569055"/>
                  <a:pt x="12145002" y="2664156"/>
                  <a:pt x="12192000" y="2908437"/>
                </a:cubicBezTo>
                <a:cubicBezTo>
                  <a:pt x="12238998" y="3152718"/>
                  <a:pt x="12162176" y="3255277"/>
                  <a:pt x="12192000" y="3580976"/>
                </a:cubicBezTo>
                <a:cubicBezTo>
                  <a:pt x="12221824" y="3906675"/>
                  <a:pt x="12186209" y="3893674"/>
                  <a:pt x="12192000" y="4129626"/>
                </a:cubicBezTo>
                <a:cubicBezTo>
                  <a:pt x="11948426" y="4145918"/>
                  <a:pt x="11742236" y="4109821"/>
                  <a:pt x="11611429" y="4129626"/>
                </a:cubicBezTo>
                <a:cubicBezTo>
                  <a:pt x="11480622" y="4149431"/>
                  <a:pt x="11353372" y="4121001"/>
                  <a:pt x="11152777" y="4129626"/>
                </a:cubicBezTo>
                <a:cubicBezTo>
                  <a:pt x="10952182" y="4138251"/>
                  <a:pt x="10732912" y="4093305"/>
                  <a:pt x="10572206" y="4129626"/>
                </a:cubicBezTo>
                <a:cubicBezTo>
                  <a:pt x="10411500" y="4165947"/>
                  <a:pt x="10220735" y="4088187"/>
                  <a:pt x="9991634" y="4129626"/>
                </a:cubicBezTo>
                <a:cubicBezTo>
                  <a:pt x="9762533" y="4171065"/>
                  <a:pt x="9778334" y="4099929"/>
                  <a:pt x="9654903" y="4129626"/>
                </a:cubicBezTo>
                <a:cubicBezTo>
                  <a:pt x="9531472" y="4159323"/>
                  <a:pt x="9518157" y="4105372"/>
                  <a:pt x="9440091" y="4129626"/>
                </a:cubicBezTo>
                <a:cubicBezTo>
                  <a:pt x="9362025" y="4153880"/>
                  <a:pt x="9257643" y="4125799"/>
                  <a:pt x="9103360" y="4129626"/>
                </a:cubicBezTo>
                <a:cubicBezTo>
                  <a:pt x="8949077" y="4133453"/>
                  <a:pt x="8581191" y="4043909"/>
                  <a:pt x="8278949" y="4129626"/>
                </a:cubicBezTo>
                <a:cubicBezTo>
                  <a:pt x="7976707" y="4215343"/>
                  <a:pt x="7896444" y="4059617"/>
                  <a:pt x="7576457" y="4129626"/>
                </a:cubicBezTo>
                <a:cubicBezTo>
                  <a:pt x="7256470" y="4199635"/>
                  <a:pt x="7338226" y="4099816"/>
                  <a:pt x="7239726" y="4129626"/>
                </a:cubicBezTo>
                <a:cubicBezTo>
                  <a:pt x="7141226" y="4159436"/>
                  <a:pt x="6803929" y="4063189"/>
                  <a:pt x="6537234" y="4129626"/>
                </a:cubicBezTo>
                <a:cubicBezTo>
                  <a:pt x="6270539" y="4196063"/>
                  <a:pt x="6311816" y="4121387"/>
                  <a:pt x="6200503" y="4129626"/>
                </a:cubicBezTo>
                <a:cubicBezTo>
                  <a:pt x="6089190" y="4137865"/>
                  <a:pt x="5767681" y="4112402"/>
                  <a:pt x="5498011" y="4129626"/>
                </a:cubicBezTo>
                <a:cubicBezTo>
                  <a:pt x="5228341" y="4146850"/>
                  <a:pt x="5167553" y="4115305"/>
                  <a:pt x="4917440" y="4129626"/>
                </a:cubicBezTo>
                <a:cubicBezTo>
                  <a:pt x="4667327" y="4143947"/>
                  <a:pt x="4529992" y="4107207"/>
                  <a:pt x="4336869" y="4129626"/>
                </a:cubicBezTo>
                <a:cubicBezTo>
                  <a:pt x="4143746" y="4152045"/>
                  <a:pt x="4115620" y="4112691"/>
                  <a:pt x="4000137" y="4129626"/>
                </a:cubicBezTo>
                <a:cubicBezTo>
                  <a:pt x="3884654" y="4146561"/>
                  <a:pt x="3553495" y="4049404"/>
                  <a:pt x="3175726" y="4129626"/>
                </a:cubicBezTo>
                <a:cubicBezTo>
                  <a:pt x="2797957" y="4209848"/>
                  <a:pt x="3050161" y="4121269"/>
                  <a:pt x="2960914" y="4129626"/>
                </a:cubicBezTo>
                <a:cubicBezTo>
                  <a:pt x="2871667" y="4137983"/>
                  <a:pt x="2309006" y="4105846"/>
                  <a:pt x="2136503" y="4129626"/>
                </a:cubicBezTo>
                <a:cubicBezTo>
                  <a:pt x="1964000" y="4153406"/>
                  <a:pt x="1579603" y="4054553"/>
                  <a:pt x="1312091" y="4129626"/>
                </a:cubicBezTo>
                <a:cubicBezTo>
                  <a:pt x="1044579" y="4204699"/>
                  <a:pt x="338462" y="3990107"/>
                  <a:pt x="0" y="4129626"/>
                </a:cubicBezTo>
                <a:cubicBezTo>
                  <a:pt x="-79312" y="3882221"/>
                  <a:pt x="50595" y="3627824"/>
                  <a:pt x="0" y="3457087"/>
                </a:cubicBezTo>
                <a:cubicBezTo>
                  <a:pt x="-50595" y="3286350"/>
                  <a:pt x="41659" y="3097669"/>
                  <a:pt x="0" y="2949733"/>
                </a:cubicBezTo>
                <a:cubicBezTo>
                  <a:pt x="-41659" y="2801797"/>
                  <a:pt x="25242" y="2652102"/>
                  <a:pt x="0" y="2483675"/>
                </a:cubicBezTo>
                <a:cubicBezTo>
                  <a:pt x="-25242" y="2315248"/>
                  <a:pt x="40704" y="2085346"/>
                  <a:pt x="0" y="1935025"/>
                </a:cubicBezTo>
                <a:cubicBezTo>
                  <a:pt x="-40704" y="1784704"/>
                  <a:pt x="52651" y="1588914"/>
                  <a:pt x="0" y="1468967"/>
                </a:cubicBezTo>
                <a:cubicBezTo>
                  <a:pt x="-52651" y="1349020"/>
                  <a:pt x="69299" y="1052292"/>
                  <a:pt x="0" y="837724"/>
                </a:cubicBezTo>
                <a:cubicBezTo>
                  <a:pt x="-69299" y="623156"/>
                  <a:pt x="70608" y="283158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068985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9571130-AE12-7E9D-34C6-67ECA671A7E7}"/>
              </a:ext>
            </a:extLst>
          </p:cNvPr>
          <p:cNvSpPr txBox="1"/>
          <p:nvPr/>
        </p:nvSpPr>
        <p:spPr>
          <a:xfrm>
            <a:off x="3200400" y="4009689"/>
            <a:ext cx="11603180" cy="258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5000" b="1" spc="0" dirty="0" err="1">
                <a:solidFill>
                  <a:schemeClr val="bg1"/>
                </a:solidFill>
                <a:latin typeface="Roboto Condensed"/>
              </a:rPr>
              <a:t>Nhóm</a:t>
            </a:r>
            <a:r>
              <a:rPr lang="en-US" sz="5000" b="1" spc="0" dirty="0">
                <a:solidFill>
                  <a:schemeClr val="bg1"/>
                </a:solidFill>
                <a:latin typeface="Roboto Condensed"/>
              </a:rPr>
              <a:t> 1: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Đọc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bài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thơ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, ta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thấy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như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em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bé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đang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kể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cho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mẹ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nghe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một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câu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chuyện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.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Hãy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kể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tóm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tắt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câu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chuyện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đó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bằng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lời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của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 </a:t>
            </a:r>
            <a:r>
              <a:rPr lang="en-US" sz="5000" spc="0" dirty="0" err="1">
                <a:solidFill>
                  <a:schemeClr val="bg1"/>
                </a:solidFill>
                <a:latin typeface="Roboto Condensed"/>
              </a:rPr>
              <a:t>em</a:t>
            </a:r>
            <a:r>
              <a:rPr lang="en-US" sz="5000" spc="0" dirty="0">
                <a:solidFill>
                  <a:schemeClr val="bg1"/>
                </a:solidFill>
                <a:latin typeface="Roboto Condensed"/>
              </a:rPr>
              <a:t>.</a:t>
            </a:r>
            <a:endParaRPr lang="en-US" sz="5000" spc="0" dirty="0">
              <a:solidFill>
                <a:schemeClr val="bg1"/>
              </a:solidFill>
            </a:endParaRPr>
          </a:p>
        </p:txBody>
      </p:sp>
      <p:sp>
        <p:nvSpPr>
          <p:cNvPr id="11" name="Mũi tên: Trái 10">
            <a:hlinkClick r:id="rId6" action="ppaction://hlinksldjump" highlightClick="1">
              <a:snd r:embed="rId7" name="breeze.wav"/>
            </a:hlinkClick>
            <a:extLst>
              <a:ext uri="{FF2B5EF4-FFF2-40B4-BE49-F238E27FC236}">
                <a16:creationId xmlns:a16="http://schemas.microsoft.com/office/drawing/2014/main" xmlns="" id="{D221C43B-F21D-74D9-7CB4-3E2D4FB9E013}"/>
              </a:ext>
            </a:extLst>
          </p:cNvPr>
          <p:cNvSpPr/>
          <p:nvPr/>
        </p:nvSpPr>
        <p:spPr>
          <a:xfrm>
            <a:off x="16918672" y="9103486"/>
            <a:ext cx="1170457" cy="9144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1436</Words>
  <Application>Microsoft Office PowerPoint</Application>
  <PresentationFormat>Custom</PresentationFormat>
  <Paragraphs>125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Roboto Condensed</vt:lpstr>
      <vt:lpstr>Wingdings</vt:lpstr>
      <vt:lpstr>Arial</vt:lpstr>
      <vt:lpstr>Fraunces</vt:lpstr>
      <vt:lpstr>Roboto Condensed Bold Italics</vt:lpstr>
      <vt:lpstr>Calibri</vt:lpstr>
      <vt:lpstr>Roboto Condensed Bold</vt:lpstr>
      <vt:lpstr>Roboto Condensed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 - Mây và sóng</dc:title>
  <dc:creator>Administrator</dc:creator>
  <cp:lastModifiedBy>Microsoft account</cp:lastModifiedBy>
  <cp:revision>7</cp:revision>
  <dcterms:created xsi:type="dcterms:W3CDTF">2006-08-16T00:00:00Z</dcterms:created>
  <dcterms:modified xsi:type="dcterms:W3CDTF">2025-02-21T02:21:33Z</dcterms:modified>
  <dc:identifier>DAFJ6MO7qG4</dc:identifier>
</cp:coreProperties>
</file>