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9" r:id="rId4"/>
    <p:sldMasterId id="2147483730" r:id="rId5"/>
    <p:sldMasterId id="2147483751" r:id="rId6"/>
    <p:sldMasterId id="2147483772" r:id="rId7"/>
  </p:sldMasterIdLst>
  <p:notesMasterIdLst>
    <p:notesMasterId r:id="rId33"/>
  </p:notesMasterIdLst>
  <p:sldIdLst>
    <p:sldId id="314" r:id="rId8"/>
    <p:sldId id="256" r:id="rId9"/>
    <p:sldId id="259" r:id="rId10"/>
    <p:sldId id="257" r:id="rId11"/>
    <p:sldId id="324" r:id="rId12"/>
    <p:sldId id="320" r:id="rId13"/>
    <p:sldId id="267" r:id="rId14"/>
    <p:sldId id="319" r:id="rId15"/>
    <p:sldId id="321" r:id="rId16"/>
    <p:sldId id="322" r:id="rId17"/>
    <p:sldId id="325" r:id="rId18"/>
    <p:sldId id="336" r:id="rId19"/>
    <p:sldId id="326" r:id="rId20"/>
    <p:sldId id="305" r:id="rId21"/>
    <p:sldId id="327" r:id="rId22"/>
    <p:sldId id="328" r:id="rId23"/>
    <p:sldId id="307" r:id="rId24"/>
    <p:sldId id="309" r:id="rId25"/>
    <p:sldId id="310" r:id="rId26"/>
    <p:sldId id="311" r:id="rId27"/>
    <p:sldId id="286" r:id="rId28"/>
    <p:sldId id="334" r:id="rId29"/>
    <p:sldId id="329" r:id="rId30"/>
    <p:sldId id="306"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E5F3"/>
    <a:srgbClr val="3333CC"/>
    <a:srgbClr val="6150C8"/>
    <a:srgbClr val="FAC6F4"/>
    <a:srgbClr val="FB252A"/>
    <a:srgbClr val="DC24B9"/>
    <a:srgbClr val="F2A8E7"/>
    <a:srgbClr val="F694EA"/>
    <a:srgbClr val="F7536E"/>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816" y="5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7A132-79CC-44D3-BBE7-154ABDA56B13}" type="datetimeFigureOut">
              <a:rPr lang="en-US" smtClean="0"/>
              <a:pPr/>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28D00-6F17-44B9-9DE3-C8CECE3AA1AE}" type="slidenum">
              <a:rPr lang="en-US" smtClean="0"/>
              <a:pPr/>
              <a:t>‹#›</a:t>
            </a:fld>
            <a:endParaRPr lang="en-US"/>
          </a:p>
        </p:txBody>
      </p:sp>
    </p:spTree>
    <p:extLst>
      <p:ext uri="{BB962C8B-B14F-4D97-AF65-F5344CB8AC3E}">
        <p14:creationId xmlns:p14="http://schemas.microsoft.com/office/powerpoint/2010/main" val="282862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DD28D00-6F17-44B9-9DE3-C8CECE3AA1AE}" type="slidenum">
              <a:rPr lang="en-US" smtClean="0"/>
              <a:pPr/>
              <a:t>10</a:t>
            </a:fld>
            <a:endParaRPr lang="en-US"/>
          </a:p>
        </p:txBody>
      </p:sp>
    </p:spTree>
    <p:extLst>
      <p:ext uri="{BB962C8B-B14F-4D97-AF65-F5344CB8AC3E}">
        <p14:creationId xmlns:p14="http://schemas.microsoft.com/office/powerpoint/2010/main" val="91928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2581872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3543022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8379511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9595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3918352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3240179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1" y="2675710"/>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0616147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5313438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6177257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34642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9BC8E7"/>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0E2DAD78-633D-4D2E-931D-C98849FD02E7}"/>
              </a:ext>
            </a:extLst>
          </p:cNvPr>
          <p:cNvSpPr/>
          <p:nvPr userDrawn="1"/>
        </p:nvSpPr>
        <p:spPr>
          <a:xfrm>
            <a:off x="-326574" y="116117"/>
            <a:ext cx="12860387" cy="6741885"/>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7D538"/>
              </a:solidFill>
              <a:effectLst/>
              <a:uLnTx/>
              <a:uFillTx/>
              <a:latin typeface="印品黑体" panose="00000500000000000000" pitchFamily="2" charset="-122"/>
              <a:ea typeface="印品黑体" panose="00000500000000000000" pitchFamily="2" charset="-122"/>
              <a:cs typeface="+mn-cs"/>
            </a:endParaRPr>
          </a:p>
        </p:txBody>
      </p:sp>
      <p:pic>
        <p:nvPicPr>
          <p:cNvPr id="8" name="图片 7">
            <a:extLst>
              <a:ext uri="{FF2B5EF4-FFF2-40B4-BE49-F238E27FC236}">
                <a16:creationId xmlns:a16="http://schemas.microsoft.com/office/drawing/2014/main" id="{98E10079-ED89-4271-88FE-CFACEAAE2DB9}"/>
              </a:ext>
            </a:extLst>
          </p:cNvPr>
          <p:cNvPicPr>
            <a:picLocks noChangeAspect="1"/>
          </p:cNvPicPr>
          <p:nvPr userDrawn="1"/>
        </p:nvPicPr>
        <p:blipFill>
          <a:blip r:embed="rId2"/>
          <a:stretch>
            <a:fillRect/>
          </a:stretch>
        </p:blipFill>
        <p:spPr>
          <a:xfrm>
            <a:off x="8834255" y="277077"/>
            <a:ext cx="3247060" cy="1823184"/>
          </a:xfrm>
          <a:prstGeom prst="rect">
            <a:avLst/>
          </a:prstGeom>
        </p:spPr>
      </p:pic>
    </p:spTree>
    <p:extLst>
      <p:ext uri="{BB962C8B-B14F-4D97-AF65-F5344CB8AC3E}">
        <p14:creationId xmlns:p14="http://schemas.microsoft.com/office/powerpoint/2010/main" val="1097584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69054"/>
      </p:ext>
    </p:extLst>
  </p:cSld>
  <p:clrMapOvr>
    <a:masterClrMapping/>
  </p:clrMapOvr>
  <p:transition spd="slow" advClick="0" advTm="4000">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A0B004-14AA-9A8C-9442-D9409CDD592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343769-FFE5-F044-84DC-A5778DD3BFC4}" type="datetimeFigureOut">
              <a:rPr kumimoji="0" lang="en-US" sz="1800" b="0" i="0" u="none" strike="noStrike" kern="1200" cap="none" spc="0" normalizeH="0" baseline="0" noProof="0">
                <a:ln>
                  <a:noFill/>
                </a:ln>
                <a:solidFill>
                  <a:srgbClr val="EA4F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
        <p:nvSpPr>
          <p:cNvPr id="3" name="Footer Placeholder 4">
            <a:extLst>
              <a:ext uri="{FF2B5EF4-FFF2-40B4-BE49-F238E27FC236}">
                <a16:creationId xmlns:a16="http://schemas.microsoft.com/office/drawing/2014/main" id="{04403C5D-F99E-3F7E-7573-DEA266303B4F}"/>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
        <p:nvSpPr>
          <p:cNvPr id="4" name="Slide Number Placeholder 5">
            <a:extLst>
              <a:ext uri="{FF2B5EF4-FFF2-40B4-BE49-F238E27FC236}">
                <a16:creationId xmlns:a16="http://schemas.microsoft.com/office/drawing/2014/main" id="{0A3FEE4D-8A3E-8335-1527-B12908BAED8D}"/>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9C6954-9AC7-204A-A4E0-4E737E40B748}" type="slidenum">
              <a:rPr kumimoji="0" lang="en-US" sz="1800" b="0" i="0" u="none" strike="noStrike" kern="1200" cap="none" spc="0" normalizeH="0" baseline="0" noProof="0">
                <a:ln>
                  <a:noFill/>
                </a:ln>
                <a:solidFill>
                  <a:srgbClr val="EA4F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Tree>
    <p:extLst>
      <p:ext uri="{BB962C8B-B14F-4D97-AF65-F5344CB8AC3E}">
        <p14:creationId xmlns:p14="http://schemas.microsoft.com/office/powerpoint/2010/main" val="40023432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61447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4F3415-4068-4EF0-802C-A89A2F447F1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2610200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F3415-4068-4EF0-802C-A89A2F447F1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316989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4F3415-4068-4EF0-802C-A89A2F447F1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2701716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4F3415-4068-4EF0-802C-A89A2F447F18}"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2842226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4F3415-4068-4EF0-802C-A89A2F447F18}" type="datetimeFigureOut">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922810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4F3415-4068-4EF0-802C-A89A2F447F18}" type="datetimeFigureOut">
              <a:rPr lang="en-US" smtClean="0"/>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2588016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4F3415-4068-4EF0-802C-A89A2F447F18}" type="datetimeFigureOut">
              <a:rPr lang="en-US" smtClean="0"/>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3248892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4F3415-4068-4EF0-802C-A89A2F447F18}"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88192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4F3415-4068-4EF0-802C-A89A2F447F18}"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388833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F3415-4068-4EF0-802C-A89A2F447F1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2258506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F3415-4068-4EF0-802C-A89A2F447F18}"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AA56C-DBB6-4E81-B538-A095C05974B2}" type="slidenum">
              <a:rPr lang="en-US" smtClean="0"/>
              <a:t>‹#›</a:t>
            </a:fld>
            <a:endParaRPr lang="en-US"/>
          </a:p>
        </p:txBody>
      </p:sp>
    </p:spTree>
    <p:extLst>
      <p:ext uri="{BB962C8B-B14F-4D97-AF65-F5344CB8AC3E}">
        <p14:creationId xmlns:p14="http://schemas.microsoft.com/office/powerpoint/2010/main" val="2821847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7545352"/>
      </p:ext>
    </p:extLst>
  </p:cSld>
  <p:clrMapOvr>
    <a:masterClrMapping/>
  </p:clrMapOvr>
  <p:transition spd="slow" advClick="0" advTm="2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50790686"/>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1893906"/>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2026/3/10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63540432"/>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椭圆 9"/>
          <p:cNvSpPr/>
          <p:nvPr userDrawn="1"/>
        </p:nvSpPr>
        <p:spPr>
          <a:xfrm>
            <a:off x="2860594" y="495301"/>
            <a:ext cx="517607" cy="517607"/>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userDrawn="1"/>
        </p:nvSpPr>
        <p:spPr>
          <a:xfrm>
            <a:off x="3227470" y="223878"/>
            <a:ext cx="622300" cy="622300"/>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userDrawn="1"/>
        </p:nvSpPr>
        <p:spPr>
          <a:xfrm>
            <a:off x="4929339" y="293646"/>
            <a:ext cx="403307" cy="403307"/>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userDrawn="1"/>
        </p:nvSpPr>
        <p:spPr>
          <a:xfrm>
            <a:off x="7040319" y="495300"/>
            <a:ext cx="292101" cy="292101"/>
          </a:xfrm>
          <a:prstGeom prst="ellipse">
            <a:avLst/>
          </a:prstGeom>
          <a:solidFill>
            <a:srgbClr val="AFC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13"/>
          <p:cNvSpPr/>
          <p:nvPr userDrawn="1"/>
        </p:nvSpPr>
        <p:spPr>
          <a:xfrm>
            <a:off x="3650091" y="641352"/>
            <a:ext cx="315952" cy="315952"/>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椭圆 14"/>
          <p:cNvSpPr/>
          <p:nvPr userDrawn="1"/>
        </p:nvSpPr>
        <p:spPr>
          <a:xfrm>
            <a:off x="6674927" y="477795"/>
            <a:ext cx="517607" cy="517607"/>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15"/>
          <p:cNvSpPr/>
          <p:nvPr userDrawn="1"/>
        </p:nvSpPr>
        <p:spPr>
          <a:xfrm>
            <a:off x="1084428" y="696953"/>
            <a:ext cx="298448" cy="298448"/>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椭圆 16"/>
          <p:cNvSpPr/>
          <p:nvPr userDrawn="1"/>
        </p:nvSpPr>
        <p:spPr>
          <a:xfrm>
            <a:off x="10912394" y="439697"/>
            <a:ext cx="517607" cy="517607"/>
          </a:xfrm>
          <a:prstGeom prst="ellipse">
            <a:avLst/>
          </a:prstGeom>
          <a:solidFill>
            <a:srgbClr val="FAD1D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17"/>
          <p:cNvSpPr/>
          <p:nvPr userDrawn="1"/>
        </p:nvSpPr>
        <p:spPr>
          <a:xfrm>
            <a:off x="8629373" y="477795"/>
            <a:ext cx="219160" cy="219160"/>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椭圆 18"/>
          <p:cNvSpPr/>
          <p:nvPr userDrawn="1"/>
        </p:nvSpPr>
        <p:spPr>
          <a:xfrm>
            <a:off x="8846135" y="413522"/>
            <a:ext cx="163556" cy="163556"/>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椭圆 19"/>
          <p:cNvSpPr/>
          <p:nvPr userDrawn="1"/>
        </p:nvSpPr>
        <p:spPr>
          <a:xfrm>
            <a:off x="8832573" y="680995"/>
            <a:ext cx="219160" cy="219160"/>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椭圆 20"/>
          <p:cNvSpPr/>
          <p:nvPr userDrawn="1"/>
        </p:nvSpPr>
        <p:spPr>
          <a:xfrm>
            <a:off x="5561149" y="1216975"/>
            <a:ext cx="534852" cy="53485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图片 21"/>
          <p:cNvPicPr>
            <a:picLocks noChangeAspect="1"/>
          </p:cNvPicPr>
          <p:nvPr userDrawn="1"/>
        </p:nvPicPr>
        <p:blipFill rotWithShape="1">
          <a:blip r:embed="rId2">
            <a:extLst>
              <a:ext uri="{28A0092B-C50C-407E-A947-70E740481C1C}">
                <a14:useLocalDpi xmlns:a14="http://schemas.microsoft.com/office/drawing/2010/main" val="0"/>
              </a:ext>
            </a:extLst>
          </a:blip>
          <a:srcRect t="16751" b="10439"/>
          <a:stretch>
            <a:fillRect/>
          </a:stretch>
        </p:blipFill>
        <p:spPr>
          <a:xfrm>
            <a:off x="0" y="3314701"/>
            <a:ext cx="12192000" cy="3543300"/>
          </a:xfrm>
          <a:prstGeom prst="rect">
            <a:avLst/>
          </a:prstGeom>
        </p:spPr>
      </p:pic>
    </p:spTree>
    <p:extLst>
      <p:ext uri="{BB962C8B-B14F-4D97-AF65-F5344CB8AC3E}">
        <p14:creationId xmlns:p14="http://schemas.microsoft.com/office/powerpoint/2010/main" val="2484603780"/>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椭圆 5"/>
          <p:cNvSpPr/>
          <p:nvPr userDrawn="1"/>
        </p:nvSpPr>
        <p:spPr>
          <a:xfrm>
            <a:off x="2860594" y="495301"/>
            <a:ext cx="517607" cy="517607"/>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椭圆 6"/>
          <p:cNvSpPr/>
          <p:nvPr userDrawn="1"/>
        </p:nvSpPr>
        <p:spPr>
          <a:xfrm>
            <a:off x="3227470" y="223878"/>
            <a:ext cx="622300" cy="622300"/>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椭圆 7"/>
          <p:cNvSpPr/>
          <p:nvPr userDrawn="1"/>
        </p:nvSpPr>
        <p:spPr>
          <a:xfrm>
            <a:off x="4929339" y="293646"/>
            <a:ext cx="403307" cy="403307"/>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8"/>
          <p:cNvSpPr/>
          <p:nvPr userDrawn="1"/>
        </p:nvSpPr>
        <p:spPr>
          <a:xfrm>
            <a:off x="7040319" y="495300"/>
            <a:ext cx="292101" cy="292101"/>
          </a:xfrm>
          <a:prstGeom prst="ellipse">
            <a:avLst/>
          </a:prstGeom>
          <a:solidFill>
            <a:srgbClr val="AFC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userDrawn="1"/>
        </p:nvSpPr>
        <p:spPr>
          <a:xfrm>
            <a:off x="3650091" y="641352"/>
            <a:ext cx="315952" cy="315952"/>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userDrawn="1"/>
        </p:nvSpPr>
        <p:spPr>
          <a:xfrm>
            <a:off x="6674927" y="477795"/>
            <a:ext cx="517607" cy="517607"/>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userDrawn="1"/>
        </p:nvSpPr>
        <p:spPr>
          <a:xfrm>
            <a:off x="1084428" y="696953"/>
            <a:ext cx="298448" cy="298448"/>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userDrawn="1"/>
        </p:nvSpPr>
        <p:spPr>
          <a:xfrm>
            <a:off x="10912394" y="439697"/>
            <a:ext cx="517607" cy="517607"/>
          </a:xfrm>
          <a:prstGeom prst="ellipse">
            <a:avLst/>
          </a:prstGeom>
          <a:solidFill>
            <a:srgbClr val="FAD1D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13"/>
          <p:cNvSpPr/>
          <p:nvPr userDrawn="1"/>
        </p:nvSpPr>
        <p:spPr>
          <a:xfrm>
            <a:off x="8629373" y="477795"/>
            <a:ext cx="219160" cy="219160"/>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椭圆 14"/>
          <p:cNvSpPr/>
          <p:nvPr userDrawn="1"/>
        </p:nvSpPr>
        <p:spPr>
          <a:xfrm>
            <a:off x="8846135" y="413522"/>
            <a:ext cx="163556" cy="163556"/>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15"/>
          <p:cNvSpPr/>
          <p:nvPr userDrawn="1"/>
        </p:nvSpPr>
        <p:spPr>
          <a:xfrm>
            <a:off x="8832573" y="680995"/>
            <a:ext cx="219160" cy="219160"/>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椭圆 16"/>
          <p:cNvSpPr/>
          <p:nvPr userDrawn="1"/>
        </p:nvSpPr>
        <p:spPr>
          <a:xfrm>
            <a:off x="5561149" y="1216975"/>
            <a:ext cx="534852" cy="53485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8" name="图片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1269" y="5084362"/>
            <a:ext cx="2510131" cy="1789383"/>
          </a:xfrm>
          <a:prstGeom prst="rect">
            <a:avLst/>
          </a:prstGeom>
        </p:spPr>
      </p:pic>
      <p:pic>
        <p:nvPicPr>
          <p:cNvPr id="19" name="图片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601" y="5883145"/>
            <a:ext cx="2292959" cy="974855"/>
          </a:xfrm>
          <a:prstGeom prst="rect">
            <a:avLst/>
          </a:prstGeom>
        </p:spPr>
      </p:pic>
      <p:pic>
        <p:nvPicPr>
          <p:cNvPr id="21" name="图片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07608" y="0"/>
            <a:ext cx="3803185" cy="6858000"/>
          </a:xfrm>
          <a:prstGeom prst="rect">
            <a:avLst/>
          </a:prstGeom>
        </p:spPr>
      </p:pic>
      <p:pic>
        <p:nvPicPr>
          <p:cNvPr id="22" name="图片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77652" y="5918850"/>
            <a:ext cx="2391539" cy="954895"/>
          </a:xfrm>
          <a:prstGeom prst="rect">
            <a:avLst/>
          </a:prstGeom>
        </p:spPr>
      </p:pic>
    </p:spTree>
    <p:extLst>
      <p:ext uri="{BB962C8B-B14F-4D97-AF65-F5344CB8AC3E}">
        <p14:creationId xmlns:p14="http://schemas.microsoft.com/office/powerpoint/2010/main" val="3669661738"/>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2026/3/10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
        <p:nvSpPr>
          <p:cNvPr id="5" name="椭圆 4"/>
          <p:cNvSpPr/>
          <p:nvPr userDrawn="1"/>
        </p:nvSpPr>
        <p:spPr>
          <a:xfrm>
            <a:off x="2860594" y="495301"/>
            <a:ext cx="517607" cy="517607"/>
          </a:xfrm>
          <a:prstGeom prst="ellipse">
            <a:avLst/>
          </a:prstGeom>
          <a:solidFill>
            <a:srgbClr val="FAD194">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椭圆 5"/>
          <p:cNvSpPr/>
          <p:nvPr userDrawn="1"/>
        </p:nvSpPr>
        <p:spPr>
          <a:xfrm>
            <a:off x="3227470" y="223878"/>
            <a:ext cx="622300" cy="622300"/>
          </a:xfrm>
          <a:prstGeom prst="ellipse">
            <a:avLst/>
          </a:prstGeom>
          <a:solidFill>
            <a:srgbClr val="AFCFBD">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椭圆 6"/>
          <p:cNvSpPr/>
          <p:nvPr userDrawn="1"/>
        </p:nvSpPr>
        <p:spPr>
          <a:xfrm>
            <a:off x="4929339" y="293646"/>
            <a:ext cx="403307" cy="403307"/>
          </a:xfrm>
          <a:prstGeom prst="ellipse">
            <a:avLst/>
          </a:prstGeom>
          <a:solidFill>
            <a:srgbClr val="FAD1DC">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椭圆 7"/>
          <p:cNvSpPr/>
          <p:nvPr userDrawn="1"/>
        </p:nvSpPr>
        <p:spPr>
          <a:xfrm>
            <a:off x="7040319" y="495300"/>
            <a:ext cx="292101" cy="292101"/>
          </a:xfrm>
          <a:prstGeom prst="ellipse">
            <a:avLst/>
          </a:prstGeom>
          <a:solidFill>
            <a:srgbClr val="AFCFBD">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8"/>
          <p:cNvSpPr/>
          <p:nvPr userDrawn="1"/>
        </p:nvSpPr>
        <p:spPr>
          <a:xfrm>
            <a:off x="3650091" y="641352"/>
            <a:ext cx="315952" cy="315952"/>
          </a:xfrm>
          <a:prstGeom prst="ellipse">
            <a:avLst/>
          </a:prstGeom>
          <a:solidFill>
            <a:srgbClr val="D2B297">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userDrawn="1"/>
        </p:nvSpPr>
        <p:spPr>
          <a:xfrm>
            <a:off x="6674927" y="477795"/>
            <a:ext cx="517607" cy="517607"/>
          </a:xfrm>
          <a:prstGeom prst="ellipse">
            <a:avLst/>
          </a:prstGeom>
          <a:solidFill>
            <a:srgbClr val="CCE1DE">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userDrawn="1"/>
        </p:nvSpPr>
        <p:spPr>
          <a:xfrm>
            <a:off x="1084428" y="696953"/>
            <a:ext cx="298448" cy="298448"/>
          </a:xfrm>
          <a:prstGeom prst="ellipse">
            <a:avLst/>
          </a:prstGeom>
          <a:solidFill>
            <a:srgbClr val="D1C9E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userDrawn="1"/>
        </p:nvSpPr>
        <p:spPr>
          <a:xfrm>
            <a:off x="10912394" y="439697"/>
            <a:ext cx="517607" cy="517607"/>
          </a:xfrm>
          <a:prstGeom prst="ellipse">
            <a:avLst/>
          </a:prstGeom>
          <a:solidFill>
            <a:srgbClr val="FAD1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userDrawn="1"/>
        </p:nvSpPr>
        <p:spPr>
          <a:xfrm>
            <a:off x="8629373" y="477795"/>
            <a:ext cx="219160" cy="219160"/>
          </a:xfrm>
          <a:prstGeom prst="ellipse">
            <a:avLst/>
          </a:prstGeom>
          <a:solidFill>
            <a:srgbClr val="FAD194">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13"/>
          <p:cNvSpPr/>
          <p:nvPr userDrawn="1"/>
        </p:nvSpPr>
        <p:spPr>
          <a:xfrm>
            <a:off x="8846135" y="413522"/>
            <a:ext cx="163556" cy="163556"/>
          </a:xfrm>
          <a:prstGeom prst="ellipse">
            <a:avLst/>
          </a:prstGeom>
          <a:solidFill>
            <a:srgbClr val="FCC6B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椭圆 14"/>
          <p:cNvSpPr/>
          <p:nvPr userDrawn="1"/>
        </p:nvSpPr>
        <p:spPr>
          <a:xfrm>
            <a:off x="8832573" y="680995"/>
            <a:ext cx="219160" cy="219160"/>
          </a:xfrm>
          <a:prstGeom prst="ellipse">
            <a:avLst/>
          </a:prstGeom>
          <a:solidFill>
            <a:srgbClr val="D1C9E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15"/>
          <p:cNvSpPr/>
          <p:nvPr userDrawn="1"/>
        </p:nvSpPr>
        <p:spPr>
          <a:xfrm>
            <a:off x="5561149" y="1216975"/>
            <a:ext cx="534852" cy="534852"/>
          </a:xfrm>
          <a:prstGeom prst="ellipse">
            <a:avLst/>
          </a:prstGeom>
          <a:solidFill>
            <a:srgbClr val="FCC6B7">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userDrawn="1"/>
        </p:nvSpPr>
        <p:spPr>
          <a:xfrm rot="-1680000">
            <a:off x="196399" y="-107214"/>
            <a:ext cx="80165" cy="942911"/>
          </a:xfrm>
          <a:prstGeom prst="rect">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userDrawn="1"/>
        </p:nvSpPr>
        <p:spPr>
          <a:xfrm rot="-1680000">
            <a:off x="682287" y="-362575"/>
            <a:ext cx="48000" cy="731232"/>
          </a:xfrm>
          <a:prstGeom prst="rect">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9" name="图片 18"/>
          <p:cNvPicPr>
            <a:picLocks noChangeAspect="1"/>
          </p:cNvPicPr>
          <p:nvPr userDrawn="1"/>
        </p:nvPicPr>
        <p:blipFill rotWithShape="1">
          <a:blip r:embed="rId2">
            <a:extLst>
              <a:ext uri="{28A0092B-C50C-407E-A947-70E740481C1C}">
                <a14:useLocalDpi xmlns:a14="http://schemas.microsoft.com/office/drawing/2010/main" val="0"/>
              </a:ext>
            </a:extLst>
          </a:blip>
          <a:srcRect t="73642" r="34062" b="10439"/>
          <a:stretch>
            <a:fillRect/>
          </a:stretch>
        </p:blipFill>
        <p:spPr>
          <a:xfrm>
            <a:off x="-1" y="6148567"/>
            <a:ext cx="9588500" cy="709435"/>
          </a:xfrm>
          <a:prstGeom prst="rect">
            <a:avLst/>
          </a:prstGeom>
        </p:spPr>
      </p:pic>
      <p:pic>
        <p:nvPicPr>
          <p:cNvPr id="20" name="图片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3999" y="6305764"/>
            <a:ext cx="1460500" cy="583149"/>
          </a:xfrm>
          <a:prstGeom prst="rect">
            <a:avLst/>
          </a:prstGeom>
        </p:spPr>
      </p:pic>
      <p:pic>
        <p:nvPicPr>
          <p:cNvPr id="21" name="图片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8928" y="5613400"/>
            <a:ext cx="1683073" cy="1275513"/>
          </a:xfrm>
          <a:prstGeom prst="rect">
            <a:avLst/>
          </a:prstGeom>
        </p:spPr>
      </p:pic>
      <p:pic>
        <p:nvPicPr>
          <p:cNvPr id="22" name="图片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928532">
            <a:off x="-53928" y="381836"/>
            <a:ext cx="972504" cy="951051"/>
          </a:xfrm>
          <a:prstGeom prst="rect">
            <a:avLst/>
          </a:prstGeom>
        </p:spPr>
      </p:pic>
      <p:pic>
        <p:nvPicPr>
          <p:cNvPr id="23" name="图片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928532">
            <a:off x="570557" y="70358"/>
            <a:ext cx="572228" cy="559605"/>
          </a:xfrm>
          <a:prstGeom prst="rect">
            <a:avLst/>
          </a:prstGeom>
        </p:spPr>
      </p:pic>
    </p:spTree>
    <p:extLst>
      <p:ext uri="{BB962C8B-B14F-4D97-AF65-F5344CB8AC3E}">
        <p14:creationId xmlns:p14="http://schemas.microsoft.com/office/powerpoint/2010/main" val="4035134816"/>
      </p:ext>
    </p:extLst>
  </p:cSld>
  <p:clrMapOvr>
    <a:masterClrMapping/>
  </p:clrMapOvr>
  <p:transition spd="slow" advClick="0"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2"/>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2026/3/10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7315451"/>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dirty="0"/>
              <a:t>单击图标</a:t>
            </a:r>
            <a:r>
              <a:rPr lang="en-US" altLang="zh-CN" dirty="0"/>
              <a:t>add </a:t>
            </a:r>
            <a:r>
              <a:rPr lang="zh-CN" altLang="en-US" dirty="0"/>
              <a:t>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2026/3/10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50157493"/>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303889"/>
      </p:ext>
    </p:extLst>
  </p:cSld>
  <p:clrMapOvr>
    <a:masterClrMapping/>
  </p:clrMapOvr>
  <p:transition spd="slow" advClick="0" advTm="2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17013236"/>
      </p:ext>
    </p:extLst>
  </p:cSld>
  <p:clrMapOvr>
    <a:masterClrMapping/>
  </p:clrMapOvr>
  <p:transition spd="slow" advClick="0" advTm="2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479263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773915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1950514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705522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228469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404469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197825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755636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878683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9513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786085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451565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1" y="2675710"/>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682012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044655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481129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4618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9BC8E7"/>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0E2DAD78-633D-4D2E-931D-C98849FD02E7}"/>
              </a:ext>
            </a:extLst>
          </p:cNvPr>
          <p:cNvSpPr/>
          <p:nvPr userDrawn="1"/>
        </p:nvSpPr>
        <p:spPr>
          <a:xfrm>
            <a:off x="-326574" y="116117"/>
            <a:ext cx="12860387" cy="6741885"/>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7D538"/>
              </a:solidFill>
              <a:effectLst/>
              <a:uLnTx/>
              <a:uFillTx/>
              <a:latin typeface="印品黑体" panose="00000500000000000000" pitchFamily="2" charset="-122"/>
              <a:ea typeface="印品黑体" panose="00000500000000000000" pitchFamily="2" charset="-122"/>
              <a:cs typeface="+mn-cs"/>
            </a:endParaRPr>
          </a:p>
        </p:txBody>
      </p:sp>
      <p:pic>
        <p:nvPicPr>
          <p:cNvPr id="8" name="图片 7">
            <a:extLst>
              <a:ext uri="{FF2B5EF4-FFF2-40B4-BE49-F238E27FC236}">
                <a16:creationId xmlns:a16="http://schemas.microsoft.com/office/drawing/2014/main" id="{98E10079-ED89-4271-88FE-CFACEAAE2DB9}"/>
              </a:ext>
            </a:extLst>
          </p:cNvPr>
          <p:cNvPicPr>
            <a:picLocks noChangeAspect="1"/>
          </p:cNvPicPr>
          <p:nvPr userDrawn="1"/>
        </p:nvPicPr>
        <p:blipFill>
          <a:blip r:embed="rId2"/>
          <a:stretch>
            <a:fillRect/>
          </a:stretch>
        </p:blipFill>
        <p:spPr>
          <a:xfrm>
            <a:off x="8834255" y="277077"/>
            <a:ext cx="3247060" cy="1823184"/>
          </a:xfrm>
          <a:prstGeom prst="rect">
            <a:avLst/>
          </a:prstGeom>
        </p:spPr>
      </p:pic>
    </p:spTree>
    <p:extLst>
      <p:ext uri="{BB962C8B-B14F-4D97-AF65-F5344CB8AC3E}">
        <p14:creationId xmlns:p14="http://schemas.microsoft.com/office/powerpoint/2010/main" val="1631839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782540"/>
      </p:ext>
    </p:extLst>
  </p:cSld>
  <p:clrMapOvr>
    <a:masterClrMapping/>
  </p:clrMapOvr>
  <p:transition spd="slow" advClick="0" advTm="4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A0B004-14AA-9A8C-9442-D9409CDD592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343769-FFE5-F044-84DC-A5778DD3BFC4}" type="datetimeFigureOut">
              <a:rPr kumimoji="0" lang="en-US" sz="1800" b="0" i="0" u="none" strike="noStrike" kern="1200" cap="none" spc="0" normalizeH="0" baseline="0" noProof="0">
                <a:ln>
                  <a:noFill/>
                </a:ln>
                <a:solidFill>
                  <a:srgbClr val="EA4F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
        <p:nvSpPr>
          <p:cNvPr id="3" name="Footer Placeholder 4">
            <a:extLst>
              <a:ext uri="{FF2B5EF4-FFF2-40B4-BE49-F238E27FC236}">
                <a16:creationId xmlns:a16="http://schemas.microsoft.com/office/drawing/2014/main" id="{04403C5D-F99E-3F7E-7573-DEA266303B4F}"/>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
        <p:nvSpPr>
          <p:cNvPr id="4" name="Slide Number Placeholder 5">
            <a:extLst>
              <a:ext uri="{FF2B5EF4-FFF2-40B4-BE49-F238E27FC236}">
                <a16:creationId xmlns:a16="http://schemas.microsoft.com/office/drawing/2014/main" id="{0A3FEE4D-8A3E-8335-1527-B12908BAED8D}"/>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9C6954-9AC7-204A-A4E0-4E737E40B748}" type="slidenum">
              <a:rPr kumimoji="0" lang="en-US" sz="1800" b="0" i="0" u="none" strike="noStrike" kern="1200" cap="none" spc="0" normalizeH="0" baseline="0" noProof="0">
                <a:ln>
                  <a:noFill/>
                </a:ln>
                <a:solidFill>
                  <a:srgbClr val="EA4F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Tree>
    <p:extLst>
      <p:ext uri="{BB962C8B-B14F-4D97-AF65-F5344CB8AC3E}">
        <p14:creationId xmlns:p14="http://schemas.microsoft.com/office/powerpoint/2010/main" val="2752036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05614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240919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6100235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889220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72824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7891246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08776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424109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344867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8429956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90718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256958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349091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1" y="2675710"/>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4720339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0767895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341311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8062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9BC8E7"/>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0E2DAD78-633D-4D2E-931D-C98849FD02E7}"/>
              </a:ext>
            </a:extLst>
          </p:cNvPr>
          <p:cNvSpPr/>
          <p:nvPr userDrawn="1"/>
        </p:nvSpPr>
        <p:spPr>
          <a:xfrm>
            <a:off x="-326574" y="116117"/>
            <a:ext cx="12860387" cy="6741885"/>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7D538"/>
              </a:solidFill>
              <a:effectLst/>
              <a:uLnTx/>
              <a:uFillTx/>
              <a:latin typeface="印品黑体" panose="00000500000000000000" pitchFamily="2" charset="-122"/>
              <a:ea typeface="印品黑体" panose="00000500000000000000" pitchFamily="2" charset="-122"/>
              <a:cs typeface="+mn-cs"/>
            </a:endParaRPr>
          </a:p>
        </p:txBody>
      </p:sp>
      <p:pic>
        <p:nvPicPr>
          <p:cNvPr id="8" name="图片 7">
            <a:extLst>
              <a:ext uri="{FF2B5EF4-FFF2-40B4-BE49-F238E27FC236}">
                <a16:creationId xmlns:a16="http://schemas.microsoft.com/office/drawing/2014/main" id="{98E10079-ED89-4271-88FE-CFACEAAE2DB9}"/>
              </a:ext>
            </a:extLst>
          </p:cNvPr>
          <p:cNvPicPr>
            <a:picLocks noChangeAspect="1"/>
          </p:cNvPicPr>
          <p:nvPr userDrawn="1"/>
        </p:nvPicPr>
        <p:blipFill>
          <a:blip r:embed="rId2"/>
          <a:stretch>
            <a:fillRect/>
          </a:stretch>
        </p:blipFill>
        <p:spPr>
          <a:xfrm>
            <a:off x="8834255" y="277077"/>
            <a:ext cx="3247060" cy="1823184"/>
          </a:xfrm>
          <a:prstGeom prst="rect">
            <a:avLst/>
          </a:prstGeom>
        </p:spPr>
      </p:pic>
    </p:spTree>
    <p:extLst>
      <p:ext uri="{BB962C8B-B14F-4D97-AF65-F5344CB8AC3E}">
        <p14:creationId xmlns:p14="http://schemas.microsoft.com/office/powerpoint/2010/main" val="1118515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130602"/>
      </p:ext>
    </p:extLst>
  </p:cSld>
  <p:clrMapOvr>
    <a:masterClrMapping/>
  </p:clrMapOvr>
  <p:transition spd="slow" advClick="0" advTm="400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A0B004-14AA-9A8C-9442-D9409CDD592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343769-FFE5-F044-84DC-A5778DD3BFC4}" type="datetimeFigureOut">
              <a:rPr kumimoji="0" lang="en-US" sz="1800" b="0" i="0" u="none" strike="noStrike" kern="1200" cap="none" spc="0" normalizeH="0" baseline="0" noProof="0">
                <a:ln>
                  <a:noFill/>
                </a:ln>
                <a:solidFill>
                  <a:srgbClr val="EA4F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
        <p:nvSpPr>
          <p:cNvPr id="3" name="Footer Placeholder 4">
            <a:extLst>
              <a:ext uri="{FF2B5EF4-FFF2-40B4-BE49-F238E27FC236}">
                <a16:creationId xmlns:a16="http://schemas.microsoft.com/office/drawing/2014/main" id="{04403C5D-F99E-3F7E-7573-DEA266303B4F}"/>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
        <p:nvSpPr>
          <p:cNvPr id="4" name="Slide Number Placeholder 5">
            <a:extLst>
              <a:ext uri="{FF2B5EF4-FFF2-40B4-BE49-F238E27FC236}">
                <a16:creationId xmlns:a16="http://schemas.microsoft.com/office/drawing/2014/main" id="{0A3FEE4D-8A3E-8335-1527-B12908BAED8D}"/>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9C6954-9AC7-204A-A4E0-4E737E40B748}" type="slidenum">
              <a:rPr kumimoji="0" lang="en-US" sz="1800" b="0" i="0" u="none" strike="noStrike" kern="1200" cap="none" spc="0" normalizeH="0" baseline="0" noProof="0">
                <a:ln>
                  <a:noFill/>
                </a:ln>
                <a:solidFill>
                  <a:srgbClr val="EA4F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Tree>
    <p:extLst>
      <p:ext uri="{BB962C8B-B14F-4D97-AF65-F5344CB8AC3E}">
        <p14:creationId xmlns:p14="http://schemas.microsoft.com/office/powerpoint/2010/main" val="3002044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89535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40042258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57133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448470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9595327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5343871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328422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875964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3940575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031271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7544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42511127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944197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1" y="2675710"/>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172220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1291875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rgbClr val="A2CF9D">
                      <a:lumMod val="50000"/>
                    </a:srgbClr>
                  </a:solidFill>
                  <a:prstDash val="solid"/>
                </a:ln>
                <a:solidFill>
                  <a:srgbClr val="70AD47">
                    <a:tint val="1000"/>
                  </a:srgbClr>
                </a:solidFill>
                <a:effectLst>
                  <a:glow rad="38100">
                    <a:srgbClr val="A2CF9D">
                      <a:alpha val="40000"/>
                    </a:srgbClr>
                  </a:glow>
                </a:effectLst>
                <a:uLnTx/>
                <a:uFillTx/>
                <a:latin typeface="UTM Cookies"/>
                <a:ea typeface="+mn-ea"/>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2674994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573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9BC8E7"/>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0E2DAD78-633D-4D2E-931D-C98849FD02E7}"/>
              </a:ext>
            </a:extLst>
          </p:cNvPr>
          <p:cNvSpPr/>
          <p:nvPr userDrawn="1"/>
        </p:nvSpPr>
        <p:spPr>
          <a:xfrm>
            <a:off x="-326574" y="116117"/>
            <a:ext cx="12860387" cy="6741885"/>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7D538"/>
              </a:solidFill>
              <a:effectLst/>
              <a:uLnTx/>
              <a:uFillTx/>
              <a:latin typeface="印品黑体" panose="00000500000000000000" pitchFamily="2" charset="-122"/>
              <a:ea typeface="印品黑体" panose="00000500000000000000" pitchFamily="2" charset="-122"/>
              <a:cs typeface="+mn-cs"/>
            </a:endParaRPr>
          </a:p>
        </p:txBody>
      </p:sp>
      <p:pic>
        <p:nvPicPr>
          <p:cNvPr id="8" name="图片 7">
            <a:extLst>
              <a:ext uri="{FF2B5EF4-FFF2-40B4-BE49-F238E27FC236}">
                <a16:creationId xmlns:a16="http://schemas.microsoft.com/office/drawing/2014/main" id="{98E10079-ED89-4271-88FE-CFACEAAE2DB9}"/>
              </a:ext>
            </a:extLst>
          </p:cNvPr>
          <p:cNvPicPr>
            <a:picLocks noChangeAspect="1"/>
          </p:cNvPicPr>
          <p:nvPr userDrawn="1"/>
        </p:nvPicPr>
        <p:blipFill>
          <a:blip r:embed="rId2"/>
          <a:stretch>
            <a:fillRect/>
          </a:stretch>
        </p:blipFill>
        <p:spPr>
          <a:xfrm>
            <a:off x="8834255" y="277077"/>
            <a:ext cx="3247060" cy="1823184"/>
          </a:xfrm>
          <a:prstGeom prst="rect">
            <a:avLst/>
          </a:prstGeom>
        </p:spPr>
      </p:pic>
    </p:spTree>
    <p:extLst>
      <p:ext uri="{BB962C8B-B14F-4D97-AF65-F5344CB8AC3E}">
        <p14:creationId xmlns:p14="http://schemas.microsoft.com/office/powerpoint/2010/main" val="722646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975080"/>
      </p:ext>
    </p:extLst>
  </p:cSld>
  <p:clrMapOvr>
    <a:masterClrMapping/>
  </p:clrMapOvr>
  <p:transition spd="slow" advClick="0" advTm="400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A0B004-14AA-9A8C-9442-D9409CDD592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343769-FFE5-F044-84DC-A5778DD3BFC4}" type="datetimeFigureOut">
              <a:rPr kumimoji="0" lang="en-US" sz="1800" b="0" i="0" u="none" strike="noStrike" kern="1200" cap="none" spc="0" normalizeH="0" baseline="0" noProof="0">
                <a:ln>
                  <a:noFill/>
                </a:ln>
                <a:solidFill>
                  <a:srgbClr val="EA4F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
        <p:nvSpPr>
          <p:cNvPr id="3" name="Footer Placeholder 4">
            <a:extLst>
              <a:ext uri="{FF2B5EF4-FFF2-40B4-BE49-F238E27FC236}">
                <a16:creationId xmlns:a16="http://schemas.microsoft.com/office/drawing/2014/main" id="{04403C5D-F99E-3F7E-7573-DEA266303B4F}"/>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
        <p:nvSpPr>
          <p:cNvPr id="4" name="Slide Number Placeholder 5">
            <a:extLst>
              <a:ext uri="{FF2B5EF4-FFF2-40B4-BE49-F238E27FC236}">
                <a16:creationId xmlns:a16="http://schemas.microsoft.com/office/drawing/2014/main" id="{0A3FEE4D-8A3E-8335-1527-B12908BAED8D}"/>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9C6954-9AC7-204A-A4E0-4E737E40B748}" type="slidenum">
              <a:rPr kumimoji="0" lang="en-US" sz="1800" b="0" i="0" u="none" strike="noStrike" kern="1200" cap="none" spc="0" normalizeH="0" baseline="0" noProof="0">
                <a:ln>
                  <a:noFill/>
                </a:ln>
                <a:solidFill>
                  <a:srgbClr val="EA4F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EA4F46"/>
              </a:solidFill>
              <a:effectLst/>
              <a:uLnTx/>
              <a:uFillTx/>
              <a:latin typeface="Arial"/>
              <a:ea typeface="+mn-ea"/>
              <a:cs typeface="+mn-cs"/>
            </a:endParaRPr>
          </a:p>
        </p:txBody>
      </p:sp>
    </p:spTree>
    <p:extLst>
      <p:ext uri="{BB962C8B-B14F-4D97-AF65-F5344CB8AC3E}">
        <p14:creationId xmlns:p14="http://schemas.microsoft.com/office/powerpoint/2010/main" val="12783539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1521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9149631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4827893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UTM Cookies"/>
                <a:ea typeface="+mn-ea"/>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10675432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9921731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UTM Cookies"/>
                <a:ea typeface="+mn-ea"/>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1024802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72C18"/>
                </a:solidFill>
                <a:effectLst/>
                <a:uLnTx/>
                <a:uFillTx/>
                <a:latin typeface="Arial"/>
                <a:ea typeface="+mn-ea"/>
                <a:cs typeface="+mn-cs"/>
              </a:rPr>
              <a:t>FeistyForwarders_0968120672</a:t>
            </a:r>
          </a:p>
        </p:txBody>
      </p:sp>
    </p:spTree>
    <p:extLst>
      <p:ext uri="{BB962C8B-B14F-4D97-AF65-F5344CB8AC3E}">
        <p14:creationId xmlns:p14="http://schemas.microsoft.com/office/powerpoint/2010/main" val="875801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5.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heme" Target="../theme/theme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theme" Target="../theme/theme7.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F3415-4068-4EF0-802C-A89A2F447F18}" type="datetimeFigureOut">
              <a:rPr lang="en-US" smtClean="0"/>
              <a:t>3/10/2026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AA56C-DBB6-4E81-B538-A095C05974B2}" type="slidenum">
              <a:rPr lang="en-US" smtClean="0"/>
              <a:t>‹#›</a:t>
            </a:fld>
            <a:endParaRPr lang="en-US"/>
          </a:p>
        </p:txBody>
      </p:sp>
    </p:spTree>
    <p:extLst>
      <p:ext uri="{BB962C8B-B14F-4D97-AF65-F5344CB8AC3E}">
        <p14:creationId xmlns:p14="http://schemas.microsoft.com/office/powerpoint/2010/main" val="31007754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2026/3/10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243589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2000">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13494044"/>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446160386"/>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63820719"/>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5064618"/>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5.xml"/><Relationship Id="rId1" Type="http://schemas.openxmlformats.org/officeDocument/2006/relationships/tags" Target="../tags/tag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95.xml"/><Relationship Id="rId1" Type="http://schemas.openxmlformats.org/officeDocument/2006/relationships/tags" Target="../tags/tag4.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5.xml"/><Relationship Id="rId1" Type="http://schemas.openxmlformats.org/officeDocument/2006/relationships/tags" Target="../tags/tag5.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5.xml"/><Relationship Id="rId1" Type="http://schemas.openxmlformats.org/officeDocument/2006/relationships/tags" Target="../tags/tag6.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5.xml"/><Relationship Id="rId1" Type="http://schemas.openxmlformats.org/officeDocument/2006/relationships/tags" Target="../tags/tag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5.xml"/><Relationship Id="rId1" Type="http://schemas.openxmlformats.org/officeDocument/2006/relationships/tags" Target="../tags/tag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5.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00400" y="2782163"/>
            <a:ext cx="6248400" cy="1105763"/>
          </a:xfrm>
        </p:spPr>
        <p:txBody>
          <a:bodyPr>
            <a:no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Bài 13: Tìm kiếm sự hỗ trợ nơi công cộng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C35E0CC-626E-4E35-89AC-A871534022AE}"/>
              </a:ext>
            </a:extLst>
          </p:cNvPr>
          <p:cNvSpPr/>
          <p:nvPr/>
        </p:nvSpPr>
        <p:spPr>
          <a:xfrm>
            <a:off x="1752600" y="1905000"/>
            <a:ext cx="8847871" cy="1754326"/>
          </a:xfrm>
          <a:prstGeom prst="rect">
            <a:avLst/>
          </a:prstGeom>
          <a:noFill/>
        </p:spPr>
        <p:txBody>
          <a:bodyPr wrap="none" lIns="91440" tIns="45720" rIns="91440" bIns="45720">
            <a:prstTxWarp prst="textArchUp">
              <a:avLst/>
            </a:prstTxWarp>
            <a:spAutoFit/>
          </a:bodyPr>
          <a:lstStyle/>
          <a:p>
            <a:pPr algn="ctr"/>
            <a:r>
              <a:rPr lang="en-US" sz="10000" b="0" cap="none" spc="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CHÀO MỪNG QUÝ THẦY CÔ </a:t>
            </a:r>
            <a:endParaRPr lang="en-US" sz="10000" dirty="0">
              <a:ln w="0"/>
              <a:effectLst>
                <a:outerShdw blurRad="38100" dist="19050" dir="2700000" algn="tl" rotWithShape="0">
                  <a:schemeClr val="dk1">
                    <a:alpha val="40000"/>
                  </a:schemeClr>
                </a:outerShdw>
              </a:effectLst>
              <a:latin typeface="Times New Roman" pitchFamily="18" charset="0"/>
              <a:cs typeface="Times New Roman" pitchFamily="18" charset="0"/>
            </a:endParaRPr>
          </a:p>
          <a:p>
            <a:pPr algn="ctr"/>
            <a:r>
              <a:rPr lang="en-US" sz="10000" b="0" cap="none" spc="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10000" dirty="0">
                <a:ln w="0"/>
                <a:effectLst>
                  <a:outerShdw blurRad="38100" dist="19050" dir="2700000" algn="tl" rotWithShape="0">
                    <a:schemeClr val="dk1">
                      <a:alpha val="40000"/>
                    </a:schemeClr>
                  </a:outerShdw>
                </a:effectLst>
                <a:latin typeface="Times New Roman" pitchFamily="18" charset="0"/>
                <a:cs typeface="Times New Roman" pitchFamily="18" charset="0"/>
              </a:rPr>
              <a:t>VỀ DỰ CHUYÊN ĐỀ MÔN ĐẠO ĐỨC LỚP 2</a:t>
            </a:r>
            <a:endParaRPr lang="en-US" sz="10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4449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9C7EF-F814-4306-8ED6-C6847F4A70C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860" t="1966" r="-133" b="1546"/>
          <a:stretch/>
        </p:blipFill>
        <p:spPr>
          <a:xfrm>
            <a:off x="6172201" y="228602"/>
            <a:ext cx="4586378" cy="4531426"/>
          </a:xfrm>
          <a:prstGeom prst="rect">
            <a:avLst/>
          </a:prstGeom>
        </p:spPr>
      </p:pic>
      <p:pic>
        <p:nvPicPr>
          <p:cNvPr id="6" name="Picture 5">
            <a:extLst>
              <a:ext uri="{FF2B5EF4-FFF2-40B4-BE49-F238E27FC236}">
                <a16:creationId xmlns:a16="http://schemas.microsoft.com/office/drawing/2014/main" id="{771B4266-81BC-4B4E-ABA8-EB8726BB4A9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453" t="3512" r="49274"/>
          <a:stretch/>
        </p:blipFill>
        <p:spPr>
          <a:xfrm>
            <a:off x="990600" y="228602"/>
            <a:ext cx="4800599" cy="4651410"/>
          </a:xfrm>
          <a:prstGeom prst="rect">
            <a:avLst/>
          </a:prstGeom>
        </p:spPr>
      </p:pic>
    </p:spTree>
    <p:extLst>
      <p:ext uri="{BB962C8B-B14F-4D97-AF65-F5344CB8AC3E}">
        <p14:creationId xmlns:p14="http://schemas.microsoft.com/office/powerpoint/2010/main" val="1276118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B1FD2-ECF9-4322-BBBC-01D6D8BE5AC2}"/>
              </a:ext>
            </a:extLst>
          </p:cNvPr>
          <p:cNvSpPr txBox="1"/>
          <p:nvPr/>
        </p:nvSpPr>
        <p:spPr>
          <a:xfrm>
            <a:off x="1473071" y="854447"/>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nvGrpSpPr>
          <p:cNvPr id="6" name="Group 5">
            <a:extLst>
              <a:ext uri="{FF2B5EF4-FFF2-40B4-BE49-F238E27FC236}">
                <a16:creationId xmlns:a16="http://schemas.microsoft.com/office/drawing/2014/main" id="{E30A6F26-CFF9-BF65-16E5-FE45CD44742B}"/>
              </a:ext>
            </a:extLst>
          </p:cNvPr>
          <p:cNvGrpSpPr/>
          <p:nvPr/>
        </p:nvGrpSpPr>
        <p:grpSpPr>
          <a:xfrm>
            <a:off x="533400" y="633022"/>
            <a:ext cx="3325882" cy="1489289"/>
            <a:chOff x="569798" y="1124402"/>
            <a:chExt cx="3274476" cy="1489289"/>
          </a:xfrm>
        </p:grpSpPr>
        <p:pic>
          <p:nvPicPr>
            <p:cNvPr id="8" name="Picture 7">
              <a:extLst>
                <a:ext uri="{FF2B5EF4-FFF2-40B4-BE49-F238E27FC236}">
                  <a16:creationId xmlns:a16="http://schemas.microsoft.com/office/drawing/2014/main" id="{EC4549E0-25A8-6DFF-A119-E7E260A1976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69798" y="1124402"/>
              <a:ext cx="3274476" cy="1489289"/>
            </a:xfrm>
            <a:prstGeom prst="rect">
              <a:avLst/>
            </a:prstGeom>
          </p:spPr>
        </p:pic>
        <p:sp>
          <p:nvSpPr>
            <p:cNvPr id="9" name="TextBox 8">
              <a:extLst>
                <a:ext uri="{FF2B5EF4-FFF2-40B4-BE49-F238E27FC236}">
                  <a16:creationId xmlns:a16="http://schemas.microsoft.com/office/drawing/2014/main" id="{B2278BCE-B00E-8CDF-E786-630D8043C754}"/>
                </a:ext>
              </a:extLst>
            </p:cNvPr>
            <p:cNvSpPr txBox="1"/>
            <p:nvPr/>
          </p:nvSpPr>
          <p:spPr>
            <a:xfrm>
              <a:off x="1560157"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10" name="TextBox 9">
            <a:extLst>
              <a:ext uri="{FF2B5EF4-FFF2-40B4-BE49-F238E27FC236}">
                <a16:creationId xmlns:a16="http://schemas.microsoft.com/office/drawing/2014/main" id="{EC1D0DC0-366F-B3DE-C2D3-675FA42D44DC}"/>
              </a:ext>
            </a:extLst>
          </p:cNvPr>
          <p:cNvSpPr txBox="1"/>
          <p:nvPr/>
        </p:nvSpPr>
        <p:spPr>
          <a:xfrm flipH="1">
            <a:off x="762000" y="2417726"/>
            <a:ext cx="11231796" cy="1654171"/>
          </a:xfrm>
          <a:prstGeom prst="rect">
            <a:avLst/>
          </a:prstGeom>
          <a:noFill/>
        </p:spPr>
        <p:txBody>
          <a:bodyPr wrap="square" rtlCol="0">
            <a:spAutoFit/>
          </a:bodyPr>
          <a:lstStyle/>
          <a:p>
            <a:pPr>
              <a:lnSpc>
                <a:spcPct val="150000"/>
              </a:lnSpc>
            </a:pPr>
            <a:r>
              <a:rPr lang="en-US" sz="3600" b="1" dirty="0" err="1">
                <a:solidFill>
                  <a:schemeClr val="bg2"/>
                </a:solidFill>
                <a:latin typeface="Times New Roman" panose="02020603050405020304" pitchFamily="18" charset="0"/>
                <a:cs typeface="Times New Roman" panose="02020603050405020304" pitchFamily="18" charset="0"/>
              </a:rPr>
              <a:t>Hoạt</a:t>
            </a:r>
            <a:r>
              <a:rPr lang="en-US" sz="3600" b="1" dirty="0">
                <a:solidFill>
                  <a:schemeClr val="bg2"/>
                </a:solidFill>
                <a:latin typeface="Times New Roman" panose="02020603050405020304" pitchFamily="18" charset="0"/>
                <a:cs typeface="Times New Roman" panose="02020603050405020304" pitchFamily="18" charset="0"/>
              </a:rPr>
              <a:t> </a:t>
            </a:r>
            <a:r>
              <a:rPr lang="en-US" sz="3600" b="1" dirty="0" err="1">
                <a:solidFill>
                  <a:schemeClr val="bg2"/>
                </a:solidFill>
                <a:latin typeface="Times New Roman" panose="02020603050405020304" pitchFamily="18" charset="0"/>
                <a:cs typeface="Times New Roman" panose="02020603050405020304" pitchFamily="18" charset="0"/>
              </a:rPr>
              <a:t>động</a:t>
            </a:r>
            <a:r>
              <a:rPr lang="en-US" sz="3600" b="1" dirty="0">
                <a:solidFill>
                  <a:schemeClr val="bg2"/>
                </a:solidFill>
                <a:latin typeface="Times New Roman" panose="02020603050405020304" pitchFamily="18" charset="0"/>
                <a:cs typeface="Times New Roman" panose="02020603050405020304" pitchFamily="18" charset="0"/>
              </a:rPr>
              <a:t> 2</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Ý</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nghĩa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việc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biết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tìm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kiếm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sự</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hỗ</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nơi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công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cộng</a:t>
            </a:r>
            <a:endParaRPr lang="vi-VN" sz="3600" b="1" dirty="0">
              <a:solidFill>
                <a:srgbClr val="000000"/>
              </a:solidFill>
            </a:endParaRPr>
          </a:p>
        </p:txBody>
      </p:sp>
    </p:spTree>
    <p:custDataLst>
      <p:tags r:id="rId1"/>
    </p:custDataLst>
    <p:extLst>
      <p:ext uri="{BB962C8B-B14F-4D97-AF65-F5344CB8AC3E}">
        <p14:creationId xmlns:p14="http://schemas.microsoft.com/office/powerpoint/2010/main" val="253320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28600"/>
            <a:ext cx="11483975" cy="6459736"/>
          </a:xfrm>
          <a:prstGeom prst="rect">
            <a:avLst/>
          </a:prstGeom>
        </p:spPr>
      </p:pic>
    </p:spTree>
    <p:extLst>
      <p:ext uri="{BB962C8B-B14F-4D97-AF65-F5344CB8AC3E}">
        <p14:creationId xmlns:p14="http://schemas.microsoft.com/office/powerpoint/2010/main" val="3469954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6BC9A2-9C30-400D-8E3E-F1DF7866F68B}"/>
              </a:ext>
            </a:extLst>
          </p:cNvPr>
          <p:cNvSpPr/>
          <p:nvPr/>
        </p:nvSpPr>
        <p:spPr>
          <a:xfrm>
            <a:off x="969783" y="581974"/>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UTM Cookies"/>
                <a:ea typeface="+mn-ea"/>
                <a:cs typeface="+mn-cs"/>
              </a:rPr>
              <a:t>2</a:t>
            </a:r>
            <a:endParaRPr kumimoji="0" lang="vi-VN" sz="3200" b="0" i="0" u="none" strike="noStrike" kern="1200" cap="none" spc="0" normalizeH="0" baseline="0" noProof="0" dirty="0">
              <a:ln>
                <a:noFill/>
              </a:ln>
              <a:solidFill>
                <a:srgbClr val="FFFFFF"/>
              </a:solidFill>
              <a:effectLst/>
              <a:uLnTx/>
              <a:uFillTx/>
              <a:latin typeface="UTM Cookies"/>
              <a:ea typeface="+mn-ea"/>
              <a:cs typeface="+mn-cs"/>
            </a:endParaRPr>
          </a:p>
        </p:txBody>
      </p:sp>
      <p:sp>
        <p:nvSpPr>
          <p:cNvPr id="3" name="TextBox 2">
            <a:extLst>
              <a:ext uri="{FF2B5EF4-FFF2-40B4-BE49-F238E27FC236}">
                <a16:creationId xmlns:a16="http://schemas.microsoft.com/office/drawing/2014/main" id="{3420C3BF-64AA-49B6-931E-0DCA14BAE41F}"/>
              </a:ext>
            </a:extLst>
          </p:cNvPr>
          <p:cNvSpPr txBox="1"/>
          <p:nvPr/>
        </p:nvSpPr>
        <p:spPr>
          <a:xfrm>
            <a:off x="1433608" y="581974"/>
            <a:ext cx="62979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a:ea typeface="+mn-ea"/>
                <a:cs typeface="+mn-cs"/>
              </a:rPr>
              <a:t>Đọc</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tình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huống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và</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trả</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lời</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câu</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hỏi</a:t>
            </a:r>
            <a:r>
              <a:rPr kumimoji="0" lang="en-US" sz="2800" b="1" i="0" u="none" strike="noStrike" kern="1200" cap="none" spc="0" normalizeH="0" baseline="0" noProof="0" dirty="0">
                <a:ln>
                  <a:noFill/>
                </a:ln>
                <a:solidFill>
                  <a:srgbClr val="00B050"/>
                </a:solidFill>
                <a:effectLst/>
                <a:uLnTx/>
                <a:uFillTx/>
                <a:latin typeface="Arial"/>
                <a:ea typeface="+mn-ea"/>
                <a:cs typeface="+mn-cs"/>
              </a:rPr>
              <a:t>:</a:t>
            </a:r>
            <a:endParaRPr kumimoji="0" lang="vi-VN" sz="2800" b="1" i="0" u="none" strike="noStrike" kern="1200" cap="none" spc="0" normalizeH="0" baseline="0" noProof="0" dirty="0">
              <a:ln>
                <a:noFill/>
              </a:ln>
              <a:solidFill>
                <a:srgbClr val="00B050"/>
              </a:solidFill>
              <a:effectLst/>
              <a:uLnTx/>
              <a:uFillTx/>
              <a:latin typeface="Arial"/>
              <a:ea typeface="+mn-ea"/>
              <a:cs typeface="+mn-cs"/>
            </a:endParaRPr>
          </a:p>
        </p:txBody>
      </p:sp>
      <p:sp>
        <p:nvSpPr>
          <p:cNvPr id="6" name="TextBox 5">
            <a:extLst>
              <a:ext uri="{FF2B5EF4-FFF2-40B4-BE49-F238E27FC236}">
                <a16:creationId xmlns:a16="http://schemas.microsoft.com/office/drawing/2014/main" id="{B4C34FCC-9101-4120-A93F-DAF059269028}"/>
              </a:ext>
            </a:extLst>
          </p:cNvPr>
          <p:cNvSpPr txBox="1"/>
          <p:nvPr/>
        </p:nvSpPr>
        <p:spPr>
          <a:xfrm flipH="1">
            <a:off x="762000" y="1086721"/>
            <a:ext cx="10769599" cy="16858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000000"/>
                </a:solidFill>
                <a:effectLst/>
                <a:uLnTx/>
                <a:uFillTx/>
                <a:latin typeface="Arial"/>
                <a:ea typeface="+mn-ea"/>
                <a:cs typeface="+mn-cs"/>
              </a:rPr>
              <a:t>Lớp</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Hà</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đi</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tham</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quan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vườn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bách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thú</a:t>
            </a:r>
            <a:r>
              <a:rPr kumimoji="0" lang="en-US" sz="2400" b="0" i="1" u="none" strike="noStrike" kern="1200" cap="none" spc="0" normalizeH="0" baseline="0" noProof="0" dirty="0">
                <a:ln>
                  <a:noFill/>
                </a:ln>
                <a:solidFill>
                  <a:srgbClr val="000000"/>
                </a:solidFill>
                <a:effectLst/>
                <a:uLnTx/>
                <a:uFillTx/>
                <a:latin typeface="Arial"/>
                <a:ea typeface="+mn-ea"/>
                <a:cs typeface="+mn-cs"/>
              </a:rPr>
              <a:t>. Do </a:t>
            </a:r>
            <a:r>
              <a:rPr kumimoji="0" lang="en-US" sz="2400" b="0" i="1" u="none" strike="noStrike" kern="1200" cap="none" spc="0" normalizeH="0" baseline="0" noProof="0" dirty="0" err="1">
                <a:ln>
                  <a:noFill/>
                </a:ln>
                <a:solidFill>
                  <a:srgbClr val="000000"/>
                </a:solidFill>
                <a:effectLst/>
                <a:uLnTx/>
                <a:uFillTx/>
                <a:latin typeface="Arial"/>
                <a:ea typeface="+mn-ea"/>
                <a:cs typeface="+mn-cs"/>
              </a:rPr>
              <a:t>mải</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ngắm</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những</a:t>
            </a:r>
            <a:r>
              <a:rPr kumimoji="0" lang="en-US" sz="2400" b="0" i="1" u="none" strike="noStrike" kern="1200" cap="none" spc="0" normalizeH="0" baseline="0" noProof="0" dirty="0">
                <a:ln>
                  <a:noFill/>
                </a:ln>
                <a:solidFill>
                  <a:srgbClr val="000000"/>
                </a:solidFill>
                <a:effectLst/>
                <a:uLnTx/>
                <a:uFillTx/>
                <a:latin typeface="Arial"/>
                <a:ea typeface="+mn-ea"/>
                <a:cs typeface="+mn-cs"/>
              </a:rPr>
              <a:t> con </a:t>
            </a:r>
            <a:r>
              <a:rPr kumimoji="0" lang="en-US" sz="2400" b="0" i="1" u="none" strike="noStrike" kern="1200" cap="none" spc="0" normalizeH="0" baseline="0" noProof="0" dirty="0" err="1">
                <a:ln>
                  <a:noFill/>
                </a:ln>
                <a:solidFill>
                  <a:srgbClr val="000000"/>
                </a:solidFill>
                <a:effectLst/>
                <a:uLnTx/>
                <a:uFillTx/>
                <a:latin typeface="Arial"/>
                <a:ea typeface="+mn-ea"/>
                <a:cs typeface="+mn-cs"/>
              </a:rPr>
              <a:t>vật</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mình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yêu</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thích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nên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Hà</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đã</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bị</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đi</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lạc</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Bạn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đã</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bình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tĩnh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quan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sát</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xung</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quanh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tìm</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chú</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bảo</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vệ</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và</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nhờ</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chú</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giúp</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đỡ</a:t>
            </a:r>
            <a:r>
              <a:rPr kumimoji="0" lang="en-US" sz="2400" b="0" i="1" u="none" strike="noStrike" kern="1200" cap="none" spc="0" normalizeH="0" baseline="0" noProof="0" dirty="0">
                <a:ln>
                  <a:noFill/>
                </a:ln>
                <a:solidFill>
                  <a:srgbClr val="000000"/>
                </a:solidFill>
                <a:effectLst/>
                <a:uLnTx/>
                <a:uFillTx/>
                <a:latin typeface="Arial"/>
                <a:ea typeface="+mn-ea"/>
                <a:cs typeface="+mn-cs"/>
              </a:rPr>
              <a:t>.</a:t>
            </a:r>
            <a:endParaRPr kumimoji="0" lang="vi-VN" sz="2400" b="0" i="1" u="none" strike="noStrike" kern="1200" cap="none" spc="0" normalizeH="0" baseline="0" noProof="0" dirty="0">
              <a:ln>
                <a:noFill/>
              </a:ln>
              <a:solidFill>
                <a:srgbClr val="000000"/>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60CF46F2-0C15-4657-8FE7-B7E21922E0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33608" y="2763331"/>
            <a:ext cx="8606971" cy="369251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93153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9699" descr="图片17">
            <a:extLst>
              <a:ext uri="{FF2B5EF4-FFF2-40B4-BE49-F238E27FC236}">
                <a16:creationId xmlns:a16="http://schemas.microsoft.com/office/drawing/2014/main" id="{AB11E5B7-1222-47DC-BB33-B0F7EF50D9E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9667" b="98000" l="66000" r="100000"/>
                    </a14:imgEffect>
                  </a14:imgLayer>
                </a14:imgProps>
              </a:ext>
              <a:ext uri="{28A0092B-C50C-407E-A947-70E740481C1C}">
                <a14:useLocalDpi xmlns:a14="http://schemas.microsoft.com/office/drawing/2010/main" val="0"/>
              </a:ext>
            </a:extLst>
          </a:blip>
          <a:srcRect l="66875" t="59368" b="6666"/>
          <a:stretch/>
        </p:blipFill>
        <p:spPr bwMode="auto">
          <a:xfrm>
            <a:off x="8610599" y="304800"/>
            <a:ext cx="3658109" cy="226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rapezoid 1"/>
          <p:cNvSpPr/>
          <p:nvPr/>
        </p:nvSpPr>
        <p:spPr>
          <a:xfrm rot="16200000">
            <a:off x="751473" y="31234"/>
            <a:ext cx="1025510" cy="23760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524000" y="535837"/>
            <a:ext cx="5791200" cy="1196180"/>
          </a:xfrm>
        </p:spPr>
        <p:txBody>
          <a:bodyPr>
            <a:noAutofit/>
          </a:bodyPr>
          <a:lstStyle/>
          <a:p>
            <a:r>
              <a:rPr lang="en-US" sz="3600" b="1" noProof="1">
                <a:solidFill>
                  <a:srgbClr val="0000FF"/>
                </a:solidFill>
                <a:latin typeface="HP-089" pitchFamily="34" charset="0"/>
              </a:rPr>
              <a:t>Khám phá</a:t>
            </a:r>
            <a:endParaRPr lang="vi-VN" sz="3600" b="1" dirty="0">
              <a:solidFill>
                <a:srgbClr val="0000FF"/>
              </a:solidFill>
              <a:latin typeface="HP001 TD 4H" pitchFamily="34" charset="-93"/>
            </a:endParaRPr>
          </a:p>
        </p:txBody>
      </p:sp>
      <p:sp>
        <p:nvSpPr>
          <p:cNvPr id="3" name="TextBox 2"/>
          <p:cNvSpPr txBox="1"/>
          <p:nvPr/>
        </p:nvSpPr>
        <p:spPr>
          <a:xfrm>
            <a:off x="457200" y="3476158"/>
            <a:ext cx="11486882" cy="707886"/>
          </a:xfrm>
          <a:prstGeom prst="rect">
            <a:avLst/>
          </a:prstGeom>
          <a:solidFill>
            <a:schemeClr val="accent6">
              <a:lumMod val="60000"/>
              <a:lumOff val="40000"/>
            </a:schemeClr>
          </a:solidFill>
        </p:spPr>
        <p:txBody>
          <a:bodyPr wrap="square" rtlCol="0">
            <a:spAutoFit/>
          </a:bodyPr>
          <a:lstStyle/>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kiếm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hỗ</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solidFill>
                  <a:srgbClr val="3333CC"/>
                </a:solidFill>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738DA550-4F5C-4639-9F7F-D69FCB98E10E}"/>
              </a:ext>
            </a:extLst>
          </p:cNvPr>
          <p:cNvSpPr txBox="1"/>
          <p:nvPr/>
        </p:nvSpPr>
        <p:spPr>
          <a:xfrm>
            <a:off x="457200" y="4386919"/>
            <a:ext cx="11486882" cy="707886"/>
          </a:xfrm>
          <a:prstGeom prst="rect">
            <a:avLst/>
          </a:prstGeom>
          <a:solidFill>
            <a:schemeClr val="accent4">
              <a:lumMod val="40000"/>
              <a:lumOff val="60000"/>
            </a:schemeClr>
          </a:solidFill>
        </p:spPr>
        <p:txBody>
          <a:bodyPr wrap="square" rtlCol="0">
            <a:spAutoFit/>
          </a:bodyPr>
          <a:lstStyle/>
          <a:p>
            <a:r>
              <a:rPr lang="en-US" dirty="0" smtClean="0"/>
              <a:t> </a:t>
            </a:r>
            <a:r>
              <a:rPr lang="en-US" sz="4000" dirty="0">
                <a:latin typeface="Times New Roman" panose="02020603050405020304" pitchFamily="18" charset="0"/>
                <a:cs typeface="Times New Roman" panose="02020603050405020304" pitchFamily="18" charset="0"/>
              </a:rPr>
              <a:t>Việc tìm kiếm sự hỗ trợ có ích lợi gì?</a:t>
            </a:r>
            <a:endParaRPr lang="en-US" sz="4000" dirty="0">
              <a:solidFill>
                <a:srgbClr val="3333CC"/>
              </a:solidFill>
              <a:latin typeface="Times New Roman" pitchFamily="18" charset="0"/>
              <a:cs typeface="Times New Roman" pitchFamily="18" charset="0"/>
            </a:endParaRPr>
          </a:p>
        </p:txBody>
      </p:sp>
      <p:sp>
        <p:nvSpPr>
          <p:cNvPr id="4" name="Thought Bubble: Cloud 3">
            <a:extLst>
              <a:ext uri="{FF2B5EF4-FFF2-40B4-BE49-F238E27FC236}">
                <a16:creationId xmlns:a16="http://schemas.microsoft.com/office/drawing/2014/main" id="{BC235B1A-A142-4F7C-98FF-65C10623761D}"/>
              </a:ext>
            </a:extLst>
          </p:cNvPr>
          <p:cNvSpPr/>
          <p:nvPr/>
        </p:nvSpPr>
        <p:spPr>
          <a:xfrm>
            <a:off x="3048000" y="-1"/>
            <a:ext cx="5181600" cy="3273283"/>
          </a:xfrm>
          <a:prstGeom prst="cloudCallout">
            <a:avLst>
              <a:gd name="adj1" fmla="val 59337"/>
              <a:gd name="adj2" fmla="val -2265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F71347B7-0745-4F80-9D05-37B73D1B99F7}"/>
              </a:ext>
            </a:extLst>
          </p:cNvPr>
          <p:cNvSpPr/>
          <p:nvPr/>
        </p:nvSpPr>
        <p:spPr>
          <a:xfrm>
            <a:off x="3200401" y="535837"/>
            <a:ext cx="5410198" cy="212365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chemeClr val="accent3"/>
                </a:solidFill>
                <a:latin typeface="Times New Roman" panose="02020603050405020304" pitchFamily="18" charset="0"/>
                <a:cs typeface="Times New Roman" panose="02020603050405020304" pitchFamily="18" charset="0"/>
              </a:rPr>
              <a:t>SNCN</a:t>
            </a:r>
          </a:p>
          <a:p>
            <a:pPr algn="ctr"/>
            <a:r>
              <a:rPr lang="en-US" sz="4400" b="1" cap="none" spc="0" dirty="0" smtClean="0">
                <a:ln/>
                <a:solidFill>
                  <a:schemeClr val="accent3"/>
                </a:solidFill>
                <a:effectLst/>
                <a:latin typeface="Times New Roman" panose="02020603050405020304" pitchFamily="18" charset="0"/>
                <a:cs typeface="Times New Roman" panose="02020603050405020304" pitchFamily="18" charset="0"/>
              </a:rPr>
              <a:t>THẢO </a:t>
            </a:r>
            <a:r>
              <a:rPr lang="en-US" sz="4400" b="1" cap="none" spc="0" dirty="0">
                <a:ln/>
                <a:solidFill>
                  <a:schemeClr val="accent3"/>
                </a:solidFill>
                <a:effectLst/>
                <a:latin typeface="Times New Roman" panose="02020603050405020304" pitchFamily="18" charset="0"/>
                <a:cs typeface="Times New Roman" panose="02020603050405020304" pitchFamily="18" charset="0"/>
              </a:rPr>
              <a:t>LUẬN </a:t>
            </a:r>
          </a:p>
          <a:p>
            <a:pPr algn="ctr"/>
            <a:r>
              <a:rPr lang="en-US" sz="4400" b="1" cap="none" spc="0" dirty="0">
                <a:ln/>
                <a:solidFill>
                  <a:schemeClr val="accent3"/>
                </a:solidFill>
                <a:effectLst/>
                <a:latin typeface="Times New Roman" panose="02020603050405020304" pitchFamily="18" charset="0"/>
                <a:cs typeface="Times New Roman" panose="02020603050405020304" pitchFamily="18" charset="0"/>
              </a:rPr>
              <a:t>NHÓM </a:t>
            </a:r>
            <a:r>
              <a:rPr lang="en-US" sz="4400" b="1" cap="none" spc="0" dirty="0" smtClean="0">
                <a:ln/>
                <a:solidFill>
                  <a:schemeClr val="accent3"/>
                </a:solidFill>
                <a:effectLst/>
                <a:latin typeface="Times New Roman" panose="02020603050405020304" pitchFamily="18" charset="0"/>
                <a:cs typeface="Times New Roman" panose="02020603050405020304" pitchFamily="18" charset="0"/>
              </a:rPr>
              <a:t>4</a:t>
            </a:r>
            <a:endParaRPr lang="en-US" sz="4400" b="1" cap="none" spc="0" dirty="0">
              <a:ln/>
              <a:solidFill>
                <a:schemeClr val="accent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89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6BC9A2-9C30-400D-8E3E-F1DF7866F68B}"/>
              </a:ext>
            </a:extLst>
          </p:cNvPr>
          <p:cNvSpPr/>
          <p:nvPr/>
        </p:nvSpPr>
        <p:spPr>
          <a:xfrm>
            <a:off x="969783" y="581974"/>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UTM Cookies"/>
                <a:ea typeface="+mn-ea"/>
                <a:cs typeface="+mn-cs"/>
              </a:rPr>
              <a:t>2</a:t>
            </a:r>
            <a:endParaRPr kumimoji="0" lang="vi-VN" sz="3200" b="0" i="0" u="none" strike="noStrike" kern="1200" cap="none" spc="0" normalizeH="0" baseline="0" noProof="0" dirty="0">
              <a:ln>
                <a:noFill/>
              </a:ln>
              <a:solidFill>
                <a:srgbClr val="FFFFFF"/>
              </a:solidFill>
              <a:effectLst/>
              <a:uLnTx/>
              <a:uFillTx/>
              <a:latin typeface="UTM Cookies"/>
              <a:ea typeface="+mn-ea"/>
              <a:cs typeface="+mn-cs"/>
            </a:endParaRPr>
          </a:p>
        </p:txBody>
      </p:sp>
      <p:sp>
        <p:nvSpPr>
          <p:cNvPr id="3" name="TextBox 2">
            <a:extLst>
              <a:ext uri="{FF2B5EF4-FFF2-40B4-BE49-F238E27FC236}">
                <a16:creationId xmlns:a16="http://schemas.microsoft.com/office/drawing/2014/main" id="{3420C3BF-64AA-49B6-931E-0DCA14BAE41F}"/>
              </a:ext>
            </a:extLst>
          </p:cNvPr>
          <p:cNvSpPr txBox="1"/>
          <p:nvPr/>
        </p:nvSpPr>
        <p:spPr>
          <a:xfrm>
            <a:off x="1433608" y="581974"/>
            <a:ext cx="62979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a:ea typeface="+mn-ea"/>
                <a:cs typeface="+mn-cs"/>
              </a:rPr>
              <a:t>Đọc</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tình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huống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và</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trả</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lời</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câu</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hỏi</a:t>
            </a:r>
            <a:r>
              <a:rPr kumimoji="0" lang="en-US" sz="2800" b="1" i="0" u="none" strike="noStrike" kern="1200" cap="none" spc="0" normalizeH="0" baseline="0" noProof="0" dirty="0">
                <a:ln>
                  <a:noFill/>
                </a:ln>
                <a:solidFill>
                  <a:srgbClr val="00B050"/>
                </a:solidFill>
                <a:effectLst/>
                <a:uLnTx/>
                <a:uFillTx/>
                <a:latin typeface="Arial"/>
                <a:ea typeface="+mn-ea"/>
                <a:cs typeface="+mn-cs"/>
              </a:rPr>
              <a:t>:</a:t>
            </a:r>
            <a:endParaRPr kumimoji="0" lang="vi-VN" sz="2800" b="1" i="0" u="none" strike="noStrike" kern="1200" cap="none" spc="0" normalizeH="0" baseline="0" noProof="0" dirty="0">
              <a:ln>
                <a:noFill/>
              </a:ln>
              <a:solidFill>
                <a:srgbClr val="00B050"/>
              </a:solidFill>
              <a:effectLst/>
              <a:uLnTx/>
              <a:uFillTx/>
              <a:latin typeface="Arial"/>
              <a:ea typeface="+mn-ea"/>
              <a:cs typeface="+mn-cs"/>
            </a:endParaRPr>
          </a:p>
        </p:txBody>
      </p:sp>
      <p:sp>
        <p:nvSpPr>
          <p:cNvPr id="6" name="TextBox 5">
            <a:extLst>
              <a:ext uri="{FF2B5EF4-FFF2-40B4-BE49-F238E27FC236}">
                <a16:creationId xmlns:a16="http://schemas.microsoft.com/office/drawing/2014/main" id="{B4C34FCC-9101-4120-A93F-DAF059269028}"/>
              </a:ext>
            </a:extLst>
          </p:cNvPr>
          <p:cNvSpPr txBox="1"/>
          <p:nvPr/>
        </p:nvSpPr>
        <p:spPr>
          <a:xfrm flipH="1">
            <a:off x="762000" y="994171"/>
            <a:ext cx="10769599" cy="16858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000000"/>
                </a:solidFill>
                <a:effectLst/>
                <a:uLnTx/>
                <a:uFillTx/>
                <a:latin typeface="Arial"/>
                <a:ea typeface="+mn-ea"/>
                <a:cs typeface="+mn-cs"/>
              </a:rPr>
              <a:t>Lớp</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Hà</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đi</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tham</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quan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vườn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bách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thú</a:t>
            </a:r>
            <a:r>
              <a:rPr kumimoji="0" lang="en-US" sz="2400" b="0" i="1" u="none" strike="noStrike" kern="1200" cap="none" spc="0" normalizeH="0" baseline="0" noProof="0" dirty="0">
                <a:ln>
                  <a:noFill/>
                </a:ln>
                <a:solidFill>
                  <a:srgbClr val="000000"/>
                </a:solidFill>
                <a:effectLst/>
                <a:uLnTx/>
                <a:uFillTx/>
                <a:latin typeface="Arial"/>
                <a:ea typeface="+mn-ea"/>
                <a:cs typeface="+mn-cs"/>
              </a:rPr>
              <a:t>. Do </a:t>
            </a:r>
            <a:r>
              <a:rPr kumimoji="0" lang="en-US" sz="2400" b="0" i="1" u="none" strike="noStrike" kern="1200" cap="none" spc="0" normalizeH="0" baseline="0" noProof="0" dirty="0" err="1">
                <a:ln>
                  <a:noFill/>
                </a:ln>
                <a:solidFill>
                  <a:srgbClr val="000000"/>
                </a:solidFill>
                <a:effectLst/>
                <a:uLnTx/>
                <a:uFillTx/>
                <a:latin typeface="Arial"/>
                <a:ea typeface="+mn-ea"/>
                <a:cs typeface="+mn-cs"/>
              </a:rPr>
              <a:t>mải</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ngắm</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những</a:t>
            </a:r>
            <a:r>
              <a:rPr kumimoji="0" lang="en-US" sz="2400" b="0" i="1" u="none" strike="noStrike" kern="1200" cap="none" spc="0" normalizeH="0" baseline="0" noProof="0" dirty="0">
                <a:ln>
                  <a:noFill/>
                </a:ln>
                <a:solidFill>
                  <a:srgbClr val="000000"/>
                </a:solidFill>
                <a:effectLst/>
                <a:uLnTx/>
                <a:uFillTx/>
                <a:latin typeface="Arial"/>
                <a:ea typeface="+mn-ea"/>
                <a:cs typeface="+mn-cs"/>
              </a:rPr>
              <a:t> con </a:t>
            </a:r>
            <a:r>
              <a:rPr kumimoji="0" lang="en-US" sz="2400" b="0" i="1" u="none" strike="noStrike" kern="1200" cap="none" spc="0" normalizeH="0" baseline="0" noProof="0" dirty="0" err="1">
                <a:ln>
                  <a:noFill/>
                </a:ln>
                <a:solidFill>
                  <a:srgbClr val="000000"/>
                </a:solidFill>
                <a:effectLst/>
                <a:uLnTx/>
                <a:uFillTx/>
                <a:latin typeface="Arial"/>
                <a:ea typeface="+mn-ea"/>
                <a:cs typeface="+mn-cs"/>
              </a:rPr>
              <a:t>vật</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mình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yêu</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thích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nên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Hà</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đã</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bị</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đi</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lạc</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Bạn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đã</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bình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tĩnh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quan</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sát</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xung</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quanh</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tìm</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chú</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bảo</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vệ</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và</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nhờ</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chú</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giúp</a:t>
            </a:r>
            <a:r>
              <a:rPr kumimoji="0" lang="en-US" sz="2400" b="0" i="1" u="none" strike="noStrike" kern="1200" cap="none" spc="0" normalizeH="0" baseline="0" noProof="0" dirty="0">
                <a:ln>
                  <a:noFill/>
                </a:ln>
                <a:solidFill>
                  <a:srgbClr val="000000"/>
                </a:solidFill>
                <a:effectLst/>
                <a:uLnTx/>
                <a:uFillTx/>
                <a:latin typeface="Arial"/>
                <a:ea typeface="+mn-ea"/>
                <a:cs typeface="+mn-cs"/>
              </a:rPr>
              <a:t> </a:t>
            </a:r>
            <a:r>
              <a:rPr kumimoji="0" lang="en-US" sz="2400" b="0" i="1" u="none" strike="noStrike" kern="1200" cap="none" spc="0" normalizeH="0" baseline="0" noProof="0" dirty="0" err="1">
                <a:ln>
                  <a:noFill/>
                </a:ln>
                <a:solidFill>
                  <a:srgbClr val="000000"/>
                </a:solidFill>
                <a:effectLst/>
                <a:uLnTx/>
                <a:uFillTx/>
                <a:latin typeface="Arial"/>
                <a:ea typeface="+mn-ea"/>
                <a:cs typeface="+mn-cs"/>
              </a:rPr>
              <a:t>đỡ</a:t>
            </a:r>
            <a:r>
              <a:rPr kumimoji="0" lang="en-US" sz="2400" b="0" i="1" u="none" strike="noStrike" kern="1200" cap="none" spc="0" normalizeH="0" baseline="0" noProof="0" dirty="0">
                <a:ln>
                  <a:noFill/>
                </a:ln>
                <a:solidFill>
                  <a:srgbClr val="000000"/>
                </a:solidFill>
                <a:effectLst/>
                <a:uLnTx/>
                <a:uFillTx/>
                <a:latin typeface="Arial"/>
                <a:ea typeface="+mn-ea"/>
                <a:cs typeface="+mn-cs"/>
              </a:rPr>
              <a:t>.</a:t>
            </a:r>
            <a:endParaRPr kumimoji="0" lang="vi-VN" sz="2400" b="0" i="1" u="none" strike="noStrike" kern="1200" cap="none" spc="0" normalizeH="0" baseline="0" noProof="0" dirty="0">
              <a:ln>
                <a:noFill/>
              </a:ln>
              <a:solidFill>
                <a:srgbClr val="000000"/>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60CF46F2-0C15-4657-8FE7-B7E21922E0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08208" y="2590800"/>
            <a:ext cx="8759371" cy="369251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752947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6BC9A2-9C30-400D-8E3E-F1DF7866F68B}"/>
              </a:ext>
            </a:extLst>
          </p:cNvPr>
          <p:cNvSpPr/>
          <p:nvPr/>
        </p:nvSpPr>
        <p:spPr>
          <a:xfrm>
            <a:off x="969782" y="545112"/>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UTM Cookies"/>
                <a:ea typeface="+mn-ea"/>
                <a:cs typeface="+mn-cs"/>
              </a:rPr>
              <a:t>2</a:t>
            </a:r>
            <a:endParaRPr kumimoji="0" lang="vi-VN" sz="3200" b="0" i="0" u="none" strike="noStrike" kern="1200" cap="none" spc="0" normalizeH="0" baseline="0" noProof="0" dirty="0">
              <a:ln>
                <a:noFill/>
              </a:ln>
              <a:solidFill>
                <a:srgbClr val="FFFFFF"/>
              </a:solidFill>
              <a:effectLst/>
              <a:uLnTx/>
              <a:uFillTx/>
              <a:latin typeface="UTM Cookies"/>
              <a:ea typeface="+mn-ea"/>
              <a:cs typeface="+mn-cs"/>
            </a:endParaRPr>
          </a:p>
        </p:txBody>
      </p:sp>
      <p:sp>
        <p:nvSpPr>
          <p:cNvPr id="3" name="TextBox 2">
            <a:extLst>
              <a:ext uri="{FF2B5EF4-FFF2-40B4-BE49-F238E27FC236}">
                <a16:creationId xmlns:a16="http://schemas.microsoft.com/office/drawing/2014/main" id="{3420C3BF-64AA-49B6-931E-0DCA14BAE41F}"/>
              </a:ext>
            </a:extLst>
          </p:cNvPr>
          <p:cNvSpPr txBox="1"/>
          <p:nvPr/>
        </p:nvSpPr>
        <p:spPr>
          <a:xfrm>
            <a:off x="1433608" y="522663"/>
            <a:ext cx="62979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a:ea typeface="+mn-ea"/>
                <a:cs typeface="+mn-cs"/>
              </a:rPr>
              <a:t>Đọc</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tình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huống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và</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trả</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lời</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câu</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hỏi</a:t>
            </a:r>
            <a:r>
              <a:rPr kumimoji="0" lang="en-US" sz="2800" b="1" i="0" u="none" strike="noStrike" kern="1200" cap="none" spc="0" normalizeH="0" baseline="0" noProof="0" dirty="0">
                <a:ln>
                  <a:noFill/>
                </a:ln>
                <a:solidFill>
                  <a:srgbClr val="00B050"/>
                </a:solidFill>
                <a:effectLst/>
                <a:uLnTx/>
                <a:uFillTx/>
                <a:latin typeface="Arial"/>
                <a:ea typeface="+mn-ea"/>
                <a:cs typeface="+mn-cs"/>
              </a:rPr>
              <a:t>:</a:t>
            </a:r>
            <a:endParaRPr kumimoji="0" lang="vi-VN" sz="2800" b="1" i="0" u="none" strike="noStrike" kern="1200" cap="none" spc="0" normalizeH="0" baseline="0" noProof="0" dirty="0">
              <a:ln>
                <a:noFill/>
              </a:ln>
              <a:solidFill>
                <a:srgbClr val="00B050"/>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60CF46F2-0C15-4657-8FE7-B7E21922E0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143000" y="1068332"/>
            <a:ext cx="9677400" cy="500847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110004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7428" y="1126740"/>
            <a:ext cx="1981199" cy="2585323"/>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5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Xử</a:t>
            </a:r>
            <a:r>
              <a:rPr kumimoji="0" lang="en-US" sz="5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lí</a:t>
            </a:r>
            <a:r>
              <a:rPr kumimoji="0" lang="en-US" sz="5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tình</a:t>
            </a:r>
            <a:r>
              <a:rPr kumimoji="0" lang="en-US" sz="5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huống</a:t>
            </a:r>
            <a:endParaRPr kumimoji="0" lang="en-US" sz="5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grpSp>
        <p:nvGrpSpPr>
          <p:cNvPr id="3" name="Group 2">
            <a:extLst>
              <a:ext uri="{FF2B5EF4-FFF2-40B4-BE49-F238E27FC236}">
                <a16:creationId xmlns:a16="http://schemas.microsoft.com/office/drawing/2014/main" id="{29A529AB-D220-442B-9F3C-9255D2F35A34}"/>
              </a:ext>
            </a:extLst>
          </p:cNvPr>
          <p:cNvGrpSpPr/>
          <p:nvPr/>
        </p:nvGrpSpPr>
        <p:grpSpPr>
          <a:xfrm>
            <a:off x="0" y="0"/>
            <a:ext cx="2376055" cy="1025510"/>
            <a:chOff x="7257" y="147495"/>
            <a:chExt cx="2376055" cy="1025510"/>
          </a:xfrm>
        </p:grpSpPr>
        <p:sp>
          <p:nvSpPr>
            <p:cNvPr id="2" name="Trapezoid 1"/>
            <p:cNvSpPr/>
            <p:nvPr/>
          </p:nvSpPr>
          <p:spPr>
            <a:xfrm rot="16200000">
              <a:off x="682530" y="-527778"/>
              <a:ext cx="1025510" cy="2376055"/>
            </a:xfrm>
            <a:prstGeom prst="trapezoid">
              <a:avLst/>
            </a:prstGeom>
            <a:solidFill>
              <a:schemeClr val="accent2">
                <a:lumMod val="40000"/>
                <a:lumOff val="60000"/>
              </a:schemeClr>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AEA0E37-62CC-4F29-9999-BD0DA4D3C01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88060" l="0" r="94558"/>
                      </a14:imgEffect>
                    </a14:imgLayer>
                  </a14:imgProps>
                </a:ext>
              </a:extLst>
            </a:blip>
            <a:srcRect t="17389"/>
            <a:stretch/>
          </p:blipFill>
          <p:spPr>
            <a:xfrm>
              <a:off x="412173" y="248724"/>
              <a:ext cx="1873827" cy="689484"/>
            </a:xfrm>
            <a:prstGeom prst="rect">
              <a:avLst/>
            </a:prstGeom>
          </p:spPr>
        </p:pic>
      </p:grpSp>
      <p:pic>
        <p:nvPicPr>
          <p:cNvPr id="12" name="Picture 11" descr="3Untitled.png"/>
          <p:cNvPicPr>
            <a:picLocks noChangeAspect="1"/>
          </p:cNvPicPr>
          <p:nvPr/>
        </p:nvPicPr>
        <p:blipFill>
          <a:blip r:embed="rId4"/>
          <a:stretch>
            <a:fillRect/>
          </a:stretch>
        </p:blipFill>
        <p:spPr>
          <a:xfrm>
            <a:off x="2743200" y="-76200"/>
            <a:ext cx="9067800" cy="3505200"/>
          </a:xfrm>
          <a:prstGeom prst="rect">
            <a:avLst/>
          </a:prstGeom>
        </p:spPr>
      </p:pic>
      <p:pic>
        <p:nvPicPr>
          <p:cNvPr id="14" name="Picture 13" descr="4Untitled.png"/>
          <p:cNvPicPr>
            <a:picLocks noChangeAspect="1"/>
          </p:cNvPicPr>
          <p:nvPr/>
        </p:nvPicPr>
        <p:blipFill>
          <a:blip r:embed="rId5"/>
          <a:stretch>
            <a:fillRect/>
          </a:stretch>
        </p:blipFill>
        <p:spPr>
          <a:xfrm>
            <a:off x="2971800" y="3352800"/>
            <a:ext cx="8915400" cy="3581400"/>
          </a:xfrm>
          <a:prstGeom prst="rect">
            <a:avLst/>
          </a:prstGeom>
        </p:spPr>
      </p:pic>
      <p:sp>
        <p:nvSpPr>
          <p:cNvPr id="4" name="Thought Bubble: Cloud 3">
            <a:extLst>
              <a:ext uri="{FF2B5EF4-FFF2-40B4-BE49-F238E27FC236}">
                <a16:creationId xmlns:a16="http://schemas.microsoft.com/office/drawing/2014/main" id="{F3826055-1611-4186-A629-FC9F28D21F4A}"/>
              </a:ext>
            </a:extLst>
          </p:cNvPr>
          <p:cNvSpPr/>
          <p:nvPr/>
        </p:nvSpPr>
        <p:spPr>
          <a:xfrm>
            <a:off x="197428" y="3962400"/>
            <a:ext cx="3079172" cy="2362200"/>
          </a:xfrm>
          <a:prstGeom prst="cloud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t>THẢO LUẬN NHÓM 4</a:t>
            </a:r>
          </a:p>
        </p:txBody>
      </p:sp>
    </p:spTree>
    <p:extLst>
      <p:ext uri="{BB962C8B-B14F-4D97-AF65-F5344CB8AC3E}">
        <p14:creationId xmlns:p14="http://schemas.microsoft.com/office/powerpoint/2010/main" val="288192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3Untitled.png"/>
          <p:cNvPicPr>
            <a:picLocks noChangeAspect="1"/>
          </p:cNvPicPr>
          <p:nvPr/>
        </p:nvPicPr>
        <p:blipFill rotWithShape="1">
          <a:blip r:embed="rId2"/>
          <a:srcRect l="4201" t="5062" r="50420" b="6521"/>
          <a:stretch/>
        </p:blipFill>
        <p:spPr>
          <a:xfrm>
            <a:off x="1600200" y="457200"/>
            <a:ext cx="8455558" cy="5638800"/>
          </a:xfrm>
          <a:prstGeom prst="rect">
            <a:avLst/>
          </a:prstGeom>
        </p:spPr>
      </p:pic>
    </p:spTree>
    <p:extLst>
      <p:ext uri="{BB962C8B-B14F-4D97-AF65-F5344CB8AC3E}">
        <p14:creationId xmlns:p14="http://schemas.microsoft.com/office/powerpoint/2010/main" val="1297839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3Untitled.png"/>
          <p:cNvPicPr>
            <a:picLocks noChangeAspect="1"/>
          </p:cNvPicPr>
          <p:nvPr/>
        </p:nvPicPr>
        <p:blipFill rotWithShape="1">
          <a:blip r:embed="rId2"/>
          <a:srcRect l="50420" t="5062" r="3394"/>
          <a:stretch/>
        </p:blipFill>
        <p:spPr>
          <a:xfrm>
            <a:off x="4928078" y="545914"/>
            <a:ext cx="7256665" cy="5766171"/>
          </a:xfrm>
          <a:prstGeom prst="rect">
            <a:avLst/>
          </a:prstGeom>
        </p:spPr>
      </p:pic>
      <p:sp>
        <p:nvSpPr>
          <p:cNvPr id="2" name="Rectangle 1"/>
          <p:cNvSpPr/>
          <p:nvPr/>
        </p:nvSpPr>
        <p:spPr>
          <a:xfrm>
            <a:off x="1066800" y="838200"/>
            <a:ext cx="3657600" cy="1200329"/>
          </a:xfrm>
          <a:prstGeom prst="rect">
            <a:avLst/>
          </a:prstGeom>
        </p:spPr>
        <p:txBody>
          <a:bodyPr wrap="square">
            <a:spAutoFit/>
          </a:bodyPr>
          <a:lstStyle/>
          <a:p>
            <a:r>
              <a:rPr lang="vi-VN" sz="2400" b="1" i="1" dirty="0">
                <a:latin typeface="Times New Roman" panose="02020603050405020304" pitchFamily="18" charset="0"/>
                <a:ea typeface="Times New Roman" panose="02020603050405020304" pitchFamily="18" charset="0"/>
              </a:rPr>
              <a:t>=&gt; Đây là hành vi dụ dỗ trẻ em vi phạm pháp luật và gây mất trật tự an ninh.</a:t>
            </a:r>
            <a:endParaRPr lang="vi-VN" sz="2400" b="1" dirty="0">
              <a:latin typeface="Times New Roman" panose="02020603050405020304" pitchFamily="18" charset="0"/>
              <a:ea typeface="Times New Roman" panose="02020603050405020304" pitchFamily="18" charset="0"/>
            </a:endParaRPr>
          </a:p>
        </p:txBody>
      </p:sp>
      <p:sp>
        <p:nvSpPr>
          <p:cNvPr id="3" name="Rectangle 2"/>
          <p:cNvSpPr/>
          <p:nvPr/>
        </p:nvSpPr>
        <p:spPr>
          <a:xfrm>
            <a:off x="838200" y="2060168"/>
            <a:ext cx="4343399" cy="1384995"/>
          </a:xfrm>
          <a:prstGeom prst="rect">
            <a:avLst/>
          </a:prstGeom>
        </p:spPr>
        <p:txBody>
          <a:bodyPr wrap="square">
            <a:spAutoFit/>
          </a:bodyPr>
          <a:lstStyle/>
          <a:p>
            <a:r>
              <a:rPr lang="vi-VN" sz="2800" b="1" i="1" dirty="0">
                <a:solidFill>
                  <a:srgbClr val="0070C0"/>
                </a:solidFill>
                <a:latin typeface="+mj-lt"/>
                <a:ea typeface="Times New Roman" panose="02020603050405020304" pitchFamily="18" charset="0"/>
              </a:rPr>
              <a:t>113: </a:t>
            </a:r>
            <a:r>
              <a:rPr lang="vi-VN" sz="2800" b="1" i="1" dirty="0">
                <a:solidFill>
                  <a:srgbClr val="FF0000"/>
                </a:solidFill>
                <a:latin typeface="+mj-lt"/>
                <a:ea typeface="Times New Roman" panose="02020603050405020304" pitchFamily="18" charset="0"/>
              </a:rPr>
              <a:t>Công </a:t>
            </a:r>
            <a:r>
              <a:rPr lang="vi-VN" sz="2800" b="1" i="1" dirty="0" smtClean="0">
                <a:solidFill>
                  <a:srgbClr val="FF0000"/>
                </a:solidFill>
                <a:latin typeface="+mj-lt"/>
                <a:ea typeface="Times New Roman" panose="02020603050405020304" pitchFamily="18" charset="0"/>
              </a:rPr>
              <a:t>an</a:t>
            </a:r>
          </a:p>
          <a:p>
            <a:endParaRPr lang="vi-VN" sz="2800" b="1" i="1" dirty="0">
              <a:solidFill>
                <a:srgbClr val="FF0000"/>
              </a:solidFill>
              <a:latin typeface="+mj-lt"/>
              <a:ea typeface="Times New Roman" panose="02020603050405020304" pitchFamily="18" charset="0"/>
            </a:endParaRPr>
          </a:p>
          <a:p>
            <a:r>
              <a:rPr lang="vi-VN" sz="2800" b="1" i="1" dirty="0" smtClean="0">
                <a:solidFill>
                  <a:srgbClr val="0070C0"/>
                </a:solidFill>
                <a:latin typeface="+mj-lt"/>
                <a:ea typeface="Times New Roman" panose="02020603050405020304" pitchFamily="18" charset="0"/>
              </a:rPr>
              <a:t>111</a:t>
            </a:r>
            <a:r>
              <a:rPr lang="vi-VN" sz="2800" b="1" i="1" dirty="0">
                <a:solidFill>
                  <a:srgbClr val="0070C0"/>
                </a:solidFill>
                <a:latin typeface="+mj-lt"/>
                <a:ea typeface="Times New Roman" panose="02020603050405020304" pitchFamily="18" charset="0"/>
              </a:rPr>
              <a:t>: </a:t>
            </a:r>
            <a:r>
              <a:rPr lang="vi-VN" sz="2800" b="1" i="1" dirty="0">
                <a:solidFill>
                  <a:srgbClr val="FF0000"/>
                </a:solidFill>
                <a:latin typeface="+mj-lt"/>
                <a:ea typeface="Times New Roman" panose="02020603050405020304" pitchFamily="18" charset="0"/>
              </a:rPr>
              <a:t>Tổng đài bảo vệ trẻ em</a:t>
            </a:r>
            <a:endParaRPr lang="vi-VN" sz="2800" dirty="0">
              <a:solidFill>
                <a:srgbClr val="FF0000"/>
              </a:solidFill>
              <a:latin typeface="+mj-lt"/>
            </a:endParaRPr>
          </a:p>
        </p:txBody>
      </p:sp>
      <p:sp>
        <p:nvSpPr>
          <p:cNvPr id="4" name="Rectangle 3"/>
          <p:cNvSpPr/>
          <p:nvPr/>
        </p:nvSpPr>
        <p:spPr>
          <a:xfrm>
            <a:off x="635239" y="3733800"/>
            <a:ext cx="4393961" cy="1631216"/>
          </a:xfrm>
          <a:prstGeom prst="rect">
            <a:avLst/>
          </a:prstGeom>
        </p:spPr>
        <p:txBody>
          <a:bodyPr wrap="square">
            <a:spAutoFit/>
          </a:bodyPr>
          <a:lstStyle/>
          <a:p>
            <a:r>
              <a:rPr lang="vi-VN" sz="2000" b="1" dirty="0">
                <a:solidFill>
                  <a:srgbClr val="3333CC"/>
                </a:solidFill>
                <a:latin typeface="+mj-lt"/>
                <a:ea typeface="Times New Roman" panose="02020603050405020304" pitchFamily="18" charset="0"/>
              </a:rPr>
              <a:t>=&gt; Để giữ an toàn cho bản thân và góp phần giữ gìn an ninh trật tự, chúng ta tuyệt đối không đi theo người lạ, biết từ chối khéo léo và tìm kiếm sự hỗ trợ kịp thời</a:t>
            </a:r>
            <a:endParaRPr lang="vi-VN" sz="2000" b="1" dirty="0">
              <a:solidFill>
                <a:srgbClr val="3333CC"/>
              </a:solidFill>
              <a:latin typeface="+mj-lt"/>
            </a:endParaRPr>
          </a:p>
        </p:txBody>
      </p:sp>
    </p:spTree>
    <p:extLst>
      <p:ext uri="{BB962C8B-B14F-4D97-AF65-F5344CB8AC3E}">
        <p14:creationId xmlns:p14="http://schemas.microsoft.com/office/powerpoint/2010/main" val="318908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sp>
        <p:nvSpPr>
          <p:cNvPr id="11" name="椭圆 10"/>
          <p:cNvSpPr/>
          <p:nvPr/>
        </p:nvSpPr>
        <p:spPr>
          <a:xfrm>
            <a:off x="2860594" y="495301"/>
            <a:ext cx="517607" cy="517607"/>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2" name="椭圆 11"/>
          <p:cNvSpPr/>
          <p:nvPr/>
        </p:nvSpPr>
        <p:spPr>
          <a:xfrm>
            <a:off x="3227470" y="223878"/>
            <a:ext cx="622300" cy="622300"/>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3" name="椭圆 12"/>
          <p:cNvSpPr/>
          <p:nvPr/>
        </p:nvSpPr>
        <p:spPr>
          <a:xfrm>
            <a:off x="4929339" y="293647"/>
            <a:ext cx="403307" cy="403307"/>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4" name="椭圆 13"/>
          <p:cNvSpPr/>
          <p:nvPr/>
        </p:nvSpPr>
        <p:spPr>
          <a:xfrm>
            <a:off x="7040319" y="495300"/>
            <a:ext cx="292101" cy="292101"/>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5" name="椭圆 14"/>
          <p:cNvSpPr/>
          <p:nvPr/>
        </p:nvSpPr>
        <p:spPr>
          <a:xfrm>
            <a:off x="3650091" y="641352"/>
            <a:ext cx="315952" cy="315952"/>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6" name="椭圆 15"/>
          <p:cNvSpPr/>
          <p:nvPr/>
        </p:nvSpPr>
        <p:spPr>
          <a:xfrm>
            <a:off x="6674927" y="477795"/>
            <a:ext cx="517607" cy="517607"/>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7" name="椭圆 16"/>
          <p:cNvSpPr/>
          <p:nvPr/>
        </p:nvSpPr>
        <p:spPr>
          <a:xfrm>
            <a:off x="1084428" y="696953"/>
            <a:ext cx="298448" cy="298448"/>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8" name="椭圆 17"/>
          <p:cNvSpPr/>
          <p:nvPr/>
        </p:nvSpPr>
        <p:spPr>
          <a:xfrm>
            <a:off x="10912394" y="439697"/>
            <a:ext cx="517607" cy="517607"/>
          </a:xfrm>
          <a:prstGeom prst="ellipse">
            <a:avLst/>
          </a:prstGeom>
          <a:solidFill>
            <a:srgbClr val="FAD1D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9" name="椭圆 18"/>
          <p:cNvSpPr/>
          <p:nvPr/>
        </p:nvSpPr>
        <p:spPr>
          <a:xfrm>
            <a:off x="8629373" y="477795"/>
            <a:ext cx="219160" cy="219160"/>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0" name="椭圆 19"/>
          <p:cNvSpPr/>
          <p:nvPr/>
        </p:nvSpPr>
        <p:spPr>
          <a:xfrm>
            <a:off x="8846135" y="413522"/>
            <a:ext cx="163556" cy="163556"/>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1" name="椭圆 20"/>
          <p:cNvSpPr/>
          <p:nvPr/>
        </p:nvSpPr>
        <p:spPr>
          <a:xfrm>
            <a:off x="8832573" y="680995"/>
            <a:ext cx="219160" cy="219160"/>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2" name="椭圆 21"/>
          <p:cNvSpPr/>
          <p:nvPr/>
        </p:nvSpPr>
        <p:spPr>
          <a:xfrm>
            <a:off x="5561149" y="1216975"/>
            <a:ext cx="534852" cy="53485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9634" y="-1029528"/>
            <a:ext cx="2857361" cy="5027857"/>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16751"/>
          <a:stretch>
            <a:fillRect/>
          </a:stretch>
        </p:blipFill>
        <p:spPr>
          <a:xfrm>
            <a:off x="837730" y="2724594"/>
            <a:ext cx="12192000" cy="4051301"/>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099" y="1"/>
            <a:ext cx="2737397" cy="6858000"/>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148" b="13737"/>
          <a:stretch>
            <a:fillRect/>
          </a:stretch>
        </p:blipFill>
        <p:spPr>
          <a:xfrm rot="21422484">
            <a:off x="2916331" y="4953363"/>
            <a:ext cx="5468716" cy="1465024"/>
          </a:xfrm>
          <a:prstGeom prst="rect">
            <a:avLst/>
          </a:prstGeom>
        </p:spPr>
      </p:pic>
      <p:sp>
        <p:nvSpPr>
          <p:cNvPr id="23" name="文本框 22"/>
          <p:cNvSpPr txBox="1"/>
          <p:nvPr/>
        </p:nvSpPr>
        <p:spPr>
          <a:xfrm>
            <a:off x="2133600" y="1742105"/>
            <a:ext cx="8153400" cy="1569660"/>
          </a:xfrm>
          <a:prstGeom prst="rect">
            <a:avLst/>
          </a:prstGeom>
          <a:noFill/>
        </p:spPr>
        <p:txBody>
          <a:bodyPr wrap="square" rtlCol="0">
            <a:spAutoFit/>
          </a:bodyPr>
          <a:lstStyle/>
          <a:p>
            <a:pPr defTabSz="914377"/>
            <a:r>
              <a:rPr lang="en-US" altLang="zh-CN" sz="9600" dirty="0">
                <a:ln w="85725">
                  <a:solidFill>
                    <a:srgbClr val="ED7D31">
                      <a:lumMod val="50000"/>
                    </a:srgbClr>
                  </a:solidFill>
                </a:ln>
                <a:solidFill>
                  <a:srgbClr val="ED7D31">
                    <a:lumMod val="75000"/>
                  </a:srgbClr>
                </a:solidFill>
                <a:latin typeface="Calibri" panose="020F0502020204030204" pitchFamily="34" charset="0"/>
                <a:ea typeface="微软雅黑" panose="020B0503020204020204" pitchFamily="34" charset="-122"/>
                <a:cs typeface="Calibri" panose="020F0502020204030204" pitchFamily="34" charset="0"/>
              </a:rPr>
              <a:t>KHỞI ĐỘNG </a:t>
            </a:r>
            <a:endParaRPr lang="zh-CN" altLang="en-US" sz="9600" dirty="0">
              <a:ln w="85725">
                <a:solidFill>
                  <a:srgbClr val="ED7D31">
                    <a:lumMod val="50000"/>
                  </a:srgbClr>
                </a:solidFill>
              </a:ln>
              <a:solidFill>
                <a:srgbClr val="ED7D31">
                  <a:lumMod val="75000"/>
                </a:srgbClr>
              </a:solidFill>
              <a:latin typeface="Calibri" panose="020F0502020204030204" pitchFamily="34" charset="0"/>
              <a:ea typeface="微软雅黑" panose="020B0503020204020204" pitchFamily="34" charset="-122"/>
              <a:cs typeface="Calibri" panose="020F0502020204030204" pitchFamily="34" charset="0"/>
            </a:endParaRPr>
          </a:p>
        </p:txBody>
      </p:sp>
    </p:spTree>
  </p:cSld>
  <p:clrMapOvr>
    <a:masterClrMapping/>
  </p:clrMapOvr>
  <p:transition spd="slow">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4Untitled.png"/>
          <p:cNvPicPr>
            <a:picLocks noChangeAspect="1"/>
          </p:cNvPicPr>
          <p:nvPr/>
        </p:nvPicPr>
        <p:blipFill rotWithShape="1">
          <a:blip r:embed="rId2"/>
          <a:srcRect l="2565" t="2128" r="52137" b="2128"/>
          <a:stretch/>
        </p:blipFill>
        <p:spPr>
          <a:xfrm>
            <a:off x="5181600" y="457200"/>
            <a:ext cx="6646862" cy="6019800"/>
          </a:xfrm>
          <a:prstGeom prst="rect">
            <a:avLst/>
          </a:prstGeom>
        </p:spPr>
      </p:pic>
      <p:sp>
        <p:nvSpPr>
          <p:cNvPr id="3" name="Rectangle 2"/>
          <p:cNvSpPr/>
          <p:nvPr/>
        </p:nvSpPr>
        <p:spPr>
          <a:xfrm>
            <a:off x="609600" y="1447800"/>
            <a:ext cx="4188692" cy="3108543"/>
          </a:xfrm>
          <a:prstGeom prst="rect">
            <a:avLst/>
          </a:prstGeom>
        </p:spPr>
        <p:txBody>
          <a:bodyPr wrap="square">
            <a:spAutoFit/>
          </a:bodyPr>
          <a:lstStyle/>
          <a:p>
            <a:r>
              <a:rPr lang="vi-VN" sz="2800" b="1" dirty="0" smtClean="0">
                <a:solidFill>
                  <a:srgbClr val="FF0000"/>
                </a:solidFill>
                <a:latin typeface="Times New Roman" panose="02020603050405020304" pitchFamily="18" charset="0"/>
                <a:ea typeface="Times New Roman" panose="02020603050405020304" pitchFamily="18" charset="0"/>
              </a:rPr>
              <a:t>=&gt; Tránh </a:t>
            </a:r>
            <a:r>
              <a:rPr lang="vi-VN" sz="2800" b="1" dirty="0">
                <a:solidFill>
                  <a:srgbClr val="FF0000"/>
                </a:solidFill>
                <a:latin typeface="Times New Roman" panose="02020603050405020304" pitchFamily="18" charset="0"/>
                <a:ea typeface="Times New Roman" panose="02020603050405020304" pitchFamily="18" charset="0"/>
              </a:rPr>
              <a:t>đi những nơi </a:t>
            </a:r>
            <a:r>
              <a:rPr lang="vi-VN" sz="2800" b="1" dirty="0" smtClean="0">
                <a:solidFill>
                  <a:srgbClr val="FF0000"/>
                </a:solidFill>
                <a:latin typeface="Times New Roman" panose="02020603050405020304" pitchFamily="18" charset="0"/>
                <a:ea typeface="Times New Roman" panose="02020603050405020304" pitchFamily="18" charset="0"/>
              </a:rPr>
              <a:t>con </a:t>
            </a:r>
            <a:r>
              <a:rPr lang="vi-VN" sz="2800" b="1" dirty="0">
                <a:solidFill>
                  <a:srgbClr val="FF0000"/>
                </a:solidFill>
                <a:latin typeface="Times New Roman" panose="02020603050405020304" pitchFamily="18" charset="0"/>
                <a:ea typeface="Times New Roman" panose="02020603050405020304" pitchFamily="18" charset="0"/>
              </a:rPr>
              <a:t>đường vắng vẻ không có người. Vì chúng ta còn nhỏ đi đâu hay làm gì chúng ta cần phải có người lớn đi cùng để </a:t>
            </a:r>
            <a:r>
              <a:rPr lang="vi-VN" sz="2800" b="1" dirty="0" smtClean="0">
                <a:solidFill>
                  <a:srgbClr val="FF0000"/>
                </a:solidFill>
                <a:latin typeface="Times New Roman" panose="02020603050405020304" pitchFamily="18" charset="0"/>
                <a:ea typeface="Times New Roman" panose="02020603050405020304" pitchFamily="18" charset="0"/>
              </a:rPr>
              <a:t>không gặp </a:t>
            </a:r>
            <a:r>
              <a:rPr lang="vi-VN" sz="2800" b="1" dirty="0">
                <a:solidFill>
                  <a:srgbClr val="FF0000"/>
                </a:solidFill>
                <a:latin typeface="Times New Roman" panose="02020603050405020304" pitchFamily="18" charset="0"/>
                <a:ea typeface="Times New Roman" panose="02020603050405020304" pitchFamily="18" charset="0"/>
              </a:rPr>
              <a:t>nguy hiểm.</a:t>
            </a:r>
            <a:endParaRPr lang="vi-VN" sz="2800" b="1" dirty="0"/>
          </a:p>
        </p:txBody>
      </p:sp>
    </p:spTree>
    <p:extLst>
      <p:ext uri="{BB962C8B-B14F-4D97-AF65-F5344CB8AC3E}">
        <p14:creationId xmlns:p14="http://schemas.microsoft.com/office/powerpoint/2010/main" val="252387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4Untitled.png"/>
          <p:cNvPicPr>
            <a:picLocks noChangeAspect="1"/>
          </p:cNvPicPr>
          <p:nvPr/>
        </p:nvPicPr>
        <p:blipFill rotWithShape="1">
          <a:blip r:embed="rId2"/>
          <a:srcRect l="48718" t="4255" r="2931"/>
          <a:stretch/>
        </p:blipFill>
        <p:spPr>
          <a:xfrm>
            <a:off x="1905000" y="428625"/>
            <a:ext cx="8991600" cy="6000750"/>
          </a:xfrm>
          <a:prstGeom prst="rect">
            <a:avLst/>
          </a:prstGeom>
        </p:spPr>
      </p:pic>
    </p:spTree>
    <p:extLst>
      <p:ext uri="{BB962C8B-B14F-4D97-AF65-F5344CB8AC3E}">
        <p14:creationId xmlns:p14="http://schemas.microsoft.com/office/powerpoint/2010/main" val="40944715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B1FD2-ECF9-4322-BBBC-01D6D8BE5AC2}"/>
              </a:ext>
            </a:extLst>
          </p:cNvPr>
          <p:cNvSpPr txBox="1"/>
          <p:nvPr/>
        </p:nvSpPr>
        <p:spPr>
          <a:xfrm>
            <a:off x="1473071" y="854447"/>
            <a:ext cx="17844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UTM Cookies"/>
                <a:ea typeface="+mn-ea"/>
                <a:cs typeface="+mn-cs"/>
              </a:rPr>
              <a:t>KHÁM PHÁ</a:t>
            </a:r>
          </a:p>
        </p:txBody>
      </p:sp>
      <p:sp>
        <p:nvSpPr>
          <p:cNvPr id="3" name="Rectangle 2"/>
          <p:cNvSpPr/>
          <p:nvPr/>
        </p:nvSpPr>
        <p:spPr>
          <a:xfrm>
            <a:off x="1676400" y="3505200"/>
            <a:ext cx="9067800" cy="1569660"/>
          </a:xfrm>
          <a:prstGeom prst="rect">
            <a:avLst/>
          </a:prstGeom>
        </p:spPr>
        <p:txBody>
          <a:bodyPr wrap="square">
            <a:spAutoFit/>
          </a:bodyPr>
          <a:lstStyle/>
          <a:p>
            <a:r>
              <a:rPr lang="vi-VN" sz="2400" b="1" dirty="0" smtClean="0">
                <a:latin typeface="Times New Roman" panose="02020603050405020304" pitchFamily="18" charset="0"/>
                <a:ea typeface="Times New Roman" panose="02020603050405020304" pitchFamily="18" charset="0"/>
              </a:rPr>
              <a:t>=&gt;  </a:t>
            </a:r>
            <a:r>
              <a:rPr lang="vi-VN" sz="2400" b="1" dirty="0">
                <a:latin typeface="Times New Roman" panose="02020603050405020304" pitchFamily="18" charset="0"/>
                <a:ea typeface="Times New Roman" panose="02020603050405020304" pitchFamily="18" charset="0"/>
              </a:rPr>
              <a:t>Ở nơi công cộng luôn có thể xảy ra những nguy cơ mất an toàn. Mỗi học sinh cần nâng cao cảnh giác, không chủ quan trước người lạ hoặc tình huống nguy hiểm. Biết từ chối, kêu cứu, tìm người có trách nhiệm (bảo vệ, công an, thầy cô, người lớn đáng tin cậy</a:t>
            </a:r>
            <a:r>
              <a:rPr lang="vi-VN" sz="2400" b="1" dirty="0" smtClean="0">
                <a:latin typeface="Times New Roman" panose="02020603050405020304" pitchFamily="18" charset="0"/>
                <a:ea typeface="Times New Roman" panose="02020603050405020304" pitchFamily="18" charset="0"/>
              </a:rPr>
              <a:t>).</a:t>
            </a:r>
            <a:endParaRPr lang="vi-VN" sz="2400" b="1" dirty="0">
              <a:latin typeface="Times New Roman" panose="02020603050405020304" pitchFamily="18" charset="0"/>
              <a:ea typeface="Times New Roman" panose="02020603050405020304" pitchFamily="18" charset="0"/>
            </a:endParaRPr>
          </a:p>
        </p:txBody>
      </p:sp>
      <p:pic>
        <p:nvPicPr>
          <p:cNvPr id="6" name="Picture 5" descr="3Untitled.png"/>
          <p:cNvPicPr>
            <a:picLocks noChangeAspect="1"/>
          </p:cNvPicPr>
          <p:nvPr/>
        </p:nvPicPr>
        <p:blipFill>
          <a:blip r:embed="rId3"/>
          <a:stretch>
            <a:fillRect/>
          </a:stretch>
        </p:blipFill>
        <p:spPr>
          <a:xfrm>
            <a:off x="940114" y="762000"/>
            <a:ext cx="5155886" cy="2602614"/>
          </a:xfrm>
          <a:prstGeom prst="rect">
            <a:avLst/>
          </a:prstGeom>
        </p:spPr>
      </p:pic>
      <p:pic>
        <p:nvPicPr>
          <p:cNvPr id="7" name="Picture 6" descr="4Untitled.png"/>
          <p:cNvPicPr>
            <a:picLocks noChangeAspect="1"/>
          </p:cNvPicPr>
          <p:nvPr/>
        </p:nvPicPr>
        <p:blipFill>
          <a:blip r:embed="rId4"/>
          <a:stretch>
            <a:fillRect/>
          </a:stretch>
        </p:blipFill>
        <p:spPr>
          <a:xfrm>
            <a:off x="5867400" y="854447"/>
            <a:ext cx="6050129" cy="2598882"/>
          </a:xfrm>
          <a:prstGeom prst="rect">
            <a:avLst/>
          </a:prstGeom>
        </p:spPr>
      </p:pic>
    </p:spTree>
    <p:custDataLst>
      <p:tags r:id="rId1"/>
    </p:custDataLst>
    <p:extLst>
      <p:ext uri="{BB962C8B-B14F-4D97-AF65-F5344CB8AC3E}">
        <p14:creationId xmlns:p14="http://schemas.microsoft.com/office/powerpoint/2010/main" val="2052246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949" y="228600"/>
            <a:ext cx="12048600" cy="6462823"/>
          </a:xfrm>
          <a:prstGeom prst="rect">
            <a:avLst/>
          </a:prstGeom>
        </p:spPr>
      </p:pic>
    </p:spTree>
    <p:extLst>
      <p:ext uri="{BB962C8B-B14F-4D97-AF65-F5344CB8AC3E}">
        <p14:creationId xmlns:p14="http://schemas.microsoft.com/office/powerpoint/2010/main" val="2921657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5Untitled.png"/>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377" l="0" r="100000">
                        <a14:foregroundMark x1="13425" y1="8519" x2="13425" y2="8519"/>
                        <a14:foregroundMark x1="4517" y1="2840" x2="4517" y2="2840"/>
                        <a14:foregroundMark x1="3388" y1="4260" x2="3388" y2="4260"/>
                        <a14:foregroundMark x1="3639" y1="6288" x2="3639" y2="6288"/>
                        <a14:foregroundMark x1="3137" y1="7505" x2="3137" y2="7505"/>
                        <a14:foregroundMark x1="5521" y1="8114" x2="5521" y2="8114"/>
                        <a14:foregroundMark x1="4141" y1="1014" x2="4141" y2="1014"/>
                        <a14:foregroundMark x1="3388" y1="1623" x2="3388" y2="1623"/>
                        <a14:foregroundMark x1="10163" y1="4462" x2="10163" y2="4462"/>
                        <a14:foregroundMark x1="6524" y1="9939" x2="6524" y2="9939"/>
                        <a14:foregroundMark x1="8908" y1="18256" x2="40652" y2="19878"/>
                        <a14:foregroundMark x1="9410" y1="19675" x2="28105" y2="19878"/>
                        <a14:foregroundMark x1="22710" y1="20690" x2="56336" y2="18864"/>
                        <a14:foregroundMark x1="41907" y1="20284" x2="73777" y2="18458"/>
                        <a14:foregroundMark x1="62610" y1="18864" x2="91593" y2="19473"/>
                        <a14:foregroundMark x1="76662" y1="21095" x2="93099" y2="19473"/>
                        <a14:foregroundMark x1="8783" y1="23529" x2="28858" y2="24341"/>
                        <a14:foregroundMark x1="10163" y1="25355" x2="31117" y2="25963"/>
                        <a14:foregroundMark x1="8908" y1="23732" x2="8657" y2="26166"/>
                        <a14:foregroundMark x1="8156" y1="22921" x2="10916" y2="26166"/>
                        <a14:foregroundMark x1="8407" y1="18256" x2="8908" y2="21907"/>
                        <a14:foregroundMark x1="9410" y1="18256" x2="35132" y2="18256"/>
                        <a14:foregroundMark x1="34504" y1="19270" x2="46675" y2="18256"/>
                        <a14:foregroundMark x1="36136" y1="18458" x2="46173" y2="18053"/>
                        <a14:foregroundMark x1="32999" y1="18458" x2="38896" y2="18053"/>
                        <a14:foregroundMark x1="34003" y1="20081" x2="50439" y2="21095"/>
                        <a14:foregroundMark x1="53074" y1="17647" x2="63237" y2="17647"/>
                        <a14:foregroundMark x1="49184" y1="18661" x2="55709" y2="17647"/>
                        <a14:foregroundMark x1="29737" y1="22718" x2="30113" y2="23935"/>
                        <a14:foregroundMark x1="30489" y1="23327" x2="30740" y2="24544"/>
                        <a14:foregroundMark x1="31493" y1="23124" x2="31368" y2="25355"/>
                        <a14:foregroundMark x1="31870" y1="20690" x2="36010" y2="21298"/>
                        <a14:foregroundMark x1="37014" y1="21298" x2="42535" y2="21501"/>
                        <a14:foregroundMark x1="44166" y1="21704" x2="47428" y2="21907"/>
                        <a14:foregroundMark x1="52823" y1="77688" x2="52447" y2="78296"/>
                        <a14:foregroundMark x1="45169" y1="77485" x2="45169" y2="77485"/>
                        <a14:foregroundMark x1="46048" y1="75051" x2="46550" y2="75659"/>
                        <a14:foregroundMark x1="49310" y1="79108" x2="49310" y2="79108"/>
                        <a14:foregroundMark x1="49435" y1="79919" x2="49435" y2="79919"/>
                        <a14:foregroundMark x1="48683" y1="93509" x2="48683" y2="93509"/>
                        <a14:foregroundMark x1="45797" y1="92698" x2="45797" y2="92698"/>
                        <a14:foregroundMark x1="45797" y1="93103" x2="45797" y2="93103"/>
                        <a14:foregroundMark x1="51443" y1="95335" x2="51443" y2="95335"/>
                        <a14:foregroundMark x1="52572" y1="95335" x2="52572" y2="95335"/>
                        <a14:foregroundMark x1="53701" y1="93712" x2="53701" y2="93712"/>
                        <a14:foregroundMark x1="49686" y1="94118" x2="49686" y2="94118"/>
                        <a14:foregroundMark x1="47553" y1="96957" x2="47553" y2="96957"/>
                        <a14:foregroundMark x1="45797" y1="95943" x2="45797" y2="95943"/>
                        <a14:foregroundMark x1="45671" y1="95943" x2="45671" y2="95943"/>
                        <a14:foregroundMark x1="75157" y1="48884" x2="75157" y2="48884"/>
                        <a14:foregroundMark x1="62233" y1="48276" x2="69511" y2="56187"/>
                        <a14:foregroundMark x1="66374" y1="47465" x2="71142" y2="49087"/>
                        <a14:foregroundMark x1="70891" y1="47262" x2="81430" y2="52535"/>
                        <a14:foregroundMark x1="79548" y1="47465" x2="87578" y2="51116"/>
                        <a14:foregroundMark x1="63739" y1="21095" x2="76286" y2="20690"/>
                        <a14:foregroundMark x1="76662" y1="18661" x2="81807" y2="17241"/>
                        <a14:foregroundMark x1="77164" y1="17039" x2="86324" y2="18053"/>
                        <a14:foregroundMark x1="83061" y1="17241" x2="88206" y2="16633"/>
                        <a14:foregroundMark x1="25471" y1="41785" x2="35132" y2="42799"/>
                        <a14:foregroundMark x1="26223" y1="46247" x2="35634" y2="47465"/>
                        <a14:foregroundMark x1="23714" y1="40365" x2="22836" y2="45639"/>
                        <a14:foregroundMark x1="23212" y1="44828" x2="26851" y2="48479"/>
                        <a14:foregroundMark x1="24592" y1="46856" x2="29737" y2="49899"/>
                        <a14:foregroundMark x1="43413" y1="33874" x2="47177" y2="36308"/>
                        <a14:foregroundMark x1="41656" y1="36511" x2="47051" y2="39959"/>
                        <a14:foregroundMark x1="54705" y1="35700" x2="59724" y2="40568"/>
                        <a14:foregroundMark x1="20703" y1="56187" x2="24341" y2="61866"/>
                        <a14:foregroundMark x1="23463" y1="56389" x2="26474" y2="57809"/>
                        <a14:foregroundMark x1="24843" y1="75051" x2="26725" y2="80527"/>
                        <a14:foregroundMark x1="22585" y1="76876" x2="22836" y2="83164"/>
                        <a14:foregroundMark x1="21455" y1="74239" x2="20452" y2="78702"/>
                        <a14:foregroundMark x1="21079" y1="80325" x2="22459" y2="82961"/>
                        <a14:foregroundMark x1="18946" y1="59026" x2="19322" y2="62475"/>
                        <a14:foregroundMark x1="16688" y1="4868" x2="16688" y2="4868"/>
                        <a14:foregroundMark x1="45295" y1="92089" x2="49812" y2="97160"/>
                        <a14:foregroundMark x1="69887" y1="65923" x2="70891" y2="68560"/>
                        <a14:foregroundMark x1="70389" y1="63895" x2="73400" y2="65923"/>
                        <a14:foregroundMark x1="68256" y1="68154" x2="69511" y2="73834"/>
                      </a14:backgroundRemoval>
                    </a14:imgEffect>
                  </a14:imgLayer>
                </a14:imgProps>
              </a:ext>
            </a:extLst>
          </a:blip>
          <a:srcRect t="28750"/>
          <a:stretch/>
        </p:blipFill>
        <p:spPr>
          <a:xfrm>
            <a:off x="304800" y="1447800"/>
            <a:ext cx="11765594" cy="5181600"/>
          </a:xfrm>
          <a:prstGeom prst="rect">
            <a:avLst/>
          </a:prstGeom>
        </p:spPr>
      </p:pic>
      <p:pic>
        <p:nvPicPr>
          <p:cNvPr id="3" name="Picture 2" descr="5Untitled.png">
            <a:extLst>
              <a:ext uri="{FF2B5EF4-FFF2-40B4-BE49-F238E27FC236}">
                <a16:creationId xmlns:a16="http://schemas.microsoft.com/office/drawing/2014/main" id="{90C58961-2599-4E98-86F6-B05A8C25FC48}"/>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0" b="98377" l="0" r="100000">
                        <a14:foregroundMark x1="13425" y1="8519" x2="13425" y2="8519"/>
                        <a14:foregroundMark x1="4517" y1="2840" x2="4517" y2="2840"/>
                        <a14:foregroundMark x1="3388" y1="4260" x2="3388" y2="4260"/>
                        <a14:foregroundMark x1="3639" y1="6288" x2="3639" y2="6288"/>
                        <a14:foregroundMark x1="3137" y1="7505" x2="3137" y2="7505"/>
                        <a14:foregroundMark x1="5521" y1="8114" x2="5521" y2="8114"/>
                        <a14:foregroundMark x1="4141" y1="1014" x2="4141" y2="1014"/>
                        <a14:foregroundMark x1="3388" y1="1623" x2="3388" y2="1623"/>
                        <a14:foregroundMark x1="10163" y1="4462" x2="10163" y2="4462"/>
                        <a14:foregroundMark x1="6524" y1="9939" x2="6524" y2="9939"/>
                        <a14:foregroundMark x1="8908" y1="18256" x2="40652" y2="19878"/>
                        <a14:foregroundMark x1="9410" y1="19675" x2="28105" y2="19878"/>
                        <a14:foregroundMark x1="22710" y1="20690" x2="56336" y2="18864"/>
                        <a14:foregroundMark x1="41907" y1="20284" x2="73777" y2="18458"/>
                        <a14:foregroundMark x1="62610" y1="18864" x2="91593" y2="19473"/>
                        <a14:foregroundMark x1="76662" y1="21095" x2="93099" y2="19473"/>
                        <a14:foregroundMark x1="8783" y1="23529" x2="28858" y2="24341"/>
                        <a14:foregroundMark x1="10163" y1="25355" x2="31117" y2="25963"/>
                        <a14:foregroundMark x1="8908" y1="23732" x2="8657" y2="26166"/>
                        <a14:foregroundMark x1="8156" y1="22921" x2="10916" y2="26166"/>
                        <a14:foregroundMark x1="8407" y1="18256" x2="8908" y2="21907"/>
                        <a14:foregroundMark x1="9410" y1="18256" x2="35132" y2="18256"/>
                        <a14:foregroundMark x1="34504" y1="19270" x2="46675" y2="18256"/>
                        <a14:foregroundMark x1="36136" y1="18458" x2="46173" y2="18053"/>
                        <a14:foregroundMark x1="32999" y1="18458" x2="38896" y2="18053"/>
                        <a14:foregroundMark x1="34003" y1="20081" x2="50439" y2="21095"/>
                        <a14:foregroundMark x1="53074" y1="17647" x2="63237" y2="17647"/>
                        <a14:foregroundMark x1="49184" y1="18661" x2="55709" y2="17647"/>
                        <a14:foregroundMark x1="29737" y1="22718" x2="30113" y2="23935"/>
                        <a14:foregroundMark x1="30489" y1="23327" x2="30740" y2="24544"/>
                        <a14:foregroundMark x1="31493" y1="23124" x2="31368" y2="25355"/>
                        <a14:foregroundMark x1="31870" y1="20690" x2="36010" y2="21298"/>
                        <a14:foregroundMark x1="37014" y1="21298" x2="42535" y2="21501"/>
                        <a14:foregroundMark x1="44166" y1="21704" x2="47428" y2="21907"/>
                        <a14:foregroundMark x1="52823" y1="77688" x2="52447" y2="78296"/>
                        <a14:foregroundMark x1="45169" y1="77485" x2="45169" y2="77485"/>
                        <a14:foregroundMark x1="46048" y1="75051" x2="46550" y2="75659"/>
                        <a14:foregroundMark x1="49310" y1="79108" x2="49310" y2="79108"/>
                        <a14:foregroundMark x1="49435" y1="79919" x2="49435" y2="79919"/>
                        <a14:foregroundMark x1="48683" y1="93509" x2="48683" y2="93509"/>
                        <a14:foregroundMark x1="45797" y1="92698" x2="45797" y2="92698"/>
                        <a14:foregroundMark x1="45797" y1="93103" x2="45797" y2="93103"/>
                        <a14:foregroundMark x1="51443" y1="95335" x2="51443" y2="95335"/>
                        <a14:foregroundMark x1="52572" y1="95335" x2="52572" y2="95335"/>
                        <a14:foregroundMark x1="53701" y1="93712" x2="53701" y2="93712"/>
                        <a14:foregroundMark x1="49686" y1="94118" x2="49686" y2="94118"/>
                        <a14:foregroundMark x1="47553" y1="96957" x2="47553" y2="96957"/>
                        <a14:foregroundMark x1="45797" y1="95943" x2="45797" y2="95943"/>
                        <a14:foregroundMark x1="45671" y1="95943" x2="45671" y2="95943"/>
                        <a14:foregroundMark x1="75157" y1="48884" x2="75157" y2="48884"/>
                        <a14:foregroundMark x1="62233" y1="48276" x2="69511" y2="56187"/>
                        <a14:foregroundMark x1="66374" y1="47465" x2="71142" y2="49087"/>
                        <a14:foregroundMark x1="70891" y1="47262" x2="81430" y2="52535"/>
                        <a14:foregroundMark x1="79548" y1="47465" x2="87578" y2="51116"/>
                        <a14:foregroundMark x1="63739" y1="21095" x2="76286" y2="20690"/>
                        <a14:foregroundMark x1="76662" y1="18661" x2="81807" y2="17241"/>
                        <a14:foregroundMark x1="77164" y1="17039" x2="86324" y2="18053"/>
                        <a14:foregroundMark x1="83061" y1="17241" x2="88206" y2="16633"/>
                        <a14:foregroundMark x1="25471" y1="41785" x2="35132" y2="42799"/>
                        <a14:foregroundMark x1="26223" y1="46247" x2="35634" y2="47465"/>
                        <a14:foregroundMark x1="23714" y1="40365" x2="22836" y2="45639"/>
                        <a14:foregroundMark x1="23212" y1="44828" x2="26851" y2="48479"/>
                        <a14:foregroundMark x1="24592" y1="46856" x2="29737" y2="49899"/>
                        <a14:foregroundMark x1="43413" y1="33874" x2="47177" y2="36308"/>
                        <a14:foregroundMark x1="41656" y1="36511" x2="47051" y2="39959"/>
                        <a14:foregroundMark x1="54705" y1="35700" x2="59724" y2="40568"/>
                        <a14:foregroundMark x1="20703" y1="56187" x2="24341" y2="61866"/>
                        <a14:foregroundMark x1="23463" y1="56389" x2="26474" y2="57809"/>
                        <a14:foregroundMark x1="24843" y1="75051" x2="26725" y2="80527"/>
                        <a14:foregroundMark x1="22585" y1="76876" x2="22836" y2="83164"/>
                        <a14:foregroundMark x1="21455" y1="74239" x2="20452" y2="78702"/>
                        <a14:foregroundMark x1="21079" y1="80325" x2="22459" y2="82961"/>
                        <a14:foregroundMark x1="18946" y1="59026" x2="19322" y2="62475"/>
                        <a14:foregroundMark x1="16688" y1="4868" x2="16688" y2="4868"/>
                        <a14:foregroundMark x1="45295" y1="92089" x2="49812" y2="97160"/>
                        <a14:foregroundMark x1="69887" y1="65923" x2="70891" y2="68560"/>
                        <a14:foregroundMark x1="70389" y1="63895" x2="73400" y2="65923"/>
                        <a14:foregroundMark x1="68256" y1="68154" x2="69511" y2="73834"/>
                        <a14:foregroundMark x1="14178" y1="5274" x2="14178" y2="5274"/>
                        <a14:foregroundMark x1="10289" y1="4665" x2="13676" y2="8722"/>
                        <a14:foregroundMark x1="14053" y1="8722" x2="14053" y2="8722"/>
                        <a14:foregroundMark x1="18946" y1="9331" x2="18946" y2="9331"/>
                        <a14:foregroundMark x1="21079" y1="3854" x2="21079" y2="3854"/>
                        <a14:foregroundMark x1="2635" y1="7911" x2="2635" y2="7911"/>
                        <a14:foregroundMark x1="2509" y1="2840" x2="2509" y2="2840"/>
                        <a14:foregroundMark x1="1757" y1="3043" x2="1757" y2="3043"/>
                        <a14:foregroundMark x1="1757" y1="5071" x2="1757" y2="5071"/>
                        <a14:foregroundMark x1="2886" y1="9736" x2="2886" y2="9736"/>
                        <a14:foregroundMark x1="4642" y1="11156" x2="4642" y2="11156"/>
                        <a14:foregroundMark x1="2384" y1="15010" x2="2384" y2="15010"/>
                        <a14:foregroundMark x1="2384" y1="15010" x2="2384" y2="15010"/>
                        <a14:foregroundMark x1="9034" y1="20690" x2="9034" y2="20690"/>
                        <a14:foregroundMark x1="1506" y1="8114" x2="6901" y2="16836"/>
                        <a14:foregroundMark x1="12171" y1="9128" x2="25721" y2="16227"/>
                        <a14:foregroundMark x1="12673" y1="4057" x2="25094" y2="9533"/>
                      </a14:backgroundRemoval>
                    </a14:imgEffect>
                  </a14:imgLayer>
                </a14:imgProps>
              </a:ext>
            </a:extLst>
          </a:blip>
          <a:srcRect r="73490" b="86250"/>
          <a:stretch/>
        </p:blipFill>
        <p:spPr>
          <a:xfrm>
            <a:off x="0" y="228600"/>
            <a:ext cx="3009900" cy="838200"/>
          </a:xfrm>
          <a:prstGeom prst="rect">
            <a:avLst/>
          </a:prstGeom>
        </p:spPr>
      </p:pic>
      <p:sp>
        <p:nvSpPr>
          <p:cNvPr id="2" name="Rectangle 1">
            <a:extLst>
              <a:ext uri="{FF2B5EF4-FFF2-40B4-BE49-F238E27FC236}">
                <a16:creationId xmlns:a16="http://schemas.microsoft.com/office/drawing/2014/main" id="{7BEE1768-811D-4E3B-A525-8D17FABE405E}"/>
              </a:ext>
            </a:extLst>
          </p:cNvPr>
          <p:cNvSpPr/>
          <p:nvPr/>
        </p:nvSpPr>
        <p:spPr>
          <a:xfrm>
            <a:off x="3009900" y="228600"/>
            <a:ext cx="9060494" cy="1077218"/>
          </a:xfrm>
          <a:prstGeom prst="rect">
            <a:avLst/>
          </a:prstGeom>
          <a:noFill/>
        </p:spPr>
        <p:txBody>
          <a:bodyPr wrap="none" lIns="91440" tIns="45720" rIns="91440" bIns="45720">
            <a:spAutoFit/>
          </a:bodyPr>
          <a:lstStyle/>
          <a:p>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Lập</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danh</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sách</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các</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số</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điện</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thoại</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và</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địa</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chỉ</a:t>
            </a:r>
            <a:endPar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cần</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ghi</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nhớ</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để</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tìm</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kiếm</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sự</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giúp</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đỡ</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khi</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cần</a:t>
            </a:r>
            <a:r>
              <a:rPr lang="en-US" sz="3200" b="1"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thiết</a:t>
            </a:r>
            <a:endParaRPr lang="en-US" sz="3200" b="1" cap="none" spc="50" dirty="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893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B33BACA6-2E85-42F9-A120-92F5EFA8B9CA}"/>
              </a:ext>
            </a:extLst>
          </p:cNvPr>
          <p:cNvSpPr/>
          <p:nvPr/>
        </p:nvSpPr>
        <p:spPr>
          <a:xfrm>
            <a:off x="250874" y="1218454"/>
            <a:ext cx="11963400" cy="5486400"/>
          </a:xfrm>
          <a:prstGeom prst="horizontalScroll">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rapezoid 1"/>
          <p:cNvSpPr/>
          <p:nvPr/>
        </p:nvSpPr>
        <p:spPr>
          <a:xfrm rot="16200000">
            <a:off x="675273" y="-675273"/>
            <a:ext cx="1025510" cy="2376055"/>
          </a:xfrm>
          <a:prstGeom prst="trapezoid">
            <a:avLst/>
          </a:prstGeom>
          <a:solidFill>
            <a:srgbClr val="0000FF"/>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707572" y="0"/>
            <a:ext cx="5791200" cy="1196180"/>
          </a:xfrm>
        </p:spPr>
        <p:txBody>
          <a:bodyPr>
            <a:noAutofit/>
          </a:bodyPr>
          <a:lstStyle/>
          <a:p>
            <a:r>
              <a:rPr lang="en-US" sz="3200" b="1" noProof="1">
                <a:solidFill>
                  <a:srgbClr val="FFFF00"/>
                </a:solidFill>
                <a:latin typeface="HP-089" pitchFamily="34" charset="0"/>
              </a:rPr>
              <a:t>Thông điệp</a:t>
            </a:r>
            <a:endParaRPr lang="vi-VN" sz="3200" b="1" dirty="0">
              <a:solidFill>
                <a:srgbClr val="FFFF00"/>
              </a:solidFill>
              <a:latin typeface="HP001 TD 4H" pitchFamily="34" charset="-93"/>
            </a:endParaRPr>
          </a:p>
        </p:txBody>
      </p:sp>
      <p:sp>
        <p:nvSpPr>
          <p:cNvPr id="3" name="Rectangle 2">
            <a:extLst>
              <a:ext uri="{FF2B5EF4-FFF2-40B4-BE49-F238E27FC236}">
                <a16:creationId xmlns:a16="http://schemas.microsoft.com/office/drawing/2014/main" id="{AE55FFEE-950B-4E82-8489-1C70C5DBC047}"/>
              </a:ext>
            </a:extLst>
          </p:cNvPr>
          <p:cNvSpPr/>
          <p:nvPr/>
        </p:nvSpPr>
        <p:spPr>
          <a:xfrm>
            <a:off x="2171386" y="2133600"/>
            <a:ext cx="7388561" cy="3416320"/>
          </a:xfrm>
          <a:prstGeom prst="rect">
            <a:avLst/>
          </a:prstGeom>
          <a:noFill/>
        </p:spPr>
        <p:txBody>
          <a:bodyPr wrap="none" lIns="91440" tIns="45720" rIns="91440" bIns="45720">
            <a:spAutoFit/>
          </a:bodyPr>
          <a:lstStyle/>
          <a:p>
            <a:pPr algn="ctr"/>
            <a:r>
              <a:rPr lang="en-US" sz="5400" b="1" cap="none"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Tìm</a:t>
            </a:r>
            <a:r>
              <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cap="none"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người</a:t>
            </a:r>
            <a:r>
              <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cap="none"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đáng</a:t>
            </a:r>
            <a:r>
              <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tin </a:t>
            </a:r>
            <a:r>
              <a:rPr lang="en-US" sz="5400" b="1" cap="none"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cậy</a:t>
            </a:r>
            <a:endPar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Nói</a:t>
            </a:r>
            <a:r>
              <a:rPr lang="en-US" sz="5400" b="1"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điều</a:t>
            </a:r>
            <a:r>
              <a:rPr lang="en-US" sz="5400" b="1"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em</a:t>
            </a:r>
            <a:r>
              <a:rPr lang="en-US" sz="5400" b="1"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mong</a:t>
            </a:r>
            <a:r>
              <a:rPr lang="en-US" sz="5400" b="1"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chờ</a:t>
            </a:r>
            <a:endParaRPr lang="en-US" sz="5400" b="1"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r>
              <a:rPr lang="en-US" sz="5400" b="1" cap="none"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Cảm</a:t>
            </a:r>
            <a:r>
              <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cap="none"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ơn</a:t>
            </a:r>
            <a:r>
              <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cap="none"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người</a:t>
            </a:r>
            <a:r>
              <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cap="none"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hỗ</a:t>
            </a:r>
            <a:r>
              <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cap="none"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trợ</a:t>
            </a:r>
            <a:endPar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Giúp</a:t>
            </a:r>
            <a:r>
              <a:rPr lang="en-US" sz="5400" b="1"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em</a:t>
            </a:r>
            <a:r>
              <a:rPr lang="en-US" sz="5400" b="1"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vượt</a:t>
            </a:r>
            <a:r>
              <a:rPr lang="en-US" sz="5400" b="1"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khó</a:t>
            </a:r>
            <a:r>
              <a:rPr lang="en-US" sz="5400" b="1"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5400" b="1" spc="50" dirty="0" err="1">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khăn</a:t>
            </a:r>
            <a:endParaRPr lang="en-US" sz="5400" b="1" cap="none" spc="50" dirty="0">
              <a:ln w="0"/>
              <a:solidFill>
                <a:srgbClr val="6150C8"/>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671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23"/>
          <p:cNvSpPr/>
          <p:nvPr/>
        </p:nvSpPr>
        <p:spPr>
          <a:xfrm rot="20861692">
            <a:off x="988605" y="5607563"/>
            <a:ext cx="3015344" cy="675196"/>
          </a:xfrm>
          <a:prstGeom prst="ellipse">
            <a:avLst/>
          </a:prstGeom>
          <a:gradFill flip="none" rotWithShape="1">
            <a:gsLst>
              <a:gs pos="0">
                <a:schemeClr val="tx1">
                  <a:lumMod val="65000"/>
                  <a:lumOff val="35000"/>
                </a:schemeClr>
              </a:gs>
              <a:gs pos="100000">
                <a:schemeClr val="tx1">
                  <a:lumMod val="75000"/>
                  <a:lumOff val="2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微软雅黑" panose="020B0503020204020204" pitchFamily="34" charset="-122"/>
              <a:ea typeface="微软雅黑" panose="020B0503020204020204" pitchFamily="34" charset="-122"/>
              <a:cs typeface="+mn-ea"/>
              <a:sym typeface="+mn-lt"/>
            </a:endParaRP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26216"/>
            <a:ext cx="3593193" cy="4370100"/>
          </a:xfrm>
          <a:prstGeom prst="rect">
            <a:avLst/>
          </a:prstGeom>
        </p:spPr>
      </p:pic>
      <p:grpSp>
        <p:nvGrpSpPr>
          <p:cNvPr id="2" name="组合 1"/>
          <p:cNvGrpSpPr/>
          <p:nvPr/>
        </p:nvGrpSpPr>
        <p:grpSpPr>
          <a:xfrm>
            <a:off x="3410915" y="600928"/>
            <a:ext cx="1254353" cy="1254353"/>
            <a:chOff x="2990899" y="2250351"/>
            <a:chExt cx="940765" cy="940765"/>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0899" y="2250351"/>
              <a:ext cx="940765" cy="940765"/>
            </a:xfrm>
            <a:prstGeom prst="rect">
              <a:avLst/>
            </a:prstGeom>
          </p:spPr>
        </p:pic>
        <p:sp>
          <p:nvSpPr>
            <p:cNvPr id="5" name="文本框 4"/>
            <p:cNvSpPr txBox="1"/>
            <p:nvPr/>
          </p:nvSpPr>
          <p:spPr>
            <a:xfrm>
              <a:off x="3232912" y="2354464"/>
              <a:ext cx="447479" cy="561741"/>
            </a:xfrm>
            <a:prstGeom prst="rect">
              <a:avLst/>
            </a:prstGeom>
            <a:noFill/>
          </p:spPr>
          <p:txBody>
            <a:bodyPr wrap="none" rtlCol="0">
              <a:spAutoFit/>
            </a:bodyPr>
            <a:lstStyle/>
            <a:p>
              <a:pPr defTabSz="914377"/>
              <a:r>
                <a:rPr lang="en-US" altLang="zh-CN" sz="4267" b="1" dirty="0">
                  <a:ln w="9525">
                    <a:solidFill>
                      <a:prstClr val="white"/>
                    </a:solidFill>
                    <a:prstDash val="solid"/>
                  </a:ln>
                  <a:solidFill>
                    <a:srgbClr val="5B9BD5"/>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A</a:t>
              </a:r>
              <a:endParaRPr lang="zh-CN" altLang="en-US" sz="4267" b="1" dirty="0">
                <a:ln w="9525">
                  <a:solidFill>
                    <a:prstClr val="white"/>
                  </a:solidFill>
                  <a:prstDash val="solid"/>
                </a:ln>
                <a:solidFill>
                  <a:srgbClr val="5B9BD5"/>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468823" y="1114239"/>
            <a:ext cx="1254353" cy="1254353"/>
            <a:chOff x="4690930" y="2555246"/>
            <a:chExt cx="940765" cy="940765"/>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8670">
              <a:off x="4690930" y="2555246"/>
              <a:ext cx="940765" cy="940765"/>
            </a:xfrm>
            <a:prstGeom prst="rect">
              <a:avLst/>
            </a:prstGeom>
          </p:spPr>
        </p:pic>
        <p:sp>
          <p:nvSpPr>
            <p:cNvPr id="12" name="文本框 11"/>
            <p:cNvSpPr txBox="1"/>
            <p:nvPr/>
          </p:nvSpPr>
          <p:spPr>
            <a:xfrm>
              <a:off x="4976743" y="2655675"/>
              <a:ext cx="357571" cy="561741"/>
            </a:xfrm>
            <a:prstGeom prst="rect">
              <a:avLst/>
            </a:prstGeom>
            <a:noFill/>
          </p:spPr>
          <p:txBody>
            <a:bodyPr wrap="square" rtlCol="0">
              <a:spAutoFit/>
            </a:bodyPr>
            <a:lstStyle/>
            <a:p>
              <a:pPr defTabSz="914377"/>
              <a:r>
                <a:rPr lang="en-US" altLang="zh-CN" sz="4267" b="1" dirty="0">
                  <a:ln w="9525">
                    <a:solidFill>
                      <a:prstClr val="white"/>
                    </a:solidFill>
                    <a:prstDash val="solid"/>
                  </a:ln>
                  <a:solidFill>
                    <a:srgbClr val="E38C0B"/>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B</a:t>
              </a:r>
              <a:endParaRPr lang="zh-CN" altLang="en-US" sz="4267" b="1" dirty="0">
                <a:ln w="9525">
                  <a:solidFill>
                    <a:prstClr val="white"/>
                  </a:solidFill>
                  <a:prstDash val="solid"/>
                </a:ln>
                <a:solidFill>
                  <a:srgbClr val="E38C0B"/>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7540479" y="375450"/>
            <a:ext cx="1254353" cy="1254353"/>
            <a:chOff x="5887680" y="1632430"/>
            <a:chExt cx="940765" cy="940765"/>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260665">
              <a:off x="5887680" y="1632430"/>
              <a:ext cx="940765" cy="940765"/>
            </a:xfrm>
            <a:prstGeom prst="rect">
              <a:avLst/>
            </a:prstGeom>
          </p:spPr>
        </p:pic>
        <p:sp>
          <p:nvSpPr>
            <p:cNvPr id="15" name="文本框 14"/>
            <p:cNvSpPr txBox="1"/>
            <p:nvPr/>
          </p:nvSpPr>
          <p:spPr>
            <a:xfrm>
              <a:off x="6127095" y="1710180"/>
              <a:ext cx="357571" cy="561741"/>
            </a:xfrm>
            <a:prstGeom prst="rect">
              <a:avLst/>
            </a:prstGeom>
            <a:noFill/>
          </p:spPr>
          <p:txBody>
            <a:bodyPr wrap="square" rtlCol="0">
              <a:spAutoFit/>
            </a:bodyPr>
            <a:lstStyle/>
            <a:p>
              <a:pPr defTabSz="914377"/>
              <a:r>
                <a:rPr lang="en-US" altLang="zh-CN" sz="4267" b="1" dirty="0">
                  <a:ln w="9525">
                    <a:solidFill>
                      <a:prstClr val="white"/>
                    </a:solidFill>
                    <a:prstDash val="solid"/>
                  </a:ln>
                  <a:solidFill>
                    <a:srgbClr val="DA6D4E"/>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rPr>
                <a:t>C</a:t>
              </a:r>
              <a:endParaRPr lang="zh-CN" altLang="en-US" sz="4267" b="1" dirty="0">
                <a:ln w="9525">
                  <a:solidFill>
                    <a:prstClr val="white"/>
                  </a:solidFill>
                  <a:prstDash val="solid"/>
                </a:ln>
                <a:solidFill>
                  <a:srgbClr val="DA6D4E"/>
                </a:solidFill>
                <a:effectLst>
                  <a:outerShdw blurRad="12700" dist="38100" dir="2700000" algn="tl" rotWithShape="0">
                    <a:srgbClr val="4472C4">
                      <a:lumMod val="60000"/>
                      <a:lumOff val="40000"/>
                    </a:srgbClr>
                  </a:outerShdw>
                </a:effectLst>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81086" y="1"/>
            <a:ext cx="2999433" cy="2999433"/>
          </a:xfrm>
          <a:prstGeom prst="rect">
            <a:avLst/>
          </a:prstGeom>
        </p:spPr>
      </p:pic>
      <p:sp>
        <p:nvSpPr>
          <p:cNvPr id="20" name="Speech Bubble: Oval 19">
            <a:extLst>
              <a:ext uri="{FF2B5EF4-FFF2-40B4-BE49-F238E27FC236}">
                <a16:creationId xmlns:a16="http://schemas.microsoft.com/office/drawing/2014/main" id="{AB2D7F06-3216-4C1C-AFB9-D450DB59F2AB}"/>
              </a:ext>
            </a:extLst>
          </p:cNvPr>
          <p:cNvSpPr/>
          <p:nvPr/>
        </p:nvSpPr>
        <p:spPr>
          <a:xfrm>
            <a:off x="3595501" y="535135"/>
            <a:ext cx="7337557" cy="2493534"/>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Kể về một lần em gặp khó khăn ở nơi công cộng</a:t>
            </a:r>
            <a:r>
              <a:rPr lang="en-US" sz="3600" b="1" dirty="0" smtClean="0">
                <a:latin typeface="Times New Roman" panose="02020603050405020304" pitchFamily="18" charset="0"/>
                <a:cs typeface="Times New Roman" panose="02020603050405020304" pitchFamily="18" charset="0"/>
              </a:rPr>
              <a:t>? Khi đó em đã làm gì?</a:t>
            </a:r>
            <a:endParaRPr lang="en-US" sz="36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468013" y="3372530"/>
            <a:ext cx="5649082" cy="1801166"/>
          </a:xfrm>
          <a:prstGeom prst="rect">
            <a:avLst/>
          </a:prstGeom>
          <a:solidFill>
            <a:srgbClr val="FAC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PHÓNG VIÊN NHÍ</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53" presetClass="entr" presetSubtype="528"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fltVal val="0"/>
                                          </p:val>
                                        </p:tav>
                                        <p:tav tm="100000">
                                          <p:val>
                                            <p:strVal val="#ppt_w"/>
                                          </p:val>
                                        </p:tav>
                                      </p:tavLst>
                                    </p:anim>
                                    <p:anim calcmode="lin" valueType="num">
                                      <p:cBhvr>
                                        <p:cTn id="34" dur="1000" fill="hold"/>
                                        <p:tgtEl>
                                          <p:spTgt spid="3"/>
                                        </p:tgtEl>
                                        <p:attrNameLst>
                                          <p:attrName>ppt_h</p:attrName>
                                        </p:attrNameLst>
                                      </p:cBhvr>
                                      <p:tavLst>
                                        <p:tav tm="0">
                                          <p:val>
                                            <p:fltVal val="0"/>
                                          </p:val>
                                        </p:tav>
                                        <p:tav tm="100000">
                                          <p:val>
                                            <p:strVal val="#ppt_h"/>
                                          </p:val>
                                        </p:tav>
                                      </p:tavLst>
                                    </p:anim>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fltVal val="0.5"/>
                                          </p:val>
                                        </p:tav>
                                        <p:tav tm="100000">
                                          <p:val>
                                            <p:strVal val="#ppt_x"/>
                                          </p:val>
                                        </p:tav>
                                      </p:tavLst>
                                    </p:anim>
                                    <p:anim calcmode="lin" valueType="num">
                                      <p:cBhvr>
                                        <p:cTn id="37" dur="10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278EA0-4BFC-4E63-A98C-0D8B64572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09"/>
            <a:ext cx="12192000" cy="6858000"/>
          </a:xfrm>
          <a:prstGeom prst="rect">
            <a:avLst/>
          </a:prstGeom>
        </p:spPr>
      </p:pic>
      <p:sp>
        <p:nvSpPr>
          <p:cNvPr id="3" name="TextBox 2"/>
          <p:cNvSpPr txBox="1"/>
          <p:nvPr/>
        </p:nvSpPr>
        <p:spPr>
          <a:xfrm>
            <a:off x="4876800" y="685800"/>
            <a:ext cx="3818948" cy="1015663"/>
          </a:xfrm>
          <a:prstGeom prst="rect">
            <a:avLst/>
          </a:prstGeom>
          <a:noFill/>
        </p:spPr>
        <p:txBody>
          <a:bodyPr wrap="square" rtlCol="0">
            <a:spAutoFit/>
          </a:bodyPr>
          <a:lstStyle/>
          <a:p>
            <a:r>
              <a:rPr lang="en-US" sz="6000" b="1" dirty="0" err="1">
                <a:solidFill>
                  <a:srgbClr val="FF0000"/>
                </a:solidFill>
                <a:latin typeface="Times New Roman" pitchFamily="18" charset="0"/>
                <a:cs typeface="Times New Roman" pitchFamily="18" charset="0"/>
              </a:rPr>
              <a:t>Bài</a:t>
            </a:r>
            <a:r>
              <a:rPr lang="en-US" sz="6000" b="1" dirty="0">
                <a:solidFill>
                  <a:srgbClr val="FF0000"/>
                </a:solidFill>
                <a:latin typeface="Times New Roman" pitchFamily="18" charset="0"/>
                <a:cs typeface="Times New Roman" pitchFamily="18" charset="0"/>
              </a:rPr>
              <a:t> 13</a:t>
            </a:r>
          </a:p>
        </p:txBody>
      </p:sp>
      <p:sp>
        <p:nvSpPr>
          <p:cNvPr id="13" name="Rectangle 12">
            <a:extLst>
              <a:ext uri="{FF2B5EF4-FFF2-40B4-BE49-F238E27FC236}">
                <a16:creationId xmlns:a16="http://schemas.microsoft.com/office/drawing/2014/main" id="{FA37D64D-AA86-4FAF-BFE5-656A420E5B2C}"/>
              </a:ext>
            </a:extLst>
          </p:cNvPr>
          <p:cNvSpPr/>
          <p:nvPr/>
        </p:nvSpPr>
        <p:spPr>
          <a:xfrm>
            <a:off x="1828800" y="1524000"/>
            <a:ext cx="8305800" cy="2308324"/>
          </a:xfrm>
          <a:prstGeom prst="rect">
            <a:avLst/>
          </a:prstGeom>
          <a:noFill/>
        </p:spPr>
        <p:txBody>
          <a:bodyPr wrap="square" lIns="91440" tIns="45720" rIns="91440" bIns="45720">
            <a:spAutoFit/>
          </a:bodyPr>
          <a:lstStyle/>
          <a:p>
            <a:pPr algn="ctr"/>
            <a:r>
              <a:rPr lang="en-US" sz="7200" b="1" cap="none"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Tìm kiếm sự hỗ </a:t>
            </a:r>
            <a:r>
              <a:rPr lang="en-US" sz="7200" b="1" cap="none" spc="50" dirty="0" smtClean="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trợ</a:t>
            </a:r>
            <a:endParaRPr lang="en-US" sz="72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r>
              <a:rPr lang="en-US" sz="7200" b="1" cap="none" spc="50" dirty="0" smtClean="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nơi </a:t>
            </a:r>
            <a:r>
              <a:rPr lang="en-US" sz="7200" b="1" cap="none"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công cộng</a:t>
            </a:r>
          </a:p>
        </p:txBody>
      </p:sp>
    </p:spTree>
    <p:extLst>
      <p:ext uri="{BB962C8B-B14F-4D97-AF65-F5344CB8AC3E}">
        <p14:creationId xmlns:p14="http://schemas.microsoft.com/office/powerpoint/2010/main" val="4272743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B1FD2-ECF9-4322-BBBC-01D6D8BE5AC2}"/>
              </a:ext>
            </a:extLst>
          </p:cNvPr>
          <p:cNvSpPr txBox="1"/>
          <p:nvPr/>
        </p:nvSpPr>
        <p:spPr>
          <a:xfrm>
            <a:off x="1473071" y="854447"/>
            <a:ext cx="17844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UTM Cookies"/>
                <a:ea typeface="+mn-ea"/>
                <a:cs typeface="+mn-cs"/>
              </a:rPr>
              <a:t>KHÁM PHÁ</a:t>
            </a:r>
          </a:p>
        </p:txBody>
      </p:sp>
      <p:grpSp>
        <p:nvGrpSpPr>
          <p:cNvPr id="6" name="Group 5">
            <a:extLst>
              <a:ext uri="{FF2B5EF4-FFF2-40B4-BE49-F238E27FC236}">
                <a16:creationId xmlns:a16="http://schemas.microsoft.com/office/drawing/2014/main" id="{E30A6F26-CFF9-BF65-16E5-FE45CD44742B}"/>
              </a:ext>
            </a:extLst>
          </p:cNvPr>
          <p:cNvGrpSpPr/>
          <p:nvPr/>
        </p:nvGrpSpPr>
        <p:grpSpPr>
          <a:xfrm>
            <a:off x="532952" y="633022"/>
            <a:ext cx="3134814" cy="1489289"/>
            <a:chOff x="569797" y="1124402"/>
            <a:chExt cx="3909630" cy="1489289"/>
          </a:xfrm>
        </p:grpSpPr>
        <p:pic>
          <p:nvPicPr>
            <p:cNvPr id="8" name="Picture 7">
              <a:extLst>
                <a:ext uri="{FF2B5EF4-FFF2-40B4-BE49-F238E27FC236}">
                  <a16:creationId xmlns:a16="http://schemas.microsoft.com/office/drawing/2014/main" id="{EC4549E0-25A8-6DFF-A119-E7E260A1976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69797" y="1124402"/>
              <a:ext cx="3909630" cy="1489289"/>
            </a:xfrm>
            <a:prstGeom prst="rect">
              <a:avLst/>
            </a:prstGeom>
          </p:spPr>
        </p:pic>
        <p:sp>
          <p:nvSpPr>
            <p:cNvPr id="9" name="TextBox 8">
              <a:extLst>
                <a:ext uri="{FF2B5EF4-FFF2-40B4-BE49-F238E27FC236}">
                  <a16:creationId xmlns:a16="http://schemas.microsoft.com/office/drawing/2014/main" id="{B2278BCE-B00E-8CDF-E786-630D8043C754}"/>
                </a:ext>
              </a:extLst>
            </p:cNvPr>
            <p:cNvSpPr txBox="1"/>
            <p:nvPr/>
          </p:nvSpPr>
          <p:spPr>
            <a:xfrm>
              <a:off x="1560157" y="1610762"/>
              <a:ext cx="17844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UTM Cookies"/>
                  <a:ea typeface="+mn-ea"/>
                  <a:cs typeface="+mn-cs"/>
                </a:rPr>
                <a:t>KHÁM PHÁ</a:t>
              </a:r>
            </a:p>
          </p:txBody>
        </p:sp>
      </p:grpSp>
      <p:sp>
        <p:nvSpPr>
          <p:cNvPr id="7" name="TextBox 6">
            <a:extLst>
              <a:ext uri="{FF2B5EF4-FFF2-40B4-BE49-F238E27FC236}">
                <a16:creationId xmlns:a16="http://schemas.microsoft.com/office/drawing/2014/main" id="{B10D34D1-DB74-D305-FCE6-EA6B3D138E92}"/>
              </a:ext>
            </a:extLst>
          </p:cNvPr>
          <p:cNvSpPr txBox="1"/>
          <p:nvPr/>
        </p:nvSpPr>
        <p:spPr>
          <a:xfrm flipH="1">
            <a:off x="685800" y="2387246"/>
            <a:ext cx="10847234" cy="18277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strike="noStrike" kern="1200" cap="none" spc="0" normalizeH="0" baseline="0" noProof="0" dirty="0" err="1">
                <a:ln>
                  <a:noFill/>
                </a:ln>
                <a:solidFill>
                  <a:srgbClr val="472C18"/>
                </a:solidFill>
                <a:effectLst/>
                <a:uLnTx/>
                <a:uFillTx/>
                <a:latin typeface="Times New Roman" panose="02020603050405020304" pitchFamily="18" charset="0"/>
                <a:ea typeface="+mn-ea"/>
                <a:cs typeface="Times New Roman" panose="02020603050405020304" pitchFamily="18" charset="0"/>
              </a:rPr>
              <a:t>Hoạt</a:t>
            </a:r>
            <a:r>
              <a:rPr kumimoji="0" lang="en-US" sz="4000" b="1" i="0" strike="noStrike" kern="1200" cap="none" spc="0" normalizeH="0" baseline="0" noProof="0" dirty="0">
                <a:ln>
                  <a:noFill/>
                </a:ln>
                <a:solidFill>
                  <a:srgbClr val="472C18"/>
                </a:solidFill>
                <a:effectLst/>
                <a:uLnTx/>
                <a:uFillTx/>
                <a:latin typeface="Times New Roman" panose="02020603050405020304" pitchFamily="18" charset="0"/>
                <a:ea typeface="+mn-ea"/>
                <a:cs typeface="Times New Roman" panose="02020603050405020304" pitchFamily="18" charset="0"/>
              </a:rPr>
              <a:t> </a:t>
            </a:r>
            <a:r>
              <a:rPr kumimoji="0" lang="en-US" sz="4000" b="1" i="0" strike="noStrike" kern="1200" cap="none" spc="0" normalizeH="0" baseline="0" noProof="0" dirty="0" err="1">
                <a:ln>
                  <a:noFill/>
                </a:ln>
                <a:solidFill>
                  <a:srgbClr val="472C18"/>
                </a:solidFill>
                <a:effectLst/>
                <a:uLnTx/>
                <a:uFillTx/>
                <a:latin typeface="Times New Roman" panose="02020603050405020304" pitchFamily="18" charset="0"/>
                <a:ea typeface="+mn-ea"/>
                <a:cs typeface="Times New Roman" panose="02020603050405020304" pitchFamily="18" charset="0"/>
              </a:rPr>
              <a:t>động</a:t>
            </a:r>
            <a:r>
              <a:rPr kumimoji="0" lang="en-US" sz="4000" b="1" i="0" strike="noStrike" kern="1200" cap="none" spc="0" normalizeH="0" baseline="0" noProof="0" dirty="0">
                <a:ln>
                  <a:noFill/>
                </a:ln>
                <a:solidFill>
                  <a:srgbClr val="472C18"/>
                </a:solidFill>
                <a:effectLst/>
                <a:uLnTx/>
                <a:uFillTx/>
                <a:latin typeface="Times New Roman" panose="02020603050405020304" pitchFamily="18" charset="0"/>
                <a:ea typeface="+mn-ea"/>
                <a:cs typeface="Times New Roman" panose="02020603050405020304" pitchFamily="18" charset="0"/>
              </a:rPr>
              <a:t> 1</a:t>
            </a:r>
            <a:r>
              <a:rPr kumimoji="0" lang="en-US" sz="4000" b="1" i="0"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hỗ</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nơi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cộng</a:t>
            </a:r>
            <a:r>
              <a:rPr kumimoji="0" lang="en-US" sz="4000" b="1" i="0" u="none" strike="noStrike" kern="1200" cap="none" spc="0" normalizeH="0" baseline="0" noProof="0" dirty="0">
                <a:ln>
                  <a:noFill/>
                </a:ln>
                <a:solidFill>
                  <a:srgbClr val="000000"/>
                </a:solidFill>
                <a:effectLst/>
                <a:uLnTx/>
                <a:uFillTx/>
                <a:latin typeface="Arial"/>
                <a:ea typeface="+mn-ea"/>
              </a:rPr>
              <a:t>.</a:t>
            </a:r>
            <a:endParaRPr kumimoji="0" lang="vi-VN" sz="4000" b="1" i="0" u="none" strike="noStrike" kern="1200" cap="none" spc="0" normalizeH="0" baseline="0" noProof="0" dirty="0">
              <a:ln>
                <a:noFill/>
              </a:ln>
              <a:solidFill>
                <a:srgbClr val="000000"/>
              </a:solidFill>
              <a:effectLst/>
              <a:uLnTx/>
              <a:uFillTx/>
              <a:latin typeface="Arial"/>
              <a:ea typeface="+mn-ea"/>
            </a:endParaRPr>
          </a:p>
        </p:txBody>
      </p:sp>
    </p:spTree>
    <p:custDataLst>
      <p:tags r:id="rId1"/>
    </p:custDataLst>
    <p:extLst>
      <p:ext uri="{BB962C8B-B14F-4D97-AF65-F5344CB8AC3E}">
        <p14:creationId xmlns:p14="http://schemas.microsoft.com/office/powerpoint/2010/main" val="1303714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5BE0C7-3CEC-4518-B8E9-AEA0C0BB3519}"/>
              </a:ext>
            </a:extLst>
          </p:cNvPr>
          <p:cNvGrpSpPr/>
          <p:nvPr/>
        </p:nvGrpSpPr>
        <p:grpSpPr>
          <a:xfrm>
            <a:off x="482712" y="368087"/>
            <a:ext cx="3274476" cy="1489289"/>
            <a:chOff x="569798" y="1124402"/>
            <a:chExt cx="3274476" cy="1489289"/>
          </a:xfrm>
        </p:grpSpPr>
        <p:pic>
          <p:nvPicPr>
            <p:cNvPr id="3" name="Picture 2">
              <a:extLst>
                <a:ext uri="{FF2B5EF4-FFF2-40B4-BE49-F238E27FC236}">
                  <a16:creationId xmlns:a16="http://schemas.microsoft.com/office/drawing/2014/main" id="{A7E49621-CDA3-4C97-8D7B-9EFC6F3A98A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69798" y="1124402"/>
              <a:ext cx="3274476" cy="1489289"/>
            </a:xfrm>
            <a:prstGeom prst="rect">
              <a:avLst/>
            </a:prstGeom>
          </p:spPr>
        </p:pic>
        <p:sp>
          <p:nvSpPr>
            <p:cNvPr id="4" name="TextBox 3">
              <a:extLst>
                <a:ext uri="{FF2B5EF4-FFF2-40B4-BE49-F238E27FC236}">
                  <a16:creationId xmlns:a16="http://schemas.microsoft.com/office/drawing/2014/main" id="{06CB1FD2-ECF9-4322-BBBC-01D6D8BE5AC2}"/>
                </a:ext>
              </a:extLst>
            </p:cNvPr>
            <p:cNvSpPr txBox="1"/>
            <p:nvPr/>
          </p:nvSpPr>
          <p:spPr>
            <a:xfrm>
              <a:off x="1560157" y="1610762"/>
              <a:ext cx="17844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UTM Cookies"/>
                  <a:ea typeface="+mn-ea"/>
                  <a:cs typeface="+mn-cs"/>
                </a:rPr>
                <a:t>KHÁM PHÁ</a:t>
              </a:r>
            </a:p>
          </p:txBody>
        </p:sp>
      </p:grpSp>
      <p:sp>
        <p:nvSpPr>
          <p:cNvPr id="5" name="Oval 4">
            <a:extLst>
              <a:ext uri="{FF2B5EF4-FFF2-40B4-BE49-F238E27FC236}">
                <a16:creationId xmlns:a16="http://schemas.microsoft.com/office/drawing/2014/main" id="{831BC949-3304-4C44-B24B-9EF0B658FB5C}"/>
              </a:ext>
            </a:extLst>
          </p:cNvPr>
          <p:cNvSpPr/>
          <p:nvPr/>
        </p:nvSpPr>
        <p:spPr>
          <a:xfrm>
            <a:off x="3872640" y="90128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UTM Cookies"/>
                <a:ea typeface="+mn-ea"/>
                <a:cs typeface="+mn-cs"/>
              </a:rPr>
              <a:t>1</a:t>
            </a:r>
          </a:p>
        </p:txBody>
      </p:sp>
      <p:sp>
        <p:nvSpPr>
          <p:cNvPr id="6" name="TextBox 5">
            <a:extLst>
              <a:ext uri="{FF2B5EF4-FFF2-40B4-BE49-F238E27FC236}">
                <a16:creationId xmlns:a16="http://schemas.microsoft.com/office/drawing/2014/main" id="{AB291BBC-E560-4D30-A920-96F5104F2A6A}"/>
              </a:ext>
            </a:extLst>
          </p:cNvPr>
          <p:cNvSpPr txBox="1"/>
          <p:nvPr/>
        </p:nvSpPr>
        <p:spPr>
          <a:xfrm>
            <a:off x="4336465" y="901288"/>
            <a:ext cx="62979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Arial"/>
                <a:ea typeface="+mn-ea"/>
                <a:cs typeface="+mn-cs"/>
              </a:rPr>
              <a:t>Quan </a:t>
            </a:r>
            <a:r>
              <a:rPr kumimoji="0" lang="en-US" sz="2800" b="1" i="0" u="none" strike="noStrike" kern="1200" cap="none" spc="0" normalizeH="0" baseline="0" noProof="0" dirty="0" err="1">
                <a:ln>
                  <a:noFill/>
                </a:ln>
                <a:solidFill>
                  <a:srgbClr val="00B050"/>
                </a:solidFill>
                <a:effectLst/>
                <a:uLnTx/>
                <a:uFillTx/>
                <a:latin typeface="Arial"/>
                <a:ea typeface="+mn-ea"/>
                <a:cs typeface="+mn-cs"/>
              </a:rPr>
              <a:t>sát</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tranh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và</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trả</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lời</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câu</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hỏi</a:t>
            </a:r>
            <a:r>
              <a:rPr kumimoji="0" lang="en-US" sz="2800" b="1" i="0" u="none" strike="noStrike" kern="1200" cap="none" spc="0" normalizeH="0" baseline="0" noProof="0" dirty="0">
                <a:ln>
                  <a:noFill/>
                </a:ln>
                <a:solidFill>
                  <a:srgbClr val="00B050"/>
                </a:solidFill>
                <a:effectLst/>
                <a:uLnTx/>
                <a:uFillTx/>
                <a:latin typeface="Arial"/>
                <a:ea typeface="+mn-ea"/>
                <a:cs typeface="+mn-cs"/>
              </a:rPr>
              <a:t>:</a:t>
            </a:r>
            <a:endParaRPr kumimoji="0" lang="vi-VN" sz="2800" b="1" i="0" u="none" strike="noStrike" kern="1200" cap="none" spc="0" normalizeH="0" baseline="0" noProof="0" dirty="0">
              <a:ln>
                <a:noFill/>
              </a:ln>
              <a:solidFill>
                <a:srgbClr val="00B050"/>
              </a:solidFill>
              <a:effectLst/>
              <a:uLnTx/>
              <a:uFillTx/>
              <a:latin typeface="Arial"/>
              <a:ea typeface="+mn-ea"/>
              <a:cs typeface="+mn-cs"/>
            </a:endParaRPr>
          </a:p>
        </p:txBody>
      </p:sp>
      <p:pic>
        <p:nvPicPr>
          <p:cNvPr id="23" name="Picture 22">
            <a:extLst>
              <a:ext uri="{FF2B5EF4-FFF2-40B4-BE49-F238E27FC236}">
                <a16:creationId xmlns:a16="http://schemas.microsoft.com/office/drawing/2014/main" id="{771B4266-81BC-4B4E-ABA8-EB8726BB4A9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453" t="3512" r="49274"/>
          <a:stretch/>
        </p:blipFill>
        <p:spPr>
          <a:xfrm>
            <a:off x="1034351" y="1528766"/>
            <a:ext cx="4530622" cy="4476337"/>
          </a:xfrm>
          <a:prstGeom prst="rect">
            <a:avLst/>
          </a:prstGeom>
        </p:spPr>
      </p:pic>
      <p:pic>
        <p:nvPicPr>
          <p:cNvPr id="26" name="Picture 25">
            <a:extLst>
              <a:ext uri="{FF2B5EF4-FFF2-40B4-BE49-F238E27FC236}">
                <a16:creationId xmlns:a16="http://schemas.microsoft.com/office/drawing/2014/main" id="{F369C7EF-F814-4306-8ED6-C6847F4A70C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0860" t="1966" r="-133" b="1546"/>
          <a:stretch/>
        </p:blipFill>
        <p:spPr>
          <a:xfrm>
            <a:off x="6977951" y="1501452"/>
            <a:ext cx="4530622" cy="4476337"/>
          </a:xfrm>
          <a:prstGeom prst="rect">
            <a:avLst/>
          </a:prstGeom>
        </p:spPr>
      </p:pic>
      <p:sp>
        <p:nvSpPr>
          <p:cNvPr id="12" name="TextBox 11">
            <a:extLst>
              <a:ext uri="{FF2B5EF4-FFF2-40B4-BE49-F238E27FC236}">
                <a16:creationId xmlns:a16="http://schemas.microsoft.com/office/drawing/2014/main" id="{FE010327-10B1-47F8-9E86-D2AEDC44B10F}"/>
              </a:ext>
            </a:extLst>
          </p:cNvPr>
          <p:cNvSpPr txBox="1"/>
          <p:nvPr/>
        </p:nvSpPr>
        <p:spPr>
          <a:xfrm>
            <a:off x="1129155" y="6051944"/>
            <a:ext cx="4435818" cy="446276"/>
          </a:xfrm>
          <a:prstGeom prst="rect">
            <a:avLst/>
          </a:prstGeom>
          <a:solidFill>
            <a:schemeClr val="accent2"/>
          </a:solidFill>
        </p:spPr>
        <p:txBody>
          <a:bodyPr wrap="square" rtlCol="0">
            <a:spAutoFit/>
          </a:bodyPr>
          <a:lstStyle/>
          <a:p>
            <a:pPr algn="ctr"/>
            <a:r>
              <a:rPr lang="en-US" sz="2300" i="1" dirty="0" smtClean="0">
                <a:solidFill>
                  <a:schemeClr val="bg2"/>
                </a:solidFill>
              </a:rPr>
              <a:t>Bạn </a:t>
            </a:r>
            <a:r>
              <a:rPr lang="en-US" sz="2300" i="1" dirty="0">
                <a:solidFill>
                  <a:schemeClr val="bg2"/>
                </a:solidFill>
              </a:rPr>
              <a:t>bị </a:t>
            </a:r>
            <a:r>
              <a:rPr lang="en-US" sz="2300" i="1" dirty="0" smtClean="0">
                <a:solidFill>
                  <a:schemeClr val="bg2"/>
                </a:solidFill>
              </a:rPr>
              <a:t>người </a:t>
            </a:r>
            <a:r>
              <a:rPr lang="en-US" sz="2300" i="1" dirty="0">
                <a:solidFill>
                  <a:schemeClr val="bg2"/>
                </a:solidFill>
              </a:rPr>
              <a:t>lạ mặt đi theo.</a:t>
            </a:r>
            <a:endParaRPr lang="vi-VN" sz="2300" i="1" dirty="0">
              <a:solidFill>
                <a:schemeClr val="bg2"/>
              </a:solidFill>
            </a:endParaRPr>
          </a:p>
        </p:txBody>
      </p:sp>
      <p:sp>
        <p:nvSpPr>
          <p:cNvPr id="13" name="TextBox 12">
            <a:extLst>
              <a:ext uri="{FF2B5EF4-FFF2-40B4-BE49-F238E27FC236}">
                <a16:creationId xmlns:a16="http://schemas.microsoft.com/office/drawing/2014/main" id="{4A22D85C-91E1-492B-88E8-9935DF9D5780}"/>
              </a:ext>
            </a:extLst>
          </p:cNvPr>
          <p:cNvSpPr txBox="1"/>
          <p:nvPr/>
        </p:nvSpPr>
        <p:spPr>
          <a:xfrm>
            <a:off x="7072755" y="6005103"/>
            <a:ext cx="4435818" cy="446276"/>
          </a:xfrm>
          <a:prstGeom prst="rect">
            <a:avLst/>
          </a:prstGeom>
          <a:solidFill>
            <a:schemeClr val="accent2"/>
          </a:solidFill>
        </p:spPr>
        <p:txBody>
          <a:bodyPr wrap="square" rtlCol="0">
            <a:spAutoFit/>
          </a:bodyPr>
          <a:lstStyle/>
          <a:p>
            <a:pPr algn="ctr"/>
            <a:r>
              <a:rPr lang="en-US" sz="2300" i="1" dirty="0">
                <a:solidFill>
                  <a:schemeClr val="bg2"/>
                </a:solidFill>
              </a:rPr>
              <a:t>Xe đạp của </a:t>
            </a:r>
            <a:r>
              <a:rPr lang="en-US" sz="2300" i="1" dirty="0" smtClean="0">
                <a:solidFill>
                  <a:schemeClr val="bg2"/>
                </a:solidFill>
              </a:rPr>
              <a:t>bạn nữ </a:t>
            </a:r>
            <a:r>
              <a:rPr lang="en-US" sz="2300" i="1" dirty="0">
                <a:solidFill>
                  <a:schemeClr val="bg2"/>
                </a:solidFill>
              </a:rPr>
              <a:t>bị tuột xích.</a:t>
            </a:r>
            <a:endParaRPr lang="vi-VN" sz="2300" i="1" dirty="0">
              <a:solidFill>
                <a:schemeClr val="bg2"/>
              </a:solidFill>
            </a:endParaRPr>
          </a:p>
        </p:txBody>
      </p:sp>
    </p:spTree>
    <p:custDataLst>
      <p:tags r:id="rId1"/>
    </p:custDataLst>
    <p:extLst>
      <p:ext uri="{BB962C8B-B14F-4D97-AF65-F5344CB8AC3E}">
        <p14:creationId xmlns:p14="http://schemas.microsoft.com/office/powerpoint/2010/main" val="232306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1097428" y="-405938"/>
            <a:ext cx="1112920" cy="2635828"/>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609600" y="313885"/>
            <a:ext cx="2438400" cy="1196180"/>
          </a:xfrm>
        </p:spPr>
        <p:txBody>
          <a:bodyPr>
            <a:noAutofit/>
          </a:bodyPr>
          <a:lstStyle/>
          <a:p>
            <a:r>
              <a:rPr lang="en-US" sz="3600" b="1" noProof="1">
                <a:solidFill>
                  <a:srgbClr val="0000FF"/>
                </a:solidFill>
                <a:latin typeface="HP-089" pitchFamily="34" charset="0"/>
              </a:rPr>
              <a:t>Khám phá</a:t>
            </a:r>
            <a:endParaRPr lang="vi-VN" sz="3600" b="1" dirty="0">
              <a:solidFill>
                <a:srgbClr val="0000FF"/>
              </a:solidFill>
              <a:latin typeface="HP001 TD 4H" pitchFamily="34" charset="-93"/>
            </a:endParaRPr>
          </a:p>
        </p:txBody>
      </p:sp>
      <p:sp>
        <p:nvSpPr>
          <p:cNvPr id="3" name="TextBox 2"/>
          <p:cNvSpPr txBox="1"/>
          <p:nvPr/>
        </p:nvSpPr>
        <p:spPr>
          <a:xfrm>
            <a:off x="609600" y="5105400"/>
            <a:ext cx="10820400" cy="1200329"/>
          </a:xfrm>
          <a:prstGeom prst="rect">
            <a:avLst/>
          </a:prstGeom>
          <a:solidFill>
            <a:schemeClr val="accent6">
              <a:lumMod val="60000"/>
              <a:lumOff val="40000"/>
            </a:schemeClr>
          </a:solidFill>
        </p:spPr>
        <p:txBody>
          <a:bodyPr wrap="square" rtlCol="0">
            <a:spAutoFit/>
          </a:bodyPr>
          <a:lstStyle/>
          <a:p>
            <a:r>
              <a:rPr lang="en-US" dirty="0"/>
              <a:t> </a:t>
            </a:r>
            <a:r>
              <a:rPr lang="en-US" sz="3600" dirty="0" err="1">
                <a:solidFill>
                  <a:srgbClr val="3333CC"/>
                </a:solidFill>
                <a:latin typeface="Times New Roman" pitchFamily="18" charset="0"/>
                <a:cs typeface="Times New Roman" pitchFamily="18" charset="0"/>
              </a:rPr>
              <a:t>Vì</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sao</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em</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cần</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tìm</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kiếm</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sự</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hỗ</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trợ</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trong</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các</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tình</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huống</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trên</a:t>
            </a:r>
            <a:r>
              <a:rPr lang="en-US" sz="3600" dirty="0">
                <a:solidFill>
                  <a:srgbClr val="3333CC"/>
                </a:solidFill>
                <a:latin typeface="Times New Roman" pitchFamily="18" charset="0"/>
                <a:cs typeface="Times New Roman" pitchFamily="18" charset="0"/>
              </a:rPr>
              <a:t>?</a:t>
            </a:r>
          </a:p>
        </p:txBody>
      </p:sp>
      <p:sp>
        <p:nvSpPr>
          <p:cNvPr id="4" name="Thought Bubble: Cloud 3">
            <a:extLst>
              <a:ext uri="{FF2B5EF4-FFF2-40B4-BE49-F238E27FC236}">
                <a16:creationId xmlns:a16="http://schemas.microsoft.com/office/drawing/2014/main" id="{BC235B1A-A142-4F7C-98FF-65C10623761D}"/>
              </a:ext>
            </a:extLst>
          </p:cNvPr>
          <p:cNvSpPr/>
          <p:nvPr/>
        </p:nvSpPr>
        <p:spPr>
          <a:xfrm>
            <a:off x="4709349" y="177591"/>
            <a:ext cx="2620901" cy="1468768"/>
          </a:xfrm>
          <a:prstGeom prst="cloudCallout">
            <a:avLst>
              <a:gd name="adj1" fmla="val 59337"/>
              <a:gd name="adj2" fmla="val -2265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F71347B7-0745-4F80-9D05-37B73D1B99F7}"/>
              </a:ext>
            </a:extLst>
          </p:cNvPr>
          <p:cNvSpPr/>
          <p:nvPr/>
        </p:nvSpPr>
        <p:spPr>
          <a:xfrm>
            <a:off x="3434651" y="301124"/>
            <a:ext cx="4953000"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smtClean="0">
                <a:ln/>
                <a:solidFill>
                  <a:schemeClr val="accent3"/>
                </a:solidFill>
                <a:latin typeface="Times New Roman" panose="02020603050405020304" pitchFamily="18" charset="0"/>
                <a:cs typeface="Times New Roman" panose="02020603050405020304" pitchFamily="18" charset="0"/>
              </a:rPr>
              <a:t>SNCN</a:t>
            </a:r>
          </a:p>
          <a:p>
            <a:pPr algn="ctr"/>
            <a:r>
              <a:rPr lang="en-US" sz="3600" b="1" cap="none" spc="0" dirty="0" smtClean="0">
                <a:ln/>
                <a:solidFill>
                  <a:schemeClr val="accent3"/>
                </a:solidFill>
                <a:effectLst/>
                <a:latin typeface="Times New Roman" panose="02020603050405020304" pitchFamily="18" charset="0"/>
                <a:cs typeface="Times New Roman" panose="02020603050405020304" pitchFamily="18" charset="0"/>
              </a:rPr>
              <a:t>TLN2</a:t>
            </a:r>
            <a:endParaRPr lang="en-US" sz="3600" b="1" cap="none" spc="0" dirty="0">
              <a:ln/>
              <a:solidFill>
                <a:schemeClr val="accent3"/>
              </a:solidFill>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3B4CAA6-CF58-4973-ABED-8FF8F154D9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453" t="3512" r="49274"/>
          <a:stretch/>
        </p:blipFill>
        <p:spPr>
          <a:xfrm>
            <a:off x="1524000" y="1468436"/>
            <a:ext cx="3626567" cy="3583115"/>
          </a:xfrm>
          <a:prstGeom prst="rect">
            <a:avLst/>
          </a:prstGeom>
        </p:spPr>
      </p:pic>
      <p:pic>
        <p:nvPicPr>
          <p:cNvPr id="10" name="Picture 9">
            <a:extLst>
              <a:ext uri="{FF2B5EF4-FFF2-40B4-BE49-F238E27FC236}">
                <a16:creationId xmlns:a16="http://schemas.microsoft.com/office/drawing/2014/main" id="{F369C7EF-F814-4306-8ED6-C6847F4A70C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860" t="1966" r="-133" b="1546"/>
          <a:stretch/>
        </p:blipFill>
        <p:spPr>
          <a:xfrm>
            <a:off x="6858000" y="1468436"/>
            <a:ext cx="3636722" cy="3593148"/>
          </a:xfrm>
          <a:prstGeom prst="rect">
            <a:avLst/>
          </a:prstGeom>
        </p:spPr>
      </p:pic>
    </p:spTree>
    <p:extLst>
      <p:ext uri="{BB962C8B-B14F-4D97-AF65-F5344CB8AC3E}">
        <p14:creationId xmlns:p14="http://schemas.microsoft.com/office/powerpoint/2010/main" val="288989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1B4266-81BC-4B4E-ABA8-EB8726BB4A9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453" t="3512" r="49274"/>
          <a:stretch/>
        </p:blipFill>
        <p:spPr>
          <a:xfrm>
            <a:off x="304800" y="152400"/>
            <a:ext cx="10972800" cy="6781800"/>
          </a:xfrm>
          <a:prstGeom prst="rect">
            <a:avLst/>
          </a:prstGeom>
        </p:spPr>
      </p:pic>
    </p:spTree>
    <p:extLst>
      <p:ext uri="{BB962C8B-B14F-4D97-AF65-F5344CB8AC3E}">
        <p14:creationId xmlns:p14="http://schemas.microsoft.com/office/powerpoint/2010/main" val="2279660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9C7EF-F814-4306-8ED6-C6847F4A70C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860" t="1966" r="-133" b="1546"/>
          <a:stretch/>
        </p:blipFill>
        <p:spPr>
          <a:xfrm>
            <a:off x="1295400" y="228600"/>
            <a:ext cx="9305571" cy="6248400"/>
          </a:xfrm>
          <a:prstGeom prst="rect">
            <a:avLst/>
          </a:prstGeom>
        </p:spPr>
      </p:pic>
    </p:spTree>
    <p:extLst>
      <p:ext uri="{BB962C8B-B14F-4D97-AF65-F5344CB8AC3E}">
        <p14:creationId xmlns:p14="http://schemas.microsoft.com/office/powerpoint/2010/main" val="15146918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2752</TotalTime>
  <Words>549</Words>
  <Application>Microsoft Office PowerPoint</Application>
  <PresentationFormat>Widescreen</PresentationFormat>
  <Paragraphs>61</Paragraphs>
  <Slides>25</Slides>
  <Notes>3</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25</vt:i4>
      </vt:variant>
    </vt:vector>
  </HeadingPairs>
  <TitlesOfParts>
    <vt:vector size="44" baseType="lpstr">
      <vt:lpstr>微软雅黑</vt:lpstr>
      <vt:lpstr>宋体</vt:lpstr>
      <vt:lpstr>Arial</vt:lpstr>
      <vt:lpstr>Calibri</vt:lpstr>
      <vt:lpstr>等线</vt:lpstr>
      <vt:lpstr>DFPOP1-W9</vt:lpstr>
      <vt:lpstr>HP001 TD 4H</vt:lpstr>
      <vt:lpstr>HP-089</vt:lpstr>
      <vt:lpstr>Times New Roman</vt:lpstr>
      <vt:lpstr>UTM Cookies</vt:lpstr>
      <vt:lpstr>华康少女文字W5</vt:lpstr>
      <vt:lpstr>印品黑体</vt:lpstr>
      <vt:lpstr>Office Theme</vt:lpstr>
      <vt:lpstr>2_Office Theme</vt:lpstr>
      <vt:lpstr>Office 主题</vt:lpstr>
      <vt:lpstr>Cute Sticker by Slidesgo</vt:lpstr>
      <vt:lpstr>1_Cute Sticker by Slidesgo</vt:lpstr>
      <vt:lpstr>2_Cute Sticker by Slidesgo</vt:lpstr>
      <vt:lpstr>3_Cute Sticker by Slidesgo</vt:lpstr>
      <vt:lpstr>PowerPoint Presentation</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Thông điệp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c:creator>
  <cp:lastModifiedBy>STD_DELL</cp:lastModifiedBy>
  <cp:revision>150</cp:revision>
  <dcterms:created xsi:type="dcterms:W3CDTF">2006-08-16T00:00:00Z</dcterms:created>
  <dcterms:modified xsi:type="dcterms:W3CDTF">2026-03-10T14:28:37Z</dcterms:modified>
</cp:coreProperties>
</file>