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72" r:id="rId3"/>
    <p:sldId id="273" r:id="rId4"/>
    <p:sldId id="280" r:id="rId5"/>
    <p:sldId id="274" r:id="rId6"/>
    <p:sldId id="284" r:id="rId7"/>
    <p:sldId id="275" r:id="rId8"/>
    <p:sldId id="276" r:id="rId9"/>
    <p:sldId id="283" r:id="rId10"/>
    <p:sldId id="285" r:id="rId11"/>
    <p:sldId id="286" r:id="rId12"/>
    <p:sldId id="287" r:id="rId13"/>
    <p:sldId id="288" r:id="rId14"/>
  </p:sldIdLst>
  <p:sldSz cx="12192000" cy="6858000"/>
  <p:notesSz cx="6858000" cy="9144000"/>
  <p:custDataLst>
    <p:tags r:id="rId1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85C"/>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7B56F-FBB8-405A-9425-030E9E61B327}" v="1" dt="2023-02-20T14:58:14.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autoAdjust="0"/>
    <p:restoredTop sz="94660"/>
  </p:normalViewPr>
  <p:slideViewPr>
    <p:cSldViewPr snapToGrid="0">
      <p:cViewPr varScale="1">
        <p:scale>
          <a:sx n="35" d="100"/>
          <a:sy n="35" d="100"/>
        </p:scale>
        <p:origin x="34" y="10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26"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hiếu" userId="b235355b-11a8-4434-93eb-90082d25528e" providerId="ADAL" clId="{8267B56F-FBB8-405A-9425-030E9E61B327}"/>
    <pc:docChg chg="modSld">
      <pc:chgData name="trần hiếu" userId="b235355b-11a8-4434-93eb-90082d25528e" providerId="ADAL" clId="{8267B56F-FBB8-405A-9425-030E9E61B327}" dt="2023-02-20T14:58:59.404" v="29" actId="403"/>
      <pc:docMkLst>
        <pc:docMk/>
      </pc:docMkLst>
      <pc:sldChg chg="addSp modSp mod">
        <pc:chgData name="trần hiếu" userId="b235355b-11a8-4434-93eb-90082d25528e" providerId="ADAL" clId="{8267B56F-FBB8-405A-9425-030E9E61B327}" dt="2023-02-20T14:58:59.404" v="29" actId="403"/>
        <pc:sldMkLst>
          <pc:docMk/>
          <pc:sldMk cId="923987297" sldId="270"/>
        </pc:sldMkLst>
        <pc:spChg chg="add mod">
          <ac:chgData name="trần hiếu" userId="b235355b-11a8-4434-93eb-90082d25528e" providerId="ADAL" clId="{8267B56F-FBB8-405A-9425-030E9E61B327}" dt="2023-02-20T14:58:59.404" v="29" actId="403"/>
          <ac:spMkLst>
            <pc:docMk/>
            <pc:sldMk cId="923987297" sldId="270"/>
            <ac:spMk id="6" creationId="{1A3F4A22-6C2F-20CF-C82B-1962BD3865E3}"/>
          </ac:spMkLst>
        </pc:spChg>
        <pc:picChg chg="mod">
          <ac:chgData name="trần hiếu" userId="b235355b-11a8-4434-93eb-90082d25528e" providerId="ADAL" clId="{8267B56F-FBB8-405A-9425-030E9E61B327}" dt="2023-02-20T14:58:44.637" v="12" actId="1076"/>
          <ac:picMkLst>
            <pc:docMk/>
            <pc:sldMk cId="923987297" sldId="270"/>
            <ac:picMk id="15" creationId="{D7647E1D-9CCE-400D-8F18-E3CA035A06F0}"/>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14.xml"/><Relationship Id="rId1" Type="http://schemas.openxmlformats.org/officeDocument/2006/relationships/tags" Target="../tags/tag5.xml"/><Relationship Id="rId6" Type="http://schemas.microsoft.com/office/2007/relationships/hdphoto" Target="../media/hdphoto7.wdp"/><Relationship Id="rId5"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3.png"/><Relationship Id="rId10" Type="http://schemas.microsoft.com/office/2007/relationships/hdphoto" Target="../media/hdphoto8.wdp"/><Relationship Id="rId4" Type="http://schemas.microsoft.com/office/2007/relationships/hdphoto" Target="../media/hdphoto6.wdp"/><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7.xml"/><Relationship Id="rId6" Type="http://schemas.microsoft.com/office/2007/relationships/hdphoto" Target="../media/hdphoto10.wdp"/><Relationship Id="rId5" Type="http://schemas.openxmlformats.org/officeDocument/2006/relationships/image" Target="../media/image19.png"/><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8.xml"/><Relationship Id="rId6" Type="http://schemas.microsoft.com/office/2007/relationships/hdphoto" Target="../media/hdphoto9.wdp"/><Relationship Id="rId5" Type="http://schemas.openxmlformats.org/officeDocument/2006/relationships/image" Target="../media/image18.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r>
              <a:rPr lang="vi-VN" sz="5400" dirty="0">
                <a:solidFill>
                  <a:schemeClr val="accent2"/>
                </a:solidFill>
                <a:latin typeface="+mj-lt"/>
              </a:rPr>
              <a:t>BÀI </a:t>
            </a:r>
            <a:r>
              <a:rPr lang="en-US" sz="5400" dirty="0">
                <a:solidFill>
                  <a:schemeClr val="accent2"/>
                </a:solidFill>
                <a:latin typeface="+mj-lt"/>
              </a:rPr>
              <a:t>12</a:t>
            </a:r>
            <a:endParaRPr lang="vi-VN" sz="5400" dirty="0">
              <a:solidFill>
                <a:schemeClr val="accent2"/>
              </a:solidFill>
              <a:latin typeface="+mj-lt"/>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1468582" y="1199062"/>
            <a:ext cx="7010399" cy="1938992"/>
          </a:xfrm>
          <a:prstGeom prst="rect">
            <a:avLst/>
          </a:prstGeom>
          <a:noFill/>
        </p:spPr>
        <p:txBody>
          <a:bodyPr wrap="square" rtlCol="0">
            <a:spAutoFit/>
          </a:bodyPr>
          <a:lstStyle/>
          <a:p>
            <a:pPr algn="ctr"/>
            <a:r>
              <a:rPr lang="en-US" sz="6000" dirty="0">
                <a:solidFill>
                  <a:srgbClr val="002060"/>
                </a:solidFill>
                <a:latin typeface="+mj-lt"/>
              </a:rPr>
              <a:t>TÌM KIẾM SỰ HỖ TRỢ KHI Ở TRƯỜNG</a:t>
            </a:r>
            <a:endParaRPr lang="vi-VN" sz="6000" dirty="0">
              <a:solidFill>
                <a:srgbClr val="002060"/>
              </a:solidFill>
              <a:latin typeface="+mj-lt"/>
            </a:endParaRPr>
          </a:p>
        </p:txBody>
      </p:sp>
    </p:spTree>
    <p:custDataLst>
      <p:tags r:id="rId1"/>
    </p:custDataLst>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D8F8752D-D5AC-C7A8-7EB5-7C9DC121B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05" y="1209678"/>
            <a:ext cx="3438522" cy="3438522"/>
          </a:xfrm>
          <a:prstGeom prst="rect">
            <a:avLst/>
          </a:prstGeom>
        </p:spPr>
      </p:pic>
      <p:grpSp>
        <p:nvGrpSpPr>
          <p:cNvPr id="3" name="组合 21">
            <a:extLst>
              <a:ext uri="{FF2B5EF4-FFF2-40B4-BE49-F238E27FC236}">
                <a16:creationId xmlns:a16="http://schemas.microsoft.com/office/drawing/2014/main" id="{6836C903-611A-9D5B-6213-0F4BD925C7C7}"/>
              </a:ext>
            </a:extLst>
          </p:cNvPr>
          <p:cNvGrpSpPr/>
          <p:nvPr/>
        </p:nvGrpSpPr>
        <p:grpSpPr>
          <a:xfrm>
            <a:off x="4531162" y="1532403"/>
            <a:ext cx="6172216" cy="2793072"/>
            <a:chOff x="7561352" y="2172494"/>
            <a:chExt cx="3652192" cy="3038886"/>
          </a:xfrm>
        </p:grpSpPr>
        <p:pic>
          <p:nvPicPr>
            <p:cNvPr id="4" name="图片 22">
              <a:extLst>
                <a:ext uri="{FF2B5EF4-FFF2-40B4-BE49-F238E27FC236}">
                  <a16:creationId xmlns:a16="http://schemas.microsoft.com/office/drawing/2014/main" id="{77C08544-DF0F-87D2-F3D2-3D80846FAB95}"/>
                </a:ext>
              </a:extLst>
            </p:cNvPr>
            <p:cNvPicPr>
              <a:picLocks noChangeAspect="1"/>
            </p:cNvPicPr>
            <p:nvPr/>
          </p:nvPicPr>
          <p:blipFill>
            <a:blip r:embed="rId3">
              <a:extLst>
                <a:ext uri="{28A0092B-C50C-407E-A947-70E740481C1C}">
                  <a14:useLocalDpi xmlns:a14="http://schemas.microsoft.com/office/drawing/2010/main" val="0"/>
                </a:ext>
              </a:extLst>
            </a:blip>
            <a:srcRect l="9116" t="15982" r="9116" b="15982"/>
            <a:stretch>
              <a:fillRect/>
            </a:stretch>
          </p:blipFill>
          <p:spPr>
            <a:xfrm>
              <a:off x="7561352" y="2172494"/>
              <a:ext cx="3652192" cy="3038886"/>
            </a:xfrm>
            <a:prstGeom prst="rect">
              <a:avLst/>
            </a:prstGeom>
          </p:spPr>
        </p:pic>
        <p:grpSp>
          <p:nvGrpSpPr>
            <p:cNvPr id="5" name="组合 23">
              <a:extLst>
                <a:ext uri="{FF2B5EF4-FFF2-40B4-BE49-F238E27FC236}">
                  <a16:creationId xmlns:a16="http://schemas.microsoft.com/office/drawing/2014/main" id="{19FDC417-86E8-851E-D577-0FAD7A4D988B}"/>
                </a:ext>
              </a:extLst>
            </p:cNvPr>
            <p:cNvGrpSpPr/>
            <p:nvPr/>
          </p:nvGrpSpPr>
          <p:grpSpPr>
            <a:xfrm>
              <a:off x="8092764" y="3127110"/>
              <a:ext cx="2589377" cy="1291021"/>
              <a:chOff x="1141279" y="2329688"/>
              <a:chExt cx="3798012" cy="1291114"/>
            </a:xfrm>
          </p:grpSpPr>
          <p:sp>
            <p:nvSpPr>
              <p:cNvPr id="6" name="文本框 4337">
                <a:extLst>
                  <a:ext uri="{FF2B5EF4-FFF2-40B4-BE49-F238E27FC236}">
                    <a16:creationId xmlns:a16="http://schemas.microsoft.com/office/drawing/2014/main" id="{D521ACA5-C4C8-4840-0277-819981FD61B5}"/>
                  </a:ext>
                </a:extLst>
              </p:cNvPr>
              <p:cNvSpPr txBox="1"/>
              <p:nvPr/>
            </p:nvSpPr>
            <p:spPr>
              <a:xfrm>
                <a:off x="1141279" y="2329688"/>
                <a:ext cx="3798012" cy="1291114"/>
              </a:xfrm>
              <a:prstGeom prst="rect">
                <a:avLst/>
              </a:prstGeom>
              <a:noFill/>
            </p:spPr>
            <p:txBody>
              <a:bodyPr wrap="square" rtlCol="0">
                <a:normAutofit fontScale="4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2000"/>
                  </a:lnSpc>
                  <a:spcBef>
                    <a:spcPct val="0"/>
                  </a:spcBef>
                  <a:spcAft>
                    <a:spcPct val="0"/>
                  </a:spcAft>
                  <a:defRPr/>
                </a:pPr>
                <a:r>
                  <a:rPr lang="vi-VN"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Vì sao em cần tìm kiếm sự hỗ trợ khi ở trường?</a:t>
                </a:r>
                <a:endPar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2000"/>
                  </a:lnSpc>
                  <a:spcBef>
                    <a:spcPct val="0"/>
                  </a:spcBef>
                  <a:spcAft>
                    <a:spcPct val="0"/>
                  </a:spcAft>
                  <a:buClrTx/>
                  <a:buSzTx/>
                  <a:buFontTx/>
                  <a:buNone/>
                  <a:defRPr/>
                </a:pPr>
                <a:endParaRPr kumimoji="0" lang="zh-CN" altLang="en-US" sz="1100" b="0" i="0" u="none" strike="noStrike" kern="0" cap="none" spc="0" normalizeH="0" baseline="0" noProof="0" dirty="0">
                  <a:ln>
                    <a:noFill/>
                  </a:ln>
                  <a:solidFill>
                    <a:schemeClr val="tx1">
                      <a:lumMod val="65000"/>
                      <a:lumOff val="35000"/>
                    </a:scheme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sp>
            <p:nvSpPr>
              <p:cNvPr id="8" name="任意多边形 23">
                <a:extLst>
                  <a:ext uri="{FF2B5EF4-FFF2-40B4-BE49-F238E27FC236}">
                    <a16:creationId xmlns:a16="http://schemas.microsoft.com/office/drawing/2014/main" id="{92E964B0-0D02-BAB9-87BE-4D6EC83D096A}"/>
                  </a:ext>
                </a:extLst>
              </p:cNvPr>
              <p:cNvSpPr/>
              <p:nvPr/>
            </p:nvSpPr>
            <p:spPr>
              <a:xfrm>
                <a:off x="2905469" y="2886536"/>
                <a:ext cx="269630" cy="0"/>
              </a:xfrm>
              <a:custGeom>
                <a:avLst/>
                <a:gdLst>
                  <a:gd name="connsiteX0" fmla="*/ 0 w 269630"/>
                  <a:gd name="connsiteY0" fmla="*/ 0 h 0"/>
                  <a:gd name="connsiteX1" fmla="*/ 269630 w 269630"/>
                  <a:gd name="connsiteY1" fmla="*/ 0 h 0"/>
                </a:gdLst>
                <a:ahLst/>
                <a:cxnLst>
                  <a:cxn ang="0">
                    <a:pos x="connsiteX0" y="connsiteY0"/>
                  </a:cxn>
                  <a:cxn ang="0">
                    <a:pos x="connsiteX1" y="connsiteY1"/>
                  </a:cxn>
                </a:cxnLst>
                <a:rect l="l" t="t" r="r" b="b"/>
                <a:pathLst>
                  <a:path w="269630">
                    <a:moveTo>
                      <a:pt x="0" y="0"/>
                    </a:moveTo>
                    <a:lnTo>
                      <a:pt x="269630" y="0"/>
                    </a:lnTo>
                  </a:path>
                </a:pathLst>
              </a:custGeom>
              <a:noFill/>
              <a:ln w="6350" cap="flat" cmpd="sng" algn="ctr">
                <a:solidFill>
                  <a:srgbClr val="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grpSp>
      </p:grpSp>
    </p:spTree>
    <p:extLst>
      <p:ext uri="{BB962C8B-B14F-4D97-AF65-F5344CB8AC3E}">
        <p14:creationId xmlns:p14="http://schemas.microsoft.com/office/powerpoint/2010/main" val="396801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B3932E2C-0347-21F2-2048-1A1BFCCB5048}"/>
              </a:ext>
            </a:extLst>
          </p:cNvPr>
          <p:cNvGrpSpPr/>
          <p:nvPr/>
        </p:nvGrpSpPr>
        <p:grpSpPr>
          <a:xfrm>
            <a:off x="384341" y="637845"/>
            <a:ext cx="5711660" cy="5272065"/>
            <a:chOff x="-2311218" y="1333197"/>
            <a:chExt cx="4385704" cy="3147288"/>
          </a:xfrm>
        </p:grpSpPr>
        <p:pic>
          <p:nvPicPr>
            <p:cNvPr id="3" name="图片 22">
              <a:extLst>
                <a:ext uri="{FF2B5EF4-FFF2-40B4-BE49-F238E27FC236}">
                  <a16:creationId xmlns:a16="http://schemas.microsoft.com/office/drawing/2014/main" id="{39810347-B6FD-4391-CA1C-5A6E7F80E733}"/>
                </a:ext>
              </a:extLst>
            </p:cNvPr>
            <p:cNvPicPr>
              <a:picLocks noChangeAspect="1"/>
            </p:cNvPicPr>
            <p:nvPr/>
          </p:nvPicPr>
          <p:blipFill>
            <a:blip r:embed="rId2">
              <a:extLst>
                <a:ext uri="{28A0092B-C50C-407E-A947-70E740481C1C}">
                  <a14:useLocalDpi xmlns:a14="http://schemas.microsoft.com/office/drawing/2010/main" val="0"/>
                </a:ext>
              </a:extLst>
            </a:blip>
            <a:srcRect t="14119" b="14119"/>
            <a:stretch>
              <a:fillRect/>
            </a:stretch>
          </p:blipFill>
          <p:spPr>
            <a:xfrm>
              <a:off x="-2311218" y="1333197"/>
              <a:ext cx="4385704" cy="3147288"/>
            </a:xfrm>
            <a:prstGeom prst="rect">
              <a:avLst/>
            </a:prstGeom>
          </p:spPr>
        </p:pic>
        <p:sp>
          <p:nvSpPr>
            <p:cNvPr id="4" name="文本框 23">
              <a:extLst>
                <a:ext uri="{FF2B5EF4-FFF2-40B4-BE49-F238E27FC236}">
                  <a16:creationId xmlns:a16="http://schemas.microsoft.com/office/drawing/2014/main" id="{7006A74A-A227-2569-0174-DAE3D83EFEEA}"/>
                </a:ext>
              </a:extLst>
            </p:cNvPr>
            <p:cNvSpPr txBox="1"/>
            <p:nvPr/>
          </p:nvSpPr>
          <p:spPr>
            <a:xfrm>
              <a:off x="-1041558" y="2653799"/>
              <a:ext cx="2687948" cy="79248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vi-VN" altLang="vi-VN" sz="2300" b="1" spc="600" dirty="0">
                <a:latin typeface="Noto Sans"/>
                <a:ea typeface="Noto Sans"/>
                <a:cs typeface="+mn-ea"/>
                <a:sym typeface="字魂131号-酷乐潮玩体" panose="00000500000000000000" pitchFamily="2" charset="-122"/>
              </a:endParaRPr>
            </a:p>
          </p:txBody>
        </p:sp>
      </p:grpSp>
      <p:sp>
        <p:nvSpPr>
          <p:cNvPr id="6" name="TextBox 5">
            <a:extLst>
              <a:ext uri="{FF2B5EF4-FFF2-40B4-BE49-F238E27FC236}">
                <a16:creationId xmlns:a16="http://schemas.microsoft.com/office/drawing/2014/main" id="{2FD786DB-4087-AD55-DBB4-B2C17919590F}"/>
              </a:ext>
            </a:extLst>
          </p:cNvPr>
          <p:cNvSpPr txBox="1"/>
          <p:nvPr/>
        </p:nvSpPr>
        <p:spPr>
          <a:xfrm>
            <a:off x="2622778" y="1930728"/>
            <a:ext cx="3067730" cy="2246769"/>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Calibri" panose="020F0502020204030204" pitchFamily="34" charset="0"/>
              </a:rPr>
              <a:t>Kể thêm những cách tìm kiếm sự hỗ trợ khi ở trường mà em biết?</a:t>
            </a:r>
            <a:endParaRPr lang="en-US" sz="2800" b="1" dirty="0">
              <a:solidFill>
                <a:srgbClr val="FF0000"/>
              </a:solidFill>
            </a:endParaRPr>
          </a:p>
        </p:txBody>
      </p:sp>
      <p:grpSp>
        <p:nvGrpSpPr>
          <p:cNvPr id="7" name="组合 21">
            <a:extLst>
              <a:ext uri="{FF2B5EF4-FFF2-40B4-BE49-F238E27FC236}">
                <a16:creationId xmlns:a16="http://schemas.microsoft.com/office/drawing/2014/main" id="{AB58166A-F2A3-D497-A84E-CF71167285B2}"/>
              </a:ext>
            </a:extLst>
          </p:cNvPr>
          <p:cNvGrpSpPr/>
          <p:nvPr/>
        </p:nvGrpSpPr>
        <p:grpSpPr>
          <a:xfrm>
            <a:off x="5968267" y="948090"/>
            <a:ext cx="5311334" cy="4310960"/>
            <a:chOff x="8524738" y="1871819"/>
            <a:chExt cx="3652192" cy="3038886"/>
          </a:xfrm>
        </p:grpSpPr>
        <p:pic>
          <p:nvPicPr>
            <p:cNvPr id="8" name="图片 22">
              <a:extLst>
                <a:ext uri="{FF2B5EF4-FFF2-40B4-BE49-F238E27FC236}">
                  <a16:creationId xmlns:a16="http://schemas.microsoft.com/office/drawing/2014/main" id="{28A92A06-3E29-BBD4-E86F-61203989EE5E}"/>
                </a:ext>
              </a:extLst>
            </p:cNvPr>
            <p:cNvPicPr>
              <a:picLocks noChangeAspect="1"/>
            </p:cNvPicPr>
            <p:nvPr/>
          </p:nvPicPr>
          <p:blipFill>
            <a:blip r:embed="rId3">
              <a:extLst>
                <a:ext uri="{28A0092B-C50C-407E-A947-70E740481C1C}">
                  <a14:useLocalDpi xmlns:a14="http://schemas.microsoft.com/office/drawing/2010/main" val="0"/>
                </a:ext>
              </a:extLst>
            </a:blip>
            <a:srcRect l="9116" t="15982" r="9116" b="15982"/>
            <a:stretch>
              <a:fillRect/>
            </a:stretch>
          </p:blipFill>
          <p:spPr>
            <a:xfrm>
              <a:off x="8524738" y="1871819"/>
              <a:ext cx="3652192" cy="3038886"/>
            </a:xfrm>
            <a:prstGeom prst="rect">
              <a:avLst/>
            </a:prstGeom>
          </p:spPr>
        </p:pic>
        <p:sp>
          <p:nvSpPr>
            <p:cNvPr id="12" name="任意多边形 23">
              <a:extLst>
                <a:ext uri="{FF2B5EF4-FFF2-40B4-BE49-F238E27FC236}">
                  <a16:creationId xmlns:a16="http://schemas.microsoft.com/office/drawing/2014/main" id="{43A9CDA0-86A9-4A2F-41E0-22E2CE79673D}"/>
                </a:ext>
              </a:extLst>
            </p:cNvPr>
            <p:cNvSpPr/>
            <p:nvPr/>
          </p:nvSpPr>
          <p:spPr>
            <a:xfrm>
              <a:off x="9295539" y="3683921"/>
              <a:ext cx="183826" cy="0"/>
            </a:xfrm>
            <a:custGeom>
              <a:avLst/>
              <a:gdLst>
                <a:gd name="connsiteX0" fmla="*/ 0 w 269630"/>
                <a:gd name="connsiteY0" fmla="*/ 0 h 0"/>
                <a:gd name="connsiteX1" fmla="*/ 269630 w 269630"/>
                <a:gd name="connsiteY1" fmla="*/ 0 h 0"/>
              </a:gdLst>
              <a:ahLst/>
              <a:cxnLst>
                <a:cxn ang="0">
                  <a:pos x="connsiteX0" y="connsiteY0"/>
                </a:cxn>
                <a:cxn ang="0">
                  <a:pos x="connsiteX1" y="connsiteY1"/>
                </a:cxn>
              </a:cxnLst>
              <a:rect l="l" t="t" r="r" b="b"/>
              <a:pathLst>
                <a:path w="269630">
                  <a:moveTo>
                    <a:pt x="0" y="0"/>
                  </a:moveTo>
                  <a:lnTo>
                    <a:pt x="269630" y="0"/>
                  </a:lnTo>
                </a:path>
              </a:pathLst>
            </a:custGeom>
            <a:noFill/>
            <a:ln w="6350" cap="flat" cmpd="sng" algn="ctr">
              <a:solidFill>
                <a:srgbClr val="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grpSp>
      <p:sp>
        <p:nvSpPr>
          <p:cNvPr id="14" name="TextBox 13">
            <a:extLst>
              <a:ext uri="{FF2B5EF4-FFF2-40B4-BE49-F238E27FC236}">
                <a16:creationId xmlns:a16="http://schemas.microsoft.com/office/drawing/2014/main" id="{0348803D-1ECC-49C9-6B42-211698664368}"/>
              </a:ext>
            </a:extLst>
          </p:cNvPr>
          <p:cNvSpPr txBox="1"/>
          <p:nvPr/>
        </p:nvSpPr>
        <p:spPr>
          <a:xfrm>
            <a:off x="6884941" y="2113054"/>
            <a:ext cx="3477985" cy="2436757"/>
          </a:xfrm>
          <a:prstGeom prst="rect">
            <a:avLst/>
          </a:prstGeom>
          <a:noFill/>
        </p:spPr>
        <p:txBody>
          <a:bodyPr wrap="square">
            <a:spAutoFit/>
          </a:bodyPr>
          <a:lstStyle/>
          <a:p>
            <a:pPr marL="457200">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 ở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bè</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4847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1">
            <a:extLst>
              <a:ext uri="{FF2B5EF4-FFF2-40B4-BE49-F238E27FC236}">
                <a16:creationId xmlns:a16="http://schemas.microsoft.com/office/drawing/2014/main" id="{8FFECF32-57A8-536C-28A0-4F9C03E04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90" y="1005571"/>
            <a:ext cx="3438522" cy="3438522"/>
          </a:xfrm>
          <a:prstGeom prst="rect">
            <a:avLst/>
          </a:prstGeom>
        </p:spPr>
      </p:pic>
      <p:grpSp>
        <p:nvGrpSpPr>
          <p:cNvPr id="4" name="组合 21">
            <a:extLst>
              <a:ext uri="{FF2B5EF4-FFF2-40B4-BE49-F238E27FC236}">
                <a16:creationId xmlns:a16="http://schemas.microsoft.com/office/drawing/2014/main" id="{6D047983-C0C8-96D1-299C-D40CDA64567C}"/>
              </a:ext>
            </a:extLst>
          </p:cNvPr>
          <p:cNvGrpSpPr/>
          <p:nvPr/>
        </p:nvGrpSpPr>
        <p:grpSpPr>
          <a:xfrm>
            <a:off x="4531162" y="1532403"/>
            <a:ext cx="6172216" cy="2793072"/>
            <a:chOff x="7561352" y="2172494"/>
            <a:chExt cx="3652192" cy="3038886"/>
          </a:xfrm>
        </p:grpSpPr>
        <p:pic>
          <p:nvPicPr>
            <p:cNvPr id="5" name="图片 22">
              <a:extLst>
                <a:ext uri="{FF2B5EF4-FFF2-40B4-BE49-F238E27FC236}">
                  <a16:creationId xmlns:a16="http://schemas.microsoft.com/office/drawing/2014/main" id="{DEFE8DB6-BB76-BDBA-7722-ED0416D1529E}"/>
                </a:ext>
              </a:extLst>
            </p:cNvPr>
            <p:cNvPicPr>
              <a:picLocks noChangeAspect="1"/>
            </p:cNvPicPr>
            <p:nvPr/>
          </p:nvPicPr>
          <p:blipFill>
            <a:blip r:embed="rId3">
              <a:extLst>
                <a:ext uri="{28A0092B-C50C-407E-A947-70E740481C1C}">
                  <a14:useLocalDpi xmlns:a14="http://schemas.microsoft.com/office/drawing/2010/main" val="0"/>
                </a:ext>
              </a:extLst>
            </a:blip>
            <a:srcRect l="9116" t="15982" r="9116" b="15982"/>
            <a:stretch>
              <a:fillRect/>
            </a:stretch>
          </p:blipFill>
          <p:spPr>
            <a:xfrm>
              <a:off x="7561352" y="2172494"/>
              <a:ext cx="3652192" cy="3038886"/>
            </a:xfrm>
            <a:prstGeom prst="rect">
              <a:avLst/>
            </a:prstGeom>
          </p:spPr>
        </p:pic>
        <p:grpSp>
          <p:nvGrpSpPr>
            <p:cNvPr id="6" name="组合 23">
              <a:extLst>
                <a:ext uri="{FF2B5EF4-FFF2-40B4-BE49-F238E27FC236}">
                  <a16:creationId xmlns:a16="http://schemas.microsoft.com/office/drawing/2014/main" id="{C0FE7253-13AF-9F8E-C47F-803D992FABF5}"/>
                </a:ext>
              </a:extLst>
            </p:cNvPr>
            <p:cNvGrpSpPr/>
            <p:nvPr/>
          </p:nvGrpSpPr>
          <p:grpSpPr>
            <a:xfrm>
              <a:off x="8092764" y="3127110"/>
              <a:ext cx="2589377" cy="1291021"/>
              <a:chOff x="1141279" y="2329688"/>
              <a:chExt cx="3798012" cy="1291114"/>
            </a:xfrm>
          </p:grpSpPr>
          <p:sp>
            <p:nvSpPr>
              <p:cNvPr id="7" name="文本框 4337">
                <a:extLst>
                  <a:ext uri="{FF2B5EF4-FFF2-40B4-BE49-F238E27FC236}">
                    <a16:creationId xmlns:a16="http://schemas.microsoft.com/office/drawing/2014/main" id="{559CA008-1547-1BC5-A439-DD6FDF3DABC7}"/>
                  </a:ext>
                </a:extLst>
              </p:cNvPr>
              <p:cNvSpPr txBox="1"/>
              <p:nvPr/>
            </p:nvSpPr>
            <p:spPr>
              <a:xfrm>
                <a:off x="1141279" y="2329688"/>
                <a:ext cx="3798012" cy="1291114"/>
              </a:xfrm>
              <a:prstGeom prst="rect">
                <a:avLst/>
              </a:prstGeom>
              <a:noFill/>
            </p:spPr>
            <p:txBody>
              <a:bodyPr wrap="square" rtlCol="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2000"/>
                  </a:lnSpc>
                  <a:spcBef>
                    <a:spcPct val="0"/>
                  </a:spcBef>
                  <a:spcAft>
                    <a:spcPct val="0"/>
                  </a:spcAf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FF0000"/>
                    </a:solidFill>
                    <a:effectLst/>
                    <a:latin typeface="Times New Roman" panose="02020603050405020304" pitchFamily="18" charset="0"/>
                    <a:ea typeface="Calibri" panose="020F0502020204030204" pitchFamily="34" charset="0"/>
                  </a:rPr>
                  <a:t>V</a:t>
                </a:r>
                <a:r>
                  <a:rPr lang="vi-VN" sz="2400" b="1" dirty="0">
                    <a:solidFill>
                      <a:srgbClr val="FF0000"/>
                    </a:solidFill>
                    <a:effectLst/>
                    <a:latin typeface="Times New Roman" panose="02020603050405020304" pitchFamily="18" charset="0"/>
                    <a:ea typeface="Calibri" panose="020F0502020204030204" pitchFamily="34" charset="0"/>
                  </a:rPr>
                  <a:t>iệc tìm kiếm sự hỗ trợ khi cần thiết có ý nghĩa như thế nào?</a:t>
                </a:r>
                <a:endParaRPr kumimoji="0" lang="zh-CN" altLang="en-US" sz="1100" b="1" i="0" u="none" strike="noStrike" kern="0" cap="none" spc="0" normalizeH="0" baseline="0" noProof="0" dirty="0">
                  <a:ln>
                    <a:noFill/>
                  </a:ln>
                  <a:solidFill>
                    <a:srgbClr val="FF0000"/>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sp>
            <p:nvSpPr>
              <p:cNvPr id="8" name="任意多边形 23">
                <a:extLst>
                  <a:ext uri="{FF2B5EF4-FFF2-40B4-BE49-F238E27FC236}">
                    <a16:creationId xmlns:a16="http://schemas.microsoft.com/office/drawing/2014/main" id="{F9CF0634-DB28-03BF-908A-14D8CA70A855}"/>
                  </a:ext>
                </a:extLst>
              </p:cNvPr>
              <p:cNvSpPr/>
              <p:nvPr/>
            </p:nvSpPr>
            <p:spPr>
              <a:xfrm>
                <a:off x="2905469" y="2886536"/>
                <a:ext cx="269630" cy="0"/>
              </a:xfrm>
              <a:custGeom>
                <a:avLst/>
                <a:gdLst>
                  <a:gd name="connsiteX0" fmla="*/ 0 w 269630"/>
                  <a:gd name="connsiteY0" fmla="*/ 0 h 0"/>
                  <a:gd name="connsiteX1" fmla="*/ 269630 w 269630"/>
                  <a:gd name="connsiteY1" fmla="*/ 0 h 0"/>
                </a:gdLst>
                <a:ahLst/>
                <a:cxnLst>
                  <a:cxn ang="0">
                    <a:pos x="connsiteX0" y="connsiteY0"/>
                  </a:cxn>
                  <a:cxn ang="0">
                    <a:pos x="connsiteX1" y="connsiteY1"/>
                  </a:cxn>
                </a:cxnLst>
                <a:rect l="l" t="t" r="r" b="b"/>
                <a:pathLst>
                  <a:path w="269630">
                    <a:moveTo>
                      <a:pt x="0" y="0"/>
                    </a:moveTo>
                    <a:lnTo>
                      <a:pt x="269630" y="0"/>
                    </a:lnTo>
                  </a:path>
                </a:pathLst>
              </a:custGeom>
              <a:noFill/>
              <a:ln w="6350" cap="flat" cmpd="sng" algn="ctr">
                <a:solidFill>
                  <a:srgbClr val="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grpSp>
      </p:grpSp>
    </p:spTree>
    <p:extLst>
      <p:ext uri="{BB962C8B-B14F-4D97-AF65-F5344CB8AC3E}">
        <p14:creationId xmlns:p14="http://schemas.microsoft.com/office/powerpoint/2010/main" val="426485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0">
            <a:extLst>
              <a:ext uri="{FF2B5EF4-FFF2-40B4-BE49-F238E27FC236}">
                <a16:creationId xmlns:a16="http://schemas.microsoft.com/office/drawing/2014/main" id="{8A60342D-94B8-8865-9191-517BF0EB2EAE}"/>
              </a:ext>
            </a:extLst>
          </p:cNvPr>
          <p:cNvGrpSpPr/>
          <p:nvPr/>
        </p:nvGrpSpPr>
        <p:grpSpPr>
          <a:xfrm>
            <a:off x="492605" y="-2073044"/>
            <a:ext cx="10972800" cy="8197670"/>
            <a:chOff x="626378" y="-1003897"/>
            <a:chExt cx="10972800" cy="8197670"/>
          </a:xfrm>
        </p:grpSpPr>
        <p:sp>
          <p:nvSpPr>
            <p:cNvPr id="6" name="任意多边形: 形状 7">
              <a:extLst>
                <a:ext uri="{FF2B5EF4-FFF2-40B4-BE49-F238E27FC236}">
                  <a16:creationId xmlns:a16="http://schemas.microsoft.com/office/drawing/2014/main" id="{DAFD740A-D70E-E2D1-A29E-89064AD922BB}"/>
                </a:ext>
              </a:extLst>
            </p:cNvPr>
            <p:cNvSpPr/>
            <p:nvPr/>
          </p:nvSpPr>
          <p:spPr>
            <a:xfrm>
              <a:off x="2215848" y="2408555"/>
              <a:ext cx="8156526" cy="4071000"/>
            </a:xfrm>
            <a:custGeom>
              <a:avLst/>
              <a:gdLst>
                <a:gd name="connsiteX0" fmla="*/ 817638 w 8156526"/>
                <a:gd name="connsiteY0" fmla="*/ 174988 h 4071000"/>
                <a:gd name="connsiteX1" fmla="*/ 585409 w 8156526"/>
                <a:gd name="connsiteY1" fmla="*/ 291102 h 4071000"/>
                <a:gd name="connsiteX2" fmla="*/ 309638 w 8156526"/>
                <a:gd name="connsiteY2" fmla="*/ 552359 h 4071000"/>
                <a:gd name="connsiteX3" fmla="*/ 120952 w 8156526"/>
                <a:gd name="connsiteY3" fmla="*/ 973274 h 4071000"/>
                <a:gd name="connsiteX4" fmla="*/ 19352 w 8156526"/>
                <a:gd name="connsiteY4" fmla="*/ 1394188 h 4071000"/>
                <a:gd name="connsiteX5" fmla="*/ 4838 w 8156526"/>
                <a:gd name="connsiteY5" fmla="*/ 2047331 h 4071000"/>
                <a:gd name="connsiteX6" fmla="*/ 77409 w 8156526"/>
                <a:gd name="connsiteY6" fmla="*/ 2613388 h 4071000"/>
                <a:gd name="connsiteX7" fmla="*/ 193523 w 8156526"/>
                <a:gd name="connsiteY7" fmla="*/ 3237502 h 4071000"/>
                <a:gd name="connsiteX8" fmla="*/ 454781 w 8156526"/>
                <a:gd name="connsiteY8" fmla="*/ 3716474 h 4071000"/>
                <a:gd name="connsiteX9" fmla="*/ 1151466 w 8156526"/>
                <a:gd name="connsiteY9" fmla="*/ 4006759 h 4071000"/>
                <a:gd name="connsiteX10" fmla="*/ 1761066 w 8156526"/>
                <a:gd name="connsiteY10" fmla="*/ 4050302 h 4071000"/>
                <a:gd name="connsiteX11" fmla="*/ 2327123 w 8156526"/>
                <a:gd name="connsiteY11" fmla="*/ 4021274 h 4071000"/>
                <a:gd name="connsiteX12" fmla="*/ 3459238 w 8156526"/>
                <a:gd name="connsiteY12" fmla="*/ 3905159 h 4071000"/>
                <a:gd name="connsiteX13" fmla="*/ 5070323 w 8156526"/>
                <a:gd name="connsiteY13" fmla="*/ 3934188 h 4071000"/>
                <a:gd name="connsiteX14" fmla="*/ 6187923 w 8156526"/>
                <a:gd name="connsiteY14" fmla="*/ 4064816 h 4071000"/>
                <a:gd name="connsiteX15" fmla="*/ 6841066 w 8156526"/>
                <a:gd name="connsiteY15" fmla="*/ 4021274 h 4071000"/>
                <a:gd name="connsiteX16" fmla="*/ 7552266 w 8156526"/>
                <a:gd name="connsiteY16" fmla="*/ 3774531 h 4071000"/>
                <a:gd name="connsiteX17" fmla="*/ 7857066 w 8156526"/>
                <a:gd name="connsiteY17" fmla="*/ 3498759 h 4071000"/>
                <a:gd name="connsiteX18" fmla="*/ 8074781 w 8156526"/>
                <a:gd name="connsiteY18" fmla="*/ 2598874 h 4071000"/>
                <a:gd name="connsiteX19" fmla="*/ 8147352 w 8156526"/>
                <a:gd name="connsiteY19" fmla="*/ 1669959 h 4071000"/>
                <a:gd name="connsiteX20" fmla="*/ 7886095 w 8156526"/>
                <a:gd name="connsiteY20" fmla="*/ 668474 h 4071000"/>
                <a:gd name="connsiteX21" fmla="*/ 7421638 w 8156526"/>
                <a:gd name="connsiteY21" fmla="*/ 233045 h 4071000"/>
                <a:gd name="connsiteX22" fmla="*/ 6783009 w 8156526"/>
                <a:gd name="connsiteY22" fmla="*/ 29845 h 4071000"/>
                <a:gd name="connsiteX23" fmla="*/ 5767009 w 8156526"/>
                <a:gd name="connsiteY23" fmla="*/ 58874 h 4071000"/>
                <a:gd name="connsiteX24" fmla="*/ 4751009 w 8156526"/>
                <a:gd name="connsiteY24" fmla="*/ 131445 h 4071000"/>
                <a:gd name="connsiteX25" fmla="*/ 4025295 w 8156526"/>
                <a:gd name="connsiteY25" fmla="*/ 189502 h 4071000"/>
                <a:gd name="connsiteX26" fmla="*/ 3357638 w 8156526"/>
                <a:gd name="connsiteY26" fmla="*/ 145959 h 4071000"/>
                <a:gd name="connsiteX27" fmla="*/ 2748038 w 8156526"/>
                <a:gd name="connsiteY27" fmla="*/ 73388 h 4071000"/>
                <a:gd name="connsiteX28" fmla="*/ 1978781 w 8156526"/>
                <a:gd name="connsiteY28" fmla="*/ 15331 h 4071000"/>
                <a:gd name="connsiteX29" fmla="*/ 1485295 w 8156526"/>
                <a:gd name="connsiteY29" fmla="*/ 15331 h 4071000"/>
                <a:gd name="connsiteX30" fmla="*/ 817638 w 8156526"/>
                <a:gd name="connsiteY30" fmla="*/ 174988 h 407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56526" h="4071000">
                  <a:moveTo>
                    <a:pt x="817638" y="174988"/>
                  </a:moveTo>
                  <a:cubicBezTo>
                    <a:pt x="667657" y="220950"/>
                    <a:pt x="670076" y="228207"/>
                    <a:pt x="585409" y="291102"/>
                  </a:cubicBezTo>
                  <a:cubicBezTo>
                    <a:pt x="500742" y="353997"/>
                    <a:pt x="387047" y="438664"/>
                    <a:pt x="309638" y="552359"/>
                  </a:cubicBezTo>
                  <a:cubicBezTo>
                    <a:pt x="232229" y="666054"/>
                    <a:pt x="169333" y="832969"/>
                    <a:pt x="120952" y="973274"/>
                  </a:cubicBezTo>
                  <a:cubicBezTo>
                    <a:pt x="72571" y="1113579"/>
                    <a:pt x="38704" y="1215179"/>
                    <a:pt x="19352" y="1394188"/>
                  </a:cubicBezTo>
                  <a:cubicBezTo>
                    <a:pt x="0" y="1573198"/>
                    <a:pt x="-4838" y="1844131"/>
                    <a:pt x="4838" y="2047331"/>
                  </a:cubicBezTo>
                  <a:cubicBezTo>
                    <a:pt x="14514" y="2250531"/>
                    <a:pt x="45961" y="2415026"/>
                    <a:pt x="77409" y="2613388"/>
                  </a:cubicBezTo>
                  <a:cubicBezTo>
                    <a:pt x="108857" y="2811750"/>
                    <a:pt x="130628" y="3053654"/>
                    <a:pt x="193523" y="3237502"/>
                  </a:cubicBezTo>
                  <a:cubicBezTo>
                    <a:pt x="256418" y="3421350"/>
                    <a:pt x="295124" y="3588265"/>
                    <a:pt x="454781" y="3716474"/>
                  </a:cubicBezTo>
                  <a:cubicBezTo>
                    <a:pt x="614438" y="3844683"/>
                    <a:pt x="933752" y="3951121"/>
                    <a:pt x="1151466" y="4006759"/>
                  </a:cubicBezTo>
                  <a:cubicBezTo>
                    <a:pt x="1369180" y="4062397"/>
                    <a:pt x="1565123" y="4047883"/>
                    <a:pt x="1761066" y="4050302"/>
                  </a:cubicBezTo>
                  <a:cubicBezTo>
                    <a:pt x="1957009" y="4052721"/>
                    <a:pt x="2044094" y="4045465"/>
                    <a:pt x="2327123" y="4021274"/>
                  </a:cubicBezTo>
                  <a:cubicBezTo>
                    <a:pt x="2610152" y="3997084"/>
                    <a:pt x="3002038" y="3919673"/>
                    <a:pt x="3459238" y="3905159"/>
                  </a:cubicBezTo>
                  <a:cubicBezTo>
                    <a:pt x="3916438" y="3890645"/>
                    <a:pt x="4615542" y="3907579"/>
                    <a:pt x="5070323" y="3934188"/>
                  </a:cubicBezTo>
                  <a:cubicBezTo>
                    <a:pt x="5525104" y="3960798"/>
                    <a:pt x="5892799" y="4050302"/>
                    <a:pt x="6187923" y="4064816"/>
                  </a:cubicBezTo>
                  <a:cubicBezTo>
                    <a:pt x="6483047" y="4079330"/>
                    <a:pt x="6613676" y="4069655"/>
                    <a:pt x="6841066" y="4021274"/>
                  </a:cubicBezTo>
                  <a:cubicBezTo>
                    <a:pt x="7068457" y="3972893"/>
                    <a:pt x="7382933" y="3861617"/>
                    <a:pt x="7552266" y="3774531"/>
                  </a:cubicBezTo>
                  <a:cubicBezTo>
                    <a:pt x="7721599" y="3687445"/>
                    <a:pt x="7769980" y="3694702"/>
                    <a:pt x="7857066" y="3498759"/>
                  </a:cubicBezTo>
                  <a:cubicBezTo>
                    <a:pt x="7944152" y="3302816"/>
                    <a:pt x="8026400" y="2903674"/>
                    <a:pt x="8074781" y="2598874"/>
                  </a:cubicBezTo>
                  <a:cubicBezTo>
                    <a:pt x="8123162" y="2294074"/>
                    <a:pt x="8178800" y="1991692"/>
                    <a:pt x="8147352" y="1669959"/>
                  </a:cubicBezTo>
                  <a:cubicBezTo>
                    <a:pt x="8115904" y="1348226"/>
                    <a:pt x="8007047" y="907960"/>
                    <a:pt x="7886095" y="668474"/>
                  </a:cubicBezTo>
                  <a:cubicBezTo>
                    <a:pt x="7765143" y="428988"/>
                    <a:pt x="7605486" y="339483"/>
                    <a:pt x="7421638" y="233045"/>
                  </a:cubicBezTo>
                  <a:cubicBezTo>
                    <a:pt x="7237790" y="126607"/>
                    <a:pt x="7058780" y="58873"/>
                    <a:pt x="6783009" y="29845"/>
                  </a:cubicBezTo>
                  <a:cubicBezTo>
                    <a:pt x="6507238" y="817"/>
                    <a:pt x="6105676" y="41941"/>
                    <a:pt x="5767009" y="58874"/>
                  </a:cubicBezTo>
                  <a:cubicBezTo>
                    <a:pt x="5428342" y="75807"/>
                    <a:pt x="4751009" y="131445"/>
                    <a:pt x="4751009" y="131445"/>
                  </a:cubicBezTo>
                  <a:cubicBezTo>
                    <a:pt x="4460723" y="153216"/>
                    <a:pt x="4257523" y="187083"/>
                    <a:pt x="4025295" y="189502"/>
                  </a:cubicBezTo>
                  <a:cubicBezTo>
                    <a:pt x="3793067" y="191921"/>
                    <a:pt x="3570514" y="165311"/>
                    <a:pt x="3357638" y="145959"/>
                  </a:cubicBezTo>
                  <a:cubicBezTo>
                    <a:pt x="3144762" y="126607"/>
                    <a:pt x="2977847" y="95159"/>
                    <a:pt x="2748038" y="73388"/>
                  </a:cubicBezTo>
                  <a:cubicBezTo>
                    <a:pt x="2518229" y="51617"/>
                    <a:pt x="2189238" y="25007"/>
                    <a:pt x="1978781" y="15331"/>
                  </a:cubicBezTo>
                  <a:cubicBezTo>
                    <a:pt x="1768324" y="5655"/>
                    <a:pt x="1686076" y="-13698"/>
                    <a:pt x="1485295" y="15331"/>
                  </a:cubicBezTo>
                  <a:cubicBezTo>
                    <a:pt x="1284514" y="44359"/>
                    <a:pt x="967619" y="129026"/>
                    <a:pt x="817638" y="174988"/>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7" name="图片 21" descr="图片包含 游戏机, 桌子&#10;&#10;描述已自动生成">
              <a:extLst>
                <a:ext uri="{FF2B5EF4-FFF2-40B4-BE49-F238E27FC236}">
                  <a16:creationId xmlns:a16="http://schemas.microsoft.com/office/drawing/2014/main" id="{E35749CD-2926-B451-00F0-C0560FB926EF}"/>
                </a:ext>
              </a:extLst>
            </p:cNvPr>
            <p:cNvPicPr>
              <a:picLocks noChangeAspect="1"/>
            </p:cNvPicPr>
            <p:nvPr/>
          </p:nvPicPr>
          <p:blipFill>
            <a:blip r:embed="rId2">
              <a:extLst>
                <a:ext uri="{28A0092B-C50C-407E-A947-70E740481C1C}">
                  <a14:useLocalDpi xmlns:a14="http://schemas.microsoft.com/office/drawing/2010/main" val="0"/>
                </a:ext>
              </a:extLst>
            </a:blip>
            <a:srcRect t="7407" b="17883"/>
            <a:stretch>
              <a:fillRect/>
            </a:stretch>
          </p:blipFill>
          <p:spPr>
            <a:xfrm>
              <a:off x="626378" y="-1003897"/>
              <a:ext cx="10972800" cy="8197670"/>
            </a:xfrm>
            <a:prstGeom prst="rect">
              <a:avLst/>
            </a:prstGeom>
          </p:spPr>
        </p:pic>
      </p:grpSp>
      <p:sp>
        <p:nvSpPr>
          <p:cNvPr id="9" name="TextBox 8">
            <a:extLst>
              <a:ext uri="{FF2B5EF4-FFF2-40B4-BE49-F238E27FC236}">
                <a16:creationId xmlns:a16="http://schemas.microsoft.com/office/drawing/2014/main" id="{6167AEF4-3C6F-0650-757C-6551C57B1BB0}"/>
              </a:ext>
            </a:extLst>
          </p:cNvPr>
          <p:cNvSpPr txBox="1"/>
          <p:nvPr/>
        </p:nvSpPr>
        <p:spPr>
          <a:xfrm>
            <a:off x="3758974" y="1916728"/>
            <a:ext cx="6094638" cy="3046988"/>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Calibri" panose="020F0502020204030204" pitchFamily="34" charset="0"/>
              </a:rPr>
              <a:t>Các bạn trong tình huống đã biết cách tìm kiếm sự hỗ trợ kịp thời: tìm đúng người có thể hỗ trợ, nói rõ sự việc... biết tìm kiếm sự hỗ trợ sẽ giúp chúng ta giải quyết được những khó khăn trong cuộc sống, nếu các bạn trong tình huống  không biết cách tìm kiếm sự hỗ trợ sẽ có hậu quả: sức khỏe không đảm bảo, không hiểu bài...</a:t>
            </a:r>
            <a:endParaRPr lang="en-US" sz="2400" dirty="0">
              <a:solidFill>
                <a:srgbClr val="FF0000"/>
              </a:solidFill>
            </a:endParaRPr>
          </a:p>
        </p:txBody>
      </p:sp>
      <p:sp>
        <p:nvSpPr>
          <p:cNvPr id="10" name="TextBox 9">
            <a:extLst>
              <a:ext uri="{FF2B5EF4-FFF2-40B4-BE49-F238E27FC236}">
                <a16:creationId xmlns:a16="http://schemas.microsoft.com/office/drawing/2014/main" id="{15F574AA-598C-F489-DDC9-BDBCB616B4EA}"/>
              </a:ext>
            </a:extLst>
          </p:cNvPr>
          <p:cNvSpPr txBox="1"/>
          <p:nvPr/>
        </p:nvSpPr>
        <p:spPr>
          <a:xfrm>
            <a:off x="2532170" y="2782669"/>
            <a:ext cx="1027459"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83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EA86-8F97-4AB1-A369-D2667E954F4D}"/>
              </a:ext>
            </a:extLst>
          </p:cNvPr>
          <p:cNvGrpSpPr/>
          <p:nvPr/>
        </p:nvGrpSpPr>
        <p:grpSpPr>
          <a:xfrm>
            <a:off x="500062" y="381715"/>
            <a:ext cx="2886686" cy="975278"/>
            <a:chOff x="500062" y="381715"/>
            <a:chExt cx="2886686" cy="975278"/>
          </a:xfrm>
        </p:grpSpPr>
        <p:pic>
          <p:nvPicPr>
            <p:cNvPr id="3" name="Picture 2">
              <a:extLst>
                <a:ext uri="{FF2B5EF4-FFF2-40B4-BE49-F238E27FC236}">
                  <a16:creationId xmlns:a16="http://schemas.microsoft.com/office/drawing/2014/main" id="{E8587C76-7A33-417F-83CB-FA8AD70CC3A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4" name="TextBox 3">
              <a:extLst>
                <a:ext uri="{FF2B5EF4-FFF2-40B4-BE49-F238E27FC236}">
                  <a16:creationId xmlns:a16="http://schemas.microsoft.com/office/drawing/2014/main" id="{228C363B-62E1-4D04-AA67-99695478A77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
        <p:nvSpPr>
          <p:cNvPr id="5" name="TextBox 4">
            <a:extLst>
              <a:ext uri="{FF2B5EF4-FFF2-40B4-BE49-F238E27FC236}">
                <a16:creationId xmlns:a16="http://schemas.microsoft.com/office/drawing/2014/main" id="{8133D60E-6580-45AB-A7E1-67BCC76FC547}"/>
              </a:ext>
            </a:extLst>
          </p:cNvPr>
          <p:cNvSpPr txBox="1"/>
          <p:nvPr/>
        </p:nvSpPr>
        <p:spPr>
          <a:xfrm flipH="1">
            <a:off x="1848832" y="1362635"/>
            <a:ext cx="8494336" cy="523220"/>
          </a:xfrm>
          <a:prstGeom prst="rect">
            <a:avLst/>
          </a:prstGeom>
          <a:noFill/>
        </p:spPr>
        <p:txBody>
          <a:bodyPr wrap="square" rtlCol="0">
            <a:spAutoFit/>
          </a:bodyPr>
          <a:lstStyle/>
          <a:p>
            <a:pPr algn="just"/>
            <a:r>
              <a:rPr lang="en-US" sz="2800" dirty="0" err="1">
                <a:solidFill>
                  <a:srgbClr val="000000"/>
                </a:solidFill>
              </a:rPr>
              <a:t>Em</a:t>
            </a:r>
            <a:r>
              <a:rPr lang="en-US" sz="2800" dirty="0">
                <a:solidFill>
                  <a:srgbClr val="000000"/>
                </a:solidFill>
              </a:rPr>
              <a:t> </a:t>
            </a:r>
            <a:r>
              <a:rPr lang="en-US" sz="2800" dirty="0" err="1">
                <a:solidFill>
                  <a:srgbClr val="000000"/>
                </a:solidFill>
              </a:rPr>
              <a:t>cùng</a:t>
            </a:r>
            <a:r>
              <a:rPr lang="en-US" sz="2800" dirty="0">
                <a:solidFill>
                  <a:srgbClr val="000000"/>
                </a:solidFill>
              </a:rPr>
              <a:t> </a:t>
            </a:r>
            <a:r>
              <a:rPr lang="en-US" sz="2800" dirty="0" err="1">
                <a:solidFill>
                  <a:srgbClr val="000000"/>
                </a:solidFill>
              </a:rPr>
              <a:t>các</a:t>
            </a:r>
            <a:r>
              <a:rPr lang="en-US" sz="2800" dirty="0">
                <a:solidFill>
                  <a:srgbClr val="000000"/>
                </a:solidFill>
              </a:rPr>
              <a:t> </a:t>
            </a:r>
            <a:r>
              <a:rPr lang="en-US" sz="2800" dirty="0" err="1">
                <a:solidFill>
                  <a:srgbClr val="000000"/>
                </a:solidFill>
              </a:rPr>
              <a:t>bạn</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trò</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Tìm</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giúp</a:t>
            </a:r>
            <a:r>
              <a:rPr lang="en-US" sz="2800" dirty="0">
                <a:solidFill>
                  <a:srgbClr val="000000"/>
                </a:solidFill>
              </a:rPr>
              <a:t> </a:t>
            </a:r>
            <a:r>
              <a:rPr lang="en-US" sz="2800" dirty="0" err="1">
                <a:solidFill>
                  <a:srgbClr val="000000"/>
                </a:solidFill>
              </a:rPr>
              <a:t>đỡ</a:t>
            </a:r>
            <a:r>
              <a:rPr lang="en-US" sz="2800" dirty="0">
                <a:solidFill>
                  <a:srgbClr val="000000"/>
                </a:solidFill>
              </a:rPr>
              <a:t>”.</a:t>
            </a:r>
            <a:endParaRPr lang="vi-VN" sz="2800" dirty="0">
              <a:solidFill>
                <a:srgbClr val="000000"/>
              </a:solidFill>
            </a:endParaRPr>
          </a:p>
        </p:txBody>
      </p:sp>
      <p:pic>
        <p:nvPicPr>
          <p:cNvPr id="10" name="Picture 9">
            <a:extLst>
              <a:ext uri="{FF2B5EF4-FFF2-40B4-BE49-F238E27FC236}">
                <a16:creationId xmlns:a16="http://schemas.microsoft.com/office/drawing/2014/main" id="{2E062546-2EAA-4F51-8F13-61D35177ED2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848832" y="2195286"/>
            <a:ext cx="8984543" cy="3983295"/>
          </a:xfrm>
          <a:prstGeom prst="rect">
            <a:avLst/>
          </a:prstGeom>
        </p:spPr>
      </p:pic>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332689" y="77869"/>
            <a:ext cx="2816950" cy="1489289"/>
            <a:chOff x="469652" y="834184"/>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69652" y="834184"/>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267494" y="1271704"/>
              <a:ext cx="1959437" cy="523220"/>
            </a:xfrm>
            <a:prstGeom prst="rect">
              <a:avLst/>
            </a:prstGeom>
            <a:noFill/>
          </p:spPr>
          <p:txBody>
            <a:bodyPr wrap="squar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208713" y="289585"/>
            <a:ext cx="540327" cy="523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3749041" y="301033"/>
            <a:ext cx="6885364" cy="523220"/>
          </a:xfrm>
          <a:prstGeom prst="rect">
            <a:avLst/>
          </a:prstGeom>
          <a:noFill/>
        </p:spPr>
        <p:txBody>
          <a:bodyPr wrap="square" rtlCol="0">
            <a:spAutoFit/>
          </a:bodyPr>
          <a:lstStyle/>
          <a:p>
            <a:r>
              <a:rPr lang="en-US" sz="2800" b="1" dirty="0">
                <a:solidFill>
                  <a:srgbClr val="00B050"/>
                </a:solidFill>
              </a:rPr>
              <a:t>Quan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pic>
        <p:nvPicPr>
          <p:cNvPr id="20" name="Picture 19">
            <a:extLst>
              <a:ext uri="{FF2B5EF4-FFF2-40B4-BE49-F238E27FC236}">
                <a16:creationId xmlns:a16="http://schemas.microsoft.com/office/drawing/2014/main" id="{5481904F-E9BC-4112-8E89-121CCD6C899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79443" y="1769202"/>
            <a:ext cx="7514044" cy="4189444"/>
          </a:xfrm>
          <a:prstGeom prst="rect">
            <a:avLst/>
          </a:prstGeom>
        </p:spPr>
      </p:pic>
      <p:sp>
        <p:nvSpPr>
          <p:cNvPr id="21" name="TextBox 20">
            <a:extLst>
              <a:ext uri="{FF2B5EF4-FFF2-40B4-BE49-F238E27FC236}">
                <a16:creationId xmlns:a16="http://schemas.microsoft.com/office/drawing/2014/main" id="{EB485CDD-4490-4E3A-AFA8-B1EA2187D0AE}"/>
              </a:ext>
            </a:extLst>
          </p:cNvPr>
          <p:cNvSpPr txBox="1"/>
          <p:nvPr/>
        </p:nvSpPr>
        <p:spPr>
          <a:xfrm>
            <a:off x="8093487" y="3690258"/>
            <a:ext cx="3609896" cy="800219"/>
          </a:xfrm>
          <a:prstGeom prst="rect">
            <a:avLst/>
          </a:prstGeom>
          <a:solidFill>
            <a:schemeClr val="accent2"/>
          </a:solidFill>
        </p:spPr>
        <p:txBody>
          <a:bodyPr wrap="square" rtlCol="0">
            <a:spAutoFit/>
          </a:bodyPr>
          <a:lstStyle/>
          <a:p>
            <a:pPr algn="ctr"/>
            <a:r>
              <a:rPr lang="en-US" sz="2300" i="1" dirty="0">
                <a:solidFill>
                  <a:schemeClr val="bg2"/>
                </a:solidFill>
              </a:rPr>
              <a:t>Nam </a:t>
            </a:r>
            <a:r>
              <a:rPr lang="en-US" sz="2300" i="1" dirty="0" err="1">
                <a:solidFill>
                  <a:schemeClr val="bg2"/>
                </a:solidFill>
              </a:rPr>
              <a:t>bị</a:t>
            </a:r>
            <a:r>
              <a:rPr lang="en-US" sz="2300" i="1" dirty="0">
                <a:solidFill>
                  <a:schemeClr val="bg2"/>
                </a:solidFill>
              </a:rPr>
              <a:t> </a:t>
            </a:r>
            <a:r>
              <a:rPr lang="en-US" sz="2300" i="1" dirty="0" err="1">
                <a:solidFill>
                  <a:schemeClr val="bg2"/>
                </a:solidFill>
              </a:rPr>
              <a:t>các</a:t>
            </a:r>
            <a:r>
              <a:rPr lang="en-US" sz="2300" i="1" dirty="0">
                <a:solidFill>
                  <a:schemeClr val="bg2"/>
                </a:solidFill>
              </a:rPr>
              <a:t> </a:t>
            </a:r>
            <a:r>
              <a:rPr lang="en-US" sz="2300" i="1" dirty="0" err="1">
                <a:solidFill>
                  <a:schemeClr val="bg2"/>
                </a:solidFill>
              </a:rPr>
              <a:t>bạn</a:t>
            </a:r>
            <a:r>
              <a:rPr lang="en-US" sz="2300" i="1" dirty="0">
                <a:solidFill>
                  <a:schemeClr val="bg2"/>
                </a:solidFill>
              </a:rPr>
              <a:t> </a:t>
            </a:r>
            <a:r>
              <a:rPr lang="en-US" sz="2300" i="1" dirty="0" err="1">
                <a:solidFill>
                  <a:schemeClr val="bg2"/>
                </a:solidFill>
              </a:rPr>
              <a:t>trêu</a:t>
            </a:r>
            <a:r>
              <a:rPr lang="en-US" sz="2300" i="1" dirty="0">
                <a:solidFill>
                  <a:schemeClr val="bg2"/>
                </a:solidFill>
              </a:rPr>
              <a:t> </a:t>
            </a:r>
            <a:r>
              <a:rPr lang="en-US" sz="2300" i="1" dirty="0" err="1">
                <a:solidFill>
                  <a:schemeClr val="bg2"/>
                </a:solidFill>
              </a:rPr>
              <a:t>chọc</a:t>
            </a:r>
            <a:r>
              <a:rPr lang="en-US" sz="2300" i="1" dirty="0">
                <a:solidFill>
                  <a:schemeClr val="bg2"/>
                </a:solidFill>
              </a:rPr>
              <a:t>, </a:t>
            </a:r>
            <a:r>
              <a:rPr lang="en-US" sz="2300" i="1" dirty="0" err="1">
                <a:solidFill>
                  <a:schemeClr val="bg2"/>
                </a:solidFill>
              </a:rPr>
              <a:t>bắt</a:t>
            </a:r>
            <a:r>
              <a:rPr lang="en-US" sz="2300" i="1" dirty="0">
                <a:solidFill>
                  <a:schemeClr val="bg2"/>
                </a:solidFill>
              </a:rPr>
              <a:t> </a:t>
            </a:r>
            <a:r>
              <a:rPr lang="en-US" sz="2300" i="1" dirty="0" err="1">
                <a:solidFill>
                  <a:schemeClr val="bg2"/>
                </a:solidFill>
              </a:rPr>
              <a:t>nạt</a:t>
            </a:r>
            <a:r>
              <a:rPr lang="en-US" sz="2300" i="1" dirty="0">
                <a:solidFill>
                  <a:schemeClr val="bg2"/>
                </a:solidFill>
              </a:rPr>
              <a:t>.</a:t>
            </a:r>
            <a:endParaRPr lang="vi-VN" sz="2300" i="1" dirty="0">
              <a:solidFill>
                <a:schemeClr val="bg2"/>
              </a:solidFill>
            </a:endParaRPr>
          </a:p>
        </p:txBody>
      </p:sp>
      <p:pic>
        <p:nvPicPr>
          <p:cNvPr id="7" name="Picture 2">
            <a:extLst>
              <a:ext uri="{FF2B5EF4-FFF2-40B4-BE49-F238E27FC236}">
                <a16:creationId xmlns:a16="http://schemas.microsoft.com/office/drawing/2014/main" id="{DCBCBABA-A75C-6E54-459E-FD5ED960F89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2969399" y="860528"/>
            <a:ext cx="833673" cy="7602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60D4214-FFFE-D9D2-F6B0-F7F484DFAB46}"/>
              </a:ext>
            </a:extLst>
          </p:cNvPr>
          <p:cNvSpPr txBox="1"/>
          <p:nvPr/>
        </p:nvSpPr>
        <p:spPr>
          <a:xfrm>
            <a:off x="3906983" y="1122871"/>
            <a:ext cx="6823214" cy="400110"/>
          </a:xfrm>
          <a:prstGeom prst="rect">
            <a:avLst/>
          </a:prstGeom>
          <a:noFill/>
        </p:spPr>
        <p:txBody>
          <a:bodyPr wrap="square">
            <a:spAutoFit/>
          </a:bodyPr>
          <a:lstStyle/>
          <a:p>
            <a:pPr algn="just"/>
            <a:r>
              <a:rPr lang="en-US" sz="2000" b="1" dirty="0" err="1">
                <a:solidFill>
                  <a:srgbClr val="000000"/>
                </a:solidFill>
                <a:latin typeface="Times New Roman" panose="02020603050405020304" pitchFamily="18" charset="0"/>
                <a:cs typeface="Times New Roman" panose="02020603050405020304" pitchFamily="18" charset="0"/>
              </a:rPr>
              <a:t>Vì</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sao</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bạn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cần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kiếm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sự</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hỗ</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trợ</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trong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các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huống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trên</a:t>
            </a:r>
            <a:r>
              <a:rPr lang="en-US" sz="2000" b="1" dirty="0">
                <a:solidFill>
                  <a:srgbClr val="000000"/>
                </a:solidFill>
                <a:latin typeface="Times New Roman" panose="02020603050405020304" pitchFamily="18" charset="0"/>
                <a:cs typeface="Times New Roman" panose="02020603050405020304" pitchFamily="18" charset="0"/>
              </a:rPr>
              <a:t>?</a:t>
            </a:r>
            <a:endParaRPr lang="vi-VN" sz="2000" b="1" dirty="0">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678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pic>
        <p:nvPicPr>
          <p:cNvPr id="8" name="Picture 7">
            <a:extLst>
              <a:ext uri="{FF2B5EF4-FFF2-40B4-BE49-F238E27FC236}">
                <a16:creationId xmlns:a16="http://schemas.microsoft.com/office/drawing/2014/main" id="{13ECCECD-9223-4E79-B337-7A7E97F6EBB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2712" y="1864027"/>
            <a:ext cx="5562600" cy="3429000"/>
          </a:xfrm>
          <a:prstGeom prst="rect">
            <a:avLst/>
          </a:prstGeom>
        </p:spPr>
      </p:pic>
      <p:pic>
        <p:nvPicPr>
          <p:cNvPr id="10" name="Picture 9">
            <a:extLst>
              <a:ext uri="{FF2B5EF4-FFF2-40B4-BE49-F238E27FC236}">
                <a16:creationId xmlns:a16="http://schemas.microsoft.com/office/drawing/2014/main" id="{3793236B-0D71-46E5-8AA6-607C55189F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6146690" y="1857376"/>
            <a:ext cx="5667711" cy="3425559"/>
          </a:xfrm>
          <a:prstGeom prst="rect">
            <a:avLst/>
          </a:prstGeom>
        </p:spPr>
      </p:pic>
      <p:sp>
        <p:nvSpPr>
          <p:cNvPr id="12" name="TextBox 11">
            <a:extLst>
              <a:ext uri="{FF2B5EF4-FFF2-40B4-BE49-F238E27FC236}">
                <a16:creationId xmlns:a16="http://schemas.microsoft.com/office/drawing/2014/main" id="{054ECA78-7BC4-40D0-958E-87242A57F63E}"/>
              </a:ext>
            </a:extLst>
          </p:cNvPr>
          <p:cNvSpPr txBox="1"/>
          <p:nvPr/>
        </p:nvSpPr>
        <p:spPr>
          <a:xfrm>
            <a:off x="921936"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bị</a:t>
            </a:r>
            <a:r>
              <a:rPr lang="en-US" sz="2300" i="1" dirty="0">
                <a:solidFill>
                  <a:schemeClr val="bg2"/>
                </a:solidFill>
              </a:rPr>
              <a:t> </a:t>
            </a:r>
            <a:r>
              <a:rPr lang="en-US" sz="2300" i="1" dirty="0" err="1">
                <a:solidFill>
                  <a:schemeClr val="bg2"/>
                </a:solidFill>
              </a:rPr>
              <a:t>ngã</a:t>
            </a:r>
            <a:r>
              <a:rPr lang="en-US" sz="2300" i="1" dirty="0">
                <a:solidFill>
                  <a:schemeClr val="bg2"/>
                </a:solidFill>
              </a:rPr>
              <a:t>, </a:t>
            </a:r>
            <a:r>
              <a:rPr lang="en-US" sz="2300" i="1" dirty="0" err="1">
                <a:solidFill>
                  <a:schemeClr val="bg2"/>
                </a:solidFill>
              </a:rPr>
              <a:t>chảy</a:t>
            </a:r>
            <a:r>
              <a:rPr lang="en-US" sz="2300" i="1" dirty="0">
                <a:solidFill>
                  <a:schemeClr val="bg2"/>
                </a:solidFill>
              </a:rPr>
              <a:t> </a:t>
            </a:r>
            <a:r>
              <a:rPr lang="en-US" sz="2300" i="1" dirty="0" err="1">
                <a:solidFill>
                  <a:schemeClr val="bg2"/>
                </a:solidFill>
              </a:rPr>
              <a:t>máu</a:t>
            </a:r>
            <a:r>
              <a:rPr lang="en-US" sz="2300" i="1" dirty="0">
                <a:solidFill>
                  <a:schemeClr val="bg2"/>
                </a:solidFill>
              </a:rPr>
              <a:t> </a:t>
            </a:r>
            <a:r>
              <a:rPr lang="en-US" sz="2300" i="1" dirty="0" err="1">
                <a:solidFill>
                  <a:schemeClr val="bg2"/>
                </a:solidFill>
              </a:rPr>
              <a:t>chân</a:t>
            </a:r>
            <a:r>
              <a:rPr lang="en-US" sz="2300" i="1" dirty="0">
                <a:solidFill>
                  <a:schemeClr val="bg2"/>
                </a:solidFill>
              </a:rPr>
              <a:t>.</a:t>
            </a:r>
            <a:endParaRPr lang="vi-VN" sz="2300" i="1" dirty="0">
              <a:solidFill>
                <a:schemeClr val="bg2"/>
              </a:solidFill>
            </a:endParaRPr>
          </a:p>
        </p:txBody>
      </p:sp>
      <p:sp>
        <p:nvSpPr>
          <p:cNvPr id="13" name="TextBox 12">
            <a:extLst>
              <a:ext uri="{FF2B5EF4-FFF2-40B4-BE49-F238E27FC236}">
                <a16:creationId xmlns:a16="http://schemas.microsoft.com/office/drawing/2014/main" id="{507400A7-B316-42C5-978F-A768A55E3D9F}"/>
              </a:ext>
            </a:extLst>
          </p:cNvPr>
          <p:cNvSpPr txBox="1"/>
          <p:nvPr/>
        </p:nvSpPr>
        <p:spPr>
          <a:xfrm>
            <a:off x="6981650"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quên</a:t>
            </a:r>
            <a:r>
              <a:rPr lang="en-US" sz="2300" i="1" dirty="0">
                <a:solidFill>
                  <a:schemeClr val="bg2"/>
                </a:solidFill>
              </a:rPr>
              <a:t> </a:t>
            </a:r>
            <a:r>
              <a:rPr lang="en-US" sz="2300" i="1" dirty="0" err="1">
                <a:solidFill>
                  <a:schemeClr val="bg2"/>
                </a:solidFill>
              </a:rPr>
              <a:t>hộp</a:t>
            </a:r>
            <a:r>
              <a:rPr lang="en-US" sz="2300" i="1" dirty="0">
                <a:solidFill>
                  <a:schemeClr val="bg2"/>
                </a:solidFill>
              </a:rPr>
              <a:t> </a:t>
            </a:r>
            <a:r>
              <a:rPr lang="en-US" sz="2300" i="1" dirty="0" err="1">
                <a:solidFill>
                  <a:schemeClr val="bg2"/>
                </a:solidFill>
              </a:rPr>
              <a:t>bút</a:t>
            </a:r>
            <a:r>
              <a:rPr lang="en-US" sz="2300" i="1" dirty="0">
                <a:solidFill>
                  <a:schemeClr val="bg2"/>
                </a:solidFill>
              </a:rPr>
              <a:t> ở </a:t>
            </a:r>
            <a:r>
              <a:rPr lang="en-US" sz="2300" i="1" dirty="0" err="1">
                <a:solidFill>
                  <a:schemeClr val="bg2"/>
                </a:solidFill>
              </a:rPr>
              <a:t>nhà</a:t>
            </a:r>
            <a:r>
              <a:rPr lang="en-US" sz="2300" i="1" dirty="0">
                <a:solidFill>
                  <a:schemeClr val="bg2"/>
                </a:solidFill>
              </a:rPr>
              <a:t>.</a:t>
            </a:r>
            <a:endParaRPr lang="vi-VN" sz="2300" i="1" dirty="0">
              <a:solidFill>
                <a:schemeClr val="bg2"/>
              </a:solidFill>
            </a:endParaRPr>
          </a:p>
        </p:txBody>
      </p:sp>
      <p:pic>
        <p:nvPicPr>
          <p:cNvPr id="7" name="Picture 6">
            <a:extLst>
              <a:ext uri="{FF2B5EF4-FFF2-40B4-BE49-F238E27FC236}">
                <a16:creationId xmlns:a16="http://schemas.microsoft.com/office/drawing/2014/main" id="{F6F76132-1329-E9E8-45D7-70A019FBCD75}"/>
              </a:ext>
            </a:extLst>
          </p:cNvPr>
          <p:cNvPicPr>
            <a:picLocks noChangeAspect="1"/>
          </p:cNvPicPr>
          <p:nvPr/>
        </p:nvPicPr>
        <p:blipFill>
          <a:blip r:embed="rId9"/>
          <a:stretch>
            <a:fillRect/>
          </a:stretch>
        </p:blipFill>
        <p:spPr>
          <a:xfrm>
            <a:off x="3337108" y="731698"/>
            <a:ext cx="835224" cy="762066"/>
          </a:xfrm>
          <a:prstGeom prst="rect">
            <a:avLst/>
          </a:prstGeom>
        </p:spPr>
      </p:pic>
      <p:sp>
        <p:nvSpPr>
          <p:cNvPr id="11" name="TextBox 10">
            <a:extLst>
              <a:ext uri="{FF2B5EF4-FFF2-40B4-BE49-F238E27FC236}">
                <a16:creationId xmlns:a16="http://schemas.microsoft.com/office/drawing/2014/main" id="{09127107-776C-D983-C3CA-686D98EE6964}"/>
              </a:ext>
            </a:extLst>
          </p:cNvPr>
          <p:cNvSpPr txBox="1"/>
          <p:nvPr/>
        </p:nvSpPr>
        <p:spPr>
          <a:xfrm>
            <a:off x="4048297" y="906087"/>
            <a:ext cx="7148947" cy="369332"/>
          </a:xfrm>
          <a:prstGeom prst="rect">
            <a:avLst/>
          </a:prstGeom>
          <a:noFill/>
        </p:spPr>
        <p:txBody>
          <a:bodyPr wrap="square">
            <a:spAutoFit/>
          </a:bodyPr>
          <a:lstStyle/>
          <a:p>
            <a:pPr algn="just"/>
            <a:r>
              <a:rPr lang="en-US" sz="1800" b="1" dirty="0" err="1">
                <a:solidFill>
                  <a:srgbClr val="000000"/>
                </a:solidFill>
                <a:latin typeface="Times New Roman" panose="02020603050405020304" pitchFamily="18" charset="0"/>
                <a:cs typeface="Times New Roman" panose="02020603050405020304" pitchFamily="18" charset="0"/>
              </a:rPr>
              <a:t>Vì</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sao</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bạn</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cần</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tìm</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kiếm</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sự</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hỗ</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trợ</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trong</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các</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tình</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huống</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trên</a:t>
            </a:r>
            <a:r>
              <a:rPr lang="en-US" sz="1800" b="1" dirty="0">
                <a:solidFill>
                  <a:srgbClr val="000000"/>
                </a:solidFill>
                <a:latin typeface="Times New Roman" panose="02020603050405020304" pitchFamily="18" charset="0"/>
                <a:cs typeface="Times New Roman" panose="02020603050405020304" pitchFamily="18" charset="0"/>
              </a:rPr>
              <a:t>?</a:t>
            </a:r>
            <a:endParaRPr lang="vi-VN" sz="1800" b="1" dirty="0">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011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61CA463-DF0E-4631-B379-AEA9EED2DE12}"/>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1" y="210778"/>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91D9DA-9576-41D1-99DD-64A18033149B}"/>
              </a:ext>
            </a:extLst>
          </p:cNvPr>
          <p:cNvSpPr txBox="1"/>
          <p:nvPr/>
        </p:nvSpPr>
        <p:spPr>
          <a:xfrm flipH="1">
            <a:off x="1272932" y="610093"/>
            <a:ext cx="9869254" cy="461665"/>
          </a:xfrm>
          <a:prstGeom prst="rect">
            <a:avLst/>
          </a:prstGeom>
          <a:noFill/>
        </p:spPr>
        <p:txBody>
          <a:bodyPr wrap="square" rtlCol="0">
            <a:spAutoFit/>
          </a:bodyPr>
          <a:lstStyle/>
          <a:p>
            <a:pPr algn="just"/>
            <a:r>
              <a:rPr lang="en-US" sz="2400" dirty="0" err="1">
                <a:solidFill>
                  <a:srgbClr val="000000"/>
                </a:solidFill>
              </a:rPr>
              <a:t>Vì</a:t>
            </a:r>
            <a:r>
              <a:rPr lang="en-US" sz="2400" dirty="0">
                <a:solidFill>
                  <a:srgbClr val="000000"/>
                </a:solidFill>
              </a:rPr>
              <a:t> </a:t>
            </a:r>
            <a:r>
              <a:rPr lang="en-US" sz="2400" dirty="0" err="1">
                <a:solidFill>
                  <a:srgbClr val="000000"/>
                </a:solidFill>
              </a:rPr>
              <a:t>sao</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 </a:t>
            </a:r>
            <a:r>
              <a:rPr lang="en-US" sz="2400" dirty="0" err="1">
                <a:solidFill>
                  <a:srgbClr val="000000"/>
                </a:solidFill>
              </a:rPr>
              <a:t>trên</a:t>
            </a:r>
            <a:r>
              <a:rPr lang="en-US" sz="2400" dirty="0">
                <a:solidFill>
                  <a:srgbClr val="000000"/>
                </a:solidFill>
              </a:rPr>
              <a:t>?</a:t>
            </a:r>
            <a:endParaRPr lang="vi-VN" sz="2400" dirty="0">
              <a:solidFill>
                <a:srgbClr val="000000"/>
              </a:solidFill>
            </a:endParaRPr>
          </a:p>
        </p:txBody>
      </p:sp>
      <p:pic>
        <p:nvPicPr>
          <p:cNvPr id="16" name="Picture 15">
            <a:extLst>
              <a:ext uri="{FF2B5EF4-FFF2-40B4-BE49-F238E27FC236}">
                <a16:creationId xmlns:a16="http://schemas.microsoft.com/office/drawing/2014/main" id="{5B4D10E5-29B2-4DC1-935B-C1B4D626882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96614" y="1431030"/>
            <a:ext cx="3744082" cy="2087508"/>
          </a:xfrm>
          <a:prstGeom prst="rect">
            <a:avLst/>
          </a:prstGeom>
        </p:spPr>
      </p:pic>
      <p:pic>
        <p:nvPicPr>
          <p:cNvPr id="17" name="Picture 16">
            <a:extLst>
              <a:ext uri="{FF2B5EF4-FFF2-40B4-BE49-F238E27FC236}">
                <a16:creationId xmlns:a16="http://schemas.microsoft.com/office/drawing/2014/main" id="{F9511929-F7CE-4579-BB9C-B6FC307ADB6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463812" y="1370871"/>
            <a:ext cx="3487494" cy="2149825"/>
          </a:xfrm>
          <a:prstGeom prst="rect">
            <a:avLst/>
          </a:prstGeom>
        </p:spPr>
      </p:pic>
      <p:pic>
        <p:nvPicPr>
          <p:cNvPr id="18" name="Picture 17">
            <a:extLst>
              <a:ext uri="{FF2B5EF4-FFF2-40B4-BE49-F238E27FC236}">
                <a16:creationId xmlns:a16="http://schemas.microsoft.com/office/drawing/2014/main" id="{23296AC6-280B-43AA-A038-C75E7C57E9E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7989580" y="1370871"/>
            <a:ext cx="3553392" cy="2147667"/>
          </a:xfrm>
          <a:prstGeom prst="rect">
            <a:avLst/>
          </a:prstGeom>
        </p:spPr>
      </p:pic>
      <p:sp>
        <p:nvSpPr>
          <p:cNvPr id="5" name="TextBox 4">
            <a:extLst>
              <a:ext uri="{FF2B5EF4-FFF2-40B4-BE49-F238E27FC236}">
                <a16:creationId xmlns:a16="http://schemas.microsoft.com/office/drawing/2014/main" id="{904D3318-418A-3C94-FF1E-B94E3E98B46B}"/>
              </a:ext>
            </a:extLst>
          </p:cNvPr>
          <p:cNvSpPr txBox="1"/>
          <p:nvPr/>
        </p:nvSpPr>
        <p:spPr>
          <a:xfrm>
            <a:off x="549404" y="3832055"/>
            <a:ext cx="3744082" cy="1908215"/>
          </a:xfrm>
          <a:prstGeom prst="rect">
            <a:avLst/>
          </a:prstGeom>
          <a:noFill/>
        </p:spPr>
        <p:txBody>
          <a:bodyPr wrap="square" rtlCol="0">
            <a:spAutoFit/>
          </a:bodyPr>
          <a:lstStyle/>
          <a:p>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HS</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trêu</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chọc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nạt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580BB01C-F02D-CE3E-2CA3-18798E725F39}"/>
              </a:ext>
            </a:extLst>
          </p:cNvPr>
          <p:cNvSpPr txBox="1"/>
          <p:nvPr/>
        </p:nvSpPr>
        <p:spPr>
          <a:xfrm>
            <a:off x="4463812" y="3819809"/>
            <a:ext cx="3376758" cy="1323439"/>
          </a:xfrm>
          <a:prstGeom prst="rect">
            <a:avLst/>
          </a:prstGeom>
          <a:noFill/>
        </p:spPr>
        <p:txBody>
          <a:bodyPr wrap="square" rtlCol="0">
            <a:spAutoFit/>
          </a:bodyPr>
          <a:lstStyle/>
          <a:p>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nữ</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bị</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ngã</a:t>
            </a:r>
            <a:r>
              <a:rPr lang="en-US" sz="2000" b="1" dirty="0">
                <a:solidFill>
                  <a:srgbClr val="FF0000"/>
                </a:solidFill>
                <a:effectLst/>
                <a:latin typeface="Times New Roman" panose="02020603050405020304" pitchFamily="18" charset="0"/>
                <a:ea typeface="Calibri" panose="020F0502020204030204" pitchFamily="34" charset="0"/>
              </a:rPr>
              <a:t> ở </a:t>
            </a:r>
            <a:r>
              <a:rPr lang="en-US" sz="2000" b="1" dirty="0" err="1">
                <a:solidFill>
                  <a:srgbClr val="FF0000"/>
                </a:solidFill>
                <a:effectLst/>
                <a:latin typeface="Times New Roman" panose="02020603050405020304" pitchFamily="18" charset="0"/>
                <a:ea typeface="Calibri" panose="020F0502020204030204" pitchFamily="34" charset="0"/>
              </a:rPr>
              <a:t>sân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trường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nên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cần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sự</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giúp</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của</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mọi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người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xung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quanh</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đưa</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vào</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phòng</a:t>
            </a:r>
            <a:r>
              <a:rPr lang="en-US" sz="2000" b="1" dirty="0">
                <a:solidFill>
                  <a:srgbClr val="FF0000"/>
                </a:solidFill>
                <a:effectLst/>
                <a:latin typeface="Times New Roman" panose="02020603050405020304" pitchFamily="18" charset="0"/>
                <a:ea typeface="Calibri" panose="020F0502020204030204" pitchFamily="34" charset="0"/>
              </a:rPr>
              <a:t> y </a:t>
            </a:r>
            <a:r>
              <a:rPr lang="en-US" sz="2000" b="1" dirty="0" err="1">
                <a:solidFill>
                  <a:srgbClr val="FF0000"/>
                </a:solidFill>
                <a:effectLst/>
                <a:latin typeface="Times New Roman" panose="02020603050405020304" pitchFamily="18" charset="0"/>
                <a:ea typeface="Calibri" panose="020F0502020204030204" pitchFamily="34" charset="0"/>
              </a:rPr>
              <a:t>tế</a:t>
            </a:r>
            <a:r>
              <a:rPr lang="en-US" sz="1800" dirty="0">
                <a:effectLst/>
                <a:latin typeface="Times New Roman" panose="02020603050405020304" pitchFamily="18" charset="0"/>
                <a:ea typeface="Calibri" panose="020F0502020204030204" pitchFamily="34" charset="0"/>
              </a:rPr>
              <a:t>.</a:t>
            </a:r>
            <a:endParaRPr lang="en-US" dirty="0"/>
          </a:p>
        </p:txBody>
      </p:sp>
      <p:sp>
        <p:nvSpPr>
          <p:cNvPr id="7" name="TextBox 6">
            <a:extLst>
              <a:ext uri="{FF2B5EF4-FFF2-40B4-BE49-F238E27FC236}">
                <a16:creationId xmlns:a16="http://schemas.microsoft.com/office/drawing/2014/main" id="{B25503A8-32BC-708C-3EE7-7F424AA69F76}"/>
              </a:ext>
            </a:extLst>
          </p:cNvPr>
          <p:cNvSpPr txBox="1"/>
          <p:nvPr/>
        </p:nvSpPr>
        <p:spPr>
          <a:xfrm>
            <a:off x="8262257" y="3817651"/>
            <a:ext cx="3159579" cy="1631216"/>
          </a:xfrm>
          <a:prstGeom prst="rect">
            <a:avLst/>
          </a:prstGeom>
          <a:noFill/>
        </p:spPr>
        <p:txBody>
          <a:bodyPr wrap="square" rtlCol="0">
            <a:spAutoFit/>
          </a:bodyPr>
          <a:lstStyle/>
          <a:p>
            <a:r>
              <a:rPr lang="en-US" sz="2000" b="1" dirty="0">
                <a:solidFill>
                  <a:srgbClr val="FF0000"/>
                </a:solidFill>
                <a:effectLst/>
                <a:latin typeface="Times New Roman" panose="02020603050405020304" pitchFamily="18" charset="0"/>
                <a:ea typeface="Calibri" panose="020F0502020204030204" pitchFamily="34" charset="0"/>
              </a:rPr>
              <a:t>Trong </a:t>
            </a:r>
            <a:r>
              <a:rPr lang="en-US" sz="2000" b="1" dirty="0" err="1">
                <a:solidFill>
                  <a:srgbClr val="FF0000"/>
                </a:solidFill>
                <a:effectLst/>
                <a:latin typeface="Times New Roman" panose="02020603050405020304" pitchFamily="18" charset="0"/>
                <a:ea typeface="Calibri" panose="020F0502020204030204" pitchFamily="34" charset="0"/>
              </a:rPr>
              <a:t>giờ</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học</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nữ</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bị</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quên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bứt</a:t>
            </a:r>
            <a:r>
              <a:rPr lang="en-US" sz="2000" b="1" dirty="0">
                <a:solidFill>
                  <a:srgbClr val="FF0000"/>
                </a:solidFill>
                <a:effectLst/>
                <a:latin typeface="Times New Roman" panose="02020603050405020304" pitchFamily="18" charset="0"/>
                <a:ea typeface="Calibri" panose="020F0502020204030204" pitchFamily="34" charset="0"/>
              </a:rPr>
              <a:t> ở </a:t>
            </a:r>
            <a:r>
              <a:rPr lang="en-US" sz="2000" b="1" dirty="0" err="1">
                <a:solidFill>
                  <a:srgbClr val="FF0000"/>
                </a:solidFill>
                <a:effectLst/>
                <a:latin typeface="Times New Roman" panose="02020603050405020304" pitchFamily="18" charset="0"/>
                <a:ea typeface="Calibri" panose="020F0502020204030204" pitchFamily="34" charset="0"/>
              </a:rPr>
              <a:t>nhà</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và</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đã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tìm</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sự</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hỗ</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của</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nam</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ngồi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cùng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để</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mượn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bút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viết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bài</a:t>
            </a:r>
            <a:r>
              <a:rPr lang="en-US" sz="2000" b="1" dirty="0">
                <a:solidFill>
                  <a:srgbClr val="FF0000"/>
                </a:solidFill>
                <a:effectLst/>
                <a:latin typeface="Times New Roman" panose="02020603050405020304" pitchFamily="18" charset="0"/>
                <a:ea typeface="Calibri" panose="020F0502020204030204" pitchFamily="34" charset="0"/>
              </a:rPr>
              <a:t>.</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3080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CC7339-BD3D-B3A5-6535-0EF4D2B218DC}"/>
              </a:ext>
            </a:extLst>
          </p:cNvPr>
          <p:cNvSpPr txBox="1"/>
          <p:nvPr/>
        </p:nvSpPr>
        <p:spPr>
          <a:xfrm>
            <a:off x="457200" y="1249136"/>
            <a:ext cx="11380124" cy="1621470"/>
          </a:xfrm>
          <a:prstGeom prst="rect">
            <a:avLst/>
          </a:prstGeom>
          <a:solidFill>
            <a:schemeClr val="accent2"/>
          </a:solidFill>
        </p:spPr>
        <p:txBody>
          <a:bodyPr wrap="square" rtlCol="0">
            <a:spAutoFit/>
          </a:bodyPr>
          <a:lstStyle/>
          <a:p>
            <a:pPr algn="ctr">
              <a:lnSpc>
                <a:spcPct val="150000"/>
              </a:lnSpc>
            </a:pP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trường</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bị</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bắt</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nạt</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bị</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ngã</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hay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quên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đồ</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dung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kiếm</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hỗ</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trợ</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thời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sẽ</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giúp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bảo</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vệ</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bản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ảnh</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hưởng</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tới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vi-VN" sz="23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36074C3-7E18-4FA2-84B5-5D8A36E0B0A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57200" y="3227146"/>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BB1C62-9454-1A69-8C57-9238815E6547}"/>
              </a:ext>
            </a:extLst>
          </p:cNvPr>
          <p:cNvSpPr txBox="1"/>
          <p:nvPr/>
        </p:nvSpPr>
        <p:spPr>
          <a:xfrm flipH="1">
            <a:off x="1477735" y="3429001"/>
            <a:ext cx="9742417" cy="461665"/>
          </a:xfrm>
          <a:prstGeom prst="rect">
            <a:avLst/>
          </a:prstGeom>
          <a:noFill/>
        </p:spPr>
        <p:txBody>
          <a:bodyPr wrap="square" rtlCol="0">
            <a:spAutoFit/>
          </a:bodyPr>
          <a:lstStyle/>
          <a:p>
            <a:pPr algn="just"/>
            <a:r>
              <a:rPr lang="en-US" sz="2400" dirty="0">
                <a:solidFill>
                  <a:srgbClr val="000000"/>
                </a:solidFill>
              </a:rPr>
              <a:t>Khi ở </a:t>
            </a:r>
            <a:r>
              <a:rPr lang="en-US" sz="2400" dirty="0" err="1">
                <a:solidFill>
                  <a:srgbClr val="000000"/>
                </a:solidFill>
              </a:rPr>
              <a:t>trường</a:t>
            </a: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từ</a:t>
            </a:r>
            <a:r>
              <a:rPr lang="en-US" sz="2400" dirty="0">
                <a:solidFill>
                  <a:srgbClr val="000000"/>
                </a:solidFill>
              </a:rPr>
              <a:t> ai?</a:t>
            </a:r>
            <a:endParaRPr lang="vi-VN" sz="2400" dirty="0">
              <a:solidFill>
                <a:srgbClr val="000000"/>
              </a:solidFill>
            </a:endParaRPr>
          </a:p>
        </p:txBody>
      </p:sp>
      <p:sp>
        <p:nvSpPr>
          <p:cNvPr id="5" name="TextBox 4">
            <a:extLst>
              <a:ext uri="{FF2B5EF4-FFF2-40B4-BE49-F238E27FC236}">
                <a16:creationId xmlns:a16="http://schemas.microsoft.com/office/drawing/2014/main" id="{46FBBA59-FE10-90A9-A348-12BC20CC87BD}"/>
              </a:ext>
            </a:extLst>
          </p:cNvPr>
          <p:cNvSpPr txBox="1"/>
          <p:nvPr/>
        </p:nvSpPr>
        <p:spPr>
          <a:xfrm>
            <a:off x="595664" y="4170170"/>
            <a:ext cx="11103195" cy="557781"/>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Khi ở </a:t>
            </a:r>
            <a:r>
              <a:rPr lang="en-US" sz="2300" dirty="0" err="1">
                <a:solidFill>
                  <a:srgbClr val="FF0000"/>
                </a:solidFill>
                <a:sym typeface="Wingdings" panose="05000000000000000000" pitchFamily="2" charset="2"/>
              </a:rPr>
              <a:t>trường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hãy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từ</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thầy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cô</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bè</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và</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những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xung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quanh</a:t>
            </a:r>
            <a:r>
              <a:rPr lang="en-US" sz="2300" dirty="0">
                <a:solidFill>
                  <a:srgbClr val="FF0000"/>
                </a:solidFill>
                <a:sym typeface="Wingdings" panose="05000000000000000000" pitchFamily="2" charset="2"/>
              </a:rPr>
              <a:t>.</a:t>
            </a:r>
            <a:endParaRPr lang="vi-VN" sz="2300" dirty="0">
              <a:solidFill>
                <a:srgbClr val="FF0000"/>
              </a:solidFill>
            </a:endParaRPr>
          </a:p>
        </p:txBody>
      </p:sp>
    </p:spTree>
    <p:extLst>
      <p:ext uri="{BB962C8B-B14F-4D97-AF65-F5344CB8AC3E}">
        <p14:creationId xmlns:p14="http://schemas.microsoft.com/office/powerpoint/2010/main" val="229752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86BC9A2-9C30-400D-8E3E-F1DF7866F68B}"/>
              </a:ext>
            </a:extLst>
          </p:cNvPr>
          <p:cNvSpPr/>
          <p:nvPr/>
        </p:nvSpPr>
        <p:spPr>
          <a:xfrm>
            <a:off x="390912" y="291028"/>
            <a:ext cx="463825"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3" name="TextBox 2">
            <a:extLst>
              <a:ext uri="{FF2B5EF4-FFF2-40B4-BE49-F238E27FC236}">
                <a16:creationId xmlns:a16="http://schemas.microsoft.com/office/drawing/2014/main" id="{3420C3BF-64AA-49B6-931E-0DCA14BAE41F}"/>
              </a:ext>
            </a:extLst>
          </p:cNvPr>
          <p:cNvSpPr txBox="1"/>
          <p:nvPr/>
        </p:nvSpPr>
        <p:spPr>
          <a:xfrm>
            <a:off x="854737" y="244338"/>
            <a:ext cx="6297939" cy="523220"/>
          </a:xfrm>
          <a:prstGeom prst="rect">
            <a:avLst/>
          </a:prstGeom>
          <a:noFill/>
        </p:spPr>
        <p:txBody>
          <a:bodyPr wrap="square" rtlCol="0">
            <a:spAutoFit/>
          </a:bodyPr>
          <a:lstStyle/>
          <a:p>
            <a:r>
              <a:rPr lang="en-US" sz="2800" b="1" dirty="0" err="1">
                <a:solidFill>
                  <a:srgbClr val="00B050"/>
                </a:solidFill>
              </a:rPr>
              <a:t>Đọc</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huống</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grpSp>
        <p:nvGrpSpPr>
          <p:cNvPr id="8" name="Group 7">
            <a:extLst>
              <a:ext uri="{FF2B5EF4-FFF2-40B4-BE49-F238E27FC236}">
                <a16:creationId xmlns:a16="http://schemas.microsoft.com/office/drawing/2014/main" id="{34D7A24D-A22D-4145-BA53-C1EC91E1020F}"/>
              </a:ext>
            </a:extLst>
          </p:cNvPr>
          <p:cNvGrpSpPr/>
          <p:nvPr/>
        </p:nvGrpSpPr>
        <p:grpSpPr>
          <a:xfrm>
            <a:off x="1473214" y="1576660"/>
            <a:ext cx="5057236" cy="1551157"/>
            <a:chOff x="811171" y="2290016"/>
            <a:chExt cx="5057236" cy="1685846"/>
          </a:xfrm>
        </p:grpSpPr>
        <p:sp>
          <p:nvSpPr>
            <p:cNvPr id="6" name="TextBox 5">
              <a:extLst>
                <a:ext uri="{FF2B5EF4-FFF2-40B4-BE49-F238E27FC236}">
                  <a16:creationId xmlns:a16="http://schemas.microsoft.com/office/drawing/2014/main" id="{B4C34FCC-9101-4120-A93F-DAF059269028}"/>
                </a:ext>
              </a:extLst>
            </p:cNvPr>
            <p:cNvSpPr txBox="1"/>
            <p:nvPr/>
          </p:nvSpPr>
          <p:spPr>
            <a:xfrm flipH="1">
              <a:off x="1201696" y="2290016"/>
              <a:ext cx="4666711" cy="1685846"/>
            </a:xfrm>
            <a:prstGeom prst="rect">
              <a:avLst/>
            </a:prstGeom>
            <a:noFill/>
          </p:spPr>
          <p:txBody>
            <a:bodyPr wrap="square" rtlCol="0">
              <a:spAutoFit/>
            </a:bodyPr>
            <a:lstStyle/>
            <a:p>
              <a:pPr algn="just">
                <a:lnSpc>
                  <a:spcPct val="150000"/>
                </a:lnSpc>
              </a:pPr>
              <a:r>
                <a:rPr lang="en-US" sz="2400" i="1" dirty="0" err="1">
                  <a:solidFill>
                    <a:srgbClr val="000000"/>
                  </a:solidFill>
                </a:rPr>
                <a:t>Sáng</a:t>
              </a:r>
              <a:r>
                <a:rPr lang="en-US" sz="2400" i="1" dirty="0">
                  <a:solidFill>
                    <a:srgbClr val="000000"/>
                  </a:solidFill>
                </a:rPr>
                <a:t> nay, </a:t>
              </a:r>
              <a:r>
                <a:rPr lang="en-US" sz="2400" i="1" dirty="0" err="1">
                  <a:solidFill>
                    <a:srgbClr val="000000"/>
                  </a:solidFill>
                </a:rPr>
                <a:t>Huy</a:t>
              </a:r>
              <a:r>
                <a:rPr lang="en-US" sz="2400" i="1" dirty="0">
                  <a:solidFill>
                    <a:srgbClr val="000000"/>
                  </a:solidFill>
                </a:rPr>
                <a:t> </a:t>
              </a:r>
              <a:r>
                <a:rPr lang="en-US" sz="2400" i="1" dirty="0" err="1">
                  <a:solidFill>
                    <a:srgbClr val="000000"/>
                  </a:solidFill>
                </a:rPr>
                <a:t>đau</a:t>
              </a:r>
              <a:r>
                <a:rPr lang="en-US" sz="2400" i="1" dirty="0">
                  <a:solidFill>
                    <a:srgbClr val="000000"/>
                  </a:solidFill>
                </a:rPr>
                <a:t> </a:t>
              </a:r>
              <a:r>
                <a:rPr lang="en-US" sz="2400" i="1" dirty="0" err="1">
                  <a:solidFill>
                    <a:srgbClr val="000000"/>
                  </a:solidFill>
                </a:rPr>
                <a:t>họng</a:t>
              </a:r>
              <a:r>
                <a:rPr lang="en-US" sz="2400" i="1" dirty="0">
                  <a:solidFill>
                    <a:srgbClr val="000000"/>
                  </a:solidFill>
                </a:rPr>
                <a:t>, </a:t>
              </a:r>
              <a:r>
                <a:rPr lang="en-US" sz="2400" i="1" dirty="0" err="1">
                  <a:solidFill>
                    <a:srgbClr val="000000"/>
                  </a:solidFill>
                </a:rPr>
                <a:t>mệt</a:t>
              </a:r>
              <a:r>
                <a:rPr lang="en-US" sz="2400" i="1" dirty="0">
                  <a:solidFill>
                    <a:srgbClr val="000000"/>
                  </a:solidFill>
                </a:rPr>
                <a:t> </a:t>
              </a:r>
              <a:r>
                <a:rPr lang="en-US" sz="2400" i="1" dirty="0" err="1">
                  <a:solidFill>
                    <a:srgbClr val="000000"/>
                  </a:solidFill>
                </a:rPr>
                <a:t>mỏi</a:t>
              </a:r>
              <a:r>
                <a:rPr lang="en-US" sz="2400" i="1" dirty="0">
                  <a:solidFill>
                    <a:srgbClr val="000000"/>
                  </a:solidFill>
                </a:rPr>
                <a:t> </a:t>
              </a:r>
              <a:r>
                <a:rPr lang="en-US" sz="2400" i="1" dirty="0" err="1">
                  <a:solidFill>
                    <a:srgbClr val="000000"/>
                  </a:solidFill>
                </a:rPr>
                <a:t>nên</a:t>
              </a:r>
              <a:r>
                <a:rPr lang="en-US" sz="2400" i="1" dirty="0">
                  <a:solidFill>
                    <a:srgbClr val="000000"/>
                  </a:solidFill>
                </a:rPr>
                <a:t> </a:t>
              </a:r>
              <a:r>
                <a:rPr lang="en-US" sz="2400" i="1" dirty="0" err="1">
                  <a:solidFill>
                    <a:srgbClr val="000000"/>
                  </a:solidFill>
                </a:rPr>
                <a:t>không</a:t>
              </a:r>
              <a:r>
                <a:rPr lang="en-US" sz="2400" i="1" dirty="0">
                  <a:solidFill>
                    <a:srgbClr val="000000"/>
                  </a:solidFill>
                </a:rPr>
                <a:t> </a:t>
              </a:r>
              <a:r>
                <a:rPr lang="en-US" sz="2400" i="1" dirty="0" err="1">
                  <a:solidFill>
                    <a:srgbClr val="000000"/>
                  </a:solidFill>
                </a:rPr>
                <a:t>thể</a:t>
              </a:r>
              <a:r>
                <a:rPr lang="en-US" sz="2400" i="1" dirty="0">
                  <a:solidFill>
                    <a:srgbClr val="000000"/>
                  </a:solidFill>
                </a:rPr>
                <a:t> </a:t>
              </a:r>
              <a:r>
                <a:rPr lang="en-US" sz="2400" i="1" dirty="0" err="1">
                  <a:solidFill>
                    <a:srgbClr val="000000"/>
                  </a:solidFill>
                </a:rPr>
                <a:t>tập</a:t>
              </a:r>
              <a:r>
                <a:rPr lang="en-US" sz="2400" i="1" dirty="0">
                  <a:solidFill>
                    <a:srgbClr val="000000"/>
                  </a:solidFill>
                </a:rPr>
                <a:t> </a:t>
              </a:r>
              <a:r>
                <a:rPr lang="en-US" sz="2400" i="1" dirty="0" err="1">
                  <a:solidFill>
                    <a:srgbClr val="000000"/>
                  </a:solidFill>
                </a:rPr>
                <a:t>trung</a:t>
              </a:r>
              <a:r>
                <a:rPr lang="en-US" sz="2400" i="1" dirty="0">
                  <a:solidFill>
                    <a:srgbClr val="000000"/>
                  </a:solidFill>
                </a:rPr>
                <a:t> </a:t>
              </a:r>
              <a:r>
                <a:rPr lang="en-US" sz="2400" i="1" dirty="0" err="1">
                  <a:solidFill>
                    <a:srgbClr val="000000"/>
                  </a:solidFill>
                </a:rPr>
                <a:t>học</a:t>
              </a:r>
              <a:r>
                <a:rPr lang="en-US" sz="2400" i="1" dirty="0">
                  <a:solidFill>
                    <a:srgbClr val="000000"/>
                  </a:solidFill>
                </a:rPr>
                <a:t> </a:t>
              </a:r>
              <a:r>
                <a:rPr lang="en-US" sz="2400" i="1" dirty="0" err="1">
                  <a:solidFill>
                    <a:srgbClr val="000000"/>
                  </a:solidFill>
                </a:rPr>
                <a:t>bài</a:t>
              </a:r>
              <a:r>
                <a:rPr lang="en-US" sz="2400" i="1" dirty="0">
                  <a:solidFill>
                    <a:srgbClr val="000000"/>
                  </a:solidFill>
                </a:rPr>
                <a:t>. </a:t>
              </a:r>
              <a:r>
                <a:rPr lang="en-US" sz="2400" i="1" dirty="0" err="1">
                  <a:solidFill>
                    <a:srgbClr val="000000"/>
                  </a:solidFill>
                </a:rPr>
                <a:t>Huy</a:t>
              </a:r>
              <a:r>
                <a:rPr lang="en-US" sz="2400" i="1" dirty="0">
                  <a:solidFill>
                    <a:srgbClr val="000000"/>
                  </a:solidFill>
                </a:rPr>
                <a:t> </a:t>
              </a:r>
              <a:r>
                <a:rPr lang="en-US" sz="2400" i="1" dirty="0" err="1">
                  <a:solidFill>
                    <a:srgbClr val="000000"/>
                  </a:solidFill>
                </a:rPr>
                <a:t>đã</a:t>
              </a:r>
              <a:r>
                <a:rPr lang="en-US" sz="2400" i="1" dirty="0">
                  <a:solidFill>
                    <a:srgbClr val="000000"/>
                  </a:solidFill>
                </a:rPr>
                <a:t> </a:t>
              </a:r>
              <a:r>
                <a:rPr lang="en-US" sz="2400" i="1" dirty="0" err="1">
                  <a:solidFill>
                    <a:srgbClr val="000000"/>
                  </a:solidFill>
                </a:rPr>
                <a:t>nói</a:t>
              </a:r>
              <a:r>
                <a:rPr lang="en-US" sz="2400" i="1" dirty="0">
                  <a:solidFill>
                    <a:srgbClr val="000000"/>
                  </a:solidFill>
                </a:rPr>
                <a:t> </a:t>
              </a:r>
              <a:r>
                <a:rPr lang="en-US" sz="2400" i="1" dirty="0" err="1">
                  <a:solidFill>
                    <a:srgbClr val="000000"/>
                  </a:solidFill>
                </a:rPr>
                <a:t>cho</a:t>
              </a:r>
              <a:r>
                <a:rPr lang="en-US" sz="2400" i="1" dirty="0">
                  <a:solidFill>
                    <a:srgbClr val="000000"/>
                  </a:solidFill>
                </a:rPr>
                <a:t> </a:t>
              </a:r>
              <a:r>
                <a:rPr lang="en-US" sz="2400" i="1" dirty="0" err="1">
                  <a:solidFill>
                    <a:srgbClr val="000000"/>
                  </a:solidFill>
                </a:rPr>
                <a:t>cô</a:t>
              </a:r>
              <a:r>
                <a:rPr lang="en-US" sz="2400" i="1" dirty="0">
                  <a:solidFill>
                    <a:srgbClr val="000000"/>
                  </a:solidFill>
                </a:rPr>
                <a:t> </a:t>
              </a:r>
              <a:r>
                <a:rPr lang="en-US" sz="2400" i="1" dirty="0" err="1">
                  <a:solidFill>
                    <a:srgbClr val="000000"/>
                  </a:solidFill>
                </a:rPr>
                <a:t>giáo</a:t>
              </a:r>
              <a:r>
                <a:rPr lang="en-US" sz="2400" i="1" dirty="0">
                  <a:solidFill>
                    <a:srgbClr val="000000"/>
                  </a:solidFill>
                </a:rPr>
                <a:t> </a:t>
              </a:r>
              <a:r>
                <a:rPr lang="en-US" sz="2400" i="1" dirty="0" err="1">
                  <a:solidFill>
                    <a:srgbClr val="000000"/>
                  </a:solidFill>
                </a:rPr>
                <a:t>biết</a:t>
              </a:r>
              <a:r>
                <a:rPr lang="en-US" sz="2400" i="1" dirty="0">
                  <a:solidFill>
                    <a:srgbClr val="000000"/>
                  </a:solidFill>
                </a:rPr>
                <a:t>.</a:t>
              </a:r>
              <a:endParaRPr lang="vi-VN" sz="2400" i="1" dirty="0">
                <a:solidFill>
                  <a:srgbClr val="000000"/>
                </a:solidFill>
              </a:endParaRPr>
            </a:p>
          </p:txBody>
        </p:sp>
        <p:sp>
          <p:nvSpPr>
            <p:cNvPr id="7" name="Diamond 6">
              <a:extLst>
                <a:ext uri="{FF2B5EF4-FFF2-40B4-BE49-F238E27FC236}">
                  <a16:creationId xmlns:a16="http://schemas.microsoft.com/office/drawing/2014/main" id="{B221E890-4DF3-4BF0-ADEE-D411D034BC76}"/>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grpSp>
      <p:grpSp>
        <p:nvGrpSpPr>
          <p:cNvPr id="11" name="Group 10">
            <a:extLst>
              <a:ext uri="{FF2B5EF4-FFF2-40B4-BE49-F238E27FC236}">
                <a16:creationId xmlns:a16="http://schemas.microsoft.com/office/drawing/2014/main" id="{26ED1875-99E5-4D6E-815B-B5715E39900C}"/>
              </a:ext>
            </a:extLst>
          </p:cNvPr>
          <p:cNvGrpSpPr/>
          <p:nvPr/>
        </p:nvGrpSpPr>
        <p:grpSpPr>
          <a:xfrm>
            <a:off x="5820242" y="4725833"/>
            <a:ext cx="5326728" cy="1131848"/>
            <a:chOff x="811171" y="2290016"/>
            <a:chExt cx="5326728" cy="1131848"/>
          </a:xfrm>
        </p:grpSpPr>
        <p:sp>
          <p:nvSpPr>
            <p:cNvPr id="12" name="TextBox 11">
              <a:extLst>
                <a:ext uri="{FF2B5EF4-FFF2-40B4-BE49-F238E27FC236}">
                  <a16:creationId xmlns:a16="http://schemas.microsoft.com/office/drawing/2014/main" id="{86023F89-6208-425E-9B92-CC8C9F363344}"/>
                </a:ext>
              </a:extLst>
            </p:cNvPr>
            <p:cNvSpPr txBox="1"/>
            <p:nvPr/>
          </p:nvSpPr>
          <p:spPr>
            <a:xfrm flipH="1">
              <a:off x="1201695" y="2290016"/>
              <a:ext cx="4936204" cy="1131848"/>
            </a:xfrm>
            <a:prstGeom prst="rect">
              <a:avLst/>
            </a:prstGeom>
            <a:noFill/>
          </p:spPr>
          <p:txBody>
            <a:bodyPr wrap="square" rtlCol="0">
              <a:spAutoFit/>
            </a:bodyPr>
            <a:lstStyle/>
            <a:p>
              <a:pPr algn="just">
                <a:lnSpc>
                  <a:spcPct val="150000"/>
                </a:lnSpc>
              </a:pPr>
              <a:r>
                <a:rPr lang="en-US" sz="2400" i="1" dirty="0">
                  <a:solidFill>
                    <a:srgbClr val="000000"/>
                  </a:solidFill>
                </a:rPr>
                <a:t>Nga </a:t>
              </a:r>
              <a:r>
                <a:rPr lang="en-US" sz="2400" i="1" dirty="0" err="1">
                  <a:solidFill>
                    <a:srgbClr val="000000"/>
                  </a:solidFill>
                </a:rPr>
                <a:t>chưa</a:t>
              </a:r>
              <a:r>
                <a:rPr lang="en-US" sz="2400" i="1" dirty="0">
                  <a:solidFill>
                    <a:srgbClr val="000000"/>
                  </a:solidFill>
                </a:rPr>
                <a:t> </a:t>
              </a:r>
              <a:r>
                <a:rPr lang="en-US" sz="2400" i="1" dirty="0" err="1">
                  <a:solidFill>
                    <a:srgbClr val="000000"/>
                  </a:solidFill>
                </a:rPr>
                <a:t>biết</a:t>
              </a:r>
              <a:r>
                <a:rPr lang="en-US" sz="2400" i="1" dirty="0">
                  <a:solidFill>
                    <a:srgbClr val="000000"/>
                  </a:solidFill>
                </a:rPr>
                <a:t> </a:t>
              </a:r>
              <a:r>
                <a:rPr lang="en-US" sz="2400" i="1" dirty="0" err="1">
                  <a:solidFill>
                    <a:srgbClr val="000000"/>
                  </a:solidFill>
                </a:rPr>
                <a:t>cách</a:t>
              </a:r>
              <a:r>
                <a:rPr lang="en-US" sz="2400" i="1" dirty="0">
                  <a:solidFill>
                    <a:srgbClr val="000000"/>
                  </a:solidFill>
                </a:rPr>
                <a:t> </a:t>
              </a:r>
              <a:r>
                <a:rPr lang="en-US" sz="2400" i="1" dirty="0" err="1">
                  <a:solidFill>
                    <a:srgbClr val="000000"/>
                  </a:solidFill>
                </a:rPr>
                <a:t>làm</a:t>
              </a:r>
              <a:r>
                <a:rPr lang="en-US" sz="2400" i="1" dirty="0">
                  <a:solidFill>
                    <a:srgbClr val="000000"/>
                  </a:solidFill>
                </a:rPr>
                <a:t> </a:t>
              </a:r>
              <a:r>
                <a:rPr lang="en-US" sz="2400" i="1" dirty="0" err="1">
                  <a:solidFill>
                    <a:srgbClr val="000000"/>
                  </a:solidFill>
                </a:rPr>
                <a:t>bài</a:t>
              </a:r>
              <a:r>
                <a:rPr lang="en-US" sz="2400" i="1" dirty="0">
                  <a:solidFill>
                    <a:srgbClr val="000000"/>
                  </a:solidFill>
                </a:rPr>
                <a:t>. </a:t>
              </a:r>
              <a:r>
                <a:rPr lang="en-US" sz="2400" i="1" dirty="0" err="1">
                  <a:solidFill>
                    <a:srgbClr val="000000"/>
                  </a:solidFill>
                </a:rPr>
                <a:t>Giờ</a:t>
              </a:r>
              <a:r>
                <a:rPr lang="en-US" sz="2400" i="1" dirty="0">
                  <a:solidFill>
                    <a:srgbClr val="000000"/>
                  </a:solidFill>
                </a:rPr>
                <a:t> ra </a:t>
              </a:r>
              <a:r>
                <a:rPr lang="en-US" sz="2400" i="1" dirty="0" err="1">
                  <a:solidFill>
                    <a:srgbClr val="000000"/>
                  </a:solidFill>
                </a:rPr>
                <a:t>chơi</a:t>
              </a:r>
              <a:r>
                <a:rPr lang="en-US" sz="2400" i="1" dirty="0">
                  <a:solidFill>
                    <a:srgbClr val="000000"/>
                  </a:solidFill>
                </a:rPr>
                <a:t>, Nga </a:t>
              </a:r>
              <a:r>
                <a:rPr lang="en-US" sz="2400" i="1" dirty="0" err="1">
                  <a:solidFill>
                    <a:srgbClr val="000000"/>
                  </a:solidFill>
                </a:rPr>
                <a:t>đã</a:t>
              </a:r>
              <a:r>
                <a:rPr lang="en-US" sz="2400" i="1" dirty="0">
                  <a:solidFill>
                    <a:srgbClr val="000000"/>
                  </a:solidFill>
                </a:rPr>
                <a:t> </a:t>
              </a:r>
              <a:r>
                <a:rPr lang="en-US" sz="2400" i="1" dirty="0" err="1">
                  <a:solidFill>
                    <a:srgbClr val="000000"/>
                  </a:solidFill>
                </a:rPr>
                <a:t>nhờ</a:t>
              </a:r>
              <a:r>
                <a:rPr lang="en-US" sz="2400" i="1" dirty="0">
                  <a:solidFill>
                    <a:srgbClr val="000000"/>
                  </a:solidFill>
                </a:rPr>
                <a:t> </a:t>
              </a:r>
              <a:r>
                <a:rPr lang="en-US" sz="2400" i="1" dirty="0" err="1">
                  <a:solidFill>
                    <a:srgbClr val="000000"/>
                  </a:solidFill>
                </a:rPr>
                <a:t>cô</a:t>
              </a:r>
              <a:r>
                <a:rPr lang="en-US" sz="2400" i="1" dirty="0">
                  <a:solidFill>
                    <a:srgbClr val="000000"/>
                  </a:solidFill>
                </a:rPr>
                <a:t> </a:t>
              </a:r>
              <a:r>
                <a:rPr lang="en-US" sz="2400" i="1" dirty="0" err="1">
                  <a:solidFill>
                    <a:srgbClr val="000000"/>
                  </a:solidFill>
                </a:rPr>
                <a:t>hướng</a:t>
              </a:r>
              <a:r>
                <a:rPr lang="en-US" sz="2400" i="1" dirty="0">
                  <a:solidFill>
                    <a:srgbClr val="000000"/>
                  </a:solidFill>
                </a:rPr>
                <a:t> </a:t>
              </a:r>
              <a:r>
                <a:rPr lang="en-US" sz="2400" i="1" dirty="0" err="1">
                  <a:solidFill>
                    <a:srgbClr val="000000"/>
                  </a:solidFill>
                </a:rPr>
                <a:t>dẫn</a:t>
              </a:r>
              <a:r>
                <a:rPr lang="en-US" sz="2400" i="1" dirty="0">
                  <a:solidFill>
                    <a:srgbClr val="000000"/>
                  </a:solidFill>
                </a:rPr>
                <a:t>.</a:t>
              </a:r>
              <a:endParaRPr lang="vi-VN" sz="2400" i="1" dirty="0">
                <a:solidFill>
                  <a:srgbClr val="000000"/>
                </a:solidFill>
              </a:endParaRPr>
            </a:p>
          </p:txBody>
        </p:sp>
        <p:sp>
          <p:nvSpPr>
            <p:cNvPr id="13" name="Diamond 12">
              <a:extLst>
                <a:ext uri="{FF2B5EF4-FFF2-40B4-BE49-F238E27FC236}">
                  <a16:creationId xmlns:a16="http://schemas.microsoft.com/office/drawing/2014/main" id="{779629FE-6DFD-40B6-A424-2F50AFF83F9D}"/>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grpSp>
      <p:pic>
        <p:nvPicPr>
          <p:cNvPr id="15" name="Picture 14">
            <a:extLst>
              <a:ext uri="{FF2B5EF4-FFF2-40B4-BE49-F238E27FC236}">
                <a16:creationId xmlns:a16="http://schemas.microsoft.com/office/drawing/2014/main" id="{1DB5E7A0-ACAD-4818-9949-1FB0A9F611D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38228" y="1339126"/>
            <a:ext cx="4648200" cy="3152775"/>
          </a:xfrm>
          <a:prstGeom prst="rect">
            <a:avLst/>
          </a:prstGeom>
        </p:spPr>
      </p:pic>
      <p:pic>
        <p:nvPicPr>
          <p:cNvPr id="17" name="Picture 16">
            <a:extLst>
              <a:ext uri="{FF2B5EF4-FFF2-40B4-BE49-F238E27FC236}">
                <a16:creationId xmlns:a16="http://schemas.microsoft.com/office/drawing/2014/main" id="{BB618CE9-38EB-4CEF-AF3E-F3C351432AC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22825" y="3524749"/>
            <a:ext cx="5019675" cy="2943225"/>
          </a:xfrm>
          <a:prstGeom prst="rect">
            <a:avLst/>
          </a:prstGeom>
        </p:spPr>
      </p:pic>
      <p:pic>
        <p:nvPicPr>
          <p:cNvPr id="4" name="Picture 2">
            <a:extLst>
              <a:ext uri="{FF2B5EF4-FFF2-40B4-BE49-F238E27FC236}">
                <a16:creationId xmlns:a16="http://schemas.microsoft.com/office/drawing/2014/main" id="{260FA601-892E-8A3E-21FF-C489A755508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662522" y="681368"/>
            <a:ext cx="882503" cy="7606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A5272AA-F21D-B1F1-8031-02440629B9AB}"/>
              </a:ext>
            </a:extLst>
          </p:cNvPr>
          <p:cNvSpPr txBox="1"/>
          <p:nvPr/>
        </p:nvSpPr>
        <p:spPr>
          <a:xfrm>
            <a:off x="1545025" y="902247"/>
            <a:ext cx="8530000" cy="400110"/>
          </a:xfrm>
          <a:prstGeom prst="rect">
            <a:avLst/>
          </a:prstGeom>
          <a:noFill/>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Em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hãy</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nhận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xét</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về</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cách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kiếm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sự</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hỗ</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trợ</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của</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các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bạn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trong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huống</a:t>
            </a:r>
            <a:endParaRPr lang="en-US" sz="20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367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0-#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9925BC6-79E1-4645-A7D6-6DE68A7611B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6DC588-01A3-4CAC-A561-ABFEA118AF37}"/>
              </a:ext>
            </a:extLst>
          </p:cNvPr>
          <p:cNvSpPr txBox="1"/>
          <p:nvPr/>
        </p:nvSpPr>
        <p:spPr>
          <a:xfrm flipH="1">
            <a:off x="1364803" y="334632"/>
            <a:ext cx="9404799" cy="1131848"/>
          </a:xfrm>
          <a:prstGeom prst="rect">
            <a:avLst/>
          </a:prstGeom>
          <a:noFill/>
        </p:spPr>
        <p:txBody>
          <a:bodyPr wrap="square" rtlCol="0">
            <a:spAutoFit/>
          </a:bodyPr>
          <a:lstStyle/>
          <a:p>
            <a:pPr algn="ctr">
              <a:lnSpc>
                <a:spcPct val="150000"/>
              </a:lnSpc>
            </a:pP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hãy</a:t>
            </a:r>
            <a:r>
              <a:rPr lang="en-US" sz="2400" dirty="0">
                <a:solidFill>
                  <a:srgbClr val="000000"/>
                </a:solidFill>
              </a:rPr>
              <a:t> </a:t>
            </a:r>
            <a:r>
              <a:rPr lang="en-US" sz="2400" dirty="0" err="1">
                <a:solidFill>
                  <a:srgbClr val="000000"/>
                </a:solidFill>
              </a:rPr>
              <a:t>nhận</a:t>
            </a:r>
            <a:r>
              <a:rPr lang="en-US" sz="2400" dirty="0">
                <a:solidFill>
                  <a:srgbClr val="000000"/>
                </a:solidFill>
              </a:rPr>
              <a:t> </a:t>
            </a:r>
            <a:r>
              <a:rPr lang="en-US" sz="2400" dirty="0" err="1">
                <a:solidFill>
                  <a:srgbClr val="000000"/>
                </a:solidFill>
              </a:rPr>
              <a:t>xét</a:t>
            </a:r>
            <a:r>
              <a:rPr lang="en-US" sz="2400" dirty="0">
                <a:solidFill>
                  <a:srgbClr val="000000"/>
                </a:solidFill>
              </a:rPr>
              <a:t> </a:t>
            </a:r>
            <a:r>
              <a:rPr lang="en-US" sz="2400" dirty="0" err="1">
                <a:solidFill>
                  <a:srgbClr val="000000"/>
                </a:solidFill>
              </a:rPr>
              <a:t>về</a:t>
            </a:r>
            <a:r>
              <a:rPr lang="en-US" sz="2400" dirty="0">
                <a:solidFill>
                  <a:srgbClr val="000000"/>
                </a:solidFill>
              </a:rPr>
              <a:t> </a:t>
            </a:r>
            <a:r>
              <a:rPr lang="en-US" sz="2400" dirty="0" err="1">
                <a:solidFill>
                  <a:srgbClr val="000000"/>
                </a:solidFill>
              </a:rPr>
              <a:t>cách</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a:t>
            </a:r>
            <a:endParaRPr lang="vi-VN" sz="2400" dirty="0">
              <a:solidFill>
                <a:srgbClr val="000000"/>
              </a:solidFill>
            </a:endParaRPr>
          </a:p>
        </p:txBody>
      </p:sp>
      <p:pic>
        <p:nvPicPr>
          <p:cNvPr id="16" name="Picture 15">
            <a:extLst>
              <a:ext uri="{FF2B5EF4-FFF2-40B4-BE49-F238E27FC236}">
                <a16:creationId xmlns:a16="http://schemas.microsoft.com/office/drawing/2014/main" id="{BC0520B1-5D05-4724-8B52-FBCE8F2C844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15879" y="1508795"/>
            <a:ext cx="4648200" cy="3152775"/>
          </a:xfrm>
          <a:prstGeom prst="rect">
            <a:avLst/>
          </a:prstGeom>
        </p:spPr>
      </p:pic>
      <p:pic>
        <p:nvPicPr>
          <p:cNvPr id="17" name="Picture 16">
            <a:extLst>
              <a:ext uri="{FF2B5EF4-FFF2-40B4-BE49-F238E27FC236}">
                <a16:creationId xmlns:a16="http://schemas.microsoft.com/office/drawing/2014/main" id="{AB970A68-58C0-4DF9-AA34-905C9637F5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6738695" y="1466480"/>
            <a:ext cx="5019675" cy="2943225"/>
          </a:xfrm>
          <a:prstGeom prst="rect">
            <a:avLst/>
          </a:prstGeom>
        </p:spPr>
      </p:pic>
      <p:sp>
        <p:nvSpPr>
          <p:cNvPr id="4" name="TextBox 3">
            <a:extLst>
              <a:ext uri="{FF2B5EF4-FFF2-40B4-BE49-F238E27FC236}">
                <a16:creationId xmlns:a16="http://schemas.microsoft.com/office/drawing/2014/main" id="{83A75A1B-1192-A2F9-8620-16B086234B70}"/>
              </a:ext>
            </a:extLst>
          </p:cNvPr>
          <p:cNvSpPr txBox="1"/>
          <p:nvPr/>
        </p:nvSpPr>
        <p:spPr>
          <a:xfrm flipH="1">
            <a:off x="7021286" y="4563836"/>
            <a:ext cx="4737084" cy="1908215"/>
          </a:xfrm>
          <a:prstGeom prst="rect">
            <a:avLst/>
          </a:prstGeom>
          <a:noFill/>
        </p:spPr>
        <p:txBody>
          <a:bodyPr wrap="square" rtlCol="0">
            <a:spAutoFit/>
          </a:bodyPr>
          <a:lstStyle/>
          <a:p>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Nga, Nga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CE5E9B75-5C8A-4ADF-316F-94F73C87AB46}"/>
              </a:ext>
            </a:extLst>
          </p:cNvPr>
          <p:cNvSpPr txBox="1"/>
          <p:nvPr/>
        </p:nvSpPr>
        <p:spPr>
          <a:xfrm>
            <a:off x="922564" y="4834361"/>
            <a:ext cx="4739486" cy="707886"/>
          </a:xfrm>
          <a:prstGeom prst="rect">
            <a:avLst/>
          </a:prstGeom>
          <a:noFill/>
        </p:spPr>
        <p:txBody>
          <a:bodyPr wrap="square" rtlCol="0">
            <a:spAutoFit/>
          </a:bodyPr>
          <a:lstStyle/>
          <a:p>
            <a:r>
              <a:rPr lang="en-US" sz="2000" b="1" dirty="0" err="1">
                <a:solidFill>
                  <a:srgbClr val="FF0000"/>
                </a:solidFill>
                <a:effectLst/>
                <a:latin typeface="Times New Roman" panose="02020603050405020304" pitchFamily="18" charset="0"/>
                <a:ea typeface="Calibri" panose="020F0502020204030204" pitchFamily="34" charset="0"/>
              </a:rPr>
              <a:t>Tình</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huống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của</a:t>
            </a:r>
            <a:r>
              <a:rPr lang="en-US" sz="2000" b="1" dirty="0">
                <a:solidFill>
                  <a:srgbClr val="FF0000"/>
                </a:solidFill>
                <a:effectLst/>
                <a:latin typeface="Times New Roman" panose="02020603050405020304" pitchFamily="18" charset="0"/>
                <a:ea typeface="Calibri" panose="020F0502020204030204" pitchFamily="34" charset="0"/>
              </a:rPr>
              <a:t> Huy: Huy </a:t>
            </a:r>
            <a:r>
              <a:rPr lang="en-US" sz="2000" b="1" dirty="0" err="1">
                <a:solidFill>
                  <a:srgbClr val="FF0000"/>
                </a:solidFill>
                <a:effectLst/>
                <a:latin typeface="Times New Roman" panose="02020603050405020304" pitchFamily="18" charset="0"/>
                <a:ea typeface="Calibri" panose="020F0502020204030204" pitchFamily="34" charset="0"/>
              </a:rPr>
              <a:t>đã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biết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tìm</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sự</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hỗ</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từ</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cô</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giáo</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khi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bị</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mệt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trong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giờ</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học</a:t>
            </a:r>
            <a:r>
              <a:rPr lang="en-US" sz="2000" b="1" dirty="0">
                <a:solidFill>
                  <a:srgbClr val="FF0000"/>
                </a:solidFill>
                <a:effectLst/>
                <a:latin typeface="Times New Roman" panose="02020603050405020304" pitchFamily="18" charset="0"/>
                <a:ea typeface="Calibri" panose="020F0502020204030204" pitchFamily="34" charset="0"/>
              </a:rPr>
              <a:t>.</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37057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2B7CAE-B81B-AB1D-7936-27BB1B88DE82}"/>
              </a:ext>
            </a:extLst>
          </p:cNvPr>
          <p:cNvSpPr txBox="1"/>
          <p:nvPr/>
        </p:nvSpPr>
        <p:spPr>
          <a:xfrm>
            <a:off x="440091" y="768699"/>
            <a:ext cx="11103195" cy="1088568"/>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Các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trong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huống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biết</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cách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kiếm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kịp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giữ</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thái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độ</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bình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tĩnh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đúng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kể</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rõ</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3" name="Scroll: Horizontal 2">
            <a:extLst>
              <a:ext uri="{FF2B5EF4-FFF2-40B4-BE49-F238E27FC236}">
                <a16:creationId xmlns:a16="http://schemas.microsoft.com/office/drawing/2014/main" id="{D53C92BC-DF2D-7FB9-BB75-D6586EFDDA7E}"/>
              </a:ext>
            </a:extLst>
          </p:cNvPr>
          <p:cNvSpPr/>
          <p:nvPr/>
        </p:nvSpPr>
        <p:spPr>
          <a:xfrm>
            <a:off x="652165" y="3036096"/>
            <a:ext cx="10679046" cy="785808"/>
          </a:xfrm>
          <a:prstGeom prst="horizontalScroll">
            <a:avLst>
              <a:gd name="adj" fmla="val 519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FF0000"/>
                </a:solidFill>
                <a:sym typeface="Wingdings" panose="05000000000000000000" pitchFamily="2" charset="2"/>
              </a:rPr>
              <a:t>Biết</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tìm</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kiếm</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sự</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hỗ</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trợ</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sẽ</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giúp</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chúng</a:t>
            </a:r>
            <a:r>
              <a:rPr lang="en-US" sz="2400" dirty="0">
                <a:solidFill>
                  <a:srgbClr val="FF0000"/>
                </a:solidFill>
                <a:sym typeface="Wingdings" panose="05000000000000000000" pitchFamily="2" charset="2"/>
              </a:rPr>
              <a:t> ta </a:t>
            </a:r>
            <a:r>
              <a:rPr lang="en-US" sz="2400" dirty="0" err="1">
                <a:solidFill>
                  <a:srgbClr val="FF0000"/>
                </a:solidFill>
                <a:sym typeface="Wingdings" panose="05000000000000000000" pitchFamily="2" charset="2"/>
              </a:rPr>
              <a:t>giải</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quyết</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kịp</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thời</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những</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khó</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khăn</a:t>
            </a:r>
            <a:r>
              <a:rPr lang="en-US" sz="2400" dirty="0">
                <a:solidFill>
                  <a:srgbClr val="FF0000"/>
                </a:solidFill>
                <a:sym typeface="Wingdings" panose="05000000000000000000" pitchFamily="2" charset="2"/>
              </a:rPr>
              <a:t>.</a:t>
            </a:r>
            <a:endParaRPr lang="vi-VN" sz="2400" dirty="0">
              <a:solidFill>
                <a:srgbClr val="FF0000"/>
              </a:solidFill>
            </a:endParaRPr>
          </a:p>
        </p:txBody>
      </p:sp>
    </p:spTree>
    <p:extLst>
      <p:ext uri="{BB962C8B-B14F-4D97-AF65-F5344CB8AC3E}">
        <p14:creationId xmlns:p14="http://schemas.microsoft.com/office/powerpoint/2010/main" val="2557623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2.Timkiemsuhotrokhiotruong[2021061313055155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TotalTime>
  <Words>656</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Noto Sans</vt:lpstr>
      <vt:lpstr>Times New Roman</vt:lpstr>
      <vt:lpstr>UTM Cookies</vt:lpstr>
      <vt:lpstr>Wingdings</vt:lpstr>
      <vt:lpstr>字魂131号-酷乐潮玩体</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85</cp:revision>
  <dcterms:created xsi:type="dcterms:W3CDTF">2021-06-11T02:39:36Z</dcterms:created>
  <dcterms:modified xsi:type="dcterms:W3CDTF">2026-03-11T01:33:03Z</dcterms:modified>
</cp:coreProperties>
</file>