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17"/>
  </p:notesMasterIdLst>
  <p:sldIdLst>
    <p:sldId id="261" r:id="rId3"/>
    <p:sldId id="262" r:id="rId4"/>
    <p:sldId id="258" r:id="rId5"/>
    <p:sldId id="259" r:id="rId6"/>
    <p:sldId id="260" r:id="rId7"/>
    <p:sldId id="263" r:id="rId8"/>
    <p:sldId id="276" r:id="rId9"/>
    <p:sldId id="275" r:id="rId10"/>
    <p:sldId id="274" r:id="rId11"/>
    <p:sldId id="277" r:id="rId12"/>
    <p:sldId id="280" r:id="rId13"/>
    <p:sldId id="281"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AF579-EE0C-494E-B8D6-27DFDE624FAC}"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7D3AE-7474-4EC7-BA9C-D436B6BEBEAE}" type="slidenum">
              <a:rPr lang="en-US" smtClean="0"/>
              <a:t>‹#›</a:t>
            </a:fld>
            <a:endParaRPr lang="en-US"/>
          </a:p>
        </p:txBody>
      </p:sp>
    </p:spTree>
    <p:extLst>
      <p:ext uri="{BB962C8B-B14F-4D97-AF65-F5344CB8AC3E}">
        <p14:creationId xmlns:p14="http://schemas.microsoft.com/office/powerpoint/2010/main" val="310433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871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E381-F8EC-406A-8B44-16EEA8FA6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941B7-E10D-472C-B18A-AED8F41ED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4C0C1E-23EF-4596-BE81-8604B1EE4B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F6CC4F-3C43-427E-A675-22CCEF7B33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28057A-6E5F-43E7-BBF2-6659840300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6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9B29-E1A2-4150-BE28-52CA84DE3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77425-F729-4922-B69E-FE021E9D8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91DE-0C1F-4A53-A033-6ED61046F1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FE137B-89EE-4BAC-9961-C9AD770BD2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3C67EE-6FC7-40E2-94A4-3FD7C9BE66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5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3AAB8-8E7C-4A51-893B-D661AE9D8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699269-855E-42EE-BF56-A1521422A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095A5-6690-4873-9314-E8A69F8E3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9DB97A-4418-4FDC-A189-55ADD835D7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2C5B77-A2CA-4B60-9DD5-7C49941533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13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BAE245-D84D-48FE-9ADF-C1657233230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363886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BAE245-D84D-48FE-9ADF-C1657233230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3103886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BAE245-D84D-48FE-9ADF-C1657233230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2752447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BAE245-D84D-48FE-9ADF-C16572332302}"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3252607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BAE245-D84D-48FE-9ADF-C16572332302}"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4277191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FBAE245-D84D-48FE-9ADF-C16572332302}"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406969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AE245-D84D-48FE-9ADF-C16572332302}"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2686155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BAE245-D84D-48FE-9ADF-C16572332302}"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415786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974F-B308-4025-9142-F0B285ACE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6DD3A-53EF-4ED5-8F6A-88B6A44306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C79BE-68E7-4D58-AE07-9FF2E3E134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272392-3ED5-407C-A9A5-C6A0ECD256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20EC822-A6B2-47C7-B7E6-324BF1526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833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BAE245-D84D-48FE-9ADF-C16572332302}"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58554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BAE245-D84D-48FE-9ADF-C1657233230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2338509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BAE245-D84D-48FE-9ADF-C1657233230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9C49FB-9FD9-4242-A746-A649762A0ADA}" type="slidenum">
              <a:rPr lang="en-US" smtClean="0"/>
              <a:t>‹#›</a:t>
            </a:fld>
            <a:endParaRPr lang="en-US"/>
          </a:p>
        </p:txBody>
      </p:sp>
    </p:spTree>
    <p:extLst>
      <p:ext uri="{BB962C8B-B14F-4D97-AF65-F5344CB8AC3E}">
        <p14:creationId xmlns:p14="http://schemas.microsoft.com/office/powerpoint/2010/main" val="1851766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77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6B3A-9053-4141-AEB0-B1A1921B3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F5D0AF-FFF5-4FC1-A941-5BD54C520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B1FEC-1611-4E5C-9695-DC6E5E3C6D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233DA5-163E-461F-AFA1-7A3E9940E5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0C9B97A-05B0-43BD-9845-CEBE7C6AA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0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DF36-82C9-4DCF-838B-068EA38FD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70B5B-AAB3-4C20-944D-D99725191A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D9CE7-3EC3-4537-A0C5-9E35992942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534A8B-8E37-486C-B453-0D2D538F9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3ADBFB0-E286-4585-BF5E-010845178D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434052A-E0D7-433A-9786-83211E966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6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CCCB-DD56-484F-A812-327751EFC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ABAD62-42D8-4146-BECC-B06094DF4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D0481C-60E7-4A79-96D1-0E5EDC792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880D6-9F22-4C6C-8C5D-7CBAB047C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35EA75-1691-438A-A4E6-8295E93436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CDA63-EEEF-4805-BB40-2D1C0DBF57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EB24A2B-0DC8-45F9-B83C-B7944B2C8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BE9457D-1127-4C9E-803A-5CA4864E1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11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B6DA-4FAD-462A-8F49-D6AA870365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91CEB-AE3C-44E0-928B-9CA1EBAA48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A829A3-A5B1-4E83-9DCA-7F9D013979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9AD666B-8B8E-4F8A-8B05-1015933B45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2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BBEF07-28FC-476D-B23F-78A0FDFACE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072331E-022E-4D70-A423-16ECED8169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9807A3D-D749-4AF4-B9B8-6866650AC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928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4A96-1F12-447E-84F9-FF85C8C19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31740F-EF86-468F-A0DE-CDBF9C1F63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F595E-0087-4D07-8CBA-DEFC9F18F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D0062-06E6-41C1-95A5-F8A9364786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B984C18-14B6-4934-843A-CB74509207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E011052-2F21-4DB8-8AC1-52FA22FC6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D2F5-F8A0-48CE-9311-5CCE170AE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1037D-7D6D-4C7E-B63B-ADAAD7293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0D7793-B567-4198-9D89-ECD6EA0CB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3C754-FE28-4FFF-8968-1C801ACCCA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E9DE8C5-584C-4F97-9A12-27A4F7940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6E2C23-77EE-4C0C-B3BD-6106778E18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228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8DD0F-06C1-4914-A556-F4968D1D7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F482F-BF31-4E44-ADEA-961753B6E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AF0C5-5AA3-4A65-8915-2C5CE3ACDF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14FD74-2948-46D6-B41F-BC7AF6E6E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52E41D-73FE-4E5E-A2E6-75D4F7DBE1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14643C-96E8-4F07-B377-345750845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5CC09-D4E8-4331-983B-6DF83ED9EE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245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AE245-D84D-48FE-9ADF-C16572332302}" type="datetimeFigureOut">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C49FB-9FD9-4242-A746-A649762A0ADA}" type="slidenum">
              <a:rPr lang="en-US" smtClean="0"/>
              <a:t>‹#›</a:t>
            </a:fld>
            <a:endParaRPr lang="en-US"/>
          </a:p>
        </p:txBody>
      </p:sp>
    </p:spTree>
    <p:extLst>
      <p:ext uri="{BB962C8B-B14F-4D97-AF65-F5344CB8AC3E}">
        <p14:creationId xmlns:p14="http://schemas.microsoft.com/office/powerpoint/2010/main" val="30098898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5.jp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29.jpeg"/><Relationship Id="rId9" Type="http://schemas.openxmlformats.org/officeDocument/2006/relationships/image" Target="../media/image30.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58.sv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flowers_fr02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2057401" y="685802"/>
            <a:ext cx="7086601" cy="63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vi-VN" altLang="en-US" sz="3555" b="1" dirty="0">
                <a:solidFill>
                  <a:srgbClr val="0000CC"/>
                </a:solidFill>
                <a:latin typeface="Times New Roman" panose="02020603050405020304" pitchFamily="18" charset="0"/>
                <a:cs typeface="Times New Roman" panose="02020603050405020304" pitchFamily="18" charset="0"/>
              </a:rPr>
              <a:t>T</a:t>
            </a:r>
            <a:r>
              <a:rPr lang="en-US" altLang="en-US" sz="3555" b="1" err="1">
                <a:solidFill>
                  <a:srgbClr val="0000CC"/>
                </a:solidFill>
                <a:latin typeface="Times New Roman" panose="02020603050405020304" pitchFamily="18" charset="0"/>
                <a:cs typeface="Times New Roman" panose="02020603050405020304" pitchFamily="18" charset="0"/>
              </a:rPr>
              <a:t>rường</a:t>
            </a:r>
            <a:r>
              <a:rPr lang="en-US" altLang="en-US" sz="3555" b="1">
                <a:solidFill>
                  <a:srgbClr val="0000CC"/>
                </a:solidFill>
                <a:latin typeface="Times New Roman" panose="02020603050405020304" pitchFamily="18" charset="0"/>
                <a:cs typeface="Times New Roman" panose="02020603050405020304" pitchFamily="18" charset="0"/>
              </a:rPr>
              <a:t> </a:t>
            </a:r>
            <a:r>
              <a:rPr lang="en-US" altLang="en-US" sz="3555" b="1">
                <a:solidFill>
                  <a:srgbClr val="0000CC"/>
                </a:solidFill>
                <a:latin typeface="Times New Roman" panose="02020603050405020304" pitchFamily="18" charset="0"/>
                <a:cs typeface="Times New Roman" panose="02020603050405020304" pitchFamily="18" charset="0"/>
              </a:rPr>
              <a:t>TH &amp;THCS </a:t>
            </a:r>
            <a:r>
              <a:rPr lang="en-US" altLang="en-US" sz="3555" b="1">
                <a:solidFill>
                  <a:srgbClr val="0000CC"/>
                </a:solidFill>
                <a:latin typeface="Times New Roman" panose="02020603050405020304" pitchFamily="18" charset="0"/>
                <a:cs typeface="Times New Roman" panose="02020603050405020304" pitchFamily="18" charset="0"/>
              </a:rPr>
              <a:t>Quang Hưng</a:t>
            </a:r>
            <a:endParaRPr lang="en-US" altLang="en-US" sz="3555" b="1" dirty="0">
              <a:solidFill>
                <a:srgbClr val="0000CC"/>
              </a:solidFill>
              <a:latin typeface="Times New Roman" panose="02020603050405020304" pitchFamily="18" charset="0"/>
              <a:cs typeface="Times New Roman" panose="02020603050405020304" pitchFamily="18" charset="0"/>
            </a:endParaRPr>
          </a:p>
        </p:txBody>
      </p:sp>
      <p:sp>
        <p:nvSpPr>
          <p:cNvPr id="6" name="TextBox 27">
            <a:extLst>
              <a:ext uri="{FF2B5EF4-FFF2-40B4-BE49-F238E27FC236}">
                <a16:creationId xmlns:a16="http://schemas.microsoft.com/office/drawing/2014/main" id="{A2A377F5-120A-4531-A516-2F929B761159}"/>
              </a:ext>
            </a:extLst>
          </p:cNvPr>
          <p:cNvSpPr txBox="1">
            <a:spLocks noChangeArrowheads="1"/>
          </p:cNvSpPr>
          <p:nvPr/>
        </p:nvSpPr>
        <p:spPr bwMode="auto">
          <a:xfrm>
            <a:off x="922856" y="2276873"/>
            <a:ext cx="10346289" cy="162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Chevron">
              <a:avLst/>
            </a:prstTxWarp>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defTabSz="914377">
              <a:defRPr/>
            </a:pPr>
            <a:r>
              <a:rPr lang="en-US" altLang="en-US" sz="2400" dirty="0">
                <a:solidFill>
                  <a:srgbClr val="FF0000"/>
                </a:solidFill>
                <a:latin typeface="Times New Roman" panose="02020603050405020304" pitchFamily="18" charset="0"/>
                <a:cs typeface="Times New Roman" panose="02020603050405020304" pitchFamily="18" charset="0"/>
              </a:rPr>
              <a:t>    </a:t>
            </a:r>
            <a:r>
              <a:rPr lang="vi-VN" altLang="en-US" sz="2400" dirty="0">
                <a:solidFill>
                  <a:srgbClr val="FF0000"/>
                </a:solidFill>
                <a:latin typeface="Times New Roman" panose="02020603050405020304" pitchFamily="18" charset="0"/>
                <a:cs typeface="Times New Roman" panose="02020603050405020304" pitchFamily="18" charset="0"/>
              </a:rPr>
              <a:t>   </a:t>
            </a:r>
            <a:r>
              <a:rPr lang="vi-VN" altLang="en-US" sz="4400" b="1"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CHÀO</a:t>
            </a:r>
            <a:r>
              <a:rPr lang="vi-VN" altLang="en-US" sz="4400"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vi-VN" altLang="en-US" sz="4400" b="1"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MỪNG CÁC</a:t>
            </a:r>
            <a:r>
              <a:rPr lang="en-US" altLang="en-US" sz="4400" b="1" dirty="0">
                <a:solidFill>
                  <a:srgbClr val="FF0000"/>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THẦY CÔ VỀ DỰ GIỜ LỚP 2C</a:t>
            </a:r>
          </a:p>
        </p:txBody>
      </p:sp>
      <p:sp>
        <p:nvSpPr>
          <p:cNvPr id="2" name="TextBox 1">
            <a:extLst>
              <a:ext uri="{FF2B5EF4-FFF2-40B4-BE49-F238E27FC236}">
                <a16:creationId xmlns:a16="http://schemas.microsoft.com/office/drawing/2014/main" id="{38DCE521-8FD2-48B5-8B9B-910E68F2A834}"/>
              </a:ext>
            </a:extLst>
          </p:cNvPr>
          <p:cNvSpPr txBox="1"/>
          <p:nvPr/>
        </p:nvSpPr>
        <p:spPr>
          <a:xfrm>
            <a:off x="2831637" y="4005064"/>
            <a:ext cx="7488832" cy="1200329"/>
          </a:xfrm>
          <a:prstGeom prst="rect">
            <a:avLst/>
          </a:prstGeom>
          <a:noFill/>
        </p:spPr>
        <p:txBody>
          <a:bodyPr wrap="square" rtlCol="0">
            <a:spAutoFit/>
          </a:bodyPr>
          <a:lstStyle/>
          <a:p>
            <a:r>
              <a:rPr lang="en-US" altLang="en-US" sz="2400" b="1" smtClean="0">
                <a:solidFill>
                  <a:prstClr val="black"/>
                </a:solidFill>
                <a:latin typeface="Times New Roman" panose="02020603050405020304" pitchFamily="18" charset="0"/>
                <a:cs typeface="Times New Roman" panose="02020603050405020304" pitchFamily="18" charset="0"/>
              </a:rPr>
              <a:t>Tiếng Việt :  Bài 16: Đọc: Tạm biệt cánh cam(T1)</a:t>
            </a:r>
          </a:p>
          <a:p>
            <a:r>
              <a:rPr lang="en-US" altLang="en-US" sz="2400" b="1" smtClean="0">
                <a:solidFill>
                  <a:prstClr val="black"/>
                </a:solidFill>
                <a:latin typeface="Times New Roman" panose="02020603050405020304" pitchFamily="18" charset="0"/>
                <a:cs typeface="Times New Roman" panose="02020603050405020304" pitchFamily="18" charset="0"/>
              </a:rPr>
              <a:t>Giáo </a:t>
            </a:r>
            <a:r>
              <a:rPr lang="en-US" altLang="en-US" sz="2400" b="1">
                <a:solidFill>
                  <a:prstClr val="black"/>
                </a:solidFill>
                <a:latin typeface="Times New Roman" panose="02020603050405020304" pitchFamily="18" charset="0"/>
                <a:cs typeface="Times New Roman" panose="02020603050405020304" pitchFamily="18" charset="0"/>
              </a:rPr>
              <a:t>viên: Nguyễn Thị Hường</a:t>
            </a:r>
          </a:p>
          <a:p>
            <a:endParaRPr lang="en-US" sz="2400"/>
          </a:p>
        </p:txBody>
      </p:sp>
    </p:spTree>
    <p:extLst>
      <p:ext uri="{BB962C8B-B14F-4D97-AF65-F5344CB8AC3E}">
        <p14:creationId xmlns:p14="http://schemas.microsoft.com/office/powerpoint/2010/main" val="147377601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70105" y="815924"/>
            <a:ext cx="11225655" cy="5849329"/>
          </a:xfrm>
          <a:custGeom>
            <a:avLst/>
            <a:gdLst>
              <a:gd name="connsiteX0" fmla="*/ 0 w 11225655"/>
              <a:gd name="connsiteY0" fmla="*/ 974908 h 5849329"/>
              <a:gd name="connsiteX1" fmla="*/ 974908 w 11225655"/>
              <a:gd name="connsiteY1" fmla="*/ 0 h 5849329"/>
              <a:gd name="connsiteX2" fmla="*/ 1637468 w 11225655"/>
              <a:gd name="connsiteY2" fmla="*/ 0 h 5849329"/>
              <a:gd name="connsiteX3" fmla="*/ 2114511 w 11225655"/>
              <a:gd name="connsiteY3" fmla="*/ 0 h 5849329"/>
              <a:gd name="connsiteX4" fmla="*/ 2962588 w 11225655"/>
              <a:gd name="connsiteY4" fmla="*/ 0 h 5849329"/>
              <a:gd name="connsiteX5" fmla="*/ 3346873 w 11225655"/>
              <a:gd name="connsiteY5" fmla="*/ 0 h 5849329"/>
              <a:gd name="connsiteX6" fmla="*/ 3916674 w 11225655"/>
              <a:gd name="connsiteY6" fmla="*/ 0 h 5849329"/>
              <a:gd name="connsiteX7" fmla="*/ 4486476 w 11225655"/>
              <a:gd name="connsiteY7" fmla="*/ 0 h 5849329"/>
              <a:gd name="connsiteX8" fmla="*/ 5334552 w 11225655"/>
              <a:gd name="connsiteY8" fmla="*/ 0 h 5849329"/>
              <a:gd name="connsiteX9" fmla="*/ 5997112 w 11225655"/>
              <a:gd name="connsiteY9" fmla="*/ 0 h 5849329"/>
              <a:gd name="connsiteX10" fmla="*/ 6845189 w 11225655"/>
              <a:gd name="connsiteY10" fmla="*/ 0 h 5849329"/>
              <a:gd name="connsiteX11" fmla="*/ 7693266 w 11225655"/>
              <a:gd name="connsiteY11" fmla="*/ 0 h 5849329"/>
              <a:gd name="connsiteX12" fmla="*/ 8448584 w 11225655"/>
              <a:gd name="connsiteY12" fmla="*/ 0 h 5849329"/>
              <a:gd name="connsiteX13" fmla="*/ 9203902 w 11225655"/>
              <a:gd name="connsiteY13" fmla="*/ 0 h 5849329"/>
              <a:gd name="connsiteX14" fmla="*/ 9588187 w 11225655"/>
              <a:gd name="connsiteY14" fmla="*/ 0 h 5849329"/>
              <a:gd name="connsiteX15" fmla="*/ 10250747 w 11225655"/>
              <a:gd name="connsiteY15" fmla="*/ 0 h 5849329"/>
              <a:gd name="connsiteX16" fmla="*/ 11225655 w 11225655"/>
              <a:gd name="connsiteY16" fmla="*/ 974908 h 5849329"/>
              <a:gd name="connsiteX17" fmla="*/ 11225655 w 11225655"/>
              <a:gd name="connsiteY17" fmla="*/ 1546837 h 5849329"/>
              <a:gd name="connsiteX18" fmla="*/ 11225655 w 11225655"/>
              <a:gd name="connsiteY18" fmla="*/ 2274746 h 5849329"/>
              <a:gd name="connsiteX19" fmla="*/ 11225655 w 11225655"/>
              <a:gd name="connsiteY19" fmla="*/ 3002655 h 5849329"/>
              <a:gd name="connsiteX20" fmla="*/ 11225655 w 11225655"/>
              <a:gd name="connsiteY20" fmla="*/ 3652574 h 5849329"/>
              <a:gd name="connsiteX21" fmla="*/ 11225655 w 11225655"/>
              <a:gd name="connsiteY21" fmla="*/ 4302492 h 5849329"/>
              <a:gd name="connsiteX22" fmla="*/ 11225655 w 11225655"/>
              <a:gd name="connsiteY22" fmla="*/ 4874421 h 5849329"/>
              <a:gd name="connsiteX23" fmla="*/ 10250747 w 11225655"/>
              <a:gd name="connsiteY23" fmla="*/ 5849329 h 5849329"/>
              <a:gd name="connsiteX24" fmla="*/ 9680945 w 11225655"/>
              <a:gd name="connsiteY24" fmla="*/ 5849329 h 5849329"/>
              <a:gd name="connsiteX25" fmla="*/ 9296661 w 11225655"/>
              <a:gd name="connsiteY25" fmla="*/ 5849329 h 5849329"/>
              <a:gd name="connsiteX26" fmla="*/ 8448584 w 11225655"/>
              <a:gd name="connsiteY26" fmla="*/ 5849329 h 5849329"/>
              <a:gd name="connsiteX27" fmla="*/ 7878782 w 11225655"/>
              <a:gd name="connsiteY27" fmla="*/ 5849329 h 5849329"/>
              <a:gd name="connsiteX28" fmla="*/ 7308981 w 11225655"/>
              <a:gd name="connsiteY28" fmla="*/ 5849329 h 5849329"/>
              <a:gd name="connsiteX29" fmla="*/ 6646421 w 11225655"/>
              <a:gd name="connsiteY29" fmla="*/ 5849329 h 5849329"/>
              <a:gd name="connsiteX30" fmla="*/ 6262136 w 11225655"/>
              <a:gd name="connsiteY30" fmla="*/ 5849329 h 5849329"/>
              <a:gd name="connsiteX31" fmla="*/ 5506818 w 11225655"/>
              <a:gd name="connsiteY31" fmla="*/ 5849329 h 5849329"/>
              <a:gd name="connsiteX32" fmla="*/ 4658741 w 11225655"/>
              <a:gd name="connsiteY32" fmla="*/ 5849329 h 5849329"/>
              <a:gd name="connsiteX33" fmla="*/ 3996181 w 11225655"/>
              <a:gd name="connsiteY33" fmla="*/ 5849329 h 5849329"/>
              <a:gd name="connsiteX34" fmla="*/ 3240863 w 11225655"/>
              <a:gd name="connsiteY34" fmla="*/ 5849329 h 5849329"/>
              <a:gd name="connsiteX35" fmla="*/ 2578303 w 11225655"/>
              <a:gd name="connsiteY35" fmla="*/ 5849329 h 5849329"/>
              <a:gd name="connsiteX36" fmla="*/ 1730226 w 11225655"/>
              <a:gd name="connsiteY36" fmla="*/ 5849329 h 5849329"/>
              <a:gd name="connsiteX37" fmla="*/ 974908 w 11225655"/>
              <a:gd name="connsiteY37" fmla="*/ 5849329 h 5849329"/>
              <a:gd name="connsiteX38" fmla="*/ 0 w 11225655"/>
              <a:gd name="connsiteY38" fmla="*/ 4874421 h 5849329"/>
              <a:gd name="connsiteX39" fmla="*/ 0 w 11225655"/>
              <a:gd name="connsiteY39" fmla="*/ 4341488 h 5849329"/>
              <a:gd name="connsiteX40" fmla="*/ 0 w 11225655"/>
              <a:gd name="connsiteY40" fmla="*/ 3613578 h 5849329"/>
              <a:gd name="connsiteX41" fmla="*/ 0 w 11225655"/>
              <a:gd name="connsiteY41" fmla="*/ 3080645 h 5849329"/>
              <a:gd name="connsiteX42" fmla="*/ 0 w 11225655"/>
              <a:gd name="connsiteY42" fmla="*/ 2547712 h 5849329"/>
              <a:gd name="connsiteX43" fmla="*/ 0 w 11225655"/>
              <a:gd name="connsiteY43" fmla="*/ 1897793 h 5849329"/>
              <a:gd name="connsiteX44" fmla="*/ 0 w 11225655"/>
              <a:gd name="connsiteY44" fmla="*/ 974908 h 58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5849329" fill="none" extrusionOk="0">
                <a:moveTo>
                  <a:pt x="0" y="974908"/>
                </a:moveTo>
                <a:cubicBezTo>
                  <a:pt x="-81621" y="424390"/>
                  <a:pt x="408773" y="-40722"/>
                  <a:pt x="974908" y="0"/>
                </a:cubicBezTo>
                <a:cubicBezTo>
                  <a:pt x="1286080" y="-13239"/>
                  <a:pt x="1334983" y="-3748"/>
                  <a:pt x="1637468" y="0"/>
                </a:cubicBezTo>
                <a:cubicBezTo>
                  <a:pt x="1939953" y="3748"/>
                  <a:pt x="1981248" y="-629"/>
                  <a:pt x="2114511" y="0"/>
                </a:cubicBezTo>
                <a:cubicBezTo>
                  <a:pt x="2247774" y="629"/>
                  <a:pt x="2593697" y="6856"/>
                  <a:pt x="2962588" y="0"/>
                </a:cubicBezTo>
                <a:cubicBezTo>
                  <a:pt x="3331479" y="-6856"/>
                  <a:pt x="3251516" y="-12472"/>
                  <a:pt x="3346873" y="0"/>
                </a:cubicBezTo>
                <a:cubicBezTo>
                  <a:pt x="3442230" y="12472"/>
                  <a:pt x="3745002" y="11182"/>
                  <a:pt x="3916674" y="0"/>
                </a:cubicBezTo>
                <a:cubicBezTo>
                  <a:pt x="4088346" y="-11182"/>
                  <a:pt x="4248732" y="11257"/>
                  <a:pt x="4486476" y="0"/>
                </a:cubicBezTo>
                <a:cubicBezTo>
                  <a:pt x="4724220" y="-11257"/>
                  <a:pt x="5040209" y="27445"/>
                  <a:pt x="5334552" y="0"/>
                </a:cubicBezTo>
                <a:cubicBezTo>
                  <a:pt x="5628895" y="-27445"/>
                  <a:pt x="5743722" y="13649"/>
                  <a:pt x="5997112" y="0"/>
                </a:cubicBezTo>
                <a:cubicBezTo>
                  <a:pt x="6250502" y="-13649"/>
                  <a:pt x="6443560" y="-40844"/>
                  <a:pt x="6845189" y="0"/>
                </a:cubicBezTo>
                <a:cubicBezTo>
                  <a:pt x="7246818" y="40844"/>
                  <a:pt x="7442492" y="1897"/>
                  <a:pt x="7693266" y="0"/>
                </a:cubicBezTo>
                <a:cubicBezTo>
                  <a:pt x="7944040" y="-1897"/>
                  <a:pt x="8090535" y="28959"/>
                  <a:pt x="8448584" y="0"/>
                </a:cubicBezTo>
                <a:cubicBezTo>
                  <a:pt x="8806633" y="-28959"/>
                  <a:pt x="8978052" y="26072"/>
                  <a:pt x="9203902" y="0"/>
                </a:cubicBezTo>
                <a:cubicBezTo>
                  <a:pt x="9429752" y="-26072"/>
                  <a:pt x="9422332" y="2973"/>
                  <a:pt x="9588187" y="0"/>
                </a:cubicBezTo>
                <a:cubicBezTo>
                  <a:pt x="9754042" y="-2973"/>
                  <a:pt x="9991289" y="5558"/>
                  <a:pt x="10250747" y="0"/>
                </a:cubicBezTo>
                <a:cubicBezTo>
                  <a:pt x="10780209" y="9101"/>
                  <a:pt x="11320795" y="375297"/>
                  <a:pt x="11225655" y="974908"/>
                </a:cubicBezTo>
                <a:cubicBezTo>
                  <a:pt x="11214507" y="1257773"/>
                  <a:pt x="11198420" y="1291724"/>
                  <a:pt x="11225655" y="1546837"/>
                </a:cubicBezTo>
                <a:cubicBezTo>
                  <a:pt x="11252890" y="1801950"/>
                  <a:pt x="11226119" y="1975978"/>
                  <a:pt x="11225655" y="2274746"/>
                </a:cubicBezTo>
                <a:cubicBezTo>
                  <a:pt x="11225191" y="2573514"/>
                  <a:pt x="11260108" y="2648551"/>
                  <a:pt x="11225655" y="3002655"/>
                </a:cubicBezTo>
                <a:cubicBezTo>
                  <a:pt x="11191202" y="3356759"/>
                  <a:pt x="11210308" y="3502004"/>
                  <a:pt x="11225655" y="3652574"/>
                </a:cubicBezTo>
                <a:cubicBezTo>
                  <a:pt x="11241002" y="3803144"/>
                  <a:pt x="11227424" y="4160084"/>
                  <a:pt x="11225655" y="4302492"/>
                </a:cubicBezTo>
                <a:cubicBezTo>
                  <a:pt x="11223886" y="4444900"/>
                  <a:pt x="11201517" y="4705865"/>
                  <a:pt x="11225655" y="4874421"/>
                </a:cubicBezTo>
                <a:cubicBezTo>
                  <a:pt x="11208976" y="5460200"/>
                  <a:pt x="10780353" y="5819837"/>
                  <a:pt x="10250747" y="5849329"/>
                </a:cubicBezTo>
                <a:cubicBezTo>
                  <a:pt x="10034941" y="5846875"/>
                  <a:pt x="9889523" y="5856294"/>
                  <a:pt x="9680945" y="5849329"/>
                </a:cubicBezTo>
                <a:cubicBezTo>
                  <a:pt x="9472367" y="5842364"/>
                  <a:pt x="9478722" y="5834221"/>
                  <a:pt x="9296661" y="5849329"/>
                </a:cubicBezTo>
                <a:cubicBezTo>
                  <a:pt x="9114600" y="5864437"/>
                  <a:pt x="8682118" y="5884596"/>
                  <a:pt x="8448584" y="5849329"/>
                </a:cubicBezTo>
                <a:cubicBezTo>
                  <a:pt x="8215050" y="5814062"/>
                  <a:pt x="8048356" y="5847338"/>
                  <a:pt x="7878782" y="5849329"/>
                </a:cubicBezTo>
                <a:cubicBezTo>
                  <a:pt x="7709208" y="5851320"/>
                  <a:pt x="7424989" y="5832087"/>
                  <a:pt x="7308981" y="5849329"/>
                </a:cubicBezTo>
                <a:cubicBezTo>
                  <a:pt x="7192973" y="5866571"/>
                  <a:pt x="6864524" y="5861372"/>
                  <a:pt x="6646421" y="5849329"/>
                </a:cubicBezTo>
                <a:cubicBezTo>
                  <a:pt x="6428318" y="5837286"/>
                  <a:pt x="6383239" y="5860409"/>
                  <a:pt x="6262136" y="5849329"/>
                </a:cubicBezTo>
                <a:cubicBezTo>
                  <a:pt x="6141033" y="5838249"/>
                  <a:pt x="5868071" y="5861206"/>
                  <a:pt x="5506818" y="5849329"/>
                </a:cubicBezTo>
                <a:cubicBezTo>
                  <a:pt x="5145565" y="5837452"/>
                  <a:pt x="5036159" y="5863385"/>
                  <a:pt x="4658741" y="5849329"/>
                </a:cubicBezTo>
                <a:cubicBezTo>
                  <a:pt x="4281323" y="5835273"/>
                  <a:pt x="4193214" y="5829952"/>
                  <a:pt x="3996181" y="5849329"/>
                </a:cubicBezTo>
                <a:cubicBezTo>
                  <a:pt x="3799148" y="5868706"/>
                  <a:pt x="3492668" y="5854264"/>
                  <a:pt x="3240863" y="5849329"/>
                </a:cubicBezTo>
                <a:cubicBezTo>
                  <a:pt x="2989058" y="5844394"/>
                  <a:pt x="2844969" y="5830289"/>
                  <a:pt x="2578303" y="5849329"/>
                </a:cubicBezTo>
                <a:cubicBezTo>
                  <a:pt x="2311637" y="5868369"/>
                  <a:pt x="2114470" y="5844365"/>
                  <a:pt x="1730226" y="5849329"/>
                </a:cubicBezTo>
                <a:cubicBezTo>
                  <a:pt x="1345982" y="5854293"/>
                  <a:pt x="1152474" y="5852581"/>
                  <a:pt x="974908" y="5849329"/>
                </a:cubicBezTo>
                <a:cubicBezTo>
                  <a:pt x="482292" y="5831950"/>
                  <a:pt x="-33947" y="5328117"/>
                  <a:pt x="0" y="4874421"/>
                </a:cubicBezTo>
                <a:cubicBezTo>
                  <a:pt x="-23445" y="4748033"/>
                  <a:pt x="26467" y="4554831"/>
                  <a:pt x="0" y="4341488"/>
                </a:cubicBezTo>
                <a:cubicBezTo>
                  <a:pt x="-26467" y="4128145"/>
                  <a:pt x="1548" y="3880626"/>
                  <a:pt x="0" y="3613578"/>
                </a:cubicBezTo>
                <a:cubicBezTo>
                  <a:pt x="-1548" y="3346530"/>
                  <a:pt x="25978" y="3247529"/>
                  <a:pt x="0" y="3080645"/>
                </a:cubicBezTo>
                <a:cubicBezTo>
                  <a:pt x="-25978" y="2913761"/>
                  <a:pt x="-24552" y="2812745"/>
                  <a:pt x="0" y="2547712"/>
                </a:cubicBezTo>
                <a:cubicBezTo>
                  <a:pt x="24552" y="2282679"/>
                  <a:pt x="17050" y="2045335"/>
                  <a:pt x="0" y="1897793"/>
                </a:cubicBezTo>
                <a:cubicBezTo>
                  <a:pt x="-17050" y="1750251"/>
                  <a:pt x="25178" y="1283740"/>
                  <a:pt x="0" y="974908"/>
                </a:cubicBezTo>
                <a:close/>
              </a:path>
              <a:path w="11225655" h="5849329" stroke="0" extrusionOk="0">
                <a:moveTo>
                  <a:pt x="0" y="974908"/>
                </a:moveTo>
                <a:cubicBezTo>
                  <a:pt x="-14133" y="352572"/>
                  <a:pt x="380349" y="30756"/>
                  <a:pt x="974908" y="0"/>
                </a:cubicBezTo>
                <a:cubicBezTo>
                  <a:pt x="1284114" y="-15683"/>
                  <a:pt x="1384694" y="7907"/>
                  <a:pt x="1637468" y="0"/>
                </a:cubicBezTo>
                <a:cubicBezTo>
                  <a:pt x="1890242" y="-7907"/>
                  <a:pt x="1965807" y="-21756"/>
                  <a:pt x="2114511" y="0"/>
                </a:cubicBezTo>
                <a:cubicBezTo>
                  <a:pt x="2263215" y="21756"/>
                  <a:pt x="2336957" y="-6776"/>
                  <a:pt x="2498796" y="0"/>
                </a:cubicBezTo>
                <a:cubicBezTo>
                  <a:pt x="2660636" y="6776"/>
                  <a:pt x="3079981" y="-22876"/>
                  <a:pt x="3254114" y="0"/>
                </a:cubicBezTo>
                <a:cubicBezTo>
                  <a:pt x="3428247" y="22876"/>
                  <a:pt x="3791777" y="16420"/>
                  <a:pt x="4009432" y="0"/>
                </a:cubicBezTo>
                <a:cubicBezTo>
                  <a:pt x="4227087" y="-16420"/>
                  <a:pt x="4480203" y="-8220"/>
                  <a:pt x="4671992" y="0"/>
                </a:cubicBezTo>
                <a:cubicBezTo>
                  <a:pt x="4863781" y="8220"/>
                  <a:pt x="5085600" y="-27901"/>
                  <a:pt x="5241794" y="0"/>
                </a:cubicBezTo>
                <a:cubicBezTo>
                  <a:pt x="5397988" y="27901"/>
                  <a:pt x="5595356" y="-11365"/>
                  <a:pt x="5811595" y="0"/>
                </a:cubicBezTo>
                <a:cubicBezTo>
                  <a:pt x="6027834" y="11365"/>
                  <a:pt x="6092949" y="3104"/>
                  <a:pt x="6195880" y="0"/>
                </a:cubicBezTo>
                <a:cubicBezTo>
                  <a:pt x="6298812" y="-3104"/>
                  <a:pt x="6701216" y="31330"/>
                  <a:pt x="6951199" y="0"/>
                </a:cubicBezTo>
                <a:cubicBezTo>
                  <a:pt x="7201182" y="-31330"/>
                  <a:pt x="7271462" y="-15879"/>
                  <a:pt x="7521000" y="0"/>
                </a:cubicBezTo>
                <a:cubicBezTo>
                  <a:pt x="7770538" y="15879"/>
                  <a:pt x="8028917" y="24674"/>
                  <a:pt x="8369077" y="0"/>
                </a:cubicBezTo>
                <a:cubicBezTo>
                  <a:pt x="8709237" y="-24674"/>
                  <a:pt x="8583997" y="15453"/>
                  <a:pt x="8753362" y="0"/>
                </a:cubicBezTo>
                <a:cubicBezTo>
                  <a:pt x="8922727" y="-15453"/>
                  <a:pt x="9291562" y="-12046"/>
                  <a:pt x="9601438" y="0"/>
                </a:cubicBezTo>
                <a:cubicBezTo>
                  <a:pt x="9911314" y="12046"/>
                  <a:pt x="10015496" y="-19836"/>
                  <a:pt x="10250747" y="0"/>
                </a:cubicBezTo>
                <a:cubicBezTo>
                  <a:pt x="10773917" y="-30202"/>
                  <a:pt x="11220253" y="465560"/>
                  <a:pt x="11225655" y="974908"/>
                </a:cubicBezTo>
                <a:cubicBezTo>
                  <a:pt x="11222294" y="1172380"/>
                  <a:pt x="11209820" y="1439850"/>
                  <a:pt x="11225655" y="1663822"/>
                </a:cubicBezTo>
                <a:cubicBezTo>
                  <a:pt x="11241490" y="1887794"/>
                  <a:pt x="11227529" y="2020385"/>
                  <a:pt x="11225655" y="2274746"/>
                </a:cubicBezTo>
                <a:cubicBezTo>
                  <a:pt x="11223781" y="2529107"/>
                  <a:pt x="11221189" y="2684222"/>
                  <a:pt x="11225655" y="2807679"/>
                </a:cubicBezTo>
                <a:cubicBezTo>
                  <a:pt x="11230121" y="2931136"/>
                  <a:pt x="11237010" y="3275176"/>
                  <a:pt x="11225655" y="3457598"/>
                </a:cubicBezTo>
                <a:cubicBezTo>
                  <a:pt x="11214300" y="3640020"/>
                  <a:pt x="11224255" y="3730122"/>
                  <a:pt x="11225655" y="3990531"/>
                </a:cubicBezTo>
                <a:cubicBezTo>
                  <a:pt x="11227055" y="4250940"/>
                  <a:pt x="11217317" y="4648438"/>
                  <a:pt x="11225655" y="4874421"/>
                </a:cubicBezTo>
                <a:cubicBezTo>
                  <a:pt x="11312587" y="5484075"/>
                  <a:pt x="10858098" y="5948498"/>
                  <a:pt x="10250747" y="5849329"/>
                </a:cubicBezTo>
                <a:cubicBezTo>
                  <a:pt x="9961262" y="5829159"/>
                  <a:pt x="9738117" y="5875891"/>
                  <a:pt x="9402670" y="5849329"/>
                </a:cubicBezTo>
                <a:cubicBezTo>
                  <a:pt x="9067223" y="5822767"/>
                  <a:pt x="9200586" y="5849317"/>
                  <a:pt x="9018386" y="5849329"/>
                </a:cubicBezTo>
                <a:cubicBezTo>
                  <a:pt x="8836186" y="5849341"/>
                  <a:pt x="8676001" y="5871017"/>
                  <a:pt x="8541342" y="5849329"/>
                </a:cubicBezTo>
                <a:cubicBezTo>
                  <a:pt x="8406683" y="5827641"/>
                  <a:pt x="7926994" y="5845542"/>
                  <a:pt x="7693266" y="5849329"/>
                </a:cubicBezTo>
                <a:cubicBezTo>
                  <a:pt x="7459538" y="5853116"/>
                  <a:pt x="7256320" y="5860588"/>
                  <a:pt x="6937947" y="5849329"/>
                </a:cubicBezTo>
                <a:cubicBezTo>
                  <a:pt x="6619574" y="5838070"/>
                  <a:pt x="6357855" y="5890413"/>
                  <a:pt x="6089871" y="5849329"/>
                </a:cubicBezTo>
                <a:cubicBezTo>
                  <a:pt x="5821887" y="5808245"/>
                  <a:pt x="5767473" y="5850127"/>
                  <a:pt x="5612828" y="5849329"/>
                </a:cubicBezTo>
                <a:cubicBezTo>
                  <a:pt x="5458183" y="5848531"/>
                  <a:pt x="5202425" y="5844755"/>
                  <a:pt x="4857509" y="5849329"/>
                </a:cubicBezTo>
                <a:cubicBezTo>
                  <a:pt x="4512593" y="5853903"/>
                  <a:pt x="4391441" y="5866516"/>
                  <a:pt x="4194949" y="5849329"/>
                </a:cubicBezTo>
                <a:cubicBezTo>
                  <a:pt x="3998457" y="5832142"/>
                  <a:pt x="3740229" y="5867819"/>
                  <a:pt x="3625148" y="5849329"/>
                </a:cubicBezTo>
                <a:cubicBezTo>
                  <a:pt x="3510067" y="5830839"/>
                  <a:pt x="3309423" y="5848880"/>
                  <a:pt x="3055346" y="5849329"/>
                </a:cubicBezTo>
                <a:cubicBezTo>
                  <a:pt x="2801269" y="5849778"/>
                  <a:pt x="2815418" y="5855913"/>
                  <a:pt x="2578303" y="5849329"/>
                </a:cubicBezTo>
                <a:cubicBezTo>
                  <a:pt x="2341188" y="5842745"/>
                  <a:pt x="2189370" y="5871516"/>
                  <a:pt x="1822985" y="5849329"/>
                </a:cubicBezTo>
                <a:cubicBezTo>
                  <a:pt x="1456600" y="5827142"/>
                  <a:pt x="1216077" y="5873285"/>
                  <a:pt x="974908" y="5849329"/>
                </a:cubicBezTo>
                <a:cubicBezTo>
                  <a:pt x="374618" y="5785007"/>
                  <a:pt x="-38578" y="5360855"/>
                  <a:pt x="0" y="4874421"/>
                </a:cubicBezTo>
                <a:cubicBezTo>
                  <a:pt x="2672" y="4721989"/>
                  <a:pt x="576" y="4483184"/>
                  <a:pt x="0" y="4341488"/>
                </a:cubicBezTo>
                <a:cubicBezTo>
                  <a:pt x="-576" y="4199792"/>
                  <a:pt x="-25065" y="3901467"/>
                  <a:pt x="0" y="3769559"/>
                </a:cubicBezTo>
                <a:cubicBezTo>
                  <a:pt x="25065" y="3637651"/>
                  <a:pt x="14268" y="3388167"/>
                  <a:pt x="0" y="3041650"/>
                </a:cubicBezTo>
                <a:cubicBezTo>
                  <a:pt x="-14268" y="2695133"/>
                  <a:pt x="-14373" y="2606140"/>
                  <a:pt x="0" y="2430726"/>
                </a:cubicBezTo>
                <a:cubicBezTo>
                  <a:pt x="14373" y="2255312"/>
                  <a:pt x="-12886" y="2019064"/>
                  <a:pt x="0" y="1702817"/>
                </a:cubicBezTo>
                <a:cubicBezTo>
                  <a:pt x="12886" y="1386570"/>
                  <a:pt x="-15515" y="1139374"/>
                  <a:pt x="0" y="974908"/>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2832651" y="102102"/>
            <a:ext cx="6689035"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5477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C45B3F25-D0C2-43A7-A151-5E8FF00F41A8}"/>
              </a:ext>
            </a:extLst>
          </p:cNvPr>
          <p:cNvSpPr txBox="1"/>
          <p:nvPr/>
        </p:nvSpPr>
        <p:spPr>
          <a:xfrm>
            <a:off x="570104" y="815924"/>
            <a:ext cx="1108849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34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22" presetClass="entr" presetSubtype="8"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60594" y="1805902"/>
            <a:ext cx="8249206" cy="1055608"/>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1</a:t>
            </a: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đầu chú cánh cám đến nhỏ xíu của Bống</a:t>
            </a:r>
            <a:r>
              <a:rPr kumimoji="0" lang="en-US" sz="2800" b="1" i="1"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矩形 29">
            <a:extLst>
              <a:ext uri="{FF2B5EF4-FFF2-40B4-BE49-F238E27FC236}">
                <a16:creationId xmlns:a16="http://schemas.microsoft.com/office/drawing/2014/main" id="{87732410-4CCE-CAF4-32E7-87A83047E421}"/>
              </a:ext>
            </a:extLst>
          </p:cNvPr>
          <p:cNvSpPr/>
          <p:nvPr/>
        </p:nvSpPr>
        <p:spPr>
          <a:xfrm>
            <a:off x="2260594" y="3163411"/>
            <a:ext cx="8249206"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2</a:t>
            </a:r>
            <a:r>
              <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lang="en-US" sz="2800" b="1" smtClean="0">
                <a:solidFill>
                  <a:prstClr val="black"/>
                </a:solidFill>
                <a:latin typeface="Cambria" panose="02040503050406030204" pitchFamily="18" charset="0"/>
                <a:ea typeface="Cambria" panose="02040503050406030204" pitchFamily="18" charset="0"/>
              </a:rPr>
              <a:t>Từ cánh cám có đôi đến cỏ xanh non</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2260594" y="4351237"/>
            <a:ext cx="7364895" cy="1093305"/>
          </a:xfrm>
          <a:prstGeom prst="rect">
            <a:avLst/>
          </a:prstGeom>
          <a:solidFill>
            <a:schemeClr val="accent2"/>
          </a:solidFill>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800" b="1" smtClean="0">
                <a:solidFill>
                  <a:schemeClr val="tx1"/>
                </a:solidFill>
                <a:latin typeface="Cambria" panose="02040503050406030204" pitchFamily="18" charset="0"/>
                <a:ea typeface="Cambria" panose="02040503050406030204" pitchFamily="18" charset="0"/>
              </a:rPr>
              <a:t>Đoạn</a:t>
            </a:r>
            <a:r>
              <a:rPr lang="en-US" sz="2800" b="1" smtClean="0">
                <a:solidFill>
                  <a:schemeClr val="tx1"/>
                </a:solidFill>
                <a:latin typeface="Cambria" panose="02040503050406030204" pitchFamily="18" charset="0"/>
                <a:ea typeface="Cambria" panose="02040503050406030204" pitchFamily="18" charset="0"/>
              </a:rPr>
              <a:t> 3: Đoạn còn lại</a:t>
            </a:r>
            <a:endParaRPr lang="en-US" sz="28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388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70105" y="815924"/>
            <a:ext cx="11225655" cy="5849329"/>
          </a:xfrm>
          <a:custGeom>
            <a:avLst/>
            <a:gdLst>
              <a:gd name="connsiteX0" fmla="*/ 0 w 11225655"/>
              <a:gd name="connsiteY0" fmla="*/ 974908 h 5849329"/>
              <a:gd name="connsiteX1" fmla="*/ 974908 w 11225655"/>
              <a:gd name="connsiteY1" fmla="*/ 0 h 5849329"/>
              <a:gd name="connsiteX2" fmla="*/ 1637468 w 11225655"/>
              <a:gd name="connsiteY2" fmla="*/ 0 h 5849329"/>
              <a:gd name="connsiteX3" fmla="*/ 2114511 w 11225655"/>
              <a:gd name="connsiteY3" fmla="*/ 0 h 5849329"/>
              <a:gd name="connsiteX4" fmla="*/ 2962588 w 11225655"/>
              <a:gd name="connsiteY4" fmla="*/ 0 h 5849329"/>
              <a:gd name="connsiteX5" fmla="*/ 3346873 w 11225655"/>
              <a:gd name="connsiteY5" fmla="*/ 0 h 5849329"/>
              <a:gd name="connsiteX6" fmla="*/ 3916674 w 11225655"/>
              <a:gd name="connsiteY6" fmla="*/ 0 h 5849329"/>
              <a:gd name="connsiteX7" fmla="*/ 4486476 w 11225655"/>
              <a:gd name="connsiteY7" fmla="*/ 0 h 5849329"/>
              <a:gd name="connsiteX8" fmla="*/ 5334552 w 11225655"/>
              <a:gd name="connsiteY8" fmla="*/ 0 h 5849329"/>
              <a:gd name="connsiteX9" fmla="*/ 5997112 w 11225655"/>
              <a:gd name="connsiteY9" fmla="*/ 0 h 5849329"/>
              <a:gd name="connsiteX10" fmla="*/ 6845189 w 11225655"/>
              <a:gd name="connsiteY10" fmla="*/ 0 h 5849329"/>
              <a:gd name="connsiteX11" fmla="*/ 7693266 w 11225655"/>
              <a:gd name="connsiteY11" fmla="*/ 0 h 5849329"/>
              <a:gd name="connsiteX12" fmla="*/ 8448584 w 11225655"/>
              <a:gd name="connsiteY12" fmla="*/ 0 h 5849329"/>
              <a:gd name="connsiteX13" fmla="*/ 9203902 w 11225655"/>
              <a:gd name="connsiteY13" fmla="*/ 0 h 5849329"/>
              <a:gd name="connsiteX14" fmla="*/ 9588187 w 11225655"/>
              <a:gd name="connsiteY14" fmla="*/ 0 h 5849329"/>
              <a:gd name="connsiteX15" fmla="*/ 10250747 w 11225655"/>
              <a:gd name="connsiteY15" fmla="*/ 0 h 5849329"/>
              <a:gd name="connsiteX16" fmla="*/ 11225655 w 11225655"/>
              <a:gd name="connsiteY16" fmla="*/ 974908 h 5849329"/>
              <a:gd name="connsiteX17" fmla="*/ 11225655 w 11225655"/>
              <a:gd name="connsiteY17" fmla="*/ 1546837 h 5849329"/>
              <a:gd name="connsiteX18" fmla="*/ 11225655 w 11225655"/>
              <a:gd name="connsiteY18" fmla="*/ 2274746 h 5849329"/>
              <a:gd name="connsiteX19" fmla="*/ 11225655 w 11225655"/>
              <a:gd name="connsiteY19" fmla="*/ 3002655 h 5849329"/>
              <a:gd name="connsiteX20" fmla="*/ 11225655 w 11225655"/>
              <a:gd name="connsiteY20" fmla="*/ 3652574 h 5849329"/>
              <a:gd name="connsiteX21" fmla="*/ 11225655 w 11225655"/>
              <a:gd name="connsiteY21" fmla="*/ 4302492 h 5849329"/>
              <a:gd name="connsiteX22" fmla="*/ 11225655 w 11225655"/>
              <a:gd name="connsiteY22" fmla="*/ 4874421 h 5849329"/>
              <a:gd name="connsiteX23" fmla="*/ 10250747 w 11225655"/>
              <a:gd name="connsiteY23" fmla="*/ 5849329 h 5849329"/>
              <a:gd name="connsiteX24" fmla="*/ 9680945 w 11225655"/>
              <a:gd name="connsiteY24" fmla="*/ 5849329 h 5849329"/>
              <a:gd name="connsiteX25" fmla="*/ 9296661 w 11225655"/>
              <a:gd name="connsiteY25" fmla="*/ 5849329 h 5849329"/>
              <a:gd name="connsiteX26" fmla="*/ 8448584 w 11225655"/>
              <a:gd name="connsiteY26" fmla="*/ 5849329 h 5849329"/>
              <a:gd name="connsiteX27" fmla="*/ 7878782 w 11225655"/>
              <a:gd name="connsiteY27" fmla="*/ 5849329 h 5849329"/>
              <a:gd name="connsiteX28" fmla="*/ 7308981 w 11225655"/>
              <a:gd name="connsiteY28" fmla="*/ 5849329 h 5849329"/>
              <a:gd name="connsiteX29" fmla="*/ 6646421 w 11225655"/>
              <a:gd name="connsiteY29" fmla="*/ 5849329 h 5849329"/>
              <a:gd name="connsiteX30" fmla="*/ 6262136 w 11225655"/>
              <a:gd name="connsiteY30" fmla="*/ 5849329 h 5849329"/>
              <a:gd name="connsiteX31" fmla="*/ 5506818 w 11225655"/>
              <a:gd name="connsiteY31" fmla="*/ 5849329 h 5849329"/>
              <a:gd name="connsiteX32" fmla="*/ 4658741 w 11225655"/>
              <a:gd name="connsiteY32" fmla="*/ 5849329 h 5849329"/>
              <a:gd name="connsiteX33" fmla="*/ 3996181 w 11225655"/>
              <a:gd name="connsiteY33" fmla="*/ 5849329 h 5849329"/>
              <a:gd name="connsiteX34" fmla="*/ 3240863 w 11225655"/>
              <a:gd name="connsiteY34" fmla="*/ 5849329 h 5849329"/>
              <a:gd name="connsiteX35" fmla="*/ 2578303 w 11225655"/>
              <a:gd name="connsiteY35" fmla="*/ 5849329 h 5849329"/>
              <a:gd name="connsiteX36" fmla="*/ 1730226 w 11225655"/>
              <a:gd name="connsiteY36" fmla="*/ 5849329 h 5849329"/>
              <a:gd name="connsiteX37" fmla="*/ 974908 w 11225655"/>
              <a:gd name="connsiteY37" fmla="*/ 5849329 h 5849329"/>
              <a:gd name="connsiteX38" fmla="*/ 0 w 11225655"/>
              <a:gd name="connsiteY38" fmla="*/ 4874421 h 5849329"/>
              <a:gd name="connsiteX39" fmla="*/ 0 w 11225655"/>
              <a:gd name="connsiteY39" fmla="*/ 4341488 h 5849329"/>
              <a:gd name="connsiteX40" fmla="*/ 0 w 11225655"/>
              <a:gd name="connsiteY40" fmla="*/ 3613578 h 5849329"/>
              <a:gd name="connsiteX41" fmla="*/ 0 w 11225655"/>
              <a:gd name="connsiteY41" fmla="*/ 3080645 h 5849329"/>
              <a:gd name="connsiteX42" fmla="*/ 0 w 11225655"/>
              <a:gd name="connsiteY42" fmla="*/ 2547712 h 5849329"/>
              <a:gd name="connsiteX43" fmla="*/ 0 w 11225655"/>
              <a:gd name="connsiteY43" fmla="*/ 1897793 h 5849329"/>
              <a:gd name="connsiteX44" fmla="*/ 0 w 11225655"/>
              <a:gd name="connsiteY44" fmla="*/ 974908 h 58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5849329" fill="none" extrusionOk="0">
                <a:moveTo>
                  <a:pt x="0" y="974908"/>
                </a:moveTo>
                <a:cubicBezTo>
                  <a:pt x="-81621" y="424390"/>
                  <a:pt x="408773" y="-40722"/>
                  <a:pt x="974908" y="0"/>
                </a:cubicBezTo>
                <a:cubicBezTo>
                  <a:pt x="1286080" y="-13239"/>
                  <a:pt x="1334983" y="-3748"/>
                  <a:pt x="1637468" y="0"/>
                </a:cubicBezTo>
                <a:cubicBezTo>
                  <a:pt x="1939953" y="3748"/>
                  <a:pt x="1981248" y="-629"/>
                  <a:pt x="2114511" y="0"/>
                </a:cubicBezTo>
                <a:cubicBezTo>
                  <a:pt x="2247774" y="629"/>
                  <a:pt x="2593697" y="6856"/>
                  <a:pt x="2962588" y="0"/>
                </a:cubicBezTo>
                <a:cubicBezTo>
                  <a:pt x="3331479" y="-6856"/>
                  <a:pt x="3251516" y="-12472"/>
                  <a:pt x="3346873" y="0"/>
                </a:cubicBezTo>
                <a:cubicBezTo>
                  <a:pt x="3442230" y="12472"/>
                  <a:pt x="3745002" y="11182"/>
                  <a:pt x="3916674" y="0"/>
                </a:cubicBezTo>
                <a:cubicBezTo>
                  <a:pt x="4088346" y="-11182"/>
                  <a:pt x="4248732" y="11257"/>
                  <a:pt x="4486476" y="0"/>
                </a:cubicBezTo>
                <a:cubicBezTo>
                  <a:pt x="4724220" y="-11257"/>
                  <a:pt x="5040209" y="27445"/>
                  <a:pt x="5334552" y="0"/>
                </a:cubicBezTo>
                <a:cubicBezTo>
                  <a:pt x="5628895" y="-27445"/>
                  <a:pt x="5743722" y="13649"/>
                  <a:pt x="5997112" y="0"/>
                </a:cubicBezTo>
                <a:cubicBezTo>
                  <a:pt x="6250502" y="-13649"/>
                  <a:pt x="6443560" y="-40844"/>
                  <a:pt x="6845189" y="0"/>
                </a:cubicBezTo>
                <a:cubicBezTo>
                  <a:pt x="7246818" y="40844"/>
                  <a:pt x="7442492" y="1897"/>
                  <a:pt x="7693266" y="0"/>
                </a:cubicBezTo>
                <a:cubicBezTo>
                  <a:pt x="7944040" y="-1897"/>
                  <a:pt x="8090535" y="28959"/>
                  <a:pt x="8448584" y="0"/>
                </a:cubicBezTo>
                <a:cubicBezTo>
                  <a:pt x="8806633" y="-28959"/>
                  <a:pt x="8978052" y="26072"/>
                  <a:pt x="9203902" y="0"/>
                </a:cubicBezTo>
                <a:cubicBezTo>
                  <a:pt x="9429752" y="-26072"/>
                  <a:pt x="9422332" y="2973"/>
                  <a:pt x="9588187" y="0"/>
                </a:cubicBezTo>
                <a:cubicBezTo>
                  <a:pt x="9754042" y="-2973"/>
                  <a:pt x="9991289" y="5558"/>
                  <a:pt x="10250747" y="0"/>
                </a:cubicBezTo>
                <a:cubicBezTo>
                  <a:pt x="10780209" y="9101"/>
                  <a:pt x="11320795" y="375297"/>
                  <a:pt x="11225655" y="974908"/>
                </a:cubicBezTo>
                <a:cubicBezTo>
                  <a:pt x="11214507" y="1257773"/>
                  <a:pt x="11198420" y="1291724"/>
                  <a:pt x="11225655" y="1546837"/>
                </a:cubicBezTo>
                <a:cubicBezTo>
                  <a:pt x="11252890" y="1801950"/>
                  <a:pt x="11226119" y="1975978"/>
                  <a:pt x="11225655" y="2274746"/>
                </a:cubicBezTo>
                <a:cubicBezTo>
                  <a:pt x="11225191" y="2573514"/>
                  <a:pt x="11260108" y="2648551"/>
                  <a:pt x="11225655" y="3002655"/>
                </a:cubicBezTo>
                <a:cubicBezTo>
                  <a:pt x="11191202" y="3356759"/>
                  <a:pt x="11210308" y="3502004"/>
                  <a:pt x="11225655" y="3652574"/>
                </a:cubicBezTo>
                <a:cubicBezTo>
                  <a:pt x="11241002" y="3803144"/>
                  <a:pt x="11227424" y="4160084"/>
                  <a:pt x="11225655" y="4302492"/>
                </a:cubicBezTo>
                <a:cubicBezTo>
                  <a:pt x="11223886" y="4444900"/>
                  <a:pt x="11201517" y="4705865"/>
                  <a:pt x="11225655" y="4874421"/>
                </a:cubicBezTo>
                <a:cubicBezTo>
                  <a:pt x="11208976" y="5460200"/>
                  <a:pt x="10780353" y="5819837"/>
                  <a:pt x="10250747" y="5849329"/>
                </a:cubicBezTo>
                <a:cubicBezTo>
                  <a:pt x="10034941" y="5846875"/>
                  <a:pt x="9889523" y="5856294"/>
                  <a:pt x="9680945" y="5849329"/>
                </a:cubicBezTo>
                <a:cubicBezTo>
                  <a:pt x="9472367" y="5842364"/>
                  <a:pt x="9478722" y="5834221"/>
                  <a:pt x="9296661" y="5849329"/>
                </a:cubicBezTo>
                <a:cubicBezTo>
                  <a:pt x="9114600" y="5864437"/>
                  <a:pt x="8682118" y="5884596"/>
                  <a:pt x="8448584" y="5849329"/>
                </a:cubicBezTo>
                <a:cubicBezTo>
                  <a:pt x="8215050" y="5814062"/>
                  <a:pt x="8048356" y="5847338"/>
                  <a:pt x="7878782" y="5849329"/>
                </a:cubicBezTo>
                <a:cubicBezTo>
                  <a:pt x="7709208" y="5851320"/>
                  <a:pt x="7424989" y="5832087"/>
                  <a:pt x="7308981" y="5849329"/>
                </a:cubicBezTo>
                <a:cubicBezTo>
                  <a:pt x="7192973" y="5866571"/>
                  <a:pt x="6864524" y="5861372"/>
                  <a:pt x="6646421" y="5849329"/>
                </a:cubicBezTo>
                <a:cubicBezTo>
                  <a:pt x="6428318" y="5837286"/>
                  <a:pt x="6383239" y="5860409"/>
                  <a:pt x="6262136" y="5849329"/>
                </a:cubicBezTo>
                <a:cubicBezTo>
                  <a:pt x="6141033" y="5838249"/>
                  <a:pt x="5868071" y="5861206"/>
                  <a:pt x="5506818" y="5849329"/>
                </a:cubicBezTo>
                <a:cubicBezTo>
                  <a:pt x="5145565" y="5837452"/>
                  <a:pt x="5036159" y="5863385"/>
                  <a:pt x="4658741" y="5849329"/>
                </a:cubicBezTo>
                <a:cubicBezTo>
                  <a:pt x="4281323" y="5835273"/>
                  <a:pt x="4193214" y="5829952"/>
                  <a:pt x="3996181" y="5849329"/>
                </a:cubicBezTo>
                <a:cubicBezTo>
                  <a:pt x="3799148" y="5868706"/>
                  <a:pt x="3492668" y="5854264"/>
                  <a:pt x="3240863" y="5849329"/>
                </a:cubicBezTo>
                <a:cubicBezTo>
                  <a:pt x="2989058" y="5844394"/>
                  <a:pt x="2844969" y="5830289"/>
                  <a:pt x="2578303" y="5849329"/>
                </a:cubicBezTo>
                <a:cubicBezTo>
                  <a:pt x="2311637" y="5868369"/>
                  <a:pt x="2114470" y="5844365"/>
                  <a:pt x="1730226" y="5849329"/>
                </a:cubicBezTo>
                <a:cubicBezTo>
                  <a:pt x="1345982" y="5854293"/>
                  <a:pt x="1152474" y="5852581"/>
                  <a:pt x="974908" y="5849329"/>
                </a:cubicBezTo>
                <a:cubicBezTo>
                  <a:pt x="482292" y="5831950"/>
                  <a:pt x="-33947" y="5328117"/>
                  <a:pt x="0" y="4874421"/>
                </a:cubicBezTo>
                <a:cubicBezTo>
                  <a:pt x="-23445" y="4748033"/>
                  <a:pt x="26467" y="4554831"/>
                  <a:pt x="0" y="4341488"/>
                </a:cubicBezTo>
                <a:cubicBezTo>
                  <a:pt x="-26467" y="4128145"/>
                  <a:pt x="1548" y="3880626"/>
                  <a:pt x="0" y="3613578"/>
                </a:cubicBezTo>
                <a:cubicBezTo>
                  <a:pt x="-1548" y="3346530"/>
                  <a:pt x="25978" y="3247529"/>
                  <a:pt x="0" y="3080645"/>
                </a:cubicBezTo>
                <a:cubicBezTo>
                  <a:pt x="-25978" y="2913761"/>
                  <a:pt x="-24552" y="2812745"/>
                  <a:pt x="0" y="2547712"/>
                </a:cubicBezTo>
                <a:cubicBezTo>
                  <a:pt x="24552" y="2282679"/>
                  <a:pt x="17050" y="2045335"/>
                  <a:pt x="0" y="1897793"/>
                </a:cubicBezTo>
                <a:cubicBezTo>
                  <a:pt x="-17050" y="1750251"/>
                  <a:pt x="25178" y="1283740"/>
                  <a:pt x="0" y="974908"/>
                </a:cubicBezTo>
                <a:close/>
              </a:path>
              <a:path w="11225655" h="5849329" stroke="0" extrusionOk="0">
                <a:moveTo>
                  <a:pt x="0" y="974908"/>
                </a:moveTo>
                <a:cubicBezTo>
                  <a:pt x="-14133" y="352572"/>
                  <a:pt x="380349" y="30756"/>
                  <a:pt x="974908" y="0"/>
                </a:cubicBezTo>
                <a:cubicBezTo>
                  <a:pt x="1284114" y="-15683"/>
                  <a:pt x="1384694" y="7907"/>
                  <a:pt x="1637468" y="0"/>
                </a:cubicBezTo>
                <a:cubicBezTo>
                  <a:pt x="1890242" y="-7907"/>
                  <a:pt x="1965807" y="-21756"/>
                  <a:pt x="2114511" y="0"/>
                </a:cubicBezTo>
                <a:cubicBezTo>
                  <a:pt x="2263215" y="21756"/>
                  <a:pt x="2336957" y="-6776"/>
                  <a:pt x="2498796" y="0"/>
                </a:cubicBezTo>
                <a:cubicBezTo>
                  <a:pt x="2660636" y="6776"/>
                  <a:pt x="3079981" y="-22876"/>
                  <a:pt x="3254114" y="0"/>
                </a:cubicBezTo>
                <a:cubicBezTo>
                  <a:pt x="3428247" y="22876"/>
                  <a:pt x="3791777" y="16420"/>
                  <a:pt x="4009432" y="0"/>
                </a:cubicBezTo>
                <a:cubicBezTo>
                  <a:pt x="4227087" y="-16420"/>
                  <a:pt x="4480203" y="-8220"/>
                  <a:pt x="4671992" y="0"/>
                </a:cubicBezTo>
                <a:cubicBezTo>
                  <a:pt x="4863781" y="8220"/>
                  <a:pt x="5085600" y="-27901"/>
                  <a:pt x="5241794" y="0"/>
                </a:cubicBezTo>
                <a:cubicBezTo>
                  <a:pt x="5397988" y="27901"/>
                  <a:pt x="5595356" y="-11365"/>
                  <a:pt x="5811595" y="0"/>
                </a:cubicBezTo>
                <a:cubicBezTo>
                  <a:pt x="6027834" y="11365"/>
                  <a:pt x="6092949" y="3104"/>
                  <a:pt x="6195880" y="0"/>
                </a:cubicBezTo>
                <a:cubicBezTo>
                  <a:pt x="6298812" y="-3104"/>
                  <a:pt x="6701216" y="31330"/>
                  <a:pt x="6951199" y="0"/>
                </a:cubicBezTo>
                <a:cubicBezTo>
                  <a:pt x="7201182" y="-31330"/>
                  <a:pt x="7271462" y="-15879"/>
                  <a:pt x="7521000" y="0"/>
                </a:cubicBezTo>
                <a:cubicBezTo>
                  <a:pt x="7770538" y="15879"/>
                  <a:pt x="8028917" y="24674"/>
                  <a:pt x="8369077" y="0"/>
                </a:cubicBezTo>
                <a:cubicBezTo>
                  <a:pt x="8709237" y="-24674"/>
                  <a:pt x="8583997" y="15453"/>
                  <a:pt x="8753362" y="0"/>
                </a:cubicBezTo>
                <a:cubicBezTo>
                  <a:pt x="8922727" y="-15453"/>
                  <a:pt x="9291562" y="-12046"/>
                  <a:pt x="9601438" y="0"/>
                </a:cubicBezTo>
                <a:cubicBezTo>
                  <a:pt x="9911314" y="12046"/>
                  <a:pt x="10015496" y="-19836"/>
                  <a:pt x="10250747" y="0"/>
                </a:cubicBezTo>
                <a:cubicBezTo>
                  <a:pt x="10773917" y="-30202"/>
                  <a:pt x="11220253" y="465560"/>
                  <a:pt x="11225655" y="974908"/>
                </a:cubicBezTo>
                <a:cubicBezTo>
                  <a:pt x="11222294" y="1172380"/>
                  <a:pt x="11209820" y="1439850"/>
                  <a:pt x="11225655" y="1663822"/>
                </a:cubicBezTo>
                <a:cubicBezTo>
                  <a:pt x="11241490" y="1887794"/>
                  <a:pt x="11227529" y="2020385"/>
                  <a:pt x="11225655" y="2274746"/>
                </a:cubicBezTo>
                <a:cubicBezTo>
                  <a:pt x="11223781" y="2529107"/>
                  <a:pt x="11221189" y="2684222"/>
                  <a:pt x="11225655" y="2807679"/>
                </a:cubicBezTo>
                <a:cubicBezTo>
                  <a:pt x="11230121" y="2931136"/>
                  <a:pt x="11237010" y="3275176"/>
                  <a:pt x="11225655" y="3457598"/>
                </a:cubicBezTo>
                <a:cubicBezTo>
                  <a:pt x="11214300" y="3640020"/>
                  <a:pt x="11224255" y="3730122"/>
                  <a:pt x="11225655" y="3990531"/>
                </a:cubicBezTo>
                <a:cubicBezTo>
                  <a:pt x="11227055" y="4250940"/>
                  <a:pt x="11217317" y="4648438"/>
                  <a:pt x="11225655" y="4874421"/>
                </a:cubicBezTo>
                <a:cubicBezTo>
                  <a:pt x="11312587" y="5484075"/>
                  <a:pt x="10858098" y="5948498"/>
                  <a:pt x="10250747" y="5849329"/>
                </a:cubicBezTo>
                <a:cubicBezTo>
                  <a:pt x="9961262" y="5829159"/>
                  <a:pt x="9738117" y="5875891"/>
                  <a:pt x="9402670" y="5849329"/>
                </a:cubicBezTo>
                <a:cubicBezTo>
                  <a:pt x="9067223" y="5822767"/>
                  <a:pt x="9200586" y="5849317"/>
                  <a:pt x="9018386" y="5849329"/>
                </a:cubicBezTo>
                <a:cubicBezTo>
                  <a:pt x="8836186" y="5849341"/>
                  <a:pt x="8676001" y="5871017"/>
                  <a:pt x="8541342" y="5849329"/>
                </a:cubicBezTo>
                <a:cubicBezTo>
                  <a:pt x="8406683" y="5827641"/>
                  <a:pt x="7926994" y="5845542"/>
                  <a:pt x="7693266" y="5849329"/>
                </a:cubicBezTo>
                <a:cubicBezTo>
                  <a:pt x="7459538" y="5853116"/>
                  <a:pt x="7256320" y="5860588"/>
                  <a:pt x="6937947" y="5849329"/>
                </a:cubicBezTo>
                <a:cubicBezTo>
                  <a:pt x="6619574" y="5838070"/>
                  <a:pt x="6357855" y="5890413"/>
                  <a:pt x="6089871" y="5849329"/>
                </a:cubicBezTo>
                <a:cubicBezTo>
                  <a:pt x="5821887" y="5808245"/>
                  <a:pt x="5767473" y="5850127"/>
                  <a:pt x="5612828" y="5849329"/>
                </a:cubicBezTo>
                <a:cubicBezTo>
                  <a:pt x="5458183" y="5848531"/>
                  <a:pt x="5202425" y="5844755"/>
                  <a:pt x="4857509" y="5849329"/>
                </a:cubicBezTo>
                <a:cubicBezTo>
                  <a:pt x="4512593" y="5853903"/>
                  <a:pt x="4391441" y="5866516"/>
                  <a:pt x="4194949" y="5849329"/>
                </a:cubicBezTo>
                <a:cubicBezTo>
                  <a:pt x="3998457" y="5832142"/>
                  <a:pt x="3740229" y="5867819"/>
                  <a:pt x="3625148" y="5849329"/>
                </a:cubicBezTo>
                <a:cubicBezTo>
                  <a:pt x="3510067" y="5830839"/>
                  <a:pt x="3309423" y="5848880"/>
                  <a:pt x="3055346" y="5849329"/>
                </a:cubicBezTo>
                <a:cubicBezTo>
                  <a:pt x="2801269" y="5849778"/>
                  <a:pt x="2815418" y="5855913"/>
                  <a:pt x="2578303" y="5849329"/>
                </a:cubicBezTo>
                <a:cubicBezTo>
                  <a:pt x="2341188" y="5842745"/>
                  <a:pt x="2189370" y="5871516"/>
                  <a:pt x="1822985" y="5849329"/>
                </a:cubicBezTo>
                <a:cubicBezTo>
                  <a:pt x="1456600" y="5827142"/>
                  <a:pt x="1216077" y="5873285"/>
                  <a:pt x="974908" y="5849329"/>
                </a:cubicBezTo>
                <a:cubicBezTo>
                  <a:pt x="374618" y="5785007"/>
                  <a:pt x="-38578" y="5360855"/>
                  <a:pt x="0" y="4874421"/>
                </a:cubicBezTo>
                <a:cubicBezTo>
                  <a:pt x="2672" y="4721989"/>
                  <a:pt x="576" y="4483184"/>
                  <a:pt x="0" y="4341488"/>
                </a:cubicBezTo>
                <a:cubicBezTo>
                  <a:pt x="-576" y="4199792"/>
                  <a:pt x="-25065" y="3901467"/>
                  <a:pt x="0" y="3769559"/>
                </a:cubicBezTo>
                <a:cubicBezTo>
                  <a:pt x="25065" y="3637651"/>
                  <a:pt x="14268" y="3388167"/>
                  <a:pt x="0" y="3041650"/>
                </a:cubicBezTo>
                <a:cubicBezTo>
                  <a:pt x="-14268" y="2695133"/>
                  <a:pt x="-14373" y="2606140"/>
                  <a:pt x="0" y="2430726"/>
                </a:cubicBezTo>
                <a:cubicBezTo>
                  <a:pt x="14373" y="2255312"/>
                  <a:pt x="-12886" y="2019064"/>
                  <a:pt x="0" y="1702817"/>
                </a:cubicBezTo>
                <a:cubicBezTo>
                  <a:pt x="12886" y="1386570"/>
                  <a:pt x="-15515" y="1139374"/>
                  <a:pt x="0" y="974908"/>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2832651" y="102102"/>
            <a:ext cx="6689035"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54779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C45B3F25-D0C2-43A7-A151-5E8FF00F41A8}"/>
              </a:ext>
            </a:extLst>
          </p:cNvPr>
          <p:cNvSpPr txBox="1"/>
          <p:nvPr/>
        </p:nvSpPr>
        <p:spPr>
          <a:xfrm>
            <a:off x="570104" y="815924"/>
            <a:ext cx="11088495" cy="61247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2800" b="1"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2800" b="1"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smtClean="0">
                <a:ln>
                  <a:noFill/>
                </a:ln>
                <a:solidFill>
                  <a:prstClr val="black"/>
                </a:solidFill>
                <a:effectLst/>
                <a:uLnTx/>
                <a:uFillTx/>
                <a:latin typeface="+mj-lt"/>
                <a:ea typeface="Arial-Rounded" panose="020B0500000000000000" pitchFamily="34" charset="0"/>
                <a:cs typeface="Arial-Rounded" panose="020B0500000000000000" pitchFamily="34" charset="0"/>
              </a:rPr>
              <a:t>Chú </a:t>
            </a: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8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rPr>
              <a:t>2</a:t>
            </a:r>
            <a:r>
              <a:rPr kumimoji="0" lang="vi-VN" sz="2800" b="0"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8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rPr>
              <a:t>3</a:t>
            </a:r>
            <a:r>
              <a:rPr kumimoji="0" lang="vi-VN" sz="2800" b="0" i="0" u="none" strike="noStrike" kern="1200" cap="none" spc="0" normalizeH="0" baseline="0" noProof="0" smtClean="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132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22" presetClass="entr" presetSubtype="8" fill="hold" grpId="0"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92;p47">
            <a:extLst>
              <a:ext uri="{FF2B5EF4-FFF2-40B4-BE49-F238E27FC236}">
                <a16:creationId xmlns:a16="http://schemas.microsoft.com/office/drawing/2014/main" id="{E0D595B6-2949-D067-D1B1-06F846F6C88E}"/>
              </a:ext>
            </a:extLst>
          </p:cNvPr>
          <p:cNvSpPr/>
          <p:nvPr/>
        </p:nvSpPr>
        <p:spPr>
          <a:xfrm>
            <a:off x="2264371" y="299832"/>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AC20414B-F16C-A5FC-45B0-618F3CF46B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4" name="Rectangle 3"/>
          <p:cNvSpPr/>
          <p:nvPr/>
        </p:nvSpPr>
        <p:spPr>
          <a:xfrm>
            <a:off x="2498725" y="313066"/>
            <a:ext cx="6988175"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altLang="en-US" sz="44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LUẬN NHÓM </a:t>
            </a:r>
            <a:r>
              <a:rPr kumimoji="0" lang="en-US" altLang="en-US" sz="4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(5’)</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itle 38"/>
          <p:cNvSpPr txBox="1">
            <a:spLocks/>
          </p:cNvSpPr>
          <p:nvPr/>
        </p:nvSpPr>
        <p:spPr>
          <a:xfrm>
            <a:off x="2264371" y="1586534"/>
            <a:ext cx="8715375" cy="3170099"/>
          </a:xfrm>
          <a:prstGeom prst="rect">
            <a:avLst/>
          </a:prstGeom>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571500" indent="-571500">
              <a:spcBef>
                <a:spcPct val="50000"/>
              </a:spcBef>
              <a:buFontTx/>
              <a:buChar char="-"/>
            </a:pPr>
            <a:r>
              <a:rPr lang="en-US" altLang="en-US" sz="4000" smtClean="0">
                <a:solidFill>
                  <a:schemeClr val="tx1"/>
                </a:solidFill>
                <a:latin typeface="Times New Roman" panose="02020603050405020304" pitchFamily="18" charset="0"/>
                <a:cs typeface="Times New Roman" panose="02020603050405020304" pitchFamily="18" charset="0"/>
              </a:rPr>
              <a:t>Tìm từ có âm, vần khó đọc, từ chưa hiểu nghĩa.</a:t>
            </a:r>
          </a:p>
          <a:p>
            <a:pPr>
              <a:spcBef>
                <a:spcPct val="50000"/>
              </a:spcBef>
            </a:pPr>
            <a:r>
              <a:rPr lang="en-US" altLang="en-US" sz="4000" smtClean="0">
                <a:solidFill>
                  <a:schemeClr val="tx1"/>
                </a:solidFill>
                <a:latin typeface="Times New Roman" panose="02020603050405020304" pitchFamily="18" charset="0"/>
                <a:cs typeface="Times New Roman" panose="02020603050405020304" pitchFamily="18" charset="0"/>
              </a:rPr>
              <a:t>- Cách ngắt nghỉ các câu văn dài.</a:t>
            </a:r>
            <a:br>
              <a:rPr lang="en-US" altLang="en-US" sz="4000" smtClean="0">
                <a:solidFill>
                  <a:schemeClr val="tx1"/>
                </a:solidFill>
                <a:latin typeface="Times New Roman" panose="02020603050405020304" pitchFamily="18" charset="0"/>
                <a:cs typeface="Times New Roman" panose="02020603050405020304" pitchFamily="18" charset="0"/>
              </a:rPr>
            </a:br>
            <a:r>
              <a:rPr lang="en-US" altLang="en-US" sz="4000" smtClean="0">
                <a:solidFill>
                  <a:schemeClr val="tx1"/>
                </a:solidFill>
                <a:latin typeface="Times New Roman" panose="02020603050405020304" pitchFamily="18" charset="0"/>
                <a:cs typeface="Times New Roman" panose="02020603050405020304" pitchFamily="18" charset="0"/>
              </a:rPr>
              <a:t>- Nêu cách đọc từng đoạn, luyện đọc đoạn trong nhóm. </a:t>
            </a:r>
            <a:endParaRPr lang="en-US" alt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7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723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7" name="Google Shape;2467;p61"/>
          <p:cNvSpPr/>
          <p:nvPr/>
        </p:nvSpPr>
        <p:spPr>
          <a:xfrm>
            <a:off x="3891128" y="3336372"/>
            <a:ext cx="73" cy="73"/>
          </a:xfrm>
          <a:custGeom>
            <a:avLst/>
            <a:gdLst/>
            <a:ahLst/>
            <a:cxnLst/>
            <a:rect l="l" t="t" r="r" b="b"/>
            <a:pathLst>
              <a:path w="1" h="1" extrusionOk="0">
                <a:moveTo>
                  <a:pt x="1" y="1"/>
                </a:moveTo>
                <a:close/>
              </a:path>
            </a:pathLst>
          </a:custGeom>
          <a:solidFill>
            <a:srgbClr val="E1A95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68" name="Google Shape;2468;p61"/>
          <p:cNvGrpSpPr/>
          <p:nvPr/>
        </p:nvGrpSpPr>
        <p:grpSpPr>
          <a:xfrm>
            <a:off x="4355941" y="2730373"/>
            <a:ext cx="2066471" cy="2936120"/>
            <a:chOff x="4761425" y="5078500"/>
            <a:chExt cx="278475" cy="395675"/>
          </a:xfrm>
        </p:grpSpPr>
        <p:sp>
          <p:nvSpPr>
            <p:cNvPr id="2469" name="Google Shape;2469;p61"/>
            <p:cNvSpPr/>
            <p:nvPr/>
          </p:nvSpPr>
          <p:spPr>
            <a:xfrm>
              <a:off x="4859500" y="5397800"/>
              <a:ext cx="35175" cy="56725"/>
            </a:xfrm>
            <a:custGeom>
              <a:avLst/>
              <a:gdLst/>
              <a:ahLst/>
              <a:cxnLst/>
              <a:rect l="l" t="t" r="r" b="b"/>
              <a:pathLst>
                <a:path w="1407" h="2269" extrusionOk="0">
                  <a:moveTo>
                    <a:pt x="1" y="1"/>
                  </a:moveTo>
                  <a:lnTo>
                    <a:pt x="30" y="257"/>
                  </a:lnTo>
                  <a:lnTo>
                    <a:pt x="98" y="756"/>
                  </a:lnTo>
                  <a:lnTo>
                    <a:pt x="150" y="1216"/>
                  </a:lnTo>
                  <a:lnTo>
                    <a:pt x="299" y="2269"/>
                  </a:lnTo>
                  <a:lnTo>
                    <a:pt x="1407" y="2269"/>
                  </a:lnTo>
                  <a:lnTo>
                    <a:pt x="1407" y="1216"/>
                  </a:lnTo>
                  <a:lnTo>
                    <a:pt x="1407" y="1"/>
                  </a:ln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0" name="Google Shape;2470;p61"/>
            <p:cNvSpPr/>
            <p:nvPr/>
          </p:nvSpPr>
          <p:spPr>
            <a:xfrm>
              <a:off x="4859900" y="5399500"/>
              <a:ext cx="34775" cy="20600"/>
            </a:xfrm>
            <a:custGeom>
              <a:avLst/>
              <a:gdLst/>
              <a:ahLst/>
              <a:cxnLst/>
              <a:rect l="l" t="t" r="r" b="b"/>
              <a:pathLst>
                <a:path w="1391" h="824" extrusionOk="0">
                  <a:moveTo>
                    <a:pt x="1391" y="1"/>
                  </a:moveTo>
                  <a:lnTo>
                    <a:pt x="1362" y="163"/>
                  </a:lnTo>
                  <a:cubicBezTo>
                    <a:pt x="1216" y="176"/>
                    <a:pt x="1067" y="176"/>
                    <a:pt x="944" y="176"/>
                  </a:cubicBezTo>
                  <a:cubicBezTo>
                    <a:pt x="513" y="176"/>
                    <a:pt x="189" y="108"/>
                    <a:pt x="1" y="40"/>
                  </a:cubicBezTo>
                  <a:lnTo>
                    <a:pt x="1" y="40"/>
                  </a:lnTo>
                  <a:lnTo>
                    <a:pt x="14" y="189"/>
                  </a:lnTo>
                  <a:lnTo>
                    <a:pt x="1255" y="189"/>
                  </a:lnTo>
                  <a:lnTo>
                    <a:pt x="1255" y="688"/>
                  </a:lnTo>
                  <a:lnTo>
                    <a:pt x="82" y="688"/>
                  </a:lnTo>
                  <a:lnTo>
                    <a:pt x="95" y="824"/>
                  </a:lnTo>
                  <a:lnTo>
                    <a:pt x="1391" y="824"/>
                  </a:lnTo>
                  <a:lnTo>
                    <a:pt x="1391" y="1"/>
                  </a:lnTo>
                  <a:close/>
                </a:path>
              </a:pathLst>
            </a:custGeom>
            <a:solidFill>
              <a:srgbClr val="FFA3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1" name="Google Shape;2471;p61"/>
            <p:cNvSpPr/>
            <p:nvPr/>
          </p:nvSpPr>
          <p:spPr>
            <a:xfrm>
              <a:off x="4861525" y="5420075"/>
              <a:ext cx="34450" cy="41900"/>
            </a:xfrm>
            <a:custGeom>
              <a:avLst/>
              <a:gdLst/>
              <a:ahLst/>
              <a:cxnLst/>
              <a:rect l="l" t="t" r="r" b="b"/>
              <a:pathLst>
                <a:path w="1378" h="1676" extrusionOk="0">
                  <a:moveTo>
                    <a:pt x="1" y="1"/>
                  </a:moveTo>
                  <a:lnTo>
                    <a:pt x="137" y="1041"/>
                  </a:lnTo>
                  <a:lnTo>
                    <a:pt x="205" y="1501"/>
                  </a:lnTo>
                  <a:lnTo>
                    <a:pt x="1339" y="1676"/>
                  </a:lnTo>
                  <a:lnTo>
                    <a:pt x="1378" y="1"/>
                  </a:lnTo>
                  <a:close/>
                </a:path>
              </a:pathLst>
            </a:custGeom>
            <a:solidFill>
              <a:srgbClr val="E1F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61"/>
            <p:cNvSpPr/>
            <p:nvPr/>
          </p:nvSpPr>
          <p:spPr>
            <a:xfrm>
              <a:off x="4834875" y="5449550"/>
              <a:ext cx="62475" cy="24625"/>
            </a:xfrm>
            <a:custGeom>
              <a:avLst/>
              <a:gdLst/>
              <a:ahLst/>
              <a:cxnLst/>
              <a:rect l="l" t="t" r="r" b="b"/>
              <a:pathLst>
                <a:path w="2499" h="985" extrusionOk="0">
                  <a:moveTo>
                    <a:pt x="1517" y="0"/>
                  </a:moveTo>
                  <a:cubicBezTo>
                    <a:pt x="1425" y="0"/>
                    <a:pt x="1311" y="27"/>
                    <a:pt x="1177" y="105"/>
                  </a:cubicBezTo>
                  <a:cubicBezTo>
                    <a:pt x="811" y="293"/>
                    <a:pt x="312" y="510"/>
                    <a:pt x="56" y="698"/>
                  </a:cubicBezTo>
                  <a:cubicBezTo>
                    <a:pt x="14" y="727"/>
                    <a:pt x="1" y="779"/>
                    <a:pt x="14" y="821"/>
                  </a:cubicBezTo>
                  <a:cubicBezTo>
                    <a:pt x="30" y="860"/>
                    <a:pt x="56" y="902"/>
                    <a:pt x="111" y="902"/>
                  </a:cubicBezTo>
                  <a:cubicBezTo>
                    <a:pt x="406" y="963"/>
                    <a:pt x="720" y="984"/>
                    <a:pt x="1018" y="984"/>
                  </a:cubicBezTo>
                  <a:cubicBezTo>
                    <a:pt x="1767" y="984"/>
                    <a:pt x="2418" y="847"/>
                    <a:pt x="2418" y="847"/>
                  </a:cubicBezTo>
                  <a:cubicBezTo>
                    <a:pt x="2499" y="497"/>
                    <a:pt x="2418" y="186"/>
                    <a:pt x="2418" y="186"/>
                  </a:cubicBezTo>
                  <a:cubicBezTo>
                    <a:pt x="2363" y="186"/>
                    <a:pt x="2324" y="212"/>
                    <a:pt x="2269" y="241"/>
                  </a:cubicBezTo>
                  <a:cubicBezTo>
                    <a:pt x="2217" y="280"/>
                    <a:pt x="2149" y="348"/>
                    <a:pt x="2055" y="361"/>
                  </a:cubicBezTo>
                  <a:cubicBezTo>
                    <a:pt x="2051" y="361"/>
                    <a:pt x="2047" y="361"/>
                    <a:pt x="2043" y="361"/>
                  </a:cubicBezTo>
                  <a:cubicBezTo>
                    <a:pt x="1889" y="361"/>
                    <a:pt x="1812" y="118"/>
                    <a:pt x="1812" y="118"/>
                  </a:cubicBezTo>
                  <a:cubicBezTo>
                    <a:pt x="1812" y="118"/>
                    <a:pt x="1712" y="0"/>
                    <a:pt x="1517" y="0"/>
                  </a:cubicBez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61"/>
            <p:cNvSpPr/>
            <p:nvPr/>
          </p:nvSpPr>
          <p:spPr>
            <a:xfrm>
              <a:off x="4835200" y="5454175"/>
              <a:ext cx="61175" cy="19950"/>
            </a:xfrm>
            <a:custGeom>
              <a:avLst/>
              <a:gdLst/>
              <a:ahLst/>
              <a:cxnLst/>
              <a:rect l="l" t="t" r="r" b="b"/>
              <a:pathLst>
                <a:path w="2447" h="798" extrusionOk="0">
                  <a:moveTo>
                    <a:pt x="2379" y="1"/>
                  </a:moveTo>
                  <a:cubicBezTo>
                    <a:pt x="2337" y="1"/>
                    <a:pt x="2298" y="27"/>
                    <a:pt x="2256" y="56"/>
                  </a:cubicBezTo>
                  <a:cubicBezTo>
                    <a:pt x="2256" y="163"/>
                    <a:pt x="2243" y="257"/>
                    <a:pt x="2136" y="351"/>
                  </a:cubicBezTo>
                  <a:cubicBezTo>
                    <a:pt x="2042" y="432"/>
                    <a:pt x="1919" y="461"/>
                    <a:pt x="1799" y="487"/>
                  </a:cubicBezTo>
                  <a:cubicBezTo>
                    <a:pt x="1663" y="513"/>
                    <a:pt x="1514" y="542"/>
                    <a:pt x="1365" y="555"/>
                  </a:cubicBezTo>
                  <a:cubicBezTo>
                    <a:pt x="1054" y="594"/>
                    <a:pt x="746" y="594"/>
                    <a:pt x="435" y="594"/>
                  </a:cubicBezTo>
                  <a:cubicBezTo>
                    <a:pt x="354" y="607"/>
                    <a:pt x="260" y="607"/>
                    <a:pt x="179" y="607"/>
                  </a:cubicBezTo>
                  <a:cubicBezTo>
                    <a:pt x="124" y="607"/>
                    <a:pt x="56" y="607"/>
                    <a:pt x="1" y="636"/>
                  </a:cubicBezTo>
                  <a:cubicBezTo>
                    <a:pt x="17" y="675"/>
                    <a:pt x="43" y="717"/>
                    <a:pt x="98" y="717"/>
                  </a:cubicBezTo>
                  <a:cubicBezTo>
                    <a:pt x="393" y="785"/>
                    <a:pt x="704" y="798"/>
                    <a:pt x="1002" y="798"/>
                  </a:cubicBezTo>
                  <a:cubicBezTo>
                    <a:pt x="1757" y="798"/>
                    <a:pt x="2405" y="662"/>
                    <a:pt x="2405" y="662"/>
                  </a:cubicBezTo>
                  <a:cubicBezTo>
                    <a:pt x="2431" y="542"/>
                    <a:pt x="2447" y="419"/>
                    <a:pt x="2447" y="325"/>
                  </a:cubicBezTo>
                  <a:cubicBezTo>
                    <a:pt x="2447" y="137"/>
                    <a:pt x="2405" y="1"/>
                    <a:pt x="2405" y="1"/>
                  </a:cubicBezTo>
                  <a:close/>
                </a:path>
              </a:pathLst>
            </a:custGeom>
            <a:solidFill>
              <a:srgbClr val="440F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61"/>
            <p:cNvSpPr/>
            <p:nvPr/>
          </p:nvSpPr>
          <p:spPr>
            <a:xfrm>
              <a:off x="4911175" y="5397800"/>
              <a:ext cx="35425" cy="56725"/>
            </a:xfrm>
            <a:custGeom>
              <a:avLst/>
              <a:gdLst/>
              <a:ahLst/>
              <a:cxnLst/>
              <a:rect l="l" t="t" r="r" b="b"/>
              <a:pathLst>
                <a:path w="1417" h="2269" extrusionOk="0">
                  <a:moveTo>
                    <a:pt x="1" y="1"/>
                  </a:moveTo>
                  <a:lnTo>
                    <a:pt x="1" y="1216"/>
                  </a:lnTo>
                  <a:lnTo>
                    <a:pt x="1" y="2269"/>
                  </a:lnTo>
                  <a:lnTo>
                    <a:pt x="1109" y="2269"/>
                  </a:lnTo>
                  <a:lnTo>
                    <a:pt x="1255" y="1216"/>
                  </a:lnTo>
                  <a:lnTo>
                    <a:pt x="1310" y="756"/>
                  </a:lnTo>
                  <a:lnTo>
                    <a:pt x="1378" y="257"/>
                  </a:lnTo>
                  <a:lnTo>
                    <a:pt x="1417" y="1"/>
                  </a:ln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61"/>
            <p:cNvSpPr/>
            <p:nvPr/>
          </p:nvSpPr>
          <p:spPr>
            <a:xfrm>
              <a:off x="4911175" y="5399825"/>
              <a:ext cx="35100" cy="20275"/>
            </a:xfrm>
            <a:custGeom>
              <a:avLst/>
              <a:gdLst/>
              <a:ahLst/>
              <a:cxnLst/>
              <a:rect l="l" t="t" r="r" b="b"/>
              <a:pathLst>
                <a:path w="1404" h="811" extrusionOk="0">
                  <a:moveTo>
                    <a:pt x="1404" y="1"/>
                  </a:moveTo>
                  <a:cubicBezTo>
                    <a:pt x="1216" y="69"/>
                    <a:pt x="866" y="163"/>
                    <a:pt x="351" y="163"/>
                  </a:cubicBezTo>
                  <a:cubicBezTo>
                    <a:pt x="244" y="163"/>
                    <a:pt x="137" y="163"/>
                    <a:pt x="1" y="150"/>
                  </a:cubicBezTo>
                  <a:lnTo>
                    <a:pt x="1" y="811"/>
                  </a:lnTo>
                  <a:lnTo>
                    <a:pt x="1297" y="811"/>
                  </a:lnTo>
                  <a:lnTo>
                    <a:pt x="1310" y="675"/>
                  </a:lnTo>
                  <a:lnTo>
                    <a:pt x="150" y="675"/>
                  </a:lnTo>
                  <a:lnTo>
                    <a:pt x="150" y="176"/>
                  </a:lnTo>
                  <a:lnTo>
                    <a:pt x="1378" y="176"/>
                  </a:lnTo>
                  <a:lnTo>
                    <a:pt x="1404" y="1"/>
                  </a:lnTo>
                  <a:close/>
                </a:path>
              </a:pathLst>
            </a:custGeom>
            <a:solidFill>
              <a:srgbClr val="FFA3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6" name="Google Shape;2476;p61"/>
            <p:cNvSpPr/>
            <p:nvPr/>
          </p:nvSpPr>
          <p:spPr>
            <a:xfrm>
              <a:off x="4909475" y="5420075"/>
              <a:ext cx="34450" cy="41900"/>
            </a:xfrm>
            <a:custGeom>
              <a:avLst/>
              <a:gdLst/>
              <a:ahLst/>
              <a:cxnLst/>
              <a:rect l="l" t="t" r="r" b="b"/>
              <a:pathLst>
                <a:path w="1378" h="1676" extrusionOk="0">
                  <a:moveTo>
                    <a:pt x="1" y="1"/>
                  </a:moveTo>
                  <a:lnTo>
                    <a:pt x="43" y="1676"/>
                  </a:lnTo>
                  <a:lnTo>
                    <a:pt x="1177" y="1501"/>
                  </a:lnTo>
                  <a:lnTo>
                    <a:pt x="1242" y="973"/>
                  </a:lnTo>
                  <a:lnTo>
                    <a:pt x="1378" y="1"/>
                  </a:lnTo>
                  <a:close/>
                </a:path>
              </a:pathLst>
            </a:custGeom>
            <a:solidFill>
              <a:srgbClr val="E1F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7" name="Google Shape;2477;p61"/>
            <p:cNvSpPr/>
            <p:nvPr/>
          </p:nvSpPr>
          <p:spPr>
            <a:xfrm>
              <a:off x="4907775" y="5449550"/>
              <a:ext cx="62475" cy="24625"/>
            </a:xfrm>
            <a:custGeom>
              <a:avLst/>
              <a:gdLst/>
              <a:ahLst/>
              <a:cxnLst/>
              <a:rect l="l" t="t" r="r" b="b"/>
              <a:pathLst>
                <a:path w="2499" h="985" extrusionOk="0">
                  <a:moveTo>
                    <a:pt x="991" y="0"/>
                  </a:moveTo>
                  <a:cubicBezTo>
                    <a:pt x="796" y="0"/>
                    <a:pt x="704" y="118"/>
                    <a:pt x="704" y="118"/>
                  </a:cubicBezTo>
                  <a:cubicBezTo>
                    <a:pt x="704" y="118"/>
                    <a:pt x="614" y="361"/>
                    <a:pt x="460" y="361"/>
                  </a:cubicBezTo>
                  <a:cubicBezTo>
                    <a:pt x="456" y="361"/>
                    <a:pt x="452" y="361"/>
                    <a:pt x="448" y="361"/>
                  </a:cubicBezTo>
                  <a:cubicBezTo>
                    <a:pt x="354" y="348"/>
                    <a:pt x="286" y="280"/>
                    <a:pt x="231" y="241"/>
                  </a:cubicBezTo>
                  <a:cubicBezTo>
                    <a:pt x="176" y="212"/>
                    <a:pt x="137" y="186"/>
                    <a:pt x="82" y="186"/>
                  </a:cubicBezTo>
                  <a:cubicBezTo>
                    <a:pt x="82" y="186"/>
                    <a:pt x="1" y="497"/>
                    <a:pt x="95" y="847"/>
                  </a:cubicBezTo>
                  <a:cubicBezTo>
                    <a:pt x="95" y="847"/>
                    <a:pt x="738" y="984"/>
                    <a:pt x="1485" y="984"/>
                  </a:cubicBezTo>
                  <a:cubicBezTo>
                    <a:pt x="1782" y="984"/>
                    <a:pt x="2096" y="963"/>
                    <a:pt x="2392" y="902"/>
                  </a:cubicBezTo>
                  <a:cubicBezTo>
                    <a:pt x="2444" y="902"/>
                    <a:pt x="2473" y="860"/>
                    <a:pt x="2486" y="821"/>
                  </a:cubicBezTo>
                  <a:cubicBezTo>
                    <a:pt x="2499" y="779"/>
                    <a:pt x="2486" y="727"/>
                    <a:pt x="2444" y="698"/>
                  </a:cubicBezTo>
                  <a:cubicBezTo>
                    <a:pt x="2188" y="510"/>
                    <a:pt x="1689" y="293"/>
                    <a:pt x="1339" y="105"/>
                  </a:cubicBezTo>
                  <a:cubicBezTo>
                    <a:pt x="1199" y="27"/>
                    <a:pt x="1083" y="0"/>
                    <a:pt x="991" y="0"/>
                  </a:cubicBez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61"/>
            <p:cNvSpPr/>
            <p:nvPr/>
          </p:nvSpPr>
          <p:spPr>
            <a:xfrm>
              <a:off x="4909150" y="5454175"/>
              <a:ext cx="60775" cy="19950"/>
            </a:xfrm>
            <a:custGeom>
              <a:avLst/>
              <a:gdLst/>
              <a:ahLst/>
              <a:cxnLst/>
              <a:rect l="l" t="t" r="r" b="b"/>
              <a:pathLst>
                <a:path w="2431" h="798" extrusionOk="0">
                  <a:moveTo>
                    <a:pt x="27" y="1"/>
                  </a:moveTo>
                  <a:cubicBezTo>
                    <a:pt x="27" y="1"/>
                    <a:pt x="1" y="137"/>
                    <a:pt x="1" y="325"/>
                  </a:cubicBezTo>
                  <a:cubicBezTo>
                    <a:pt x="1" y="419"/>
                    <a:pt x="1" y="542"/>
                    <a:pt x="40" y="662"/>
                  </a:cubicBezTo>
                  <a:cubicBezTo>
                    <a:pt x="40" y="662"/>
                    <a:pt x="688" y="798"/>
                    <a:pt x="1433" y="798"/>
                  </a:cubicBezTo>
                  <a:cubicBezTo>
                    <a:pt x="1728" y="798"/>
                    <a:pt x="2039" y="785"/>
                    <a:pt x="2337" y="717"/>
                  </a:cubicBezTo>
                  <a:cubicBezTo>
                    <a:pt x="2389" y="717"/>
                    <a:pt x="2418" y="675"/>
                    <a:pt x="2431" y="636"/>
                  </a:cubicBezTo>
                  <a:cubicBezTo>
                    <a:pt x="2376" y="607"/>
                    <a:pt x="2324" y="607"/>
                    <a:pt x="2256" y="607"/>
                  </a:cubicBezTo>
                  <a:cubicBezTo>
                    <a:pt x="2175" y="607"/>
                    <a:pt x="2094" y="607"/>
                    <a:pt x="2000" y="594"/>
                  </a:cubicBezTo>
                  <a:cubicBezTo>
                    <a:pt x="1689" y="594"/>
                    <a:pt x="1378" y="594"/>
                    <a:pt x="1067" y="555"/>
                  </a:cubicBezTo>
                  <a:cubicBezTo>
                    <a:pt x="918" y="542"/>
                    <a:pt x="785" y="513"/>
                    <a:pt x="636" y="487"/>
                  </a:cubicBezTo>
                  <a:cubicBezTo>
                    <a:pt x="513" y="461"/>
                    <a:pt x="393" y="432"/>
                    <a:pt x="299" y="351"/>
                  </a:cubicBezTo>
                  <a:cubicBezTo>
                    <a:pt x="202" y="257"/>
                    <a:pt x="176" y="163"/>
                    <a:pt x="176" y="56"/>
                  </a:cubicBezTo>
                  <a:cubicBezTo>
                    <a:pt x="137" y="27"/>
                    <a:pt x="95" y="1"/>
                    <a:pt x="56" y="1"/>
                  </a:cubicBezTo>
                  <a:close/>
                </a:path>
              </a:pathLst>
            </a:custGeom>
            <a:solidFill>
              <a:srgbClr val="440F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61"/>
            <p:cNvSpPr/>
            <p:nvPr/>
          </p:nvSpPr>
          <p:spPr>
            <a:xfrm>
              <a:off x="4964475" y="5202750"/>
              <a:ext cx="75425" cy="56725"/>
            </a:xfrm>
            <a:custGeom>
              <a:avLst/>
              <a:gdLst/>
              <a:ahLst/>
              <a:cxnLst/>
              <a:rect l="l" t="t" r="r" b="b"/>
              <a:pathLst>
                <a:path w="3017" h="2269" extrusionOk="0">
                  <a:moveTo>
                    <a:pt x="2266" y="1"/>
                  </a:moveTo>
                  <a:cubicBezTo>
                    <a:pt x="2193" y="1"/>
                    <a:pt x="1906" y="458"/>
                    <a:pt x="1906" y="458"/>
                  </a:cubicBezTo>
                  <a:lnTo>
                    <a:pt x="542" y="1054"/>
                  </a:lnTo>
                  <a:lnTo>
                    <a:pt x="1" y="1268"/>
                  </a:lnTo>
                  <a:cubicBezTo>
                    <a:pt x="82" y="1446"/>
                    <a:pt x="124" y="1621"/>
                    <a:pt x="176" y="1809"/>
                  </a:cubicBezTo>
                  <a:cubicBezTo>
                    <a:pt x="244" y="1958"/>
                    <a:pt x="325" y="2120"/>
                    <a:pt x="393" y="2269"/>
                  </a:cubicBezTo>
                  <a:cubicBezTo>
                    <a:pt x="435" y="2256"/>
                    <a:pt x="461" y="2227"/>
                    <a:pt x="487" y="2214"/>
                  </a:cubicBezTo>
                  <a:cubicBezTo>
                    <a:pt x="1028" y="1835"/>
                    <a:pt x="1540" y="1459"/>
                    <a:pt x="2068" y="1067"/>
                  </a:cubicBezTo>
                  <a:lnTo>
                    <a:pt x="2107" y="1025"/>
                  </a:lnTo>
                  <a:lnTo>
                    <a:pt x="2162" y="986"/>
                  </a:lnTo>
                  <a:cubicBezTo>
                    <a:pt x="2162" y="986"/>
                    <a:pt x="2729" y="879"/>
                    <a:pt x="2836" y="811"/>
                  </a:cubicBezTo>
                  <a:cubicBezTo>
                    <a:pt x="2930" y="743"/>
                    <a:pt x="2622" y="717"/>
                    <a:pt x="2622" y="717"/>
                  </a:cubicBezTo>
                  <a:cubicBezTo>
                    <a:pt x="2622" y="717"/>
                    <a:pt x="2972" y="594"/>
                    <a:pt x="2998" y="539"/>
                  </a:cubicBezTo>
                  <a:cubicBezTo>
                    <a:pt x="3017" y="513"/>
                    <a:pt x="2908" y="494"/>
                    <a:pt x="2793" y="494"/>
                  </a:cubicBezTo>
                  <a:cubicBezTo>
                    <a:pt x="2731" y="494"/>
                    <a:pt x="2668" y="499"/>
                    <a:pt x="2622" y="513"/>
                  </a:cubicBezTo>
                  <a:cubicBezTo>
                    <a:pt x="2622" y="513"/>
                    <a:pt x="2972" y="325"/>
                    <a:pt x="2959" y="257"/>
                  </a:cubicBezTo>
                  <a:cubicBezTo>
                    <a:pt x="2956" y="240"/>
                    <a:pt x="2931" y="234"/>
                    <a:pt x="2896" y="234"/>
                  </a:cubicBezTo>
                  <a:cubicBezTo>
                    <a:pt x="2785" y="234"/>
                    <a:pt x="2567" y="296"/>
                    <a:pt x="2567" y="296"/>
                  </a:cubicBezTo>
                  <a:cubicBezTo>
                    <a:pt x="2567" y="296"/>
                    <a:pt x="2836" y="95"/>
                    <a:pt x="2810" y="27"/>
                  </a:cubicBezTo>
                  <a:cubicBezTo>
                    <a:pt x="2805" y="18"/>
                    <a:pt x="2793" y="15"/>
                    <a:pt x="2778" y="15"/>
                  </a:cubicBezTo>
                  <a:cubicBezTo>
                    <a:pt x="2665" y="15"/>
                    <a:pt x="2324" y="202"/>
                    <a:pt x="2324" y="202"/>
                  </a:cubicBezTo>
                  <a:cubicBezTo>
                    <a:pt x="2324" y="202"/>
                    <a:pt x="2350" y="14"/>
                    <a:pt x="2269" y="1"/>
                  </a:cubicBezTo>
                  <a:cubicBezTo>
                    <a:pt x="2268" y="1"/>
                    <a:pt x="2267" y="1"/>
                    <a:pt x="2266"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61"/>
            <p:cNvSpPr/>
            <p:nvPr/>
          </p:nvSpPr>
          <p:spPr>
            <a:xfrm>
              <a:off x="4970550" y="5229075"/>
              <a:ext cx="45625" cy="26675"/>
            </a:xfrm>
            <a:custGeom>
              <a:avLst/>
              <a:gdLst/>
              <a:ahLst/>
              <a:cxnLst/>
              <a:rect l="l" t="t" r="r" b="b"/>
              <a:pathLst>
                <a:path w="1825" h="1067" extrusionOk="0">
                  <a:moveTo>
                    <a:pt x="299" y="1"/>
                  </a:moveTo>
                  <a:lnTo>
                    <a:pt x="1" y="121"/>
                  </a:lnTo>
                  <a:lnTo>
                    <a:pt x="367" y="1041"/>
                  </a:lnTo>
                  <a:lnTo>
                    <a:pt x="367" y="1067"/>
                  </a:lnTo>
                  <a:cubicBezTo>
                    <a:pt x="866" y="730"/>
                    <a:pt x="1339" y="364"/>
                    <a:pt x="1825" y="14"/>
                  </a:cubicBezTo>
                  <a:lnTo>
                    <a:pt x="1825" y="14"/>
                  </a:lnTo>
                  <a:cubicBezTo>
                    <a:pt x="1634" y="82"/>
                    <a:pt x="1216" y="215"/>
                    <a:pt x="853" y="215"/>
                  </a:cubicBezTo>
                  <a:cubicBezTo>
                    <a:pt x="623" y="215"/>
                    <a:pt x="406" y="163"/>
                    <a:pt x="299" y="1"/>
                  </a:cubicBezTo>
                  <a:close/>
                </a:path>
              </a:pathLst>
            </a:custGeom>
            <a:solidFill>
              <a:srgbClr val="FFA3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61"/>
            <p:cNvSpPr/>
            <p:nvPr/>
          </p:nvSpPr>
          <p:spPr>
            <a:xfrm>
              <a:off x="4761425" y="5217225"/>
              <a:ext cx="78250" cy="48650"/>
            </a:xfrm>
            <a:custGeom>
              <a:avLst/>
              <a:gdLst/>
              <a:ahLst/>
              <a:cxnLst/>
              <a:rect l="l" t="t" r="r" b="b"/>
              <a:pathLst>
                <a:path w="3130" h="1946" extrusionOk="0">
                  <a:moveTo>
                    <a:pt x="664" y="1"/>
                  </a:moveTo>
                  <a:cubicBezTo>
                    <a:pt x="662" y="1"/>
                    <a:pt x="660" y="1"/>
                    <a:pt x="658" y="2"/>
                  </a:cubicBezTo>
                  <a:cubicBezTo>
                    <a:pt x="590" y="28"/>
                    <a:pt x="645" y="219"/>
                    <a:pt x="645" y="219"/>
                  </a:cubicBezTo>
                  <a:cubicBezTo>
                    <a:pt x="645" y="219"/>
                    <a:pt x="322" y="101"/>
                    <a:pt x="196" y="101"/>
                  </a:cubicBezTo>
                  <a:cubicBezTo>
                    <a:pt x="167" y="101"/>
                    <a:pt x="148" y="107"/>
                    <a:pt x="146" y="122"/>
                  </a:cubicBezTo>
                  <a:cubicBezTo>
                    <a:pt x="117" y="190"/>
                    <a:pt x="415" y="352"/>
                    <a:pt x="415" y="352"/>
                  </a:cubicBezTo>
                  <a:cubicBezTo>
                    <a:pt x="415" y="352"/>
                    <a:pt x="271" y="332"/>
                    <a:pt x="158" y="332"/>
                  </a:cubicBezTo>
                  <a:cubicBezTo>
                    <a:pt x="87" y="332"/>
                    <a:pt x="28" y="340"/>
                    <a:pt x="23" y="365"/>
                  </a:cubicBezTo>
                  <a:cubicBezTo>
                    <a:pt x="23" y="433"/>
                    <a:pt x="389" y="569"/>
                    <a:pt x="389" y="569"/>
                  </a:cubicBezTo>
                  <a:cubicBezTo>
                    <a:pt x="374" y="567"/>
                    <a:pt x="359" y="567"/>
                    <a:pt x="342" y="567"/>
                  </a:cubicBezTo>
                  <a:cubicBezTo>
                    <a:pt x="202" y="567"/>
                    <a:pt x="1" y="613"/>
                    <a:pt x="36" y="663"/>
                  </a:cubicBezTo>
                  <a:cubicBezTo>
                    <a:pt x="65" y="718"/>
                    <a:pt x="428" y="770"/>
                    <a:pt x="428" y="770"/>
                  </a:cubicBezTo>
                  <a:cubicBezTo>
                    <a:pt x="428" y="770"/>
                    <a:pt x="133" y="851"/>
                    <a:pt x="240" y="906"/>
                  </a:cubicBezTo>
                  <a:cubicBezTo>
                    <a:pt x="347" y="948"/>
                    <a:pt x="927" y="961"/>
                    <a:pt x="927" y="961"/>
                  </a:cubicBezTo>
                  <a:lnTo>
                    <a:pt x="927" y="974"/>
                  </a:lnTo>
                  <a:cubicBezTo>
                    <a:pt x="943" y="974"/>
                    <a:pt x="982" y="1000"/>
                    <a:pt x="995" y="1000"/>
                  </a:cubicBezTo>
                  <a:cubicBezTo>
                    <a:pt x="1575" y="1311"/>
                    <a:pt x="2171" y="1622"/>
                    <a:pt x="2764" y="1904"/>
                  </a:cubicBezTo>
                  <a:cubicBezTo>
                    <a:pt x="2806" y="1920"/>
                    <a:pt x="2832" y="1933"/>
                    <a:pt x="2858" y="1946"/>
                  </a:cubicBezTo>
                  <a:cubicBezTo>
                    <a:pt x="2887" y="1823"/>
                    <a:pt x="2926" y="1703"/>
                    <a:pt x="2968" y="1580"/>
                  </a:cubicBezTo>
                  <a:cubicBezTo>
                    <a:pt x="3020" y="1353"/>
                    <a:pt x="3062" y="1136"/>
                    <a:pt x="3130" y="919"/>
                  </a:cubicBezTo>
                  <a:lnTo>
                    <a:pt x="2777" y="825"/>
                  </a:lnTo>
                  <a:lnTo>
                    <a:pt x="1089" y="407"/>
                  </a:lnTo>
                  <a:cubicBezTo>
                    <a:pt x="1089" y="407"/>
                    <a:pt x="747" y="1"/>
                    <a:pt x="664"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61"/>
            <p:cNvSpPr/>
            <p:nvPr/>
          </p:nvSpPr>
          <p:spPr>
            <a:xfrm>
              <a:off x="4784575" y="5237825"/>
              <a:ext cx="49675" cy="22950"/>
            </a:xfrm>
            <a:custGeom>
              <a:avLst/>
              <a:gdLst/>
              <a:ahLst/>
              <a:cxnLst/>
              <a:rect l="l" t="t" r="r" b="b"/>
              <a:pathLst>
                <a:path w="1987" h="918" extrusionOk="0">
                  <a:moveTo>
                    <a:pt x="1851" y="1"/>
                  </a:moveTo>
                  <a:cubicBezTo>
                    <a:pt x="1757" y="176"/>
                    <a:pt x="1514" y="568"/>
                    <a:pt x="1245" y="568"/>
                  </a:cubicBezTo>
                  <a:lnTo>
                    <a:pt x="1216" y="568"/>
                  </a:lnTo>
                  <a:cubicBezTo>
                    <a:pt x="973" y="542"/>
                    <a:pt x="474" y="338"/>
                    <a:pt x="192" y="231"/>
                  </a:cubicBezTo>
                  <a:cubicBezTo>
                    <a:pt x="111" y="189"/>
                    <a:pt x="56" y="163"/>
                    <a:pt x="17" y="150"/>
                  </a:cubicBezTo>
                  <a:lnTo>
                    <a:pt x="1" y="150"/>
                  </a:lnTo>
                  <a:cubicBezTo>
                    <a:pt x="17" y="150"/>
                    <a:pt x="56" y="176"/>
                    <a:pt x="69" y="176"/>
                  </a:cubicBezTo>
                  <a:cubicBezTo>
                    <a:pt x="542" y="432"/>
                    <a:pt x="1028" y="675"/>
                    <a:pt x="1514" y="918"/>
                  </a:cubicBezTo>
                  <a:lnTo>
                    <a:pt x="1987" y="43"/>
                  </a:lnTo>
                  <a:lnTo>
                    <a:pt x="1851" y="1"/>
                  </a:lnTo>
                  <a:close/>
                </a:path>
              </a:pathLst>
            </a:custGeom>
            <a:solidFill>
              <a:srgbClr val="FFA35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61"/>
            <p:cNvSpPr/>
            <p:nvPr/>
          </p:nvSpPr>
          <p:spPr>
            <a:xfrm>
              <a:off x="4821750" y="5230775"/>
              <a:ext cx="158950" cy="102725"/>
            </a:xfrm>
            <a:custGeom>
              <a:avLst/>
              <a:gdLst/>
              <a:ahLst/>
              <a:cxnLst/>
              <a:rect l="l" t="t" r="r" b="b"/>
              <a:pathLst>
                <a:path w="6358" h="4109" extrusionOk="0">
                  <a:moveTo>
                    <a:pt x="5927" y="1"/>
                  </a:moveTo>
                  <a:lnTo>
                    <a:pt x="4563" y="607"/>
                  </a:lnTo>
                  <a:lnTo>
                    <a:pt x="4239" y="500"/>
                  </a:lnTo>
                  <a:cubicBezTo>
                    <a:pt x="4239" y="500"/>
                    <a:pt x="3821" y="1038"/>
                    <a:pt x="3293" y="1080"/>
                  </a:cubicBezTo>
                  <a:cubicBezTo>
                    <a:pt x="3276" y="1081"/>
                    <a:pt x="3259" y="1082"/>
                    <a:pt x="3242" y="1082"/>
                  </a:cubicBezTo>
                  <a:cubicBezTo>
                    <a:pt x="2738" y="1082"/>
                    <a:pt x="2308" y="539"/>
                    <a:pt x="2308" y="539"/>
                  </a:cubicBezTo>
                  <a:lnTo>
                    <a:pt x="2052" y="620"/>
                  </a:lnTo>
                  <a:lnTo>
                    <a:pt x="620" y="296"/>
                  </a:lnTo>
                  <a:lnTo>
                    <a:pt x="526" y="270"/>
                  </a:lnTo>
                  <a:lnTo>
                    <a:pt x="1" y="1255"/>
                  </a:lnTo>
                  <a:lnTo>
                    <a:pt x="1242" y="1848"/>
                  </a:lnTo>
                  <a:lnTo>
                    <a:pt x="1809" y="3779"/>
                  </a:lnTo>
                  <a:cubicBezTo>
                    <a:pt x="2434" y="4026"/>
                    <a:pt x="2950" y="4108"/>
                    <a:pt x="3360" y="4108"/>
                  </a:cubicBezTo>
                  <a:cubicBezTo>
                    <a:pt x="4180" y="4108"/>
                    <a:pt x="4576" y="3779"/>
                    <a:pt x="4576" y="3779"/>
                  </a:cubicBezTo>
                  <a:lnTo>
                    <a:pt x="5237" y="1890"/>
                  </a:lnTo>
                  <a:lnTo>
                    <a:pt x="6358" y="1093"/>
                  </a:lnTo>
                  <a:lnTo>
                    <a:pt x="6319" y="973"/>
                  </a:lnTo>
                  <a:lnTo>
                    <a:pt x="5927" y="1"/>
                  </a:ln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61"/>
            <p:cNvSpPr/>
            <p:nvPr/>
          </p:nvSpPr>
          <p:spPr>
            <a:xfrm>
              <a:off x="4873675" y="5245925"/>
              <a:ext cx="25" cy="25"/>
            </a:xfrm>
            <a:custGeom>
              <a:avLst/>
              <a:gdLst/>
              <a:ahLst/>
              <a:cxnLst/>
              <a:rect l="l" t="t" r="r" b="b"/>
              <a:pathLst>
                <a:path w="1" h="1" extrusionOk="0">
                  <a:moveTo>
                    <a:pt x="1" y="1"/>
                  </a:moveTo>
                  <a:lnTo>
                    <a:pt x="1" y="1"/>
                  </a:lnTo>
                  <a:lnTo>
                    <a:pt x="1" y="1"/>
                  </a:lnTo>
                  <a:close/>
                </a:path>
              </a:pathLst>
            </a:custGeom>
            <a:solidFill>
              <a:srgbClr val="B08D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61"/>
            <p:cNvSpPr/>
            <p:nvPr/>
          </p:nvSpPr>
          <p:spPr>
            <a:xfrm>
              <a:off x="4873675" y="5245925"/>
              <a:ext cx="58425" cy="26025"/>
            </a:xfrm>
            <a:custGeom>
              <a:avLst/>
              <a:gdLst/>
              <a:ahLst/>
              <a:cxnLst/>
              <a:rect l="l" t="t" r="r" b="b"/>
              <a:pathLst>
                <a:path w="2337" h="1041" extrusionOk="0">
                  <a:moveTo>
                    <a:pt x="2337" y="1"/>
                  </a:moveTo>
                  <a:lnTo>
                    <a:pt x="1799" y="824"/>
                  </a:lnTo>
                  <a:lnTo>
                    <a:pt x="1459" y="461"/>
                  </a:lnTo>
                  <a:lnTo>
                    <a:pt x="1203" y="649"/>
                  </a:lnTo>
                  <a:lnTo>
                    <a:pt x="934" y="461"/>
                  </a:lnTo>
                  <a:lnTo>
                    <a:pt x="636" y="785"/>
                  </a:lnTo>
                  <a:cubicBezTo>
                    <a:pt x="435" y="610"/>
                    <a:pt x="17" y="27"/>
                    <a:pt x="1" y="1"/>
                  </a:cubicBezTo>
                  <a:lnTo>
                    <a:pt x="1" y="1"/>
                  </a:lnTo>
                  <a:lnTo>
                    <a:pt x="529" y="1028"/>
                  </a:lnTo>
                  <a:lnTo>
                    <a:pt x="921" y="594"/>
                  </a:lnTo>
                  <a:lnTo>
                    <a:pt x="1203" y="785"/>
                  </a:lnTo>
                  <a:lnTo>
                    <a:pt x="1433" y="649"/>
                  </a:lnTo>
                  <a:lnTo>
                    <a:pt x="1987" y="1041"/>
                  </a:lnTo>
                  <a:lnTo>
                    <a:pt x="2337" y="1"/>
                  </a:lnTo>
                  <a:close/>
                </a:path>
              </a:pathLst>
            </a:custGeom>
            <a:solidFill>
              <a:srgbClr val="440F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6" name="Google Shape;2486;p61"/>
            <p:cNvSpPr/>
            <p:nvPr/>
          </p:nvSpPr>
          <p:spPr>
            <a:xfrm>
              <a:off x="4879750" y="5228750"/>
              <a:ext cx="47000" cy="32025"/>
            </a:xfrm>
            <a:custGeom>
              <a:avLst/>
              <a:gdLst/>
              <a:ahLst/>
              <a:cxnLst/>
              <a:rect l="l" t="t" r="r" b="b"/>
              <a:pathLst>
                <a:path w="1880" h="1281" extrusionOk="0">
                  <a:moveTo>
                    <a:pt x="56" y="1"/>
                  </a:moveTo>
                  <a:cubicBezTo>
                    <a:pt x="56" y="1"/>
                    <a:pt x="98" y="377"/>
                    <a:pt x="1" y="688"/>
                  </a:cubicBezTo>
                  <a:cubicBezTo>
                    <a:pt x="98" y="743"/>
                    <a:pt x="137" y="850"/>
                    <a:pt x="124" y="957"/>
                  </a:cubicBezTo>
                  <a:lnTo>
                    <a:pt x="367" y="1054"/>
                  </a:lnTo>
                  <a:cubicBezTo>
                    <a:pt x="393" y="957"/>
                    <a:pt x="474" y="892"/>
                    <a:pt x="597" y="892"/>
                  </a:cubicBezTo>
                  <a:cubicBezTo>
                    <a:pt x="798" y="892"/>
                    <a:pt x="892" y="1080"/>
                    <a:pt x="853" y="1242"/>
                  </a:cubicBezTo>
                  <a:lnTo>
                    <a:pt x="973" y="1281"/>
                  </a:lnTo>
                  <a:lnTo>
                    <a:pt x="1041" y="1255"/>
                  </a:lnTo>
                  <a:cubicBezTo>
                    <a:pt x="1015" y="1119"/>
                    <a:pt x="1109" y="957"/>
                    <a:pt x="1297" y="957"/>
                  </a:cubicBezTo>
                  <a:cubicBezTo>
                    <a:pt x="1394" y="957"/>
                    <a:pt x="1475" y="999"/>
                    <a:pt x="1514" y="1067"/>
                  </a:cubicBezTo>
                  <a:lnTo>
                    <a:pt x="1731" y="973"/>
                  </a:lnTo>
                  <a:cubicBezTo>
                    <a:pt x="1689" y="850"/>
                    <a:pt x="1744" y="675"/>
                    <a:pt x="1880" y="633"/>
                  </a:cubicBezTo>
                  <a:cubicBezTo>
                    <a:pt x="1812" y="338"/>
                    <a:pt x="1851" y="1"/>
                    <a:pt x="1851"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7" name="Google Shape;2487;p61"/>
            <p:cNvSpPr/>
            <p:nvPr/>
          </p:nvSpPr>
          <p:spPr>
            <a:xfrm>
              <a:off x="4881125" y="5231100"/>
              <a:ext cx="44900" cy="11200"/>
            </a:xfrm>
            <a:custGeom>
              <a:avLst/>
              <a:gdLst/>
              <a:ahLst/>
              <a:cxnLst/>
              <a:rect l="l" t="t" r="r" b="b"/>
              <a:pathLst>
                <a:path w="1796" h="448" extrusionOk="0">
                  <a:moveTo>
                    <a:pt x="1" y="1"/>
                  </a:moveTo>
                  <a:lnTo>
                    <a:pt x="1" y="1"/>
                  </a:lnTo>
                  <a:cubicBezTo>
                    <a:pt x="14" y="69"/>
                    <a:pt x="14" y="189"/>
                    <a:pt x="1" y="312"/>
                  </a:cubicBezTo>
                  <a:cubicBezTo>
                    <a:pt x="257" y="393"/>
                    <a:pt x="542" y="432"/>
                    <a:pt x="866" y="445"/>
                  </a:cubicBezTo>
                  <a:cubicBezTo>
                    <a:pt x="909" y="446"/>
                    <a:pt x="952" y="447"/>
                    <a:pt x="995" y="447"/>
                  </a:cubicBezTo>
                  <a:cubicBezTo>
                    <a:pt x="1292" y="447"/>
                    <a:pt x="1560" y="407"/>
                    <a:pt x="1796" y="325"/>
                  </a:cubicBezTo>
                  <a:cubicBezTo>
                    <a:pt x="1783" y="202"/>
                    <a:pt x="1783" y="95"/>
                    <a:pt x="1783" y="14"/>
                  </a:cubicBezTo>
                  <a:cubicBezTo>
                    <a:pt x="1514" y="95"/>
                    <a:pt x="1216" y="134"/>
                    <a:pt x="866" y="134"/>
                  </a:cubicBezTo>
                  <a:cubicBezTo>
                    <a:pt x="542" y="121"/>
                    <a:pt x="257" y="82"/>
                    <a:pt x="1" y="1"/>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61"/>
            <p:cNvSpPr/>
            <p:nvPr/>
          </p:nvSpPr>
          <p:spPr>
            <a:xfrm>
              <a:off x="4876100" y="5236850"/>
              <a:ext cx="27650" cy="27325"/>
            </a:xfrm>
            <a:custGeom>
              <a:avLst/>
              <a:gdLst/>
              <a:ahLst/>
              <a:cxnLst/>
              <a:rect l="l" t="t" r="r" b="b"/>
              <a:pathLst>
                <a:path w="1106" h="1093" extrusionOk="0">
                  <a:moveTo>
                    <a:pt x="202" y="1"/>
                  </a:moveTo>
                  <a:lnTo>
                    <a:pt x="1" y="338"/>
                  </a:lnTo>
                  <a:cubicBezTo>
                    <a:pt x="1" y="338"/>
                    <a:pt x="202" y="986"/>
                    <a:pt x="526" y="1093"/>
                  </a:cubicBezTo>
                  <a:lnTo>
                    <a:pt x="837" y="824"/>
                  </a:lnTo>
                  <a:lnTo>
                    <a:pt x="931" y="905"/>
                  </a:lnTo>
                  <a:lnTo>
                    <a:pt x="1106" y="1012"/>
                  </a:lnTo>
                  <a:cubicBezTo>
                    <a:pt x="1106" y="999"/>
                    <a:pt x="1093" y="918"/>
                    <a:pt x="1093" y="824"/>
                  </a:cubicBezTo>
                  <a:cubicBezTo>
                    <a:pt x="1080" y="675"/>
                    <a:pt x="1054" y="500"/>
                    <a:pt x="1012" y="471"/>
                  </a:cubicBezTo>
                  <a:cubicBezTo>
                    <a:pt x="931" y="419"/>
                    <a:pt x="202" y="189"/>
                    <a:pt x="202" y="189"/>
                  </a:cubicBezTo>
                  <a:lnTo>
                    <a:pt x="202" y="1"/>
                  </a:ln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61"/>
            <p:cNvSpPr/>
            <p:nvPr/>
          </p:nvSpPr>
          <p:spPr>
            <a:xfrm>
              <a:off x="4897000" y="5251025"/>
              <a:ext cx="6750" cy="11125"/>
            </a:xfrm>
            <a:custGeom>
              <a:avLst/>
              <a:gdLst/>
              <a:ahLst/>
              <a:cxnLst/>
              <a:rect l="l" t="t" r="r" b="b"/>
              <a:pathLst>
                <a:path w="270" h="445" extrusionOk="0">
                  <a:moveTo>
                    <a:pt x="108" y="1"/>
                  </a:moveTo>
                  <a:lnTo>
                    <a:pt x="1" y="257"/>
                  </a:lnTo>
                  <a:lnTo>
                    <a:pt x="270" y="445"/>
                  </a:lnTo>
                  <a:lnTo>
                    <a:pt x="108" y="1"/>
                  </a:lnTo>
                  <a:close/>
                </a:path>
              </a:pathLst>
            </a:custGeom>
            <a:solidFill>
              <a:srgbClr val="3804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61"/>
            <p:cNvSpPr/>
            <p:nvPr/>
          </p:nvSpPr>
          <p:spPr>
            <a:xfrm>
              <a:off x="4903725" y="5237175"/>
              <a:ext cx="27075" cy="27000"/>
            </a:xfrm>
            <a:custGeom>
              <a:avLst/>
              <a:gdLst/>
              <a:ahLst/>
              <a:cxnLst/>
              <a:rect l="l" t="t" r="r" b="b"/>
              <a:pathLst>
                <a:path w="1083" h="1080" extrusionOk="0">
                  <a:moveTo>
                    <a:pt x="879" y="1"/>
                  </a:moveTo>
                  <a:lnTo>
                    <a:pt x="879" y="176"/>
                  </a:lnTo>
                  <a:cubicBezTo>
                    <a:pt x="879" y="176"/>
                    <a:pt x="150" y="406"/>
                    <a:pt x="69" y="458"/>
                  </a:cubicBezTo>
                  <a:cubicBezTo>
                    <a:pt x="30" y="487"/>
                    <a:pt x="14" y="662"/>
                    <a:pt x="1" y="811"/>
                  </a:cubicBezTo>
                  <a:lnTo>
                    <a:pt x="1" y="999"/>
                  </a:lnTo>
                  <a:lnTo>
                    <a:pt x="192" y="850"/>
                  </a:lnTo>
                  <a:lnTo>
                    <a:pt x="257" y="811"/>
                  </a:lnTo>
                  <a:lnTo>
                    <a:pt x="555" y="1080"/>
                  </a:lnTo>
                  <a:cubicBezTo>
                    <a:pt x="879" y="973"/>
                    <a:pt x="1083" y="325"/>
                    <a:pt x="1083" y="325"/>
                  </a:cubicBezTo>
                  <a:lnTo>
                    <a:pt x="879" y="1"/>
                  </a:ln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61"/>
            <p:cNvSpPr/>
            <p:nvPr/>
          </p:nvSpPr>
          <p:spPr>
            <a:xfrm>
              <a:off x="4903725" y="5251025"/>
              <a:ext cx="6425" cy="11125"/>
            </a:xfrm>
            <a:custGeom>
              <a:avLst/>
              <a:gdLst/>
              <a:ahLst/>
              <a:cxnLst/>
              <a:rect l="l" t="t" r="r" b="b"/>
              <a:pathLst>
                <a:path w="257" h="445" extrusionOk="0">
                  <a:moveTo>
                    <a:pt x="137" y="1"/>
                  </a:moveTo>
                  <a:lnTo>
                    <a:pt x="1" y="445"/>
                  </a:lnTo>
                  <a:lnTo>
                    <a:pt x="1" y="445"/>
                  </a:lnTo>
                  <a:lnTo>
                    <a:pt x="257" y="257"/>
                  </a:lnTo>
                  <a:lnTo>
                    <a:pt x="137" y="1"/>
                  </a:lnTo>
                  <a:close/>
                </a:path>
              </a:pathLst>
            </a:custGeom>
            <a:solidFill>
              <a:srgbClr val="3804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61"/>
            <p:cNvSpPr/>
            <p:nvPr/>
          </p:nvSpPr>
          <p:spPr>
            <a:xfrm>
              <a:off x="4812550" y="5100775"/>
              <a:ext cx="181950" cy="133700"/>
            </a:xfrm>
            <a:custGeom>
              <a:avLst/>
              <a:gdLst/>
              <a:ahLst/>
              <a:cxnLst/>
              <a:rect l="l" t="t" r="r" b="b"/>
              <a:pathLst>
                <a:path w="7278" h="5348" extrusionOk="0">
                  <a:moveTo>
                    <a:pt x="3645" y="1"/>
                  </a:moveTo>
                  <a:cubicBezTo>
                    <a:pt x="3566" y="1"/>
                    <a:pt x="1336" y="13"/>
                    <a:pt x="1085" y="1420"/>
                  </a:cubicBezTo>
                  <a:cubicBezTo>
                    <a:pt x="1030" y="1718"/>
                    <a:pt x="988" y="2042"/>
                    <a:pt x="1004" y="2392"/>
                  </a:cubicBezTo>
                  <a:cubicBezTo>
                    <a:pt x="909" y="2318"/>
                    <a:pt x="796" y="2262"/>
                    <a:pt x="663" y="2262"/>
                  </a:cubicBezTo>
                  <a:cubicBezTo>
                    <a:pt x="605" y="2262"/>
                    <a:pt x="542" y="2273"/>
                    <a:pt x="476" y="2298"/>
                  </a:cubicBezTo>
                  <a:cubicBezTo>
                    <a:pt x="0" y="2482"/>
                    <a:pt x="108" y="3933"/>
                    <a:pt x="1234" y="3933"/>
                  </a:cubicBezTo>
                  <a:cubicBezTo>
                    <a:pt x="1259" y="3933"/>
                    <a:pt x="1285" y="3932"/>
                    <a:pt x="1312" y="3931"/>
                  </a:cubicBezTo>
                  <a:cubicBezTo>
                    <a:pt x="1678" y="4699"/>
                    <a:pt x="2365" y="5308"/>
                    <a:pt x="3609" y="5347"/>
                  </a:cubicBezTo>
                  <a:cubicBezTo>
                    <a:pt x="3636" y="5347"/>
                    <a:pt x="3663" y="5348"/>
                    <a:pt x="3690" y="5348"/>
                  </a:cubicBezTo>
                  <a:cubicBezTo>
                    <a:pt x="4869" y="5348"/>
                    <a:pt x="5574" y="4723"/>
                    <a:pt x="5945" y="3918"/>
                  </a:cubicBezTo>
                  <a:cubicBezTo>
                    <a:pt x="5981" y="3921"/>
                    <a:pt x="6016" y="3922"/>
                    <a:pt x="6051" y="3922"/>
                  </a:cubicBezTo>
                  <a:cubicBezTo>
                    <a:pt x="7167" y="3922"/>
                    <a:pt x="7278" y="2480"/>
                    <a:pt x="6794" y="2298"/>
                  </a:cubicBezTo>
                  <a:cubicBezTo>
                    <a:pt x="6727" y="2273"/>
                    <a:pt x="6665" y="2262"/>
                    <a:pt x="6606" y="2262"/>
                  </a:cubicBezTo>
                  <a:cubicBezTo>
                    <a:pt x="6473" y="2262"/>
                    <a:pt x="6361" y="2318"/>
                    <a:pt x="6269" y="2392"/>
                  </a:cubicBezTo>
                  <a:cubicBezTo>
                    <a:pt x="6282" y="2013"/>
                    <a:pt x="6240" y="1663"/>
                    <a:pt x="6159" y="1365"/>
                  </a:cubicBezTo>
                  <a:cubicBezTo>
                    <a:pt x="5783" y="17"/>
                    <a:pt x="3648" y="1"/>
                    <a:pt x="3648" y="1"/>
                  </a:cubicBezTo>
                  <a:cubicBezTo>
                    <a:pt x="3648" y="1"/>
                    <a:pt x="3647" y="1"/>
                    <a:pt x="3645"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61"/>
            <p:cNvSpPr/>
            <p:nvPr/>
          </p:nvSpPr>
          <p:spPr>
            <a:xfrm>
              <a:off x="4829525" y="5127100"/>
              <a:ext cx="118450" cy="54700"/>
            </a:xfrm>
            <a:custGeom>
              <a:avLst/>
              <a:gdLst/>
              <a:ahLst/>
              <a:cxnLst/>
              <a:rect l="l" t="t" r="r" b="b"/>
              <a:pathLst>
                <a:path w="4738" h="2188" extrusionOk="0">
                  <a:moveTo>
                    <a:pt x="4738" y="1"/>
                  </a:moveTo>
                  <a:cubicBezTo>
                    <a:pt x="4440" y="150"/>
                    <a:pt x="4132" y="244"/>
                    <a:pt x="3821" y="299"/>
                  </a:cubicBezTo>
                  <a:cubicBezTo>
                    <a:pt x="3413" y="381"/>
                    <a:pt x="2904" y="434"/>
                    <a:pt x="2400" y="434"/>
                  </a:cubicBezTo>
                  <a:cubicBezTo>
                    <a:pt x="1985" y="434"/>
                    <a:pt x="1575" y="398"/>
                    <a:pt x="1229" y="312"/>
                  </a:cubicBezTo>
                  <a:cubicBezTo>
                    <a:pt x="1216" y="678"/>
                    <a:pt x="1135" y="1177"/>
                    <a:pt x="743" y="1540"/>
                  </a:cubicBezTo>
                  <a:lnTo>
                    <a:pt x="743" y="1569"/>
                  </a:lnTo>
                  <a:lnTo>
                    <a:pt x="649" y="2000"/>
                  </a:lnTo>
                  <a:cubicBezTo>
                    <a:pt x="649" y="2000"/>
                    <a:pt x="432" y="1608"/>
                    <a:pt x="283" y="1313"/>
                  </a:cubicBezTo>
                  <a:cubicBezTo>
                    <a:pt x="270" y="1297"/>
                    <a:pt x="257" y="1297"/>
                    <a:pt x="257" y="1284"/>
                  </a:cubicBezTo>
                  <a:cubicBezTo>
                    <a:pt x="244" y="1284"/>
                    <a:pt x="244" y="1284"/>
                    <a:pt x="228" y="1271"/>
                  </a:cubicBezTo>
                  <a:lnTo>
                    <a:pt x="215" y="1271"/>
                  </a:lnTo>
                  <a:cubicBezTo>
                    <a:pt x="202" y="1258"/>
                    <a:pt x="202" y="1258"/>
                    <a:pt x="189" y="1258"/>
                  </a:cubicBezTo>
                  <a:cubicBezTo>
                    <a:pt x="176" y="1245"/>
                    <a:pt x="163" y="1245"/>
                    <a:pt x="163" y="1245"/>
                  </a:cubicBezTo>
                  <a:lnTo>
                    <a:pt x="147" y="1245"/>
                  </a:lnTo>
                  <a:cubicBezTo>
                    <a:pt x="147" y="1232"/>
                    <a:pt x="134" y="1232"/>
                    <a:pt x="134" y="1232"/>
                  </a:cubicBezTo>
                  <a:cubicBezTo>
                    <a:pt x="82" y="1216"/>
                    <a:pt x="40" y="1203"/>
                    <a:pt x="1" y="1203"/>
                  </a:cubicBezTo>
                  <a:cubicBezTo>
                    <a:pt x="14" y="1271"/>
                    <a:pt x="27" y="1339"/>
                    <a:pt x="53" y="1407"/>
                  </a:cubicBezTo>
                  <a:cubicBezTo>
                    <a:pt x="121" y="1407"/>
                    <a:pt x="189" y="1433"/>
                    <a:pt x="257" y="1475"/>
                  </a:cubicBezTo>
                  <a:cubicBezTo>
                    <a:pt x="257" y="1488"/>
                    <a:pt x="270" y="1488"/>
                    <a:pt x="283" y="1501"/>
                  </a:cubicBezTo>
                  <a:cubicBezTo>
                    <a:pt x="432" y="1799"/>
                    <a:pt x="649" y="2188"/>
                    <a:pt x="649" y="2188"/>
                  </a:cubicBezTo>
                  <a:lnTo>
                    <a:pt x="743" y="1757"/>
                  </a:lnTo>
                  <a:lnTo>
                    <a:pt x="743" y="1731"/>
                  </a:lnTo>
                  <a:cubicBezTo>
                    <a:pt x="1135" y="1365"/>
                    <a:pt x="1216" y="866"/>
                    <a:pt x="1229" y="503"/>
                  </a:cubicBezTo>
                  <a:cubicBezTo>
                    <a:pt x="1573" y="587"/>
                    <a:pt x="1980" y="623"/>
                    <a:pt x="2392" y="623"/>
                  </a:cubicBezTo>
                  <a:cubicBezTo>
                    <a:pt x="2899" y="623"/>
                    <a:pt x="3411" y="569"/>
                    <a:pt x="3821" y="487"/>
                  </a:cubicBezTo>
                  <a:cubicBezTo>
                    <a:pt x="4132" y="435"/>
                    <a:pt x="4440" y="341"/>
                    <a:pt x="4725" y="205"/>
                  </a:cubicBezTo>
                  <a:cubicBezTo>
                    <a:pt x="4725" y="124"/>
                    <a:pt x="4725" y="56"/>
                    <a:pt x="4738"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61"/>
            <p:cNvSpPr/>
            <p:nvPr/>
          </p:nvSpPr>
          <p:spPr>
            <a:xfrm>
              <a:off x="4947300" y="5136250"/>
              <a:ext cx="29675" cy="45550"/>
            </a:xfrm>
            <a:custGeom>
              <a:avLst/>
              <a:gdLst/>
              <a:ahLst/>
              <a:cxnLst/>
              <a:rect l="l" t="t" r="r" b="b"/>
              <a:pathLst>
                <a:path w="1187" h="1822" extrusionOk="0">
                  <a:moveTo>
                    <a:pt x="14" y="1"/>
                  </a:moveTo>
                  <a:cubicBezTo>
                    <a:pt x="1" y="380"/>
                    <a:pt x="53" y="947"/>
                    <a:pt x="500" y="1365"/>
                  </a:cubicBezTo>
                  <a:lnTo>
                    <a:pt x="594" y="1822"/>
                  </a:lnTo>
                  <a:cubicBezTo>
                    <a:pt x="594" y="1822"/>
                    <a:pt x="782" y="1485"/>
                    <a:pt x="918" y="1203"/>
                  </a:cubicBezTo>
                  <a:cubicBezTo>
                    <a:pt x="931" y="1174"/>
                    <a:pt x="944" y="1135"/>
                    <a:pt x="960" y="1109"/>
                  </a:cubicBezTo>
                  <a:cubicBezTo>
                    <a:pt x="1012" y="1080"/>
                    <a:pt x="1067" y="1054"/>
                    <a:pt x="1122" y="1041"/>
                  </a:cubicBezTo>
                  <a:cubicBezTo>
                    <a:pt x="1148" y="986"/>
                    <a:pt x="1161" y="947"/>
                    <a:pt x="1174" y="892"/>
                  </a:cubicBezTo>
                  <a:cubicBezTo>
                    <a:pt x="1174" y="879"/>
                    <a:pt x="1187" y="866"/>
                    <a:pt x="1187" y="837"/>
                  </a:cubicBezTo>
                  <a:lnTo>
                    <a:pt x="1187" y="837"/>
                  </a:lnTo>
                  <a:cubicBezTo>
                    <a:pt x="1161" y="850"/>
                    <a:pt x="1148" y="850"/>
                    <a:pt x="1122" y="850"/>
                  </a:cubicBezTo>
                  <a:cubicBezTo>
                    <a:pt x="1106" y="850"/>
                    <a:pt x="1106" y="850"/>
                    <a:pt x="1093" y="866"/>
                  </a:cubicBezTo>
                  <a:lnTo>
                    <a:pt x="1080" y="866"/>
                  </a:lnTo>
                  <a:cubicBezTo>
                    <a:pt x="1067" y="866"/>
                    <a:pt x="1054" y="879"/>
                    <a:pt x="1041" y="879"/>
                  </a:cubicBezTo>
                  <a:cubicBezTo>
                    <a:pt x="1025" y="879"/>
                    <a:pt x="1025" y="879"/>
                    <a:pt x="1012" y="892"/>
                  </a:cubicBezTo>
                  <a:lnTo>
                    <a:pt x="999" y="892"/>
                  </a:lnTo>
                  <a:cubicBezTo>
                    <a:pt x="986" y="905"/>
                    <a:pt x="986" y="905"/>
                    <a:pt x="973" y="905"/>
                  </a:cubicBezTo>
                  <a:cubicBezTo>
                    <a:pt x="973" y="918"/>
                    <a:pt x="973" y="918"/>
                    <a:pt x="960" y="918"/>
                  </a:cubicBezTo>
                  <a:cubicBezTo>
                    <a:pt x="944" y="947"/>
                    <a:pt x="931" y="986"/>
                    <a:pt x="918" y="1012"/>
                  </a:cubicBezTo>
                  <a:cubicBezTo>
                    <a:pt x="782" y="1297"/>
                    <a:pt x="594" y="1634"/>
                    <a:pt x="594" y="1634"/>
                  </a:cubicBezTo>
                  <a:lnTo>
                    <a:pt x="500" y="1174"/>
                  </a:lnTo>
                  <a:cubicBezTo>
                    <a:pt x="121" y="824"/>
                    <a:pt x="27" y="364"/>
                    <a:pt x="14"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61"/>
            <p:cNvSpPr/>
            <p:nvPr/>
          </p:nvSpPr>
          <p:spPr>
            <a:xfrm>
              <a:off x="4914575" y="5156825"/>
              <a:ext cx="31050" cy="27725"/>
            </a:xfrm>
            <a:custGeom>
              <a:avLst/>
              <a:gdLst/>
              <a:ahLst/>
              <a:cxnLst/>
              <a:rect l="l" t="t" r="r" b="b"/>
              <a:pathLst>
                <a:path w="1242" h="1109" extrusionOk="0">
                  <a:moveTo>
                    <a:pt x="688" y="1"/>
                  </a:moveTo>
                  <a:cubicBezTo>
                    <a:pt x="377" y="1"/>
                    <a:pt x="1" y="325"/>
                    <a:pt x="1" y="623"/>
                  </a:cubicBezTo>
                  <a:cubicBezTo>
                    <a:pt x="1" y="934"/>
                    <a:pt x="377" y="1109"/>
                    <a:pt x="688" y="1109"/>
                  </a:cubicBezTo>
                  <a:cubicBezTo>
                    <a:pt x="986" y="1109"/>
                    <a:pt x="1242" y="866"/>
                    <a:pt x="1242" y="555"/>
                  </a:cubicBezTo>
                  <a:cubicBezTo>
                    <a:pt x="1242" y="257"/>
                    <a:pt x="986" y="1"/>
                    <a:pt x="68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61"/>
            <p:cNvSpPr/>
            <p:nvPr/>
          </p:nvSpPr>
          <p:spPr>
            <a:xfrm>
              <a:off x="4914175" y="5156375"/>
              <a:ext cx="32100" cy="23800"/>
            </a:xfrm>
            <a:custGeom>
              <a:avLst/>
              <a:gdLst/>
              <a:ahLst/>
              <a:cxnLst/>
              <a:rect l="l" t="t" r="r" b="b"/>
              <a:pathLst>
                <a:path w="1284" h="952" extrusionOk="0">
                  <a:moveTo>
                    <a:pt x="704" y="1"/>
                  </a:moveTo>
                  <a:cubicBezTo>
                    <a:pt x="624" y="1"/>
                    <a:pt x="544" y="16"/>
                    <a:pt x="474" y="45"/>
                  </a:cubicBezTo>
                  <a:cubicBezTo>
                    <a:pt x="380" y="87"/>
                    <a:pt x="286" y="142"/>
                    <a:pt x="218" y="223"/>
                  </a:cubicBezTo>
                  <a:cubicBezTo>
                    <a:pt x="137" y="288"/>
                    <a:pt x="82" y="369"/>
                    <a:pt x="43" y="466"/>
                  </a:cubicBezTo>
                  <a:cubicBezTo>
                    <a:pt x="30" y="518"/>
                    <a:pt x="17" y="560"/>
                    <a:pt x="17" y="612"/>
                  </a:cubicBezTo>
                  <a:cubicBezTo>
                    <a:pt x="1" y="667"/>
                    <a:pt x="17" y="722"/>
                    <a:pt x="43" y="761"/>
                  </a:cubicBezTo>
                  <a:cubicBezTo>
                    <a:pt x="17" y="667"/>
                    <a:pt x="30" y="560"/>
                    <a:pt x="69" y="479"/>
                  </a:cubicBezTo>
                  <a:cubicBezTo>
                    <a:pt x="111" y="385"/>
                    <a:pt x="179" y="317"/>
                    <a:pt x="244" y="249"/>
                  </a:cubicBezTo>
                  <a:cubicBezTo>
                    <a:pt x="325" y="181"/>
                    <a:pt x="406" y="126"/>
                    <a:pt x="487" y="100"/>
                  </a:cubicBezTo>
                  <a:cubicBezTo>
                    <a:pt x="559" y="71"/>
                    <a:pt x="629" y="55"/>
                    <a:pt x="698" y="55"/>
                  </a:cubicBezTo>
                  <a:cubicBezTo>
                    <a:pt x="723" y="55"/>
                    <a:pt x="747" y="57"/>
                    <a:pt x="772" y="61"/>
                  </a:cubicBezTo>
                  <a:cubicBezTo>
                    <a:pt x="960" y="74"/>
                    <a:pt x="1135" y="207"/>
                    <a:pt x="1203" y="398"/>
                  </a:cubicBezTo>
                  <a:cubicBezTo>
                    <a:pt x="1271" y="573"/>
                    <a:pt x="1245" y="790"/>
                    <a:pt x="1122" y="952"/>
                  </a:cubicBezTo>
                  <a:cubicBezTo>
                    <a:pt x="1190" y="871"/>
                    <a:pt x="1232" y="774"/>
                    <a:pt x="1258" y="680"/>
                  </a:cubicBezTo>
                  <a:cubicBezTo>
                    <a:pt x="1284" y="586"/>
                    <a:pt x="1271" y="479"/>
                    <a:pt x="1245" y="385"/>
                  </a:cubicBezTo>
                  <a:cubicBezTo>
                    <a:pt x="1177" y="181"/>
                    <a:pt x="989" y="32"/>
                    <a:pt x="785" y="6"/>
                  </a:cubicBezTo>
                  <a:cubicBezTo>
                    <a:pt x="758" y="3"/>
                    <a:pt x="731" y="1"/>
                    <a:pt x="704" y="1"/>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61"/>
            <p:cNvSpPr/>
            <p:nvPr/>
          </p:nvSpPr>
          <p:spPr>
            <a:xfrm>
              <a:off x="4920650" y="5159500"/>
              <a:ext cx="19550" cy="19300"/>
            </a:xfrm>
            <a:custGeom>
              <a:avLst/>
              <a:gdLst/>
              <a:ahLst/>
              <a:cxnLst/>
              <a:rect l="l" t="t" r="r" b="b"/>
              <a:pathLst>
                <a:path w="782" h="772" extrusionOk="0">
                  <a:moveTo>
                    <a:pt x="390" y="1"/>
                  </a:moveTo>
                  <a:cubicBezTo>
                    <a:pt x="283" y="1"/>
                    <a:pt x="202" y="30"/>
                    <a:pt x="121" y="98"/>
                  </a:cubicBezTo>
                  <a:cubicBezTo>
                    <a:pt x="66" y="150"/>
                    <a:pt x="14" y="231"/>
                    <a:pt x="1" y="325"/>
                  </a:cubicBezTo>
                  <a:lnTo>
                    <a:pt x="1" y="380"/>
                  </a:lnTo>
                  <a:cubicBezTo>
                    <a:pt x="1" y="474"/>
                    <a:pt x="27" y="555"/>
                    <a:pt x="82" y="623"/>
                  </a:cubicBezTo>
                  <a:cubicBezTo>
                    <a:pt x="147" y="704"/>
                    <a:pt x="244" y="759"/>
                    <a:pt x="351" y="772"/>
                  </a:cubicBezTo>
                  <a:lnTo>
                    <a:pt x="390" y="772"/>
                  </a:lnTo>
                  <a:cubicBezTo>
                    <a:pt x="607" y="772"/>
                    <a:pt x="782" y="597"/>
                    <a:pt x="782" y="380"/>
                  </a:cubicBezTo>
                  <a:cubicBezTo>
                    <a:pt x="782" y="354"/>
                    <a:pt x="782" y="325"/>
                    <a:pt x="769" y="299"/>
                  </a:cubicBezTo>
                  <a:cubicBezTo>
                    <a:pt x="743" y="179"/>
                    <a:pt x="649" y="69"/>
                    <a:pt x="539" y="30"/>
                  </a:cubicBezTo>
                  <a:cubicBezTo>
                    <a:pt x="487" y="1"/>
                    <a:pt x="445" y="1"/>
                    <a:pt x="390" y="1"/>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61"/>
            <p:cNvSpPr/>
            <p:nvPr/>
          </p:nvSpPr>
          <p:spPr>
            <a:xfrm>
              <a:off x="4920650" y="5161925"/>
              <a:ext cx="9425" cy="6750"/>
            </a:xfrm>
            <a:custGeom>
              <a:avLst/>
              <a:gdLst/>
              <a:ahLst/>
              <a:cxnLst/>
              <a:rect l="l" t="t" r="r" b="b"/>
              <a:pathLst>
                <a:path w="377" h="270" extrusionOk="0">
                  <a:moveTo>
                    <a:pt x="121" y="1"/>
                  </a:moveTo>
                  <a:cubicBezTo>
                    <a:pt x="66" y="53"/>
                    <a:pt x="14" y="134"/>
                    <a:pt x="1" y="228"/>
                  </a:cubicBezTo>
                  <a:lnTo>
                    <a:pt x="377" y="270"/>
                  </a:lnTo>
                  <a:lnTo>
                    <a:pt x="121" y="1"/>
                  </a:lnTo>
                  <a:close/>
                </a:path>
              </a:pathLst>
            </a:custGeom>
            <a:solidFill>
              <a:srgbClr val="AA5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61"/>
            <p:cNvSpPr/>
            <p:nvPr/>
          </p:nvSpPr>
          <p:spPr>
            <a:xfrm>
              <a:off x="4922675" y="516865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61"/>
            <p:cNvSpPr/>
            <p:nvPr/>
          </p:nvSpPr>
          <p:spPr>
            <a:xfrm>
              <a:off x="4925025" y="516395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61"/>
            <p:cNvSpPr/>
            <p:nvPr/>
          </p:nvSpPr>
          <p:spPr>
            <a:xfrm>
              <a:off x="4934100" y="5169625"/>
              <a:ext cx="3100" cy="3100"/>
            </a:xfrm>
            <a:custGeom>
              <a:avLst/>
              <a:gdLst/>
              <a:ahLst/>
              <a:cxnLst/>
              <a:rect l="l" t="t" r="r" b="b"/>
              <a:pathLst>
                <a:path w="124" h="124" extrusionOk="0">
                  <a:moveTo>
                    <a:pt x="56" y="1"/>
                  </a:moveTo>
                  <a:cubicBezTo>
                    <a:pt x="30" y="1"/>
                    <a:pt x="1" y="30"/>
                    <a:pt x="1" y="56"/>
                  </a:cubicBezTo>
                  <a:cubicBezTo>
                    <a:pt x="1" y="98"/>
                    <a:pt x="30" y="124"/>
                    <a:pt x="56" y="124"/>
                  </a:cubicBezTo>
                  <a:cubicBezTo>
                    <a:pt x="95" y="124"/>
                    <a:pt x="124" y="98"/>
                    <a:pt x="124" y="56"/>
                  </a:cubicBezTo>
                  <a:cubicBezTo>
                    <a:pt x="124" y="30"/>
                    <a:pt x="95" y="1"/>
                    <a:pt x="5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61"/>
            <p:cNvSpPr/>
            <p:nvPr/>
          </p:nvSpPr>
          <p:spPr>
            <a:xfrm>
              <a:off x="4861200" y="5156825"/>
              <a:ext cx="31125" cy="27725"/>
            </a:xfrm>
            <a:custGeom>
              <a:avLst/>
              <a:gdLst/>
              <a:ahLst/>
              <a:cxnLst/>
              <a:rect l="l" t="t" r="r" b="b"/>
              <a:pathLst>
                <a:path w="1245" h="1109" extrusionOk="0">
                  <a:moveTo>
                    <a:pt x="555" y="1"/>
                  </a:moveTo>
                  <a:cubicBezTo>
                    <a:pt x="257" y="1"/>
                    <a:pt x="1" y="257"/>
                    <a:pt x="1" y="555"/>
                  </a:cubicBezTo>
                  <a:cubicBezTo>
                    <a:pt x="1" y="866"/>
                    <a:pt x="257" y="1109"/>
                    <a:pt x="555" y="1109"/>
                  </a:cubicBezTo>
                  <a:cubicBezTo>
                    <a:pt x="866" y="1109"/>
                    <a:pt x="1245" y="934"/>
                    <a:pt x="1245" y="623"/>
                  </a:cubicBezTo>
                  <a:cubicBezTo>
                    <a:pt x="1245" y="325"/>
                    <a:pt x="866" y="1"/>
                    <a:pt x="55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61"/>
            <p:cNvSpPr/>
            <p:nvPr/>
          </p:nvSpPr>
          <p:spPr>
            <a:xfrm>
              <a:off x="4860875" y="5156375"/>
              <a:ext cx="31775" cy="23800"/>
            </a:xfrm>
            <a:custGeom>
              <a:avLst/>
              <a:gdLst/>
              <a:ahLst/>
              <a:cxnLst/>
              <a:rect l="l" t="t" r="r" b="b"/>
              <a:pathLst>
                <a:path w="1271" h="952" extrusionOk="0">
                  <a:moveTo>
                    <a:pt x="573" y="1"/>
                  </a:moveTo>
                  <a:cubicBezTo>
                    <a:pt x="548" y="1"/>
                    <a:pt x="523" y="3"/>
                    <a:pt x="500" y="6"/>
                  </a:cubicBezTo>
                  <a:cubicBezTo>
                    <a:pt x="286" y="32"/>
                    <a:pt x="108" y="181"/>
                    <a:pt x="43" y="385"/>
                  </a:cubicBezTo>
                  <a:cubicBezTo>
                    <a:pt x="1" y="479"/>
                    <a:pt x="1" y="586"/>
                    <a:pt x="14" y="680"/>
                  </a:cubicBezTo>
                  <a:cubicBezTo>
                    <a:pt x="43" y="774"/>
                    <a:pt x="95" y="871"/>
                    <a:pt x="163" y="952"/>
                  </a:cubicBezTo>
                  <a:cubicBezTo>
                    <a:pt x="27" y="790"/>
                    <a:pt x="1" y="573"/>
                    <a:pt x="69" y="398"/>
                  </a:cubicBezTo>
                  <a:cubicBezTo>
                    <a:pt x="150" y="207"/>
                    <a:pt x="312" y="74"/>
                    <a:pt x="500" y="61"/>
                  </a:cubicBezTo>
                  <a:cubicBezTo>
                    <a:pt x="524" y="57"/>
                    <a:pt x="549" y="55"/>
                    <a:pt x="574" y="55"/>
                  </a:cubicBezTo>
                  <a:cubicBezTo>
                    <a:pt x="644" y="55"/>
                    <a:pt x="715" y="71"/>
                    <a:pt x="785" y="100"/>
                  </a:cubicBezTo>
                  <a:cubicBezTo>
                    <a:pt x="879" y="126"/>
                    <a:pt x="960" y="181"/>
                    <a:pt x="1028" y="249"/>
                  </a:cubicBezTo>
                  <a:cubicBezTo>
                    <a:pt x="1109" y="317"/>
                    <a:pt x="1161" y="385"/>
                    <a:pt x="1203" y="479"/>
                  </a:cubicBezTo>
                  <a:cubicBezTo>
                    <a:pt x="1242" y="560"/>
                    <a:pt x="1271" y="667"/>
                    <a:pt x="1242" y="761"/>
                  </a:cubicBezTo>
                  <a:cubicBezTo>
                    <a:pt x="1258" y="722"/>
                    <a:pt x="1271" y="667"/>
                    <a:pt x="1271" y="612"/>
                  </a:cubicBezTo>
                  <a:cubicBezTo>
                    <a:pt x="1271" y="560"/>
                    <a:pt x="1258" y="518"/>
                    <a:pt x="1229" y="466"/>
                  </a:cubicBezTo>
                  <a:cubicBezTo>
                    <a:pt x="1190" y="369"/>
                    <a:pt x="1135" y="288"/>
                    <a:pt x="1054" y="223"/>
                  </a:cubicBezTo>
                  <a:cubicBezTo>
                    <a:pt x="986" y="142"/>
                    <a:pt x="905" y="87"/>
                    <a:pt x="798" y="45"/>
                  </a:cubicBezTo>
                  <a:cubicBezTo>
                    <a:pt x="727" y="16"/>
                    <a:pt x="648" y="1"/>
                    <a:pt x="573" y="1"/>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61"/>
            <p:cNvSpPr/>
            <p:nvPr/>
          </p:nvSpPr>
          <p:spPr>
            <a:xfrm>
              <a:off x="4868000" y="5160225"/>
              <a:ext cx="19550" cy="19225"/>
            </a:xfrm>
            <a:custGeom>
              <a:avLst/>
              <a:gdLst/>
              <a:ahLst/>
              <a:cxnLst/>
              <a:rect l="l" t="t" r="r" b="b"/>
              <a:pathLst>
                <a:path w="782" h="769" extrusionOk="0">
                  <a:moveTo>
                    <a:pt x="390" y="1"/>
                  </a:moveTo>
                  <a:cubicBezTo>
                    <a:pt x="283" y="1"/>
                    <a:pt x="202" y="27"/>
                    <a:pt x="121" y="95"/>
                  </a:cubicBezTo>
                  <a:cubicBezTo>
                    <a:pt x="66" y="150"/>
                    <a:pt x="14" y="231"/>
                    <a:pt x="1" y="325"/>
                  </a:cubicBezTo>
                  <a:lnTo>
                    <a:pt x="1" y="377"/>
                  </a:lnTo>
                  <a:cubicBezTo>
                    <a:pt x="1" y="474"/>
                    <a:pt x="27" y="555"/>
                    <a:pt x="82" y="620"/>
                  </a:cubicBezTo>
                  <a:cubicBezTo>
                    <a:pt x="147" y="701"/>
                    <a:pt x="244" y="756"/>
                    <a:pt x="351" y="769"/>
                  </a:cubicBezTo>
                  <a:lnTo>
                    <a:pt x="390" y="769"/>
                  </a:lnTo>
                  <a:cubicBezTo>
                    <a:pt x="607" y="769"/>
                    <a:pt x="782" y="594"/>
                    <a:pt x="782" y="377"/>
                  </a:cubicBezTo>
                  <a:cubicBezTo>
                    <a:pt x="782" y="351"/>
                    <a:pt x="782" y="325"/>
                    <a:pt x="769" y="296"/>
                  </a:cubicBezTo>
                  <a:cubicBezTo>
                    <a:pt x="743" y="176"/>
                    <a:pt x="649" y="69"/>
                    <a:pt x="539" y="27"/>
                  </a:cubicBezTo>
                  <a:cubicBezTo>
                    <a:pt x="487" y="1"/>
                    <a:pt x="445" y="1"/>
                    <a:pt x="390" y="1"/>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61"/>
            <p:cNvSpPr/>
            <p:nvPr/>
          </p:nvSpPr>
          <p:spPr>
            <a:xfrm>
              <a:off x="4868000" y="5162575"/>
              <a:ext cx="9425" cy="6750"/>
            </a:xfrm>
            <a:custGeom>
              <a:avLst/>
              <a:gdLst/>
              <a:ahLst/>
              <a:cxnLst/>
              <a:rect l="l" t="t" r="r" b="b"/>
              <a:pathLst>
                <a:path w="377" h="270" extrusionOk="0">
                  <a:moveTo>
                    <a:pt x="121" y="1"/>
                  </a:moveTo>
                  <a:cubicBezTo>
                    <a:pt x="66" y="56"/>
                    <a:pt x="14" y="137"/>
                    <a:pt x="1" y="231"/>
                  </a:cubicBezTo>
                  <a:lnTo>
                    <a:pt x="377" y="270"/>
                  </a:lnTo>
                  <a:lnTo>
                    <a:pt x="121" y="1"/>
                  </a:lnTo>
                  <a:close/>
                </a:path>
              </a:pathLst>
            </a:custGeom>
            <a:solidFill>
              <a:srgbClr val="AA5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6" name="Google Shape;2506;p61"/>
            <p:cNvSpPr/>
            <p:nvPr/>
          </p:nvSpPr>
          <p:spPr>
            <a:xfrm>
              <a:off x="4870025" y="5169300"/>
              <a:ext cx="7400" cy="10150"/>
            </a:xfrm>
            <a:custGeom>
              <a:avLst/>
              <a:gdLst/>
              <a:ahLst/>
              <a:cxnLst/>
              <a:rect l="l" t="t" r="r" b="b"/>
              <a:pathLst>
                <a:path w="296" h="406" extrusionOk="0">
                  <a:moveTo>
                    <a:pt x="296" y="1"/>
                  </a:moveTo>
                  <a:lnTo>
                    <a:pt x="1" y="257"/>
                  </a:lnTo>
                  <a:cubicBezTo>
                    <a:pt x="66" y="338"/>
                    <a:pt x="163" y="393"/>
                    <a:pt x="270" y="406"/>
                  </a:cubicBezTo>
                  <a:lnTo>
                    <a:pt x="296" y="1"/>
                  </a:lnTo>
                  <a:close/>
                </a:path>
              </a:pathLst>
            </a:custGeom>
            <a:solidFill>
              <a:srgbClr val="AA5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61"/>
            <p:cNvSpPr/>
            <p:nvPr/>
          </p:nvSpPr>
          <p:spPr>
            <a:xfrm>
              <a:off x="4872375" y="5164600"/>
              <a:ext cx="10800" cy="10475"/>
            </a:xfrm>
            <a:custGeom>
              <a:avLst/>
              <a:gdLst/>
              <a:ahLst/>
              <a:cxnLst/>
              <a:rect l="l" t="t" r="r" b="b"/>
              <a:pathLst>
                <a:path w="432" h="419" extrusionOk="0">
                  <a:moveTo>
                    <a:pt x="215" y="1"/>
                  </a:moveTo>
                  <a:cubicBezTo>
                    <a:pt x="95" y="1"/>
                    <a:pt x="1" y="95"/>
                    <a:pt x="1" y="202"/>
                  </a:cubicBezTo>
                  <a:cubicBezTo>
                    <a:pt x="1" y="325"/>
                    <a:pt x="95" y="419"/>
                    <a:pt x="215" y="419"/>
                  </a:cubicBezTo>
                  <a:cubicBezTo>
                    <a:pt x="338" y="419"/>
                    <a:pt x="432" y="325"/>
                    <a:pt x="432" y="202"/>
                  </a:cubicBezTo>
                  <a:cubicBezTo>
                    <a:pt x="432" y="95"/>
                    <a:pt x="338" y="1"/>
                    <a:pt x="215" y="1"/>
                  </a:cubicBezTo>
                  <a:close/>
                </a:path>
              </a:pathLst>
            </a:custGeom>
            <a:solidFill>
              <a:srgbClr val="3A180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61"/>
            <p:cNvSpPr/>
            <p:nvPr/>
          </p:nvSpPr>
          <p:spPr>
            <a:xfrm>
              <a:off x="4881450" y="5170350"/>
              <a:ext cx="3100" cy="3025"/>
            </a:xfrm>
            <a:custGeom>
              <a:avLst/>
              <a:gdLst/>
              <a:ahLst/>
              <a:cxnLst/>
              <a:rect l="l" t="t" r="r" b="b"/>
              <a:pathLst>
                <a:path w="124" h="121" extrusionOk="0">
                  <a:moveTo>
                    <a:pt x="56" y="1"/>
                  </a:moveTo>
                  <a:cubicBezTo>
                    <a:pt x="30" y="1"/>
                    <a:pt x="1" y="27"/>
                    <a:pt x="1" y="53"/>
                  </a:cubicBezTo>
                  <a:cubicBezTo>
                    <a:pt x="1" y="95"/>
                    <a:pt x="30" y="121"/>
                    <a:pt x="56" y="121"/>
                  </a:cubicBezTo>
                  <a:cubicBezTo>
                    <a:pt x="95" y="121"/>
                    <a:pt x="124" y="95"/>
                    <a:pt x="124" y="53"/>
                  </a:cubicBezTo>
                  <a:cubicBezTo>
                    <a:pt x="124" y="27"/>
                    <a:pt x="95" y="1"/>
                    <a:pt x="5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61"/>
            <p:cNvSpPr/>
            <p:nvPr/>
          </p:nvSpPr>
          <p:spPr>
            <a:xfrm>
              <a:off x="4931275" y="5140550"/>
              <a:ext cx="14350" cy="11375"/>
            </a:xfrm>
            <a:custGeom>
              <a:avLst/>
              <a:gdLst/>
              <a:ahLst/>
              <a:cxnLst/>
              <a:rect l="l" t="t" r="r" b="b"/>
              <a:pathLst>
                <a:path w="574" h="455" extrusionOk="0">
                  <a:moveTo>
                    <a:pt x="209" y="0"/>
                  </a:moveTo>
                  <a:cubicBezTo>
                    <a:pt x="82" y="0"/>
                    <a:pt x="0" y="110"/>
                    <a:pt x="62" y="234"/>
                  </a:cubicBezTo>
                  <a:cubicBezTo>
                    <a:pt x="101" y="302"/>
                    <a:pt x="156" y="341"/>
                    <a:pt x="208" y="383"/>
                  </a:cubicBezTo>
                  <a:cubicBezTo>
                    <a:pt x="263" y="409"/>
                    <a:pt x="318" y="435"/>
                    <a:pt x="370" y="451"/>
                  </a:cubicBezTo>
                  <a:cubicBezTo>
                    <a:pt x="379" y="453"/>
                    <a:pt x="388" y="454"/>
                    <a:pt x="398" y="454"/>
                  </a:cubicBezTo>
                  <a:cubicBezTo>
                    <a:pt x="446" y="454"/>
                    <a:pt x="499" y="428"/>
                    <a:pt x="532" y="396"/>
                  </a:cubicBezTo>
                  <a:cubicBezTo>
                    <a:pt x="574" y="341"/>
                    <a:pt x="561" y="273"/>
                    <a:pt x="532" y="221"/>
                  </a:cubicBezTo>
                  <a:cubicBezTo>
                    <a:pt x="506" y="166"/>
                    <a:pt x="467" y="127"/>
                    <a:pt x="412" y="85"/>
                  </a:cubicBezTo>
                  <a:cubicBezTo>
                    <a:pt x="370" y="59"/>
                    <a:pt x="318" y="17"/>
                    <a:pt x="250" y="4"/>
                  </a:cubicBezTo>
                  <a:cubicBezTo>
                    <a:pt x="236" y="1"/>
                    <a:pt x="222" y="0"/>
                    <a:pt x="209" y="0"/>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61"/>
            <p:cNvSpPr/>
            <p:nvPr/>
          </p:nvSpPr>
          <p:spPr>
            <a:xfrm>
              <a:off x="4861525" y="5140550"/>
              <a:ext cx="14050" cy="11375"/>
            </a:xfrm>
            <a:custGeom>
              <a:avLst/>
              <a:gdLst/>
              <a:ahLst/>
              <a:cxnLst/>
              <a:rect l="l" t="t" r="r" b="b"/>
              <a:pathLst>
                <a:path w="562" h="455" extrusionOk="0">
                  <a:moveTo>
                    <a:pt x="352" y="0"/>
                  </a:moveTo>
                  <a:cubicBezTo>
                    <a:pt x="339" y="0"/>
                    <a:pt x="325" y="1"/>
                    <a:pt x="312" y="4"/>
                  </a:cubicBezTo>
                  <a:cubicBezTo>
                    <a:pt x="260" y="17"/>
                    <a:pt x="205" y="59"/>
                    <a:pt x="150" y="85"/>
                  </a:cubicBezTo>
                  <a:cubicBezTo>
                    <a:pt x="98" y="127"/>
                    <a:pt x="56" y="166"/>
                    <a:pt x="30" y="221"/>
                  </a:cubicBezTo>
                  <a:cubicBezTo>
                    <a:pt x="1" y="273"/>
                    <a:pt x="1" y="341"/>
                    <a:pt x="30" y="396"/>
                  </a:cubicBezTo>
                  <a:cubicBezTo>
                    <a:pt x="62" y="428"/>
                    <a:pt x="115" y="454"/>
                    <a:pt x="164" y="454"/>
                  </a:cubicBezTo>
                  <a:cubicBezTo>
                    <a:pt x="173" y="454"/>
                    <a:pt x="183" y="453"/>
                    <a:pt x="192" y="451"/>
                  </a:cubicBezTo>
                  <a:cubicBezTo>
                    <a:pt x="260" y="435"/>
                    <a:pt x="299" y="409"/>
                    <a:pt x="354" y="383"/>
                  </a:cubicBezTo>
                  <a:cubicBezTo>
                    <a:pt x="406" y="341"/>
                    <a:pt x="474" y="302"/>
                    <a:pt x="503" y="234"/>
                  </a:cubicBezTo>
                  <a:cubicBezTo>
                    <a:pt x="562" y="110"/>
                    <a:pt x="479" y="0"/>
                    <a:pt x="352" y="0"/>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61"/>
            <p:cNvSpPr/>
            <p:nvPr/>
          </p:nvSpPr>
          <p:spPr>
            <a:xfrm>
              <a:off x="4895950" y="5178450"/>
              <a:ext cx="14925" cy="7800"/>
            </a:xfrm>
            <a:custGeom>
              <a:avLst/>
              <a:gdLst/>
              <a:ahLst/>
              <a:cxnLst/>
              <a:rect l="l" t="t" r="r" b="b"/>
              <a:pathLst>
                <a:path w="597" h="312" extrusionOk="0">
                  <a:moveTo>
                    <a:pt x="299" y="1"/>
                  </a:moveTo>
                  <a:lnTo>
                    <a:pt x="231" y="14"/>
                  </a:lnTo>
                  <a:lnTo>
                    <a:pt x="163" y="14"/>
                  </a:lnTo>
                  <a:cubicBezTo>
                    <a:pt x="124" y="27"/>
                    <a:pt x="82" y="40"/>
                    <a:pt x="43" y="82"/>
                  </a:cubicBezTo>
                  <a:cubicBezTo>
                    <a:pt x="30" y="82"/>
                    <a:pt x="30" y="95"/>
                    <a:pt x="17" y="108"/>
                  </a:cubicBezTo>
                  <a:cubicBezTo>
                    <a:pt x="17" y="121"/>
                    <a:pt x="1" y="134"/>
                    <a:pt x="17" y="150"/>
                  </a:cubicBezTo>
                  <a:cubicBezTo>
                    <a:pt x="1" y="176"/>
                    <a:pt x="17" y="189"/>
                    <a:pt x="30" y="215"/>
                  </a:cubicBezTo>
                  <a:cubicBezTo>
                    <a:pt x="56" y="257"/>
                    <a:pt x="98" y="283"/>
                    <a:pt x="124" y="312"/>
                  </a:cubicBezTo>
                  <a:cubicBezTo>
                    <a:pt x="98" y="270"/>
                    <a:pt x="69" y="244"/>
                    <a:pt x="56" y="202"/>
                  </a:cubicBezTo>
                  <a:cubicBezTo>
                    <a:pt x="43" y="163"/>
                    <a:pt x="43" y="121"/>
                    <a:pt x="69" y="108"/>
                  </a:cubicBezTo>
                  <a:cubicBezTo>
                    <a:pt x="98" y="82"/>
                    <a:pt x="137" y="82"/>
                    <a:pt x="179" y="69"/>
                  </a:cubicBezTo>
                  <a:lnTo>
                    <a:pt x="244" y="69"/>
                  </a:lnTo>
                  <a:lnTo>
                    <a:pt x="299" y="53"/>
                  </a:lnTo>
                  <a:lnTo>
                    <a:pt x="367" y="53"/>
                  </a:lnTo>
                  <a:cubicBezTo>
                    <a:pt x="393" y="53"/>
                    <a:pt x="406" y="53"/>
                    <a:pt x="435" y="69"/>
                  </a:cubicBezTo>
                  <a:cubicBezTo>
                    <a:pt x="474" y="69"/>
                    <a:pt x="516" y="82"/>
                    <a:pt x="542" y="95"/>
                  </a:cubicBezTo>
                  <a:cubicBezTo>
                    <a:pt x="568" y="121"/>
                    <a:pt x="568" y="163"/>
                    <a:pt x="542" y="189"/>
                  </a:cubicBezTo>
                  <a:cubicBezTo>
                    <a:pt x="529" y="231"/>
                    <a:pt x="503" y="270"/>
                    <a:pt x="474" y="296"/>
                  </a:cubicBezTo>
                  <a:cubicBezTo>
                    <a:pt x="516" y="270"/>
                    <a:pt x="542" y="244"/>
                    <a:pt x="568" y="202"/>
                  </a:cubicBezTo>
                  <a:cubicBezTo>
                    <a:pt x="584" y="189"/>
                    <a:pt x="597" y="163"/>
                    <a:pt x="597" y="134"/>
                  </a:cubicBezTo>
                  <a:cubicBezTo>
                    <a:pt x="597" y="121"/>
                    <a:pt x="597" y="108"/>
                    <a:pt x="584" y="95"/>
                  </a:cubicBezTo>
                  <a:cubicBezTo>
                    <a:pt x="584" y="95"/>
                    <a:pt x="584" y="69"/>
                    <a:pt x="568" y="69"/>
                  </a:cubicBezTo>
                  <a:cubicBezTo>
                    <a:pt x="529" y="27"/>
                    <a:pt x="474" y="14"/>
                    <a:pt x="435" y="14"/>
                  </a:cubicBezTo>
                  <a:cubicBezTo>
                    <a:pt x="406" y="14"/>
                    <a:pt x="393" y="1"/>
                    <a:pt x="367" y="1"/>
                  </a:cubicBezTo>
                  <a:close/>
                </a:path>
              </a:pathLst>
            </a:custGeom>
            <a:solidFill>
              <a:srgbClr val="8E20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61"/>
            <p:cNvSpPr/>
            <p:nvPr/>
          </p:nvSpPr>
          <p:spPr>
            <a:xfrm>
              <a:off x="4822400" y="5165025"/>
              <a:ext cx="18575" cy="22850"/>
            </a:xfrm>
            <a:custGeom>
              <a:avLst/>
              <a:gdLst/>
              <a:ahLst/>
              <a:cxnLst/>
              <a:rect l="l" t="t" r="r" b="b"/>
              <a:pathLst>
                <a:path w="743" h="914" extrusionOk="0">
                  <a:moveTo>
                    <a:pt x="265" y="0"/>
                  </a:moveTo>
                  <a:cubicBezTo>
                    <a:pt x="245" y="0"/>
                    <a:pt x="224" y="3"/>
                    <a:pt x="205" y="10"/>
                  </a:cubicBezTo>
                  <a:cubicBezTo>
                    <a:pt x="189" y="10"/>
                    <a:pt x="176" y="23"/>
                    <a:pt x="150" y="23"/>
                  </a:cubicBezTo>
                  <a:cubicBezTo>
                    <a:pt x="137" y="39"/>
                    <a:pt x="124" y="52"/>
                    <a:pt x="108" y="65"/>
                  </a:cubicBezTo>
                  <a:cubicBezTo>
                    <a:pt x="82" y="91"/>
                    <a:pt x="56" y="120"/>
                    <a:pt x="43" y="146"/>
                  </a:cubicBezTo>
                  <a:cubicBezTo>
                    <a:pt x="27" y="185"/>
                    <a:pt x="14" y="227"/>
                    <a:pt x="14" y="253"/>
                  </a:cubicBezTo>
                  <a:cubicBezTo>
                    <a:pt x="1" y="334"/>
                    <a:pt x="14" y="402"/>
                    <a:pt x="43" y="470"/>
                  </a:cubicBezTo>
                  <a:cubicBezTo>
                    <a:pt x="27" y="402"/>
                    <a:pt x="27" y="334"/>
                    <a:pt x="43" y="266"/>
                  </a:cubicBezTo>
                  <a:cubicBezTo>
                    <a:pt x="43" y="227"/>
                    <a:pt x="56" y="201"/>
                    <a:pt x="69" y="172"/>
                  </a:cubicBezTo>
                  <a:cubicBezTo>
                    <a:pt x="82" y="133"/>
                    <a:pt x="108" y="104"/>
                    <a:pt x="137" y="91"/>
                  </a:cubicBezTo>
                  <a:cubicBezTo>
                    <a:pt x="170" y="66"/>
                    <a:pt x="205" y="51"/>
                    <a:pt x="244" y="51"/>
                  </a:cubicBezTo>
                  <a:cubicBezTo>
                    <a:pt x="265" y="51"/>
                    <a:pt x="288" y="56"/>
                    <a:pt x="312" y="65"/>
                  </a:cubicBezTo>
                  <a:cubicBezTo>
                    <a:pt x="380" y="78"/>
                    <a:pt x="432" y="104"/>
                    <a:pt x="487" y="159"/>
                  </a:cubicBezTo>
                  <a:cubicBezTo>
                    <a:pt x="529" y="201"/>
                    <a:pt x="581" y="253"/>
                    <a:pt x="610" y="321"/>
                  </a:cubicBezTo>
                  <a:cubicBezTo>
                    <a:pt x="636" y="347"/>
                    <a:pt x="636" y="376"/>
                    <a:pt x="649" y="402"/>
                  </a:cubicBezTo>
                  <a:cubicBezTo>
                    <a:pt x="662" y="444"/>
                    <a:pt x="675" y="470"/>
                    <a:pt x="691" y="509"/>
                  </a:cubicBezTo>
                  <a:cubicBezTo>
                    <a:pt x="728" y="625"/>
                    <a:pt x="730" y="766"/>
                    <a:pt x="719" y="893"/>
                  </a:cubicBezTo>
                  <a:lnTo>
                    <a:pt x="719" y="893"/>
                  </a:lnTo>
                  <a:cubicBezTo>
                    <a:pt x="722" y="870"/>
                    <a:pt x="730" y="842"/>
                    <a:pt x="730" y="820"/>
                  </a:cubicBezTo>
                  <a:cubicBezTo>
                    <a:pt x="743" y="781"/>
                    <a:pt x="743" y="739"/>
                    <a:pt x="743" y="713"/>
                  </a:cubicBezTo>
                  <a:lnTo>
                    <a:pt x="743" y="606"/>
                  </a:lnTo>
                  <a:cubicBezTo>
                    <a:pt x="743" y="564"/>
                    <a:pt x="730" y="538"/>
                    <a:pt x="730" y="496"/>
                  </a:cubicBezTo>
                  <a:cubicBezTo>
                    <a:pt x="704" y="347"/>
                    <a:pt x="636" y="214"/>
                    <a:pt x="513" y="120"/>
                  </a:cubicBezTo>
                  <a:cubicBezTo>
                    <a:pt x="461" y="65"/>
                    <a:pt x="393" y="23"/>
                    <a:pt x="325" y="10"/>
                  </a:cubicBezTo>
                  <a:cubicBezTo>
                    <a:pt x="305" y="3"/>
                    <a:pt x="285" y="0"/>
                    <a:pt x="265" y="0"/>
                  </a:cubicBezTo>
                  <a:close/>
                  <a:moveTo>
                    <a:pt x="719" y="893"/>
                  </a:moveTo>
                  <a:lnTo>
                    <a:pt x="719" y="893"/>
                  </a:lnTo>
                  <a:cubicBezTo>
                    <a:pt x="717" y="900"/>
                    <a:pt x="717" y="907"/>
                    <a:pt x="717" y="914"/>
                  </a:cubicBezTo>
                  <a:cubicBezTo>
                    <a:pt x="717" y="907"/>
                    <a:pt x="718" y="900"/>
                    <a:pt x="719" y="893"/>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61"/>
            <p:cNvSpPr/>
            <p:nvPr/>
          </p:nvSpPr>
          <p:spPr>
            <a:xfrm>
              <a:off x="4830825" y="5173325"/>
              <a:ext cx="8125" cy="15275"/>
            </a:xfrm>
            <a:custGeom>
              <a:avLst/>
              <a:gdLst/>
              <a:ahLst/>
              <a:cxnLst/>
              <a:rect l="l" t="t" r="r" b="b"/>
              <a:pathLst>
                <a:path w="325" h="611" extrusionOk="0">
                  <a:moveTo>
                    <a:pt x="189" y="1"/>
                  </a:moveTo>
                  <a:cubicBezTo>
                    <a:pt x="162" y="1"/>
                    <a:pt x="135" y="5"/>
                    <a:pt x="111" y="15"/>
                  </a:cubicBezTo>
                  <a:cubicBezTo>
                    <a:pt x="69" y="31"/>
                    <a:pt x="43" y="57"/>
                    <a:pt x="14" y="96"/>
                  </a:cubicBezTo>
                  <a:cubicBezTo>
                    <a:pt x="1" y="138"/>
                    <a:pt x="1" y="177"/>
                    <a:pt x="1" y="206"/>
                  </a:cubicBezTo>
                  <a:cubicBezTo>
                    <a:pt x="1" y="287"/>
                    <a:pt x="30" y="355"/>
                    <a:pt x="56" y="420"/>
                  </a:cubicBezTo>
                  <a:cubicBezTo>
                    <a:pt x="82" y="488"/>
                    <a:pt x="124" y="556"/>
                    <a:pt x="163" y="611"/>
                  </a:cubicBezTo>
                  <a:cubicBezTo>
                    <a:pt x="137" y="543"/>
                    <a:pt x="111" y="475"/>
                    <a:pt x="95" y="407"/>
                  </a:cubicBezTo>
                  <a:cubicBezTo>
                    <a:pt x="69" y="339"/>
                    <a:pt x="56" y="274"/>
                    <a:pt x="56" y="206"/>
                  </a:cubicBezTo>
                  <a:cubicBezTo>
                    <a:pt x="56" y="151"/>
                    <a:pt x="69" y="83"/>
                    <a:pt x="124" y="57"/>
                  </a:cubicBezTo>
                  <a:cubicBezTo>
                    <a:pt x="176" y="31"/>
                    <a:pt x="257" y="31"/>
                    <a:pt x="325" y="31"/>
                  </a:cubicBezTo>
                  <a:cubicBezTo>
                    <a:pt x="282" y="13"/>
                    <a:pt x="234" y="1"/>
                    <a:pt x="189" y="1"/>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61"/>
            <p:cNvSpPr/>
            <p:nvPr/>
          </p:nvSpPr>
          <p:spPr>
            <a:xfrm>
              <a:off x="4965850" y="5165025"/>
              <a:ext cx="18575" cy="22850"/>
            </a:xfrm>
            <a:custGeom>
              <a:avLst/>
              <a:gdLst/>
              <a:ahLst/>
              <a:cxnLst/>
              <a:rect l="l" t="t" r="r" b="b"/>
              <a:pathLst>
                <a:path w="743" h="914" extrusionOk="0">
                  <a:moveTo>
                    <a:pt x="480" y="0"/>
                  </a:moveTo>
                  <a:cubicBezTo>
                    <a:pt x="460" y="0"/>
                    <a:pt x="440" y="3"/>
                    <a:pt x="419" y="10"/>
                  </a:cubicBezTo>
                  <a:cubicBezTo>
                    <a:pt x="351" y="23"/>
                    <a:pt x="283" y="65"/>
                    <a:pt x="231" y="120"/>
                  </a:cubicBezTo>
                  <a:cubicBezTo>
                    <a:pt x="121" y="214"/>
                    <a:pt x="56" y="347"/>
                    <a:pt x="14" y="496"/>
                  </a:cubicBezTo>
                  <a:cubicBezTo>
                    <a:pt x="14" y="538"/>
                    <a:pt x="14" y="564"/>
                    <a:pt x="1" y="606"/>
                  </a:cubicBezTo>
                  <a:lnTo>
                    <a:pt x="1" y="713"/>
                  </a:lnTo>
                  <a:cubicBezTo>
                    <a:pt x="1" y="739"/>
                    <a:pt x="14" y="781"/>
                    <a:pt x="14" y="820"/>
                  </a:cubicBezTo>
                  <a:cubicBezTo>
                    <a:pt x="14" y="849"/>
                    <a:pt x="27" y="888"/>
                    <a:pt x="40" y="914"/>
                  </a:cubicBezTo>
                  <a:cubicBezTo>
                    <a:pt x="27" y="781"/>
                    <a:pt x="27" y="632"/>
                    <a:pt x="56" y="509"/>
                  </a:cubicBezTo>
                  <a:cubicBezTo>
                    <a:pt x="69" y="470"/>
                    <a:pt x="82" y="444"/>
                    <a:pt x="95" y="402"/>
                  </a:cubicBezTo>
                  <a:cubicBezTo>
                    <a:pt x="108" y="376"/>
                    <a:pt x="121" y="347"/>
                    <a:pt x="137" y="321"/>
                  </a:cubicBezTo>
                  <a:cubicBezTo>
                    <a:pt x="176" y="253"/>
                    <a:pt x="218" y="201"/>
                    <a:pt x="270" y="159"/>
                  </a:cubicBezTo>
                  <a:cubicBezTo>
                    <a:pt x="312" y="104"/>
                    <a:pt x="380" y="78"/>
                    <a:pt x="432" y="65"/>
                  </a:cubicBezTo>
                  <a:cubicBezTo>
                    <a:pt x="456" y="56"/>
                    <a:pt x="480" y="51"/>
                    <a:pt x="503" y="51"/>
                  </a:cubicBezTo>
                  <a:cubicBezTo>
                    <a:pt x="546" y="51"/>
                    <a:pt x="587" y="66"/>
                    <a:pt x="623" y="91"/>
                  </a:cubicBezTo>
                  <a:cubicBezTo>
                    <a:pt x="649" y="104"/>
                    <a:pt x="662" y="133"/>
                    <a:pt x="675" y="172"/>
                  </a:cubicBezTo>
                  <a:cubicBezTo>
                    <a:pt x="688" y="201"/>
                    <a:pt x="704" y="227"/>
                    <a:pt x="717" y="266"/>
                  </a:cubicBezTo>
                  <a:cubicBezTo>
                    <a:pt x="730" y="334"/>
                    <a:pt x="717" y="402"/>
                    <a:pt x="717" y="470"/>
                  </a:cubicBezTo>
                  <a:cubicBezTo>
                    <a:pt x="730" y="402"/>
                    <a:pt x="743" y="334"/>
                    <a:pt x="743" y="253"/>
                  </a:cubicBezTo>
                  <a:cubicBezTo>
                    <a:pt x="730" y="227"/>
                    <a:pt x="730" y="185"/>
                    <a:pt x="717" y="146"/>
                  </a:cubicBezTo>
                  <a:cubicBezTo>
                    <a:pt x="688" y="120"/>
                    <a:pt x="675" y="91"/>
                    <a:pt x="649" y="65"/>
                  </a:cubicBezTo>
                  <a:cubicBezTo>
                    <a:pt x="623" y="52"/>
                    <a:pt x="607" y="39"/>
                    <a:pt x="594" y="23"/>
                  </a:cubicBezTo>
                  <a:cubicBezTo>
                    <a:pt x="581" y="23"/>
                    <a:pt x="555" y="10"/>
                    <a:pt x="542" y="10"/>
                  </a:cubicBezTo>
                  <a:cubicBezTo>
                    <a:pt x="521" y="3"/>
                    <a:pt x="500" y="0"/>
                    <a:pt x="480"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61"/>
            <p:cNvSpPr/>
            <p:nvPr/>
          </p:nvSpPr>
          <p:spPr>
            <a:xfrm>
              <a:off x="4968200" y="5173325"/>
              <a:ext cx="7800" cy="15275"/>
            </a:xfrm>
            <a:custGeom>
              <a:avLst/>
              <a:gdLst/>
              <a:ahLst/>
              <a:cxnLst/>
              <a:rect l="l" t="t" r="r" b="b"/>
              <a:pathLst>
                <a:path w="312" h="611" extrusionOk="0">
                  <a:moveTo>
                    <a:pt x="125" y="1"/>
                  </a:moveTo>
                  <a:cubicBezTo>
                    <a:pt x="80" y="1"/>
                    <a:pt x="35" y="13"/>
                    <a:pt x="1" y="31"/>
                  </a:cubicBezTo>
                  <a:cubicBezTo>
                    <a:pt x="69" y="31"/>
                    <a:pt x="137" y="31"/>
                    <a:pt x="189" y="57"/>
                  </a:cubicBezTo>
                  <a:cubicBezTo>
                    <a:pt x="244" y="83"/>
                    <a:pt x="270" y="151"/>
                    <a:pt x="257" y="206"/>
                  </a:cubicBezTo>
                  <a:cubicBezTo>
                    <a:pt x="257" y="274"/>
                    <a:pt x="244" y="339"/>
                    <a:pt x="218" y="407"/>
                  </a:cubicBezTo>
                  <a:cubicBezTo>
                    <a:pt x="205" y="475"/>
                    <a:pt x="176" y="543"/>
                    <a:pt x="163" y="611"/>
                  </a:cubicBezTo>
                  <a:cubicBezTo>
                    <a:pt x="205" y="556"/>
                    <a:pt x="231" y="488"/>
                    <a:pt x="257" y="420"/>
                  </a:cubicBezTo>
                  <a:cubicBezTo>
                    <a:pt x="286" y="355"/>
                    <a:pt x="312" y="287"/>
                    <a:pt x="312" y="206"/>
                  </a:cubicBezTo>
                  <a:cubicBezTo>
                    <a:pt x="312" y="177"/>
                    <a:pt x="312" y="138"/>
                    <a:pt x="299" y="96"/>
                  </a:cubicBezTo>
                  <a:cubicBezTo>
                    <a:pt x="286" y="57"/>
                    <a:pt x="244" y="31"/>
                    <a:pt x="205" y="15"/>
                  </a:cubicBezTo>
                  <a:cubicBezTo>
                    <a:pt x="179" y="5"/>
                    <a:pt x="152" y="1"/>
                    <a:pt x="125" y="1"/>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61"/>
            <p:cNvSpPr/>
            <p:nvPr/>
          </p:nvSpPr>
          <p:spPr>
            <a:xfrm>
              <a:off x="4888250" y="5193275"/>
              <a:ext cx="30400" cy="5450"/>
            </a:xfrm>
            <a:custGeom>
              <a:avLst/>
              <a:gdLst/>
              <a:ahLst/>
              <a:cxnLst/>
              <a:rect l="l" t="t" r="r" b="b"/>
              <a:pathLst>
                <a:path w="1216" h="218" extrusionOk="0">
                  <a:moveTo>
                    <a:pt x="1216" y="1"/>
                  </a:moveTo>
                  <a:lnTo>
                    <a:pt x="1216" y="1"/>
                  </a:lnTo>
                  <a:cubicBezTo>
                    <a:pt x="1119" y="56"/>
                    <a:pt x="1025" y="95"/>
                    <a:pt x="918" y="124"/>
                  </a:cubicBezTo>
                  <a:cubicBezTo>
                    <a:pt x="876" y="137"/>
                    <a:pt x="824" y="137"/>
                    <a:pt x="769" y="150"/>
                  </a:cubicBezTo>
                  <a:cubicBezTo>
                    <a:pt x="714" y="150"/>
                    <a:pt x="662" y="163"/>
                    <a:pt x="607" y="163"/>
                  </a:cubicBezTo>
                  <a:cubicBezTo>
                    <a:pt x="513" y="163"/>
                    <a:pt x="406" y="137"/>
                    <a:pt x="296" y="108"/>
                  </a:cubicBezTo>
                  <a:cubicBezTo>
                    <a:pt x="202" y="82"/>
                    <a:pt x="95" y="56"/>
                    <a:pt x="1" y="1"/>
                  </a:cubicBezTo>
                  <a:lnTo>
                    <a:pt x="1" y="1"/>
                  </a:lnTo>
                  <a:cubicBezTo>
                    <a:pt x="82" y="69"/>
                    <a:pt x="189" y="124"/>
                    <a:pt x="283" y="150"/>
                  </a:cubicBezTo>
                  <a:cubicBezTo>
                    <a:pt x="390" y="189"/>
                    <a:pt x="500" y="205"/>
                    <a:pt x="607" y="218"/>
                  </a:cubicBezTo>
                  <a:cubicBezTo>
                    <a:pt x="662" y="218"/>
                    <a:pt x="714" y="205"/>
                    <a:pt x="769" y="205"/>
                  </a:cubicBezTo>
                  <a:cubicBezTo>
                    <a:pt x="824" y="189"/>
                    <a:pt x="892" y="189"/>
                    <a:pt x="931" y="163"/>
                  </a:cubicBezTo>
                  <a:cubicBezTo>
                    <a:pt x="1038" y="137"/>
                    <a:pt x="1135" y="69"/>
                    <a:pt x="1216" y="1"/>
                  </a:cubicBezTo>
                  <a:close/>
                </a:path>
              </a:pathLst>
            </a:custGeom>
            <a:solidFill>
              <a:srgbClr val="8E20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61"/>
            <p:cNvSpPr/>
            <p:nvPr/>
          </p:nvSpPr>
          <p:spPr>
            <a:xfrm>
              <a:off x="4897975" y="5201700"/>
              <a:ext cx="10150" cy="1725"/>
            </a:xfrm>
            <a:custGeom>
              <a:avLst/>
              <a:gdLst/>
              <a:ahLst/>
              <a:cxnLst/>
              <a:rect l="l" t="t" r="r" b="b"/>
              <a:pathLst>
                <a:path w="406" h="69" extrusionOk="0">
                  <a:moveTo>
                    <a:pt x="406" y="1"/>
                  </a:moveTo>
                  <a:lnTo>
                    <a:pt x="406" y="1"/>
                  </a:lnTo>
                  <a:cubicBezTo>
                    <a:pt x="367" y="14"/>
                    <a:pt x="341" y="14"/>
                    <a:pt x="299" y="14"/>
                  </a:cubicBezTo>
                  <a:lnTo>
                    <a:pt x="98" y="14"/>
                  </a:lnTo>
                  <a:cubicBezTo>
                    <a:pt x="69" y="14"/>
                    <a:pt x="30" y="14"/>
                    <a:pt x="1" y="1"/>
                  </a:cubicBezTo>
                  <a:lnTo>
                    <a:pt x="1" y="1"/>
                  </a:lnTo>
                  <a:cubicBezTo>
                    <a:pt x="30" y="30"/>
                    <a:pt x="56" y="43"/>
                    <a:pt x="98" y="56"/>
                  </a:cubicBezTo>
                  <a:cubicBezTo>
                    <a:pt x="124" y="69"/>
                    <a:pt x="163" y="69"/>
                    <a:pt x="205" y="69"/>
                  </a:cubicBezTo>
                  <a:cubicBezTo>
                    <a:pt x="273" y="69"/>
                    <a:pt x="354" y="56"/>
                    <a:pt x="406" y="1"/>
                  </a:cubicBezTo>
                  <a:close/>
                </a:path>
              </a:pathLst>
            </a:custGeom>
            <a:solidFill>
              <a:srgbClr val="8E20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61"/>
            <p:cNvSpPr/>
            <p:nvPr/>
          </p:nvSpPr>
          <p:spPr>
            <a:xfrm>
              <a:off x="4825475" y="5078725"/>
              <a:ext cx="153925" cy="98375"/>
            </a:xfrm>
            <a:custGeom>
              <a:avLst/>
              <a:gdLst/>
              <a:ahLst/>
              <a:cxnLst/>
              <a:rect l="l" t="t" r="r" b="b"/>
              <a:pathLst>
                <a:path w="6157" h="3935" extrusionOk="0">
                  <a:moveTo>
                    <a:pt x="3058" y="0"/>
                  </a:moveTo>
                  <a:cubicBezTo>
                    <a:pt x="2984" y="0"/>
                    <a:pt x="2910" y="3"/>
                    <a:pt x="2836" y="8"/>
                  </a:cubicBezTo>
                  <a:cubicBezTo>
                    <a:pt x="2415" y="47"/>
                    <a:pt x="2010" y="170"/>
                    <a:pt x="1673" y="413"/>
                  </a:cubicBezTo>
                  <a:cubicBezTo>
                    <a:pt x="1566" y="478"/>
                    <a:pt x="1472" y="575"/>
                    <a:pt x="1391" y="682"/>
                  </a:cubicBezTo>
                  <a:cubicBezTo>
                    <a:pt x="1391" y="682"/>
                    <a:pt x="1378" y="682"/>
                    <a:pt x="1378" y="695"/>
                  </a:cubicBezTo>
                  <a:cubicBezTo>
                    <a:pt x="1281" y="721"/>
                    <a:pt x="1200" y="750"/>
                    <a:pt x="1148" y="776"/>
                  </a:cubicBezTo>
                  <a:cubicBezTo>
                    <a:pt x="688" y="1006"/>
                    <a:pt x="202" y="1612"/>
                    <a:pt x="66" y="2033"/>
                  </a:cubicBezTo>
                  <a:cubicBezTo>
                    <a:pt x="53" y="2085"/>
                    <a:pt x="40" y="2127"/>
                    <a:pt x="40" y="2166"/>
                  </a:cubicBezTo>
                  <a:cubicBezTo>
                    <a:pt x="1" y="2409"/>
                    <a:pt x="121" y="2843"/>
                    <a:pt x="215" y="3151"/>
                  </a:cubicBezTo>
                  <a:cubicBezTo>
                    <a:pt x="283" y="3151"/>
                    <a:pt x="351" y="3180"/>
                    <a:pt x="419" y="3219"/>
                  </a:cubicBezTo>
                  <a:cubicBezTo>
                    <a:pt x="419" y="3232"/>
                    <a:pt x="432" y="3232"/>
                    <a:pt x="445" y="3248"/>
                  </a:cubicBezTo>
                  <a:cubicBezTo>
                    <a:pt x="594" y="3543"/>
                    <a:pt x="811" y="3935"/>
                    <a:pt x="811" y="3935"/>
                  </a:cubicBezTo>
                  <a:lnTo>
                    <a:pt x="905" y="3504"/>
                  </a:lnTo>
                  <a:lnTo>
                    <a:pt x="905" y="3475"/>
                  </a:lnTo>
                  <a:cubicBezTo>
                    <a:pt x="1297" y="3112"/>
                    <a:pt x="1378" y="2613"/>
                    <a:pt x="1391" y="2247"/>
                  </a:cubicBezTo>
                  <a:cubicBezTo>
                    <a:pt x="1737" y="2333"/>
                    <a:pt x="2147" y="2369"/>
                    <a:pt x="2562" y="2369"/>
                  </a:cubicBezTo>
                  <a:cubicBezTo>
                    <a:pt x="3066" y="2369"/>
                    <a:pt x="3575" y="2316"/>
                    <a:pt x="3983" y="2234"/>
                  </a:cubicBezTo>
                  <a:cubicBezTo>
                    <a:pt x="4294" y="2179"/>
                    <a:pt x="4602" y="2085"/>
                    <a:pt x="4900" y="1936"/>
                  </a:cubicBezTo>
                  <a:lnTo>
                    <a:pt x="4900" y="1936"/>
                  </a:lnTo>
                  <a:cubicBezTo>
                    <a:pt x="4861" y="2276"/>
                    <a:pt x="4861" y="2989"/>
                    <a:pt x="5373" y="3475"/>
                  </a:cubicBezTo>
                  <a:lnTo>
                    <a:pt x="5467" y="3935"/>
                  </a:lnTo>
                  <a:cubicBezTo>
                    <a:pt x="5467" y="3935"/>
                    <a:pt x="5655" y="3598"/>
                    <a:pt x="5791" y="3313"/>
                  </a:cubicBezTo>
                  <a:cubicBezTo>
                    <a:pt x="5804" y="3287"/>
                    <a:pt x="5817" y="3248"/>
                    <a:pt x="5833" y="3219"/>
                  </a:cubicBezTo>
                  <a:cubicBezTo>
                    <a:pt x="5885" y="3193"/>
                    <a:pt x="5940" y="3167"/>
                    <a:pt x="5995" y="3151"/>
                  </a:cubicBezTo>
                  <a:cubicBezTo>
                    <a:pt x="6021" y="3099"/>
                    <a:pt x="6034" y="3057"/>
                    <a:pt x="6047" y="3005"/>
                  </a:cubicBezTo>
                  <a:cubicBezTo>
                    <a:pt x="6076" y="2924"/>
                    <a:pt x="6089" y="2843"/>
                    <a:pt x="6102" y="2762"/>
                  </a:cubicBezTo>
                  <a:cubicBezTo>
                    <a:pt x="6157" y="2396"/>
                    <a:pt x="6089" y="1965"/>
                    <a:pt x="5804" y="1492"/>
                  </a:cubicBezTo>
                  <a:cubicBezTo>
                    <a:pt x="5791" y="1479"/>
                    <a:pt x="5791" y="1479"/>
                    <a:pt x="5791" y="1466"/>
                  </a:cubicBezTo>
                  <a:cubicBezTo>
                    <a:pt x="5765" y="1424"/>
                    <a:pt x="5736" y="1385"/>
                    <a:pt x="5697" y="1343"/>
                  </a:cubicBezTo>
                  <a:cubicBezTo>
                    <a:pt x="5697" y="1330"/>
                    <a:pt x="5684" y="1317"/>
                    <a:pt x="5671" y="1304"/>
                  </a:cubicBezTo>
                  <a:cubicBezTo>
                    <a:pt x="5710" y="1236"/>
                    <a:pt x="5752" y="1168"/>
                    <a:pt x="5791" y="1100"/>
                  </a:cubicBezTo>
                  <a:cubicBezTo>
                    <a:pt x="5817" y="1045"/>
                    <a:pt x="5833" y="993"/>
                    <a:pt x="5859" y="951"/>
                  </a:cubicBezTo>
                  <a:lnTo>
                    <a:pt x="5859" y="951"/>
                  </a:lnTo>
                  <a:cubicBezTo>
                    <a:pt x="5723" y="1019"/>
                    <a:pt x="5590" y="1061"/>
                    <a:pt x="5454" y="1100"/>
                  </a:cubicBezTo>
                  <a:cubicBezTo>
                    <a:pt x="5441" y="1087"/>
                    <a:pt x="5441" y="1087"/>
                    <a:pt x="5428" y="1074"/>
                  </a:cubicBezTo>
                  <a:cubicBezTo>
                    <a:pt x="5412" y="1074"/>
                    <a:pt x="5412" y="1061"/>
                    <a:pt x="5399" y="1045"/>
                  </a:cubicBezTo>
                  <a:cubicBezTo>
                    <a:pt x="5454" y="993"/>
                    <a:pt x="5493" y="925"/>
                    <a:pt x="5548" y="857"/>
                  </a:cubicBezTo>
                  <a:cubicBezTo>
                    <a:pt x="5561" y="844"/>
                    <a:pt x="5561" y="818"/>
                    <a:pt x="5574" y="802"/>
                  </a:cubicBezTo>
                  <a:cubicBezTo>
                    <a:pt x="5642" y="721"/>
                    <a:pt x="5697" y="614"/>
                    <a:pt x="5736" y="520"/>
                  </a:cubicBezTo>
                  <a:cubicBezTo>
                    <a:pt x="5752" y="478"/>
                    <a:pt x="5765" y="452"/>
                    <a:pt x="5791" y="413"/>
                  </a:cubicBezTo>
                  <a:lnTo>
                    <a:pt x="5791" y="413"/>
                  </a:lnTo>
                  <a:cubicBezTo>
                    <a:pt x="5710" y="439"/>
                    <a:pt x="5629" y="452"/>
                    <a:pt x="5548" y="452"/>
                  </a:cubicBezTo>
                  <a:cubicBezTo>
                    <a:pt x="5509" y="455"/>
                    <a:pt x="5470" y="457"/>
                    <a:pt x="5431" y="457"/>
                  </a:cubicBezTo>
                  <a:cubicBezTo>
                    <a:pt x="4971" y="457"/>
                    <a:pt x="4512" y="241"/>
                    <a:pt x="4064" y="128"/>
                  </a:cubicBezTo>
                  <a:cubicBezTo>
                    <a:pt x="3732" y="51"/>
                    <a:pt x="3393" y="0"/>
                    <a:pt x="3058" y="0"/>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61"/>
            <p:cNvSpPr/>
            <p:nvPr/>
          </p:nvSpPr>
          <p:spPr>
            <a:xfrm>
              <a:off x="4857150" y="5103850"/>
              <a:ext cx="350" cy="350"/>
            </a:xfrm>
            <a:custGeom>
              <a:avLst/>
              <a:gdLst/>
              <a:ahLst/>
              <a:cxnLst/>
              <a:rect l="l" t="t" r="r" b="b"/>
              <a:pathLst>
                <a:path w="14" h="14" extrusionOk="0">
                  <a:moveTo>
                    <a:pt x="1" y="1"/>
                  </a:moveTo>
                  <a:lnTo>
                    <a:pt x="1" y="14"/>
                  </a:lnTo>
                  <a:lnTo>
                    <a:pt x="14" y="14"/>
                  </a:lnTo>
                  <a:lnTo>
                    <a:pt x="1" y="1"/>
                  </a:lnTo>
                  <a:close/>
                </a:path>
              </a:pathLst>
            </a:custGeom>
            <a:solidFill>
              <a:srgbClr val="6829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61"/>
            <p:cNvSpPr/>
            <p:nvPr/>
          </p:nvSpPr>
          <p:spPr>
            <a:xfrm>
              <a:off x="4826125" y="5104175"/>
              <a:ext cx="144125" cy="72925"/>
            </a:xfrm>
            <a:custGeom>
              <a:avLst/>
              <a:gdLst/>
              <a:ahLst/>
              <a:cxnLst/>
              <a:rect l="l" t="t" r="r" b="b"/>
              <a:pathLst>
                <a:path w="5765" h="2917" extrusionOk="0">
                  <a:moveTo>
                    <a:pt x="40" y="1015"/>
                  </a:moveTo>
                  <a:cubicBezTo>
                    <a:pt x="27" y="1067"/>
                    <a:pt x="14" y="1109"/>
                    <a:pt x="14" y="1148"/>
                  </a:cubicBezTo>
                  <a:cubicBezTo>
                    <a:pt x="14" y="1177"/>
                    <a:pt x="1" y="1216"/>
                    <a:pt x="1" y="1242"/>
                  </a:cubicBezTo>
                  <a:cubicBezTo>
                    <a:pt x="1" y="1501"/>
                    <a:pt x="108" y="1864"/>
                    <a:pt x="189" y="2133"/>
                  </a:cubicBezTo>
                  <a:cubicBezTo>
                    <a:pt x="257" y="2133"/>
                    <a:pt x="325" y="2162"/>
                    <a:pt x="393" y="2201"/>
                  </a:cubicBezTo>
                  <a:cubicBezTo>
                    <a:pt x="380" y="2039"/>
                    <a:pt x="364" y="1877"/>
                    <a:pt x="364" y="1715"/>
                  </a:cubicBezTo>
                  <a:cubicBezTo>
                    <a:pt x="283" y="1647"/>
                    <a:pt x="231" y="1566"/>
                    <a:pt x="189" y="1472"/>
                  </a:cubicBezTo>
                  <a:cubicBezTo>
                    <a:pt x="108" y="1323"/>
                    <a:pt x="69" y="1177"/>
                    <a:pt x="40" y="1015"/>
                  </a:cubicBezTo>
                  <a:close/>
                  <a:moveTo>
                    <a:pt x="1255" y="1"/>
                  </a:moveTo>
                  <a:cubicBezTo>
                    <a:pt x="1255" y="1"/>
                    <a:pt x="1242" y="14"/>
                    <a:pt x="1242" y="27"/>
                  </a:cubicBezTo>
                  <a:cubicBezTo>
                    <a:pt x="1203" y="461"/>
                    <a:pt x="1122" y="905"/>
                    <a:pt x="986" y="1323"/>
                  </a:cubicBezTo>
                  <a:cubicBezTo>
                    <a:pt x="960" y="1433"/>
                    <a:pt x="918" y="1540"/>
                    <a:pt x="850" y="1634"/>
                  </a:cubicBezTo>
                  <a:cubicBezTo>
                    <a:pt x="811" y="1676"/>
                    <a:pt x="769" y="1715"/>
                    <a:pt x="717" y="1757"/>
                  </a:cubicBezTo>
                  <a:cubicBezTo>
                    <a:pt x="743" y="2000"/>
                    <a:pt x="785" y="2256"/>
                    <a:pt x="879" y="2486"/>
                  </a:cubicBezTo>
                  <a:lnTo>
                    <a:pt x="879" y="2457"/>
                  </a:lnTo>
                  <a:cubicBezTo>
                    <a:pt x="1271" y="2094"/>
                    <a:pt x="1352" y="1595"/>
                    <a:pt x="1365" y="1229"/>
                  </a:cubicBezTo>
                  <a:cubicBezTo>
                    <a:pt x="1715" y="1310"/>
                    <a:pt x="2120" y="1352"/>
                    <a:pt x="2538" y="1352"/>
                  </a:cubicBezTo>
                  <a:cubicBezTo>
                    <a:pt x="3053" y="1352"/>
                    <a:pt x="3552" y="1297"/>
                    <a:pt x="3957" y="1216"/>
                  </a:cubicBezTo>
                  <a:cubicBezTo>
                    <a:pt x="4268" y="1161"/>
                    <a:pt x="4576" y="1067"/>
                    <a:pt x="4874" y="918"/>
                  </a:cubicBezTo>
                  <a:lnTo>
                    <a:pt x="4874" y="918"/>
                  </a:lnTo>
                  <a:cubicBezTo>
                    <a:pt x="4861" y="999"/>
                    <a:pt x="4861" y="1080"/>
                    <a:pt x="4861" y="1190"/>
                  </a:cubicBezTo>
                  <a:cubicBezTo>
                    <a:pt x="4861" y="1553"/>
                    <a:pt x="4942" y="2081"/>
                    <a:pt x="5347" y="2457"/>
                  </a:cubicBezTo>
                  <a:lnTo>
                    <a:pt x="5441" y="2917"/>
                  </a:lnTo>
                  <a:cubicBezTo>
                    <a:pt x="5441" y="2917"/>
                    <a:pt x="5629" y="2580"/>
                    <a:pt x="5765" y="2295"/>
                  </a:cubicBezTo>
                  <a:cubicBezTo>
                    <a:pt x="5752" y="2149"/>
                    <a:pt x="5726" y="2000"/>
                    <a:pt x="5697" y="1851"/>
                  </a:cubicBezTo>
                  <a:cubicBezTo>
                    <a:pt x="5577" y="1757"/>
                    <a:pt x="5496" y="1608"/>
                    <a:pt x="5483" y="1446"/>
                  </a:cubicBezTo>
                  <a:cubicBezTo>
                    <a:pt x="5483" y="1391"/>
                    <a:pt x="5483" y="1323"/>
                    <a:pt x="5496" y="1271"/>
                  </a:cubicBezTo>
                  <a:cubicBezTo>
                    <a:pt x="5415" y="1080"/>
                    <a:pt x="5321" y="905"/>
                    <a:pt x="5211" y="743"/>
                  </a:cubicBezTo>
                  <a:lnTo>
                    <a:pt x="5211" y="743"/>
                  </a:lnTo>
                  <a:cubicBezTo>
                    <a:pt x="5334" y="837"/>
                    <a:pt x="5441" y="947"/>
                    <a:pt x="5548" y="1054"/>
                  </a:cubicBezTo>
                  <a:cubicBezTo>
                    <a:pt x="5603" y="837"/>
                    <a:pt x="5684" y="636"/>
                    <a:pt x="5765" y="448"/>
                  </a:cubicBezTo>
                  <a:cubicBezTo>
                    <a:pt x="5739" y="406"/>
                    <a:pt x="5710" y="367"/>
                    <a:pt x="5671" y="325"/>
                  </a:cubicBezTo>
                  <a:cubicBezTo>
                    <a:pt x="5629" y="393"/>
                    <a:pt x="5577" y="448"/>
                    <a:pt x="5509" y="500"/>
                  </a:cubicBezTo>
                  <a:cubicBezTo>
                    <a:pt x="5321" y="649"/>
                    <a:pt x="5091" y="704"/>
                    <a:pt x="4861" y="756"/>
                  </a:cubicBezTo>
                  <a:cubicBezTo>
                    <a:pt x="4495" y="837"/>
                    <a:pt x="4119" y="905"/>
                    <a:pt x="3740" y="905"/>
                  </a:cubicBezTo>
                  <a:cubicBezTo>
                    <a:pt x="3646" y="905"/>
                    <a:pt x="3539" y="892"/>
                    <a:pt x="3442" y="892"/>
                  </a:cubicBezTo>
                  <a:cubicBezTo>
                    <a:pt x="3228" y="866"/>
                    <a:pt x="3024" y="824"/>
                    <a:pt x="2823" y="756"/>
                  </a:cubicBezTo>
                  <a:cubicBezTo>
                    <a:pt x="2295" y="704"/>
                    <a:pt x="1838" y="461"/>
                    <a:pt x="1417" y="124"/>
                  </a:cubicBezTo>
                  <a:cubicBezTo>
                    <a:pt x="1378" y="108"/>
                    <a:pt x="1352" y="95"/>
                    <a:pt x="1323" y="69"/>
                  </a:cubicBezTo>
                  <a:lnTo>
                    <a:pt x="1352" y="69"/>
                  </a:lnTo>
                  <a:cubicBezTo>
                    <a:pt x="1323" y="56"/>
                    <a:pt x="1284" y="27"/>
                    <a:pt x="1255" y="1"/>
                  </a:cubicBezTo>
                  <a:close/>
                </a:path>
              </a:pathLst>
            </a:custGeom>
            <a:solidFill>
              <a:srgbClr val="6829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61"/>
            <p:cNvSpPr/>
            <p:nvPr/>
          </p:nvSpPr>
          <p:spPr>
            <a:xfrm>
              <a:off x="4858525" y="5091700"/>
              <a:ext cx="110350" cy="17200"/>
            </a:xfrm>
            <a:custGeom>
              <a:avLst/>
              <a:gdLst/>
              <a:ahLst/>
              <a:cxnLst/>
              <a:rect l="l" t="t" r="r" b="b"/>
              <a:pathLst>
                <a:path w="4414" h="688" extrusionOk="0">
                  <a:moveTo>
                    <a:pt x="4414" y="1"/>
                  </a:moveTo>
                  <a:lnTo>
                    <a:pt x="4414" y="1"/>
                  </a:lnTo>
                  <a:cubicBezTo>
                    <a:pt x="4333" y="56"/>
                    <a:pt x="4252" y="95"/>
                    <a:pt x="4158" y="137"/>
                  </a:cubicBezTo>
                  <a:cubicBezTo>
                    <a:pt x="3714" y="325"/>
                    <a:pt x="3241" y="380"/>
                    <a:pt x="2755" y="380"/>
                  </a:cubicBezTo>
                  <a:lnTo>
                    <a:pt x="2363" y="380"/>
                  </a:lnTo>
                  <a:cubicBezTo>
                    <a:pt x="1757" y="338"/>
                    <a:pt x="1148" y="231"/>
                    <a:pt x="542" y="218"/>
                  </a:cubicBezTo>
                  <a:lnTo>
                    <a:pt x="445" y="218"/>
                  </a:lnTo>
                  <a:cubicBezTo>
                    <a:pt x="380" y="218"/>
                    <a:pt x="299" y="218"/>
                    <a:pt x="218" y="244"/>
                  </a:cubicBezTo>
                  <a:cubicBezTo>
                    <a:pt x="121" y="270"/>
                    <a:pt x="27" y="351"/>
                    <a:pt x="1" y="461"/>
                  </a:cubicBezTo>
                  <a:cubicBezTo>
                    <a:pt x="27" y="406"/>
                    <a:pt x="108" y="364"/>
                    <a:pt x="163" y="364"/>
                  </a:cubicBezTo>
                  <a:cubicBezTo>
                    <a:pt x="163" y="364"/>
                    <a:pt x="176" y="364"/>
                    <a:pt x="176" y="380"/>
                  </a:cubicBezTo>
                  <a:cubicBezTo>
                    <a:pt x="730" y="406"/>
                    <a:pt x="1255" y="607"/>
                    <a:pt x="1809" y="662"/>
                  </a:cubicBezTo>
                  <a:cubicBezTo>
                    <a:pt x="1984" y="675"/>
                    <a:pt x="2175" y="688"/>
                    <a:pt x="2350" y="688"/>
                  </a:cubicBezTo>
                  <a:cubicBezTo>
                    <a:pt x="2875" y="688"/>
                    <a:pt x="3416" y="607"/>
                    <a:pt x="3915" y="445"/>
                  </a:cubicBezTo>
                  <a:cubicBezTo>
                    <a:pt x="4009" y="419"/>
                    <a:pt x="4119" y="380"/>
                    <a:pt x="4226" y="338"/>
                  </a:cubicBezTo>
                  <a:cubicBezTo>
                    <a:pt x="4239" y="325"/>
                    <a:pt x="4239" y="299"/>
                    <a:pt x="4252" y="283"/>
                  </a:cubicBezTo>
                  <a:cubicBezTo>
                    <a:pt x="4320" y="202"/>
                    <a:pt x="4375" y="95"/>
                    <a:pt x="4414" y="1"/>
                  </a:cubicBezTo>
                  <a:close/>
                </a:path>
              </a:pathLst>
            </a:custGeom>
            <a:solidFill>
              <a:srgbClr val="A859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61"/>
            <p:cNvSpPr/>
            <p:nvPr/>
          </p:nvSpPr>
          <p:spPr>
            <a:xfrm>
              <a:off x="4859900" y="5102475"/>
              <a:ext cx="112050" cy="21000"/>
            </a:xfrm>
            <a:custGeom>
              <a:avLst/>
              <a:gdLst/>
              <a:ahLst/>
              <a:cxnLst/>
              <a:rect l="l" t="t" r="r" b="b"/>
              <a:pathLst>
                <a:path w="4482" h="840" extrusionOk="0">
                  <a:moveTo>
                    <a:pt x="4482" y="1"/>
                  </a:moveTo>
                  <a:lnTo>
                    <a:pt x="4482" y="1"/>
                  </a:lnTo>
                  <a:cubicBezTo>
                    <a:pt x="4346" y="69"/>
                    <a:pt x="4213" y="111"/>
                    <a:pt x="4077" y="150"/>
                  </a:cubicBezTo>
                  <a:cubicBezTo>
                    <a:pt x="4064" y="137"/>
                    <a:pt x="4064" y="137"/>
                    <a:pt x="4051" y="124"/>
                  </a:cubicBezTo>
                  <a:cubicBezTo>
                    <a:pt x="3565" y="419"/>
                    <a:pt x="2998" y="581"/>
                    <a:pt x="2431" y="581"/>
                  </a:cubicBezTo>
                  <a:cubicBezTo>
                    <a:pt x="2295" y="581"/>
                    <a:pt x="2146" y="568"/>
                    <a:pt x="2010" y="542"/>
                  </a:cubicBezTo>
                  <a:cubicBezTo>
                    <a:pt x="1349" y="448"/>
                    <a:pt x="714" y="137"/>
                    <a:pt x="53" y="137"/>
                  </a:cubicBezTo>
                  <a:lnTo>
                    <a:pt x="1" y="137"/>
                  </a:lnTo>
                  <a:cubicBezTo>
                    <a:pt x="14" y="163"/>
                    <a:pt x="40" y="176"/>
                    <a:pt x="66" y="192"/>
                  </a:cubicBezTo>
                  <a:cubicBezTo>
                    <a:pt x="513" y="448"/>
                    <a:pt x="973" y="691"/>
                    <a:pt x="1472" y="824"/>
                  </a:cubicBezTo>
                  <a:cubicBezTo>
                    <a:pt x="1524" y="840"/>
                    <a:pt x="1579" y="840"/>
                    <a:pt x="1647" y="840"/>
                  </a:cubicBezTo>
                  <a:lnTo>
                    <a:pt x="1715" y="840"/>
                  </a:lnTo>
                  <a:cubicBezTo>
                    <a:pt x="1971" y="840"/>
                    <a:pt x="2214" y="798"/>
                    <a:pt x="2457" y="759"/>
                  </a:cubicBezTo>
                  <a:cubicBezTo>
                    <a:pt x="3131" y="636"/>
                    <a:pt x="3847" y="516"/>
                    <a:pt x="4414" y="150"/>
                  </a:cubicBezTo>
                  <a:cubicBezTo>
                    <a:pt x="4440" y="95"/>
                    <a:pt x="4456" y="43"/>
                    <a:pt x="4482" y="1"/>
                  </a:cubicBezTo>
                  <a:close/>
                </a:path>
              </a:pathLst>
            </a:custGeom>
            <a:solidFill>
              <a:srgbClr val="A859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61"/>
            <p:cNvSpPr/>
            <p:nvPr/>
          </p:nvSpPr>
          <p:spPr>
            <a:xfrm>
              <a:off x="4859175" y="5105875"/>
              <a:ext cx="2375" cy="1400"/>
            </a:xfrm>
            <a:custGeom>
              <a:avLst/>
              <a:gdLst/>
              <a:ahLst/>
              <a:cxnLst/>
              <a:rect l="l" t="t" r="r" b="b"/>
              <a:pathLst>
                <a:path w="95" h="56" extrusionOk="0">
                  <a:moveTo>
                    <a:pt x="1" y="1"/>
                  </a:moveTo>
                  <a:cubicBezTo>
                    <a:pt x="30" y="27"/>
                    <a:pt x="56" y="40"/>
                    <a:pt x="95" y="56"/>
                  </a:cubicBezTo>
                  <a:cubicBezTo>
                    <a:pt x="69" y="40"/>
                    <a:pt x="43" y="27"/>
                    <a:pt x="30" y="1"/>
                  </a:cubicBezTo>
                  <a:close/>
                </a:path>
              </a:pathLst>
            </a:custGeom>
            <a:solidFill>
              <a:srgbClr val="914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61"/>
            <p:cNvSpPr/>
            <p:nvPr/>
          </p:nvSpPr>
          <p:spPr>
            <a:xfrm>
              <a:off x="4896675" y="5106200"/>
              <a:ext cx="73575" cy="20600"/>
            </a:xfrm>
            <a:custGeom>
              <a:avLst/>
              <a:gdLst/>
              <a:ahLst/>
              <a:cxnLst/>
              <a:rect l="l" t="t" r="r" b="b"/>
              <a:pathLst>
                <a:path w="2943" h="824" extrusionOk="0">
                  <a:moveTo>
                    <a:pt x="2943" y="1"/>
                  </a:moveTo>
                  <a:cubicBezTo>
                    <a:pt x="2376" y="367"/>
                    <a:pt x="1660" y="487"/>
                    <a:pt x="986" y="610"/>
                  </a:cubicBezTo>
                  <a:cubicBezTo>
                    <a:pt x="743" y="649"/>
                    <a:pt x="500" y="691"/>
                    <a:pt x="244" y="691"/>
                  </a:cubicBezTo>
                  <a:lnTo>
                    <a:pt x="176" y="691"/>
                  </a:lnTo>
                  <a:cubicBezTo>
                    <a:pt x="108" y="691"/>
                    <a:pt x="53" y="691"/>
                    <a:pt x="1" y="675"/>
                  </a:cubicBezTo>
                  <a:lnTo>
                    <a:pt x="1" y="675"/>
                  </a:lnTo>
                  <a:cubicBezTo>
                    <a:pt x="202" y="743"/>
                    <a:pt x="406" y="785"/>
                    <a:pt x="620" y="811"/>
                  </a:cubicBezTo>
                  <a:cubicBezTo>
                    <a:pt x="717" y="811"/>
                    <a:pt x="824" y="824"/>
                    <a:pt x="918" y="824"/>
                  </a:cubicBezTo>
                  <a:cubicBezTo>
                    <a:pt x="1297" y="824"/>
                    <a:pt x="1673" y="756"/>
                    <a:pt x="2039" y="675"/>
                  </a:cubicBezTo>
                  <a:cubicBezTo>
                    <a:pt x="2269" y="623"/>
                    <a:pt x="2499" y="568"/>
                    <a:pt x="2687" y="419"/>
                  </a:cubicBezTo>
                  <a:cubicBezTo>
                    <a:pt x="2755" y="367"/>
                    <a:pt x="2807" y="312"/>
                    <a:pt x="2849" y="244"/>
                  </a:cubicBezTo>
                  <a:cubicBezTo>
                    <a:pt x="2849" y="231"/>
                    <a:pt x="2836" y="218"/>
                    <a:pt x="2823" y="205"/>
                  </a:cubicBezTo>
                  <a:cubicBezTo>
                    <a:pt x="2862" y="137"/>
                    <a:pt x="2904" y="69"/>
                    <a:pt x="2943" y="1"/>
                  </a:cubicBezTo>
                  <a:close/>
                </a:path>
              </a:pathLst>
            </a:custGeom>
            <a:solidFill>
              <a:srgbClr val="914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61"/>
            <p:cNvSpPr/>
            <p:nvPr/>
          </p:nvSpPr>
          <p:spPr>
            <a:xfrm>
              <a:off x="4834875" y="5103850"/>
              <a:ext cx="23025" cy="45225"/>
            </a:xfrm>
            <a:custGeom>
              <a:avLst/>
              <a:gdLst/>
              <a:ahLst/>
              <a:cxnLst/>
              <a:rect l="l" t="t" r="r" b="b"/>
              <a:pathLst>
                <a:path w="921" h="1809" extrusionOk="0">
                  <a:moveTo>
                    <a:pt x="921" y="1"/>
                  </a:moveTo>
                  <a:cubicBezTo>
                    <a:pt x="921" y="1"/>
                    <a:pt x="905" y="1"/>
                    <a:pt x="905" y="14"/>
                  </a:cubicBezTo>
                  <a:lnTo>
                    <a:pt x="921" y="1"/>
                  </a:lnTo>
                  <a:close/>
                  <a:moveTo>
                    <a:pt x="892" y="14"/>
                  </a:moveTo>
                  <a:cubicBezTo>
                    <a:pt x="636" y="218"/>
                    <a:pt x="380" y="393"/>
                    <a:pt x="218" y="675"/>
                  </a:cubicBezTo>
                  <a:cubicBezTo>
                    <a:pt x="43" y="986"/>
                    <a:pt x="1" y="1352"/>
                    <a:pt x="14" y="1728"/>
                  </a:cubicBezTo>
                  <a:cubicBezTo>
                    <a:pt x="69" y="1770"/>
                    <a:pt x="137" y="1809"/>
                    <a:pt x="218" y="1809"/>
                  </a:cubicBezTo>
                  <a:cubicBezTo>
                    <a:pt x="273" y="1809"/>
                    <a:pt x="325" y="1796"/>
                    <a:pt x="367" y="1770"/>
                  </a:cubicBezTo>
                  <a:lnTo>
                    <a:pt x="367" y="1689"/>
                  </a:lnTo>
                  <a:cubicBezTo>
                    <a:pt x="354" y="1540"/>
                    <a:pt x="354" y="1391"/>
                    <a:pt x="367" y="1255"/>
                  </a:cubicBezTo>
                  <a:cubicBezTo>
                    <a:pt x="406" y="798"/>
                    <a:pt x="597" y="364"/>
                    <a:pt x="892" y="40"/>
                  </a:cubicBezTo>
                  <a:lnTo>
                    <a:pt x="892" y="14"/>
                  </a:lnTo>
                  <a:close/>
                </a:path>
              </a:pathLst>
            </a:custGeom>
            <a:solidFill>
              <a:srgbClr val="A859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61"/>
            <p:cNvSpPr/>
            <p:nvPr/>
          </p:nvSpPr>
          <p:spPr>
            <a:xfrm>
              <a:off x="4835200" y="5104175"/>
              <a:ext cx="22300" cy="72925"/>
            </a:xfrm>
            <a:custGeom>
              <a:avLst/>
              <a:gdLst/>
              <a:ahLst/>
              <a:cxnLst/>
              <a:rect l="l" t="t" r="r" b="b"/>
              <a:pathLst>
                <a:path w="892" h="2917" extrusionOk="0">
                  <a:moveTo>
                    <a:pt x="879" y="1"/>
                  </a:moveTo>
                  <a:lnTo>
                    <a:pt x="879" y="27"/>
                  </a:lnTo>
                  <a:cubicBezTo>
                    <a:pt x="879" y="14"/>
                    <a:pt x="892" y="1"/>
                    <a:pt x="892" y="1"/>
                  </a:cubicBezTo>
                  <a:close/>
                  <a:moveTo>
                    <a:pt x="1" y="1715"/>
                  </a:moveTo>
                  <a:cubicBezTo>
                    <a:pt x="1" y="1877"/>
                    <a:pt x="17" y="2039"/>
                    <a:pt x="30" y="2201"/>
                  </a:cubicBezTo>
                  <a:cubicBezTo>
                    <a:pt x="30" y="2214"/>
                    <a:pt x="43" y="2214"/>
                    <a:pt x="56" y="2230"/>
                  </a:cubicBezTo>
                  <a:cubicBezTo>
                    <a:pt x="205" y="2525"/>
                    <a:pt x="422" y="2917"/>
                    <a:pt x="422" y="2917"/>
                  </a:cubicBezTo>
                  <a:lnTo>
                    <a:pt x="516" y="2486"/>
                  </a:lnTo>
                  <a:cubicBezTo>
                    <a:pt x="422" y="2256"/>
                    <a:pt x="380" y="2000"/>
                    <a:pt x="354" y="1757"/>
                  </a:cubicBezTo>
                  <a:cubicBezTo>
                    <a:pt x="312" y="1783"/>
                    <a:pt x="260" y="1796"/>
                    <a:pt x="205" y="1796"/>
                  </a:cubicBezTo>
                  <a:cubicBezTo>
                    <a:pt x="124" y="1796"/>
                    <a:pt x="56" y="1757"/>
                    <a:pt x="1" y="1715"/>
                  </a:cubicBezTo>
                  <a:close/>
                </a:path>
              </a:pathLst>
            </a:custGeom>
            <a:solidFill>
              <a:srgbClr val="914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61"/>
            <p:cNvSpPr/>
            <p:nvPr/>
          </p:nvSpPr>
          <p:spPr>
            <a:xfrm>
              <a:off x="4963500" y="5130500"/>
              <a:ext cx="14525" cy="23350"/>
            </a:xfrm>
            <a:custGeom>
              <a:avLst/>
              <a:gdLst/>
              <a:ahLst/>
              <a:cxnLst/>
              <a:rect l="l" t="t" r="r" b="b"/>
              <a:pathLst>
                <a:path w="581" h="934" extrusionOk="0">
                  <a:moveTo>
                    <a:pt x="53" y="1"/>
                  </a:moveTo>
                  <a:cubicBezTo>
                    <a:pt x="40" y="43"/>
                    <a:pt x="27" y="82"/>
                    <a:pt x="27" y="124"/>
                  </a:cubicBezTo>
                  <a:cubicBezTo>
                    <a:pt x="14" y="150"/>
                    <a:pt x="14" y="176"/>
                    <a:pt x="1" y="218"/>
                  </a:cubicBezTo>
                  <a:cubicBezTo>
                    <a:pt x="82" y="406"/>
                    <a:pt x="150" y="594"/>
                    <a:pt x="202" y="798"/>
                  </a:cubicBezTo>
                  <a:cubicBezTo>
                    <a:pt x="231" y="824"/>
                    <a:pt x="270" y="853"/>
                    <a:pt x="312" y="866"/>
                  </a:cubicBezTo>
                  <a:cubicBezTo>
                    <a:pt x="377" y="905"/>
                    <a:pt x="445" y="934"/>
                    <a:pt x="526" y="934"/>
                  </a:cubicBezTo>
                  <a:cubicBezTo>
                    <a:pt x="555" y="853"/>
                    <a:pt x="568" y="772"/>
                    <a:pt x="581" y="691"/>
                  </a:cubicBezTo>
                  <a:cubicBezTo>
                    <a:pt x="432" y="448"/>
                    <a:pt x="257" y="205"/>
                    <a:pt x="53" y="1"/>
                  </a:cubicBezTo>
                  <a:close/>
                </a:path>
              </a:pathLst>
            </a:custGeom>
            <a:solidFill>
              <a:srgbClr val="A859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61"/>
            <p:cNvSpPr/>
            <p:nvPr/>
          </p:nvSpPr>
          <p:spPr>
            <a:xfrm>
              <a:off x="4956375" y="5122725"/>
              <a:ext cx="20275" cy="38825"/>
            </a:xfrm>
            <a:custGeom>
              <a:avLst/>
              <a:gdLst/>
              <a:ahLst/>
              <a:cxnLst/>
              <a:rect l="l" t="t" r="r" b="b"/>
              <a:pathLst>
                <a:path w="811" h="1553" extrusionOk="0">
                  <a:moveTo>
                    <a:pt x="1" y="1"/>
                  </a:moveTo>
                  <a:lnTo>
                    <a:pt x="1" y="1"/>
                  </a:lnTo>
                  <a:cubicBezTo>
                    <a:pt x="111" y="163"/>
                    <a:pt x="205" y="338"/>
                    <a:pt x="286" y="529"/>
                  </a:cubicBezTo>
                  <a:cubicBezTo>
                    <a:pt x="299" y="487"/>
                    <a:pt x="299" y="461"/>
                    <a:pt x="312" y="435"/>
                  </a:cubicBezTo>
                  <a:cubicBezTo>
                    <a:pt x="312" y="393"/>
                    <a:pt x="325" y="354"/>
                    <a:pt x="338" y="312"/>
                  </a:cubicBezTo>
                  <a:cubicBezTo>
                    <a:pt x="231" y="205"/>
                    <a:pt x="124" y="95"/>
                    <a:pt x="1" y="1"/>
                  </a:cubicBezTo>
                  <a:close/>
                  <a:moveTo>
                    <a:pt x="487" y="1109"/>
                  </a:moveTo>
                  <a:lnTo>
                    <a:pt x="487" y="1109"/>
                  </a:lnTo>
                  <a:cubicBezTo>
                    <a:pt x="516" y="1258"/>
                    <a:pt x="542" y="1407"/>
                    <a:pt x="555" y="1553"/>
                  </a:cubicBezTo>
                  <a:cubicBezTo>
                    <a:pt x="568" y="1527"/>
                    <a:pt x="581" y="1488"/>
                    <a:pt x="597" y="1459"/>
                  </a:cubicBezTo>
                  <a:cubicBezTo>
                    <a:pt x="649" y="1433"/>
                    <a:pt x="704" y="1407"/>
                    <a:pt x="759" y="1391"/>
                  </a:cubicBezTo>
                  <a:cubicBezTo>
                    <a:pt x="785" y="1339"/>
                    <a:pt x="798" y="1297"/>
                    <a:pt x="811" y="1245"/>
                  </a:cubicBezTo>
                  <a:cubicBezTo>
                    <a:pt x="730" y="1245"/>
                    <a:pt x="662" y="1216"/>
                    <a:pt x="597" y="1177"/>
                  </a:cubicBezTo>
                  <a:cubicBezTo>
                    <a:pt x="555" y="1164"/>
                    <a:pt x="516" y="1135"/>
                    <a:pt x="487" y="1109"/>
                  </a:cubicBezTo>
                  <a:close/>
                </a:path>
              </a:pathLst>
            </a:custGeom>
            <a:solidFill>
              <a:srgbClr val="914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61"/>
            <p:cNvSpPr/>
            <p:nvPr/>
          </p:nvSpPr>
          <p:spPr>
            <a:xfrm>
              <a:off x="4860225" y="5078500"/>
              <a:ext cx="103950" cy="17600"/>
            </a:xfrm>
            <a:custGeom>
              <a:avLst/>
              <a:gdLst/>
              <a:ahLst/>
              <a:cxnLst/>
              <a:rect l="l" t="t" r="r" b="b"/>
              <a:pathLst>
                <a:path w="4158" h="704" extrusionOk="0">
                  <a:moveTo>
                    <a:pt x="1689" y="1"/>
                  </a:moveTo>
                  <a:cubicBezTo>
                    <a:pt x="1608" y="1"/>
                    <a:pt x="1527" y="17"/>
                    <a:pt x="1446" y="17"/>
                  </a:cubicBezTo>
                  <a:cubicBezTo>
                    <a:pt x="1025" y="56"/>
                    <a:pt x="620" y="179"/>
                    <a:pt x="283" y="422"/>
                  </a:cubicBezTo>
                  <a:cubicBezTo>
                    <a:pt x="176" y="487"/>
                    <a:pt x="82" y="584"/>
                    <a:pt x="1" y="691"/>
                  </a:cubicBezTo>
                  <a:lnTo>
                    <a:pt x="14" y="704"/>
                  </a:lnTo>
                  <a:cubicBezTo>
                    <a:pt x="189" y="474"/>
                    <a:pt x="500" y="422"/>
                    <a:pt x="769" y="380"/>
                  </a:cubicBezTo>
                  <a:cubicBezTo>
                    <a:pt x="918" y="367"/>
                    <a:pt x="1067" y="354"/>
                    <a:pt x="1203" y="354"/>
                  </a:cubicBezTo>
                  <a:lnTo>
                    <a:pt x="1365" y="354"/>
                  </a:lnTo>
                  <a:cubicBezTo>
                    <a:pt x="1553" y="380"/>
                    <a:pt x="1741" y="435"/>
                    <a:pt x="1916" y="487"/>
                  </a:cubicBezTo>
                  <a:cubicBezTo>
                    <a:pt x="2094" y="529"/>
                    <a:pt x="2269" y="568"/>
                    <a:pt x="2444" y="610"/>
                  </a:cubicBezTo>
                  <a:cubicBezTo>
                    <a:pt x="2700" y="649"/>
                    <a:pt x="2956" y="691"/>
                    <a:pt x="3212" y="691"/>
                  </a:cubicBezTo>
                  <a:cubicBezTo>
                    <a:pt x="3322" y="691"/>
                    <a:pt x="3429" y="691"/>
                    <a:pt x="3536" y="678"/>
                  </a:cubicBezTo>
                  <a:cubicBezTo>
                    <a:pt x="3753" y="636"/>
                    <a:pt x="3970" y="568"/>
                    <a:pt x="4158" y="461"/>
                  </a:cubicBezTo>
                  <a:cubicBezTo>
                    <a:pt x="4119" y="461"/>
                    <a:pt x="4090" y="474"/>
                    <a:pt x="4051" y="474"/>
                  </a:cubicBezTo>
                  <a:cubicBezTo>
                    <a:pt x="3591" y="474"/>
                    <a:pt x="3131" y="260"/>
                    <a:pt x="2674" y="137"/>
                  </a:cubicBezTo>
                  <a:cubicBezTo>
                    <a:pt x="2350" y="56"/>
                    <a:pt x="2013" y="1"/>
                    <a:pt x="1689" y="1"/>
                  </a:cubicBezTo>
                  <a:close/>
                </a:path>
              </a:pathLst>
            </a:custGeom>
            <a:solidFill>
              <a:srgbClr val="A859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61"/>
            <p:cNvSpPr/>
            <p:nvPr/>
          </p:nvSpPr>
          <p:spPr>
            <a:xfrm>
              <a:off x="4856500" y="5099150"/>
              <a:ext cx="2700" cy="33400"/>
            </a:xfrm>
            <a:custGeom>
              <a:avLst/>
              <a:gdLst/>
              <a:ahLst/>
              <a:cxnLst/>
              <a:rect l="l" t="t" r="r" b="b"/>
              <a:pathLst>
                <a:path w="108" h="1336" extrusionOk="0">
                  <a:moveTo>
                    <a:pt x="108" y="1"/>
                  </a:moveTo>
                  <a:lnTo>
                    <a:pt x="108" y="1"/>
                  </a:lnTo>
                  <a:cubicBezTo>
                    <a:pt x="82" y="108"/>
                    <a:pt x="56" y="215"/>
                    <a:pt x="40" y="338"/>
                  </a:cubicBezTo>
                  <a:cubicBezTo>
                    <a:pt x="27" y="445"/>
                    <a:pt x="14" y="552"/>
                    <a:pt x="1" y="675"/>
                  </a:cubicBezTo>
                  <a:lnTo>
                    <a:pt x="1" y="1012"/>
                  </a:lnTo>
                  <a:cubicBezTo>
                    <a:pt x="14" y="1080"/>
                    <a:pt x="14" y="1135"/>
                    <a:pt x="40" y="1187"/>
                  </a:cubicBezTo>
                  <a:cubicBezTo>
                    <a:pt x="56" y="1242"/>
                    <a:pt x="69" y="1297"/>
                    <a:pt x="108" y="1336"/>
                  </a:cubicBezTo>
                  <a:cubicBezTo>
                    <a:pt x="82" y="1297"/>
                    <a:pt x="69" y="1242"/>
                    <a:pt x="56" y="1187"/>
                  </a:cubicBezTo>
                  <a:cubicBezTo>
                    <a:pt x="56" y="1119"/>
                    <a:pt x="56" y="1067"/>
                    <a:pt x="40" y="1012"/>
                  </a:cubicBezTo>
                  <a:cubicBezTo>
                    <a:pt x="40" y="905"/>
                    <a:pt x="56" y="795"/>
                    <a:pt x="56" y="675"/>
                  </a:cubicBezTo>
                  <a:cubicBezTo>
                    <a:pt x="69" y="568"/>
                    <a:pt x="69" y="445"/>
                    <a:pt x="82" y="338"/>
                  </a:cubicBezTo>
                  <a:lnTo>
                    <a:pt x="95" y="176"/>
                  </a:lnTo>
                  <a:lnTo>
                    <a:pt x="108" y="1"/>
                  </a:lnTo>
                  <a:close/>
                </a:path>
              </a:pathLst>
            </a:custGeom>
            <a:solidFill>
              <a:srgbClr val="4118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61"/>
            <p:cNvSpPr/>
            <p:nvPr/>
          </p:nvSpPr>
          <p:spPr>
            <a:xfrm>
              <a:off x="4880150" y="5285625"/>
              <a:ext cx="42150" cy="22625"/>
            </a:xfrm>
            <a:custGeom>
              <a:avLst/>
              <a:gdLst/>
              <a:ahLst/>
              <a:cxnLst/>
              <a:rect l="l" t="t" r="r" b="b"/>
              <a:pathLst>
                <a:path w="1686" h="905" extrusionOk="0">
                  <a:moveTo>
                    <a:pt x="846" y="1"/>
                  </a:moveTo>
                  <a:cubicBezTo>
                    <a:pt x="726" y="1"/>
                    <a:pt x="608" y="52"/>
                    <a:pt x="526" y="156"/>
                  </a:cubicBezTo>
                  <a:lnTo>
                    <a:pt x="500" y="182"/>
                  </a:lnTo>
                  <a:lnTo>
                    <a:pt x="27" y="182"/>
                  </a:lnTo>
                  <a:lnTo>
                    <a:pt x="1" y="804"/>
                  </a:lnTo>
                  <a:lnTo>
                    <a:pt x="1" y="804"/>
                  </a:lnTo>
                  <a:lnTo>
                    <a:pt x="526" y="762"/>
                  </a:lnTo>
                  <a:lnTo>
                    <a:pt x="539" y="775"/>
                  </a:lnTo>
                  <a:cubicBezTo>
                    <a:pt x="625" y="861"/>
                    <a:pt x="737" y="904"/>
                    <a:pt x="848" y="904"/>
                  </a:cubicBezTo>
                  <a:cubicBezTo>
                    <a:pt x="964" y="904"/>
                    <a:pt x="1078" y="857"/>
                    <a:pt x="1161" y="762"/>
                  </a:cubicBezTo>
                  <a:lnTo>
                    <a:pt x="1686" y="762"/>
                  </a:lnTo>
                  <a:lnTo>
                    <a:pt x="1686" y="182"/>
                  </a:lnTo>
                  <a:lnTo>
                    <a:pt x="1187" y="182"/>
                  </a:lnTo>
                  <a:lnTo>
                    <a:pt x="1161" y="140"/>
                  </a:lnTo>
                  <a:cubicBezTo>
                    <a:pt x="1075" y="48"/>
                    <a:pt x="960" y="1"/>
                    <a:pt x="846" y="1"/>
                  </a:cubicBezTo>
                  <a:close/>
                </a:path>
              </a:pathLst>
            </a:custGeom>
            <a:solidFill>
              <a:srgbClr val="AA6E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61"/>
            <p:cNvSpPr/>
            <p:nvPr/>
          </p:nvSpPr>
          <p:spPr>
            <a:xfrm>
              <a:off x="4853425" y="5325225"/>
              <a:ext cx="96575" cy="78875"/>
            </a:xfrm>
            <a:custGeom>
              <a:avLst/>
              <a:gdLst/>
              <a:ahLst/>
              <a:cxnLst/>
              <a:rect l="l" t="t" r="r" b="b"/>
              <a:pathLst>
                <a:path w="3863" h="3155" extrusionOk="0">
                  <a:moveTo>
                    <a:pt x="542" y="1"/>
                  </a:moveTo>
                  <a:cubicBezTo>
                    <a:pt x="542" y="1"/>
                    <a:pt x="516" y="759"/>
                    <a:pt x="435" y="1054"/>
                  </a:cubicBezTo>
                  <a:cubicBezTo>
                    <a:pt x="354" y="1365"/>
                    <a:pt x="1" y="2324"/>
                    <a:pt x="1" y="2904"/>
                  </a:cubicBezTo>
                  <a:cubicBezTo>
                    <a:pt x="1" y="2904"/>
                    <a:pt x="404" y="3155"/>
                    <a:pt x="1208" y="3155"/>
                  </a:cubicBezTo>
                  <a:cubicBezTo>
                    <a:pt x="1335" y="3155"/>
                    <a:pt x="1473" y="3148"/>
                    <a:pt x="1621" y="3134"/>
                  </a:cubicBezTo>
                  <a:lnTo>
                    <a:pt x="1757" y="2000"/>
                  </a:lnTo>
                  <a:cubicBezTo>
                    <a:pt x="1757" y="1945"/>
                    <a:pt x="1799" y="1919"/>
                    <a:pt x="1851" y="1919"/>
                  </a:cubicBezTo>
                  <a:lnTo>
                    <a:pt x="2013" y="1919"/>
                  </a:lnTo>
                  <a:cubicBezTo>
                    <a:pt x="2068" y="1919"/>
                    <a:pt x="2094" y="1945"/>
                    <a:pt x="2107" y="2000"/>
                  </a:cubicBezTo>
                  <a:lnTo>
                    <a:pt x="2230" y="3134"/>
                  </a:lnTo>
                  <a:cubicBezTo>
                    <a:pt x="2377" y="3148"/>
                    <a:pt x="2515" y="3155"/>
                    <a:pt x="2643" y="3155"/>
                  </a:cubicBezTo>
                  <a:cubicBezTo>
                    <a:pt x="3450" y="3155"/>
                    <a:pt x="3863" y="2904"/>
                    <a:pt x="3863" y="2904"/>
                  </a:cubicBezTo>
                  <a:cubicBezTo>
                    <a:pt x="3863" y="2324"/>
                    <a:pt x="3513" y="1365"/>
                    <a:pt x="3419" y="1054"/>
                  </a:cubicBezTo>
                  <a:cubicBezTo>
                    <a:pt x="3338" y="759"/>
                    <a:pt x="3309" y="1"/>
                    <a:pt x="3309" y="1"/>
                  </a:cubicBezTo>
                  <a:close/>
                </a:path>
              </a:pathLst>
            </a:custGeom>
            <a:solidFill>
              <a:srgbClr val="3D7D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61"/>
            <p:cNvSpPr/>
            <p:nvPr/>
          </p:nvSpPr>
          <p:spPr>
            <a:xfrm>
              <a:off x="4880150" y="5287650"/>
              <a:ext cx="42150" cy="20100"/>
            </a:xfrm>
            <a:custGeom>
              <a:avLst/>
              <a:gdLst/>
              <a:ahLst/>
              <a:cxnLst/>
              <a:rect l="l" t="t" r="r" b="b"/>
              <a:pathLst>
                <a:path w="1686" h="804" extrusionOk="0">
                  <a:moveTo>
                    <a:pt x="846" y="1"/>
                  </a:moveTo>
                  <a:cubicBezTo>
                    <a:pt x="726" y="1"/>
                    <a:pt x="608" y="52"/>
                    <a:pt x="526" y="156"/>
                  </a:cubicBezTo>
                  <a:lnTo>
                    <a:pt x="500" y="182"/>
                  </a:lnTo>
                  <a:lnTo>
                    <a:pt x="27" y="182"/>
                  </a:lnTo>
                  <a:lnTo>
                    <a:pt x="1" y="804"/>
                  </a:lnTo>
                  <a:lnTo>
                    <a:pt x="14" y="804"/>
                  </a:lnTo>
                  <a:lnTo>
                    <a:pt x="27" y="237"/>
                  </a:lnTo>
                  <a:lnTo>
                    <a:pt x="500" y="237"/>
                  </a:lnTo>
                  <a:lnTo>
                    <a:pt x="526" y="208"/>
                  </a:lnTo>
                  <a:cubicBezTo>
                    <a:pt x="608" y="106"/>
                    <a:pt x="726" y="55"/>
                    <a:pt x="844" y="55"/>
                  </a:cubicBezTo>
                  <a:cubicBezTo>
                    <a:pt x="959" y="55"/>
                    <a:pt x="1075" y="102"/>
                    <a:pt x="1161" y="195"/>
                  </a:cubicBezTo>
                  <a:lnTo>
                    <a:pt x="1187" y="237"/>
                  </a:lnTo>
                  <a:lnTo>
                    <a:pt x="1686" y="237"/>
                  </a:lnTo>
                  <a:lnTo>
                    <a:pt x="1686" y="182"/>
                  </a:lnTo>
                  <a:lnTo>
                    <a:pt x="1187" y="182"/>
                  </a:lnTo>
                  <a:lnTo>
                    <a:pt x="1161" y="140"/>
                  </a:lnTo>
                  <a:cubicBezTo>
                    <a:pt x="1075" y="48"/>
                    <a:pt x="960" y="1"/>
                    <a:pt x="846" y="1"/>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61"/>
            <p:cNvSpPr/>
            <p:nvPr/>
          </p:nvSpPr>
          <p:spPr>
            <a:xfrm>
              <a:off x="4880150" y="5285450"/>
              <a:ext cx="42150" cy="20175"/>
            </a:xfrm>
            <a:custGeom>
              <a:avLst/>
              <a:gdLst/>
              <a:ahLst/>
              <a:cxnLst/>
              <a:rect l="l" t="t" r="r" b="b"/>
              <a:pathLst>
                <a:path w="1686" h="807" extrusionOk="0">
                  <a:moveTo>
                    <a:pt x="1" y="1"/>
                  </a:moveTo>
                  <a:lnTo>
                    <a:pt x="27" y="620"/>
                  </a:lnTo>
                  <a:lnTo>
                    <a:pt x="500" y="620"/>
                  </a:lnTo>
                  <a:lnTo>
                    <a:pt x="526" y="649"/>
                  </a:lnTo>
                  <a:cubicBezTo>
                    <a:pt x="609" y="753"/>
                    <a:pt x="729" y="806"/>
                    <a:pt x="850" y="806"/>
                  </a:cubicBezTo>
                  <a:cubicBezTo>
                    <a:pt x="963" y="806"/>
                    <a:pt x="1076" y="759"/>
                    <a:pt x="1161" y="662"/>
                  </a:cubicBezTo>
                  <a:lnTo>
                    <a:pt x="1187" y="620"/>
                  </a:lnTo>
                  <a:lnTo>
                    <a:pt x="1686" y="620"/>
                  </a:lnTo>
                  <a:lnTo>
                    <a:pt x="1686" y="568"/>
                  </a:lnTo>
                  <a:lnTo>
                    <a:pt x="1187" y="568"/>
                  </a:lnTo>
                  <a:lnTo>
                    <a:pt x="1161" y="607"/>
                  </a:lnTo>
                  <a:cubicBezTo>
                    <a:pt x="1075" y="699"/>
                    <a:pt x="959" y="746"/>
                    <a:pt x="844" y="746"/>
                  </a:cubicBezTo>
                  <a:cubicBezTo>
                    <a:pt x="726" y="746"/>
                    <a:pt x="608" y="696"/>
                    <a:pt x="526" y="594"/>
                  </a:cubicBezTo>
                  <a:lnTo>
                    <a:pt x="500" y="568"/>
                  </a:lnTo>
                  <a:lnTo>
                    <a:pt x="27" y="568"/>
                  </a:lnTo>
                  <a:lnTo>
                    <a:pt x="14" y="1"/>
                  </a:ln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61"/>
            <p:cNvSpPr/>
            <p:nvPr/>
          </p:nvSpPr>
          <p:spPr>
            <a:xfrm>
              <a:off x="4929400" y="5325225"/>
              <a:ext cx="20600" cy="76975"/>
            </a:xfrm>
            <a:custGeom>
              <a:avLst/>
              <a:gdLst/>
              <a:ahLst/>
              <a:cxnLst/>
              <a:rect l="l" t="t" r="r" b="b"/>
              <a:pathLst>
                <a:path w="824" h="3079" extrusionOk="0">
                  <a:moveTo>
                    <a:pt x="1" y="1"/>
                  </a:moveTo>
                  <a:cubicBezTo>
                    <a:pt x="1" y="1"/>
                    <a:pt x="1" y="759"/>
                    <a:pt x="82" y="1054"/>
                  </a:cubicBezTo>
                  <a:cubicBezTo>
                    <a:pt x="163" y="1365"/>
                    <a:pt x="325" y="2499"/>
                    <a:pt x="325" y="3079"/>
                  </a:cubicBezTo>
                  <a:lnTo>
                    <a:pt x="824" y="2904"/>
                  </a:lnTo>
                  <a:cubicBezTo>
                    <a:pt x="824" y="2324"/>
                    <a:pt x="474" y="1365"/>
                    <a:pt x="380" y="1054"/>
                  </a:cubicBezTo>
                  <a:cubicBezTo>
                    <a:pt x="299" y="759"/>
                    <a:pt x="270" y="1"/>
                    <a:pt x="270" y="1"/>
                  </a:cubicBezTo>
                  <a:close/>
                </a:path>
              </a:pathLst>
            </a:custGeom>
            <a:solidFill>
              <a:srgbClr val="3774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61"/>
            <p:cNvSpPr/>
            <p:nvPr/>
          </p:nvSpPr>
          <p:spPr>
            <a:xfrm>
              <a:off x="4853425" y="5325225"/>
              <a:ext cx="20675" cy="76975"/>
            </a:xfrm>
            <a:custGeom>
              <a:avLst/>
              <a:gdLst/>
              <a:ahLst/>
              <a:cxnLst/>
              <a:rect l="l" t="t" r="r" b="b"/>
              <a:pathLst>
                <a:path w="827" h="3079" extrusionOk="0">
                  <a:moveTo>
                    <a:pt x="542" y="1"/>
                  </a:moveTo>
                  <a:cubicBezTo>
                    <a:pt x="542" y="1"/>
                    <a:pt x="516" y="759"/>
                    <a:pt x="435" y="1054"/>
                  </a:cubicBezTo>
                  <a:cubicBezTo>
                    <a:pt x="354" y="1365"/>
                    <a:pt x="1" y="2324"/>
                    <a:pt x="1" y="2904"/>
                  </a:cubicBezTo>
                  <a:lnTo>
                    <a:pt x="487" y="3079"/>
                  </a:lnTo>
                  <a:cubicBezTo>
                    <a:pt x="487" y="2499"/>
                    <a:pt x="665" y="1365"/>
                    <a:pt x="746" y="1054"/>
                  </a:cubicBezTo>
                  <a:cubicBezTo>
                    <a:pt x="827" y="759"/>
                    <a:pt x="827" y="1"/>
                    <a:pt x="827" y="1"/>
                  </a:cubicBezTo>
                  <a:close/>
                </a:path>
              </a:pathLst>
            </a:custGeom>
            <a:solidFill>
              <a:srgbClr val="3774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61"/>
            <p:cNvSpPr/>
            <p:nvPr/>
          </p:nvSpPr>
          <p:spPr>
            <a:xfrm>
              <a:off x="4870025" y="5244550"/>
              <a:ext cx="17850" cy="104350"/>
            </a:xfrm>
            <a:custGeom>
              <a:avLst/>
              <a:gdLst/>
              <a:ahLst/>
              <a:cxnLst/>
              <a:rect l="l" t="t" r="r" b="b"/>
              <a:pathLst>
                <a:path w="714" h="4174" extrusionOk="0">
                  <a:moveTo>
                    <a:pt x="1" y="1"/>
                  </a:moveTo>
                  <a:cubicBezTo>
                    <a:pt x="1" y="1"/>
                    <a:pt x="244" y="367"/>
                    <a:pt x="325" y="1083"/>
                  </a:cubicBezTo>
                  <a:cubicBezTo>
                    <a:pt x="432" y="1961"/>
                    <a:pt x="432" y="4174"/>
                    <a:pt x="432" y="4174"/>
                  </a:cubicBezTo>
                  <a:lnTo>
                    <a:pt x="633" y="4174"/>
                  </a:lnTo>
                  <a:cubicBezTo>
                    <a:pt x="633" y="4174"/>
                    <a:pt x="649" y="3458"/>
                    <a:pt x="633" y="2985"/>
                  </a:cubicBezTo>
                  <a:cubicBezTo>
                    <a:pt x="607" y="2350"/>
                    <a:pt x="714" y="30"/>
                    <a:pt x="1" y="1"/>
                  </a:cubicBezTo>
                  <a:close/>
                </a:path>
              </a:pathLst>
            </a:custGeom>
            <a:solidFill>
              <a:srgbClr val="FF8C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61"/>
            <p:cNvSpPr/>
            <p:nvPr/>
          </p:nvSpPr>
          <p:spPr>
            <a:xfrm>
              <a:off x="4915225" y="5244550"/>
              <a:ext cx="17925" cy="104350"/>
            </a:xfrm>
            <a:custGeom>
              <a:avLst/>
              <a:gdLst/>
              <a:ahLst/>
              <a:cxnLst/>
              <a:rect l="l" t="t" r="r" b="b"/>
              <a:pathLst>
                <a:path w="717" h="4174" extrusionOk="0">
                  <a:moveTo>
                    <a:pt x="717" y="1"/>
                  </a:moveTo>
                  <a:cubicBezTo>
                    <a:pt x="1" y="30"/>
                    <a:pt x="108" y="2350"/>
                    <a:pt x="82" y="2985"/>
                  </a:cubicBezTo>
                  <a:cubicBezTo>
                    <a:pt x="69" y="3458"/>
                    <a:pt x="82" y="4174"/>
                    <a:pt x="82" y="4174"/>
                  </a:cubicBezTo>
                  <a:lnTo>
                    <a:pt x="283" y="4174"/>
                  </a:lnTo>
                  <a:cubicBezTo>
                    <a:pt x="283" y="4174"/>
                    <a:pt x="283" y="1961"/>
                    <a:pt x="393" y="1083"/>
                  </a:cubicBezTo>
                  <a:cubicBezTo>
                    <a:pt x="487" y="367"/>
                    <a:pt x="717" y="1"/>
                    <a:pt x="717" y="1"/>
                  </a:cubicBezTo>
                  <a:close/>
                </a:path>
              </a:pathLst>
            </a:custGeom>
            <a:solidFill>
              <a:srgbClr val="FF8C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61"/>
            <p:cNvSpPr/>
            <p:nvPr/>
          </p:nvSpPr>
          <p:spPr>
            <a:xfrm>
              <a:off x="4880800" y="5342475"/>
              <a:ext cx="41500" cy="12500"/>
            </a:xfrm>
            <a:custGeom>
              <a:avLst/>
              <a:gdLst/>
              <a:ahLst/>
              <a:cxnLst/>
              <a:rect l="l" t="t" r="r" b="b"/>
              <a:pathLst>
                <a:path w="1660" h="500" extrusionOk="0">
                  <a:moveTo>
                    <a:pt x="1" y="1"/>
                  </a:moveTo>
                  <a:lnTo>
                    <a:pt x="1" y="257"/>
                  </a:lnTo>
                  <a:lnTo>
                    <a:pt x="837" y="500"/>
                  </a:lnTo>
                  <a:lnTo>
                    <a:pt x="1660" y="257"/>
                  </a:lnTo>
                  <a:lnTo>
                    <a:pt x="1660" y="1"/>
                  </a:lnTo>
                  <a:lnTo>
                    <a:pt x="837" y="257"/>
                  </a:lnTo>
                  <a:lnTo>
                    <a:pt x="1" y="1"/>
                  </a:ln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61"/>
            <p:cNvSpPr/>
            <p:nvPr/>
          </p:nvSpPr>
          <p:spPr>
            <a:xfrm>
              <a:off x="4918025" y="5327425"/>
              <a:ext cx="3525" cy="2775"/>
            </a:xfrm>
            <a:custGeom>
              <a:avLst/>
              <a:gdLst/>
              <a:ahLst/>
              <a:cxnLst/>
              <a:rect l="l" t="t" r="r" b="b"/>
              <a:pathLst>
                <a:path w="141" h="111" extrusionOk="0">
                  <a:moveTo>
                    <a:pt x="63" y="0"/>
                  </a:moveTo>
                  <a:cubicBezTo>
                    <a:pt x="25" y="0"/>
                    <a:pt x="1" y="45"/>
                    <a:pt x="25" y="88"/>
                  </a:cubicBezTo>
                  <a:cubicBezTo>
                    <a:pt x="25" y="88"/>
                    <a:pt x="25" y="104"/>
                    <a:pt x="38" y="104"/>
                  </a:cubicBezTo>
                  <a:cubicBezTo>
                    <a:pt x="47" y="108"/>
                    <a:pt x="56" y="111"/>
                    <a:pt x="65" y="111"/>
                  </a:cubicBezTo>
                  <a:cubicBezTo>
                    <a:pt x="106" y="111"/>
                    <a:pt x="140" y="66"/>
                    <a:pt x="119" y="23"/>
                  </a:cubicBezTo>
                  <a:cubicBezTo>
                    <a:pt x="106" y="23"/>
                    <a:pt x="106" y="7"/>
                    <a:pt x="90" y="7"/>
                  </a:cubicBezTo>
                  <a:cubicBezTo>
                    <a:pt x="80" y="2"/>
                    <a:pt x="72" y="0"/>
                    <a:pt x="63" y="0"/>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61"/>
            <p:cNvSpPr/>
            <p:nvPr/>
          </p:nvSpPr>
          <p:spPr>
            <a:xfrm>
              <a:off x="4918025" y="5332825"/>
              <a:ext cx="3475" cy="2800"/>
            </a:xfrm>
            <a:custGeom>
              <a:avLst/>
              <a:gdLst/>
              <a:ahLst/>
              <a:cxnLst/>
              <a:rect l="l" t="t" r="r" b="b"/>
              <a:pathLst>
                <a:path w="139" h="112" extrusionOk="0">
                  <a:moveTo>
                    <a:pt x="63" y="1"/>
                  </a:moveTo>
                  <a:cubicBezTo>
                    <a:pt x="25" y="1"/>
                    <a:pt x="1" y="44"/>
                    <a:pt x="25" y="89"/>
                  </a:cubicBezTo>
                  <a:cubicBezTo>
                    <a:pt x="25" y="102"/>
                    <a:pt x="25" y="102"/>
                    <a:pt x="38" y="102"/>
                  </a:cubicBezTo>
                  <a:cubicBezTo>
                    <a:pt x="49" y="108"/>
                    <a:pt x="61" y="111"/>
                    <a:pt x="72" y="111"/>
                  </a:cubicBezTo>
                  <a:cubicBezTo>
                    <a:pt x="110" y="111"/>
                    <a:pt x="139" y="76"/>
                    <a:pt x="119" y="34"/>
                  </a:cubicBezTo>
                  <a:cubicBezTo>
                    <a:pt x="106" y="21"/>
                    <a:pt x="106" y="21"/>
                    <a:pt x="90" y="8"/>
                  </a:cubicBezTo>
                  <a:cubicBezTo>
                    <a:pt x="80" y="3"/>
                    <a:pt x="71" y="1"/>
                    <a:pt x="63" y="1"/>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61"/>
            <p:cNvSpPr/>
            <p:nvPr/>
          </p:nvSpPr>
          <p:spPr>
            <a:xfrm>
              <a:off x="4918050" y="5338575"/>
              <a:ext cx="3475" cy="2725"/>
            </a:xfrm>
            <a:custGeom>
              <a:avLst/>
              <a:gdLst/>
              <a:ahLst/>
              <a:cxnLst/>
              <a:rect l="l" t="t" r="r" b="b"/>
              <a:pathLst>
                <a:path w="139" h="109" extrusionOk="0">
                  <a:moveTo>
                    <a:pt x="61" y="1"/>
                  </a:moveTo>
                  <a:cubicBezTo>
                    <a:pt x="24" y="1"/>
                    <a:pt x="0" y="42"/>
                    <a:pt x="24" y="76"/>
                  </a:cubicBezTo>
                  <a:cubicBezTo>
                    <a:pt x="24" y="89"/>
                    <a:pt x="24" y="102"/>
                    <a:pt x="37" y="102"/>
                  </a:cubicBezTo>
                  <a:cubicBezTo>
                    <a:pt x="46" y="107"/>
                    <a:pt x="56" y="109"/>
                    <a:pt x="65" y="109"/>
                  </a:cubicBezTo>
                  <a:cubicBezTo>
                    <a:pt x="106" y="109"/>
                    <a:pt x="139" y="66"/>
                    <a:pt x="118" y="21"/>
                  </a:cubicBezTo>
                  <a:cubicBezTo>
                    <a:pt x="105" y="21"/>
                    <a:pt x="105" y="8"/>
                    <a:pt x="89" y="8"/>
                  </a:cubicBezTo>
                  <a:cubicBezTo>
                    <a:pt x="79" y="3"/>
                    <a:pt x="70" y="1"/>
                    <a:pt x="61" y="1"/>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61"/>
            <p:cNvSpPr/>
            <p:nvPr/>
          </p:nvSpPr>
          <p:spPr>
            <a:xfrm>
              <a:off x="4881250" y="5327425"/>
              <a:ext cx="3525" cy="2775"/>
            </a:xfrm>
            <a:custGeom>
              <a:avLst/>
              <a:gdLst/>
              <a:ahLst/>
              <a:cxnLst/>
              <a:rect l="l" t="t" r="r" b="b"/>
              <a:pathLst>
                <a:path w="141" h="111" extrusionOk="0">
                  <a:moveTo>
                    <a:pt x="75" y="0"/>
                  </a:moveTo>
                  <a:cubicBezTo>
                    <a:pt x="34" y="0"/>
                    <a:pt x="0" y="45"/>
                    <a:pt x="22" y="88"/>
                  </a:cubicBezTo>
                  <a:lnTo>
                    <a:pt x="38" y="104"/>
                  </a:lnTo>
                  <a:cubicBezTo>
                    <a:pt x="47" y="108"/>
                    <a:pt x="56" y="111"/>
                    <a:pt x="65" y="111"/>
                  </a:cubicBezTo>
                  <a:cubicBezTo>
                    <a:pt x="107" y="111"/>
                    <a:pt x="140" y="66"/>
                    <a:pt x="119" y="23"/>
                  </a:cubicBezTo>
                  <a:lnTo>
                    <a:pt x="103" y="7"/>
                  </a:lnTo>
                  <a:cubicBezTo>
                    <a:pt x="93" y="2"/>
                    <a:pt x="84" y="0"/>
                    <a:pt x="75" y="0"/>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61"/>
            <p:cNvSpPr/>
            <p:nvPr/>
          </p:nvSpPr>
          <p:spPr>
            <a:xfrm>
              <a:off x="4881250" y="5332825"/>
              <a:ext cx="3475" cy="2800"/>
            </a:xfrm>
            <a:custGeom>
              <a:avLst/>
              <a:gdLst/>
              <a:ahLst/>
              <a:cxnLst/>
              <a:rect l="l" t="t" r="r" b="b"/>
              <a:pathLst>
                <a:path w="139" h="112" extrusionOk="0">
                  <a:moveTo>
                    <a:pt x="74" y="1"/>
                  </a:moveTo>
                  <a:cubicBezTo>
                    <a:pt x="33" y="1"/>
                    <a:pt x="0" y="44"/>
                    <a:pt x="22" y="89"/>
                  </a:cubicBezTo>
                  <a:cubicBezTo>
                    <a:pt x="22" y="102"/>
                    <a:pt x="38" y="102"/>
                    <a:pt x="38" y="102"/>
                  </a:cubicBezTo>
                  <a:cubicBezTo>
                    <a:pt x="49" y="108"/>
                    <a:pt x="61" y="111"/>
                    <a:pt x="72" y="111"/>
                  </a:cubicBezTo>
                  <a:cubicBezTo>
                    <a:pt x="110" y="111"/>
                    <a:pt x="139" y="76"/>
                    <a:pt x="119" y="34"/>
                  </a:cubicBezTo>
                  <a:cubicBezTo>
                    <a:pt x="119" y="21"/>
                    <a:pt x="103" y="21"/>
                    <a:pt x="103" y="8"/>
                  </a:cubicBezTo>
                  <a:cubicBezTo>
                    <a:pt x="93" y="3"/>
                    <a:pt x="84" y="1"/>
                    <a:pt x="74" y="1"/>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61"/>
            <p:cNvSpPr/>
            <p:nvPr/>
          </p:nvSpPr>
          <p:spPr>
            <a:xfrm>
              <a:off x="4881250" y="5338575"/>
              <a:ext cx="3500" cy="2725"/>
            </a:xfrm>
            <a:custGeom>
              <a:avLst/>
              <a:gdLst/>
              <a:ahLst/>
              <a:cxnLst/>
              <a:rect l="l" t="t" r="r" b="b"/>
              <a:pathLst>
                <a:path w="140" h="109" extrusionOk="0">
                  <a:moveTo>
                    <a:pt x="74" y="1"/>
                  </a:moveTo>
                  <a:cubicBezTo>
                    <a:pt x="33" y="1"/>
                    <a:pt x="1" y="42"/>
                    <a:pt x="22" y="76"/>
                  </a:cubicBezTo>
                  <a:cubicBezTo>
                    <a:pt x="22" y="89"/>
                    <a:pt x="38" y="102"/>
                    <a:pt x="38" y="102"/>
                  </a:cubicBezTo>
                  <a:cubicBezTo>
                    <a:pt x="47" y="107"/>
                    <a:pt x="57" y="109"/>
                    <a:pt x="66" y="109"/>
                  </a:cubicBezTo>
                  <a:cubicBezTo>
                    <a:pt x="107" y="109"/>
                    <a:pt x="140" y="66"/>
                    <a:pt x="119" y="21"/>
                  </a:cubicBezTo>
                  <a:lnTo>
                    <a:pt x="103" y="8"/>
                  </a:lnTo>
                  <a:cubicBezTo>
                    <a:pt x="93" y="3"/>
                    <a:pt x="83" y="1"/>
                    <a:pt x="74" y="1"/>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61"/>
            <p:cNvSpPr/>
            <p:nvPr/>
          </p:nvSpPr>
          <p:spPr>
            <a:xfrm>
              <a:off x="4853425" y="5395125"/>
              <a:ext cx="40525" cy="8975"/>
            </a:xfrm>
            <a:custGeom>
              <a:avLst/>
              <a:gdLst/>
              <a:ahLst/>
              <a:cxnLst/>
              <a:rect l="l" t="t" r="r" b="b"/>
              <a:pathLst>
                <a:path w="1621" h="359" extrusionOk="0">
                  <a:moveTo>
                    <a:pt x="1" y="1"/>
                  </a:moveTo>
                  <a:lnTo>
                    <a:pt x="1" y="108"/>
                  </a:lnTo>
                  <a:cubicBezTo>
                    <a:pt x="1" y="108"/>
                    <a:pt x="404" y="359"/>
                    <a:pt x="1199" y="359"/>
                  </a:cubicBezTo>
                  <a:cubicBezTo>
                    <a:pt x="1326" y="359"/>
                    <a:pt x="1462" y="352"/>
                    <a:pt x="1608" y="338"/>
                  </a:cubicBezTo>
                  <a:lnTo>
                    <a:pt x="1621" y="215"/>
                  </a:lnTo>
                  <a:lnTo>
                    <a:pt x="1621" y="215"/>
                  </a:lnTo>
                  <a:cubicBezTo>
                    <a:pt x="1462" y="232"/>
                    <a:pt x="1315" y="239"/>
                    <a:pt x="1179" y="239"/>
                  </a:cubicBezTo>
                  <a:cubicBezTo>
                    <a:pt x="437" y="239"/>
                    <a:pt x="36" y="23"/>
                    <a:pt x="1" y="1"/>
                  </a:cubicBez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61"/>
            <p:cNvSpPr/>
            <p:nvPr/>
          </p:nvSpPr>
          <p:spPr>
            <a:xfrm>
              <a:off x="4908825" y="5395125"/>
              <a:ext cx="41175" cy="8975"/>
            </a:xfrm>
            <a:custGeom>
              <a:avLst/>
              <a:gdLst/>
              <a:ahLst/>
              <a:cxnLst/>
              <a:rect l="l" t="t" r="r" b="b"/>
              <a:pathLst>
                <a:path w="1647" h="359" extrusionOk="0">
                  <a:moveTo>
                    <a:pt x="1647" y="1"/>
                  </a:moveTo>
                  <a:cubicBezTo>
                    <a:pt x="1600" y="23"/>
                    <a:pt x="1209" y="239"/>
                    <a:pt x="461" y="239"/>
                  </a:cubicBezTo>
                  <a:cubicBezTo>
                    <a:pt x="324" y="239"/>
                    <a:pt x="175" y="232"/>
                    <a:pt x="14" y="215"/>
                  </a:cubicBezTo>
                  <a:lnTo>
                    <a:pt x="1" y="215"/>
                  </a:lnTo>
                  <a:lnTo>
                    <a:pt x="14" y="338"/>
                  </a:lnTo>
                  <a:cubicBezTo>
                    <a:pt x="161" y="352"/>
                    <a:pt x="299" y="359"/>
                    <a:pt x="427" y="359"/>
                  </a:cubicBezTo>
                  <a:cubicBezTo>
                    <a:pt x="1234" y="359"/>
                    <a:pt x="1647" y="108"/>
                    <a:pt x="1647" y="108"/>
                  </a:cubicBezTo>
                  <a:lnTo>
                    <a:pt x="1647" y="1"/>
                  </a:lnTo>
                  <a:close/>
                </a:path>
              </a:pathLst>
            </a:custGeom>
            <a:solidFill>
              <a:srgbClr val="FFC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48" name="Google Shape;2548;p61"/>
          <p:cNvGrpSpPr/>
          <p:nvPr/>
        </p:nvGrpSpPr>
        <p:grpSpPr>
          <a:xfrm>
            <a:off x="6181548" y="2729869"/>
            <a:ext cx="1504792" cy="2936073"/>
            <a:chOff x="-1214325" y="2184796"/>
            <a:chExt cx="901793" cy="1759533"/>
          </a:xfrm>
        </p:grpSpPr>
        <p:sp>
          <p:nvSpPr>
            <p:cNvPr id="2549" name="Google Shape;2549;p61"/>
            <p:cNvSpPr/>
            <p:nvPr/>
          </p:nvSpPr>
          <p:spPr>
            <a:xfrm>
              <a:off x="-1127862" y="2240322"/>
              <a:ext cx="660820" cy="612491"/>
            </a:xfrm>
            <a:custGeom>
              <a:avLst/>
              <a:gdLst/>
              <a:ahLst/>
              <a:cxnLst/>
              <a:rect l="l" t="t" r="r" b="b"/>
              <a:pathLst>
                <a:path w="5808" h="5383" extrusionOk="0">
                  <a:moveTo>
                    <a:pt x="2671" y="1"/>
                  </a:moveTo>
                  <a:cubicBezTo>
                    <a:pt x="1836" y="1"/>
                    <a:pt x="1043" y="242"/>
                    <a:pt x="754" y="553"/>
                  </a:cubicBezTo>
                  <a:cubicBezTo>
                    <a:pt x="294" y="1039"/>
                    <a:pt x="362" y="1820"/>
                    <a:pt x="404" y="2374"/>
                  </a:cubicBezTo>
                  <a:cubicBezTo>
                    <a:pt x="417" y="2698"/>
                    <a:pt x="375" y="3035"/>
                    <a:pt x="268" y="3346"/>
                  </a:cubicBezTo>
                  <a:cubicBezTo>
                    <a:pt x="0" y="4141"/>
                    <a:pt x="458" y="5382"/>
                    <a:pt x="2381" y="5382"/>
                  </a:cubicBezTo>
                  <a:cubicBezTo>
                    <a:pt x="2486" y="5382"/>
                    <a:pt x="2596" y="5378"/>
                    <a:pt x="2711" y="5371"/>
                  </a:cubicBezTo>
                  <a:cubicBezTo>
                    <a:pt x="3670" y="5303"/>
                    <a:pt x="4331" y="4778"/>
                    <a:pt x="4723" y="4088"/>
                  </a:cubicBezTo>
                  <a:cubicBezTo>
                    <a:pt x="4750" y="4089"/>
                    <a:pt x="4776" y="4090"/>
                    <a:pt x="4801" y="4090"/>
                  </a:cubicBezTo>
                  <a:cubicBezTo>
                    <a:pt x="5778" y="4090"/>
                    <a:pt x="5807" y="2856"/>
                    <a:pt x="5413" y="2727"/>
                  </a:cubicBezTo>
                  <a:cubicBezTo>
                    <a:pt x="5354" y="2709"/>
                    <a:pt x="5302" y="2702"/>
                    <a:pt x="5255" y="2702"/>
                  </a:cubicBezTo>
                  <a:cubicBezTo>
                    <a:pt x="5224" y="2702"/>
                    <a:pt x="5196" y="2706"/>
                    <a:pt x="5170" y="2711"/>
                  </a:cubicBezTo>
                  <a:cubicBezTo>
                    <a:pt x="5264" y="1875"/>
                    <a:pt x="5073" y="1065"/>
                    <a:pt x="4642" y="660"/>
                  </a:cubicBezTo>
                  <a:cubicBezTo>
                    <a:pt x="4152" y="183"/>
                    <a:pt x="3395" y="1"/>
                    <a:pt x="2671" y="1"/>
                  </a:cubicBezTo>
                  <a:close/>
                </a:path>
              </a:pathLst>
            </a:custGeom>
            <a:solidFill>
              <a:srgbClr val="F8B5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61"/>
            <p:cNvSpPr/>
            <p:nvPr/>
          </p:nvSpPr>
          <p:spPr>
            <a:xfrm>
              <a:off x="-1005323" y="3559516"/>
              <a:ext cx="166001" cy="299817"/>
            </a:xfrm>
            <a:custGeom>
              <a:avLst/>
              <a:gdLst/>
              <a:ahLst/>
              <a:cxnLst/>
              <a:rect l="l" t="t" r="r" b="b"/>
              <a:pathLst>
                <a:path w="1459" h="2635" extrusionOk="0">
                  <a:moveTo>
                    <a:pt x="1" y="1"/>
                  </a:moveTo>
                  <a:lnTo>
                    <a:pt x="69" y="487"/>
                  </a:lnTo>
                  <a:lnTo>
                    <a:pt x="218" y="1702"/>
                  </a:lnTo>
                  <a:lnTo>
                    <a:pt x="338" y="2635"/>
                  </a:lnTo>
                  <a:lnTo>
                    <a:pt x="1446" y="2619"/>
                  </a:lnTo>
                  <a:lnTo>
                    <a:pt x="1459" y="1"/>
                  </a:lnTo>
                  <a:close/>
                </a:path>
              </a:pathLst>
            </a:custGeom>
            <a:solidFill>
              <a:srgbClr val="F8B5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61"/>
            <p:cNvSpPr/>
            <p:nvPr/>
          </p:nvSpPr>
          <p:spPr>
            <a:xfrm>
              <a:off x="-1054361" y="3771493"/>
              <a:ext cx="231992" cy="165212"/>
            </a:xfrm>
            <a:custGeom>
              <a:avLst/>
              <a:gdLst/>
              <a:ahLst/>
              <a:cxnLst/>
              <a:rect l="l" t="t" r="r" b="b"/>
              <a:pathLst>
                <a:path w="2039" h="1452" extrusionOk="0">
                  <a:moveTo>
                    <a:pt x="620" y="1"/>
                  </a:moveTo>
                  <a:lnTo>
                    <a:pt x="701" y="717"/>
                  </a:lnTo>
                  <a:lnTo>
                    <a:pt x="649" y="798"/>
                  </a:lnTo>
                  <a:lnTo>
                    <a:pt x="474" y="918"/>
                  </a:lnTo>
                  <a:lnTo>
                    <a:pt x="14" y="1122"/>
                  </a:lnTo>
                  <a:cubicBezTo>
                    <a:pt x="14" y="1122"/>
                    <a:pt x="1" y="1365"/>
                    <a:pt x="270" y="1433"/>
                  </a:cubicBezTo>
                  <a:cubicBezTo>
                    <a:pt x="323" y="1446"/>
                    <a:pt x="424" y="1452"/>
                    <a:pt x="551" y="1452"/>
                  </a:cubicBezTo>
                  <a:cubicBezTo>
                    <a:pt x="1059" y="1452"/>
                    <a:pt x="1984" y="1365"/>
                    <a:pt x="1984" y="1365"/>
                  </a:cubicBezTo>
                  <a:cubicBezTo>
                    <a:pt x="2039" y="1161"/>
                    <a:pt x="1932" y="879"/>
                    <a:pt x="1932" y="879"/>
                  </a:cubicBezTo>
                  <a:lnTo>
                    <a:pt x="1916" y="772"/>
                  </a:lnTo>
                  <a:lnTo>
                    <a:pt x="1916" y="1"/>
                  </a:lnTo>
                  <a:close/>
                </a:path>
              </a:pathLst>
            </a:custGeom>
            <a:solidFill>
              <a:srgbClr val="E1F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61"/>
            <p:cNvSpPr/>
            <p:nvPr/>
          </p:nvSpPr>
          <p:spPr>
            <a:xfrm>
              <a:off x="-1092704" y="3860698"/>
              <a:ext cx="270335" cy="83630"/>
            </a:xfrm>
            <a:custGeom>
              <a:avLst/>
              <a:gdLst/>
              <a:ahLst/>
              <a:cxnLst/>
              <a:rect l="l" t="t" r="r" b="b"/>
              <a:pathLst>
                <a:path w="2376" h="735" extrusionOk="0">
                  <a:moveTo>
                    <a:pt x="973" y="1"/>
                  </a:moveTo>
                  <a:lnTo>
                    <a:pt x="918" y="53"/>
                  </a:lnTo>
                  <a:cubicBezTo>
                    <a:pt x="1080" y="95"/>
                    <a:pt x="1323" y="244"/>
                    <a:pt x="1443" y="325"/>
                  </a:cubicBezTo>
                  <a:cubicBezTo>
                    <a:pt x="1409" y="328"/>
                    <a:pt x="1377" y="329"/>
                    <a:pt x="1346" y="329"/>
                  </a:cubicBezTo>
                  <a:cubicBezTo>
                    <a:pt x="963" y="329"/>
                    <a:pt x="824" y="121"/>
                    <a:pt x="824" y="121"/>
                  </a:cubicBezTo>
                  <a:cubicBezTo>
                    <a:pt x="824" y="121"/>
                    <a:pt x="649" y="189"/>
                    <a:pt x="471" y="270"/>
                  </a:cubicBezTo>
                  <a:cubicBezTo>
                    <a:pt x="364" y="325"/>
                    <a:pt x="257" y="364"/>
                    <a:pt x="189" y="406"/>
                  </a:cubicBezTo>
                  <a:cubicBezTo>
                    <a:pt x="1" y="500"/>
                    <a:pt x="14" y="620"/>
                    <a:pt x="14" y="620"/>
                  </a:cubicBezTo>
                  <a:cubicBezTo>
                    <a:pt x="193" y="706"/>
                    <a:pt x="509" y="735"/>
                    <a:pt x="851" y="735"/>
                  </a:cubicBezTo>
                  <a:cubicBezTo>
                    <a:pt x="1534" y="735"/>
                    <a:pt x="2321" y="620"/>
                    <a:pt x="2321" y="620"/>
                  </a:cubicBezTo>
                  <a:cubicBezTo>
                    <a:pt x="2376" y="539"/>
                    <a:pt x="2376" y="432"/>
                    <a:pt x="2350" y="338"/>
                  </a:cubicBezTo>
                  <a:cubicBezTo>
                    <a:pt x="2321" y="189"/>
                    <a:pt x="2269" y="69"/>
                    <a:pt x="2269" y="69"/>
                  </a:cubicBezTo>
                  <a:cubicBezTo>
                    <a:pt x="2269" y="69"/>
                    <a:pt x="2227" y="163"/>
                    <a:pt x="1634" y="296"/>
                  </a:cubicBezTo>
                  <a:cubicBezTo>
                    <a:pt x="1592" y="296"/>
                    <a:pt x="1553" y="312"/>
                    <a:pt x="1524" y="312"/>
                  </a:cubicBezTo>
                  <a:cubicBezTo>
                    <a:pt x="1443" y="244"/>
                    <a:pt x="1174" y="40"/>
                    <a:pt x="973" y="1"/>
                  </a:cubicBez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61"/>
            <p:cNvSpPr/>
            <p:nvPr/>
          </p:nvSpPr>
          <p:spPr>
            <a:xfrm>
              <a:off x="-1091225" y="3891306"/>
              <a:ext cx="267377" cy="52454"/>
            </a:xfrm>
            <a:custGeom>
              <a:avLst/>
              <a:gdLst/>
              <a:ahLst/>
              <a:cxnLst/>
              <a:rect l="l" t="t" r="r" b="b"/>
              <a:pathLst>
                <a:path w="2350" h="461" extrusionOk="0">
                  <a:moveTo>
                    <a:pt x="458" y="1"/>
                  </a:moveTo>
                  <a:cubicBezTo>
                    <a:pt x="351" y="56"/>
                    <a:pt x="244" y="95"/>
                    <a:pt x="176" y="137"/>
                  </a:cubicBezTo>
                  <a:cubicBezTo>
                    <a:pt x="14" y="218"/>
                    <a:pt x="1" y="325"/>
                    <a:pt x="1" y="351"/>
                  </a:cubicBezTo>
                  <a:cubicBezTo>
                    <a:pt x="176" y="432"/>
                    <a:pt x="500" y="461"/>
                    <a:pt x="837" y="461"/>
                  </a:cubicBezTo>
                  <a:cubicBezTo>
                    <a:pt x="1527" y="461"/>
                    <a:pt x="2308" y="351"/>
                    <a:pt x="2308" y="351"/>
                  </a:cubicBezTo>
                  <a:cubicBezTo>
                    <a:pt x="2337" y="299"/>
                    <a:pt x="2350" y="244"/>
                    <a:pt x="2350" y="176"/>
                  </a:cubicBezTo>
                  <a:cubicBezTo>
                    <a:pt x="2350" y="137"/>
                    <a:pt x="2350" y="108"/>
                    <a:pt x="2337" y="69"/>
                  </a:cubicBezTo>
                  <a:cubicBezTo>
                    <a:pt x="1984" y="218"/>
                    <a:pt x="1592" y="257"/>
                    <a:pt x="1216" y="257"/>
                  </a:cubicBezTo>
                  <a:lnTo>
                    <a:pt x="1161" y="257"/>
                  </a:lnTo>
                  <a:cubicBezTo>
                    <a:pt x="1080" y="257"/>
                    <a:pt x="999" y="257"/>
                    <a:pt x="918" y="244"/>
                  </a:cubicBezTo>
                  <a:cubicBezTo>
                    <a:pt x="782" y="218"/>
                    <a:pt x="662" y="150"/>
                    <a:pt x="555" y="82"/>
                  </a:cubicBezTo>
                  <a:cubicBezTo>
                    <a:pt x="526" y="56"/>
                    <a:pt x="487" y="27"/>
                    <a:pt x="458" y="1"/>
                  </a:cubicBezTo>
                  <a:close/>
                </a:path>
              </a:pathLst>
            </a:custGeom>
            <a:solidFill>
              <a:srgbClr val="440F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61"/>
            <p:cNvSpPr/>
            <p:nvPr/>
          </p:nvSpPr>
          <p:spPr>
            <a:xfrm>
              <a:off x="-765708" y="3559516"/>
              <a:ext cx="164522" cy="299817"/>
            </a:xfrm>
            <a:custGeom>
              <a:avLst/>
              <a:gdLst/>
              <a:ahLst/>
              <a:cxnLst/>
              <a:rect l="l" t="t" r="r" b="b"/>
              <a:pathLst>
                <a:path w="1446" h="2635" extrusionOk="0">
                  <a:moveTo>
                    <a:pt x="1" y="1"/>
                  </a:moveTo>
                  <a:lnTo>
                    <a:pt x="14" y="2619"/>
                  </a:lnTo>
                  <a:lnTo>
                    <a:pt x="1122" y="2635"/>
                  </a:lnTo>
                  <a:lnTo>
                    <a:pt x="1242" y="1702"/>
                  </a:lnTo>
                  <a:lnTo>
                    <a:pt x="1391" y="513"/>
                  </a:lnTo>
                  <a:lnTo>
                    <a:pt x="1446" y="1"/>
                  </a:lnTo>
                  <a:close/>
                </a:path>
              </a:pathLst>
            </a:custGeom>
            <a:solidFill>
              <a:srgbClr val="F8B5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61"/>
            <p:cNvSpPr/>
            <p:nvPr/>
          </p:nvSpPr>
          <p:spPr>
            <a:xfrm>
              <a:off x="-781182" y="3771493"/>
              <a:ext cx="230513" cy="165212"/>
            </a:xfrm>
            <a:custGeom>
              <a:avLst/>
              <a:gdLst/>
              <a:ahLst/>
              <a:cxnLst/>
              <a:rect l="l" t="t" r="r" b="b"/>
              <a:pathLst>
                <a:path w="2026" h="1452" extrusionOk="0">
                  <a:moveTo>
                    <a:pt x="111" y="1"/>
                  </a:moveTo>
                  <a:lnTo>
                    <a:pt x="124" y="772"/>
                  </a:lnTo>
                  <a:lnTo>
                    <a:pt x="98" y="879"/>
                  </a:lnTo>
                  <a:cubicBezTo>
                    <a:pt x="98" y="879"/>
                    <a:pt x="1" y="1161"/>
                    <a:pt x="43" y="1365"/>
                  </a:cubicBezTo>
                  <a:cubicBezTo>
                    <a:pt x="43" y="1365"/>
                    <a:pt x="976" y="1452"/>
                    <a:pt x="1480" y="1452"/>
                  </a:cubicBezTo>
                  <a:cubicBezTo>
                    <a:pt x="1606" y="1452"/>
                    <a:pt x="1705" y="1446"/>
                    <a:pt x="1757" y="1433"/>
                  </a:cubicBezTo>
                  <a:cubicBezTo>
                    <a:pt x="2026" y="1365"/>
                    <a:pt x="2026" y="1122"/>
                    <a:pt x="2026" y="1122"/>
                  </a:cubicBezTo>
                  <a:lnTo>
                    <a:pt x="1556" y="918"/>
                  </a:lnTo>
                  <a:lnTo>
                    <a:pt x="1394" y="798"/>
                  </a:lnTo>
                  <a:lnTo>
                    <a:pt x="1326" y="717"/>
                  </a:lnTo>
                  <a:lnTo>
                    <a:pt x="1407" y="1"/>
                  </a:lnTo>
                  <a:close/>
                </a:path>
              </a:pathLst>
            </a:custGeom>
            <a:solidFill>
              <a:srgbClr val="E1F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61"/>
            <p:cNvSpPr/>
            <p:nvPr/>
          </p:nvSpPr>
          <p:spPr>
            <a:xfrm>
              <a:off x="-781182" y="3860698"/>
              <a:ext cx="270677" cy="83630"/>
            </a:xfrm>
            <a:custGeom>
              <a:avLst/>
              <a:gdLst/>
              <a:ahLst/>
              <a:cxnLst/>
              <a:rect l="l" t="t" r="r" b="b"/>
              <a:pathLst>
                <a:path w="2379" h="735" extrusionOk="0">
                  <a:moveTo>
                    <a:pt x="1407" y="1"/>
                  </a:moveTo>
                  <a:cubicBezTo>
                    <a:pt x="1203" y="40"/>
                    <a:pt x="934" y="244"/>
                    <a:pt x="853" y="312"/>
                  </a:cubicBezTo>
                  <a:cubicBezTo>
                    <a:pt x="811" y="312"/>
                    <a:pt x="785" y="296"/>
                    <a:pt x="746" y="296"/>
                  </a:cubicBezTo>
                  <a:cubicBezTo>
                    <a:pt x="137" y="163"/>
                    <a:pt x="111" y="69"/>
                    <a:pt x="111" y="69"/>
                  </a:cubicBezTo>
                  <a:cubicBezTo>
                    <a:pt x="111" y="69"/>
                    <a:pt x="30" y="215"/>
                    <a:pt x="17" y="377"/>
                  </a:cubicBezTo>
                  <a:cubicBezTo>
                    <a:pt x="1" y="474"/>
                    <a:pt x="17" y="555"/>
                    <a:pt x="43" y="620"/>
                  </a:cubicBezTo>
                  <a:cubicBezTo>
                    <a:pt x="43" y="620"/>
                    <a:pt x="835" y="735"/>
                    <a:pt x="1523" y="735"/>
                  </a:cubicBezTo>
                  <a:cubicBezTo>
                    <a:pt x="1867" y="735"/>
                    <a:pt x="2185" y="706"/>
                    <a:pt x="2366" y="620"/>
                  </a:cubicBezTo>
                  <a:cubicBezTo>
                    <a:pt x="2366" y="620"/>
                    <a:pt x="2379" y="500"/>
                    <a:pt x="2188" y="406"/>
                  </a:cubicBezTo>
                  <a:cubicBezTo>
                    <a:pt x="2094" y="351"/>
                    <a:pt x="1945" y="283"/>
                    <a:pt x="1812" y="231"/>
                  </a:cubicBezTo>
                  <a:cubicBezTo>
                    <a:pt x="1663" y="176"/>
                    <a:pt x="1556" y="121"/>
                    <a:pt x="1556" y="121"/>
                  </a:cubicBezTo>
                  <a:cubicBezTo>
                    <a:pt x="1556" y="121"/>
                    <a:pt x="1417" y="329"/>
                    <a:pt x="1031" y="329"/>
                  </a:cubicBezTo>
                  <a:cubicBezTo>
                    <a:pt x="1000" y="329"/>
                    <a:pt x="968" y="328"/>
                    <a:pt x="934" y="325"/>
                  </a:cubicBezTo>
                  <a:cubicBezTo>
                    <a:pt x="1054" y="244"/>
                    <a:pt x="1284" y="95"/>
                    <a:pt x="1446" y="53"/>
                  </a:cubicBezTo>
                  <a:lnTo>
                    <a:pt x="1407" y="1"/>
                  </a:ln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61"/>
            <p:cNvSpPr/>
            <p:nvPr/>
          </p:nvSpPr>
          <p:spPr>
            <a:xfrm>
              <a:off x="-779361" y="3886868"/>
              <a:ext cx="267377" cy="56891"/>
            </a:xfrm>
            <a:custGeom>
              <a:avLst/>
              <a:gdLst/>
              <a:ahLst/>
              <a:cxnLst/>
              <a:rect l="l" t="t" r="r" b="b"/>
              <a:pathLst>
                <a:path w="2350" h="500" extrusionOk="0">
                  <a:moveTo>
                    <a:pt x="1796" y="1"/>
                  </a:moveTo>
                  <a:cubicBezTo>
                    <a:pt x="1754" y="40"/>
                    <a:pt x="1702" y="82"/>
                    <a:pt x="1660" y="121"/>
                  </a:cubicBezTo>
                  <a:cubicBezTo>
                    <a:pt x="1540" y="189"/>
                    <a:pt x="1417" y="257"/>
                    <a:pt x="1297" y="283"/>
                  </a:cubicBezTo>
                  <a:cubicBezTo>
                    <a:pt x="1216" y="296"/>
                    <a:pt x="1135" y="296"/>
                    <a:pt x="1054" y="296"/>
                  </a:cubicBezTo>
                  <a:lnTo>
                    <a:pt x="999" y="296"/>
                  </a:lnTo>
                  <a:cubicBezTo>
                    <a:pt x="662" y="296"/>
                    <a:pt x="309" y="270"/>
                    <a:pt x="1" y="147"/>
                  </a:cubicBezTo>
                  <a:lnTo>
                    <a:pt x="1" y="215"/>
                  </a:lnTo>
                  <a:cubicBezTo>
                    <a:pt x="1" y="283"/>
                    <a:pt x="1" y="338"/>
                    <a:pt x="27" y="390"/>
                  </a:cubicBezTo>
                  <a:cubicBezTo>
                    <a:pt x="27" y="390"/>
                    <a:pt x="824" y="500"/>
                    <a:pt x="1498" y="500"/>
                  </a:cubicBezTo>
                  <a:cubicBezTo>
                    <a:pt x="1848" y="500"/>
                    <a:pt x="2159" y="471"/>
                    <a:pt x="2350" y="390"/>
                  </a:cubicBezTo>
                  <a:cubicBezTo>
                    <a:pt x="2350" y="364"/>
                    <a:pt x="2334" y="257"/>
                    <a:pt x="2172" y="176"/>
                  </a:cubicBezTo>
                  <a:cubicBezTo>
                    <a:pt x="2078" y="121"/>
                    <a:pt x="1929" y="53"/>
                    <a:pt x="1796" y="1"/>
                  </a:cubicBezTo>
                  <a:close/>
                </a:path>
              </a:pathLst>
            </a:custGeom>
            <a:solidFill>
              <a:srgbClr val="440F1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61"/>
            <p:cNvSpPr/>
            <p:nvPr/>
          </p:nvSpPr>
          <p:spPr>
            <a:xfrm>
              <a:off x="-1214325" y="3023475"/>
              <a:ext cx="255207" cy="458202"/>
            </a:xfrm>
            <a:custGeom>
              <a:avLst/>
              <a:gdLst/>
              <a:ahLst/>
              <a:cxnLst/>
              <a:rect l="l" t="t" r="r" b="b"/>
              <a:pathLst>
                <a:path w="2432" h="4027" extrusionOk="0">
                  <a:moveTo>
                    <a:pt x="1298" y="1"/>
                  </a:moveTo>
                  <a:cubicBezTo>
                    <a:pt x="1285" y="69"/>
                    <a:pt x="1272" y="121"/>
                    <a:pt x="1243" y="176"/>
                  </a:cubicBezTo>
                  <a:cubicBezTo>
                    <a:pt x="1204" y="325"/>
                    <a:pt x="1162" y="461"/>
                    <a:pt x="1110" y="607"/>
                  </a:cubicBezTo>
                  <a:cubicBezTo>
                    <a:pt x="919" y="1242"/>
                    <a:pt x="731" y="1890"/>
                    <a:pt x="556" y="2525"/>
                  </a:cubicBezTo>
                  <a:lnTo>
                    <a:pt x="530" y="2606"/>
                  </a:lnTo>
                  <a:cubicBezTo>
                    <a:pt x="530" y="2606"/>
                    <a:pt x="57" y="3147"/>
                    <a:pt x="15" y="3280"/>
                  </a:cubicBezTo>
                  <a:cubicBezTo>
                    <a:pt x="1" y="3316"/>
                    <a:pt x="14" y="3329"/>
                    <a:pt x="40" y="3329"/>
                  </a:cubicBezTo>
                  <a:cubicBezTo>
                    <a:pt x="112" y="3329"/>
                    <a:pt x="287" y="3228"/>
                    <a:pt x="287" y="3228"/>
                  </a:cubicBezTo>
                  <a:lnTo>
                    <a:pt x="287" y="3228"/>
                  </a:lnTo>
                  <a:cubicBezTo>
                    <a:pt x="287" y="3228"/>
                    <a:pt x="44" y="3591"/>
                    <a:pt x="57" y="3659"/>
                  </a:cubicBezTo>
                  <a:cubicBezTo>
                    <a:pt x="59" y="3672"/>
                    <a:pt x="68" y="3678"/>
                    <a:pt x="83" y="3678"/>
                  </a:cubicBezTo>
                  <a:cubicBezTo>
                    <a:pt x="155" y="3678"/>
                    <a:pt x="354" y="3529"/>
                    <a:pt x="433" y="3416"/>
                  </a:cubicBezTo>
                  <a:lnTo>
                    <a:pt x="433" y="3416"/>
                  </a:lnTo>
                  <a:cubicBezTo>
                    <a:pt x="420" y="3442"/>
                    <a:pt x="245" y="3863"/>
                    <a:pt x="313" y="3915"/>
                  </a:cubicBezTo>
                  <a:cubicBezTo>
                    <a:pt x="317" y="3918"/>
                    <a:pt x="323" y="3920"/>
                    <a:pt x="329" y="3920"/>
                  </a:cubicBezTo>
                  <a:cubicBezTo>
                    <a:pt x="416" y="3920"/>
                    <a:pt x="650" y="3591"/>
                    <a:pt x="650" y="3591"/>
                  </a:cubicBezTo>
                  <a:lnTo>
                    <a:pt x="650" y="3591"/>
                  </a:lnTo>
                  <a:cubicBezTo>
                    <a:pt x="650" y="3591"/>
                    <a:pt x="543" y="3996"/>
                    <a:pt x="624" y="4025"/>
                  </a:cubicBezTo>
                  <a:cubicBezTo>
                    <a:pt x="627" y="4026"/>
                    <a:pt x="630" y="4027"/>
                    <a:pt x="633" y="4027"/>
                  </a:cubicBezTo>
                  <a:cubicBezTo>
                    <a:pt x="733" y="4027"/>
                    <a:pt x="961" y="3484"/>
                    <a:pt x="961" y="3484"/>
                  </a:cubicBezTo>
                  <a:cubicBezTo>
                    <a:pt x="961" y="3484"/>
                    <a:pt x="1060" y="3664"/>
                    <a:pt x="1139" y="3664"/>
                  </a:cubicBezTo>
                  <a:cubicBezTo>
                    <a:pt x="1147" y="3664"/>
                    <a:pt x="1154" y="3662"/>
                    <a:pt x="1162" y="3659"/>
                  </a:cubicBezTo>
                  <a:cubicBezTo>
                    <a:pt x="1243" y="3620"/>
                    <a:pt x="1178" y="2930"/>
                    <a:pt x="1178" y="2930"/>
                  </a:cubicBezTo>
                  <a:lnTo>
                    <a:pt x="1635" y="2120"/>
                  </a:lnTo>
                  <a:lnTo>
                    <a:pt x="2432" y="675"/>
                  </a:lnTo>
                  <a:cubicBezTo>
                    <a:pt x="2053" y="445"/>
                    <a:pt x="1677" y="231"/>
                    <a:pt x="1298" y="1"/>
                  </a:cubicBezTo>
                  <a:close/>
                </a:path>
              </a:pathLst>
            </a:custGeom>
            <a:solidFill>
              <a:srgbClr val="F8B5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61"/>
            <p:cNvSpPr/>
            <p:nvPr/>
          </p:nvSpPr>
          <p:spPr>
            <a:xfrm>
              <a:off x="-644425" y="3009500"/>
              <a:ext cx="261485" cy="458088"/>
            </a:xfrm>
            <a:custGeom>
              <a:avLst/>
              <a:gdLst/>
              <a:ahLst/>
              <a:cxnLst/>
              <a:rect l="l" t="t" r="r" b="b"/>
              <a:pathLst>
                <a:path w="2433" h="4026" extrusionOk="0">
                  <a:moveTo>
                    <a:pt x="1135" y="1"/>
                  </a:moveTo>
                  <a:cubicBezTo>
                    <a:pt x="759" y="231"/>
                    <a:pt x="380" y="448"/>
                    <a:pt x="1" y="678"/>
                  </a:cubicBezTo>
                  <a:lnTo>
                    <a:pt x="811" y="2107"/>
                  </a:lnTo>
                  <a:lnTo>
                    <a:pt x="1258" y="2917"/>
                  </a:lnTo>
                  <a:cubicBezTo>
                    <a:pt x="1258" y="2917"/>
                    <a:pt x="1190" y="3607"/>
                    <a:pt x="1271" y="3646"/>
                  </a:cubicBezTo>
                  <a:cubicBezTo>
                    <a:pt x="1278" y="3650"/>
                    <a:pt x="1286" y="3651"/>
                    <a:pt x="1294" y="3651"/>
                  </a:cubicBezTo>
                  <a:cubicBezTo>
                    <a:pt x="1373" y="3651"/>
                    <a:pt x="1472" y="3484"/>
                    <a:pt x="1472" y="3484"/>
                  </a:cubicBezTo>
                  <a:cubicBezTo>
                    <a:pt x="1472" y="3484"/>
                    <a:pt x="1719" y="4026"/>
                    <a:pt x="1806" y="4026"/>
                  </a:cubicBezTo>
                  <a:cubicBezTo>
                    <a:pt x="1808" y="4026"/>
                    <a:pt x="1810" y="4025"/>
                    <a:pt x="1812" y="4025"/>
                  </a:cubicBezTo>
                  <a:cubicBezTo>
                    <a:pt x="1893" y="3986"/>
                    <a:pt x="1783" y="3581"/>
                    <a:pt x="1783" y="3581"/>
                  </a:cubicBezTo>
                  <a:lnTo>
                    <a:pt x="1783" y="3581"/>
                  </a:lnTo>
                  <a:cubicBezTo>
                    <a:pt x="1783" y="3581"/>
                    <a:pt x="2032" y="3910"/>
                    <a:pt x="2107" y="3910"/>
                  </a:cubicBezTo>
                  <a:cubicBezTo>
                    <a:pt x="2112" y="3910"/>
                    <a:pt x="2116" y="3908"/>
                    <a:pt x="2120" y="3905"/>
                  </a:cubicBezTo>
                  <a:cubicBezTo>
                    <a:pt x="2186" y="3864"/>
                    <a:pt x="2022" y="3455"/>
                    <a:pt x="2001" y="3421"/>
                  </a:cubicBezTo>
                  <a:lnTo>
                    <a:pt x="2001" y="3421"/>
                  </a:lnTo>
                  <a:cubicBezTo>
                    <a:pt x="2082" y="3534"/>
                    <a:pt x="2299" y="3676"/>
                    <a:pt x="2370" y="3676"/>
                  </a:cubicBezTo>
                  <a:cubicBezTo>
                    <a:pt x="2382" y="3676"/>
                    <a:pt x="2390" y="3671"/>
                    <a:pt x="2392" y="3662"/>
                  </a:cubicBezTo>
                  <a:cubicBezTo>
                    <a:pt x="2405" y="3581"/>
                    <a:pt x="2149" y="3215"/>
                    <a:pt x="2149" y="3215"/>
                  </a:cubicBezTo>
                  <a:lnTo>
                    <a:pt x="2149" y="3215"/>
                  </a:lnTo>
                  <a:cubicBezTo>
                    <a:pt x="2149" y="3215"/>
                    <a:pt x="2323" y="3324"/>
                    <a:pt x="2394" y="3324"/>
                  </a:cubicBezTo>
                  <a:cubicBezTo>
                    <a:pt x="2420" y="3324"/>
                    <a:pt x="2432" y="3310"/>
                    <a:pt x="2418" y="3270"/>
                  </a:cubicBezTo>
                  <a:cubicBezTo>
                    <a:pt x="2379" y="3134"/>
                    <a:pt x="1906" y="2609"/>
                    <a:pt x="1906" y="2609"/>
                  </a:cubicBezTo>
                  <a:lnTo>
                    <a:pt x="1877" y="2512"/>
                  </a:lnTo>
                  <a:cubicBezTo>
                    <a:pt x="1702" y="1880"/>
                    <a:pt x="1514" y="1245"/>
                    <a:pt x="1326" y="610"/>
                  </a:cubicBezTo>
                  <a:cubicBezTo>
                    <a:pt x="1284" y="461"/>
                    <a:pt x="1229" y="312"/>
                    <a:pt x="1190" y="163"/>
                  </a:cubicBezTo>
                  <a:cubicBezTo>
                    <a:pt x="1177" y="111"/>
                    <a:pt x="1148" y="56"/>
                    <a:pt x="1135" y="1"/>
                  </a:cubicBezTo>
                  <a:close/>
                </a:path>
              </a:pathLst>
            </a:custGeom>
            <a:solidFill>
              <a:srgbClr val="F8B5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61"/>
            <p:cNvSpPr/>
            <p:nvPr/>
          </p:nvSpPr>
          <p:spPr>
            <a:xfrm>
              <a:off x="-925338" y="2794556"/>
              <a:ext cx="248945" cy="307213"/>
            </a:xfrm>
            <a:custGeom>
              <a:avLst/>
              <a:gdLst/>
              <a:ahLst/>
              <a:cxnLst/>
              <a:rect l="l" t="t" r="r" b="b"/>
              <a:pathLst>
                <a:path w="2188" h="2700" extrusionOk="0">
                  <a:moveTo>
                    <a:pt x="2133" y="1"/>
                  </a:moveTo>
                  <a:lnTo>
                    <a:pt x="150" y="529"/>
                  </a:lnTo>
                  <a:cubicBezTo>
                    <a:pt x="150" y="529"/>
                    <a:pt x="215" y="1485"/>
                    <a:pt x="1" y="1971"/>
                  </a:cubicBezTo>
                  <a:lnTo>
                    <a:pt x="607" y="2269"/>
                  </a:lnTo>
                  <a:lnTo>
                    <a:pt x="986" y="2700"/>
                  </a:lnTo>
                  <a:lnTo>
                    <a:pt x="1349" y="2269"/>
                  </a:lnTo>
                  <a:lnTo>
                    <a:pt x="1851" y="1971"/>
                  </a:lnTo>
                  <a:cubicBezTo>
                    <a:pt x="1945" y="1838"/>
                    <a:pt x="2065" y="1715"/>
                    <a:pt x="2188" y="1621"/>
                  </a:cubicBezTo>
                  <a:cubicBezTo>
                    <a:pt x="2078" y="999"/>
                    <a:pt x="2133" y="1"/>
                    <a:pt x="2133" y="1"/>
                  </a:cubicBezTo>
                  <a:close/>
                </a:path>
              </a:pathLst>
            </a:custGeom>
            <a:solidFill>
              <a:srgbClr val="F8B5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61"/>
            <p:cNvSpPr/>
            <p:nvPr/>
          </p:nvSpPr>
          <p:spPr>
            <a:xfrm>
              <a:off x="-886995" y="2806731"/>
              <a:ext cx="204344" cy="80786"/>
            </a:xfrm>
            <a:custGeom>
              <a:avLst/>
              <a:gdLst/>
              <a:ahLst/>
              <a:cxnLst/>
              <a:rect l="l" t="t" r="r" b="b"/>
              <a:pathLst>
                <a:path w="1796" h="710" extrusionOk="0">
                  <a:moveTo>
                    <a:pt x="1796" y="1"/>
                  </a:moveTo>
                  <a:cubicBezTo>
                    <a:pt x="1472" y="218"/>
                    <a:pt x="1067" y="354"/>
                    <a:pt x="594" y="393"/>
                  </a:cubicBezTo>
                  <a:cubicBezTo>
                    <a:pt x="493" y="399"/>
                    <a:pt x="395" y="402"/>
                    <a:pt x="299" y="402"/>
                  </a:cubicBezTo>
                  <a:cubicBezTo>
                    <a:pt x="202" y="402"/>
                    <a:pt x="108" y="399"/>
                    <a:pt x="14" y="393"/>
                  </a:cubicBezTo>
                  <a:cubicBezTo>
                    <a:pt x="14" y="487"/>
                    <a:pt x="14" y="597"/>
                    <a:pt x="1" y="704"/>
                  </a:cubicBezTo>
                  <a:cubicBezTo>
                    <a:pt x="48" y="708"/>
                    <a:pt x="96" y="709"/>
                    <a:pt x="144" y="709"/>
                  </a:cubicBezTo>
                  <a:cubicBezTo>
                    <a:pt x="260" y="709"/>
                    <a:pt x="380" y="700"/>
                    <a:pt x="513" y="691"/>
                  </a:cubicBezTo>
                  <a:cubicBezTo>
                    <a:pt x="1028" y="665"/>
                    <a:pt x="1446" y="503"/>
                    <a:pt x="1796" y="244"/>
                  </a:cubicBezTo>
                  <a:lnTo>
                    <a:pt x="1796" y="1"/>
                  </a:lnTo>
                  <a:close/>
                </a:path>
              </a:pathLst>
            </a:custGeom>
            <a:solidFill>
              <a:srgbClr val="E453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61"/>
            <p:cNvSpPr/>
            <p:nvPr/>
          </p:nvSpPr>
          <p:spPr>
            <a:xfrm>
              <a:off x="-1106699" y="2372082"/>
              <a:ext cx="275114" cy="330424"/>
            </a:xfrm>
            <a:custGeom>
              <a:avLst/>
              <a:gdLst/>
              <a:ahLst/>
              <a:cxnLst/>
              <a:rect l="l" t="t" r="r" b="b"/>
              <a:pathLst>
                <a:path w="2418" h="2904" extrusionOk="0">
                  <a:moveTo>
                    <a:pt x="934" y="1"/>
                  </a:moveTo>
                  <a:lnTo>
                    <a:pt x="205" y="1190"/>
                  </a:lnTo>
                  <a:cubicBezTo>
                    <a:pt x="218" y="1190"/>
                    <a:pt x="218" y="1203"/>
                    <a:pt x="218" y="1216"/>
                  </a:cubicBezTo>
                  <a:cubicBezTo>
                    <a:pt x="231" y="1540"/>
                    <a:pt x="189" y="1877"/>
                    <a:pt x="82" y="2188"/>
                  </a:cubicBezTo>
                  <a:cubicBezTo>
                    <a:pt x="56" y="2256"/>
                    <a:pt x="43" y="2324"/>
                    <a:pt x="27" y="2405"/>
                  </a:cubicBezTo>
                  <a:cubicBezTo>
                    <a:pt x="1" y="2554"/>
                    <a:pt x="1" y="2716"/>
                    <a:pt x="27" y="2865"/>
                  </a:cubicBezTo>
                  <a:cubicBezTo>
                    <a:pt x="27" y="2877"/>
                    <a:pt x="40" y="2889"/>
                    <a:pt x="43" y="2901"/>
                  </a:cubicBezTo>
                  <a:lnTo>
                    <a:pt x="43" y="2901"/>
                  </a:lnTo>
                  <a:cubicBezTo>
                    <a:pt x="27" y="2727"/>
                    <a:pt x="56" y="2553"/>
                    <a:pt x="108" y="2405"/>
                  </a:cubicBezTo>
                  <a:cubicBezTo>
                    <a:pt x="218" y="2094"/>
                    <a:pt x="257" y="1757"/>
                    <a:pt x="244" y="1433"/>
                  </a:cubicBezTo>
                  <a:cubicBezTo>
                    <a:pt x="244" y="1420"/>
                    <a:pt x="244" y="1407"/>
                    <a:pt x="231" y="1407"/>
                  </a:cubicBezTo>
                  <a:lnTo>
                    <a:pt x="960" y="218"/>
                  </a:lnTo>
                  <a:cubicBezTo>
                    <a:pt x="960" y="218"/>
                    <a:pt x="1216" y="1216"/>
                    <a:pt x="2418" y="1420"/>
                  </a:cubicBezTo>
                  <a:lnTo>
                    <a:pt x="2175" y="1164"/>
                  </a:lnTo>
                  <a:cubicBezTo>
                    <a:pt x="1161" y="879"/>
                    <a:pt x="934" y="1"/>
                    <a:pt x="934" y="1"/>
                  </a:cubicBezTo>
                  <a:close/>
                  <a:moveTo>
                    <a:pt x="43" y="2901"/>
                  </a:moveTo>
                  <a:cubicBezTo>
                    <a:pt x="43" y="2902"/>
                    <a:pt x="43" y="2903"/>
                    <a:pt x="43" y="2904"/>
                  </a:cubicBezTo>
                  <a:cubicBezTo>
                    <a:pt x="43" y="2903"/>
                    <a:pt x="43" y="2902"/>
                    <a:pt x="43" y="2901"/>
                  </a:cubicBezTo>
                  <a:close/>
                </a:path>
              </a:pathLst>
            </a:custGeom>
            <a:solidFill>
              <a:srgbClr val="EC82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61"/>
            <p:cNvSpPr/>
            <p:nvPr/>
          </p:nvSpPr>
          <p:spPr>
            <a:xfrm>
              <a:off x="-914643" y="2424422"/>
              <a:ext cx="310499" cy="167488"/>
            </a:xfrm>
            <a:custGeom>
              <a:avLst/>
              <a:gdLst/>
              <a:ahLst/>
              <a:cxnLst/>
              <a:rect l="l" t="t" r="r" b="b"/>
              <a:pathLst>
                <a:path w="2729" h="1472" extrusionOk="0">
                  <a:moveTo>
                    <a:pt x="1" y="1"/>
                  </a:moveTo>
                  <a:lnTo>
                    <a:pt x="461" y="487"/>
                  </a:lnTo>
                  <a:cubicBezTo>
                    <a:pt x="931" y="756"/>
                    <a:pt x="1715" y="1122"/>
                    <a:pt x="2486" y="1122"/>
                  </a:cubicBezTo>
                  <a:lnTo>
                    <a:pt x="2444" y="675"/>
                  </a:lnTo>
                  <a:lnTo>
                    <a:pt x="2444" y="675"/>
                  </a:lnTo>
                  <a:lnTo>
                    <a:pt x="2729" y="1472"/>
                  </a:lnTo>
                  <a:lnTo>
                    <a:pt x="2713" y="1297"/>
                  </a:lnTo>
                  <a:lnTo>
                    <a:pt x="2418" y="461"/>
                  </a:lnTo>
                  <a:lnTo>
                    <a:pt x="2457" y="905"/>
                  </a:lnTo>
                  <a:cubicBezTo>
                    <a:pt x="1242" y="892"/>
                    <a:pt x="1" y="1"/>
                    <a:pt x="1" y="1"/>
                  </a:cubicBezTo>
                  <a:close/>
                </a:path>
              </a:pathLst>
            </a:custGeom>
            <a:solidFill>
              <a:srgbClr val="EC82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61"/>
            <p:cNvSpPr/>
            <p:nvPr/>
          </p:nvSpPr>
          <p:spPr>
            <a:xfrm>
              <a:off x="-819525" y="2518065"/>
              <a:ext cx="144611" cy="126299"/>
            </a:xfrm>
            <a:custGeom>
              <a:avLst/>
              <a:gdLst/>
              <a:ahLst/>
              <a:cxnLst/>
              <a:rect l="l" t="t" r="r" b="b"/>
              <a:pathLst>
                <a:path w="1271" h="1110" extrusionOk="0">
                  <a:moveTo>
                    <a:pt x="710" y="0"/>
                  </a:moveTo>
                  <a:cubicBezTo>
                    <a:pt x="402" y="0"/>
                    <a:pt x="29" y="292"/>
                    <a:pt x="14" y="594"/>
                  </a:cubicBezTo>
                  <a:cubicBezTo>
                    <a:pt x="1" y="892"/>
                    <a:pt x="380" y="1096"/>
                    <a:pt x="678" y="1109"/>
                  </a:cubicBezTo>
                  <a:cubicBezTo>
                    <a:pt x="686" y="1109"/>
                    <a:pt x="694" y="1109"/>
                    <a:pt x="703" y="1109"/>
                  </a:cubicBezTo>
                  <a:cubicBezTo>
                    <a:pt x="999" y="1109"/>
                    <a:pt x="1245" y="883"/>
                    <a:pt x="1258" y="581"/>
                  </a:cubicBezTo>
                  <a:cubicBezTo>
                    <a:pt x="1271" y="270"/>
                    <a:pt x="1028" y="14"/>
                    <a:pt x="730" y="1"/>
                  </a:cubicBezTo>
                  <a:cubicBezTo>
                    <a:pt x="723" y="1"/>
                    <a:pt x="717" y="0"/>
                    <a:pt x="71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61"/>
            <p:cNvSpPr/>
            <p:nvPr/>
          </p:nvSpPr>
          <p:spPr>
            <a:xfrm>
              <a:off x="-819525" y="2515448"/>
              <a:ext cx="146090" cy="110369"/>
            </a:xfrm>
            <a:custGeom>
              <a:avLst/>
              <a:gdLst/>
              <a:ahLst/>
              <a:cxnLst/>
              <a:rect l="l" t="t" r="r" b="b"/>
              <a:pathLst>
                <a:path w="1284" h="970" extrusionOk="0">
                  <a:moveTo>
                    <a:pt x="717" y="0"/>
                  </a:moveTo>
                  <a:cubicBezTo>
                    <a:pt x="642" y="0"/>
                    <a:pt x="568" y="18"/>
                    <a:pt x="500" y="37"/>
                  </a:cubicBezTo>
                  <a:cubicBezTo>
                    <a:pt x="406" y="79"/>
                    <a:pt x="312" y="131"/>
                    <a:pt x="231" y="199"/>
                  </a:cubicBezTo>
                  <a:cubicBezTo>
                    <a:pt x="163" y="267"/>
                    <a:pt x="95" y="348"/>
                    <a:pt x="56" y="442"/>
                  </a:cubicBezTo>
                  <a:cubicBezTo>
                    <a:pt x="30" y="484"/>
                    <a:pt x="14" y="536"/>
                    <a:pt x="14" y="591"/>
                  </a:cubicBezTo>
                  <a:cubicBezTo>
                    <a:pt x="1" y="633"/>
                    <a:pt x="14" y="685"/>
                    <a:pt x="30" y="740"/>
                  </a:cubicBezTo>
                  <a:cubicBezTo>
                    <a:pt x="14" y="633"/>
                    <a:pt x="30" y="536"/>
                    <a:pt x="69" y="455"/>
                  </a:cubicBezTo>
                  <a:cubicBezTo>
                    <a:pt x="124" y="361"/>
                    <a:pt x="192" y="293"/>
                    <a:pt x="257" y="228"/>
                  </a:cubicBezTo>
                  <a:cubicBezTo>
                    <a:pt x="338" y="173"/>
                    <a:pt x="419" y="118"/>
                    <a:pt x="516" y="92"/>
                  </a:cubicBezTo>
                  <a:cubicBezTo>
                    <a:pt x="575" y="65"/>
                    <a:pt x="635" y="50"/>
                    <a:pt x="694" y="50"/>
                  </a:cubicBezTo>
                  <a:cubicBezTo>
                    <a:pt x="729" y="50"/>
                    <a:pt x="763" y="55"/>
                    <a:pt x="798" y="66"/>
                  </a:cubicBezTo>
                  <a:cubicBezTo>
                    <a:pt x="986" y="92"/>
                    <a:pt x="1148" y="241"/>
                    <a:pt x="1216" y="416"/>
                  </a:cubicBezTo>
                  <a:cubicBezTo>
                    <a:pt x="1271" y="591"/>
                    <a:pt x="1229" y="808"/>
                    <a:pt x="1096" y="970"/>
                  </a:cubicBezTo>
                  <a:cubicBezTo>
                    <a:pt x="1177" y="902"/>
                    <a:pt x="1229" y="808"/>
                    <a:pt x="1258" y="714"/>
                  </a:cubicBezTo>
                  <a:cubicBezTo>
                    <a:pt x="1284" y="604"/>
                    <a:pt x="1284" y="497"/>
                    <a:pt x="1245" y="403"/>
                  </a:cubicBezTo>
                  <a:cubicBezTo>
                    <a:pt x="1190" y="199"/>
                    <a:pt x="1015" y="37"/>
                    <a:pt x="811" y="11"/>
                  </a:cubicBezTo>
                  <a:cubicBezTo>
                    <a:pt x="779" y="3"/>
                    <a:pt x="748" y="0"/>
                    <a:pt x="717" y="0"/>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61"/>
            <p:cNvSpPr/>
            <p:nvPr/>
          </p:nvSpPr>
          <p:spPr>
            <a:xfrm>
              <a:off x="-807009" y="2528761"/>
              <a:ext cx="90453" cy="89319"/>
            </a:xfrm>
            <a:custGeom>
              <a:avLst/>
              <a:gdLst/>
              <a:ahLst/>
              <a:cxnLst/>
              <a:rect l="l" t="t" r="r" b="b"/>
              <a:pathLst>
                <a:path w="795" h="785" extrusionOk="0">
                  <a:moveTo>
                    <a:pt x="419" y="1"/>
                  </a:moveTo>
                  <a:cubicBezTo>
                    <a:pt x="309" y="1"/>
                    <a:pt x="228" y="30"/>
                    <a:pt x="147" y="95"/>
                  </a:cubicBezTo>
                  <a:cubicBezTo>
                    <a:pt x="82" y="150"/>
                    <a:pt x="40" y="218"/>
                    <a:pt x="14" y="312"/>
                  </a:cubicBezTo>
                  <a:lnTo>
                    <a:pt x="14" y="380"/>
                  </a:lnTo>
                  <a:cubicBezTo>
                    <a:pt x="1" y="461"/>
                    <a:pt x="27" y="555"/>
                    <a:pt x="82" y="623"/>
                  </a:cubicBezTo>
                  <a:cubicBezTo>
                    <a:pt x="147" y="704"/>
                    <a:pt x="228" y="759"/>
                    <a:pt x="338" y="772"/>
                  </a:cubicBezTo>
                  <a:cubicBezTo>
                    <a:pt x="351" y="785"/>
                    <a:pt x="364" y="785"/>
                    <a:pt x="377" y="785"/>
                  </a:cubicBezTo>
                  <a:cubicBezTo>
                    <a:pt x="594" y="785"/>
                    <a:pt x="782" y="623"/>
                    <a:pt x="795" y="406"/>
                  </a:cubicBezTo>
                  <a:cubicBezTo>
                    <a:pt x="795" y="380"/>
                    <a:pt x="795" y="338"/>
                    <a:pt x="782" y="312"/>
                  </a:cubicBezTo>
                  <a:cubicBezTo>
                    <a:pt x="756" y="192"/>
                    <a:pt x="675" y="82"/>
                    <a:pt x="568" y="43"/>
                  </a:cubicBezTo>
                  <a:cubicBezTo>
                    <a:pt x="526" y="14"/>
                    <a:pt x="471" y="1"/>
                    <a:pt x="419" y="1"/>
                  </a:cubicBezTo>
                  <a:close/>
                </a:path>
              </a:pathLst>
            </a:custGeom>
            <a:solidFill>
              <a:srgbClr val="6CC4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61"/>
            <p:cNvSpPr/>
            <p:nvPr/>
          </p:nvSpPr>
          <p:spPr>
            <a:xfrm>
              <a:off x="-805530" y="2539456"/>
              <a:ext cx="41415" cy="32542"/>
            </a:xfrm>
            <a:custGeom>
              <a:avLst/>
              <a:gdLst/>
              <a:ahLst/>
              <a:cxnLst/>
              <a:rect l="l" t="t" r="r" b="b"/>
              <a:pathLst>
                <a:path w="364" h="286" extrusionOk="0">
                  <a:moveTo>
                    <a:pt x="134" y="1"/>
                  </a:moveTo>
                  <a:cubicBezTo>
                    <a:pt x="69" y="56"/>
                    <a:pt x="27" y="124"/>
                    <a:pt x="1" y="218"/>
                  </a:cubicBezTo>
                  <a:lnTo>
                    <a:pt x="364" y="286"/>
                  </a:lnTo>
                  <a:lnTo>
                    <a:pt x="13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61"/>
            <p:cNvSpPr/>
            <p:nvPr/>
          </p:nvSpPr>
          <p:spPr>
            <a:xfrm>
              <a:off x="-797793" y="2571884"/>
              <a:ext cx="33678" cy="44717"/>
            </a:xfrm>
            <a:custGeom>
              <a:avLst/>
              <a:gdLst/>
              <a:ahLst/>
              <a:cxnLst/>
              <a:rect l="l" t="t" r="r" b="b"/>
              <a:pathLst>
                <a:path w="296" h="393" extrusionOk="0">
                  <a:moveTo>
                    <a:pt x="296" y="1"/>
                  </a:moveTo>
                  <a:lnTo>
                    <a:pt x="1" y="244"/>
                  </a:lnTo>
                  <a:cubicBezTo>
                    <a:pt x="66" y="325"/>
                    <a:pt x="147" y="380"/>
                    <a:pt x="257" y="393"/>
                  </a:cubicBezTo>
                  <a:lnTo>
                    <a:pt x="29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61"/>
            <p:cNvSpPr/>
            <p:nvPr/>
          </p:nvSpPr>
          <p:spPr>
            <a:xfrm>
              <a:off x="-785619" y="2548672"/>
              <a:ext cx="49152" cy="49495"/>
            </a:xfrm>
            <a:custGeom>
              <a:avLst/>
              <a:gdLst/>
              <a:ahLst/>
              <a:cxnLst/>
              <a:rect l="l" t="t" r="r" b="b"/>
              <a:pathLst>
                <a:path w="432" h="435" extrusionOk="0">
                  <a:moveTo>
                    <a:pt x="218" y="1"/>
                  </a:moveTo>
                  <a:cubicBezTo>
                    <a:pt x="108" y="1"/>
                    <a:pt x="1" y="82"/>
                    <a:pt x="1" y="205"/>
                  </a:cubicBezTo>
                  <a:cubicBezTo>
                    <a:pt x="1" y="325"/>
                    <a:pt x="82" y="422"/>
                    <a:pt x="202" y="435"/>
                  </a:cubicBezTo>
                  <a:cubicBezTo>
                    <a:pt x="325" y="435"/>
                    <a:pt x="419" y="341"/>
                    <a:pt x="419" y="218"/>
                  </a:cubicBezTo>
                  <a:cubicBezTo>
                    <a:pt x="432" y="111"/>
                    <a:pt x="338" y="1"/>
                    <a:pt x="218" y="1"/>
                  </a:cubicBezTo>
                  <a:close/>
                </a:path>
              </a:pathLst>
            </a:custGeom>
            <a:solidFill>
              <a:srgbClr val="2C03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61"/>
            <p:cNvSpPr/>
            <p:nvPr/>
          </p:nvSpPr>
          <p:spPr>
            <a:xfrm>
              <a:off x="-745797" y="2576322"/>
              <a:ext cx="14108" cy="14109"/>
            </a:xfrm>
            <a:custGeom>
              <a:avLst/>
              <a:gdLst/>
              <a:ahLst/>
              <a:cxnLst/>
              <a:rect l="l" t="t" r="r" b="b"/>
              <a:pathLst>
                <a:path w="124" h="124" extrusionOk="0">
                  <a:moveTo>
                    <a:pt x="69" y="1"/>
                  </a:moveTo>
                  <a:cubicBezTo>
                    <a:pt x="43" y="1"/>
                    <a:pt x="14" y="30"/>
                    <a:pt x="1" y="56"/>
                  </a:cubicBezTo>
                  <a:cubicBezTo>
                    <a:pt x="1" y="98"/>
                    <a:pt x="30" y="124"/>
                    <a:pt x="69" y="124"/>
                  </a:cubicBezTo>
                  <a:cubicBezTo>
                    <a:pt x="95" y="124"/>
                    <a:pt x="124" y="98"/>
                    <a:pt x="124" y="69"/>
                  </a:cubicBezTo>
                  <a:cubicBezTo>
                    <a:pt x="124" y="30"/>
                    <a:pt x="95" y="1"/>
                    <a:pt x="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61"/>
            <p:cNvSpPr/>
            <p:nvPr/>
          </p:nvSpPr>
          <p:spPr>
            <a:xfrm>
              <a:off x="-1060619" y="2507369"/>
              <a:ext cx="143132" cy="126299"/>
            </a:xfrm>
            <a:custGeom>
              <a:avLst/>
              <a:gdLst/>
              <a:ahLst/>
              <a:cxnLst/>
              <a:rect l="l" t="t" r="r" b="b"/>
              <a:pathLst>
                <a:path w="1258" h="1110" extrusionOk="0">
                  <a:moveTo>
                    <a:pt x="569" y="0"/>
                  </a:moveTo>
                  <a:cubicBezTo>
                    <a:pt x="272" y="0"/>
                    <a:pt x="26" y="226"/>
                    <a:pt x="14" y="526"/>
                  </a:cubicBezTo>
                  <a:cubicBezTo>
                    <a:pt x="1" y="837"/>
                    <a:pt x="231" y="1093"/>
                    <a:pt x="542" y="1109"/>
                  </a:cubicBezTo>
                  <a:cubicBezTo>
                    <a:pt x="553" y="1109"/>
                    <a:pt x="563" y="1110"/>
                    <a:pt x="574" y="1110"/>
                  </a:cubicBezTo>
                  <a:cubicBezTo>
                    <a:pt x="878" y="1110"/>
                    <a:pt x="1229" y="937"/>
                    <a:pt x="1242" y="649"/>
                  </a:cubicBezTo>
                  <a:cubicBezTo>
                    <a:pt x="1258" y="338"/>
                    <a:pt x="892" y="14"/>
                    <a:pt x="594" y="1"/>
                  </a:cubicBezTo>
                  <a:cubicBezTo>
                    <a:pt x="585" y="0"/>
                    <a:pt x="577" y="0"/>
                    <a:pt x="56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61"/>
            <p:cNvSpPr/>
            <p:nvPr/>
          </p:nvSpPr>
          <p:spPr>
            <a:xfrm>
              <a:off x="-1062098" y="2503956"/>
              <a:ext cx="144611" cy="106387"/>
            </a:xfrm>
            <a:custGeom>
              <a:avLst/>
              <a:gdLst/>
              <a:ahLst/>
              <a:cxnLst/>
              <a:rect l="l" t="t" r="r" b="b"/>
              <a:pathLst>
                <a:path w="1271" h="935" extrusionOk="0">
                  <a:moveTo>
                    <a:pt x="589" y="0"/>
                  </a:moveTo>
                  <a:cubicBezTo>
                    <a:pt x="568" y="0"/>
                    <a:pt x="547" y="2"/>
                    <a:pt x="526" y="5"/>
                  </a:cubicBezTo>
                  <a:cubicBezTo>
                    <a:pt x="312" y="18"/>
                    <a:pt x="121" y="167"/>
                    <a:pt x="56" y="355"/>
                  </a:cubicBezTo>
                  <a:cubicBezTo>
                    <a:pt x="14" y="449"/>
                    <a:pt x="1" y="556"/>
                    <a:pt x="14" y="666"/>
                  </a:cubicBezTo>
                  <a:cubicBezTo>
                    <a:pt x="40" y="760"/>
                    <a:pt x="82" y="854"/>
                    <a:pt x="150" y="935"/>
                  </a:cubicBezTo>
                  <a:cubicBezTo>
                    <a:pt x="27" y="773"/>
                    <a:pt x="1" y="543"/>
                    <a:pt x="82" y="368"/>
                  </a:cubicBezTo>
                  <a:cubicBezTo>
                    <a:pt x="163" y="193"/>
                    <a:pt x="338" y="70"/>
                    <a:pt x="526" y="57"/>
                  </a:cubicBezTo>
                  <a:cubicBezTo>
                    <a:pt x="543" y="54"/>
                    <a:pt x="560" y="53"/>
                    <a:pt x="577" y="53"/>
                  </a:cubicBezTo>
                  <a:cubicBezTo>
                    <a:pt x="656" y="53"/>
                    <a:pt x="733" y="77"/>
                    <a:pt x="811" y="112"/>
                  </a:cubicBezTo>
                  <a:cubicBezTo>
                    <a:pt x="892" y="151"/>
                    <a:pt x="973" y="206"/>
                    <a:pt x="1054" y="274"/>
                  </a:cubicBezTo>
                  <a:cubicBezTo>
                    <a:pt x="1122" y="342"/>
                    <a:pt x="1174" y="423"/>
                    <a:pt x="1216" y="504"/>
                  </a:cubicBezTo>
                  <a:cubicBezTo>
                    <a:pt x="1255" y="598"/>
                    <a:pt x="1271" y="705"/>
                    <a:pt x="1229" y="799"/>
                  </a:cubicBezTo>
                  <a:cubicBezTo>
                    <a:pt x="1255" y="747"/>
                    <a:pt x="1271" y="705"/>
                    <a:pt x="1271" y="653"/>
                  </a:cubicBezTo>
                  <a:cubicBezTo>
                    <a:pt x="1271" y="598"/>
                    <a:pt x="1255" y="543"/>
                    <a:pt x="1242" y="504"/>
                  </a:cubicBezTo>
                  <a:cubicBezTo>
                    <a:pt x="1203" y="410"/>
                    <a:pt x="1148" y="313"/>
                    <a:pt x="1080" y="248"/>
                  </a:cubicBezTo>
                  <a:cubicBezTo>
                    <a:pt x="1012" y="167"/>
                    <a:pt x="918" y="112"/>
                    <a:pt x="824" y="57"/>
                  </a:cubicBezTo>
                  <a:cubicBezTo>
                    <a:pt x="758" y="25"/>
                    <a:pt x="676" y="0"/>
                    <a:pt x="589" y="0"/>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61"/>
            <p:cNvSpPr/>
            <p:nvPr/>
          </p:nvSpPr>
          <p:spPr>
            <a:xfrm>
              <a:off x="-1055840" y="2518065"/>
              <a:ext cx="88974" cy="89433"/>
            </a:xfrm>
            <a:custGeom>
              <a:avLst/>
              <a:gdLst/>
              <a:ahLst/>
              <a:cxnLst/>
              <a:rect l="l" t="t" r="r" b="b"/>
              <a:pathLst>
                <a:path w="782" h="786" extrusionOk="0">
                  <a:moveTo>
                    <a:pt x="406" y="1"/>
                  </a:moveTo>
                  <a:cubicBezTo>
                    <a:pt x="309" y="1"/>
                    <a:pt x="215" y="27"/>
                    <a:pt x="134" y="95"/>
                  </a:cubicBezTo>
                  <a:cubicBezTo>
                    <a:pt x="66" y="150"/>
                    <a:pt x="27" y="218"/>
                    <a:pt x="14" y="312"/>
                  </a:cubicBezTo>
                  <a:cubicBezTo>
                    <a:pt x="1" y="338"/>
                    <a:pt x="1" y="351"/>
                    <a:pt x="1" y="380"/>
                  </a:cubicBezTo>
                  <a:cubicBezTo>
                    <a:pt x="1" y="461"/>
                    <a:pt x="27" y="555"/>
                    <a:pt x="66" y="623"/>
                  </a:cubicBezTo>
                  <a:cubicBezTo>
                    <a:pt x="134" y="704"/>
                    <a:pt x="215" y="756"/>
                    <a:pt x="325" y="772"/>
                  </a:cubicBezTo>
                  <a:cubicBezTo>
                    <a:pt x="338" y="785"/>
                    <a:pt x="364" y="785"/>
                    <a:pt x="377" y="785"/>
                  </a:cubicBezTo>
                  <a:cubicBezTo>
                    <a:pt x="384" y="785"/>
                    <a:pt x="392" y="786"/>
                    <a:pt x="399" y="786"/>
                  </a:cubicBezTo>
                  <a:cubicBezTo>
                    <a:pt x="606" y="786"/>
                    <a:pt x="769" y="615"/>
                    <a:pt x="782" y="406"/>
                  </a:cubicBezTo>
                  <a:cubicBezTo>
                    <a:pt x="782" y="380"/>
                    <a:pt x="782" y="351"/>
                    <a:pt x="769" y="312"/>
                  </a:cubicBezTo>
                  <a:cubicBezTo>
                    <a:pt x="756" y="189"/>
                    <a:pt x="662" y="82"/>
                    <a:pt x="552" y="43"/>
                  </a:cubicBezTo>
                  <a:cubicBezTo>
                    <a:pt x="513" y="14"/>
                    <a:pt x="458" y="1"/>
                    <a:pt x="406" y="1"/>
                  </a:cubicBezTo>
                  <a:close/>
                </a:path>
              </a:pathLst>
            </a:custGeom>
            <a:solidFill>
              <a:srgbClr val="6CC4D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61"/>
            <p:cNvSpPr/>
            <p:nvPr/>
          </p:nvSpPr>
          <p:spPr>
            <a:xfrm>
              <a:off x="-1054361" y="2528761"/>
              <a:ext cx="41415" cy="32542"/>
            </a:xfrm>
            <a:custGeom>
              <a:avLst/>
              <a:gdLst/>
              <a:ahLst/>
              <a:cxnLst/>
              <a:rect l="l" t="t" r="r" b="b"/>
              <a:pathLst>
                <a:path w="364" h="286" extrusionOk="0">
                  <a:moveTo>
                    <a:pt x="121" y="1"/>
                  </a:moveTo>
                  <a:cubicBezTo>
                    <a:pt x="53" y="56"/>
                    <a:pt x="14" y="124"/>
                    <a:pt x="1" y="218"/>
                  </a:cubicBezTo>
                  <a:lnTo>
                    <a:pt x="364" y="286"/>
                  </a:lnTo>
                  <a:lnTo>
                    <a:pt x="12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61"/>
            <p:cNvSpPr/>
            <p:nvPr/>
          </p:nvSpPr>
          <p:spPr>
            <a:xfrm>
              <a:off x="-1048445" y="2561189"/>
              <a:ext cx="35499" cy="44717"/>
            </a:xfrm>
            <a:custGeom>
              <a:avLst/>
              <a:gdLst/>
              <a:ahLst/>
              <a:cxnLst/>
              <a:rect l="l" t="t" r="r" b="b"/>
              <a:pathLst>
                <a:path w="312" h="393" extrusionOk="0">
                  <a:moveTo>
                    <a:pt x="312" y="1"/>
                  </a:moveTo>
                  <a:lnTo>
                    <a:pt x="1" y="244"/>
                  </a:lnTo>
                  <a:cubicBezTo>
                    <a:pt x="69" y="325"/>
                    <a:pt x="150" y="377"/>
                    <a:pt x="260" y="393"/>
                  </a:cubicBezTo>
                  <a:lnTo>
                    <a:pt x="31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61"/>
            <p:cNvSpPr/>
            <p:nvPr/>
          </p:nvSpPr>
          <p:spPr>
            <a:xfrm>
              <a:off x="-1035929" y="2537977"/>
              <a:ext cx="49152" cy="49495"/>
            </a:xfrm>
            <a:custGeom>
              <a:avLst/>
              <a:gdLst/>
              <a:ahLst/>
              <a:cxnLst/>
              <a:rect l="l" t="t" r="r" b="b"/>
              <a:pathLst>
                <a:path w="432" h="435" extrusionOk="0">
                  <a:moveTo>
                    <a:pt x="231" y="1"/>
                  </a:moveTo>
                  <a:cubicBezTo>
                    <a:pt x="108" y="1"/>
                    <a:pt x="1" y="82"/>
                    <a:pt x="1" y="205"/>
                  </a:cubicBezTo>
                  <a:cubicBezTo>
                    <a:pt x="1" y="325"/>
                    <a:pt x="82" y="419"/>
                    <a:pt x="202" y="435"/>
                  </a:cubicBezTo>
                  <a:cubicBezTo>
                    <a:pt x="325" y="435"/>
                    <a:pt x="419" y="338"/>
                    <a:pt x="432" y="231"/>
                  </a:cubicBezTo>
                  <a:cubicBezTo>
                    <a:pt x="432" y="111"/>
                    <a:pt x="338" y="14"/>
                    <a:pt x="231" y="1"/>
                  </a:cubicBezTo>
                  <a:close/>
                </a:path>
              </a:pathLst>
            </a:custGeom>
            <a:solidFill>
              <a:srgbClr val="2C030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61"/>
            <p:cNvSpPr/>
            <p:nvPr/>
          </p:nvSpPr>
          <p:spPr>
            <a:xfrm>
              <a:off x="-996107" y="2565626"/>
              <a:ext cx="15588" cy="14109"/>
            </a:xfrm>
            <a:custGeom>
              <a:avLst/>
              <a:gdLst/>
              <a:ahLst/>
              <a:cxnLst/>
              <a:rect l="l" t="t" r="r" b="b"/>
              <a:pathLst>
                <a:path w="137" h="124" extrusionOk="0">
                  <a:moveTo>
                    <a:pt x="69" y="1"/>
                  </a:moveTo>
                  <a:cubicBezTo>
                    <a:pt x="43" y="1"/>
                    <a:pt x="14" y="30"/>
                    <a:pt x="14" y="56"/>
                  </a:cubicBezTo>
                  <a:cubicBezTo>
                    <a:pt x="1" y="95"/>
                    <a:pt x="27" y="124"/>
                    <a:pt x="69" y="124"/>
                  </a:cubicBezTo>
                  <a:cubicBezTo>
                    <a:pt x="95" y="124"/>
                    <a:pt x="124" y="95"/>
                    <a:pt x="124" y="69"/>
                  </a:cubicBezTo>
                  <a:cubicBezTo>
                    <a:pt x="137" y="30"/>
                    <a:pt x="108" y="1"/>
                    <a:pt x="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61"/>
            <p:cNvSpPr/>
            <p:nvPr/>
          </p:nvSpPr>
          <p:spPr>
            <a:xfrm>
              <a:off x="-735443" y="2421919"/>
              <a:ext cx="63488" cy="52226"/>
            </a:xfrm>
            <a:custGeom>
              <a:avLst/>
              <a:gdLst/>
              <a:ahLst/>
              <a:cxnLst/>
              <a:rect l="l" t="t" r="r" b="b"/>
              <a:pathLst>
                <a:path w="558" h="459" extrusionOk="0">
                  <a:moveTo>
                    <a:pt x="185" y="1"/>
                  </a:moveTo>
                  <a:cubicBezTo>
                    <a:pt x="72" y="1"/>
                    <a:pt x="1" y="99"/>
                    <a:pt x="59" y="224"/>
                  </a:cubicBezTo>
                  <a:cubicBezTo>
                    <a:pt x="85" y="292"/>
                    <a:pt x="140" y="334"/>
                    <a:pt x="195" y="373"/>
                  </a:cubicBezTo>
                  <a:cubicBezTo>
                    <a:pt x="247" y="415"/>
                    <a:pt x="289" y="441"/>
                    <a:pt x="357" y="454"/>
                  </a:cubicBezTo>
                  <a:cubicBezTo>
                    <a:pt x="369" y="457"/>
                    <a:pt x="382" y="458"/>
                    <a:pt x="396" y="458"/>
                  </a:cubicBezTo>
                  <a:cubicBezTo>
                    <a:pt x="439" y="458"/>
                    <a:pt x="487" y="442"/>
                    <a:pt x="519" y="402"/>
                  </a:cubicBezTo>
                  <a:cubicBezTo>
                    <a:pt x="558" y="360"/>
                    <a:pt x="558" y="292"/>
                    <a:pt x="532" y="240"/>
                  </a:cubicBezTo>
                  <a:cubicBezTo>
                    <a:pt x="506" y="172"/>
                    <a:pt x="451" y="130"/>
                    <a:pt x="409" y="91"/>
                  </a:cubicBezTo>
                  <a:cubicBezTo>
                    <a:pt x="357" y="62"/>
                    <a:pt x="315" y="23"/>
                    <a:pt x="247" y="10"/>
                  </a:cubicBezTo>
                  <a:cubicBezTo>
                    <a:pt x="225" y="4"/>
                    <a:pt x="205" y="1"/>
                    <a:pt x="185" y="1"/>
                  </a:cubicBezTo>
                  <a:close/>
                </a:path>
              </a:pathLst>
            </a:custGeom>
            <a:solidFill>
              <a:srgbClr val="8841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61"/>
            <p:cNvSpPr/>
            <p:nvPr/>
          </p:nvSpPr>
          <p:spPr>
            <a:xfrm>
              <a:off x="-1054361" y="2408606"/>
              <a:ext cx="65308" cy="50292"/>
            </a:xfrm>
            <a:custGeom>
              <a:avLst/>
              <a:gdLst/>
              <a:ahLst/>
              <a:cxnLst/>
              <a:rect l="l" t="t" r="r" b="b"/>
              <a:pathLst>
                <a:path w="574" h="442" extrusionOk="0">
                  <a:moveTo>
                    <a:pt x="365" y="0"/>
                  </a:moveTo>
                  <a:cubicBezTo>
                    <a:pt x="352" y="0"/>
                    <a:pt x="339" y="1"/>
                    <a:pt x="325" y="4"/>
                  </a:cubicBezTo>
                  <a:cubicBezTo>
                    <a:pt x="270" y="17"/>
                    <a:pt x="215" y="46"/>
                    <a:pt x="163" y="85"/>
                  </a:cubicBezTo>
                  <a:cubicBezTo>
                    <a:pt x="108" y="114"/>
                    <a:pt x="69" y="153"/>
                    <a:pt x="27" y="208"/>
                  </a:cubicBezTo>
                  <a:cubicBezTo>
                    <a:pt x="1" y="260"/>
                    <a:pt x="1" y="328"/>
                    <a:pt x="27" y="383"/>
                  </a:cubicBezTo>
                  <a:cubicBezTo>
                    <a:pt x="62" y="415"/>
                    <a:pt x="113" y="441"/>
                    <a:pt x="161" y="441"/>
                  </a:cubicBezTo>
                  <a:cubicBezTo>
                    <a:pt x="170" y="441"/>
                    <a:pt x="180" y="440"/>
                    <a:pt x="189" y="438"/>
                  </a:cubicBezTo>
                  <a:cubicBezTo>
                    <a:pt x="244" y="438"/>
                    <a:pt x="296" y="409"/>
                    <a:pt x="351" y="383"/>
                  </a:cubicBezTo>
                  <a:cubicBezTo>
                    <a:pt x="419" y="341"/>
                    <a:pt x="474" y="302"/>
                    <a:pt x="500" y="247"/>
                  </a:cubicBezTo>
                  <a:cubicBezTo>
                    <a:pt x="573" y="111"/>
                    <a:pt x="492" y="0"/>
                    <a:pt x="36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61"/>
            <p:cNvSpPr/>
            <p:nvPr/>
          </p:nvSpPr>
          <p:spPr>
            <a:xfrm>
              <a:off x="-903947" y="2610229"/>
              <a:ext cx="67584" cy="35500"/>
            </a:xfrm>
            <a:custGeom>
              <a:avLst/>
              <a:gdLst/>
              <a:ahLst/>
              <a:cxnLst/>
              <a:rect l="l" t="t" r="r" b="b"/>
              <a:pathLst>
                <a:path w="594" h="312" extrusionOk="0">
                  <a:moveTo>
                    <a:pt x="299" y="1"/>
                  </a:moveTo>
                  <a:lnTo>
                    <a:pt x="244" y="14"/>
                  </a:lnTo>
                  <a:lnTo>
                    <a:pt x="176" y="14"/>
                  </a:lnTo>
                  <a:cubicBezTo>
                    <a:pt x="124" y="27"/>
                    <a:pt x="82" y="27"/>
                    <a:pt x="43" y="69"/>
                  </a:cubicBezTo>
                  <a:cubicBezTo>
                    <a:pt x="27" y="69"/>
                    <a:pt x="27" y="82"/>
                    <a:pt x="14" y="95"/>
                  </a:cubicBezTo>
                  <a:cubicBezTo>
                    <a:pt x="14" y="108"/>
                    <a:pt x="1" y="124"/>
                    <a:pt x="1" y="137"/>
                  </a:cubicBezTo>
                  <a:cubicBezTo>
                    <a:pt x="1" y="163"/>
                    <a:pt x="14" y="189"/>
                    <a:pt x="27" y="205"/>
                  </a:cubicBezTo>
                  <a:cubicBezTo>
                    <a:pt x="56" y="244"/>
                    <a:pt x="82" y="270"/>
                    <a:pt x="108" y="299"/>
                  </a:cubicBezTo>
                  <a:cubicBezTo>
                    <a:pt x="82" y="270"/>
                    <a:pt x="69" y="231"/>
                    <a:pt x="43" y="189"/>
                  </a:cubicBezTo>
                  <a:cubicBezTo>
                    <a:pt x="27" y="150"/>
                    <a:pt x="43" y="124"/>
                    <a:pt x="69" y="95"/>
                  </a:cubicBezTo>
                  <a:cubicBezTo>
                    <a:pt x="95" y="82"/>
                    <a:pt x="137" y="69"/>
                    <a:pt x="176" y="69"/>
                  </a:cubicBezTo>
                  <a:lnTo>
                    <a:pt x="244" y="56"/>
                  </a:lnTo>
                  <a:lnTo>
                    <a:pt x="299" y="56"/>
                  </a:lnTo>
                  <a:cubicBezTo>
                    <a:pt x="325" y="56"/>
                    <a:pt x="351" y="56"/>
                    <a:pt x="367" y="69"/>
                  </a:cubicBezTo>
                  <a:lnTo>
                    <a:pt x="432" y="69"/>
                  </a:lnTo>
                  <a:cubicBezTo>
                    <a:pt x="474" y="69"/>
                    <a:pt x="513" y="82"/>
                    <a:pt x="542" y="108"/>
                  </a:cubicBezTo>
                  <a:cubicBezTo>
                    <a:pt x="568" y="124"/>
                    <a:pt x="555" y="163"/>
                    <a:pt x="542" y="205"/>
                  </a:cubicBezTo>
                  <a:cubicBezTo>
                    <a:pt x="529" y="244"/>
                    <a:pt x="500" y="270"/>
                    <a:pt x="461" y="312"/>
                  </a:cubicBezTo>
                  <a:cubicBezTo>
                    <a:pt x="500" y="286"/>
                    <a:pt x="542" y="257"/>
                    <a:pt x="568" y="218"/>
                  </a:cubicBezTo>
                  <a:cubicBezTo>
                    <a:pt x="581" y="205"/>
                    <a:pt x="581" y="176"/>
                    <a:pt x="594" y="150"/>
                  </a:cubicBezTo>
                  <a:cubicBezTo>
                    <a:pt x="594" y="137"/>
                    <a:pt x="581" y="124"/>
                    <a:pt x="581" y="108"/>
                  </a:cubicBezTo>
                  <a:cubicBezTo>
                    <a:pt x="581" y="95"/>
                    <a:pt x="581" y="82"/>
                    <a:pt x="568" y="82"/>
                  </a:cubicBezTo>
                  <a:cubicBezTo>
                    <a:pt x="529" y="43"/>
                    <a:pt x="487" y="27"/>
                    <a:pt x="432" y="14"/>
                  </a:cubicBezTo>
                  <a:lnTo>
                    <a:pt x="367" y="14"/>
                  </a:lnTo>
                  <a:cubicBezTo>
                    <a:pt x="351" y="14"/>
                    <a:pt x="325" y="1"/>
                    <a:pt x="299" y="1"/>
                  </a:cubicBezTo>
                  <a:close/>
                </a:path>
              </a:pathLst>
            </a:custGeom>
            <a:solidFill>
              <a:srgbClr val="8E20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61"/>
            <p:cNvSpPr/>
            <p:nvPr/>
          </p:nvSpPr>
          <p:spPr>
            <a:xfrm>
              <a:off x="-585826" y="2564602"/>
              <a:ext cx="86016" cy="102518"/>
            </a:xfrm>
            <a:custGeom>
              <a:avLst/>
              <a:gdLst/>
              <a:ahLst/>
              <a:cxnLst/>
              <a:rect l="l" t="t" r="r" b="b"/>
              <a:pathLst>
                <a:path w="756" h="901" extrusionOk="0">
                  <a:moveTo>
                    <a:pt x="506" y="0"/>
                  </a:moveTo>
                  <a:cubicBezTo>
                    <a:pt x="486" y="0"/>
                    <a:pt x="466" y="3"/>
                    <a:pt x="445" y="10"/>
                  </a:cubicBezTo>
                  <a:cubicBezTo>
                    <a:pt x="377" y="23"/>
                    <a:pt x="296" y="52"/>
                    <a:pt x="244" y="104"/>
                  </a:cubicBezTo>
                  <a:cubicBezTo>
                    <a:pt x="134" y="201"/>
                    <a:pt x="53" y="334"/>
                    <a:pt x="27" y="470"/>
                  </a:cubicBezTo>
                  <a:cubicBezTo>
                    <a:pt x="14" y="509"/>
                    <a:pt x="1" y="538"/>
                    <a:pt x="1" y="577"/>
                  </a:cubicBezTo>
                  <a:lnTo>
                    <a:pt x="1" y="687"/>
                  </a:lnTo>
                  <a:lnTo>
                    <a:pt x="1" y="794"/>
                  </a:lnTo>
                  <a:cubicBezTo>
                    <a:pt x="14" y="820"/>
                    <a:pt x="14" y="862"/>
                    <a:pt x="14" y="901"/>
                  </a:cubicBezTo>
                  <a:cubicBezTo>
                    <a:pt x="14" y="752"/>
                    <a:pt x="27" y="619"/>
                    <a:pt x="66" y="483"/>
                  </a:cubicBezTo>
                  <a:cubicBezTo>
                    <a:pt x="66" y="444"/>
                    <a:pt x="82" y="415"/>
                    <a:pt x="95" y="389"/>
                  </a:cubicBezTo>
                  <a:cubicBezTo>
                    <a:pt x="121" y="363"/>
                    <a:pt x="121" y="321"/>
                    <a:pt x="147" y="295"/>
                  </a:cubicBezTo>
                  <a:cubicBezTo>
                    <a:pt x="189" y="240"/>
                    <a:pt x="228" y="185"/>
                    <a:pt x="283" y="146"/>
                  </a:cubicBezTo>
                  <a:cubicBezTo>
                    <a:pt x="338" y="104"/>
                    <a:pt x="390" y="65"/>
                    <a:pt x="458" y="52"/>
                  </a:cubicBezTo>
                  <a:cubicBezTo>
                    <a:pt x="475" y="49"/>
                    <a:pt x="491" y="47"/>
                    <a:pt x="506" y="47"/>
                  </a:cubicBezTo>
                  <a:cubicBezTo>
                    <a:pt x="553" y="47"/>
                    <a:pt x="594" y="62"/>
                    <a:pt x="633" y="91"/>
                  </a:cubicBezTo>
                  <a:cubicBezTo>
                    <a:pt x="662" y="120"/>
                    <a:pt x="675" y="146"/>
                    <a:pt x="688" y="172"/>
                  </a:cubicBezTo>
                  <a:cubicBezTo>
                    <a:pt x="701" y="201"/>
                    <a:pt x="714" y="240"/>
                    <a:pt x="730" y="266"/>
                  </a:cubicBezTo>
                  <a:cubicBezTo>
                    <a:pt x="730" y="334"/>
                    <a:pt x="730" y="402"/>
                    <a:pt x="714" y="470"/>
                  </a:cubicBezTo>
                  <a:cubicBezTo>
                    <a:pt x="743" y="415"/>
                    <a:pt x="756" y="334"/>
                    <a:pt x="743" y="266"/>
                  </a:cubicBezTo>
                  <a:cubicBezTo>
                    <a:pt x="743" y="227"/>
                    <a:pt x="743" y="185"/>
                    <a:pt x="730" y="159"/>
                  </a:cubicBezTo>
                  <a:cubicBezTo>
                    <a:pt x="714" y="120"/>
                    <a:pt x="688" y="91"/>
                    <a:pt x="662" y="65"/>
                  </a:cubicBezTo>
                  <a:cubicBezTo>
                    <a:pt x="649" y="52"/>
                    <a:pt x="633" y="39"/>
                    <a:pt x="620" y="23"/>
                  </a:cubicBezTo>
                  <a:cubicBezTo>
                    <a:pt x="594" y="23"/>
                    <a:pt x="581" y="10"/>
                    <a:pt x="568" y="10"/>
                  </a:cubicBezTo>
                  <a:cubicBezTo>
                    <a:pt x="547" y="3"/>
                    <a:pt x="526" y="0"/>
                    <a:pt x="506" y="0"/>
                  </a:cubicBezTo>
                  <a:close/>
                </a:path>
              </a:pathLst>
            </a:custGeom>
            <a:solidFill>
              <a:srgbClr val="E453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61"/>
            <p:cNvSpPr/>
            <p:nvPr/>
          </p:nvSpPr>
          <p:spPr>
            <a:xfrm>
              <a:off x="-575130" y="2600785"/>
              <a:ext cx="36978" cy="69635"/>
            </a:xfrm>
            <a:custGeom>
              <a:avLst/>
              <a:gdLst/>
              <a:ahLst/>
              <a:cxnLst/>
              <a:rect l="l" t="t" r="r" b="b"/>
              <a:pathLst>
                <a:path w="325" h="612" extrusionOk="0">
                  <a:moveTo>
                    <a:pt x="126" y="1"/>
                  </a:moveTo>
                  <a:cubicBezTo>
                    <a:pt x="84" y="1"/>
                    <a:pt x="40" y="8"/>
                    <a:pt x="1" y="16"/>
                  </a:cubicBezTo>
                  <a:cubicBezTo>
                    <a:pt x="69" y="16"/>
                    <a:pt x="150" y="29"/>
                    <a:pt x="202" y="58"/>
                  </a:cubicBezTo>
                  <a:cubicBezTo>
                    <a:pt x="257" y="84"/>
                    <a:pt x="270" y="152"/>
                    <a:pt x="257" y="220"/>
                  </a:cubicBezTo>
                  <a:cubicBezTo>
                    <a:pt x="257" y="272"/>
                    <a:pt x="231" y="340"/>
                    <a:pt x="215" y="408"/>
                  </a:cubicBezTo>
                  <a:cubicBezTo>
                    <a:pt x="189" y="476"/>
                    <a:pt x="163" y="544"/>
                    <a:pt x="134" y="612"/>
                  </a:cubicBezTo>
                  <a:cubicBezTo>
                    <a:pt x="189" y="557"/>
                    <a:pt x="215" y="489"/>
                    <a:pt x="257" y="421"/>
                  </a:cubicBezTo>
                  <a:cubicBezTo>
                    <a:pt x="283" y="369"/>
                    <a:pt x="312" y="288"/>
                    <a:pt x="312" y="220"/>
                  </a:cubicBezTo>
                  <a:cubicBezTo>
                    <a:pt x="325" y="178"/>
                    <a:pt x="312" y="139"/>
                    <a:pt x="296" y="97"/>
                  </a:cubicBezTo>
                  <a:cubicBezTo>
                    <a:pt x="283" y="71"/>
                    <a:pt x="257" y="29"/>
                    <a:pt x="215" y="16"/>
                  </a:cubicBezTo>
                  <a:cubicBezTo>
                    <a:pt x="187" y="5"/>
                    <a:pt x="157" y="1"/>
                    <a:pt x="126" y="1"/>
                  </a:cubicBezTo>
                  <a:close/>
                </a:path>
              </a:pathLst>
            </a:custGeom>
            <a:solidFill>
              <a:srgbClr val="E4532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61"/>
            <p:cNvSpPr/>
            <p:nvPr/>
          </p:nvSpPr>
          <p:spPr>
            <a:xfrm>
              <a:off x="-969938" y="2662569"/>
              <a:ext cx="198087" cy="83061"/>
            </a:xfrm>
            <a:custGeom>
              <a:avLst/>
              <a:gdLst/>
              <a:ahLst/>
              <a:cxnLst/>
              <a:rect l="l" t="t" r="r" b="b"/>
              <a:pathLst>
                <a:path w="1741" h="730" extrusionOk="0">
                  <a:moveTo>
                    <a:pt x="270" y="1"/>
                  </a:moveTo>
                  <a:cubicBezTo>
                    <a:pt x="202" y="14"/>
                    <a:pt x="163" y="14"/>
                    <a:pt x="137" y="27"/>
                  </a:cubicBezTo>
                  <a:cubicBezTo>
                    <a:pt x="40" y="82"/>
                    <a:pt x="1" y="419"/>
                    <a:pt x="299" y="607"/>
                  </a:cubicBezTo>
                  <a:cubicBezTo>
                    <a:pt x="312" y="607"/>
                    <a:pt x="325" y="620"/>
                    <a:pt x="325" y="620"/>
                  </a:cubicBezTo>
                  <a:cubicBezTo>
                    <a:pt x="445" y="688"/>
                    <a:pt x="594" y="730"/>
                    <a:pt x="811" y="730"/>
                  </a:cubicBezTo>
                  <a:cubicBezTo>
                    <a:pt x="1054" y="730"/>
                    <a:pt x="1229" y="675"/>
                    <a:pt x="1352" y="620"/>
                  </a:cubicBezTo>
                  <a:cubicBezTo>
                    <a:pt x="1365" y="607"/>
                    <a:pt x="1378" y="607"/>
                    <a:pt x="1391" y="594"/>
                  </a:cubicBezTo>
                  <a:cubicBezTo>
                    <a:pt x="1741" y="393"/>
                    <a:pt x="1647" y="27"/>
                    <a:pt x="1498" y="1"/>
                  </a:cubicBezTo>
                  <a:lnTo>
                    <a:pt x="1433" y="1"/>
                  </a:lnTo>
                  <a:cubicBezTo>
                    <a:pt x="1365" y="1"/>
                    <a:pt x="1255" y="1"/>
                    <a:pt x="1174" y="14"/>
                  </a:cubicBezTo>
                  <a:cubicBezTo>
                    <a:pt x="1067" y="27"/>
                    <a:pt x="959" y="33"/>
                    <a:pt x="851" y="33"/>
                  </a:cubicBezTo>
                  <a:cubicBezTo>
                    <a:pt x="743" y="33"/>
                    <a:pt x="634" y="27"/>
                    <a:pt x="526" y="14"/>
                  </a:cubicBezTo>
                  <a:cubicBezTo>
                    <a:pt x="432" y="14"/>
                    <a:pt x="338" y="1"/>
                    <a:pt x="270" y="1"/>
                  </a:cubicBezTo>
                  <a:close/>
                </a:path>
              </a:pathLst>
            </a:custGeom>
            <a:solidFill>
              <a:srgbClr val="621B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61"/>
            <p:cNvSpPr/>
            <p:nvPr/>
          </p:nvSpPr>
          <p:spPr>
            <a:xfrm>
              <a:off x="-939332" y="2662569"/>
              <a:ext cx="133916" cy="28332"/>
            </a:xfrm>
            <a:custGeom>
              <a:avLst/>
              <a:gdLst/>
              <a:ahLst/>
              <a:cxnLst/>
              <a:rect l="l" t="t" r="r" b="b"/>
              <a:pathLst>
                <a:path w="1177" h="249" extrusionOk="0">
                  <a:moveTo>
                    <a:pt x="1" y="1"/>
                  </a:moveTo>
                  <a:cubicBezTo>
                    <a:pt x="1" y="95"/>
                    <a:pt x="30" y="231"/>
                    <a:pt x="176" y="244"/>
                  </a:cubicBezTo>
                  <a:cubicBezTo>
                    <a:pt x="236" y="247"/>
                    <a:pt x="315" y="248"/>
                    <a:pt x="402" y="248"/>
                  </a:cubicBezTo>
                  <a:cubicBezTo>
                    <a:pt x="689" y="248"/>
                    <a:pt x="1060" y="231"/>
                    <a:pt x="1122" y="189"/>
                  </a:cubicBezTo>
                  <a:cubicBezTo>
                    <a:pt x="1177" y="163"/>
                    <a:pt x="1177" y="82"/>
                    <a:pt x="1177" y="1"/>
                  </a:cubicBezTo>
                  <a:lnTo>
                    <a:pt x="1164" y="1"/>
                  </a:lnTo>
                  <a:cubicBezTo>
                    <a:pt x="1096" y="1"/>
                    <a:pt x="986" y="1"/>
                    <a:pt x="905" y="14"/>
                  </a:cubicBezTo>
                  <a:cubicBezTo>
                    <a:pt x="798" y="27"/>
                    <a:pt x="690" y="33"/>
                    <a:pt x="582" y="33"/>
                  </a:cubicBezTo>
                  <a:cubicBezTo>
                    <a:pt x="474" y="33"/>
                    <a:pt x="365" y="27"/>
                    <a:pt x="257" y="14"/>
                  </a:cubicBezTo>
                  <a:cubicBezTo>
                    <a:pt x="163" y="14"/>
                    <a:pt x="6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61"/>
            <p:cNvSpPr/>
            <p:nvPr/>
          </p:nvSpPr>
          <p:spPr>
            <a:xfrm>
              <a:off x="-933074" y="2719232"/>
              <a:ext cx="116963" cy="26398"/>
            </a:xfrm>
            <a:custGeom>
              <a:avLst/>
              <a:gdLst/>
              <a:ahLst/>
              <a:cxnLst/>
              <a:rect l="l" t="t" r="r" b="b"/>
              <a:pathLst>
                <a:path w="1028" h="232" extrusionOk="0">
                  <a:moveTo>
                    <a:pt x="490" y="0"/>
                  </a:moveTo>
                  <a:cubicBezTo>
                    <a:pt x="258" y="0"/>
                    <a:pt x="91" y="73"/>
                    <a:pt x="1" y="122"/>
                  </a:cubicBezTo>
                  <a:cubicBezTo>
                    <a:pt x="121" y="190"/>
                    <a:pt x="270" y="232"/>
                    <a:pt x="487" y="232"/>
                  </a:cubicBezTo>
                  <a:cubicBezTo>
                    <a:pt x="730" y="232"/>
                    <a:pt x="905" y="177"/>
                    <a:pt x="1028" y="122"/>
                  </a:cubicBezTo>
                  <a:cubicBezTo>
                    <a:pt x="823" y="32"/>
                    <a:pt x="643" y="0"/>
                    <a:pt x="490" y="0"/>
                  </a:cubicBezTo>
                  <a:close/>
                </a:path>
              </a:pathLst>
            </a:custGeom>
            <a:solidFill>
              <a:srgbClr val="FF96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61"/>
            <p:cNvSpPr/>
            <p:nvPr/>
          </p:nvSpPr>
          <p:spPr>
            <a:xfrm>
              <a:off x="-1205116" y="2184796"/>
              <a:ext cx="892584" cy="769511"/>
            </a:xfrm>
            <a:custGeom>
              <a:avLst/>
              <a:gdLst/>
              <a:ahLst/>
              <a:cxnLst/>
              <a:rect l="l" t="t" r="r" b="b"/>
              <a:pathLst>
                <a:path w="7845" h="6763" extrusionOk="0">
                  <a:moveTo>
                    <a:pt x="3147" y="1"/>
                  </a:moveTo>
                  <a:cubicBezTo>
                    <a:pt x="2946" y="1"/>
                    <a:pt x="2755" y="14"/>
                    <a:pt x="2554" y="27"/>
                  </a:cubicBezTo>
                  <a:cubicBezTo>
                    <a:pt x="1987" y="95"/>
                    <a:pt x="1365" y="257"/>
                    <a:pt x="1054" y="743"/>
                  </a:cubicBezTo>
                  <a:cubicBezTo>
                    <a:pt x="973" y="866"/>
                    <a:pt x="921" y="999"/>
                    <a:pt x="892" y="1148"/>
                  </a:cubicBezTo>
                  <a:cubicBezTo>
                    <a:pt x="746" y="1715"/>
                    <a:pt x="908" y="2389"/>
                    <a:pt x="678" y="2956"/>
                  </a:cubicBezTo>
                  <a:cubicBezTo>
                    <a:pt x="568" y="3215"/>
                    <a:pt x="393" y="3429"/>
                    <a:pt x="260" y="3659"/>
                  </a:cubicBezTo>
                  <a:cubicBezTo>
                    <a:pt x="111" y="3889"/>
                    <a:pt x="1" y="4171"/>
                    <a:pt x="69" y="4430"/>
                  </a:cubicBezTo>
                  <a:cubicBezTo>
                    <a:pt x="98" y="4576"/>
                    <a:pt x="179" y="4699"/>
                    <a:pt x="218" y="4835"/>
                  </a:cubicBezTo>
                  <a:cubicBezTo>
                    <a:pt x="367" y="5305"/>
                    <a:pt x="56" y="5820"/>
                    <a:pt x="137" y="6319"/>
                  </a:cubicBezTo>
                  <a:cubicBezTo>
                    <a:pt x="218" y="6374"/>
                    <a:pt x="312" y="6426"/>
                    <a:pt x="406" y="6468"/>
                  </a:cubicBezTo>
                  <a:cubicBezTo>
                    <a:pt x="461" y="6494"/>
                    <a:pt x="516" y="6520"/>
                    <a:pt x="555" y="6536"/>
                  </a:cubicBezTo>
                  <a:cubicBezTo>
                    <a:pt x="584" y="6549"/>
                    <a:pt x="597" y="6549"/>
                    <a:pt x="610" y="6562"/>
                  </a:cubicBezTo>
                  <a:cubicBezTo>
                    <a:pt x="597" y="6400"/>
                    <a:pt x="584" y="5846"/>
                    <a:pt x="798" y="5535"/>
                  </a:cubicBezTo>
                  <a:lnTo>
                    <a:pt x="798" y="5535"/>
                  </a:lnTo>
                  <a:cubicBezTo>
                    <a:pt x="798" y="5535"/>
                    <a:pt x="746" y="6196"/>
                    <a:pt x="785" y="6536"/>
                  </a:cubicBezTo>
                  <a:cubicBezTo>
                    <a:pt x="798" y="6575"/>
                    <a:pt x="798" y="6601"/>
                    <a:pt x="811" y="6630"/>
                  </a:cubicBezTo>
                  <a:cubicBezTo>
                    <a:pt x="811" y="6630"/>
                    <a:pt x="827" y="6643"/>
                    <a:pt x="840" y="6643"/>
                  </a:cubicBezTo>
                  <a:cubicBezTo>
                    <a:pt x="934" y="6669"/>
                    <a:pt x="1015" y="6698"/>
                    <a:pt x="1109" y="6711"/>
                  </a:cubicBezTo>
                  <a:cubicBezTo>
                    <a:pt x="1232" y="6724"/>
                    <a:pt x="1339" y="6750"/>
                    <a:pt x="1459" y="6763"/>
                  </a:cubicBezTo>
                  <a:cubicBezTo>
                    <a:pt x="1608" y="6630"/>
                    <a:pt x="2055" y="6468"/>
                    <a:pt x="2269" y="6413"/>
                  </a:cubicBezTo>
                  <a:cubicBezTo>
                    <a:pt x="2311" y="6400"/>
                    <a:pt x="2337" y="6387"/>
                    <a:pt x="2350" y="6387"/>
                  </a:cubicBezTo>
                  <a:cubicBezTo>
                    <a:pt x="2473" y="6358"/>
                    <a:pt x="2567" y="6358"/>
                    <a:pt x="2567" y="6358"/>
                  </a:cubicBezTo>
                  <a:lnTo>
                    <a:pt x="2755" y="6358"/>
                  </a:lnTo>
                  <a:cubicBezTo>
                    <a:pt x="2810" y="6183"/>
                    <a:pt x="2810" y="5995"/>
                    <a:pt x="2810" y="5859"/>
                  </a:cubicBezTo>
                  <a:cubicBezTo>
                    <a:pt x="2648" y="5846"/>
                    <a:pt x="2486" y="5833"/>
                    <a:pt x="2337" y="5807"/>
                  </a:cubicBezTo>
                  <a:cubicBezTo>
                    <a:pt x="1812" y="5684"/>
                    <a:pt x="1446" y="5454"/>
                    <a:pt x="1203" y="5185"/>
                  </a:cubicBezTo>
                  <a:cubicBezTo>
                    <a:pt x="1203" y="5172"/>
                    <a:pt x="1190" y="5172"/>
                    <a:pt x="1190" y="5159"/>
                  </a:cubicBezTo>
                  <a:cubicBezTo>
                    <a:pt x="866" y="4738"/>
                    <a:pt x="811" y="4226"/>
                    <a:pt x="947" y="3834"/>
                  </a:cubicBezTo>
                  <a:cubicBezTo>
                    <a:pt x="973" y="3753"/>
                    <a:pt x="989" y="3685"/>
                    <a:pt x="1015" y="3604"/>
                  </a:cubicBezTo>
                  <a:cubicBezTo>
                    <a:pt x="1070" y="3377"/>
                    <a:pt x="1096" y="3134"/>
                    <a:pt x="1083" y="2891"/>
                  </a:cubicBezTo>
                  <a:lnTo>
                    <a:pt x="1083" y="2862"/>
                  </a:lnTo>
                  <a:cubicBezTo>
                    <a:pt x="1083" y="2849"/>
                    <a:pt x="1083" y="2836"/>
                    <a:pt x="1070" y="2836"/>
                  </a:cubicBezTo>
                  <a:lnTo>
                    <a:pt x="1096" y="2794"/>
                  </a:lnTo>
                  <a:lnTo>
                    <a:pt x="1799" y="1647"/>
                  </a:lnTo>
                  <a:cubicBezTo>
                    <a:pt x="1799" y="1647"/>
                    <a:pt x="1880" y="1971"/>
                    <a:pt x="2175" y="2295"/>
                  </a:cubicBezTo>
                  <a:cubicBezTo>
                    <a:pt x="2392" y="2525"/>
                    <a:pt x="2742" y="2768"/>
                    <a:pt x="3257" y="2849"/>
                  </a:cubicBezTo>
                  <a:lnTo>
                    <a:pt x="3215" y="2810"/>
                  </a:lnTo>
                  <a:lnTo>
                    <a:pt x="2554" y="2107"/>
                  </a:lnTo>
                  <a:lnTo>
                    <a:pt x="2554" y="2107"/>
                  </a:lnTo>
                  <a:cubicBezTo>
                    <a:pt x="2554" y="2107"/>
                    <a:pt x="2904" y="2363"/>
                    <a:pt x="3432" y="2606"/>
                  </a:cubicBezTo>
                  <a:cubicBezTo>
                    <a:pt x="3863" y="2810"/>
                    <a:pt x="4417" y="2998"/>
                    <a:pt x="4971" y="3011"/>
                  </a:cubicBezTo>
                  <a:lnTo>
                    <a:pt x="5010" y="3011"/>
                  </a:lnTo>
                  <a:lnTo>
                    <a:pt x="4971" y="2567"/>
                  </a:lnTo>
                  <a:lnTo>
                    <a:pt x="5023" y="2729"/>
                  </a:lnTo>
                  <a:lnTo>
                    <a:pt x="5266" y="3403"/>
                  </a:lnTo>
                  <a:lnTo>
                    <a:pt x="5295" y="3863"/>
                  </a:lnTo>
                  <a:cubicBezTo>
                    <a:pt x="5295" y="3863"/>
                    <a:pt x="5606" y="3552"/>
                    <a:pt x="5833" y="3280"/>
                  </a:cubicBezTo>
                  <a:cubicBezTo>
                    <a:pt x="5862" y="3254"/>
                    <a:pt x="5888" y="3228"/>
                    <a:pt x="5901" y="3199"/>
                  </a:cubicBezTo>
                  <a:cubicBezTo>
                    <a:pt x="5923" y="3194"/>
                    <a:pt x="5947" y="3190"/>
                    <a:pt x="5972" y="3190"/>
                  </a:cubicBezTo>
                  <a:cubicBezTo>
                    <a:pt x="6010" y="3190"/>
                    <a:pt x="6051" y="3197"/>
                    <a:pt x="6092" y="3215"/>
                  </a:cubicBezTo>
                  <a:cubicBezTo>
                    <a:pt x="6254" y="3267"/>
                    <a:pt x="6348" y="3523"/>
                    <a:pt x="6319" y="3808"/>
                  </a:cubicBezTo>
                  <a:cubicBezTo>
                    <a:pt x="6293" y="4077"/>
                    <a:pt x="6144" y="4388"/>
                    <a:pt x="5833" y="4524"/>
                  </a:cubicBezTo>
                  <a:cubicBezTo>
                    <a:pt x="5739" y="4550"/>
                    <a:pt x="5658" y="4576"/>
                    <a:pt x="5551" y="4576"/>
                  </a:cubicBezTo>
                  <a:lnTo>
                    <a:pt x="5402" y="4576"/>
                  </a:lnTo>
                  <a:cubicBezTo>
                    <a:pt x="5295" y="4780"/>
                    <a:pt x="5159" y="4968"/>
                    <a:pt x="4997" y="5130"/>
                  </a:cubicBezTo>
                  <a:cubicBezTo>
                    <a:pt x="4903" y="5224"/>
                    <a:pt x="4796" y="5321"/>
                    <a:pt x="4686" y="5402"/>
                  </a:cubicBezTo>
                  <a:cubicBezTo>
                    <a:pt x="4660" y="5415"/>
                    <a:pt x="4634" y="5441"/>
                    <a:pt x="4592" y="5467"/>
                  </a:cubicBezTo>
                  <a:cubicBezTo>
                    <a:pt x="4579" y="5671"/>
                    <a:pt x="4579" y="6102"/>
                    <a:pt x="4660" y="6387"/>
                  </a:cubicBezTo>
                  <a:cubicBezTo>
                    <a:pt x="4699" y="6387"/>
                    <a:pt x="4741" y="6400"/>
                    <a:pt x="4780" y="6413"/>
                  </a:cubicBezTo>
                  <a:lnTo>
                    <a:pt x="4809" y="6413"/>
                  </a:lnTo>
                  <a:cubicBezTo>
                    <a:pt x="4890" y="6426"/>
                    <a:pt x="4958" y="6455"/>
                    <a:pt x="5039" y="6481"/>
                  </a:cubicBezTo>
                  <a:cubicBezTo>
                    <a:pt x="5120" y="6507"/>
                    <a:pt x="5214" y="6549"/>
                    <a:pt x="5295" y="6588"/>
                  </a:cubicBezTo>
                  <a:lnTo>
                    <a:pt x="5428" y="6588"/>
                  </a:lnTo>
                  <a:cubicBezTo>
                    <a:pt x="5577" y="6588"/>
                    <a:pt x="5713" y="6575"/>
                    <a:pt x="5849" y="6562"/>
                  </a:cubicBezTo>
                  <a:cubicBezTo>
                    <a:pt x="5875" y="6562"/>
                    <a:pt x="5888" y="6549"/>
                    <a:pt x="5914" y="6549"/>
                  </a:cubicBezTo>
                  <a:cubicBezTo>
                    <a:pt x="6186" y="6507"/>
                    <a:pt x="6455" y="6455"/>
                    <a:pt x="6711" y="6374"/>
                  </a:cubicBezTo>
                  <a:cubicBezTo>
                    <a:pt x="6659" y="6170"/>
                    <a:pt x="6497" y="5684"/>
                    <a:pt x="6497" y="5548"/>
                  </a:cubicBezTo>
                  <a:lnTo>
                    <a:pt x="6497" y="5548"/>
                  </a:lnTo>
                  <a:lnTo>
                    <a:pt x="6902" y="6306"/>
                  </a:lnTo>
                  <a:cubicBezTo>
                    <a:pt x="7035" y="6251"/>
                    <a:pt x="7171" y="6196"/>
                    <a:pt x="7307" y="6131"/>
                  </a:cubicBezTo>
                  <a:cubicBezTo>
                    <a:pt x="7388" y="6089"/>
                    <a:pt x="7482" y="6050"/>
                    <a:pt x="7563" y="5995"/>
                  </a:cubicBezTo>
                  <a:cubicBezTo>
                    <a:pt x="7615" y="5969"/>
                    <a:pt x="7683" y="5927"/>
                    <a:pt x="7738" y="5901"/>
                  </a:cubicBezTo>
                  <a:cubicBezTo>
                    <a:pt x="7777" y="5872"/>
                    <a:pt x="7806" y="5846"/>
                    <a:pt x="7845" y="5820"/>
                  </a:cubicBezTo>
                  <a:cubicBezTo>
                    <a:pt x="7819" y="5441"/>
                    <a:pt x="7320" y="5198"/>
                    <a:pt x="7307" y="4806"/>
                  </a:cubicBezTo>
                  <a:cubicBezTo>
                    <a:pt x="7291" y="4592"/>
                    <a:pt x="7440" y="4388"/>
                    <a:pt x="7469" y="4171"/>
                  </a:cubicBezTo>
                  <a:cubicBezTo>
                    <a:pt x="7495" y="3902"/>
                    <a:pt x="7333" y="3659"/>
                    <a:pt x="7171" y="3458"/>
                  </a:cubicBezTo>
                  <a:cubicBezTo>
                    <a:pt x="6983" y="3215"/>
                    <a:pt x="6766" y="2985"/>
                    <a:pt x="6617" y="2729"/>
                  </a:cubicBezTo>
                  <a:cubicBezTo>
                    <a:pt x="6319" y="2243"/>
                    <a:pt x="6361" y="1378"/>
                    <a:pt x="5862" y="1028"/>
                  </a:cubicBezTo>
                  <a:cubicBezTo>
                    <a:pt x="5794" y="986"/>
                    <a:pt x="5713" y="947"/>
                    <a:pt x="5619" y="918"/>
                  </a:cubicBezTo>
                  <a:cubicBezTo>
                    <a:pt x="5606" y="918"/>
                    <a:pt x="5590" y="905"/>
                    <a:pt x="5564" y="905"/>
                  </a:cubicBezTo>
                  <a:lnTo>
                    <a:pt x="5525" y="866"/>
                  </a:lnTo>
                  <a:cubicBezTo>
                    <a:pt x="5146" y="513"/>
                    <a:pt x="4634" y="257"/>
                    <a:pt x="4148" y="137"/>
                  </a:cubicBezTo>
                  <a:cubicBezTo>
                    <a:pt x="4012" y="95"/>
                    <a:pt x="3876" y="69"/>
                    <a:pt x="3743" y="56"/>
                  </a:cubicBezTo>
                  <a:cubicBezTo>
                    <a:pt x="3539" y="27"/>
                    <a:pt x="3351" y="14"/>
                    <a:pt x="314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61"/>
            <p:cNvSpPr/>
            <p:nvPr/>
          </p:nvSpPr>
          <p:spPr>
            <a:xfrm>
              <a:off x="-1115915" y="2774645"/>
              <a:ext cx="176696" cy="167488"/>
            </a:xfrm>
            <a:custGeom>
              <a:avLst/>
              <a:gdLst/>
              <a:ahLst/>
              <a:cxnLst/>
              <a:rect l="l" t="t" r="r" b="b"/>
              <a:pathLst>
                <a:path w="1553" h="1472" extrusionOk="0">
                  <a:moveTo>
                    <a:pt x="419" y="1"/>
                  </a:moveTo>
                  <a:cubicBezTo>
                    <a:pt x="419" y="69"/>
                    <a:pt x="393" y="137"/>
                    <a:pt x="380" y="189"/>
                  </a:cubicBezTo>
                  <a:cubicBezTo>
                    <a:pt x="299" y="474"/>
                    <a:pt x="176" y="743"/>
                    <a:pt x="82" y="1012"/>
                  </a:cubicBezTo>
                  <a:cubicBezTo>
                    <a:pt x="69" y="1054"/>
                    <a:pt x="56" y="1093"/>
                    <a:pt x="56" y="1135"/>
                  </a:cubicBezTo>
                  <a:cubicBezTo>
                    <a:pt x="27" y="1203"/>
                    <a:pt x="14" y="1284"/>
                    <a:pt x="1" y="1352"/>
                  </a:cubicBezTo>
                  <a:cubicBezTo>
                    <a:pt x="14" y="1391"/>
                    <a:pt x="14" y="1417"/>
                    <a:pt x="27" y="1446"/>
                  </a:cubicBezTo>
                  <a:cubicBezTo>
                    <a:pt x="27" y="1446"/>
                    <a:pt x="43" y="1459"/>
                    <a:pt x="56" y="1459"/>
                  </a:cubicBezTo>
                  <a:cubicBezTo>
                    <a:pt x="82" y="1459"/>
                    <a:pt x="95" y="1472"/>
                    <a:pt x="124" y="1472"/>
                  </a:cubicBezTo>
                  <a:cubicBezTo>
                    <a:pt x="393" y="1174"/>
                    <a:pt x="691" y="1093"/>
                    <a:pt x="918" y="1093"/>
                  </a:cubicBezTo>
                  <a:cubicBezTo>
                    <a:pt x="1122" y="1093"/>
                    <a:pt x="1284" y="1148"/>
                    <a:pt x="1378" y="1190"/>
                  </a:cubicBezTo>
                  <a:lnTo>
                    <a:pt x="1378" y="1174"/>
                  </a:lnTo>
                  <a:lnTo>
                    <a:pt x="1391" y="1174"/>
                  </a:lnTo>
                  <a:lnTo>
                    <a:pt x="1391" y="1148"/>
                  </a:lnTo>
                  <a:lnTo>
                    <a:pt x="1472" y="1148"/>
                  </a:lnTo>
                  <a:cubicBezTo>
                    <a:pt x="1459" y="973"/>
                    <a:pt x="1514" y="798"/>
                    <a:pt x="1553" y="623"/>
                  </a:cubicBezTo>
                  <a:cubicBezTo>
                    <a:pt x="1109" y="526"/>
                    <a:pt x="772" y="338"/>
                    <a:pt x="542" y="121"/>
                  </a:cubicBezTo>
                  <a:lnTo>
                    <a:pt x="529" y="108"/>
                  </a:lnTo>
                  <a:cubicBezTo>
                    <a:pt x="487" y="69"/>
                    <a:pt x="461" y="40"/>
                    <a:pt x="419" y="1"/>
                  </a:cubicBezTo>
                  <a:close/>
                </a:path>
              </a:pathLst>
            </a:custGeom>
            <a:solidFill>
              <a:srgbClr val="440F12">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61"/>
            <p:cNvSpPr/>
            <p:nvPr/>
          </p:nvSpPr>
          <p:spPr>
            <a:xfrm>
              <a:off x="-1082009" y="2510328"/>
              <a:ext cx="114" cy="3413"/>
            </a:xfrm>
            <a:custGeom>
              <a:avLst/>
              <a:gdLst/>
              <a:ahLst/>
              <a:cxnLst/>
              <a:rect l="l" t="t" r="r" b="b"/>
              <a:pathLst>
                <a:path w="1" h="30" extrusionOk="0">
                  <a:moveTo>
                    <a:pt x="1" y="1"/>
                  </a:moveTo>
                  <a:lnTo>
                    <a:pt x="1" y="30"/>
                  </a:lnTo>
                  <a:lnTo>
                    <a:pt x="1" y="30"/>
                  </a:lnTo>
                  <a:lnTo>
                    <a:pt x="1" y="30"/>
                  </a:lnTo>
                  <a:close/>
                </a:path>
              </a:pathLst>
            </a:custGeom>
            <a:solidFill>
              <a:srgbClr val="B08D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61"/>
            <p:cNvSpPr/>
            <p:nvPr/>
          </p:nvSpPr>
          <p:spPr>
            <a:xfrm>
              <a:off x="-1083488" y="2502591"/>
              <a:ext cx="3072" cy="11151"/>
            </a:xfrm>
            <a:custGeom>
              <a:avLst/>
              <a:gdLst/>
              <a:ahLst/>
              <a:cxnLst/>
              <a:rect l="l" t="t" r="r" b="b"/>
              <a:pathLst>
                <a:path w="27" h="98" extrusionOk="0">
                  <a:moveTo>
                    <a:pt x="27" y="1"/>
                  </a:moveTo>
                  <a:lnTo>
                    <a:pt x="1" y="43"/>
                  </a:lnTo>
                  <a:cubicBezTo>
                    <a:pt x="14" y="43"/>
                    <a:pt x="14" y="56"/>
                    <a:pt x="14" y="69"/>
                  </a:cubicBezTo>
                  <a:lnTo>
                    <a:pt x="14" y="98"/>
                  </a:lnTo>
                  <a:cubicBezTo>
                    <a:pt x="14" y="69"/>
                    <a:pt x="27" y="30"/>
                    <a:pt x="27" y="1"/>
                  </a:cubicBezTo>
                  <a:close/>
                </a:path>
              </a:pathLst>
            </a:custGeom>
            <a:solidFill>
              <a:srgbClr val="A348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61"/>
            <p:cNvSpPr/>
            <p:nvPr/>
          </p:nvSpPr>
          <p:spPr>
            <a:xfrm>
              <a:off x="-1198859" y="2315305"/>
              <a:ext cx="126179" cy="605437"/>
            </a:xfrm>
            <a:custGeom>
              <a:avLst/>
              <a:gdLst/>
              <a:ahLst/>
              <a:cxnLst/>
              <a:rect l="l" t="t" r="r" b="b"/>
              <a:pathLst>
                <a:path w="1109" h="5321" extrusionOk="0">
                  <a:moveTo>
                    <a:pt x="837" y="1"/>
                  </a:moveTo>
                  <a:lnTo>
                    <a:pt x="837" y="1"/>
                  </a:lnTo>
                  <a:cubicBezTo>
                    <a:pt x="691" y="568"/>
                    <a:pt x="853" y="1242"/>
                    <a:pt x="623" y="1809"/>
                  </a:cubicBezTo>
                  <a:cubicBezTo>
                    <a:pt x="513" y="2068"/>
                    <a:pt x="338" y="2282"/>
                    <a:pt x="205" y="2512"/>
                  </a:cubicBezTo>
                  <a:cubicBezTo>
                    <a:pt x="82" y="2700"/>
                    <a:pt x="1" y="2917"/>
                    <a:pt x="1" y="3134"/>
                  </a:cubicBezTo>
                  <a:cubicBezTo>
                    <a:pt x="1" y="3186"/>
                    <a:pt x="1" y="3228"/>
                    <a:pt x="14" y="3283"/>
                  </a:cubicBezTo>
                  <a:cubicBezTo>
                    <a:pt x="43" y="3429"/>
                    <a:pt x="124" y="3552"/>
                    <a:pt x="163" y="3688"/>
                  </a:cubicBezTo>
                  <a:cubicBezTo>
                    <a:pt x="189" y="3782"/>
                    <a:pt x="205" y="3876"/>
                    <a:pt x="205" y="3970"/>
                  </a:cubicBezTo>
                  <a:cubicBezTo>
                    <a:pt x="205" y="4307"/>
                    <a:pt x="69" y="4660"/>
                    <a:pt x="69" y="4997"/>
                  </a:cubicBezTo>
                  <a:cubicBezTo>
                    <a:pt x="69" y="5065"/>
                    <a:pt x="69" y="5117"/>
                    <a:pt x="82" y="5172"/>
                  </a:cubicBezTo>
                  <a:cubicBezTo>
                    <a:pt x="163" y="5227"/>
                    <a:pt x="257" y="5279"/>
                    <a:pt x="351" y="5321"/>
                  </a:cubicBezTo>
                  <a:cubicBezTo>
                    <a:pt x="367" y="5308"/>
                    <a:pt x="367" y="5279"/>
                    <a:pt x="380" y="5253"/>
                  </a:cubicBezTo>
                  <a:cubicBezTo>
                    <a:pt x="461" y="4835"/>
                    <a:pt x="367" y="4388"/>
                    <a:pt x="312" y="3970"/>
                  </a:cubicBezTo>
                  <a:cubicBezTo>
                    <a:pt x="270" y="3578"/>
                    <a:pt x="257" y="3160"/>
                    <a:pt x="419" y="2797"/>
                  </a:cubicBezTo>
                  <a:cubicBezTo>
                    <a:pt x="581" y="2444"/>
                    <a:pt x="905" y="2162"/>
                    <a:pt x="1015" y="1770"/>
                  </a:cubicBezTo>
                  <a:cubicBezTo>
                    <a:pt x="1015" y="1757"/>
                    <a:pt x="1028" y="1757"/>
                    <a:pt x="1028" y="1744"/>
                  </a:cubicBezTo>
                  <a:lnTo>
                    <a:pt x="1028" y="1715"/>
                  </a:lnTo>
                  <a:cubicBezTo>
                    <a:pt x="1028" y="1702"/>
                    <a:pt x="1028" y="1689"/>
                    <a:pt x="1015" y="1689"/>
                  </a:cubicBezTo>
                  <a:lnTo>
                    <a:pt x="1041" y="1647"/>
                  </a:lnTo>
                  <a:cubicBezTo>
                    <a:pt x="1109" y="1216"/>
                    <a:pt x="918" y="772"/>
                    <a:pt x="853" y="325"/>
                  </a:cubicBezTo>
                  <a:cubicBezTo>
                    <a:pt x="837" y="218"/>
                    <a:pt x="837" y="108"/>
                    <a:pt x="837" y="1"/>
                  </a:cubicBezTo>
                  <a:close/>
                </a:path>
              </a:pathLst>
            </a:custGeom>
            <a:solidFill>
              <a:srgbClr val="440F12">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61"/>
            <p:cNvSpPr/>
            <p:nvPr/>
          </p:nvSpPr>
          <p:spPr>
            <a:xfrm>
              <a:off x="-923859" y="2304609"/>
              <a:ext cx="287288" cy="222786"/>
            </a:xfrm>
            <a:custGeom>
              <a:avLst/>
              <a:gdLst/>
              <a:ahLst/>
              <a:cxnLst/>
              <a:rect l="l" t="t" r="r" b="b"/>
              <a:pathLst>
                <a:path w="2525" h="1958" extrusionOk="0">
                  <a:moveTo>
                    <a:pt x="14" y="1"/>
                  </a:moveTo>
                  <a:cubicBezTo>
                    <a:pt x="1" y="82"/>
                    <a:pt x="1" y="163"/>
                    <a:pt x="14" y="244"/>
                  </a:cubicBezTo>
                  <a:cubicBezTo>
                    <a:pt x="56" y="419"/>
                    <a:pt x="137" y="581"/>
                    <a:pt x="231" y="730"/>
                  </a:cubicBezTo>
                  <a:cubicBezTo>
                    <a:pt x="406" y="1041"/>
                    <a:pt x="607" y="1323"/>
                    <a:pt x="905" y="1514"/>
                  </a:cubicBezTo>
                  <a:cubicBezTo>
                    <a:pt x="918" y="1527"/>
                    <a:pt x="931" y="1540"/>
                    <a:pt x="960" y="1553"/>
                  </a:cubicBezTo>
                  <a:cubicBezTo>
                    <a:pt x="1391" y="1757"/>
                    <a:pt x="1945" y="1945"/>
                    <a:pt x="2499" y="1958"/>
                  </a:cubicBezTo>
                  <a:lnTo>
                    <a:pt x="2525" y="1958"/>
                  </a:lnTo>
                  <a:cubicBezTo>
                    <a:pt x="2499" y="1796"/>
                    <a:pt x="2418" y="1647"/>
                    <a:pt x="2308" y="1527"/>
                  </a:cubicBezTo>
                  <a:lnTo>
                    <a:pt x="2295" y="1527"/>
                  </a:lnTo>
                  <a:cubicBezTo>
                    <a:pt x="2282" y="1498"/>
                    <a:pt x="2256" y="1485"/>
                    <a:pt x="2227" y="1472"/>
                  </a:cubicBezTo>
                  <a:cubicBezTo>
                    <a:pt x="2107" y="1378"/>
                    <a:pt x="1945" y="1323"/>
                    <a:pt x="1796" y="1271"/>
                  </a:cubicBezTo>
                  <a:cubicBezTo>
                    <a:pt x="1553" y="1190"/>
                    <a:pt x="1323" y="1080"/>
                    <a:pt x="1109" y="947"/>
                  </a:cubicBezTo>
                  <a:cubicBezTo>
                    <a:pt x="743" y="717"/>
                    <a:pt x="432" y="380"/>
                    <a:pt x="231" y="1"/>
                  </a:cubicBezTo>
                  <a:close/>
                </a:path>
              </a:pathLst>
            </a:custGeom>
            <a:solidFill>
              <a:srgbClr val="440F12">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61"/>
            <p:cNvSpPr/>
            <p:nvPr/>
          </p:nvSpPr>
          <p:spPr>
            <a:xfrm>
              <a:off x="-976196" y="2307567"/>
              <a:ext cx="141653" cy="201395"/>
            </a:xfrm>
            <a:custGeom>
              <a:avLst/>
              <a:gdLst/>
              <a:ahLst/>
              <a:cxnLst/>
              <a:rect l="l" t="t" r="r" b="b"/>
              <a:pathLst>
                <a:path w="1245" h="1770" extrusionOk="0">
                  <a:moveTo>
                    <a:pt x="150" y="1"/>
                  </a:moveTo>
                  <a:cubicBezTo>
                    <a:pt x="124" y="1"/>
                    <a:pt x="95" y="14"/>
                    <a:pt x="69" y="14"/>
                  </a:cubicBezTo>
                  <a:cubicBezTo>
                    <a:pt x="30" y="244"/>
                    <a:pt x="1" y="474"/>
                    <a:pt x="30" y="717"/>
                  </a:cubicBezTo>
                  <a:cubicBezTo>
                    <a:pt x="56" y="879"/>
                    <a:pt x="95" y="1054"/>
                    <a:pt x="163" y="1216"/>
                  </a:cubicBezTo>
                  <a:cubicBezTo>
                    <a:pt x="380" y="1446"/>
                    <a:pt x="730" y="1689"/>
                    <a:pt x="1245" y="1770"/>
                  </a:cubicBezTo>
                  <a:lnTo>
                    <a:pt x="1203" y="1731"/>
                  </a:lnTo>
                  <a:cubicBezTo>
                    <a:pt x="1015" y="1582"/>
                    <a:pt x="824" y="1433"/>
                    <a:pt x="649" y="1245"/>
                  </a:cubicBezTo>
                  <a:cubicBezTo>
                    <a:pt x="435" y="1002"/>
                    <a:pt x="257" y="717"/>
                    <a:pt x="192" y="406"/>
                  </a:cubicBezTo>
                  <a:cubicBezTo>
                    <a:pt x="150" y="273"/>
                    <a:pt x="137" y="137"/>
                    <a:pt x="150" y="1"/>
                  </a:cubicBezTo>
                  <a:close/>
                </a:path>
              </a:pathLst>
            </a:custGeom>
            <a:solidFill>
              <a:srgbClr val="440F12">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61"/>
            <p:cNvSpPr/>
            <p:nvPr/>
          </p:nvSpPr>
          <p:spPr>
            <a:xfrm>
              <a:off x="-599820" y="2283218"/>
              <a:ext cx="255203" cy="599179"/>
            </a:xfrm>
            <a:custGeom>
              <a:avLst/>
              <a:gdLst/>
              <a:ahLst/>
              <a:cxnLst/>
              <a:rect l="l" t="t" r="r" b="b"/>
              <a:pathLst>
                <a:path w="2243" h="5266" extrusionOk="0">
                  <a:moveTo>
                    <a:pt x="205" y="1"/>
                  </a:moveTo>
                  <a:cubicBezTo>
                    <a:pt x="82" y="338"/>
                    <a:pt x="1" y="688"/>
                    <a:pt x="14" y="1067"/>
                  </a:cubicBezTo>
                  <a:cubicBezTo>
                    <a:pt x="14" y="1148"/>
                    <a:pt x="27" y="1242"/>
                    <a:pt x="43" y="1336"/>
                  </a:cubicBezTo>
                  <a:cubicBezTo>
                    <a:pt x="95" y="1485"/>
                    <a:pt x="137" y="1647"/>
                    <a:pt x="163" y="1809"/>
                  </a:cubicBezTo>
                  <a:cubicBezTo>
                    <a:pt x="257" y="2039"/>
                    <a:pt x="367" y="2240"/>
                    <a:pt x="513" y="2415"/>
                  </a:cubicBezTo>
                  <a:cubicBezTo>
                    <a:pt x="542" y="2389"/>
                    <a:pt x="568" y="2363"/>
                    <a:pt x="581" y="2334"/>
                  </a:cubicBezTo>
                  <a:cubicBezTo>
                    <a:pt x="594" y="2321"/>
                    <a:pt x="610" y="2321"/>
                    <a:pt x="636" y="2321"/>
                  </a:cubicBezTo>
                  <a:cubicBezTo>
                    <a:pt x="675" y="2321"/>
                    <a:pt x="717" y="2334"/>
                    <a:pt x="772" y="2350"/>
                  </a:cubicBezTo>
                  <a:cubicBezTo>
                    <a:pt x="918" y="2402"/>
                    <a:pt x="1015" y="2606"/>
                    <a:pt x="1015" y="2849"/>
                  </a:cubicBezTo>
                  <a:cubicBezTo>
                    <a:pt x="1015" y="2875"/>
                    <a:pt x="1015" y="2901"/>
                    <a:pt x="999" y="2943"/>
                  </a:cubicBezTo>
                  <a:cubicBezTo>
                    <a:pt x="1148" y="3092"/>
                    <a:pt x="1271" y="3241"/>
                    <a:pt x="1323" y="3442"/>
                  </a:cubicBezTo>
                  <a:cubicBezTo>
                    <a:pt x="1420" y="3727"/>
                    <a:pt x="1352" y="4022"/>
                    <a:pt x="1391" y="4307"/>
                  </a:cubicBezTo>
                  <a:cubicBezTo>
                    <a:pt x="1459" y="4683"/>
                    <a:pt x="1689" y="5023"/>
                    <a:pt x="1987" y="5266"/>
                  </a:cubicBezTo>
                  <a:cubicBezTo>
                    <a:pt x="2068" y="5224"/>
                    <a:pt x="2162" y="5185"/>
                    <a:pt x="2243" y="5130"/>
                  </a:cubicBezTo>
                  <a:cubicBezTo>
                    <a:pt x="2133" y="5007"/>
                    <a:pt x="2026" y="4887"/>
                    <a:pt x="1932" y="4751"/>
                  </a:cubicBezTo>
                  <a:cubicBezTo>
                    <a:pt x="1757" y="4495"/>
                    <a:pt x="1663" y="4184"/>
                    <a:pt x="1663" y="3860"/>
                  </a:cubicBezTo>
                  <a:cubicBezTo>
                    <a:pt x="1647" y="3617"/>
                    <a:pt x="1702" y="3374"/>
                    <a:pt x="1676" y="3131"/>
                  </a:cubicBezTo>
                  <a:cubicBezTo>
                    <a:pt x="1647" y="2917"/>
                    <a:pt x="1553" y="2713"/>
                    <a:pt x="1404" y="2538"/>
                  </a:cubicBezTo>
                  <a:cubicBezTo>
                    <a:pt x="1271" y="2389"/>
                    <a:pt x="1096" y="2269"/>
                    <a:pt x="947" y="2133"/>
                  </a:cubicBezTo>
                  <a:cubicBezTo>
                    <a:pt x="623" y="1822"/>
                    <a:pt x="419" y="1391"/>
                    <a:pt x="338" y="944"/>
                  </a:cubicBezTo>
                  <a:cubicBezTo>
                    <a:pt x="286" y="649"/>
                    <a:pt x="270" y="351"/>
                    <a:pt x="299" y="53"/>
                  </a:cubicBezTo>
                  <a:cubicBezTo>
                    <a:pt x="286" y="53"/>
                    <a:pt x="270" y="40"/>
                    <a:pt x="244" y="40"/>
                  </a:cubicBezTo>
                  <a:lnTo>
                    <a:pt x="205" y="1"/>
                  </a:lnTo>
                  <a:close/>
                </a:path>
              </a:pathLst>
            </a:custGeom>
            <a:solidFill>
              <a:srgbClr val="440F12">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61"/>
            <p:cNvSpPr/>
            <p:nvPr/>
          </p:nvSpPr>
          <p:spPr>
            <a:xfrm>
              <a:off x="-610515" y="2699434"/>
              <a:ext cx="81578" cy="208791"/>
            </a:xfrm>
            <a:custGeom>
              <a:avLst/>
              <a:gdLst/>
              <a:ahLst/>
              <a:cxnLst/>
              <a:rect l="l" t="t" r="r" b="b"/>
              <a:pathLst>
                <a:path w="717" h="1835" extrusionOk="0">
                  <a:moveTo>
                    <a:pt x="607" y="1"/>
                  </a:moveTo>
                  <a:cubicBezTo>
                    <a:pt x="513" y="27"/>
                    <a:pt x="432" y="53"/>
                    <a:pt x="325" y="53"/>
                  </a:cubicBezTo>
                  <a:lnTo>
                    <a:pt x="325" y="69"/>
                  </a:lnTo>
                  <a:cubicBezTo>
                    <a:pt x="312" y="445"/>
                    <a:pt x="108" y="798"/>
                    <a:pt x="27" y="1174"/>
                  </a:cubicBezTo>
                  <a:cubicBezTo>
                    <a:pt x="14" y="1229"/>
                    <a:pt x="14" y="1284"/>
                    <a:pt x="14" y="1349"/>
                  </a:cubicBezTo>
                  <a:cubicBezTo>
                    <a:pt x="1" y="1485"/>
                    <a:pt x="14" y="1634"/>
                    <a:pt x="56" y="1754"/>
                  </a:cubicBezTo>
                  <a:lnTo>
                    <a:pt x="189" y="1754"/>
                  </a:lnTo>
                  <a:cubicBezTo>
                    <a:pt x="312" y="1754"/>
                    <a:pt x="445" y="1770"/>
                    <a:pt x="594" y="1835"/>
                  </a:cubicBezTo>
                  <a:cubicBezTo>
                    <a:pt x="513" y="1621"/>
                    <a:pt x="487" y="1391"/>
                    <a:pt x="542" y="1174"/>
                  </a:cubicBezTo>
                  <a:cubicBezTo>
                    <a:pt x="568" y="1012"/>
                    <a:pt x="636" y="863"/>
                    <a:pt x="662" y="717"/>
                  </a:cubicBezTo>
                  <a:cubicBezTo>
                    <a:pt x="717" y="474"/>
                    <a:pt x="688" y="215"/>
                    <a:pt x="607" y="1"/>
                  </a:cubicBezTo>
                  <a:close/>
                </a:path>
              </a:pathLst>
            </a:custGeom>
            <a:solidFill>
              <a:srgbClr val="440F12">
                <a:alpha val="200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61"/>
            <p:cNvSpPr/>
            <p:nvPr/>
          </p:nvSpPr>
          <p:spPr>
            <a:xfrm>
              <a:off x="-1091225" y="2246352"/>
              <a:ext cx="511430" cy="251914"/>
            </a:xfrm>
            <a:custGeom>
              <a:avLst/>
              <a:gdLst/>
              <a:ahLst/>
              <a:cxnLst/>
              <a:rect l="l" t="t" r="r" b="b"/>
              <a:pathLst>
                <a:path w="4495" h="2214" extrusionOk="0">
                  <a:moveTo>
                    <a:pt x="1984" y="1"/>
                  </a:moveTo>
                  <a:cubicBezTo>
                    <a:pt x="1485" y="1"/>
                    <a:pt x="1106" y="95"/>
                    <a:pt x="837" y="228"/>
                  </a:cubicBezTo>
                  <a:cubicBezTo>
                    <a:pt x="1" y="633"/>
                    <a:pt x="40" y="1472"/>
                    <a:pt x="40" y="1472"/>
                  </a:cubicBezTo>
                  <a:cubicBezTo>
                    <a:pt x="215" y="957"/>
                    <a:pt x="662" y="594"/>
                    <a:pt x="1203" y="539"/>
                  </a:cubicBezTo>
                  <a:cubicBezTo>
                    <a:pt x="1255" y="526"/>
                    <a:pt x="1310" y="526"/>
                    <a:pt x="1365" y="513"/>
                  </a:cubicBezTo>
                  <a:cubicBezTo>
                    <a:pt x="1527" y="513"/>
                    <a:pt x="1702" y="513"/>
                    <a:pt x="1890" y="526"/>
                  </a:cubicBezTo>
                  <a:cubicBezTo>
                    <a:pt x="2227" y="552"/>
                    <a:pt x="2538" y="662"/>
                    <a:pt x="2823" y="782"/>
                  </a:cubicBezTo>
                  <a:cubicBezTo>
                    <a:pt x="3241" y="986"/>
                    <a:pt x="3591" y="1242"/>
                    <a:pt x="3847" y="1459"/>
                  </a:cubicBezTo>
                  <a:cubicBezTo>
                    <a:pt x="4064" y="1647"/>
                    <a:pt x="4265" y="1877"/>
                    <a:pt x="4427" y="2120"/>
                  </a:cubicBezTo>
                  <a:lnTo>
                    <a:pt x="4495" y="2214"/>
                  </a:lnTo>
                  <a:cubicBezTo>
                    <a:pt x="4388" y="1459"/>
                    <a:pt x="3970" y="782"/>
                    <a:pt x="3335" y="390"/>
                  </a:cubicBezTo>
                  <a:cubicBezTo>
                    <a:pt x="3241" y="338"/>
                    <a:pt x="3147" y="283"/>
                    <a:pt x="3037" y="228"/>
                  </a:cubicBezTo>
                  <a:cubicBezTo>
                    <a:pt x="2726" y="95"/>
                    <a:pt x="2376" y="1"/>
                    <a:pt x="1984" y="1"/>
                  </a:cubicBezTo>
                  <a:close/>
                </a:path>
              </a:pathLst>
            </a:custGeom>
            <a:solidFill>
              <a:srgbClr val="F772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61"/>
            <p:cNvSpPr/>
            <p:nvPr/>
          </p:nvSpPr>
          <p:spPr>
            <a:xfrm>
              <a:off x="-1086788" y="2272181"/>
              <a:ext cx="150869" cy="141659"/>
            </a:xfrm>
            <a:custGeom>
              <a:avLst/>
              <a:gdLst/>
              <a:ahLst/>
              <a:cxnLst/>
              <a:rect l="l" t="t" r="r" b="b"/>
              <a:pathLst>
                <a:path w="1326" h="1245" extrusionOk="0">
                  <a:moveTo>
                    <a:pt x="798" y="1"/>
                  </a:moveTo>
                  <a:cubicBezTo>
                    <a:pt x="43" y="380"/>
                    <a:pt x="1" y="1096"/>
                    <a:pt x="1" y="1216"/>
                  </a:cubicBezTo>
                  <a:lnTo>
                    <a:pt x="1" y="1245"/>
                  </a:lnTo>
                  <a:cubicBezTo>
                    <a:pt x="176" y="730"/>
                    <a:pt x="623" y="367"/>
                    <a:pt x="1164" y="312"/>
                  </a:cubicBezTo>
                  <a:cubicBezTo>
                    <a:pt x="1216" y="299"/>
                    <a:pt x="1271" y="299"/>
                    <a:pt x="1326" y="286"/>
                  </a:cubicBezTo>
                  <a:cubicBezTo>
                    <a:pt x="1190" y="231"/>
                    <a:pt x="1054" y="163"/>
                    <a:pt x="934" y="82"/>
                  </a:cubicBezTo>
                  <a:cubicBezTo>
                    <a:pt x="879" y="56"/>
                    <a:pt x="840" y="43"/>
                    <a:pt x="798" y="1"/>
                  </a:cubicBezTo>
                  <a:close/>
                </a:path>
              </a:pathLst>
            </a:custGeom>
            <a:solidFill>
              <a:srgbClr val="F352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61"/>
            <p:cNvSpPr/>
            <p:nvPr/>
          </p:nvSpPr>
          <p:spPr>
            <a:xfrm>
              <a:off x="-770145" y="2290614"/>
              <a:ext cx="190350" cy="207653"/>
            </a:xfrm>
            <a:custGeom>
              <a:avLst/>
              <a:gdLst/>
              <a:ahLst/>
              <a:cxnLst/>
              <a:rect l="l" t="t" r="r" b="b"/>
              <a:pathLst>
                <a:path w="1673" h="1825" extrusionOk="0">
                  <a:moveTo>
                    <a:pt x="513" y="1"/>
                  </a:moveTo>
                  <a:cubicBezTo>
                    <a:pt x="526" y="82"/>
                    <a:pt x="487" y="163"/>
                    <a:pt x="419" y="231"/>
                  </a:cubicBezTo>
                  <a:cubicBezTo>
                    <a:pt x="325" y="325"/>
                    <a:pt x="189" y="367"/>
                    <a:pt x="40" y="393"/>
                  </a:cubicBezTo>
                  <a:lnTo>
                    <a:pt x="1" y="393"/>
                  </a:lnTo>
                  <a:cubicBezTo>
                    <a:pt x="419" y="597"/>
                    <a:pt x="769" y="853"/>
                    <a:pt x="1025" y="1070"/>
                  </a:cubicBezTo>
                  <a:cubicBezTo>
                    <a:pt x="1242" y="1258"/>
                    <a:pt x="1443" y="1488"/>
                    <a:pt x="1605" y="1731"/>
                  </a:cubicBezTo>
                  <a:lnTo>
                    <a:pt x="1673" y="1825"/>
                  </a:lnTo>
                  <a:cubicBezTo>
                    <a:pt x="1673" y="1799"/>
                    <a:pt x="1673" y="1770"/>
                    <a:pt x="1660" y="1744"/>
                  </a:cubicBezTo>
                  <a:cubicBezTo>
                    <a:pt x="1634" y="1582"/>
                    <a:pt x="1592" y="1420"/>
                    <a:pt x="1540" y="1271"/>
                  </a:cubicBezTo>
                  <a:cubicBezTo>
                    <a:pt x="1349" y="746"/>
                    <a:pt x="986" y="299"/>
                    <a:pt x="513" y="1"/>
                  </a:cubicBezTo>
                  <a:close/>
                </a:path>
              </a:pathLst>
            </a:custGeom>
            <a:solidFill>
              <a:srgbClr val="F352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61"/>
            <p:cNvSpPr/>
            <p:nvPr/>
          </p:nvSpPr>
          <p:spPr>
            <a:xfrm>
              <a:off x="-930116" y="2905153"/>
              <a:ext cx="261461" cy="253735"/>
            </a:xfrm>
            <a:custGeom>
              <a:avLst/>
              <a:gdLst/>
              <a:ahLst/>
              <a:cxnLst/>
              <a:rect l="l" t="t" r="r" b="b"/>
              <a:pathLst>
                <a:path w="2298" h="2230" extrusionOk="0">
                  <a:moveTo>
                    <a:pt x="150" y="1"/>
                  </a:moveTo>
                  <a:lnTo>
                    <a:pt x="1" y="675"/>
                  </a:lnTo>
                  <a:lnTo>
                    <a:pt x="299" y="1906"/>
                  </a:lnTo>
                  <a:lnTo>
                    <a:pt x="879" y="2230"/>
                  </a:lnTo>
                  <a:lnTo>
                    <a:pt x="1825" y="2120"/>
                  </a:lnTo>
                  <a:lnTo>
                    <a:pt x="2094" y="1446"/>
                  </a:lnTo>
                  <a:lnTo>
                    <a:pt x="2298" y="299"/>
                  </a:lnTo>
                  <a:lnTo>
                    <a:pt x="2120" y="1"/>
                  </a:lnTo>
                  <a:cubicBezTo>
                    <a:pt x="2055" y="367"/>
                    <a:pt x="1919" y="623"/>
                    <a:pt x="1783" y="798"/>
                  </a:cubicBezTo>
                  <a:cubicBezTo>
                    <a:pt x="1635" y="987"/>
                    <a:pt x="1403" y="1082"/>
                    <a:pt x="1170" y="1082"/>
                  </a:cubicBezTo>
                  <a:cubicBezTo>
                    <a:pt x="937" y="1082"/>
                    <a:pt x="704" y="987"/>
                    <a:pt x="555" y="798"/>
                  </a:cubicBezTo>
                  <a:cubicBezTo>
                    <a:pt x="273" y="461"/>
                    <a:pt x="150" y="1"/>
                    <a:pt x="150" y="1"/>
                  </a:cubicBezTo>
                  <a:close/>
                </a:path>
              </a:pathLst>
            </a:custGeom>
            <a:solidFill>
              <a:srgbClr val="5AE0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61"/>
            <p:cNvSpPr/>
            <p:nvPr/>
          </p:nvSpPr>
          <p:spPr>
            <a:xfrm>
              <a:off x="-1181906" y="2898895"/>
              <a:ext cx="270335" cy="223127"/>
            </a:xfrm>
            <a:custGeom>
              <a:avLst/>
              <a:gdLst/>
              <a:ahLst/>
              <a:cxnLst/>
              <a:rect l="l" t="t" r="r" b="b"/>
              <a:pathLst>
                <a:path w="2376" h="1961" extrusionOk="0">
                  <a:moveTo>
                    <a:pt x="1506" y="0"/>
                  </a:moveTo>
                  <a:cubicBezTo>
                    <a:pt x="1259" y="0"/>
                    <a:pt x="957" y="88"/>
                    <a:pt x="675" y="406"/>
                  </a:cubicBezTo>
                  <a:cubicBezTo>
                    <a:pt x="1" y="1177"/>
                    <a:pt x="743" y="1637"/>
                    <a:pt x="743" y="1637"/>
                  </a:cubicBezTo>
                  <a:lnTo>
                    <a:pt x="555" y="1961"/>
                  </a:lnTo>
                  <a:lnTo>
                    <a:pt x="1919" y="1961"/>
                  </a:lnTo>
                  <a:lnTo>
                    <a:pt x="1796" y="1718"/>
                  </a:lnTo>
                  <a:lnTo>
                    <a:pt x="2188" y="1663"/>
                  </a:lnTo>
                  <a:lnTo>
                    <a:pt x="2376" y="1028"/>
                  </a:lnTo>
                  <a:lnTo>
                    <a:pt x="2039" y="137"/>
                  </a:lnTo>
                  <a:cubicBezTo>
                    <a:pt x="2039" y="137"/>
                    <a:pt x="1814" y="0"/>
                    <a:pt x="1506" y="0"/>
                  </a:cubicBezTo>
                  <a:close/>
                </a:path>
              </a:pathLst>
            </a:custGeom>
            <a:solidFill>
              <a:srgbClr val="5AE0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61"/>
            <p:cNvSpPr/>
            <p:nvPr/>
          </p:nvSpPr>
          <p:spPr>
            <a:xfrm>
              <a:off x="-1117394" y="3090960"/>
              <a:ext cx="17067" cy="29242"/>
            </a:xfrm>
            <a:custGeom>
              <a:avLst/>
              <a:gdLst/>
              <a:ahLst/>
              <a:cxnLst/>
              <a:rect l="l" t="t" r="r" b="b"/>
              <a:pathLst>
                <a:path w="150" h="257" extrusionOk="0">
                  <a:moveTo>
                    <a:pt x="150" y="1"/>
                  </a:moveTo>
                  <a:lnTo>
                    <a:pt x="150" y="1"/>
                  </a:lnTo>
                  <a:lnTo>
                    <a:pt x="1" y="257"/>
                  </a:lnTo>
                  <a:lnTo>
                    <a:pt x="1" y="257"/>
                  </a:lnTo>
                  <a:close/>
                </a:path>
              </a:pathLst>
            </a:custGeom>
            <a:solidFill>
              <a:srgbClr val="9F7A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61"/>
            <p:cNvSpPr/>
            <p:nvPr/>
          </p:nvSpPr>
          <p:spPr>
            <a:xfrm>
              <a:off x="-1118873" y="3020529"/>
              <a:ext cx="153486" cy="101494"/>
            </a:xfrm>
            <a:custGeom>
              <a:avLst/>
              <a:gdLst/>
              <a:ahLst/>
              <a:cxnLst/>
              <a:rect l="l" t="t" r="r" b="b"/>
              <a:pathLst>
                <a:path w="1349" h="892" extrusionOk="0">
                  <a:moveTo>
                    <a:pt x="1284" y="1"/>
                  </a:moveTo>
                  <a:cubicBezTo>
                    <a:pt x="1080" y="309"/>
                    <a:pt x="743" y="568"/>
                    <a:pt x="163" y="620"/>
                  </a:cubicBezTo>
                  <a:lnTo>
                    <a:pt x="14" y="876"/>
                  </a:lnTo>
                  <a:lnTo>
                    <a:pt x="1" y="892"/>
                  </a:lnTo>
                  <a:lnTo>
                    <a:pt x="1349" y="892"/>
                  </a:lnTo>
                  <a:lnTo>
                    <a:pt x="1336" y="876"/>
                  </a:lnTo>
                  <a:cubicBezTo>
                    <a:pt x="1242" y="769"/>
                    <a:pt x="1203" y="620"/>
                    <a:pt x="1229" y="487"/>
                  </a:cubicBezTo>
                  <a:lnTo>
                    <a:pt x="1284" y="1"/>
                  </a:ln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61"/>
            <p:cNvSpPr/>
            <p:nvPr/>
          </p:nvSpPr>
          <p:spPr>
            <a:xfrm>
              <a:off x="-1032971" y="2920627"/>
              <a:ext cx="72362" cy="20026"/>
            </a:xfrm>
            <a:custGeom>
              <a:avLst/>
              <a:gdLst/>
              <a:ahLst/>
              <a:cxnLst/>
              <a:rect l="l" t="t" r="r" b="b"/>
              <a:pathLst>
                <a:path w="636" h="176" extrusionOk="0">
                  <a:moveTo>
                    <a:pt x="406" y="1"/>
                  </a:moveTo>
                  <a:cubicBezTo>
                    <a:pt x="150" y="1"/>
                    <a:pt x="1" y="134"/>
                    <a:pt x="1" y="134"/>
                  </a:cubicBezTo>
                  <a:cubicBezTo>
                    <a:pt x="82" y="95"/>
                    <a:pt x="163" y="82"/>
                    <a:pt x="244" y="82"/>
                  </a:cubicBezTo>
                  <a:cubicBezTo>
                    <a:pt x="380" y="82"/>
                    <a:pt x="500" y="134"/>
                    <a:pt x="568" y="176"/>
                  </a:cubicBezTo>
                  <a:lnTo>
                    <a:pt x="623" y="176"/>
                  </a:lnTo>
                  <a:lnTo>
                    <a:pt x="636" y="40"/>
                  </a:lnTo>
                  <a:cubicBezTo>
                    <a:pt x="555" y="14"/>
                    <a:pt x="474" y="1"/>
                    <a:pt x="406" y="1"/>
                  </a:cubicBez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61"/>
            <p:cNvSpPr/>
            <p:nvPr/>
          </p:nvSpPr>
          <p:spPr>
            <a:xfrm>
              <a:off x="-1028192" y="2939060"/>
              <a:ext cx="66105" cy="18547"/>
            </a:xfrm>
            <a:custGeom>
              <a:avLst/>
              <a:gdLst/>
              <a:ahLst/>
              <a:cxnLst/>
              <a:rect l="l" t="t" r="r" b="b"/>
              <a:pathLst>
                <a:path w="581" h="163" extrusionOk="0">
                  <a:moveTo>
                    <a:pt x="406" y="1"/>
                  </a:moveTo>
                  <a:cubicBezTo>
                    <a:pt x="163" y="1"/>
                    <a:pt x="1" y="134"/>
                    <a:pt x="1" y="134"/>
                  </a:cubicBezTo>
                  <a:cubicBezTo>
                    <a:pt x="95" y="95"/>
                    <a:pt x="176" y="82"/>
                    <a:pt x="257" y="82"/>
                  </a:cubicBezTo>
                  <a:cubicBezTo>
                    <a:pt x="377" y="82"/>
                    <a:pt x="487" y="121"/>
                    <a:pt x="552" y="163"/>
                  </a:cubicBezTo>
                  <a:lnTo>
                    <a:pt x="581" y="27"/>
                  </a:lnTo>
                  <a:cubicBezTo>
                    <a:pt x="568" y="27"/>
                    <a:pt x="552" y="14"/>
                    <a:pt x="526" y="14"/>
                  </a:cubicBezTo>
                  <a:cubicBezTo>
                    <a:pt x="487" y="1"/>
                    <a:pt x="445" y="1"/>
                    <a:pt x="406" y="1"/>
                  </a:cubicBez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61"/>
            <p:cNvSpPr/>
            <p:nvPr/>
          </p:nvSpPr>
          <p:spPr>
            <a:xfrm>
              <a:off x="-968459" y="2940539"/>
              <a:ext cx="6372" cy="1593"/>
            </a:xfrm>
            <a:custGeom>
              <a:avLst/>
              <a:gdLst/>
              <a:ahLst/>
              <a:cxnLst/>
              <a:rect l="l" t="t" r="r" b="b"/>
              <a:pathLst>
                <a:path w="56" h="14" extrusionOk="0">
                  <a:moveTo>
                    <a:pt x="1" y="1"/>
                  </a:moveTo>
                  <a:cubicBezTo>
                    <a:pt x="27" y="1"/>
                    <a:pt x="43" y="14"/>
                    <a:pt x="56" y="14"/>
                  </a:cubicBezTo>
                  <a:lnTo>
                    <a:pt x="56" y="1"/>
                  </a:lnTo>
                  <a:close/>
                </a:path>
              </a:pathLst>
            </a:custGeom>
            <a:solidFill>
              <a:srgbClr val="29C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61"/>
            <p:cNvSpPr/>
            <p:nvPr/>
          </p:nvSpPr>
          <p:spPr>
            <a:xfrm>
              <a:off x="-691980" y="2898895"/>
              <a:ext cx="281372" cy="223127"/>
            </a:xfrm>
            <a:custGeom>
              <a:avLst/>
              <a:gdLst/>
              <a:ahLst/>
              <a:cxnLst/>
              <a:rect l="l" t="t" r="r" b="b"/>
              <a:pathLst>
                <a:path w="2473" h="1961" extrusionOk="0">
                  <a:moveTo>
                    <a:pt x="904" y="0"/>
                  </a:moveTo>
                  <a:cubicBezTo>
                    <a:pt x="584" y="0"/>
                    <a:pt x="351" y="137"/>
                    <a:pt x="351" y="137"/>
                  </a:cubicBezTo>
                  <a:lnTo>
                    <a:pt x="1" y="1028"/>
                  </a:lnTo>
                  <a:lnTo>
                    <a:pt x="189" y="1663"/>
                  </a:lnTo>
                  <a:lnTo>
                    <a:pt x="594" y="1718"/>
                  </a:lnTo>
                  <a:lnTo>
                    <a:pt x="474" y="1961"/>
                  </a:lnTo>
                  <a:lnTo>
                    <a:pt x="1890" y="1961"/>
                  </a:lnTo>
                  <a:lnTo>
                    <a:pt x="1702" y="1637"/>
                  </a:lnTo>
                  <a:cubicBezTo>
                    <a:pt x="1702" y="1637"/>
                    <a:pt x="2473" y="1177"/>
                    <a:pt x="1770" y="406"/>
                  </a:cubicBezTo>
                  <a:cubicBezTo>
                    <a:pt x="1475" y="88"/>
                    <a:pt x="1162" y="0"/>
                    <a:pt x="904" y="0"/>
                  </a:cubicBezTo>
                  <a:close/>
                </a:path>
              </a:pathLst>
            </a:custGeom>
            <a:solidFill>
              <a:srgbClr val="5AE0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61"/>
            <p:cNvSpPr/>
            <p:nvPr/>
          </p:nvSpPr>
          <p:spPr>
            <a:xfrm>
              <a:off x="-484450" y="3110872"/>
              <a:ext cx="7509" cy="11151"/>
            </a:xfrm>
            <a:custGeom>
              <a:avLst/>
              <a:gdLst/>
              <a:ahLst/>
              <a:cxnLst/>
              <a:rect l="l" t="t" r="r" b="b"/>
              <a:pathLst>
                <a:path w="66" h="98" extrusionOk="0">
                  <a:moveTo>
                    <a:pt x="1" y="1"/>
                  </a:moveTo>
                  <a:lnTo>
                    <a:pt x="1" y="1"/>
                  </a:lnTo>
                  <a:lnTo>
                    <a:pt x="66" y="98"/>
                  </a:lnTo>
                  <a:close/>
                </a:path>
              </a:pathLst>
            </a:custGeom>
            <a:solidFill>
              <a:srgbClr val="ACE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61"/>
            <p:cNvSpPr/>
            <p:nvPr/>
          </p:nvSpPr>
          <p:spPr>
            <a:xfrm>
              <a:off x="-495486" y="3090960"/>
              <a:ext cx="11150" cy="20026"/>
            </a:xfrm>
            <a:custGeom>
              <a:avLst/>
              <a:gdLst/>
              <a:ahLst/>
              <a:cxnLst/>
              <a:rect l="l" t="t" r="r" b="b"/>
              <a:pathLst>
                <a:path w="98" h="176" extrusionOk="0">
                  <a:moveTo>
                    <a:pt x="1" y="1"/>
                  </a:moveTo>
                  <a:lnTo>
                    <a:pt x="98" y="176"/>
                  </a:lnTo>
                  <a:lnTo>
                    <a:pt x="98" y="176"/>
                  </a:lnTo>
                  <a:close/>
                </a:path>
              </a:pathLst>
            </a:custGeom>
            <a:solidFill>
              <a:srgbClr val="9F7A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61"/>
            <p:cNvSpPr/>
            <p:nvPr/>
          </p:nvSpPr>
          <p:spPr>
            <a:xfrm>
              <a:off x="-636684" y="3023487"/>
              <a:ext cx="159744" cy="98536"/>
            </a:xfrm>
            <a:custGeom>
              <a:avLst/>
              <a:gdLst/>
              <a:ahLst/>
              <a:cxnLst/>
              <a:rect l="l" t="t" r="r" b="b"/>
              <a:pathLst>
                <a:path w="1404" h="866" extrusionOk="0">
                  <a:moveTo>
                    <a:pt x="95" y="1"/>
                  </a:moveTo>
                  <a:lnTo>
                    <a:pt x="150" y="432"/>
                  </a:lnTo>
                  <a:lnTo>
                    <a:pt x="150" y="500"/>
                  </a:lnTo>
                  <a:cubicBezTo>
                    <a:pt x="150" y="607"/>
                    <a:pt x="108" y="730"/>
                    <a:pt x="27" y="824"/>
                  </a:cubicBezTo>
                  <a:lnTo>
                    <a:pt x="1" y="866"/>
                  </a:lnTo>
                  <a:lnTo>
                    <a:pt x="1404" y="866"/>
                  </a:lnTo>
                  <a:lnTo>
                    <a:pt x="1339" y="769"/>
                  </a:lnTo>
                  <a:lnTo>
                    <a:pt x="1242" y="594"/>
                  </a:lnTo>
                  <a:cubicBezTo>
                    <a:pt x="662" y="542"/>
                    <a:pt x="312" y="299"/>
                    <a:pt x="95" y="1"/>
                  </a:cubicBez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61"/>
            <p:cNvSpPr/>
            <p:nvPr/>
          </p:nvSpPr>
          <p:spPr>
            <a:xfrm>
              <a:off x="-638163" y="2920627"/>
              <a:ext cx="72362" cy="20026"/>
            </a:xfrm>
            <a:custGeom>
              <a:avLst/>
              <a:gdLst/>
              <a:ahLst/>
              <a:cxnLst/>
              <a:rect l="l" t="t" r="r" b="b"/>
              <a:pathLst>
                <a:path w="636" h="176" extrusionOk="0">
                  <a:moveTo>
                    <a:pt x="218" y="1"/>
                  </a:moveTo>
                  <a:cubicBezTo>
                    <a:pt x="150" y="1"/>
                    <a:pt x="82" y="14"/>
                    <a:pt x="1" y="27"/>
                  </a:cubicBezTo>
                  <a:lnTo>
                    <a:pt x="14" y="176"/>
                  </a:lnTo>
                  <a:lnTo>
                    <a:pt x="40" y="176"/>
                  </a:lnTo>
                  <a:cubicBezTo>
                    <a:pt x="121" y="134"/>
                    <a:pt x="244" y="82"/>
                    <a:pt x="380" y="82"/>
                  </a:cubicBezTo>
                  <a:cubicBezTo>
                    <a:pt x="461" y="82"/>
                    <a:pt x="542" y="95"/>
                    <a:pt x="636" y="134"/>
                  </a:cubicBezTo>
                  <a:cubicBezTo>
                    <a:pt x="636" y="134"/>
                    <a:pt x="474" y="1"/>
                    <a:pt x="218" y="1"/>
                  </a:cubicBez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61"/>
            <p:cNvSpPr/>
            <p:nvPr/>
          </p:nvSpPr>
          <p:spPr>
            <a:xfrm>
              <a:off x="-636684" y="2939060"/>
              <a:ext cx="64626" cy="17067"/>
            </a:xfrm>
            <a:custGeom>
              <a:avLst/>
              <a:gdLst/>
              <a:ahLst/>
              <a:cxnLst/>
              <a:rect l="l" t="t" r="r" b="b"/>
              <a:pathLst>
                <a:path w="568" h="150" extrusionOk="0">
                  <a:moveTo>
                    <a:pt x="163" y="1"/>
                  </a:moveTo>
                  <a:cubicBezTo>
                    <a:pt x="124" y="1"/>
                    <a:pt x="69" y="1"/>
                    <a:pt x="27" y="14"/>
                  </a:cubicBezTo>
                  <a:lnTo>
                    <a:pt x="1" y="14"/>
                  </a:lnTo>
                  <a:lnTo>
                    <a:pt x="14" y="150"/>
                  </a:lnTo>
                  <a:cubicBezTo>
                    <a:pt x="95" y="121"/>
                    <a:pt x="205" y="82"/>
                    <a:pt x="312" y="82"/>
                  </a:cubicBezTo>
                  <a:cubicBezTo>
                    <a:pt x="393" y="82"/>
                    <a:pt x="487" y="95"/>
                    <a:pt x="568" y="134"/>
                  </a:cubicBezTo>
                  <a:cubicBezTo>
                    <a:pt x="568" y="134"/>
                    <a:pt x="419" y="1"/>
                    <a:pt x="163" y="1"/>
                  </a:cubicBez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61"/>
            <p:cNvSpPr/>
            <p:nvPr/>
          </p:nvSpPr>
          <p:spPr>
            <a:xfrm>
              <a:off x="-636684" y="2940539"/>
              <a:ext cx="3072" cy="114"/>
            </a:xfrm>
            <a:custGeom>
              <a:avLst/>
              <a:gdLst/>
              <a:ahLst/>
              <a:cxnLst/>
              <a:rect l="l" t="t" r="r" b="b"/>
              <a:pathLst>
                <a:path w="27" h="1" extrusionOk="0">
                  <a:moveTo>
                    <a:pt x="27" y="1"/>
                  </a:moveTo>
                  <a:lnTo>
                    <a:pt x="1" y="1"/>
                  </a:lnTo>
                  <a:lnTo>
                    <a:pt x="1" y="1"/>
                  </a:lnTo>
                  <a:close/>
                </a:path>
              </a:pathLst>
            </a:custGeom>
            <a:solidFill>
              <a:srgbClr val="29C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61"/>
            <p:cNvSpPr/>
            <p:nvPr/>
          </p:nvSpPr>
          <p:spPr>
            <a:xfrm>
              <a:off x="-1198859" y="3461094"/>
              <a:ext cx="784951" cy="229272"/>
            </a:xfrm>
            <a:custGeom>
              <a:avLst/>
              <a:gdLst/>
              <a:ahLst/>
              <a:cxnLst/>
              <a:rect l="l" t="t" r="r" b="b"/>
              <a:pathLst>
                <a:path w="6899" h="2015" extrusionOk="0">
                  <a:moveTo>
                    <a:pt x="1135" y="1"/>
                  </a:moveTo>
                  <a:lnTo>
                    <a:pt x="513" y="325"/>
                  </a:lnTo>
                  <a:lnTo>
                    <a:pt x="1" y="1054"/>
                  </a:lnTo>
                  <a:cubicBezTo>
                    <a:pt x="1" y="1054"/>
                    <a:pt x="1256" y="2014"/>
                    <a:pt x="3338" y="2014"/>
                  </a:cubicBezTo>
                  <a:cubicBezTo>
                    <a:pt x="3382" y="2014"/>
                    <a:pt x="3426" y="2014"/>
                    <a:pt x="3471" y="2013"/>
                  </a:cubicBezTo>
                  <a:cubicBezTo>
                    <a:pt x="3515" y="2014"/>
                    <a:pt x="3559" y="2014"/>
                    <a:pt x="3602" y="2014"/>
                  </a:cubicBezTo>
                  <a:cubicBezTo>
                    <a:pt x="5668" y="2014"/>
                    <a:pt x="6899" y="1054"/>
                    <a:pt x="6899" y="1054"/>
                  </a:cubicBezTo>
                  <a:lnTo>
                    <a:pt x="6426" y="325"/>
                  </a:lnTo>
                  <a:lnTo>
                    <a:pt x="5794" y="1"/>
                  </a:lnTo>
                  <a:lnTo>
                    <a:pt x="3552" y="325"/>
                  </a:lnTo>
                  <a:lnTo>
                    <a:pt x="3471" y="1028"/>
                  </a:lnTo>
                  <a:lnTo>
                    <a:pt x="3390" y="325"/>
                  </a:lnTo>
                  <a:lnTo>
                    <a:pt x="1135" y="1"/>
                  </a:lnTo>
                  <a:close/>
                </a:path>
              </a:pathLst>
            </a:custGeom>
            <a:solidFill>
              <a:srgbClr val="5AE0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61"/>
            <p:cNvSpPr/>
            <p:nvPr/>
          </p:nvSpPr>
          <p:spPr>
            <a:xfrm>
              <a:off x="-1154258" y="3514913"/>
              <a:ext cx="714181" cy="26284"/>
            </a:xfrm>
            <a:custGeom>
              <a:avLst/>
              <a:gdLst/>
              <a:ahLst/>
              <a:cxnLst/>
              <a:rect l="l" t="t" r="r" b="b"/>
              <a:pathLst>
                <a:path w="6277" h="231" extrusionOk="0">
                  <a:moveTo>
                    <a:pt x="6131" y="1"/>
                  </a:moveTo>
                  <a:lnTo>
                    <a:pt x="6131" y="1"/>
                  </a:lnTo>
                  <a:lnTo>
                    <a:pt x="6277" y="231"/>
                  </a:lnTo>
                  <a:lnTo>
                    <a:pt x="6277" y="231"/>
                  </a:lnTo>
                  <a:lnTo>
                    <a:pt x="6131" y="1"/>
                  </a:lnTo>
                  <a:close/>
                  <a:moveTo>
                    <a:pt x="14" y="1"/>
                  </a:moveTo>
                  <a:lnTo>
                    <a:pt x="1" y="43"/>
                  </a:lnTo>
                  <a:lnTo>
                    <a:pt x="1" y="43"/>
                  </a:lnTo>
                  <a:lnTo>
                    <a:pt x="14" y="1"/>
                  </a:lnTo>
                  <a:close/>
                </a:path>
              </a:pathLst>
            </a:custGeom>
            <a:solidFill>
              <a:srgbClr val="ACE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61"/>
            <p:cNvSpPr/>
            <p:nvPr/>
          </p:nvSpPr>
          <p:spPr>
            <a:xfrm>
              <a:off x="-1154258" y="3514913"/>
              <a:ext cx="714181" cy="104794"/>
            </a:xfrm>
            <a:custGeom>
              <a:avLst/>
              <a:gdLst/>
              <a:ahLst/>
              <a:cxnLst/>
              <a:rect l="l" t="t" r="r" b="b"/>
              <a:pathLst>
                <a:path w="6277" h="921" extrusionOk="0">
                  <a:moveTo>
                    <a:pt x="14" y="1"/>
                  </a:moveTo>
                  <a:lnTo>
                    <a:pt x="1" y="43"/>
                  </a:lnTo>
                  <a:cubicBezTo>
                    <a:pt x="542" y="367"/>
                    <a:pt x="1527" y="840"/>
                    <a:pt x="2904" y="892"/>
                  </a:cubicBezTo>
                  <a:cubicBezTo>
                    <a:pt x="3092" y="921"/>
                    <a:pt x="3280" y="921"/>
                    <a:pt x="3471" y="921"/>
                  </a:cubicBezTo>
                  <a:cubicBezTo>
                    <a:pt x="4929" y="921"/>
                    <a:pt x="5953" y="435"/>
                    <a:pt x="6277" y="231"/>
                  </a:cubicBezTo>
                  <a:lnTo>
                    <a:pt x="6131" y="1"/>
                  </a:lnTo>
                  <a:cubicBezTo>
                    <a:pt x="5739" y="231"/>
                    <a:pt x="4754" y="691"/>
                    <a:pt x="3267" y="691"/>
                  </a:cubicBezTo>
                  <a:lnTo>
                    <a:pt x="2891" y="691"/>
                  </a:lnTo>
                  <a:cubicBezTo>
                    <a:pt x="1391" y="691"/>
                    <a:pt x="406" y="231"/>
                    <a:pt x="14" y="1"/>
                  </a:cubicBezTo>
                  <a:close/>
                </a:path>
              </a:pathLst>
            </a:custGeom>
            <a:solidFill>
              <a:srgbClr val="3DD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61"/>
            <p:cNvSpPr/>
            <p:nvPr/>
          </p:nvSpPr>
          <p:spPr>
            <a:xfrm>
              <a:off x="-1174169" y="3227726"/>
              <a:ext cx="740350" cy="366152"/>
            </a:xfrm>
            <a:custGeom>
              <a:avLst/>
              <a:gdLst/>
              <a:ahLst/>
              <a:cxnLst/>
              <a:rect l="l" t="t" r="r" b="b"/>
              <a:pathLst>
                <a:path w="6507" h="3218" extrusionOk="0">
                  <a:moveTo>
                    <a:pt x="2444" y="1"/>
                  </a:moveTo>
                  <a:lnTo>
                    <a:pt x="1783" y="244"/>
                  </a:lnTo>
                  <a:cubicBezTo>
                    <a:pt x="1783" y="244"/>
                    <a:pt x="824" y="717"/>
                    <a:pt x="1" y="2405"/>
                  </a:cubicBezTo>
                  <a:cubicBezTo>
                    <a:pt x="1" y="2405"/>
                    <a:pt x="1082" y="3217"/>
                    <a:pt x="3072" y="3217"/>
                  </a:cubicBezTo>
                  <a:cubicBezTo>
                    <a:pt x="3132" y="3217"/>
                    <a:pt x="3192" y="3216"/>
                    <a:pt x="3254" y="3215"/>
                  </a:cubicBezTo>
                  <a:cubicBezTo>
                    <a:pt x="3315" y="3216"/>
                    <a:pt x="3376" y="3217"/>
                    <a:pt x="3436" y="3217"/>
                  </a:cubicBezTo>
                  <a:cubicBezTo>
                    <a:pt x="5426" y="3217"/>
                    <a:pt x="6507" y="2405"/>
                    <a:pt x="6507" y="2405"/>
                  </a:cubicBezTo>
                  <a:cubicBezTo>
                    <a:pt x="5629" y="623"/>
                    <a:pt x="4725" y="244"/>
                    <a:pt x="4725" y="244"/>
                  </a:cubicBezTo>
                  <a:lnTo>
                    <a:pt x="405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61"/>
            <p:cNvSpPr/>
            <p:nvPr/>
          </p:nvSpPr>
          <p:spPr>
            <a:xfrm>
              <a:off x="-1174169" y="3252417"/>
              <a:ext cx="740350" cy="341120"/>
            </a:xfrm>
            <a:custGeom>
              <a:avLst/>
              <a:gdLst/>
              <a:ahLst/>
              <a:cxnLst/>
              <a:rect l="l" t="t" r="r" b="b"/>
              <a:pathLst>
                <a:path w="6507" h="2998" extrusionOk="0">
                  <a:moveTo>
                    <a:pt x="4657" y="1"/>
                  </a:moveTo>
                  <a:lnTo>
                    <a:pt x="4657" y="1"/>
                  </a:lnTo>
                  <a:cubicBezTo>
                    <a:pt x="5360" y="973"/>
                    <a:pt x="4699" y="2402"/>
                    <a:pt x="3254" y="2512"/>
                  </a:cubicBezTo>
                  <a:cubicBezTo>
                    <a:pt x="3079" y="2525"/>
                    <a:pt x="2888" y="2525"/>
                    <a:pt x="2700" y="2525"/>
                  </a:cubicBezTo>
                  <a:lnTo>
                    <a:pt x="2321" y="2525"/>
                  </a:lnTo>
                  <a:cubicBezTo>
                    <a:pt x="1336" y="2525"/>
                    <a:pt x="568" y="2321"/>
                    <a:pt x="27" y="2120"/>
                  </a:cubicBezTo>
                  <a:cubicBezTo>
                    <a:pt x="27" y="2146"/>
                    <a:pt x="14" y="2175"/>
                    <a:pt x="1" y="2188"/>
                  </a:cubicBezTo>
                  <a:cubicBezTo>
                    <a:pt x="1" y="2188"/>
                    <a:pt x="1080" y="2998"/>
                    <a:pt x="3066" y="2998"/>
                  </a:cubicBezTo>
                  <a:lnTo>
                    <a:pt x="3442" y="2998"/>
                  </a:lnTo>
                  <a:cubicBezTo>
                    <a:pt x="5428" y="2998"/>
                    <a:pt x="6507" y="2188"/>
                    <a:pt x="6507" y="2188"/>
                  </a:cubicBezTo>
                  <a:cubicBezTo>
                    <a:pt x="6358" y="1903"/>
                    <a:pt x="6225" y="1647"/>
                    <a:pt x="6076" y="1430"/>
                  </a:cubicBezTo>
                  <a:cubicBezTo>
                    <a:pt x="6021" y="1323"/>
                    <a:pt x="5953" y="1229"/>
                    <a:pt x="5885" y="1148"/>
                  </a:cubicBezTo>
                  <a:cubicBezTo>
                    <a:pt x="5253" y="244"/>
                    <a:pt x="4725" y="27"/>
                    <a:pt x="4725" y="27"/>
                  </a:cubicBezTo>
                  <a:lnTo>
                    <a:pt x="465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61"/>
            <p:cNvSpPr/>
            <p:nvPr/>
          </p:nvSpPr>
          <p:spPr>
            <a:xfrm>
              <a:off x="-728844" y="3261634"/>
              <a:ext cx="78620" cy="121406"/>
            </a:xfrm>
            <a:custGeom>
              <a:avLst/>
              <a:gdLst/>
              <a:ahLst/>
              <a:cxnLst/>
              <a:rect l="l" t="t" r="r" b="b"/>
              <a:pathLst>
                <a:path w="691" h="1067" extrusionOk="0">
                  <a:moveTo>
                    <a:pt x="244" y="1"/>
                  </a:moveTo>
                  <a:lnTo>
                    <a:pt x="108" y="14"/>
                  </a:lnTo>
                  <a:cubicBezTo>
                    <a:pt x="69" y="14"/>
                    <a:pt x="43" y="27"/>
                    <a:pt x="1" y="27"/>
                  </a:cubicBezTo>
                  <a:cubicBezTo>
                    <a:pt x="286" y="82"/>
                    <a:pt x="594" y="1067"/>
                    <a:pt x="594" y="1067"/>
                  </a:cubicBezTo>
                  <a:cubicBezTo>
                    <a:pt x="691" y="351"/>
                    <a:pt x="244" y="1"/>
                    <a:pt x="24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61"/>
            <p:cNvSpPr/>
            <p:nvPr/>
          </p:nvSpPr>
          <p:spPr>
            <a:xfrm>
              <a:off x="-926817" y="3261634"/>
              <a:ext cx="72021" cy="121406"/>
            </a:xfrm>
            <a:custGeom>
              <a:avLst/>
              <a:gdLst/>
              <a:ahLst/>
              <a:cxnLst/>
              <a:rect l="l" t="t" r="r" b="b"/>
              <a:pathLst>
                <a:path w="633" h="1067" extrusionOk="0">
                  <a:moveTo>
                    <a:pt x="419" y="1"/>
                  </a:moveTo>
                  <a:cubicBezTo>
                    <a:pt x="351" y="69"/>
                    <a:pt x="1" y="419"/>
                    <a:pt x="82" y="1067"/>
                  </a:cubicBezTo>
                  <a:cubicBezTo>
                    <a:pt x="82" y="1067"/>
                    <a:pt x="364" y="163"/>
                    <a:pt x="633" y="40"/>
                  </a:cubicBezTo>
                  <a:cubicBezTo>
                    <a:pt x="568" y="27"/>
                    <a:pt x="487" y="14"/>
                    <a:pt x="41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61"/>
            <p:cNvSpPr/>
            <p:nvPr/>
          </p:nvSpPr>
          <p:spPr>
            <a:xfrm>
              <a:off x="-980633" y="2905153"/>
              <a:ext cx="362495" cy="364900"/>
            </a:xfrm>
            <a:custGeom>
              <a:avLst/>
              <a:gdLst/>
              <a:ahLst/>
              <a:cxnLst/>
              <a:rect l="l" t="t" r="r" b="b"/>
              <a:pathLst>
                <a:path w="3186" h="3207" extrusionOk="0">
                  <a:moveTo>
                    <a:pt x="202" y="1"/>
                  </a:moveTo>
                  <a:lnTo>
                    <a:pt x="14" y="1472"/>
                  </a:lnTo>
                  <a:cubicBezTo>
                    <a:pt x="1" y="1608"/>
                    <a:pt x="40" y="1757"/>
                    <a:pt x="134" y="1864"/>
                  </a:cubicBezTo>
                  <a:lnTo>
                    <a:pt x="393" y="2175"/>
                  </a:lnTo>
                  <a:lnTo>
                    <a:pt x="393" y="3024"/>
                  </a:lnTo>
                  <a:cubicBezTo>
                    <a:pt x="393" y="3024"/>
                    <a:pt x="960" y="3186"/>
                    <a:pt x="1459" y="3202"/>
                  </a:cubicBezTo>
                  <a:cubicBezTo>
                    <a:pt x="1518" y="3205"/>
                    <a:pt x="1576" y="3207"/>
                    <a:pt x="1633" y="3207"/>
                  </a:cubicBezTo>
                  <a:cubicBezTo>
                    <a:pt x="2274" y="3207"/>
                    <a:pt x="2807" y="3024"/>
                    <a:pt x="2807" y="3024"/>
                  </a:cubicBezTo>
                  <a:lnTo>
                    <a:pt x="2807" y="2175"/>
                  </a:lnTo>
                  <a:lnTo>
                    <a:pt x="3050" y="1864"/>
                  </a:lnTo>
                  <a:cubicBezTo>
                    <a:pt x="3147" y="1757"/>
                    <a:pt x="3186" y="1608"/>
                    <a:pt x="3173" y="1472"/>
                  </a:cubicBezTo>
                  <a:lnTo>
                    <a:pt x="2985" y="1"/>
                  </a:lnTo>
                  <a:lnTo>
                    <a:pt x="2564" y="1"/>
                  </a:lnTo>
                  <a:lnTo>
                    <a:pt x="2444" y="866"/>
                  </a:lnTo>
                  <a:cubicBezTo>
                    <a:pt x="2402" y="1161"/>
                    <a:pt x="2201" y="1420"/>
                    <a:pt x="1916" y="1553"/>
                  </a:cubicBezTo>
                  <a:cubicBezTo>
                    <a:pt x="1770" y="1621"/>
                    <a:pt x="1673" y="1634"/>
                    <a:pt x="1621" y="1634"/>
                  </a:cubicBezTo>
                  <a:lnTo>
                    <a:pt x="1621" y="1608"/>
                  </a:lnTo>
                  <a:cubicBezTo>
                    <a:pt x="1621" y="1608"/>
                    <a:pt x="1621" y="1621"/>
                    <a:pt x="1592" y="1621"/>
                  </a:cubicBezTo>
                  <a:cubicBezTo>
                    <a:pt x="1579" y="1621"/>
                    <a:pt x="1566" y="1608"/>
                    <a:pt x="1566" y="1608"/>
                  </a:cubicBezTo>
                  <a:lnTo>
                    <a:pt x="1566" y="1634"/>
                  </a:lnTo>
                  <a:cubicBezTo>
                    <a:pt x="1511" y="1634"/>
                    <a:pt x="1430" y="1621"/>
                    <a:pt x="1284" y="1553"/>
                  </a:cubicBezTo>
                  <a:cubicBezTo>
                    <a:pt x="986" y="1420"/>
                    <a:pt x="798" y="1161"/>
                    <a:pt x="756" y="866"/>
                  </a:cubicBezTo>
                  <a:lnTo>
                    <a:pt x="63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61"/>
            <p:cNvSpPr/>
            <p:nvPr/>
          </p:nvSpPr>
          <p:spPr>
            <a:xfrm>
              <a:off x="-701196" y="2905153"/>
              <a:ext cx="81578" cy="355115"/>
            </a:xfrm>
            <a:custGeom>
              <a:avLst/>
              <a:gdLst/>
              <a:ahLst/>
              <a:cxnLst/>
              <a:rect l="l" t="t" r="r" b="b"/>
              <a:pathLst>
                <a:path w="717" h="3121" extrusionOk="0">
                  <a:moveTo>
                    <a:pt x="351" y="1"/>
                  </a:moveTo>
                  <a:lnTo>
                    <a:pt x="448" y="1459"/>
                  </a:lnTo>
                  <a:cubicBezTo>
                    <a:pt x="461" y="1608"/>
                    <a:pt x="406" y="1744"/>
                    <a:pt x="312" y="1851"/>
                  </a:cubicBezTo>
                  <a:lnTo>
                    <a:pt x="43" y="2149"/>
                  </a:lnTo>
                  <a:lnTo>
                    <a:pt x="1" y="3121"/>
                  </a:lnTo>
                  <a:cubicBezTo>
                    <a:pt x="218" y="3066"/>
                    <a:pt x="351" y="3024"/>
                    <a:pt x="351" y="3024"/>
                  </a:cubicBezTo>
                  <a:lnTo>
                    <a:pt x="351" y="2175"/>
                  </a:lnTo>
                  <a:lnTo>
                    <a:pt x="594" y="1864"/>
                  </a:lnTo>
                  <a:cubicBezTo>
                    <a:pt x="675" y="1770"/>
                    <a:pt x="717" y="1647"/>
                    <a:pt x="717" y="1540"/>
                  </a:cubicBezTo>
                  <a:lnTo>
                    <a:pt x="717" y="1472"/>
                  </a:lnTo>
                  <a:lnTo>
                    <a:pt x="568" y="312"/>
                  </a:lnTo>
                  <a:lnTo>
                    <a:pt x="555" y="163"/>
                  </a:lnTo>
                  <a:lnTo>
                    <a:pt x="542" y="27"/>
                  </a:lnTo>
                  <a:lnTo>
                    <a:pt x="52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61"/>
            <p:cNvSpPr/>
            <p:nvPr/>
          </p:nvSpPr>
          <p:spPr>
            <a:xfrm>
              <a:off x="-959243" y="2908111"/>
              <a:ext cx="1593" cy="1934"/>
            </a:xfrm>
            <a:custGeom>
              <a:avLst/>
              <a:gdLst/>
              <a:ahLst/>
              <a:cxnLst/>
              <a:rect l="l" t="t" r="r" b="b"/>
              <a:pathLst>
                <a:path w="14" h="17" extrusionOk="0">
                  <a:moveTo>
                    <a:pt x="1" y="1"/>
                  </a:moveTo>
                  <a:lnTo>
                    <a:pt x="1" y="17"/>
                  </a:lnTo>
                  <a:lnTo>
                    <a:pt x="14" y="17"/>
                  </a:lnTo>
                  <a:lnTo>
                    <a:pt x="14" y="1"/>
                  </a:lnTo>
                  <a:close/>
                </a:path>
              </a:pathLst>
            </a:custGeom>
            <a:solidFill>
              <a:srgbClr val="3A0D0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61"/>
            <p:cNvSpPr/>
            <p:nvPr/>
          </p:nvSpPr>
          <p:spPr>
            <a:xfrm>
              <a:off x="-977675" y="3094260"/>
              <a:ext cx="114" cy="114"/>
            </a:xfrm>
            <a:custGeom>
              <a:avLst/>
              <a:gdLst/>
              <a:ahLst/>
              <a:cxnLst/>
              <a:rect l="l" t="t" r="r" b="b"/>
              <a:pathLst>
                <a:path w="1" h="1" extrusionOk="0">
                  <a:moveTo>
                    <a:pt x="1" y="1"/>
                  </a:moveTo>
                  <a:lnTo>
                    <a:pt x="1" y="1"/>
                  </a:lnTo>
                  <a:lnTo>
                    <a:pt x="1" y="1"/>
                  </a:lnTo>
                  <a:close/>
                </a:path>
              </a:pathLst>
            </a:custGeom>
            <a:solidFill>
              <a:srgbClr val="CA75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61"/>
            <p:cNvSpPr/>
            <p:nvPr/>
          </p:nvSpPr>
          <p:spPr>
            <a:xfrm>
              <a:off x="-966980" y="3115651"/>
              <a:ext cx="31061" cy="127664"/>
            </a:xfrm>
            <a:custGeom>
              <a:avLst/>
              <a:gdLst/>
              <a:ahLst/>
              <a:cxnLst/>
              <a:rect l="l" t="t" r="r" b="b"/>
              <a:pathLst>
                <a:path w="273" h="1122" extrusionOk="0">
                  <a:moveTo>
                    <a:pt x="1" y="1"/>
                  </a:moveTo>
                  <a:lnTo>
                    <a:pt x="30" y="56"/>
                  </a:lnTo>
                  <a:lnTo>
                    <a:pt x="14" y="56"/>
                  </a:lnTo>
                  <a:lnTo>
                    <a:pt x="257" y="351"/>
                  </a:lnTo>
                  <a:lnTo>
                    <a:pt x="257" y="1122"/>
                  </a:lnTo>
                  <a:lnTo>
                    <a:pt x="273" y="1122"/>
                  </a:lnTo>
                  <a:lnTo>
                    <a:pt x="273" y="325"/>
                  </a:lnTo>
                  <a:lnTo>
                    <a:pt x="14" y="14"/>
                  </a:lnTo>
                  <a:cubicBezTo>
                    <a:pt x="14" y="14"/>
                    <a:pt x="14" y="1"/>
                    <a:pt x="1" y="1"/>
                  </a:cubicBezTo>
                  <a:close/>
                </a:path>
              </a:pathLst>
            </a:custGeom>
            <a:solidFill>
              <a:srgbClr val="DAE5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61"/>
            <p:cNvSpPr/>
            <p:nvPr/>
          </p:nvSpPr>
          <p:spPr>
            <a:xfrm>
              <a:off x="-972897" y="2909932"/>
              <a:ext cx="15246" cy="110710"/>
            </a:xfrm>
            <a:custGeom>
              <a:avLst/>
              <a:gdLst/>
              <a:ahLst/>
              <a:cxnLst/>
              <a:rect l="l" t="t" r="r" b="b"/>
              <a:pathLst>
                <a:path w="134" h="973" extrusionOk="0">
                  <a:moveTo>
                    <a:pt x="121" y="1"/>
                  </a:moveTo>
                  <a:lnTo>
                    <a:pt x="108" y="134"/>
                  </a:lnTo>
                  <a:lnTo>
                    <a:pt x="121" y="134"/>
                  </a:lnTo>
                  <a:lnTo>
                    <a:pt x="134" y="1"/>
                  </a:lnTo>
                  <a:close/>
                  <a:moveTo>
                    <a:pt x="66" y="419"/>
                  </a:moveTo>
                  <a:lnTo>
                    <a:pt x="1" y="967"/>
                  </a:lnTo>
                  <a:lnTo>
                    <a:pt x="1" y="967"/>
                  </a:lnTo>
                  <a:cubicBezTo>
                    <a:pt x="4" y="957"/>
                    <a:pt x="14" y="957"/>
                    <a:pt x="14" y="957"/>
                  </a:cubicBezTo>
                  <a:lnTo>
                    <a:pt x="82" y="419"/>
                  </a:lnTo>
                  <a:close/>
                  <a:moveTo>
                    <a:pt x="1" y="967"/>
                  </a:moveTo>
                  <a:cubicBezTo>
                    <a:pt x="1" y="969"/>
                    <a:pt x="1" y="971"/>
                    <a:pt x="1" y="973"/>
                  </a:cubicBezTo>
                  <a:lnTo>
                    <a:pt x="1" y="967"/>
                  </a:lnTo>
                  <a:close/>
                </a:path>
              </a:pathLst>
            </a:custGeom>
            <a:solidFill>
              <a:srgbClr val="4DC9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61"/>
            <p:cNvSpPr/>
            <p:nvPr/>
          </p:nvSpPr>
          <p:spPr>
            <a:xfrm>
              <a:off x="-982113" y="3018708"/>
              <a:ext cx="18546" cy="103315"/>
            </a:xfrm>
            <a:custGeom>
              <a:avLst/>
              <a:gdLst/>
              <a:ahLst/>
              <a:cxnLst/>
              <a:rect l="l" t="t" r="r" b="b"/>
              <a:pathLst>
                <a:path w="163" h="908" extrusionOk="0">
                  <a:moveTo>
                    <a:pt x="95" y="1"/>
                  </a:moveTo>
                  <a:cubicBezTo>
                    <a:pt x="95" y="1"/>
                    <a:pt x="82" y="1"/>
                    <a:pt x="82" y="17"/>
                  </a:cubicBezTo>
                  <a:lnTo>
                    <a:pt x="42" y="365"/>
                  </a:lnTo>
                  <a:lnTo>
                    <a:pt x="95" y="1"/>
                  </a:lnTo>
                  <a:close/>
                  <a:moveTo>
                    <a:pt x="42" y="365"/>
                  </a:moveTo>
                  <a:lnTo>
                    <a:pt x="27" y="474"/>
                  </a:lnTo>
                  <a:cubicBezTo>
                    <a:pt x="27" y="484"/>
                    <a:pt x="27" y="493"/>
                    <a:pt x="27" y="503"/>
                  </a:cubicBezTo>
                  <a:lnTo>
                    <a:pt x="27" y="503"/>
                  </a:lnTo>
                  <a:lnTo>
                    <a:pt x="42" y="365"/>
                  </a:lnTo>
                  <a:close/>
                  <a:moveTo>
                    <a:pt x="27" y="503"/>
                  </a:moveTo>
                  <a:lnTo>
                    <a:pt x="27" y="503"/>
                  </a:lnTo>
                  <a:cubicBezTo>
                    <a:pt x="1" y="636"/>
                    <a:pt x="40" y="785"/>
                    <a:pt x="134" y="892"/>
                  </a:cubicBezTo>
                  <a:lnTo>
                    <a:pt x="147" y="908"/>
                  </a:lnTo>
                  <a:lnTo>
                    <a:pt x="163" y="908"/>
                  </a:lnTo>
                  <a:lnTo>
                    <a:pt x="134" y="853"/>
                  </a:lnTo>
                  <a:cubicBezTo>
                    <a:pt x="95" y="798"/>
                    <a:pt x="66" y="730"/>
                    <a:pt x="40" y="665"/>
                  </a:cubicBezTo>
                  <a:cubicBezTo>
                    <a:pt x="29" y="607"/>
                    <a:pt x="27" y="558"/>
                    <a:pt x="27" y="503"/>
                  </a:cubicBezTo>
                  <a:close/>
                </a:path>
              </a:pathLst>
            </a:custGeom>
            <a:solidFill>
              <a:srgbClr val="34BD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61"/>
            <p:cNvSpPr/>
            <p:nvPr/>
          </p:nvSpPr>
          <p:spPr>
            <a:xfrm>
              <a:off x="-962202" y="2925065"/>
              <a:ext cx="3072" cy="15588"/>
            </a:xfrm>
            <a:custGeom>
              <a:avLst/>
              <a:gdLst/>
              <a:ahLst/>
              <a:cxnLst/>
              <a:rect l="l" t="t" r="r" b="b"/>
              <a:pathLst>
                <a:path w="27" h="137" extrusionOk="0">
                  <a:moveTo>
                    <a:pt x="14" y="1"/>
                  </a:moveTo>
                  <a:lnTo>
                    <a:pt x="1" y="137"/>
                  </a:lnTo>
                  <a:lnTo>
                    <a:pt x="27" y="1"/>
                  </a:lnTo>
                  <a:close/>
                </a:path>
              </a:pathLst>
            </a:custGeom>
            <a:solidFill>
              <a:srgbClr val="34BD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1"/>
            <p:cNvSpPr/>
            <p:nvPr/>
          </p:nvSpPr>
          <p:spPr>
            <a:xfrm>
              <a:off x="-965501" y="2942019"/>
              <a:ext cx="3413" cy="15588"/>
            </a:xfrm>
            <a:custGeom>
              <a:avLst/>
              <a:gdLst/>
              <a:ahLst/>
              <a:cxnLst/>
              <a:rect l="l" t="t" r="r" b="b"/>
              <a:pathLst>
                <a:path w="30" h="137" extrusionOk="0">
                  <a:moveTo>
                    <a:pt x="30" y="1"/>
                  </a:moveTo>
                  <a:lnTo>
                    <a:pt x="1" y="137"/>
                  </a:lnTo>
                  <a:lnTo>
                    <a:pt x="17" y="137"/>
                  </a:lnTo>
                  <a:lnTo>
                    <a:pt x="30" y="14"/>
                  </a:lnTo>
                  <a:lnTo>
                    <a:pt x="30" y="1"/>
                  </a:lnTo>
                  <a:close/>
                </a:path>
              </a:pathLst>
            </a:custGeom>
            <a:solidFill>
              <a:srgbClr val="34BD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61"/>
            <p:cNvSpPr/>
            <p:nvPr/>
          </p:nvSpPr>
          <p:spPr>
            <a:xfrm>
              <a:off x="-962202" y="2940539"/>
              <a:ext cx="114" cy="3072"/>
            </a:xfrm>
            <a:custGeom>
              <a:avLst/>
              <a:gdLst/>
              <a:ahLst/>
              <a:cxnLst/>
              <a:rect l="l" t="t" r="r" b="b"/>
              <a:pathLst>
                <a:path w="1" h="27" extrusionOk="0">
                  <a:moveTo>
                    <a:pt x="1" y="1"/>
                  </a:moveTo>
                  <a:lnTo>
                    <a:pt x="1" y="14"/>
                  </a:lnTo>
                  <a:lnTo>
                    <a:pt x="1" y="27"/>
                  </a:lnTo>
                  <a:lnTo>
                    <a:pt x="1" y="1"/>
                  </a:lnTo>
                  <a:close/>
                </a:path>
              </a:pathLst>
            </a:custGeom>
            <a:solidFill>
              <a:srgbClr val="23B1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61"/>
            <p:cNvSpPr/>
            <p:nvPr/>
          </p:nvSpPr>
          <p:spPr>
            <a:xfrm>
              <a:off x="-937853" y="3243201"/>
              <a:ext cx="40277" cy="20026"/>
            </a:xfrm>
            <a:custGeom>
              <a:avLst/>
              <a:gdLst/>
              <a:ahLst/>
              <a:cxnLst/>
              <a:rect l="l" t="t" r="r" b="b"/>
              <a:pathLst>
                <a:path w="354" h="176" extrusionOk="0">
                  <a:moveTo>
                    <a:pt x="1" y="1"/>
                  </a:moveTo>
                  <a:lnTo>
                    <a:pt x="1" y="82"/>
                  </a:lnTo>
                  <a:cubicBezTo>
                    <a:pt x="1" y="82"/>
                    <a:pt x="137" y="121"/>
                    <a:pt x="354" y="176"/>
                  </a:cubicBezTo>
                  <a:lnTo>
                    <a:pt x="354" y="134"/>
                  </a:lnTo>
                  <a:cubicBezTo>
                    <a:pt x="150" y="95"/>
                    <a:pt x="17" y="53"/>
                    <a:pt x="17" y="53"/>
                  </a:cubicBezTo>
                  <a:lnTo>
                    <a:pt x="17" y="1"/>
                  </a:lnTo>
                  <a:close/>
                </a:path>
              </a:pathLst>
            </a:custGeom>
            <a:solidFill>
              <a:srgbClr val="D3665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61"/>
            <p:cNvSpPr/>
            <p:nvPr/>
          </p:nvSpPr>
          <p:spPr>
            <a:xfrm>
              <a:off x="-979154" y="2908111"/>
              <a:ext cx="81578" cy="350336"/>
            </a:xfrm>
            <a:custGeom>
              <a:avLst/>
              <a:gdLst/>
              <a:ahLst/>
              <a:cxnLst/>
              <a:rect l="l" t="t" r="r" b="b"/>
              <a:pathLst>
                <a:path w="717" h="3079" extrusionOk="0">
                  <a:moveTo>
                    <a:pt x="189" y="1"/>
                  </a:moveTo>
                  <a:lnTo>
                    <a:pt x="189" y="17"/>
                  </a:lnTo>
                  <a:lnTo>
                    <a:pt x="176" y="150"/>
                  </a:lnTo>
                  <a:lnTo>
                    <a:pt x="150" y="286"/>
                  </a:lnTo>
                  <a:lnTo>
                    <a:pt x="150" y="312"/>
                  </a:lnTo>
                  <a:lnTo>
                    <a:pt x="137" y="435"/>
                  </a:lnTo>
                  <a:lnTo>
                    <a:pt x="69" y="973"/>
                  </a:lnTo>
                  <a:lnTo>
                    <a:pt x="1" y="1446"/>
                  </a:lnTo>
                  <a:cubicBezTo>
                    <a:pt x="1" y="1514"/>
                    <a:pt x="1" y="1569"/>
                    <a:pt x="14" y="1637"/>
                  </a:cubicBezTo>
                  <a:cubicBezTo>
                    <a:pt x="40" y="1702"/>
                    <a:pt x="69" y="1770"/>
                    <a:pt x="108" y="1825"/>
                  </a:cubicBezTo>
                  <a:cubicBezTo>
                    <a:pt x="121" y="1825"/>
                    <a:pt x="121" y="1838"/>
                    <a:pt x="121" y="1838"/>
                  </a:cubicBezTo>
                  <a:lnTo>
                    <a:pt x="380" y="2149"/>
                  </a:lnTo>
                  <a:lnTo>
                    <a:pt x="380" y="2946"/>
                  </a:lnTo>
                  <a:lnTo>
                    <a:pt x="380" y="2998"/>
                  </a:lnTo>
                  <a:cubicBezTo>
                    <a:pt x="380" y="2998"/>
                    <a:pt x="513" y="3040"/>
                    <a:pt x="717" y="3079"/>
                  </a:cubicBezTo>
                  <a:lnTo>
                    <a:pt x="662" y="2149"/>
                  </a:lnTo>
                  <a:lnTo>
                    <a:pt x="406" y="1851"/>
                  </a:lnTo>
                  <a:cubicBezTo>
                    <a:pt x="299" y="1744"/>
                    <a:pt x="257" y="1608"/>
                    <a:pt x="257" y="1459"/>
                  </a:cubicBezTo>
                  <a:lnTo>
                    <a:pt x="36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61"/>
            <p:cNvSpPr/>
            <p:nvPr/>
          </p:nvSpPr>
          <p:spPr>
            <a:xfrm>
              <a:off x="-870042" y="3141821"/>
              <a:ext cx="156785" cy="44717"/>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lnTo>
                    <a:pt x="53" y="14"/>
                  </a:lnTo>
                  <a:lnTo>
                    <a:pt x="53" y="1"/>
                  </a:lnTo>
                  <a:close/>
                </a:path>
              </a:pathLst>
            </a:custGeom>
            <a:solidFill>
              <a:srgbClr val="3A35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61"/>
            <p:cNvSpPr/>
            <p:nvPr/>
          </p:nvSpPr>
          <p:spPr>
            <a:xfrm>
              <a:off x="-867084" y="3141821"/>
              <a:ext cx="156785" cy="44717"/>
            </a:xfrm>
            <a:custGeom>
              <a:avLst/>
              <a:gdLst/>
              <a:ahLst/>
              <a:cxnLst/>
              <a:rect l="l" t="t" r="r" b="b"/>
              <a:pathLst>
                <a:path w="1378" h="393" extrusionOk="0">
                  <a:moveTo>
                    <a:pt x="1339" y="1"/>
                  </a:moveTo>
                  <a:cubicBezTo>
                    <a:pt x="1310" y="27"/>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61"/>
            <p:cNvSpPr/>
            <p:nvPr/>
          </p:nvSpPr>
          <p:spPr>
            <a:xfrm>
              <a:off x="-870042" y="3178686"/>
              <a:ext cx="156785" cy="44717"/>
            </a:xfrm>
            <a:custGeom>
              <a:avLst/>
              <a:gdLst/>
              <a:ahLst/>
              <a:cxnLst/>
              <a:rect l="l" t="t" r="r" b="b"/>
              <a:pathLst>
                <a:path w="1378" h="393" extrusionOk="0">
                  <a:moveTo>
                    <a:pt x="53" y="1"/>
                  </a:moveTo>
                  <a:lnTo>
                    <a:pt x="1" y="53"/>
                  </a:lnTo>
                  <a:cubicBezTo>
                    <a:pt x="14" y="53"/>
                    <a:pt x="406" y="393"/>
                    <a:pt x="1378" y="393"/>
                  </a:cubicBezTo>
                  <a:lnTo>
                    <a:pt x="1378" y="325"/>
                  </a:lnTo>
                  <a:cubicBezTo>
                    <a:pt x="892" y="325"/>
                    <a:pt x="568" y="244"/>
                    <a:pt x="351" y="163"/>
                  </a:cubicBezTo>
                  <a:cubicBezTo>
                    <a:pt x="244" y="121"/>
                    <a:pt x="163" y="82"/>
                    <a:pt x="121" y="53"/>
                  </a:cubicBezTo>
                  <a:cubicBezTo>
                    <a:pt x="95" y="40"/>
                    <a:pt x="82" y="27"/>
                    <a:pt x="69" y="14"/>
                  </a:cubicBezTo>
                  <a:cubicBezTo>
                    <a:pt x="53" y="14"/>
                    <a:pt x="53" y="14"/>
                    <a:pt x="53" y="1"/>
                  </a:cubicBezTo>
                  <a:close/>
                </a:path>
              </a:pathLst>
            </a:custGeom>
            <a:solidFill>
              <a:srgbClr val="3A35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61"/>
            <p:cNvSpPr/>
            <p:nvPr/>
          </p:nvSpPr>
          <p:spPr>
            <a:xfrm>
              <a:off x="-867084" y="3178686"/>
              <a:ext cx="156785" cy="44717"/>
            </a:xfrm>
            <a:custGeom>
              <a:avLst/>
              <a:gdLst/>
              <a:ahLst/>
              <a:cxnLst/>
              <a:rect l="l" t="t" r="r" b="b"/>
              <a:pathLst>
                <a:path w="1378" h="393" extrusionOk="0">
                  <a:moveTo>
                    <a:pt x="1339" y="1"/>
                  </a:moveTo>
                  <a:cubicBezTo>
                    <a:pt x="1310" y="14"/>
                    <a:pt x="934" y="325"/>
                    <a:pt x="1" y="325"/>
                  </a:cubicBezTo>
                  <a:lnTo>
                    <a:pt x="1" y="393"/>
                  </a:lnTo>
                  <a:cubicBezTo>
                    <a:pt x="986" y="393"/>
                    <a:pt x="1365" y="53"/>
                    <a:pt x="1378" y="53"/>
                  </a:cubicBezTo>
                  <a:lnTo>
                    <a:pt x="1339" y="1"/>
                  </a:lnTo>
                  <a:close/>
                </a:path>
              </a:pathLst>
            </a:custGeom>
            <a:solidFill>
              <a:srgbClr val="3A35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098" name="Picture 2" descr="Cute natural doodle sticker set on a pink background">
            <a:extLst>
              <a:ext uri="{FF2B5EF4-FFF2-40B4-BE49-F238E27FC236}">
                <a16:creationId xmlns:a16="http://schemas.microsoft.com/office/drawing/2014/main" id="{F9EFFFB4-296A-4DDE-AE90-7919551CED8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3962" y1="43930" x2="73962" y2="43930"/>
                        <a14:foregroundMark x1="79073" y1="39776" x2="79073" y2="39776"/>
                        <a14:foregroundMark x1="74920" y1="35144" x2="74920" y2="35144"/>
                        <a14:foregroundMark x1="78435" y1="45048" x2="78435" y2="45048"/>
                        <a14:foregroundMark x1="73962" y1="32109" x2="73962" y2="32109"/>
                        <a14:foregroundMark x1="72843" y1="46006" x2="72843" y2="46006"/>
                        <a14:foregroundMark x1="71565" y1="46166" x2="71565" y2="46166"/>
                        <a14:foregroundMark x1="86422" y1="46006" x2="86422" y2="46006"/>
                        <a14:foregroundMark x1="85783" y1="42013" x2="85783" y2="42013"/>
                        <a14:foregroundMark x1="86741" y1="40575" x2="86741" y2="40575"/>
                        <a14:foregroundMark x1="85304" y1="36901" x2="85304" y2="36901"/>
                        <a14:foregroundMark x1="86422" y1="35144" x2="86422" y2="35144"/>
                        <a14:foregroundMark x1="86262" y1="33706" x2="86262" y2="33706"/>
                        <a14:foregroundMark x1="85144" y1="33706" x2="85144" y2="33706"/>
                        <a14:foregroundMark x1="83706" y1="33546" x2="83706" y2="33546"/>
                        <a14:foregroundMark x1="86262" y1="35463" x2="86262" y2="35463"/>
                        <a14:foregroundMark x1="81150" y1="31470" x2="81150" y2="31470"/>
                        <a14:foregroundMark x1="81629" y1="30831" x2="81629" y2="30831"/>
                        <a14:foregroundMark x1="78275" y1="31310" x2="78275" y2="31310"/>
                        <a14:foregroundMark x1="78435" y1="29712" x2="78435" y2="29712"/>
                        <a14:foregroundMark x1="77636" y1="29712" x2="77636" y2="29712"/>
                        <a14:foregroundMark x1="77316" y1="31629" x2="77316" y2="31629"/>
                        <a14:foregroundMark x1="76038" y1="31629" x2="76038" y2="31629"/>
                        <a14:foregroundMark x1="73642" y1="32428" x2="73642" y2="32428"/>
                        <a14:foregroundMark x1="72364" y1="34185" x2="72364" y2="34185"/>
                        <a14:foregroundMark x1="72045" y1="35144" x2="72045" y2="35144"/>
                        <a14:foregroundMark x1="72843" y1="36741" x2="72364" y2="36741"/>
                        <a14:foregroundMark x1="72045" y1="36741" x2="72045" y2="36741"/>
                        <a14:foregroundMark x1="71406" y1="36741" x2="71406" y2="36741"/>
                        <a14:foregroundMark x1="84026" y1="44089" x2="84026" y2="44089"/>
                        <a14:backgroundMark x1="54313" y1="35942" x2="54313" y2="35942"/>
                        <a14:backgroundMark x1="51438" y1="34665" x2="51438" y2="34665"/>
                        <a14:backgroundMark x1="51438" y1="34665" x2="51438" y2="34665"/>
                        <a14:backgroundMark x1="49042" y1="38019" x2="49042" y2="38019"/>
                      </a14:backgroundRemoval>
                    </a14:imgEffect>
                  </a14:imgLayer>
                </a14:imgProps>
              </a:ext>
              <a:ext uri="{28A0092B-C50C-407E-A947-70E740481C1C}">
                <a14:useLocalDpi xmlns:a14="http://schemas.microsoft.com/office/drawing/2010/main" val="0"/>
              </a:ext>
            </a:extLst>
          </a:blip>
          <a:srcRect l="62803" t="27100" r="10056"/>
          <a:stretch/>
        </p:blipFill>
        <p:spPr bwMode="auto">
          <a:xfrm>
            <a:off x="2962334" y="4598122"/>
            <a:ext cx="1861295" cy="49995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te natural doodle sticker set on a pink background">
            <a:extLst>
              <a:ext uri="{FF2B5EF4-FFF2-40B4-BE49-F238E27FC236}">
                <a16:creationId xmlns:a16="http://schemas.microsoft.com/office/drawing/2014/main" id="{81E32038-DC83-4A65-8263-8DD976364F00}"/>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6" b="25240" l="69010" r="96486">
                        <a14:foregroundMark x1="70607" y1="14696" x2="70607" y2="14696"/>
                        <a14:foregroundMark x1="69010" y1="14537" x2="69010" y2="14537"/>
                        <a14:foregroundMark x1="70927" y1="11502" x2="70927" y2="11502"/>
                        <a14:foregroundMark x1="80192" y1="5431" x2="80192" y2="5431"/>
                        <a14:foregroundMark x1="83866" y1="7188" x2="83866" y2="7188"/>
                        <a14:foregroundMark x1="83706" y1="6550" x2="83706" y2="6550"/>
                        <a14:foregroundMark x1="87061" y1="7508" x2="87061" y2="7508"/>
                        <a14:foregroundMark x1="88179" y1="14377" x2="88179" y2="14377"/>
                        <a14:foregroundMark x1="71246" y1="20767" x2="71246" y2="20767"/>
                        <a14:foregroundMark x1="71086" y1="19808" x2="71086" y2="19808"/>
                        <a14:foregroundMark x1="70767" y1="19808" x2="70767" y2="19808"/>
                        <a14:foregroundMark x1="70447" y1="20767" x2="70447" y2="20767"/>
                        <a14:foregroundMark x1="70288" y1="18051" x2="70288" y2="18051"/>
                        <a14:foregroundMark x1="70288" y1="17252" x2="70288" y2="17252"/>
                        <a14:foregroundMark x1="69329" y1="15176" x2="69329" y2="15176"/>
                        <a14:foregroundMark x1="69329" y1="13898" x2="69329" y2="13898"/>
                        <a14:foregroundMark x1="71086" y1="10703" x2="71086" y2="10703"/>
                        <a14:foregroundMark x1="69968" y1="10703" x2="69968" y2="10703"/>
                        <a14:foregroundMark x1="70128" y1="10224" x2="70128" y2="10224"/>
                        <a14:foregroundMark x1="70128" y1="9904" x2="70128" y2="9904"/>
                        <a14:foregroundMark x1="73482" y1="7188" x2="73482" y2="7188"/>
                        <a14:foregroundMark x1="76358" y1="6070" x2="76358" y2="6070"/>
                        <a14:foregroundMark x1="80032" y1="4473" x2="80032" y2="4473"/>
                        <a14:foregroundMark x1="83067" y1="6550" x2="83067" y2="6550"/>
                        <a14:foregroundMark x1="83706" y1="6070" x2="83706" y2="6070"/>
                        <a14:foregroundMark x1="86741" y1="7029" x2="86741" y2="7029"/>
                      </a14:backgroundRemoval>
                    </a14:imgEffect>
                  </a14:imgLayer>
                </a14:imgProps>
              </a:ext>
              <a:ext uri="{28A0092B-C50C-407E-A947-70E740481C1C}">
                <a14:useLocalDpi xmlns:a14="http://schemas.microsoft.com/office/drawing/2010/main" val="0"/>
              </a:ext>
            </a:extLst>
          </a:blip>
          <a:srcRect l="67908" b="71704"/>
          <a:stretch/>
        </p:blipFill>
        <p:spPr bwMode="auto">
          <a:xfrm>
            <a:off x="9051347" y="111320"/>
            <a:ext cx="2200853" cy="19405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te natural doodle sticker set on a pink background">
            <a:extLst>
              <a:ext uri="{FF2B5EF4-FFF2-40B4-BE49-F238E27FC236}">
                <a16:creationId xmlns:a16="http://schemas.microsoft.com/office/drawing/2014/main" id="{8E59F7E1-612B-4682-AFD1-753FED9D1319}"/>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952" b="72364" l="39776" r="59585">
                        <a14:foregroundMark x1="51917" y1="54952" x2="51917" y2="54952"/>
                        <a14:foregroundMark x1="54153" y1="54792" x2="54153" y2="54792"/>
                      </a14:backgroundRemoval>
                    </a14:imgEffect>
                  </a14:imgLayer>
                </a14:imgProps>
              </a:ext>
              <a:ext uri="{28A0092B-C50C-407E-A947-70E740481C1C}">
                <a14:useLocalDpi xmlns:a14="http://schemas.microsoft.com/office/drawing/2010/main" val="0"/>
              </a:ext>
            </a:extLst>
          </a:blip>
          <a:srcRect l="37430" t="53163" r="37882" b="25418"/>
          <a:stretch/>
        </p:blipFill>
        <p:spPr bwMode="auto">
          <a:xfrm>
            <a:off x="7621018" y="2782875"/>
            <a:ext cx="1693113" cy="14688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te natural doodle sticker set on a pink background">
            <a:extLst>
              <a:ext uri="{FF2B5EF4-FFF2-40B4-BE49-F238E27FC236}">
                <a16:creationId xmlns:a16="http://schemas.microsoft.com/office/drawing/2014/main" id="{82D398E0-871E-4758-B8FB-3951CDB240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000" b="90000" l="10000" r="90000">
                        <a14:foregroundMark x1="75559" y1="55272" x2="75559" y2="55272"/>
                        <a14:foregroundMark x1="75559" y1="59425" x2="75559" y2="59425"/>
                        <a14:foregroundMark x1="73802" y1="61182" x2="73802" y2="61182"/>
                        <a14:backgroundMark x1="47764" y1="35463" x2="47764" y2="35463"/>
                      </a14:backgroundRemoval>
                    </a14:imgEffect>
                  </a14:imgLayer>
                </a14:imgProps>
              </a:ext>
              <a:ext uri="{28A0092B-C50C-407E-A947-70E740481C1C}">
                <a14:useLocalDpi xmlns:a14="http://schemas.microsoft.com/office/drawing/2010/main" val="0"/>
              </a:ext>
            </a:extLst>
          </a:blip>
          <a:srcRect t="49385"/>
          <a:stretch/>
        </p:blipFill>
        <p:spPr bwMode="auto">
          <a:xfrm>
            <a:off x="3896232" y="5475915"/>
            <a:ext cx="6858000" cy="3471167"/>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6" descr="Cute natural doodle sticker set on a pink background">
            <a:extLst>
              <a:ext uri="{FF2B5EF4-FFF2-40B4-BE49-F238E27FC236}">
                <a16:creationId xmlns:a16="http://schemas.microsoft.com/office/drawing/2014/main" id="{E044E9A7-F3C1-40D9-ACC3-D63610EB81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54952" b="72364" l="39776" r="59585">
                        <a14:foregroundMark x1="51917" y1="54952" x2="51917" y2="54952"/>
                        <a14:foregroundMark x1="54153" y1="54792" x2="54153" y2="54792"/>
                      </a14:backgroundRemoval>
                    </a14:imgEffect>
                  </a14:imgLayer>
                </a14:imgProps>
              </a:ext>
              <a:ext uri="{28A0092B-C50C-407E-A947-70E740481C1C}">
                <a14:useLocalDpi xmlns:a14="http://schemas.microsoft.com/office/drawing/2010/main" val="0"/>
              </a:ext>
            </a:extLst>
          </a:blip>
          <a:srcRect l="37430" t="53163" r="37882" b="25418"/>
          <a:stretch/>
        </p:blipFill>
        <p:spPr bwMode="auto">
          <a:xfrm rot="1501674">
            <a:off x="1707312" y="2563556"/>
            <a:ext cx="1255021" cy="10888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0DFC34-495B-51BE-DBA7-2EF09230DB96}"/>
              </a:ext>
            </a:extLst>
          </p:cNvPr>
          <p:cNvPicPr>
            <a:picLocks noChangeAspect="1"/>
          </p:cNvPicPr>
          <p:nvPr/>
        </p:nvPicPr>
        <p:blipFill>
          <a:blip r:embed="rId8"/>
          <a:stretch>
            <a:fillRect/>
          </a:stretch>
        </p:blipFill>
        <p:spPr>
          <a:xfrm>
            <a:off x="2140777" y="594537"/>
            <a:ext cx="7443861" cy="1603387"/>
          </a:xfrm>
          <a:prstGeom prst="rect">
            <a:avLst/>
          </a:prstGeom>
        </p:spPr>
      </p:pic>
    </p:spTree>
    <p:extLst>
      <p:ext uri="{BB962C8B-B14F-4D97-AF65-F5344CB8AC3E}">
        <p14:creationId xmlns:p14="http://schemas.microsoft.com/office/powerpoint/2010/main" val="13305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704" b="100000" l="0" r="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66" y="4211142"/>
            <a:ext cx="2129033" cy="264795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2979" y="0"/>
            <a:ext cx="1853031" cy="902133"/>
          </a:xfrm>
          <a:prstGeom prst="rect">
            <a:avLst/>
          </a:prstGeom>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118" y="279401"/>
            <a:ext cx="10153649"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12" y="2741446"/>
            <a:ext cx="3605088" cy="4351895"/>
          </a:xfrm>
          <a:prstGeom prst="rect">
            <a:avLst/>
          </a:prstGeom>
        </p:spPr>
      </p:pic>
      <p:pic>
        <p:nvPicPr>
          <p:cNvPr id="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3554" y="2389156"/>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737101"/>
            <a:ext cx="283633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5274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6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60000">
                                          <p:cBhvr additive="base">
                                            <p:cTn id="15"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16" dur="11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100" fill="hold"/>
                                            <p:tgtEl>
                                              <p:spTgt spid="6"/>
                                            </p:tgtEl>
                                            <p:attrNameLst>
                                              <p:attrName>ppt_x</p:attrName>
                                            </p:attrNameLst>
                                          </p:cBhvr>
                                          <p:tavLst>
                                            <p:tav tm="0">
                                              <p:val>
                                                <p:strVal val="#ppt_x"/>
                                              </p:val>
                                            </p:tav>
                                            <p:tav tm="100000">
                                              <p:val>
                                                <p:strVal val="#ppt_x"/>
                                              </p:val>
                                            </p:tav>
                                          </p:tavLst>
                                        </p:anim>
                                        <p:anim calcmode="lin" valueType="num">
                                          <p:cBhvr additive="base">
                                            <p:cTn id="16" dur="11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4"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9" name="TextBox 8"/>
          <p:cNvSpPr txBox="1"/>
          <p:nvPr/>
        </p:nvSpPr>
        <p:spPr>
          <a:xfrm>
            <a:off x="4876800" y="648415"/>
            <a:ext cx="5080000"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đọc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trước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em</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học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là</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gì</a:t>
            </a:r>
            <a:r>
              <a:rPr kumimoji="0" lang="en-US" sz="5333"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10" name="Group 9"/>
          <p:cNvGrpSpPr/>
          <p:nvPr/>
        </p:nvGrpSpPr>
        <p:grpSpPr>
          <a:xfrm>
            <a:off x="3352802" y="3570664"/>
            <a:ext cx="6124574" cy="891942"/>
            <a:chOff x="3733801" y="2677997"/>
            <a:chExt cx="2123147" cy="668956"/>
          </a:xfrm>
        </p:grpSpPr>
        <p:sp>
          <p:nvSpPr>
            <p:cNvPr id="11" name="Rounded Rectangle 1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4267" b="0" i="0" u="none" strike="noStrike" kern="1200" cap="none" spc="0" normalizeH="0" baseline="0" noProof="0" dirty="0">
                  <a:ln>
                    <a:noFill/>
                  </a:ln>
                  <a:solidFill>
                    <a:prstClr val="black"/>
                  </a:solidFill>
                  <a:effectLst/>
                  <a:uLnTx/>
                  <a:uFillTx/>
                  <a:latin typeface="Calibri"/>
                  <a:ea typeface="+mn-ea"/>
                  <a:cs typeface="+mn-cs"/>
                </a:rPr>
                <a:t> con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sao</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biển</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2"/>
          <p:cNvGrpSpPr/>
          <p:nvPr/>
        </p:nvGrpSpPr>
        <p:grpSpPr>
          <a:xfrm>
            <a:off x="3376507" y="4630901"/>
            <a:ext cx="5438988" cy="891941"/>
            <a:chOff x="3733800" y="3473177"/>
            <a:chExt cx="2123147" cy="668956"/>
          </a:xfrm>
        </p:grpSpPr>
        <p:sp>
          <p:nvSpPr>
            <p:cNvPr id="14" name="Rounded Rectangle 13"/>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Cỏ</a:t>
              </a:r>
              <a:r>
                <a:rPr kumimoji="0" lang="en-US" sz="4267" b="0" i="0" u="none" strike="noStrike" kern="1200" cap="none" spc="0" normalizeH="0" baseline="0" noProof="0" dirty="0">
                  <a:ln>
                    <a:noFill/>
                  </a:ln>
                  <a:solidFill>
                    <a:prstClr val="black"/>
                  </a:solidFill>
                  <a:effectLst/>
                  <a:uLnTx/>
                  <a:uFillTx/>
                  <a:latin typeface="Calibri"/>
                  <a:ea typeface="+mn-ea"/>
                  <a:cs typeface="+mn-cs"/>
                </a:rPr>
                <a:t> non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cười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rồi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5"/>
          <p:cNvGrpSpPr/>
          <p:nvPr/>
        </p:nvGrpSpPr>
        <p:grpSpPr>
          <a:xfrm>
            <a:off x="3376506" y="5686661"/>
            <a:ext cx="5872269" cy="891942"/>
            <a:chOff x="3733801" y="4264994"/>
            <a:chExt cx="2123147" cy="668956"/>
          </a:xfrm>
          <a:solidFill>
            <a:srgbClr val="FFC000"/>
          </a:solidFill>
        </p:grpSpPr>
        <p:sp>
          <p:nvSpPr>
            <p:cNvPr id="17" name="Rounded Rectangle 16"/>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3733801" y="4299452"/>
              <a:ext cx="1981199"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4267" b="0" i="0" u="none" strike="noStrike" kern="1200" cap="none" spc="0" normalizeH="0" baseline="0" noProof="0" dirty="0">
                  <a:ln>
                    <a:noFill/>
                  </a:ln>
                  <a:solidFill>
                    <a:prstClr val="black"/>
                  </a:solidFill>
                  <a:effectLst/>
                  <a:uLnTx/>
                  <a:uFillTx/>
                  <a:latin typeface="Calibri"/>
                  <a:ea typeface="+mn-ea"/>
                  <a:cs typeface="+mn-cs"/>
                </a:rPr>
                <a:t> con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sao</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biển</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016000" y="7310509"/>
            <a:ext cx="1279112" cy="146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3987" y="596143"/>
            <a:ext cx="1396147" cy="1869127"/>
          </a:xfrm>
          <a:prstGeom prst="rect">
            <a:avLst/>
          </a:prstGeom>
        </p:spPr>
      </p:pic>
      <p:pic>
        <p:nvPicPr>
          <p:cNvPr id="24" name="Picture 8"/>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93717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60000">
                                          <p:cBhvr additive="base">
                                            <p:cTn id="24" dur="11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21"/>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9"/>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20"/>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6"/>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21"/>
                                            </p:tgtEl>
                                            <p:attrNameLst>
                                              <p:attrName>ppt_x</p:attrName>
                                              <p:attrName>ppt_y</p:attrName>
                                            </p:attrNameLst>
                                          </p:cBhvr>
                                          <p:rCtr x="20295" y="9917"/>
                                        </p:animMotion>
                                      </p:childTnLst>
                                    </p:cTn>
                                  </p:par>
                                </p:childTnLst>
                              </p:cTn>
                            </p:par>
                          </p:childTnLst>
                        </p:cTn>
                      </p:par>
                    </p:childTnLst>
                  </p:cTn>
                  <p:nextCondLst>
                    <p:cond evt="onClick" delay="0">
                      <p:tgtEl>
                        <p:spTgt spid="21"/>
                      </p:tgtEl>
                    </p:cond>
                  </p:nextCondLst>
                </p:seq>
              </p:childTnLst>
            </p:cTn>
          </p:par>
        </p:tnLst>
        <p:bldLst>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100" fill="hold"/>
                                            <p:tgtEl>
                                              <p:spTgt spid="7"/>
                                            </p:tgtEl>
                                            <p:attrNameLst>
                                              <p:attrName>ppt_x</p:attrName>
                                            </p:attrNameLst>
                                          </p:cBhvr>
                                          <p:tavLst>
                                            <p:tav tm="0">
                                              <p:val>
                                                <p:strVal val="0-#ppt_w/2"/>
                                              </p:val>
                                            </p:tav>
                                            <p:tav tm="100000">
                                              <p:val>
                                                <p:strVal val="#ppt_x"/>
                                              </p:val>
                                            </p:tav>
                                          </p:tavLst>
                                        </p:anim>
                                        <p:anim calcmode="lin" valueType="num">
                                          <p:cBhvr additive="base">
                                            <p:cTn id="25" dur="11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21"/>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9"/>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20"/>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6"/>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21"/>
                                            </p:tgtEl>
                                            <p:attrNameLst>
                                              <p:attrName>ppt_x</p:attrName>
                                              <p:attrName>ppt_y</p:attrName>
                                            </p:attrNameLst>
                                          </p:cBhvr>
                                          <p:rCtr x="20295" y="9917"/>
                                        </p:animMotion>
                                      </p:childTnLst>
                                    </p:cTn>
                                  </p:par>
                                </p:childTnLst>
                              </p:cTn>
                            </p:par>
                          </p:childTnLst>
                        </p:cTn>
                      </p:par>
                    </p:childTnLst>
                  </p:cTn>
                  <p:nextCondLst>
                    <p:cond evt="onClick" delay="0">
                      <p:tgtEl>
                        <p:spTgt spid="21"/>
                      </p:tgtEl>
                    </p:cond>
                  </p:nextCondLst>
                </p:seq>
              </p:childTnLst>
            </p:cTn>
          </p:par>
        </p:tnLst>
        <p:bldLst>
          <p:bldP spid="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2475"/>
            <a:ext cx="12196235" cy="4570925"/>
          </a:xfrm>
          <a:prstGeom prst="rect">
            <a:avLst/>
          </a:prstGeom>
        </p:spPr>
      </p:pic>
      <p:grpSp>
        <p:nvGrpSpPr>
          <p:cNvPr id="4" name="Group 3">
            <a:extLst>
              <a:ext uri="{FF2B5EF4-FFF2-40B4-BE49-F238E27FC236}">
                <a16:creationId xmlns:a16="http://schemas.microsoft.com/office/drawing/2014/main" id="{4BB2239B-22DD-4353-86B1-EA78FA3DFCC6}"/>
              </a:ext>
            </a:extLst>
          </p:cNvPr>
          <p:cNvGrpSpPr/>
          <p:nvPr/>
        </p:nvGrpSpPr>
        <p:grpSpPr>
          <a:xfrm>
            <a:off x="1159289" y="178081"/>
            <a:ext cx="7757876" cy="2813828"/>
            <a:chOff x="2171343" y="4618089"/>
            <a:chExt cx="7988119" cy="2187854"/>
          </a:xfrm>
        </p:grpSpPr>
        <p:sp>
          <p:nvSpPr>
            <p:cNvPr id="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0" y="514189"/>
            <a:ext cx="2115376" cy="2106323"/>
          </a:xfrm>
          <a:prstGeom prst="rect">
            <a:avLst/>
          </a:prstGeom>
        </p:spPr>
      </p:pic>
      <p:sp>
        <p:nvSpPr>
          <p:cNvPr id="10" name="TextBox 9"/>
          <p:cNvSpPr txBox="1"/>
          <p:nvPr/>
        </p:nvSpPr>
        <p:spPr>
          <a:xfrm>
            <a:off x="2131707" y="900337"/>
            <a:ext cx="635508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Những</a:t>
            </a:r>
            <a:r>
              <a:rPr kumimoji="0" lang="en-US" sz="4000" b="1" i="0" u="none" strike="noStrike" kern="1200" cap="none" spc="0" normalizeH="0" baseline="0" noProof="0" dirty="0">
                <a:ln>
                  <a:noFill/>
                </a:ln>
                <a:solidFill>
                  <a:srgbClr val="FF6600"/>
                </a:solidFill>
                <a:effectLst/>
                <a:uLnTx/>
                <a:uFillTx/>
                <a:latin typeface="Calibri"/>
                <a:ea typeface="+mn-ea"/>
                <a:cs typeface="+mn-cs"/>
              </a:rPr>
              <a:t> con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sao</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biển</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diễn</a:t>
            </a:r>
            <a:r>
              <a:rPr kumimoji="0" lang="en-US" sz="4000" b="1" i="0" u="none" strike="noStrike" kern="1200" cap="none" spc="0" normalizeH="0" baseline="0" noProof="0" dirty="0">
                <a:ln>
                  <a:noFill/>
                </a:ln>
                <a:solidFill>
                  <a:srgbClr val="FF6600"/>
                </a:solidFill>
                <a:effectLst/>
                <a:uLnTx/>
                <a:uFillTx/>
                <a:latin typeface="Calibri"/>
                <a:ea typeface="+mn-ea"/>
                <a:cs typeface="+mn-cs"/>
              </a:rPr>
              <a:t> ra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vào</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buổi</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nào</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trong</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ngày</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p>
        </p:txBody>
      </p:sp>
      <p:grpSp>
        <p:nvGrpSpPr>
          <p:cNvPr id="11" name="Group 10"/>
          <p:cNvGrpSpPr/>
          <p:nvPr/>
        </p:nvGrpSpPr>
        <p:grpSpPr>
          <a:xfrm>
            <a:off x="4764449" y="3284902"/>
            <a:ext cx="3396571" cy="891942"/>
            <a:chOff x="3733801" y="2677997"/>
            <a:chExt cx="2123147" cy="668956"/>
          </a:xfrm>
        </p:grpSpPr>
        <p:sp>
          <p:nvSpPr>
            <p:cNvPr id="12" name="Rounded Rectangle 11"/>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Buổi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sáng</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 13"/>
          <p:cNvGrpSpPr/>
          <p:nvPr/>
        </p:nvGrpSpPr>
        <p:grpSpPr>
          <a:xfrm>
            <a:off x="4764449" y="4345139"/>
            <a:ext cx="3574098" cy="891941"/>
            <a:chOff x="3733800" y="3473177"/>
            <a:chExt cx="2123147" cy="668956"/>
          </a:xfrm>
        </p:grpSpPr>
        <p:sp>
          <p:nvSpPr>
            <p:cNvPr id="15" name="Rounded Rectangle 14"/>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Buổi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trưa</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p:cNvGrpSpPr/>
          <p:nvPr/>
        </p:nvGrpSpPr>
        <p:grpSpPr>
          <a:xfrm>
            <a:off x="4796640" y="5400899"/>
            <a:ext cx="3364381" cy="891942"/>
            <a:chOff x="3597479" y="4264994"/>
            <a:chExt cx="2523285" cy="668956"/>
          </a:xfrm>
          <a:solidFill>
            <a:srgbClr val="FFC000"/>
          </a:solidFill>
        </p:grpSpPr>
        <p:sp>
          <p:nvSpPr>
            <p:cNvPr id="18" name="Rounded Rectangle 17"/>
            <p:cNvSpPr/>
            <p:nvPr/>
          </p:nvSpPr>
          <p:spPr>
            <a:xfrm>
              <a:off x="3600655" y="4264994"/>
              <a:ext cx="2520109"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597479" y="4299452"/>
              <a:ext cx="2338056"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Buổi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chiều</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311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530905"/>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475" y="596143"/>
            <a:ext cx="1396147" cy="1869125"/>
          </a:xfrm>
          <a:prstGeom prst="rect">
            <a:avLst/>
          </a:prstGeom>
        </p:spPr>
      </p:pic>
      <p:pic>
        <p:nvPicPr>
          <p:cNvPr id="25"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39709" y="7209880"/>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9601" y="0"/>
            <a:ext cx="6666575" cy="6858000"/>
          </a:xfrm>
          <a:prstGeom prst="rect">
            <a:avLst/>
          </a:prstGeom>
        </p:spPr>
      </p:pic>
    </p:spTree>
    <p:extLst>
      <p:ext uri="{BB962C8B-B14F-4D97-AF65-F5344CB8AC3E}">
        <p14:creationId xmlns:p14="http://schemas.microsoft.com/office/powerpoint/2010/main" val="4651348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14:bounceEnd="60000">
                                          <p:cBhvr additive="base">
                                            <p:cTn id="24" dur="11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21"/>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20"/>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5"/>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5"/>
                                            </p:tgtEl>
                                            <p:attrNameLst>
                                              <p:attrName>ppt_x</p:attrName>
                                              <p:attrName>ppt_y</p:attrName>
                                            </p:attrNameLst>
                                          </p:cBhvr>
                                          <p:rCtr x="25069" y="-5931"/>
                                        </p:animMotion>
                                      </p:childTnLst>
                                    </p:cTn>
                                  </p:par>
                                </p:childTnLst>
                              </p:cTn>
                            </p:par>
                          </p:childTnLst>
                        </p:cTn>
                      </p:par>
                    </p:childTnLst>
                  </p:cTn>
                  <p:nextCondLst>
                    <p:cond evt="onClick" delay="0">
                      <p:tgtEl>
                        <p:spTgt spid="25"/>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100" fill="hold"/>
                                            <p:tgtEl>
                                              <p:spTgt spid="8"/>
                                            </p:tgtEl>
                                            <p:attrNameLst>
                                              <p:attrName>ppt_x</p:attrName>
                                            </p:attrNameLst>
                                          </p:cBhvr>
                                          <p:tavLst>
                                            <p:tav tm="0">
                                              <p:val>
                                                <p:strVal val="0-#ppt_w/2"/>
                                              </p:val>
                                            </p:tav>
                                            <p:tav tm="100000">
                                              <p:val>
                                                <p:strVal val="#ppt_x"/>
                                              </p:val>
                                            </p:tav>
                                          </p:tavLst>
                                        </p:anim>
                                        <p:anim calcmode="lin" valueType="num">
                                          <p:cBhvr additive="base">
                                            <p:cTn id="25" dur="11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21"/>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20"/>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5"/>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5"/>
                                            </p:tgtEl>
                                            <p:attrNameLst>
                                              <p:attrName>ppt_x</p:attrName>
                                              <p:attrName>ppt_y</p:attrName>
                                            </p:attrNameLst>
                                          </p:cBhvr>
                                          <p:rCtr x="25069" y="-5931"/>
                                        </p:animMotion>
                                      </p:childTnLst>
                                    </p:cTn>
                                  </p:par>
                                </p:childTnLst>
                              </p:cTn>
                            </p:par>
                          </p:childTnLst>
                        </p:cTn>
                      </p:par>
                    </p:childTnLst>
                  </p:cTn>
                  <p:nextCondLst>
                    <p:cond evt="onClick" delay="0">
                      <p:tgtEl>
                        <p:spTgt spid="25"/>
                      </p:tgtEl>
                    </p:cond>
                  </p:nextCondLst>
                </p:seq>
              </p:childTnLst>
            </p:cTn>
          </p:par>
        </p:tnLst>
        <p:bldLst>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8501" b="23326"/>
          <a:stretch/>
        </p:blipFill>
        <p:spPr>
          <a:xfrm>
            <a:off x="0" y="-127000"/>
            <a:ext cx="12390675" cy="7112000"/>
          </a:xfrm>
          <a:prstGeom prst="rect">
            <a:avLst/>
          </a:prstGeom>
        </p:spPr>
      </p:pic>
      <p:grpSp>
        <p:nvGrpSpPr>
          <p:cNvPr id="3" name="Group 2">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4"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9" name="TextBox 8"/>
          <p:cNvSpPr txBox="1"/>
          <p:nvPr/>
        </p:nvSpPr>
        <p:spPr>
          <a:xfrm>
            <a:off x="4431691" y="648415"/>
            <a:ext cx="6544182"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Calibri"/>
                <a:ea typeface="+mn-ea"/>
                <a:cs typeface="+mn-cs"/>
              </a:rPr>
              <a:t>Hiện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tượng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nước</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biển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dâng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lên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rút</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xuống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một</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vài</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lần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trong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ngày</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là</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nghĩa</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của</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từ</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nào</a:t>
            </a:r>
            <a:r>
              <a:rPr kumimoji="0" lang="en-US" sz="3600"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10" name="Group 9"/>
          <p:cNvGrpSpPr/>
          <p:nvPr/>
        </p:nvGrpSpPr>
        <p:grpSpPr>
          <a:xfrm>
            <a:off x="4431691" y="3570664"/>
            <a:ext cx="3996697" cy="1405641"/>
            <a:chOff x="3733801" y="2677997"/>
            <a:chExt cx="2123147" cy="1054230"/>
          </a:xfrm>
        </p:grpSpPr>
        <p:sp>
          <p:nvSpPr>
            <p:cNvPr id="11" name="Rounded Rectangle 1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3886200" y="2677997"/>
              <a:ext cx="1828800" cy="10542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Thủy</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triều</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2"/>
          <p:cNvGrpSpPr/>
          <p:nvPr/>
        </p:nvGrpSpPr>
        <p:grpSpPr>
          <a:xfrm>
            <a:off x="4451365" y="4630901"/>
            <a:ext cx="3996696" cy="891941"/>
            <a:chOff x="3733800" y="3473177"/>
            <a:chExt cx="2123147" cy="668956"/>
          </a:xfrm>
        </p:grpSpPr>
        <p:sp>
          <p:nvSpPr>
            <p:cNvPr id="14" name="Rounded Rectangle 13"/>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Nhật</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thực</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5"/>
          <p:cNvGrpSpPr/>
          <p:nvPr/>
        </p:nvGrpSpPr>
        <p:grpSpPr>
          <a:xfrm>
            <a:off x="4451366" y="5686661"/>
            <a:ext cx="4109704" cy="891942"/>
            <a:chOff x="3733801" y="4264994"/>
            <a:chExt cx="2123147" cy="668956"/>
          </a:xfrm>
          <a:solidFill>
            <a:srgbClr val="FFC000"/>
          </a:solidFill>
        </p:grpSpPr>
        <p:sp>
          <p:nvSpPr>
            <p:cNvPr id="17" name="Rounded Rectangle 16"/>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3886200" y="4299452"/>
              <a:ext cx="1828800"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Triều</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cường</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1200" y="7573400"/>
            <a:ext cx="1968429" cy="1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3987" y="685800"/>
            <a:ext cx="1226813" cy="1642427"/>
          </a:xfrm>
          <a:prstGeom prst="rect">
            <a:avLst/>
          </a:prstGeom>
        </p:spPr>
      </p:pic>
      <p:pic>
        <p:nvPicPr>
          <p:cNvPr id="2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3888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60000">
                                          <p:cBhvr additive="base">
                                            <p:cTn id="24" dur="11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21"/>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9"/>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20"/>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5 -0.63454 L 0.70261 -0.51746 " pathEditMode="relative" rAng="0" ptsTypes="AA">
                                          <p:cBhvr>
                                            <p:cTn id="58" dur="2000" fill="hold"/>
                                            <p:tgtEl>
                                              <p:spTgt spid="21"/>
                                            </p:tgtEl>
                                            <p:attrNameLst>
                                              <p:attrName>ppt_x</p:attrName>
                                              <p:attrName>ppt_y</p:attrName>
                                            </p:attrNameLst>
                                          </p:cBhvr>
                                          <p:rCtr x="22622" y="5839"/>
                                        </p:animMotion>
                                      </p:childTnLst>
                                    </p:cTn>
                                  </p:par>
                                </p:childTnLst>
                              </p:cTn>
                            </p:par>
                          </p:childTnLst>
                        </p:cTn>
                      </p:par>
                    </p:childTnLst>
                  </p:cTn>
                  <p:nextCondLst>
                    <p:cond evt="onClick" delay="0">
                      <p:tgtEl>
                        <p:spTgt spid="21"/>
                      </p:tgtEl>
                    </p:cond>
                  </p:nextCondLst>
                </p:seq>
              </p:childTnLst>
            </p:cTn>
          </p:par>
        </p:tnLst>
        <p:bldLst>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100" fill="hold"/>
                                            <p:tgtEl>
                                              <p:spTgt spid="7"/>
                                            </p:tgtEl>
                                            <p:attrNameLst>
                                              <p:attrName>ppt_x</p:attrName>
                                            </p:attrNameLst>
                                          </p:cBhvr>
                                          <p:tavLst>
                                            <p:tav tm="0">
                                              <p:val>
                                                <p:strVal val="0-#ppt_w/2"/>
                                              </p:val>
                                            </p:tav>
                                            <p:tav tm="100000">
                                              <p:val>
                                                <p:strVal val="#ppt_x"/>
                                              </p:val>
                                            </p:tav>
                                          </p:tavLst>
                                        </p:anim>
                                        <p:anim calcmode="lin" valueType="num">
                                          <p:cBhvr additive="base">
                                            <p:cTn id="25" dur="11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21"/>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9"/>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20"/>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5 -0.63454 L 0.70261 -0.51746 " pathEditMode="relative" rAng="0" ptsTypes="AA">
                                          <p:cBhvr>
                                            <p:cTn id="58" dur="2000" fill="hold"/>
                                            <p:tgtEl>
                                              <p:spTgt spid="21"/>
                                            </p:tgtEl>
                                            <p:attrNameLst>
                                              <p:attrName>ppt_x</p:attrName>
                                              <p:attrName>ppt_y</p:attrName>
                                            </p:attrNameLst>
                                          </p:cBhvr>
                                          <p:rCtr x="22622" y="5839"/>
                                        </p:animMotion>
                                      </p:childTnLst>
                                    </p:cTn>
                                  </p:par>
                                </p:childTnLst>
                              </p:cTn>
                            </p:par>
                          </p:childTnLst>
                        </p:cTn>
                      </p:par>
                    </p:childTnLst>
                  </p:cTn>
                  <p:nextCondLst>
                    <p:cond evt="onClick" delay="0">
                      <p:tgtEl>
                        <p:spTgt spid="21"/>
                      </p:tgtEl>
                    </p:cond>
                  </p:nextCondLst>
                </p:seq>
              </p:childTnLst>
            </p:cTn>
          </p:par>
        </p:tnLst>
        <p:bldLst>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9283"/>
          <a:stretch/>
        </p:blipFill>
        <p:spPr>
          <a:xfrm>
            <a:off x="2892" y="1385"/>
            <a:ext cx="12186216" cy="681585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4061"/>
            <a:ext cx="12192000" cy="4569339"/>
          </a:xfrm>
          <a:prstGeom prst="rect">
            <a:avLst/>
          </a:prstGeom>
        </p:spPr>
      </p:pic>
      <p:grpSp>
        <p:nvGrpSpPr>
          <p:cNvPr id="4" name="Group 3">
            <a:extLst>
              <a:ext uri="{FF2B5EF4-FFF2-40B4-BE49-F238E27FC236}">
                <a16:creationId xmlns:a16="http://schemas.microsoft.com/office/drawing/2014/main" id="{4BB2239B-22DD-4353-86B1-EA78FA3DFCC6}"/>
              </a:ext>
            </a:extLst>
          </p:cNvPr>
          <p:cNvGrpSpPr/>
          <p:nvPr/>
        </p:nvGrpSpPr>
        <p:grpSpPr>
          <a:xfrm>
            <a:off x="2198925" y="208773"/>
            <a:ext cx="7757876" cy="2813828"/>
            <a:chOff x="2171343" y="4618089"/>
            <a:chExt cx="7988119" cy="2187854"/>
          </a:xfrm>
        </p:grpSpPr>
        <p:sp>
          <p:nvSpPr>
            <p:cNvPr id="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1236" y="544881"/>
            <a:ext cx="2115376" cy="2106323"/>
          </a:xfrm>
          <a:prstGeom prst="rect">
            <a:avLst/>
          </a:prstGeom>
        </p:spPr>
      </p:pic>
      <p:sp>
        <p:nvSpPr>
          <p:cNvPr id="10" name="TextBox 9"/>
          <p:cNvSpPr txBox="1"/>
          <p:nvPr/>
        </p:nvSpPr>
        <p:spPr>
          <a:xfrm>
            <a:off x="3595487" y="679107"/>
            <a:ext cx="6226509"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FF6600"/>
                </a:solidFill>
                <a:effectLst/>
                <a:uLnTx/>
                <a:uFillTx/>
                <a:latin typeface="Calibri"/>
                <a:ea typeface="+mn-ea"/>
                <a:cs typeface="+mn-cs"/>
              </a:rPr>
              <a:t>Bị</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sóng</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đẩy</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lên</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bờ</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là</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nghĩa</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của</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từ</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nào</a:t>
            </a:r>
            <a:r>
              <a:rPr kumimoji="0" lang="en-US" sz="5333"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11" name="Group 10"/>
          <p:cNvGrpSpPr/>
          <p:nvPr/>
        </p:nvGrpSpPr>
        <p:grpSpPr>
          <a:xfrm>
            <a:off x="4978402" y="3570664"/>
            <a:ext cx="2830863" cy="891942"/>
            <a:chOff x="3733801" y="2677997"/>
            <a:chExt cx="2123147" cy="668956"/>
          </a:xfrm>
        </p:grpSpPr>
        <p:sp>
          <p:nvSpPr>
            <p:cNvPr id="12" name="Rounded Rectangle 11"/>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trôi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 13"/>
          <p:cNvGrpSpPr/>
          <p:nvPr/>
        </p:nvGrpSpPr>
        <p:grpSpPr>
          <a:xfrm>
            <a:off x="4978401" y="4630901"/>
            <a:ext cx="2830863" cy="891941"/>
            <a:chOff x="3733800" y="3473177"/>
            <a:chExt cx="2123147" cy="668956"/>
          </a:xfrm>
        </p:grpSpPr>
        <p:sp>
          <p:nvSpPr>
            <p:cNvPr id="15" name="Rounded Rectangle 14"/>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dạt</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p:cNvGrpSpPr/>
          <p:nvPr/>
        </p:nvGrpSpPr>
        <p:grpSpPr>
          <a:xfrm>
            <a:off x="4978402" y="5686661"/>
            <a:ext cx="2830863" cy="891942"/>
            <a:chOff x="3733801" y="4264994"/>
            <a:chExt cx="2123147" cy="668956"/>
          </a:xfrm>
          <a:solidFill>
            <a:srgbClr val="FFC000"/>
          </a:solidFill>
        </p:grpSpPr>
        <p:sp>
          <p:nvSpPr>
            <p:cNvPr id="18" name="Rounded Rectangle 1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3886200" y="4299452"/>
              <a:ext cx="1828800"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rơi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51386" y="7573400"/>
            <a:ext cx="1288057" cy="1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048000" y="679107"/>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0111" y="801265"/>
            <a:ext cx="1226812" cy="1642427"/>
          </a:xfrm>
          <a:prstGeom prst="rect">
            <a:avLst/>
          </a:prstGeom>
        </p:spPr>
      </p:pic>
      <p:pic>
        <p:nvPicPr>
          <p:cNvPr id="2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2082" y="4058712"/>
            <a:ext cx="1966383" cy="143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94921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14:bounceEnd="60000">
                                          <p:cBhvr additive="base">
                                            <p:cTn id="24" dur="11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05556E-6 -4.85017E-6 L -0.09601 -0.72412 " pathEditMode="relative" rAng="0" ptsTypes="AA">
                                          <p:cBhvr>
                                            <p:cTn id="43" dur="900" fill="hold"/>
                                            <p:tgtEl>
                                              <p:spTgt spid="20"/>
                                            </p:tgtEl>
                                            <p:attrNameLst>
                                              <p:attrName>ppt_x</p:attrName>
                                              <p:attrName>ppt_y</p:attrName>
                                            </p:attrNameLst>
                                          </p:cBhvr>
                                          <p:rCtr x="-4809" y="-36206"/>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33333E-6 3.28082E-6 L 0.20833 -0.49954 " pathEditMode="relative" rAng="0" ptsTypes="AA">
                                          <p:cBhvr>
                                            <p:cTn id="48" dur="900" fill="hold"/>
                                            <p:tgtEl>
                                              <p:spTgt spid="22"/>
                                            </p:tgtEl>
                                            <p:attrNameLst>
                                              <p:attrName>ppt_x</p:attrName>
                                              <p:attrName>ppt_y</p:attrName>
                                            </p:attrNameLst>
                                          </p:cBhvr>
                                          <p:rCtr x="10417" y="-24992"/>
                                        </p:animMotion>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21"/>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0834 -0.49954 L 0.76094 -0.50263 " pathEditMode="relative" rAng="0" ptsTypes="AA">
                                          <p:cBhvr>
                                            <p:cTn id="58" dur="2000" fill="hold"/>
                                            <p:tgtEl>
                                              <p:spTgt spid="22"/>
                                            </p:tgtEl>
                                            <p:attrNameLst>
                                              <p:attrName>ppt_x</p:attrName>
                                              <p:attrName>ppt_y</p:attrName>
                                            </p:attrNameLst>
                                          </p:cBhvr>
                                          <p:rCtr x="27622" y="-154"/>
                                        </p:animMotion>
                                      </p:childTnLst>
                                    </p:cTn>
                                  </p:par>
                                </p:childTnLst>
                              </p:cTn>
                            </p:par>
                          </p:childTnLst>
                        </p:cTn>
                      </p:par>
                    </p:childTnLst>
                  </p:cTn>
                  <p:nextCondLst>
                    <p:cond evt="onClick" delay="0">
                      <p:tgtEl>
                        <p:spTgt spid="22"/>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1100" fill="hold"/>
                                            <p:tgtEl>
                                              <p:spTgt spid="8"/>
                                            </p:tgtEl>
                                            <p:attrNameLst>
                                              <p:attrName>ppt_x</p:attrName>
                                            </p:attrNameLst>
                                          </p:cBhvr>
                                          <p:tavLst>
                                            <p:tav tm="0">
                                              <p:val>
                                                <p:strVal val="0-#ppt_w/2"/>
                                              </p:val>
                                            </p:tav>
                                            <p:tav tm="100000">
                                              <p:val>
                                                <p:strVal val="#ppt_x"/>
                                              </p:val>
                                            </p:tav>
                                          </p:tavLst>
                                        </p:anim>
                                        <p:anim calcmode="lin" valueType="num">
                                          <p:cBhvr additive="base">
                                            <p:cTn id="25" dur="11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05556E-6 -4.85017E-6 L -0.09601 -0.72412 " pathEditMode="relative" rAng="0" ptsTypes="AA">
                                          <p:cBhvr>
                                            <p:cTn id="43" dur="900" fill="hold"/>
                                            <p:tgtEl>
                                              <p:spTgt spid="20"/>
                                            </p:tgtEl>
                                            <p:attrNameLst>
                                              <p:attrName>ppt_x</p:attrName>
                                              <p:attrName>ppt_y</p:attrName>
                                            </p:attrNameLst>
                                          </p:cBhvr>
                                          <p:rCtr x="-4809" y="-36206"/>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33333E-6 3.28082E-6 L 0.20833 -0.49954 " pathEditMode="relative" rAng="0" ptsTypes="AA">
                                          <p:cBhvr>
                                            <p:cTn id="48" dur="900" fill="hold"/>
                                            <p:tgtEl>
                                              <p:spTgt spid="22"/>
                                            </p:tgtEl>
                                            <p:attrNameLst>
                                              <p:attrName>ppt_x</p:attrName>
                                              <p:attrName>ppt_y</p:attrName>
                                            </p:attrNameLst>
                                          </p:cBhvr>
                                          <p:rCtr x="10417" y="-24992"/>
                                        </p:animMotion>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21"/>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0834 -0.49954 L 0.76094 -0.50263 " pathEditMode="relative" rAng="0" ptsTypes="AA">
                                          <p:cBhvr>
                                            <p:cTn id="58" dur="2000" fill="hold"/>
                                            <p:tgtEl>
                                              <p:spTgt spid="22"/>
                                            </p:tgtEl>
                                            <p:attrNameLst>
                                              <p:attrName>ppt_x</p:attrName>
                                              <p:attrName>ppt_y</p:attrName>
                                            </p:attrNameLst>
                                          </p:cBhvr>
                                          <p:rCtr x="27622" y="-154"/>
                                        </p:animMotion>
                                      </p:childTnLst>
                                    </p:cTn>
                                  </p:par>
                                </p:childTnLst>
                              </p:cTn>
                            </p:par>
                          </p:childTnLst>
                        </p:cTn>
                      </p:par>
                    </p:childTnLst>
                  </p:cTn>
                  <p:nextCondLst>
                    <p:cond evt="onClick" delay="0">
                      <p:tgtEl>
                        <p:spTgt spid="22"/>
                      </p:tgtEl>
                    </p:cond>
                  </p:nextCondLst>
                </p:seq>
              </p:childTnLst>
            </p:cTn>
          </p:par>
        </p:tnLst>
        <p:bldLst>
          <p:bldP spid="1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and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42282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75941">
            <a:off x="4201717" y="4688763"/>
            <a:ext cx="1468596" cy="2554080"/>
          </a:xfrm>
          <a:custGeom>
            <a:avLst/>
            <a:gdLst/>
            <a:ahLst/>
            <a:cxnLst/>
            <a:rect l="l" t="t" r="r" b="b"/>
            <a:pathLst>
              <a:path w="2202894" h="3831120">
                <a:moveTo>
                  <a:pt x="0" y="0"/>
                </a:moveTo>
                <a:lnTo>
                  <a:pt x="2202894" y="0"/>
                </a:lnTo>
                <a:lnTo>
                  <a:pt x="2202894" y="3831120"/>
                </a:lnTo>
                <a:lnTo>
                  <a:pt x="0" y="38311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151329">
            <a:off x="4079523" y="6082411"/>
            <a:ext cx="922911" cy="1605064"/>
          </a:xfrm>
          <a:custGeom>
            <a:avLst/>
            <a:gdLst/>
            <a:ahLst/>
            <a:cxnLst/>
            <a:rect l="l" t="t" r="r" b="b"/>
            <a:pathLst>
              <a:path w="1384367" h="2407596">
                <a:moveTo>
                  <a:pt x="0" y="0"/>
                </a:moveTo>
                <a:lnTo>
                  <a:pt x="1384367" y="0"/>
                </a:lnTo>
                <a:lnTo>
                  <a:pt x="1384367" y="2407596"/>
                </a:lnTo>
                <a:lnTo>
                  <a:pt x="0" y="24075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424752">
            <a:off x="6922462" y="4983817"/>
            <a:ext cx="1278423" cy="2223344"/>
          </a:xfrm>
          <a:custGeom>
            <a:avLst/>
            <a:gdLst/>
            <a:ahLst/>
            <a:cxnLst/>
            <a:rect l="l" t="t" r="r" b="b"/>
            <a:pathLst>
              <a:path w="1917634" h="3335016">
                <a:moveTo>
                  <a:pt x="0" y="0"/>
                </a:moveTo>
                <a:lnTo>
                  <a:pt x="1917634" y="0"/>
                </a:lnTo>
                <a:lnTo>
                  <a:pt x="1917634" y="3335016"/>
                </a:lnTo>
                <a:lnTo>
                  <a:pt x="0" y="33350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424752">
            <a:off x="2714124" y="4983817"/>
            <a:ext cx="1278423" cy="2223344"/>
          </a:xfrm>
          <a:custGeom>
            <a:avLst/>
            <a:gdLst/>
            <a:ahLst/>
            <a:cxnLst/>
            <a:rect l="l" t="t" r="r" b="b"/>
            <a:pathLst>
              <a:path w="1917634" h="3335016">
                <a:moveTo>
                  <a:pt x="0" y="0"/>
                </a:moveTo>
                <a:lnTo>
                  <a:pt x="1917635" y="0"/>
                </a:lnTo>
                <a:lnTo>
                  <a:pt x="1917635" y="3335016"/>
                </a:lnTo>
                <a:lnTo>
                  <a:pt x="0" y="33350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424752">
            <a:off x="11194463" y="4922581"/>
            <a:ext cx="1278423" cy="2223344"/>
          </a:xfrm>
          <a:custGeom>
            <a:avLst/>
            <a:gdLst/>
            <a:ahLst/>
            <a:cxnLst/>
            <a:rect l="l" t="t" r="r" b="b"/>
            <a:pathLst>
              <a:path w="1917634" h="3335016">
                <a:moveTo>
                  <a:pt x="0" y="0"/>
                </a:moveTo>
                <a:lnTo>
                  <a:pt x="1917634" y="0"/>
                </a:lnTo>
                <a:lnTo>
                  <a:pt x="1917634" y="3335017"/>
                </a:lnTo>
                <a:lnTo>
                  <a:pt x="0" y="33350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090568">
            <a:off x="3390751" y="5933802"/>
            <a:ext cx="922911" cy="1605064"/>
          </a:xfrm>
          <a:custGeom>
            <a:avLst/>
            <a:gdLst/>
            <a:ahLst/>
            <a:cxnLst/>
            <a:rect l="l" t="t" r="r" b="b"/>
            <a:pathLst>
              <a:path w="1384367" h="2407596">
                <a:moveTo>
                  <a:pt x="0" y="0"/>
                </a:moveTo>
                <a:lnTo>
                  <a:pt x="1384367" y="0"/>
                </a:lnTo>
                <a:lnTo>
                  <a:pt x="1384367" y="2407596"/>
                </a:lnTo>
                <a:lnTo>
                  <a:pt x="0" y="24075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90568">
            <a:off x="11871091" y="5872567"/>
            <a:ext cx="922911" cy="1605064"/>
          </a:xfrm>
          <a:custGeom>
            <a:avLst/>
            <a:gdLst/>
            <a:ahLst/>
            <a:cxnLst/>
            <a:rect l="l" t="t" r="r" b="b"/>
            <a:pathLst>
              <a:path w="1384367" h="2407596">
                <a:moveTo>
                  <a:pt x="0" y="0"/>
                </a:moveTo>
                <a:lnTo>
                  <a:pt x="1384367" y="0"/>
                </a:lnTo>
                <a:lnTo>
                  <a:pt x="1384367" y="2407595"/>
                </a:lnTo>
                <a:lnTo>
                  <a:pt x="0" y="24075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538078">
            <a:off x="1150377" y="3926942"/>
            <a:ext cx="2220129" cy="3083511"/>
          </a:xfrm>
          <a:custGeom>
            <a:avLst/>
            <a:gdLst/>
            <a:ahLst/>
            <a:cxnLst/>
            <a:rect l="l" t="t" r="r" b="b"/>
            <a:pathLst>
              <a:path w="3330193" h="4625267">
                <a:moveTo>
                  <a:pt x="0" y="0"/>
                </a:moveTo>
                <a:lnTo>
                  <a:pt x="3330192" y="0"/>
                </a:lnTo>
                <a:lnTo>
                  <a:pt x="3330192" y="4625267"/>
                </a:lnTo>
                <a:lnTo>
                  <a:pt x="0" y="46252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538078">
            <a:off x="9745109" y="3926942"/>
            <a:ext cx="2220129" cy="3083511"/>
          </a:xfrm>
          <a:custGeom>
            <a:avLst/>
            <a:gdLst/>
            <a:ahLst/>
            <a:cxnLst/>
            <a:rect l="l" t="t" r="r" b="b"/>
            <a:pathLst>
              <a:path w="3330193" h="4625267">
                <a:moveTo>
                  <a:pt x="0" y="0"/>
                </a:moveTo>
                <a:lnTo>
                  <a:pt x="3330193" y="0"/>
                </a:lnTo>
                <a:lnTo>
                  <a:pt x="3330193" y="4625267"/>
                </a:lnTo>
                <a:lnTo>
                  <a:pt x="0" y="46252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641696">
            <a:off x="4788340" y="4275660"/>
            <a:ext cx="1605168" cy="2816085"/>
          </a:xfrm>
          <a:custGeom>
            <a:avLst/>
            <a:gdLst/>
            <a:ahLst/>
            <a:cxnLst/>
            <a:rect l="l" t="t" r="r" b="b"/>
            <a:pathLst>
              <a:path w="2407752" h="4224127">
                <a:moveTo>
                  <a:pt x="0" y="0"/>
                </a:moveTo>
                <a:lnTo>
                  <a:pt x="2407753" y="0"/>
                </a:lnTo>
                <a:lnTo>
                  <a:pt x="2407753" y="4224127"/>
                </a:lnTo>
                <a:lnTo>
                  <a:pt x="0" y="42241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711200" y="2174240"/>
            <a:ext cx="1759564" cy="1386840"/>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0032016" y="5156202"/>
            <a:ext cx="1834864" cy="1701798"/>
          </a:xfrm>
          <a:custGeom>
            <a:avLst/>
            <a:gdLst/>
            <a:ahLst/>
            <a:cxnLst/>
            <a:rect l="l" t="t" r="r" b="b"/>
            <a:pathLst>
              <a:path w="5154903" h="5109797">
                <a:moveTo>
                  <a:pt x="0" y="0"/>
                </a:moveTo>
                <a:lnTo>
                  <a:pt x="5154903" y="0"/>
                </a:lnTo>
                <a:lnTo>
                  <a:pt x="5154903" y="5109797"/>
                </a:lnTo>
                <a:lnTo>
                  <a:pt x="0" y="510979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pic>
        <p:nvPicPr>
          <p:cNvPr id="22" name="Picture 21">
            <a:extLst>
              <a:ext uri="{FF2B5EF4-FFF2-40B4-BE49-F238E27FC236}">
                <a16:creationId xmlns:a16="http://schemas.microsoft.com/office/drawing/2014/main" id="{4E342619-D220-F150-F644-DF9D886F86CB}"/>
              </a:ext>
            </a:extLst>
          </p:cNvPr>
          <p:cNvPicPr>
            <a:picLocks noChangeAspect="1"/>
          </p:cNvPicPr>
          <p:nvPr/>
        </p:nvPicPr>
        <p:blipFill>
          <a:blip r:embed="rId13"/>
          <a:stretch>
            <a:fillRect/>
          </a:stretch>
        </p:blipFill>
        <p:spPr>
          <a:xfrm>
            <a:off x="1351451" y="677837"/>
            <a:ext cx="12040644" cy="5992887"/>
          </a:xfrm>
          <a:prstGeom prst="rect">
            <a:avLst/>
          </a:prstGeom>
        </p:spPr>
      </p:pic>
      <p:pic>
        <p:nvPicPr>
          <p:cNvPr id="23" name="Picture 22" descr="A yellow circles with red lines&#10;&#10;Description automatically generated">
            <a:extLst>
              <a:ext uri="{FF2B5EF4-FFF2-40B4-BE49-F238E27FC236}">
                <a16:creationId xmlns:a16="http://schemas.microsoft.com/office/drawing/2014/main" id="{C8490552-BBB9-69AE-AC44-46C069382A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440" y="72707"/>
            <a:ext cx="1847298" cy="1105853"/>
          </a:xfrm>
          <a:prstGeom prst="rect">
            <a:avLst/>
          </a:prstGeom>
        </p:spPr>
      </p:pic>
    </p:spTree>
    <p:extLst>
      <p:ext uri="{BB962C8B-B14F-4D97-AF65-F5344CB8AC3E}">
        <p14:creationId xmlns:p14="http://schemas.microsoft.com/office/powerpoint/2010/main" val="6585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576</Words>
  <Application>Microsoft Office PowerPoint</Application>
  <PresentationFormat>Widescreen</PresentationFormat>
  <Paragraphs>38</Paragraphs>
  <Slides>14</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微软雅黑</vt:lpstr>
      <vt:lpstr>Arial</vt:lpstr>
      <vt:lpstr>Arial-Rounded</vt:lpstr>
      <vt:lpstr>Calibri</vt:lpstr>
      <vt:lpstr>Calibri Light</vt:lpstr>
      <vt:lpstr>Cambria</vt:lpstr>
      <vt:lpstr>SVN-Gretoon</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STD_HUONG</dc:creator>
  <cp:lastModifiedBy>STD_HUONG</cp:lastModifiedBy>
  <cp:revision>7</cp:revision>
  <dcterms:created xsi:type="dcterms:W3CDTF">2026-03-11T01:11:31Z</dcterms:created>
  <dcterms:modified xsi:type="dcterms:W3CDTF">2026-03-11T03:01:13Z</dcterms:modified>
</cp:coreProperties>
</file>