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2"/>
  </p:notesMasterIdLst>
  <p:sldIdLst>
    <p:sldId id="11088806" r:id="rId2"/>
    <p:sldId id="284" r:id="rId3"/>
    <p:sldId id="290" r:id="rId4"/>
    <p:sldId id="285" r:id="rId5"/>
    <p:sldId id="286" r:id="rId6"/>
    <p:sldId id="287" r:id="rId7"/>
    <p:sldId id="288" r:id="rId8"/>
    <p:sldId id="289" r:id="rId9"/>
    <p:sldId id="317" r:id="rId10"/>
    <p:sldId id="11088805" r:id="rId11"/>
    <p:sldId id="11088777" r:id="rId12"/>
    <p:sldId id="11088778" r:id="rId13"/>
    <p:sldId id="11088779" r:id="rId14"/>
    <p:sldId id="11088780" r:id="rId15"/>
    <p:sldId id="11088799" r:id="rId16"/>
    <p:sldId id="11088804" r:id="rId17"/>
    <p:sldId id="11088800" r:id="rId18"/>
    <p:sldId id="11088781" r:id="rId19"/>
    <p:sldId id="11088801" r:id="rId20"/>
    <p:sldId id="11088802" r:id="rId21"/>
    <p:sldId id="11088788" r:id="rId22"/>
    <p:sldId id="11088803" r:id="rId23"/>
    <p:sldId id="343" r:id="rId24"/>
    <p:sldId id="344" r:id="rId25"/>
    <p:sldId id="345" r:id="rId26"/>
    <p:sldId id="372" r:id="rId27"/>
    <p:sldId id="373" r:id="rId28"/>
    <p:sldId id="374" r:id="rId29"/>
    <p:sldId id="375" r:id="rId30"/>
    <p:sldId id="3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314" autoAdjust="0"/>
  </p:normalViewPr>
  <p:slideViewPr>
    <p:cSldViewPr snapToGrid="0">
      <p:cViewPr varScale="1">
        <p:scale>
          <a:sx n="56" d="100"/>
          <a:sy n="56" d="100"/>
        </p:scale>
        <p:origin x="1000"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97922-7087-40A1-8093-DB270FDC4D61}"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D14A5-C073-4DB2-A465-5C27E7F5480E}" type="slidenum">
              <a:rPr lang="en-US" smtClean="0"/>
              <a:t>‹#›</a:t>
            </a:fld>
            <a:endParaRPr lang="en-US"/>
          </a:p>
        </p:txBody>
      </p:sp>
    </p:spTree>
    <p:extLst>
      <p:ext uri="{BB962C8B-B14F-4D97-AF65-F5344CB8AC3E}">
        <p14:creationId xmlns:p14="http://schemas.microsoft.com/office/powerpoint/2010/main" val="367220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54672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32953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fld id="{738D14A5-C073-4DB2-A465-5C27E7F5480E}" type="slidenum">
              <a:rPr lang="en-US" smtClean="0"/>
              <a:t>23</a:t>
            </a:fld>
            <a:endParaRPr lang="en-US"/>
          </a:p>
        </p:txBody>
      </p:sp>
    </p:spTree>
    <p:extLst>
      <p:ext uri="{BB962C8B-B14F-4D97-AF65-F5344CB8AC3E}">
        <p14:creationId xmlns:p14="http://schemas.microsoft.com/office/powerpoint/2010/main" val="3640238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573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8243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29734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3308729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53199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hết</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mũi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tên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bài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mới</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79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5068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51440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0412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3407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44580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grpSp>
        <p:nvGrpSpPr>
          <p:cNvPr id="8" name="组合 7"/>
          <p:cNvGrpSpPr/>
          <p:nvPr userDrawn="1"/>
        </p:nvGrpSpPr>
        <p:grpSpPr>
          <a:xfrm>
            <a:off x="620198" y="547122"/>
            <a:ext cx="11161154" cy="5910828"/>
            <a:chOff x="620198" y="509022"/>
            <a:chExt cx="11161154" cy="5910828"/>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r="18461"/>
            <a:stretch>
              <a:fillRect/>
            </a:stretch>
          </p:blipFill>
          <p:spPr>
            <a:xfrm>
              <a:off x="620198" y="509022"/>
              <a:ext cx="7152202" cy="5910828"/>
            </a:xfrm>
            <a:prstGeom prst="rect">
              <a:avLst/>
            </a:prstGeom>
          </p:spPr>
        </p:pic>
      </p:grpSp>
      <p:pic>
        <p:nvPicPr>
          <p:cNvPr id="11" name="图片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90521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48A19AB-3D36-449F-B1B6-E2186EFB06DC}" type="datetimeFigureOut">
              <a:rPr lang="zh-CN" altLang="en-US" smtClean="0"/>
              <a:t>2026/3/18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149620-CD55-4EC8-824B-FCDFAEF7A949}" type="slidenum">
              <a:rPr lang="zh-CN" altLang="en-US" smtClean="0"/>
              <a:t>‹#›</a:t>
            </a:fld>
            <a:endParaRPr lang="zh-CN" altLang="en-US"/>
          </a:p>
        </p:txBody>
      </p:sp>
    </p:spTree>
    <p:extLst>
      <p:ext uri="{BB962C8B-B14F-4D97-AF65-F5344CB8AC3E}">
        <p14:creationId xmlns:p14="http://schemas.microsoft.com/office/powerpoint/2010/main" val="76259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48A19AB-3D36-449F-B1B6-E2186EFB06DC}" type="datetimeFigureOut">
              <a:rPr lang="zh-CN" altLang="en-US" smtClean="0"/>
              <a:t>2026/3/18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149620-CD55-4EC8-824B-FCDFAEF7A949}" type="slidenum">
              <a:rPr lang="zh-CN" altLang="en-US" smtClean="0"/>
              <a:t>‹#›</a:t>
            </a:fld>
            <a:endParaRPr lang="zh-CN" altLang="en-US"/>
          </a:p>
        </p:txBody>
      </p:sp>
    </p:spTree>
    <p:extLst>
      <p:ext uri="{BB962C8B-B14F-4D97-AF65-F5344CB8AC3E}">
        <p14:creationId xmlns:p14="http://schemas.microsoft.com/office/powerpoint/2010/main" val="306294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4723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413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Bản chiếu Tiêu đề">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587409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F5C393-4A2D-4F78-8995-94FA4B9F2DD9}"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1861771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t>3/18/2026</a:t>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90866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Tree>
    <p:extLst>
      <p:ext uri="{BB962C8B-B14F-4D97-AF65-F5344CB8AC3E}">
        <p14:creationId xmlns:p14="http://schemas.microsoft.com/office/powerpoint/2010/main" val="121476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Tree>
    <p:extLst>
      <p:ext uri="{BB962C8B-B14F-4D97-AF65-F5344CB8AC3E}">
        <p14:creationId xmlns:p14="http://schemas.microsoft.com/office/powerpoint/2010/main" val="269105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48A19AB-3D36-449F-B1B6-E2186EFB06DC}" type="datetimeFigureOut">
              <a:rPr lang="zh-CN" altLang="en-US" smtClean="0"/>
              <a:t>2026/3/18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149620-CD55-4EC8-824B-FCDFAEF7A949}" type="slidenum">
              <a:rPr lang="zh-CN" altLang="en-US" smtClean="0"/>
              <a:t>‹#›</a:t>
            </a:fld>
            <a:endParaRPr lang="zh-CN" altLang="en-US"/>
          </a:p>
        </p:txBody>
      </p:sp>
    </p:spTree>
    <p:extLst>
      <p:ext uri="{BB962C8B-B14F-4D97-AF65-F5344CB8AC3E}">
        <p14:creationId xmlns:p14="http://schemas.microsoft.com/office/powerpoint/2010/main" val="414760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48A19AB-3D36-449F-B1B6-E2186EFB06DC}" type="datetimeFigureOut">
              <a:rPr lang="zh-CN" altLang="en-US" smtClean="0"/>
              <a:t>2026/3/18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9149620-CD55-4EC8-824B-FCDFAEF7A949}" type="slidenum">
              <a:rPr lang="zh-CN" altLang="en-US" smtClean="0"/>
              <a:t>‹#›</a:t>
            </a:fld>
            <a:endParaRPr lang="zh-CN" altLang="en-US"/>
          </a:p>
        </p:txBody>
      </p:sp>
    </p:spTree>
    <p:extLst>
      <p:ext uri="{BB962C8B-B14F-4D97-AF65-F5344CB8AC3E}">
        <p14:creationId xmlns:p14="http://schemas.microsoft.com/office/powerpoint/2010/main" val="3674484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48A19AB-3D36-449F-B1B6-E2186EFB06DC}" type="datetimeFigureOut">
              <a:rPr lang="zh-CN" altLang="en-US" smtClean="0"/>
              <a:t>2026/3/18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9149620-CD55-4EC8-824B-FCDFAEF7A949}" type="slidenum">
              <a:rPr lang="zh-CN" altLang="en-US" smtClean="0"/>
              <a:t>‹#›</a:t>
            </a:fld>
            <a:endParaRPr lang="zh-CN" altLang="en-US"/>
          </a:p>
        </p:txBody>
      </p:sp>
    </p:spTree>
    <p:extLst>
      <p:ext uri="{BB962C8B-B14F-4D97-AF65-F5344CB8AC3E}">
        <p14:creationId xmlns:p14="http://schemas.microsoft.com/office/powerpoint/2010/main" val="358432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
        <p:nvSpPr>
          <p:cNvPr id="11" name="矩形: 圆角 10"/>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a:fillRect/>
          </a:stretch>
        </p:blipFill>
        <p:spPr>
          <a:xfrm>
            <a:off x="9723120" y="400050"/>
            <a:ext cx="2058232" cy="1801340"/>
          </a:xfrm>
          <a:prstGeom prst="rect">
            <a:avLst/>
          </a:prstGeom>
        </p:spPr>
      </p:pic>
    </p:spTree>
    <p:extLst>
      <p:ext uri="{BB962C8B-B14F-4D97-AF65-F5344CB8AC3E}">
        <p14:creationId xmlns:p14="http://schemas.microsoft.com/office/powerpoint/2010/main" val="570769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48A19AB-3D36-449F-B1B6-E2186EFB06DC}" type="datetimeFigureOut">
              <a:rPr lang="zh-CN" altLang="en-US" smtClean="0"/>
              <a:t>2026/3/18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149620-CD55-4EC8-824B-FCDFAEF7A949}" type="slidenum">
              <a:rPr lang="zh-CN" altLang="en-US" smtClean="0"/>
              <a:t>‹#›</a:t>
            </a:fld>
            <a:endParaRPr lang="zh-CN" altLang="en-US"/>
          </a:p>
        </p:txBody>
      </p:sp>
    </p:spTree>
    <p:extLst>
      <p:ext uri="{BB962C8B-B14F-4D97-AF65-F5344CB8AC3E}">
        <p14:creationId xmlns:p14="http://schemas.microsoft.com/office/powerpoint/2010/main" val="27242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48A19AB-3D36-449F-B1B6-E2186EFB06DC}" type="datetimeFigureOut">
              <a:rPr lang="zh-CN" altLang="en-US" smtClean="0"/>
              <a:t>2026/3/18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149620-CD55-4EC8-824B-FCDFAEF7A949}" type="slidenum">
              <a:rPr lang="zh-CN" altLang="en-US" smtClean="0"/>
              <a:t>‹#›</a:t>
            </a:fld>
            <a:endParaRPr lang="zh-CN" altLang="en-US"/>
          </a:p>
        </p:txBody>
      </p:sp>
    </p:spTree>
    <p:extLst>
      <p:ext uri="{BB962C8B-B14F-4D97-AF65-F5344CB8AC3E}">
        <p14:creationId xmlns:p14="http://schemas.microsoft.com/office/powerpoint/2010/main" val="1260884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5042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41" r:id="rId14"/>
    <p:sldLayoutId id="2147483742" r:id="rId15"/>
    <p:sldLayoutId id="2147483743" r:id="rId16"/>
    <p:sldLayoutId id="214748367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GIF"/></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jpeg"/><Relationship Id="rId5" Type="http://schemas.microsoft.com/office/2007/relationships/hdphoto" Target="../media/hdphoto9.wdp"/><Relationship Id="rId4" Type="http://schemas.openxmlformats.org/officeDocument/2006/relationships/image" Target="../media/image41.png"/><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6.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5.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8.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20.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12.wdp"/><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53.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30.png"/><Relationship Id="rId4" Type="http://schemas.openxmlformats.org/officeDocument/2006/relationships/image" Target="../media/image52.png"/><Relationship Id="rId9" Type="http://schemas.microsoft.com/office/2007/relationships/hdphoto" Target="../media/hdphoto13.wdp"/></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12.wdp"/><Relationship Id="rId4" Type="http://schemas.openxmlformats.org/officeDocument/2006/relationships/image" Target="../media/image53.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29.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8.png"/><Relationship Id="rId5" Type="http://schemas.microsoft.com/office/2007/relationships/hdphoto" Target="../media/hdphoto15.wdp"/><Relationship Id="rId4" Type="http://schemas.openxmlformats.org/officeDocument/2006/relationships/image" Target="../media/image59.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 Id="rId5" Type="http://schemas.openxmlformats.org/officeDocument/2006/relationships/image" Target="../media/image62.png"/><Relationship Id="rId4"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image" Target="../media/image9.png"/><Relationship Id="rId12" Type="http://schemas.openxmlformats.org/officeDocument/2006/relationships/slide" Target="slide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slide" Target="slide6.xml"/><Relationship Id="rId5" Type="http://schemas.openxmlformats.org/officeDocument/2006/relationships/image" Target="../media/image7.jpg"/><Relationship Id="rId15" Type="http://schemas.openxmlformats.org/officeDocument/2006/relationships/image" Target="../media/image14.png"/><Relationship Id="rId10"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flowers_fr020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p:nvSpPr>
        <p:spPr bwMode="auto">
          <a:xfrm>
            <a:off x="2057401" y="685802"/>
            <a:ext cx="7086601" cy="63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vi-VN" altLang="en-US" sz="3555" b="1" dirty="0">
                <a:solidFill>
                  <a:srgbClr val="0000CC"/>
                </a:solidFill>
                <a:latin typeface="Times New Roman" panose="02020603050405020304" pitchFamily="18" charset="0"/>
                <a:cs typeface="Times New Roman" panose="02020603050405020304" pitchFamily="18" charset="0"/>
              </a:rPr>
              <a:t>T</a:t>
            </a:r>
            <a:r>
              <a:rPr lang="en-US" altLang="en-US" sz="3555" b="1" err="1">
                <a:solidFill>
                  <a:srgbClr val="0000CC"/>
                </a:solidFill>
                <a:latin typeface="Times New Roman" panose="02020603050405020304" pitchFamily="18" charset="0"/>
                <a:cs typeface="Times New Roman" panose="02020603050405020304" pitchFamily="18" charset="0"/>
              </a:rPr>
              <a:t>rường</a:t>
            </a:r>
            <a:r>
              <a:rPr lang="en-US" altLang="en-US" sz="3555" b="1">
                <a:solidFill>
                  <a:srgbClr val="0000CC"/>
                </a:solidFill>
                <a:latin typeface="Times New Roman" panose="02020603050405020304" pitchFamily="18" charset="0"/>
                <a:cs typeface="Times New Roman" panose="02020603050405020304" pitchFamily="18" charset="0"/>
              </a:rPr>
              <a:t> TH &amp;THCS Quang Hưng</a:t>
            </a:r>
            <a:endParaRPr lang="en-US" altLang="en-US" sz="3555" b="1" dirty="0">
              <a:solidFill>
                <a:srgbClr val="0000CC"/>
              </a:solidFill>
              <a:latin typeface="Times New Roman" panose="02020603050405020304" pitchFamily="18" charset="0"/>
              <a:cs typeface="Times New Roman" panose="02020603050405020304" pitchFamily="18" charset="0"/>
            </a:endParaRPr>
          </a:p>
        </p:txBody>
      </p:sp>
      <p:sp>
        <p:nvSpPr>
          <p:cNvPr id="6" name="TextBox 27">
            <a:extLst>
              <a:ext uri="{FF2B5EF4-FFF2-40B4-BE49-F238E27FC236}">
                <a16:creationId xmlns:a16="http://schemas.microsoft.com/office/drawing/2014/main" id="{A2A377F5-120A-4531-A516-2F929B761159}"/>
              </a:ext>
            </a:extLst>
          </p:cNvPr>
          <p:cNvSpPr txBox="1">
            <a:spLocks noChangeArrowheads="1"/>
          </p:cNvSpPr>
          <p:nvPr/>
        </p:nvSpPr>
        <p:spPr bwMode="auto">
          <a:xfrm>
            <a:off x="922856" y="2276873"/>
            <a:ext cx="10346289" cy="162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Chevron">
              <a:avLst/>
            </a:prstTxWarp>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defTabSz="914377">
              <a:defRPr/>
            </a:pPr>
            <a:r>
              <a:rPr lang="en-US" altLang="en-US" sz="2400" dirty="0">
                <a:solidFill>
                  <a:srgbClr val="FF0000"/>
                </a:solidFill>
                <a:latin typeface="Times New Roman" panose="02020603050405020304" pitchFamily="18" charset="0"/>
                <a:cs typeface="Times New Roman" panose="02020603050405020304" pitchFamily="18" charset="0"/>
              </a:rPr>
              <a:t>    </a:t>
            </a:r>
            <a:r>
              <a:rPr lang="vi-VN" altLang="en-US" sz="2400" dirty="0">
                <a:solidFill>
                  <a:srgbClr val="FF0000"/>
                </a:solidFill>
                <a:latin typeface="Times New Roman" panose="02020603050405020304" pitchFamily="18" charset="0"/>
                <a:cs typeface="Times New Roman" panose="02020603050405020304" pitchFamily="18" charset="0"/>
              </a:rPr>
              <a:t>   </a:t>
            </a:r>
            <a:r>
              <a:rPr lang="vi-VN" altLang="en-US" sz="4400" b="1" dirty="0">
                <a:solidFill>
                  <a:srgbClr val="FF0000"/>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CHÀO</a:t>
            </a:r>
            <a:r>
              <a:rPr lang="vi-VN" altLang="en-US" sz="4400" dirty="0">
                <a:solidFill>
                  <a:srgbClr val="FF0000"/>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vi-VN" altLang="en-US" sz="4400" b="1" dirty="0">
                <a:solidFill>
                  <a:srgbClr val="FF0000"/>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MỪNG CÁC</a:t>
            </a:r>
            <a:r>
              <a:rPr lang="en-US" altLang="en-US" sz="4400" b="1" dirty="0">
                <a:solidFill>
                  <a:srgbClr val="FF0000"/>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THẦY CÔ VỀ DỰ GIỜ LỚP 2C</a:t>
            </a:r>
          </a:p>
        </p:txBody>
      </p:sp>
      <p:sp>
        <p:nvSpPr>
          <p:cNvPr id="2" name="TextBox 1">
            <a:extLst>
              <a:ext uri="{FF2B5EF4-FFF2-40B4-BE49-F238E27FC236}">
                <a16:creationId xmlns:a16="http://schemas.microsoft.com/office/drawing/2014/main" id="{38DCE521-8FD2-48B5-8B9B-910E68F2A834}"/>
              </a:ext>
            </a:extLst>
          </p:cNvPr>
          <p:cNvSpPr txBox="1"/>
          <p:nvPr/>
        </p:nvSpPr>
        <p:spPr>
          <a:xfrm>
            <a:off x="2831637" y="4005064"/>
            <a:ext cx="7488832" cy="1200329"/>
          </a:xfrm>
          <a:prstGeom prst="rect">
            <a:avLst/>
          </a:prstGeom>
          <a:noFill/>
        </p:spPr>
        <p:txBody>
          <a:bodyPr wrap="square" rtlCol="0">
            <a:spAutoFit/>
          </a:bodyPr>
          <a:lstStyle/>
          <a:p>
            <a:r>
              <a:rPr lang="en-US" altLang="en-US" sz="2400" b="1" smtClean="0">
                <a:solidFill>
                  <a:prstClr val="black"/>
                </a:solidFill>
                <a:latin typeface="Times New Roman" panose="02020603050405020304" pitchFamily="18" charset="0"/>
                <a:cs typeface="Times New Roman" panose="02020603050405020304" pitchFamily="18" charset="0"/>
              </a:rPr>
              <a:t>Môn : Toán</a:t>
            </a:r>
            <a:r>
              <a:rPr lang="en-US" altLang="en-US" sz="2400" b="1" smtClean="0">
                <a:solidFill>
                  <a:prstClr val="black"/>
                </a:solidFill>
                <a:latin typeface="Times New Roman" panose="02020603050405020304" pitchFamily="18" charset="0"/>
                <a:cs typeface="Times New Roman" panose="02020603050405020304" pitchFamily="18" charset="0"/>
              </a:rPr>
              <a:t> </a:t>
            </a:r>
            <a:r>
              <a:rPr lang="en-US" altLang="en-US" sz="2400" b="1" smtClean="0">
                <a:solidFill>
                  <a:prstClr val="black"/>
                </a:solidFill>
                <a:latin typeface="Times New Roman" panose="02020603050405020304" pitchFamily="18" charset="0"/>
                <a:cs typeface="Times New Roman" panose="02020603050405020304" pitchFamily="18" charset="0"/>
              </a:rPr>
              <a:t>:  Bài </a:t>
            </a:r>
            <a:r>
              <a:rPr lang="en-US" altLang="en-US" sz="2400" b="1" smtClean="0">
                <a:solidFill>
                  <a:prstClr val="black"/>
                </a:solidFill>
                <a:latin typeface="Times New Roman" panose="02020603050405020304" pitchFamily="18" charset="0"/>
                <a:cs typeface="Times New Roman" panose="02020603050405020304" pitchFamily="18" charset="0"/>
              </a:rPr>
              <a:t>56: Giới thiệu tiền Việt Nam</a:t>
            </a:r>
            <a:endParaRPr lang="en-US" altLang="en-US" sz="2400" b="1" smtClean="0">
              <a:solidFill>
                <a:prstClr val="black"/>
              </a:solidFill>
              <a:latin typeface="Times New Roman" panose="02020603050405020304" pitchFamily="18" charset="0"/>
              <a:cs typeface="Times New Roman" panose="02020603050405020304" pitchFamily="18" charset="0"/>
            </a:endParaRPr>
          </a:p>
          <a:p>
            <a:r>
              <a:rPr lang="en-US" altLang="en-US" sz="2400" b="1" smtClean="0">
                <a:solidFill>
                  <a:prstClr val="black"/>
                </a:solidFill>
                <a:latin typeface="Times New Roman" panose="02020603050405020304" pitchFamily="18" charset="0"/>
                <a:cs typeface="Times New Roman" panose="02020603050405020304" pitchFamily="18" charset="0"/>
              </a:rPr>
              <a:t>Giáo </a:t>
            </a:r>
            <a:r>
              <a:rPr lang="en-US" altLang="en-US" sz="2400" b="1">
                <a:solidFill>
                  <a:prstClr val="black"/>
                </a:solidFill>
                <a:latin typeface="Times New Roman" panose="02020603050405020304" pitchFamily="18" charset="0"/>
                <a:cs typeface="Times New Roman" panose="02020603050405020304" pitchFamily="18" charset="0"/>
              </a:rPr>
              <a:t>viên: Nguyễn Thị Hường</a:t>
            </a:r>
          </a:p>
          <a:p>
            <a:endParaRPr lang="en-US" sz="2400"/>
          </a:p>
        </p:txBody>
      </p:sp>
    </p:spTree>
    <p:extLst>
      <p:ext uri="{BB962C8B-B14F-4D97-AF65-F5344CB8AC3E}">
        <p14:creationId xmlns:p14="http://schemas.microsoft.com/office/powerpoint/2010/main" val="220845279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 r="30797"/>
          <a:stretch>
            <a:fillRect/>
          </a:stretch>
        </p:blipFill>
        <p:spPr>
          <a:xfrm>
            <a:off x="219896" y="-42322"/>
            <a:ext cx="5399854" cy="6858000"/>
          </a:xfrm>
          <a:prstGeom prst="rect">
            <a:avLst/>
          </a:prstGeom>
        </p:spPr>
      </p:pic>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17298"/>
          <a:stretch>
            <a:fillRect/>
          </a:stretch>
        </p:blipFill>
        <p:spPr>
          <a:xfrm>
            <a:off x="5839646"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4819" y="1760517"/>
            <a:ext cx="3941936" cy="3941936"/>
          </a:xfrm>
          <a:prstGeom prst="rect">
            <a:avLst/>
          </a:prstGeom>
        </p:spPr>
      </p:pic>
      <p:pic>
        <p:nvPicPr>
          <p:cNvPr id="6" name="Picture 5" descr="A green and red letters&#10;&#10;Description automatically generated">
            <a:extLst>
              <a:ext uri="{FF2B5EF4-FFF2-40B4-BE49-F238E27FC236}">
                <a16:creationId xmlns:a16="http://schemas.microsoft.com/office/drawing/2014/main" id="{D967EBB3-9795-99EB-AFF9-5436645AC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528" y="2554639"/>
            <a:ext cx="6828112" cy="1822862"/>
          </a:xfrm>
          <a:prstGeom prst="rect">
            <a:avLst/>
          </a:prstGeom>
        </p:spPr>
      </p:pic>
    </p:spTree>
    <p:extLst>
      <p:ext uri="{BB962C8B-B14F-4D97-AF65-F5344CB8AC3E}">
        <p14:creationId xmlns:p14="http://schemas.microsoft.com/office/powerpoint/2010/main" val="2624362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a:spLocks noChangeArrowheads="1"/>
          </p:cNvSpPr>
          <p:nvPr/>
        </p:nvSpPr>
        <p:spPr bwMode="auto">
          <a:xfrm>
            <a:off x="216774" y="89557"/>
            <a:ext cx="8325342" cy="63610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Giới</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thiệu</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Việt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Nam</a:t>
            </a:r>
            <a:endPar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2" name="Picture 2" descr="100 đồng (tiền Việt) – Wikipedia tiếng Việt"/>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Effect>
                      <a14:sharpenSoften amount="31000"/>
                    </a14:imgEffect>
                  </a14:imgLayer>
                </a14:imgProps>
              </a:ext>
              <a:ext uri="{28A0092B-C50C-407E-A947-70E740481C1C}">
                <a14:useLocalDpi xmlns:a14="http://schemas.microsoft.com/office/drawing/2010/main" val="0"/>
              </a:ext>
            </a:extLst>
          </a:blip>
          <a:srcRect/>
          <a:stretch>
            <a:fillRect/>
          </a:stretch>
        </p:blipFill>
        <p:spPr bwMode="auto">
          <a:xfrm>
            <a:off x="6289137" y="902470"/>
            <a:ext cx="5273971" cy="2601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00 đồng (tiền Việt) – Wikipedia tiếng Việt"/>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a:off x="628890" y="902470"/>
            <a:ext cx="5467109" cy="26971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200 đồng (tiền Việt) – Wikipedia tiếng Việt"/>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Effect>
                      <a14:sharpenSoften amount="37000"/>
                    </a14:imgEffect>
                  </a14:imgLayer>
                </a14:imgProps>
              </a:ext>
              <a:ext uri="{28A0092B-C50C-407E-A947-70E740481C1C}">
                <a14:useLocalDpi xmlns:a14="http://schemas.microsoft.com/office/drawing/2010/main" val="0"/>
              </a:ext>
            </a:extLst>
          </a:blip>
          <a:srcRect/>
          <a:stretch>
            <a:fillRect/>
          </a:stretch>
        </p:blipFill>
        <p:spPr bwMode="auto">
          <a:xfrm>
            <a:off x="628893" y="3682781"/>
            <a:ext cx="5467106" cy="2636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200 đồng (tiền Việt) – Wikipedia tiếng Việt"/>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Effect>
                      <a14:sharpenSoften amount="29000"/>
                    </a14:imgEffect>
                  </a14:imgLayer>
                </a14:imgProps>
              </a:ext>
              <a:ext uri="{28A0092B-C50C-407E-A947-70E740481C1C}">
                <a14:useLocalDpi xmlns:a14="http://schemas.microsoft.com/office/drawing/2010/main" val="0"/>
              </a:ext>
            </a:extLst>
          </a:blip>
          <a:srcRect/>
          <a:stretch>
            <a:fillRect/>
          </a:stretch>
        </p:blipFill>
        <p:spPr bwMode="auto">
          <a:xfrm>
            <a:off x="6289138" y="3647621"/>
            <a:ext cx="5273970" cy="26369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05682" y="2349308"/>
            <a:ext cx="3276600" cy="3276600"/>
          </a:xfrm>
          <a:prstGeom prst="rect">
            <a:avLst/>
          </a:prstGeom>
        </p:spPr>
      </p:pic>
      <p:pic>
        <p:nvPicPr>
          <p:cNvPr id="2"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6000"/>
                    </a14:imgEffect>
                  </a14:imgLayer>
                </a14:imgProps>
              </a:ext>
              <a:ext uri="{28A0092B-C50C-407E-A947-70E740481C1C}">
                <a14:useLocalDpi xmlns:a14="http://schemas.microsoft.com/office/drawing/2010/main" val="0"/>
              </a:ext>
            </a:extLst>
          </a:blip>
          <a:srcRect/>
          <a:stretch>
            <a:fillRect/>
          </a:stretch>
        </p:blipFill>
        <p:spPr bwMode="auto">
          <a:xfrm>
            <a:off x="647504" y="655740"/>
            <a:ext cx="5669015" cy="2783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Khám phá Việt Nam qua các địa danh trên đồng tiền Việt Nam"/>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7000"/>
                    </a14:imgEffect>
                    <a14:imgEffect>
                      <a14:sharpenSoften amount="19000"/>
                    </a14:imgEffect>
                  </a14:imgLayer>
                </a14:imgProps>
              </a:ext>
              <a:ext uri="{28A0092B-C50C-407E-A947-70E740481C1C}">
                <a14:useLocalDpi xmlns:a14="http://schemas.microsoft.com/office/drawing/2010/main" val="0"/>
              </a:ext>
            </a:extLst>
          </a:blip>
          <a:srcRect/>
          <a:stretch>
            <a:fillRect/>
          </a:stretch>
        </p:blipFill>
        <p:spPr bwMode="auto">
          <a:xfrm>
            <a:off x="5735547" y="655740"/>
            <a:ext cx="5892475" cy="27832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ột Nghìn Đồng - Home | Facebook"/>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5000"/>
                    </a14:imgEffect>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6096000" y="3577832"/>
            <a:ext cx="5758337" cy="2889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Tiền 1 nghìn - Tư liệu Tiểu học - Đinh Hữu - Luyện chữ đẹp Thầy Đinh Văn Hữu"/>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6000"/>
                    </a14:imgEffect>
                    <a14:imgEffect>
                      <a14:sharpenSoften amount="19000"/>
                    </a14:imgEffect>
                  </a14:imgLayer>
                </a14:imgProps>
              </a:ext>
              <a:ext uri="{28A0092B-C50C-407E-A947-70E740481C1C}">
                <a14:useLocalDpi xmlns:a14="http://schemas.microsoft.com/office/drawing/2010/main" val="0"/>
              </a:ext>
            </a:extLst>
          </a:blip>
          <a:srcRect b="50000"/>
          <a:stretch>
            <a:fillRect/>
          </a:stretch>
        </p:blipFill>
        <p:spPr bwMode="auto">
          <a:xfrm>
            <a:off x="460122" y="3577831"/>
            <a:ext cx="5538496" cy="27832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216774" y="89557"/>
            <a:ext cx="8325342" cy="63610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Giới</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thiệu</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Việt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Nam</a:t>
            </a:r>
            <a:endPar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82864" y="901753"/>
            <a:ext cx="5906852" cy="3648911"/>
            <a:chOff x="1153254" y="2556933"/>
            <a:chExt cx="5906852" cy="3648911"/>
          </a:xfrm>
        </p:grpSpPr>
        <p:grpSp>
          <p:nvGrpSpPr>
            <p:cNvPr id="6" name="组合 5"/>
            <p:cNvGrpSpPr/>
            <p:nvPr/>
          </p:nvGrpSpPr>
          <p:grpSpPr>
            <a:xfrm>
              <a:off x="1153254" y="2556933"/>
              <a:ext cx="5906852" cy="3648911"/>
              <a:chOff x="1153254" y="2556933"/>
              <a:chExt cx="5906852" cy="3648911"/>
            </a:xfrm>
          </p:grpSpPr>
          <p:sp>
            <p:nvSpPr>
              <p:cNvPr id="24" name="任意多边形: 形状 23"/>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5" name="矩形 4"/>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36" name="矩形 35"/>
            <p:cNvSpPr/>
            <p:nvPr/>
          </p:nvSpPr>
          <p:spPr>
            <a:xfrm>
              <a:off x="1454306" y="2843590"/>
              <a:ext cx="992579" cy="369332"/>
            </a:xfrm>
            <a:prstGeom prst="rect">
              <a:avLst/>
            </a:prstGeom>
          </p:spPr>
          <p:txBody>
            <a:bodyPr wrap="none">
              <a:spAutoFit/>
            </a:bodyPr>
            <a:lstStyle/>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536" y="1242049"/>
            <a:ext cx="5359464" cy="5335992"/>
          </a:xfrm>
          <a:prstGeom prst="rect">
            <a:avLst/>
          </a:prstGeom>
        </p:spPr>
      </p:pic>
      <p:sp>
        <p:nvSpPr>
          <p:cNvPr id="2" name="TextBox 1"/>
          <p:cNvSpPr txBox="1"/>
          <p:nvPr/>
        </p:nvSpPr>
        <p:spPr>
          <a:xfrm>
            <a:off x="1083916" y="1215117"/>
            <a:ext cx="543274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Vậy</a:t>
            </a:r>
            <a:r>
              <a:rPr kumimoji="0" lang="en-US" sz="60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còn</a:t>
            </a:r>
            <a:r>
              <a:rPr kumimoji="0" lang="en-US" sz="60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tờ</a:t>
            </a:r>
            <a:r>
              <a:rPr kumimoji="0" lang="en-US" sz="60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tiền</a:t>
            </a:r>
            <a:r>
              <a:rPr kumimoji="0" lang="en-US" sz="60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nào</a:t>
            </a:r>
            <a:r>
              <a:rPr kumimoji="0" lang="en-US" sz="60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khác</a:t>
            </a:r>
            <a:r>
              <a:rPr kumimoji="0" lang="en-US" sz="60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nữa</a:t>
            </a:r>
            <a:r>
              <a:rPr kumimoji="0" lang="en-US" sz="60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không</a:t>
            </a:r>
            <a:r>
              <a:rPr kumimoji="0" lang="en-US" sz="60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Mai?</a:t>
            </a:r>
            <a:endParaRPr kumimoji="0" lang="vi-VN" sz="60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0" y="1404533"/>
            <a:ext cx="4430247" cy="4430247"/>
          </a:xfrm>
          <a:prstGeom prst="rect">
            <a:avLst/>
          </a:prstGeom>
        </p:spPr>
      </p:pic>
      <p:sp>
        <p:nvSpPr>
          <p:cNvPr id="2" name="Rectangle 11"/>
          <p:cNvSpPr>
            <a:spLocks noChangeArrowheads="1"/>
          </p:cNvSpPr>
          <p:nvPr/>
        </p:nvSpPr>
        <p:spPr bwMode="auto">
          <a:xfrm>
            <a:off x="216774" y="89557"/>
            <a:ext cx="8325342" cy="63610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Giới</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thiệu</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Việt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Nam</a:t>
            </a:r>
            <a:endPar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6" name="Picture 5" descr="Diagram, engineering drawing&#10;&#10;Description automatically generated"/>
          <p:cNvPicPr>
            <a:picLocks noChangeAspect="1"/>
          </p:cNvPicPr>
          <p:nvPr/>
        </p:nvPicPr>
        <p:blipFill>
          <a:blip r:embed="rId4">
            <a:clrChange>
              <a:clrFrom>
                <a:srgbClr val="557198"/>
              </a:clrFrom>
              <a:clrTo>
                <a:srgbClr val="557198">
                  <a:alpha val="0"/>
                </a:srgbClr>
              </a:clrTo>
            </a:clrChange>
            <a:extLst>
              <a:ext uri="{28A0092B-C50C-407E-A947-70E740481C1C}">
                <a14:useLocalDpi xmlns:a14="http://schemas.microsoft.com/office/drawing/2010/main" val="0"/>
              </a:ext>
            </a:extLst>
          </a:blip>
          <a:stretch>
            <a:fillRect/>
          </a:stretch>
        </p:blipFill>
        <p:spPr>
          <a:xfrm>
            <a:off x="6096000" y="907351"/>
            <a:ext cx="5631083" cy="2712305"/>
          </a:xfrm>
          <a:prstGeom prst="rect">
            <a:avLst/>
          </a:prstGeom>
        </p:spPr>
      </p:pic>
      <p:pic>
        <p:nvPicPr>
          <p:cNvPr id="8" name="Picture 7" descr="A close-up of some currency&#10;&#10;Description automatically generated with low confidence"/>
          <p:cNvPicPr>
            <a:picLocks noChangeAspect="1"/>
          </p:cNvPicPr>
          <p:nvPr/>
        </p:nvPicPr>
        <p:blipFill rotWithShape="1">
          <a:blip r:embed="rId5">
            <a:extLst>
              <a:ext uri="{28A0092B-C50C-407E-A947-70E740481C1C}">
                <a14:useLocalDpi xmlns:a14="http://schemas.microsoft.com/office/drawing/2010/main" val="0"/>
              </a:ext>
            </a:extLst>
          </a:blip>
          <a:srcRect l="-11280" r="50237"/>
          <a:stretch>
            <a:fillRect/>
          </a:stretch>
        </p:blipFill>
        <p:spPr>
          <a:xfrm>
            <a:off x="-434228" y="859096"/>
            <a:ext cx="6297770" cy="2808813"/>
          </a:xfrm>
          <a:prstGeom prst="rect">
            <a:avLst/>
          </a:prstGeom>
        </p:spPr>
      </p:pic>
      <p:pic>
        <p:nvPicPr>
          <p:cNvPr id="10" name="Picture 9" descr="Text, calendar, map&#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b="51862"/>
          <a:stretch>
            <a:fillRect/>
          </a:stretch>
        </p:blipFill>
        <p:spPr>
          <a:xfrm>
            <a:off x="796224" y="3801343"/>
            <a:ext cx="5299776" cy="25308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group of people dancing&#10;&#10;Description automatically generated with low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1654" y="3667909"/>
            <a:ext cx="5299776" cy="26642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0" y="1404533"/>
            <a:ext cx="4430247" cy="4430247"/>
          </a:xfrm>
          <a:prstGeom prst="rect">
            <a:avLst/>
          </a:prstGeom>
        </p:spPr>
      </p:pic>
      <p:sp>
        <p:nvSpPr>
          <p:cNvPr id="2" name="Rectangle 11"/>
          <p:cNvSpPr>
            <a:spLocks noChangeArrowheads="1"/>
          </p:cNvSpPr>
          <p:nvPr/>
        </p:nvSpPr>
        <p:spPr bwMode="auto">
          <a:xfrm>
            <a:off x="251498" y="117458"/>
            <a:ext cx="8325342" cy="63610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Giới</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thiệu</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Việt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Nam</a:t>
            </a:r>
            <a:endPar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4" name="Picture 3" descr="Tex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86" y="848891"/>
            <a:ext cx="5288424" cy="258010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ext&#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t="1658" b="50000"/>
          <a:stretch>
            <a:fillRect/>
          </a:stretch>
        </p:blipFill>
        <p:spPr>
          <a:xfrm>
            <a:off x="6207892" y="848891"/>
            <a:ext cx="5288422" cy="258010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Map&#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b="51801"/>
          <a:stretch>
            <a:fillRect/>
          </a:stretch>
        </p:blipFill>
        <p:spPr>
          <a:xfrm>
            <a:off x="6096000" y="3552229"/>
            <a:ext cx="5559706" cy="274333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Text&#10;&#10;Description automatically generated with medium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686" y="3619655"/>
            <a:ext cx="5184253" cy="267591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0" y="1404533"/>
            <a:ext cx="4430247" cy="4430247"/>
          </a:xfrm>
          <a:prstGeom prst="rect">
            <a:avLst/>
          </a:prstGeom>
        </p:spPr>
      </p:pic>
      <p:sp>
        <p:nvSpPr>
          <p:cNvPr id="2" name="Rectangle 11"/>
          <p:cNvSpPr>
            <a:spLocks noChangeArrowheads="1"/>
          </p:cNvSpPr>
          <p:nvPr/>
        </p:nvSpPr>
        <p:spPr bwMode="auto">
          <a:xfrm>
            <a:off x="251498" y="117458"/>
            <a:ext cx="8325342" cy="63610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Giới</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thiệu</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Việt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Nam</a:t>
            </a:r>
            <a:endPar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3" name="Picture 10" descr="50,000 Dong 200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1000"/>
                    </a14:imgEffect>
                  </a14:imgLayer>
                </a14:imgProps>
              </a:ext>
              <a:ext uri="{28A0092B-C50C-407E-A947-70E740481C1C}">
                <a14:useLocalDpi xmlns:a14="http://schemas.microsoft.com/office/drawing/2010/main" val="0"/>
              </a:ext>
            </a:extLst>
          </a:blip>
          <a:srcRect/>
          <a:stretch>
            <a:fillRect/>
          </a:stretch>
        </p:blipFill>
        <p:spPr bwMode="auto">
          <a:xfrm>
            <a:off x="6376710" y="930170"/>
            <a:ext cx="5278995" cy="257596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4" descr="Từ 1-9, phát hành tiền polymer mệnh giá 100.000 đồng - Báo Nhân Dâ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290" y="976265"/>
            <a:ext cx="5585420" cy="252986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6" descr="Vietnam polymer 200,000 Dong banknotes"/>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Effect>
                      <a14:sharpenSoften amount="34000"/>
                    </a14:imgEffect>
                  </a14:imgLayer>
                </a14:imgProps>
              </a:ext>
              <a:ext uri="{28A0092B-C50C-407E-A947-70E740481C1C}">
                <a14:useLocalDpi xmlns:a14="http://schemas.microsoft.com/office/drawing/2010/main" val="0"/>
              </a:ext>
            </a:extLst>
          </a:blip>
          <a:srcRect/>
          <a:stretch>
            <a:fillRect/>
          </a:stretch>
        </p:blipFill>
        <p:spPr bwMode="auto">
          <a:xfrm>
            <a:off x="686435" y="3619656"/>
            <a:ext cx="5490056" cy="266539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Text&#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6710" y="3664373"/>
            <a:ext cx="5275746" cy="26653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53904" y="3804781"/>
            <a:ext cx="8702612" cy="2635411"/>
            <a:chOff x="1111406" y="2872740"/>
            <a:chExt cx="10220147" cy="2857301"/>
          </a:xfrm>
        </p:grpSpPr>
        <p:sp>
          <p:nvSpPr>
            <p:cNvPr id="2" name="矩形 1"/>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9" name="任意多边形: 形状 8"/>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0" name="任意多边形: 形状 9"/>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81909" y="3980572"/>
            <a:ext cx="2459620" cy="2459620"/>
          </a:xfrm>
          <a:prstGeom prst="rect">
            <a:avLst/>
          </a:prstGeom>
        </p:spPr>
      </p:pic>
      <p:sp>
        <p:nvSpPr>
          <p:cNvPr id="3" name="Rectangle 11"/>
          <p:cNvSpPr>
            <a:spLocks noChangeArrowheads="1"/>
          </p:cNvSpPr>
          <p:nvPr/>
        </p:nvSpPr>
        <p:spPr bwMode="auto">
          <a:xfrm>
            <a:off x="251498" y="117458"/>
            <a:ext cx="8325342" cy="63610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Giới</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thiệu</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Việt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Nam</a:t>
            </a:r>
            <a:endPar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5" name="Picture 2" descr="100 đồng (tiền Việt) – Wikipedia tiếng Việt"/>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Effect>
                      <a14:sharpenSoften amount="31000"/>
                    </a14:imgEffect>
                  </a14:imgLayer>
                </a14:imgProps>
              </a:ext>
              <a:ext uri="{28A0092B-C50C-407E-A947-70E740481C1C}">
                <a14:useLocalDpi xmlns:a14="http://schemas.microsoft.com/office/drawing/2010/main" val="0"/>
              </a:ext>
            </a:extLst>
          </a:blip>
          <a:srcRect/>
          <a:stretch>
            <a:fillRect/>
          </a:stretch>
        </p:blipFill>
        <p:spPr bwMode="auto">
          <a:xfrm>
            <a:off x="6289138" y="930619"/>
            <a:ext cx="5273971" cy="26971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100 đồng (tiền Việt) – Wikipedia tiếng Việt"/>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a:off x="628891" y="930619"/>
            <a:ext cx="5467109" cy="26971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22712" y="3878902"/>
            <a:ext cx="7967587"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Màu</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nâu</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xanh</a:t>
            </a:r>
            <a:endPar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Mặt</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trước</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Quốc</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Huy</a:t>
            </a:r>
            <a:endPar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Mặt</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sau</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Chùa</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Phổ</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Ninh</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Nam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Định</a:t>
            </a:r>
            <a:endPar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Mệnh</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giá</a:t>
            </a:r>
            <a:r>
              <a:rPr kumimoji="0" lang="en-US"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rPr>
              <a:t>: 100 </a:t>
            </a:r>
            <a:r>
              <a:rPr kumimoji="0" lang="en-US" sz="3800" b="1" i="0" u="none" strike="noStrike" kern="1200" cap="none" spc="0" normalizeH="0" baseline="0" noProof="0" dirty="0" err="1">
                <a:ln>
                  <a:noFill/>
                </a:ln>
                <a:solidFill>
                  <a:srgbClr val="FA8C20">
                    <a:lumMod val="50000"/>
                  </a:srgbClr>
                </a:solidFill>
                <a:effectLst/>
                <a:uLnTx/>
                <a:uFillTx/>
                <a:latin typeface="Cambria" panose="02040503050406030204" pitchFamily="18" charset="0"/>
                <a:ea typeface="Cambria" panose="02040503050406030204" pitchFamily="18" charset="0"/>
                <a:cs typeface="+mn-cs"/>
              </a:rPr>
              <a:t>đồng</a:t>
            </a:r>
            <a:endParaRPr kumimoji="0" lang="vi-VN" sz="3800" b="1" i="0" u="none" strike="noStrike" kern="1200" cap="none" spc="0" normalizeH="0" baseline="0" noProof="0" dirty="0">
              <a:ln>
                <a:noFill/>
              </a:ln>
              <a:solidFill>
                <a:srgbClr val="FA8C20">
                  <a:lumMod val="50000"/>
                </a:srgb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53904" y="3804781"/>
            <a:ext cx="9906380" cy="2441375"/>
            <a:chOff x="1111406" y="2872740"/>
            <a:chExt cx="10220147" cy="2857301"/>
          </a:xfrm>
        </p:grpSpPr>
        <p:sp>
          <p:nvSpPr>
            <p:cNvPr id="2" name="矩形 1"/>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9" name="任意多边形: 形状 8"/>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0" name="任意多边形: 形状 9"/>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3" name="Rectangle 11"/>
          <p:cNvSpPr>
            <a:spLocks noChangeArrowheads="1"/>
          </p:cNvSpPr>
          <p:nvPr/>
        </p:nvSpPr>
        <p:spPr bwMode="auto">
          <a:xfrm>
            <a:off x="251498" y="117458"/>
            <a:ext cx="8325342" cy="63610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Giới</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thiệu</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Việt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Nam</a:t>
            </a:r>
            <a:endPar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12" name="TextBox 11"/>
          <p:cNvSpPr txBox="1"/>
          <p:nvPr/>
        </p:nvSpPr>
        <p:spPr>
          <a:xfrm>
            <a:off x="953327" y="3885517"/>
            <a:ext cx="1078556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đỏ</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trước</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Quốc</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Huy</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tịch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Hồ</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Chí</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Thu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lúa</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Bình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Mệnh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giá</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200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đồng</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13" name="Picture 6" descr="200 đồng (tiền Việt) – Wikipedia tiếng Việt"/>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Effect>
                      <a14:sharpenSoften amount="37000"/>
                    </a14:imgEffect>
                  </a14:imgLayer>
                </a14:imgProps>
              </a:ext>
              <a:ext uri="{28A0092B-C50C-407E-A947-70E740481C1C}">
                <a14:useLocalDpi xmlns:a14="http://schemas.microsoft.com/office/drawing/2010/main" val="0"/>
              </a:ext>
            </a:extLst>
          </a:blip>
          <a:srcRect/>
          <a:stretch>
            <a:fillRect/>
          </a:stretch>
        </p:blipFill>
        <p:spPr bwMode="auto">
          <a:xfrm>
            <a:off x="628894" y="906467"/>
            <a:ext cx="5467106" cy="26369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200 đồng (tiền Việt) – Wikipedia tiếng Việt"/>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sharpenSoften amount="29000"/>
                    </a14:imgEffect>
                  </a14:imgLayer>
                </a14:imgProps>
              </a:ext>
              <a:ext uri="{28A0092B-C50C-407E-A947-70E740481C1C}">
                <a14:useLocalDpi xmlns:a14="http://schemas.microsoft.com/office/drawing/2010/main" val="0"/>
              </a:ext>
            </a:extLst>
          </a:blip>
          <a:srcRect/>
          <a:stretch>
            <a:fillRect/>
          </a:stretch>
        </p:blipFill>
        <p:spPr bwMode="auto">
          <a:xfrm>
            <a:off x="6289139" y="871307"/>
            <a:ext cx="5273970" cy="263698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24978" y="4048764"/>
            <a:ext cx="2459620" cy="2459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53904" y="3804781"/>
            <a:ext cx="9906380" cy="2441375"/>
            <a:chOff x="1111406" y="2872740"/>
            <a:chExt cx="10220147" cy="2857301"/>
          </a:xfrm>
        </p:grpSpPr>
        <p:sp>
          <p:nvSpPr>
            <p:cNvPr id="2" name="矩形 1"/>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9" name="任意多边形: 形状 8"/>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0" name="任意多边形: 形状 9"/>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3" name="Rectangle 11"/>
          <p:cNvSpPr>
            <a:spLocks noChangeArrowheads="1"/>
          </p:cNvSpPr>
          <p:nvPr/>
        </p:nvSpPr>
        <p:spPr bwMode="auto">
          <a:xfrm>
            <a:off x="251498" y="117458"/>
            <a:ext cx="8325342" cy="63610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Giới</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thiệu</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Việt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Nam</a:t>
            </a:r>
            <a:endPar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12" name="TextBox 11"/>
          <p:cNvSpPr txBox="1"/>
          <p:nvPr/>
        </p:nvSpPr>
        <p:spPr>
          <a:xfrm>
            <a:off x="953327" y="3871756"/>
            <a:ext cx="1078556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sen</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trước</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Quốc</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Huy</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tịch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Hồ</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Chí</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Hải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Phòng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Mệnh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giá</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500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đồng</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24978" y="4048764"/>
            <a:ext cx="2459620" cy="2459620"/>
          </a:xfrm>
          <a:prstGeom prst="rect">
            <a:avLst/>
          </a:prstGeom>
        </p:spPr>
      </p:pic>
      <p:pic>
        <p:nvPicPr>
          <p:cNvPr id="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6000"/>
                    </a14:imgEffect>
                  </a14:imgLayer>
                </a14:imgProps>
              </a:ext>
              <a:ext uri="{28A0092B-C50C-407E-A947-70E740481C1C}">
                <a14:useLocalDpi xmlns:a14="http://schemas.microsoft.com/office/drawing/2010/main" val="0"/>
              </a:ext>
            </a:extLst>
          </a:blip>
          <a:srcRect/>
          <a:stretch>
            <a:fillRect/>
          </a:stretch>
        </p:blipFill>
        <p:spPr bwMode="auto">
          <a:xfrm>
            <a:off x="617066" y="861260"/>
            <a:ext cx="5370970" cy="2636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hám phá Việt Nam qua các địa danh trên đồng tiền Việt Nam"/>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7000"/>
                    </a14:imgEffect>
                    <a14:imgEffect>
                      <a14:sharpenSoften amount="19000"/>
                    </a14:imgEffect>
                  </a14:imgLayer>
                </a14:imgProps>
              </a:ext>
              <a:ext uri="{28A0092B-C50C-407E-A947-70E740481C1C}">
                <a14:useLocalDpi xmlns:a14="http://schemas.microsoft.com/office/drawing/2010/main" val="0"/>
              </a:ext>
            </a:extLst>
          </a:blip>
          <a:srcRect/>
          <a:stretch>
            <a:fillRect/>
          </a:stretch>
        </p:blipFill>
        <p:spPr bwMode="auto">
          <a:xfrm>
            <a:off x="6203965" y="861260"/>
            <a:ext cx="5486465" cy="2591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6"/>
          <a:stretch>
            <a:fillRect/>
          </a:stretch>
        </p:blipFill>
        <p:spPr>
          <a:xfrm>
            <a:off x="-98601" y="-594"/>
            <a:ext cx="12290601" cy="6858594"/>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8"/>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8"/>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8"/>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8"/>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8"/>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8"/>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8"/>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8"/>
          <a:srcRect l="7089" t="10627" r="6819" b="4260"/>
          <a:stretch/>
        </p:blipFill>
        <p:spPr>
          <a:xfrm>
            <a:off x="1609820" y="2373355"/>
            <a:ext cx="1188246" cy="810882"/>
          </a:xfrm>
          <a:prstGeom prst="rect">
            <a:avLst/>
          </a:prstGeom>
        </p:spPr>
      </p:pic>
      <p:sp>
        <p:nvSpPr>
          <p:cNvPr id="18" name="Rounded Rectangle 17">
            <a:hlinkClick r:id="" action="ppaction://hlinkshowjump?jump=nextslide"/>
          </p:cNvPr>
          <p:cNvSpPr/>
          <p:nvPr/>
        </p:nvSpPr>
        <p:spPr>
          <a:xfrm>
            <a:off x="5292673" y="5757435"/>
            <a:ext cx="1606653" cy="625507"/>
          </a:xfrm>
          <a:prstGeom prst="roundRect">
            <a:avLst>
              <a:gd name="adj" fmla="val 50000"/>
            </a:avLst>
          </a:prstGeom>
          <a:solidFill>
            <a:srgbClr val="34AD37"/>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PLAY</a:t>
            </a:r>
          </a:p>
        </p:txBody>
      </p:sp>
      <p:pic>
        <p:nvPicPr>
          <p:cNvPr id="3" name="Picture 2">
            <a:extLst>
              <a:ext uri="{FF2B5EF4-FFF2-40B4-BE49-F238E27FC236}">
                <a16:creationId xmlns:a16="http://schemas.microsoft.com/office/drawing/2014/main" id="{6CB3EAA4-41ED-4BC8-A647-F2B084F6C456}"/>
              </a:ext>
            </a:extLst>
          </p:cNvPr>
          <p:cNvPicPr>
            <a:picLocks noChangeAspect="1"/>
          </p:cNvPicPr>
          <p:nvPr/>
        </p:nvPicPr>
        <p:blipFill>
          <a:blip r:embed="rId9"/>
          <a:stretch>
            <a:fillRect/>
          </a:stretch>
        </p:blipFill>
        <p:spPr>
          <a:xfrm>
            <a:off x="1955974" y="2044668"/>
            <a:ext cx="8077900" cy="3359187"/>
          </a:xfrm>
          <a:prstGeom prst="rect">
            <a:avLst/>
          </a:prstGeom>
        </p:spPr>
      </p:pic>
      <p:pic>
        <p:nvPicPr>
          <p:cNvPr id="17" name="Picture 16">
            <a:extLst>
              <a:ext uri="{FF2B5EF4-FFF2-40B4-BE49-F238E27FC236}">
                <a16:creationId xmlns:a16="http://schemas.microsoft.com/office/drawing/2014/main" id="{6F15260F-EB56-487B-8936-26228C60D110}"/>
              </a:ext>
            </a:extLst>
          </p:cNvPr>
          <p:cNvPicPr>
            <a:picLocks noChangeAspect="1"/>
          </p:cNvPicPr>
          <p:nvPr/>
        </p:nvPicPr>
        <p:blipFill>
          <a:blip r:embed="rId10"/>
          <a:stretch>
            <a:fillRect/>
          </a:stretch>
        </p:blipFill>
        <p:spPr>
          <a:xfrm>
            <a:off x="4276467" y="-109444"/>
            <a:ext cx="3738629" cy="2874128"/>
          </a:xfrm>
          <a:prstGeom prst="rect">
            <a:avLst/>
          </a:prstGeom>
        </p:spPr>
      </p:pic>
      <p:pic>
        <p:nvPicPr>
          <p:cNvPr id="16" name="口哨欢快儿童旅行视频儿童节配乐">
            <a:hlinkClick r:id="" action="ppaction://media"/>
            <a:extLst>
              <a:ext uri="{FF2B5EF4-FFF2-40B4-BE49-F238E27FC236}">
                <a16:creationId xmlns:a16="http://schemas.microsoft.com/office/drawing/2014/main" id="{2FF58E3D-1FA8-4DC1-A758-5749D3C3B4C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89539" y="240418"/>
            <a:ext cx="609600" cy="609600"/>
          </a:xfrm>
          <a:prstGeom prst="rect">
            <a:avLst/>
          </a:prstGeom>
        </p:spPr>
      </p:pic>
    </p:spTree>
    <p:extLst>
      <p:ext uri="{BB962C8B-B14F-4D97-AF65-F5344CB8AC3E}">
        <p14:creationId xmlns:p14="http://schemas.microsoft.com/office/powerpoint/2010/main" val="2033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99" fill="hold"/>
                                        <p:tgtEl>
                                          <p:spTgt spid="16"/>
                                        </p:tgtEl>
                                      </p:cBhvr>
                                    </p:cmd>
                                  </p:childTnLst>
                                </p:cTn>
                              </p:par>
                              <p:par>
                                <p:cTn id="7" presetID="3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p:cTn id="9" dur="1000" fill="hold"/>
                                        <p:tgtEl>
                                          <p:spTgt spid="25"/>
                                        </p:tgtEl>
                                        <p:attrNameLst>
                                          <p:attrName>ppt_w</p:attrName>
                                        </p:attrNameLst>
                                      </p:cBhvr>
                                      <p:tavLst>
                                        <p:tav tm="0">
                                          <p:val>
                                            <p:fltVal val="0"/>
                                          </p:val>
                                        </p:tav>
                                        <p:tav tm="100000">
                                          <p:val>
                                            <p:strVal val="#ppt_w"/>
                                          </p:val>
                                        </p:tav>
                                      </p:tavLst>
                                    </p:anim>
                                    <p:anim calcmode="lin" valueType="num">
                                      <p:cBhvr>
                                        <p:cTn id="10" dur="1000" fill="hold"/>
                                        <p:tgtEl>
                                          <p:spTgt spid="25"/>
                                        </p:tgtEl>
                                        <p:attrNameLst>
                                          <p:attrName>ppt_h</p:attrName>
                                        </p:attrNameLst>
                                      </p:cBhvr>
                                      <p:tavLst>
                                        <p:tav tm="0">
                                          <p:val>
                                            <p:fltVal val="0"/>
                                          </p:val>
                                        </p:tav>
                                        <p:tav tm="100000">
                                          <p:val>
                                            <p:strVal val="#ppt_h"/>
                                          </p:val>
                                        </p:tav>
                                      </p:tavLst>
                                    </p:anim>
                                    <p:anim calcmode="lin" valueType="num">
                                      <p:cBhvr>
                                        <p:cTn id="11" dur="1000" fill="hold"/>
                                        <p:tgtEl>
                                          <p:spTgt spid="25"/>
                                        </p:tgtEl>
                                        <p:attrNameLst>
                                          <p:attrName>style.rotation</p:attrName>
                                        </p:attrNameLst>
                                      </p:cBhvr>
                                      <p:tavLst>
                                        <p:tav tm="0">
                                          <p:val>
                                            <p:fltVal val="90"/>
                                          </p:val>
                                        </p:tav>
                                        <p:tav tm="100000">
                                          <p:val>
                                            <p:fltVal val="0"/>
                                          </p:val>
                                        </p:tav>
                                      </p:tavLst>
                                    </p:anim>
                                    <p:animEffect transition="in" filter="fade">
                                      <p:cBhvr>
                                        <p:cTn id="12" dur="1000"/>
                                        <p:tgtEl>
                                          <p:spTgt spid="25"/>
                                        </p:tgtEl>
                                      </p:cBhvr>
                                    </p:animEffect>
                                  </p:childTnLst>
                                </p:cTn>
                              </p:par>
                              <p:par>
                                <p:cTn id="13" presetID="3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fltVal val="0"/>
                                          </p:val>
                                        </p:tav>
                                        <p:tav tm="100000">
                                          <p:val>
                                            <p:strVal val="#ppt_w"/>
                                          </p:val>
                                        </p:tav>
                                      </p:tavLst>
                                    </p:anim>
                                    <p:anim calcmode="lin" valueType="num">
                                      <p:cBhvr>
                                        <p:cTn id="16" dur="1000" fill="hold"/>
                                        <p:tgtEl>
                                          <p:spTgt spid="26"/>
                                        </p:tgtEl>
                                        <p:attrNameLst>
                                          <p:attrName>ppt_h</p:attrName>
                                        </p:attrNameLst>
                                      </p:cBhvr>
                                      <p:tavLst>
                                        <p:tav tm="0">
                                          <p:val>
                                            <p:fltVal val="0"/>
                                          </p:val>
                                        </p:tav>
                                        <p:tav tm="100000">
                                          <p:val>
                                            <p:strVal val="#ppt_h"/>
                                          </p:val>
                                        </p:tav>
                                      </p:tavLst>
                                    </p:anim>
                                    <p:anim calcmode="lin" valueType="num">
                                      <p:cBhvr>
                                        <p:cTn id="17" dur="1000" fill="hold"/>
                                        <p:tgtEl>
                                          <p:spTgt spid="26"/>
                                        </p:tgtEl>
                                        <p:attrNameLst>
                                          <p:attrName>style.rotation</p:attrName>
                                        </p:attrNameLst>
                                      </p:cBhvr>
                                      <p:tavLst>
                                        <p:tav tm="0">
                                          <p:val>
                                            <p:fltVal val="90"/>
                                          </p:val>
                                        </p:tav>
                                        <p:tav tm="100000">
                                          <p:val>
                                            <p:fltVal val="0"/>
                                          </p:val>
                                        </p:tav>
                                      </p:tavLst>
                                    </p:anim>
                                    <p:animEffect transition="in" filter="fade">
                                      <p:cBhvr>
                                        <p:cTn id="18" dur="1000"/>
                                        <p:tgtEl>
                                          <p:spTgt spid="26"/>
                                        </p:tgtEl>
                                      </p:cBhvr>
                                    </p:animEffect>
                                  </p:childTnLst>
                                </p:cTn>
                              </p:par>
                              <p:par>
                                <p:cTn id="19" presetID="3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fltVal val="0"/>
                                          </p:val>
                                        </p:tav>
                                        <p:tav tm="100000">
                                          <p:val>
                                            <p:strVal val="#ppt_w"/>
                                          </p:val>
                                        </p:tav>
                                      </p:tavLst>
                                    </p:anim>
                                    <p:anim calcmode="lin" valueType="num">
                                      <p:cBhvr>
                                        <p:cTn id="22" dur="1000" fill="hold"/>
                                        <p:tgtEl>
                                          <p:spTgt spid="27"/>
                                        </p:tgtEl>
                                        <p:attrNameLst>
                                          <p:attrName>ppt_h</p:attrName>
                                        </p:attrNameLst>
                                      </p:cBhvr>
                                      <p:tavLst>
                                        <p:tav tm="0">
                                          <p:val>
                                            <p:fltVal val="0"/>
                                          </p:val>
                                        </p:tav>
                                        <p:tav tm="100000">
                                          <p:val>
                                            <p:strVal val="#ppt_h"/>
                                          </p:val>
                                        </p:tav>
                                      </p:tavLst>
                                    </p:anim>
                                    <p:anim calcmode="lin" valueType="num">
                                      <p:cBhvr>
                                        <p:cTn id="23" dur="1000" fill="hold"/>
                                        <p:tgtEl>
                                          <p:spTgt spid="27"/>
                                        </p:tgtEl>
                                        <p:attrNameLst>
                                          <p:attrName>style.rotation</p:attrName>
                                        </p:attrNameLst>
                                      </p:cBhvr>
                                      <p:tavLst>
                                        <p:tav tm="0">
                                          <p:val>
                                            <p:fltVal val="90"/>
                                          </p:val>
                                        </p:tav>
                                        <p:tav tm="100000">
                                          <p:val>
                                            <p:fltVal val="0"/>
                                          </p:val>
                                        </p:tav>
                                      </p:tavLst>
                                    </p:anim>
                                    <p:animEffect transition="in" filter="fade">
                                      <p:cBhvr>
                                        <p:cTn id="24" dur="1000"/>
                                        <p:tgtEl>
                                          <p:spTgt spid="27"/>
                                        </p:tgtEl>
                                      </p:cBhvr>
                                    </p:animEffect>
                                  </p:childTnLst>
                                </p:cTn>
                              </p:par>
                              <p:par>
                                <p:cTn id="25" presetID="3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fltVal val="0"/>
                                          </p:val>
                                        </p:tav>
                                        <p:tav tm="100000">
                                          <p:val>
                                            <p:strVal val="#ppt_w"/>
                                          </p:val>
                                        </p:tav>
                                      </p:tavLst>
                                    </p:anim>
                                    <p:anim calcmode="lin" valueType="num">
                                      <p:cBhvr>
                                        <p:cTn id="28" dur="1000" fill="hold"/>
                                        <p:tgtEl>
                                          <p:spTgt spid="29"/>
                                        </p:tgtEl>
                                        <p:attrNameLst>
                                          <p:attrName>ppt_h</p:attrName>
                                        </p:attrNameLst>
                                      </p:cBhvr>
                                      <p:tavLst>
                                        <p:tav tm="0">
                                          <p:val>
                                            <p:fltVal val="0"/>
                                          </p:val>
                                        </p:tav>
                                        <p:tav tm="100000">
                                          <p:val>
                                            <p:strVal val="#ppt_h"/>
                                          </p:val>
                                        </p:tav>
                                      </p:tavLst>
                                    </p:anim>
                                    <p:anim calcmode="lin" valueType="num">
                                      <p:cBhvr>
                                        <p:cTn id="29" dur="1000" fill="hold"/>
                                        <p:tgtEl>
                                          <p:spTgt spid="29"/>
                                        </p:tgtEl>
                                        <p:attrNameLst>
                                          <p:attrName>style.rotation</p:attrName>
                                        </p:attrNameLst>
                                      </p:cBhvr>
                                      <p:tavLst>
                                        <p:tav tm="0">
                                          <p:val>
                                            <p:fltVal val="90"/>
                                          </p:val>
                                        </p:tav>
                                        <p:tav tm="100000">
                                          <p:val>
                                            <p:fltVal val="0"/>
                                          </p:val>
                                        </p:tav>
                                      </p:tavLst>
                                    </p:anim>
                                    <p:animEffect transition="in" filter="fade">
                                      <p:cBhvr>
                                        <p:cTn id="30" dur="1000"/>
                                        <p:tgtEl>
                                          <p:spTgt spid="29"/>
                                        </p:tgtEl>
                                      </p:cBhvr>
                                    </p:animEffect>
                                  </p:childTnLst>
                                </p:cTn>
                              </p:par>
                              <p:par>
                                <p:cTn id="31" presetID="3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1000" fill="hold"/>
                                        <p:tgtEl>
                                          <p:spTgt spid="30"/>
                                        </p:tgtEl>
                                        <p:attrNameLst>
                                          <p:attrName>ppt_w</p:attrName>
                                        </p:attrNameLst>
                                      </p:cBhvr>
                                      <p:tavLst>
                                        <p:tav tm="0">
                                          <p:val>
                                            <p:fltVal val="0"/>
                                          </p:val>
                                        </p:tav>
                                        <p:tav tm="100000">
                                          <p:val>
                                            <p:strVal val="#ppt_w"/>
                                          </p:val>
                                        </p:tav>
                                      </p:tavLst>
                                    </p:anim>
                                    <p:anim calcmode="lin" valueType="num">
                                      <p:cBhvr>
                                        <p:cTn id="34" dur="1000" fill="hold"/>
                                        <p:tgtEl>
                                          <p:spTgt spid="30"/>
                                        </p:tgtEl>
                                        <p:attrNameLst>
                                          <p:attrName>ppt_h</p:attrName>
                                        </p:attrNameLst>
                                      </p:cBhvr>
                                      <p:tavLst>
                                        <p:tav tm="0">
                                          <p:val>
                                            <p:fltVal val="0"/>
                                          </p:val>
                                        </p:tav>
                                        <p:tav tm="100000">
                                          <p:val>
                                            <p:strVal val="#ppt_h"/>
                                          </p:val>
                                        </p:tav>
                                      </p:tavLst>
                                    </p:anim>
                                    <p:anim calcmode="lin" valueType="num">
                                      <p:cBhvr>
                                        <p:cTn id="35" dur="1000" fill="hold"/>
                                        <p:tgtEl>
                                          <p:spTgt spid="30"/>
                                        </p:tgtEl>
                                        <p:attrNameLst>
                                          <p:attrName>style.rotation</p:attrName>
                                        </p:attrNameLst>
                                      </p:cBhvr>
                                      <p:tavLst>
                                        <p:tav tm="0">
                                          <p:val>
                                            <p:fltVal val="90"/>
                                          </p:val>
                                        </p:tav>
                                        <p:tav tm="100000">
                                          <p:val>
                                            <p:fltVal val="0"/>
                                          </p:val>
                                        </p:tav>
                                      </p:tavLst>
                                    </p:anim>
                                    <p:animEffect transition="in" filter="fade">
                                      <p:cBhvr>
                                        <p:cTn id="36" dur="1000"/>
                                        <p:tgtEl>
                                          <p:spTgt spid="30"/>
                                        </p:tgtEl>
                                      </p:cBhvr>
                                    </p:animEffect>
                                  </p:childTnLst>
                                </p:cTn>
                              </p:par>
                              <p:par>
                                <p:cTn id="37" presetID="3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1000" fill="hold"/>
                                        <p:tgtEl>
                                          <p:spTgt spid="35"/>
                                        </p:tgtEl>
                                        <p:attrNameLst>
                                          <p:attrName>ppt_w</p:attrName>
                                        </p:attrNameLst>
                                      </p:cBhvr>
                                      <p:tavLst>
                                        <p:tav tm="0">
                                          <p:val>
                                            <p:fltVal val="0"/>
                                          </p:val>
                                        </p:tav>
                                        <p:tav tm="100000">
                                          <p:val>
                                            <p:strVal val="#ppt_w"/>
                                          </p:val>
                                        </p:tav>
                                      </p:tavLst>
                                    </p:anim>
                                    <p:anim calcmode="lin" valueType="num">
                                      <p:cBhvr>
                                        <p:cTn id="40" dur="1000" fill="hold"/>
                                        <p:tgtEl>
                                          <p:spTgt spid="35"/>
                                        </p:tgtEl>
                                        <p:attrNameLst>
                                          <p:attrName>ppt_h</p:attrName>
                                        </p:attrNameLst>
                                      </p:cBhvr>
                                      <p:tavLst>
                                        <p:tav tm="0">
                                          <p:val>
                                            <p:fltVal val="0"/>
                                          </p:val>
                                        </p:tav>
                                        <p:tav tm="100000">
                                          <p:val>
                                            <p:strVal val="#ppt_h"/>
                                          </p:val>
                                        </p:tav>
                                      </p:tavLst>
                                    </p:anim>
                                    <p:anim calcmode="lin" valueType="num">
                                      <p:cBhvr>
                                        <p:cTn id="41" dur="1000" fill="hold"/>
                                        <p:tgtEl>
                                          <p:spTgt spid="35"/>
                                        </p:tgtEl>
                                        <p:attrNameLst>
                                          <p:attrName>style.rotation</p:attrName>
                                        </p:attrNameLst>
                                      </p:cBhvr>
                                      <p:tavLst>
                                        <p:tav tm="0">
                                          <p:val>
                                            <p:fltVal val="90"/>
                                          </p:val>
                                        </p:tav>
                                        <p:tav tm="100000">
                                          <p:val>
                                            <p:fltVal val="0"/>
                                          </p:val>
                                        </p:tav>
                                      </p:tavLst>
                                    </p:anim>
                                    <p:animEffect transition="in" filter="fade">
                                      <p:cBhvr>
                                        <p:cTn id="42" dur="1000"/>
                                        <p:tgtEl>
                                          <p:spTgt spid="35"/>
                                        </p:tgtEl>
                                      </p:cBhvr>
                                    </p:animEffect>
                                  </p:childTnLst>
                                </p:cTn>
                              </p:par>
                              <p:par>
                                <p:cTn id="43" presetID="3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1000" fill="hold"/>
                                        <p:tgtEl>
                                          <p:spTgt spid="38"/>
                                        </p:tgtEl>
                                        <p:attrNameLst>
                                          <p:attrName>ppt_w</p:attrName>
                                        </p:attrNameLst>
                                      </p:cBhvr>
                                      <p:tavLst>
                                        <p:tav tm="0">
                                          <p:val>
                                            <p:fltVal val="0"/>
                                          </p:val>
                                        </p:tav>
                                        <p:tav tm="100000">
                                          <p:val>
                                            <p:strVal val="#ppt_w"/>
                                          </p:val>
                                        </p:tav>
                                      </p:tavLst>
                                    </p:anim>
                                    <p:anim calcmode="lin" valueType="num">
                                      <p:cBhvr>
                                        <p:cTn id="46" dur="1000" fill="hold"/>
                                        <p:tgtEl>
                                          <p:spTgt spid="38"/>
                                        </p:tgtEl>
                                        <p:attrNameLst>
                                          <p:attrName>ppt_h</p:attrName>
                                        </p:attrNameLst>
                                      </p:cBhvr>
                                      <p:tavLst>
                                        <p:tav tm="0">
                                          <p:val>
                                            <p:fltVal val="0"/>
                                          </p:val>
                                        </p:tav>
                                        <p:tav tm="100000">
                                          <p:val>
                                            <p:strVal val="#ppt_h"/>
                                          </p:val>
                                        </p:tav>
                                      </p:tavLst>
                                    </p:anim>
                                    <p:anim calcmode="lin" valueType="num">
                                      <p:cBhvr>
                                        <p:cTn id="47" dur="1000" fill="hold"/>
                                        <p:tgtEl>
                                          <p:spTgt spid="38"/>
                                        </p:tgtEl>
                                        <p:attrNameLst>
                                          <p:attrName>style.rotation</p:attrName>
                                        </p:attrNameLst>
                                      </p:cBhvr>
                                      <p:tavLst>
                                        <p:tav tm="0">
                                          <p:val>
                                            <p:fltVal val="90"/>
                                          </p:val>
                                        </p:tav>
                                        <p:tav tm="100000">
                                          <p:val>
                                            <p:fltVal val="0"/>
                                          </p:val>
                                        </p:tav>
                                      </p:tavLst>
                                    </p:anim>
                                    <p:animEffect transition="in" filter="fade">
                                      <p:cBhvr>
                                        <p:cTn id="48" dur="1000"/>
                                        <p:tgtEl>
                                          <p:spTgt spid="38"/>
                                        </p:tgtEl>
                                      </p:cBhvr>
                                    </p:animEffect>
                                  </p:childTnLst>
                                </p:cTn>
                              </p:par>
                              <p:par>
                                <p:cTn id="49" presetID="32" presetClass="emph" presetSubtype="0" repeatCount="indefinite" fill="hold" nodeType="withEffect">
                                  <p:stCondLst>
                                    <p:cond delay="0"/>
                                  </p:stCondLst>
                                  <p:endCondLst>
                                    <p:cond evt="onNext" delay="0">
                                      <p:tgtEl>
                                        <p:sldTgt/>
                                      </p:tgtEl>
                                    </p:cond>
                                  </p:end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par>
                                <p:cTn id="55" presetID="32" presetClass="emph" presetSubtype="0" repeatCount="indefinite" fill="hold" nodeType="withEffect">
                                  <p:stCondLst>
                                    <p:cond delay="0"/>
                                  </p:stCondLst>
                                  <p:endCondLst>
                                    <p:cond evt="onNext" delay="0">
                                      <p:tgtEl>
                                        <p:sldTgt/>
                                      </p:tgtEl>
                                    </p:cond>
                                  </p:endCondLst>
                                  <p:childTnLst>
                                    <p:animRot by="120000">
                                      <p:cBhvr>
                                        <p:cTn id="56" dur="100" fill="hold">
                                          <p:stCondLst>
                                            <p:cond delay="0"/>
                                          </p:stCondLst>
                                        </p:cTn>
                                        <p:tgtEl>
                                          <p:spTgt spid="26"/>
                                        </p:tgtEl>
                                        <p:attrNameLst>
                                          <p:attrName>r</p:attrName>
                                        </p:attrNameLst>
                                      </p:cBhvr>
                                    </p:animRot>
                                    <p:animRot by="-240000">
                                      <p:cBhvr>
                                        <p:cTn id="57" dur="200" fill="hold">
                                          <p:stCondLst>
                                            <p:cond delay="200"/>
                                          </p:stCondLst>
                                        </p:cTn>
                                        <p:tgtEl>
                                          <p:spTgt spid="26"/>
                                        </p:tgtEl>
                                        <p:attrNameLst>
                                          <p:attrName>r</p:attrName>
                                        </p:attrNameLst>
                                      </p:cBhvr>
                                    </p:animRot>
                                    <p:animRot by="240000">
                                      <p:cBhvr>
                                        <p:cTn id="58" dur="200" fill="hold">
                                          <p:stCondLst>
                                            <p:cond delay="400"/>
                                          </p:stCondLst>
                                        </p:cTn>
                                        <p:tgtEl>
                                          <p:spTgt spid="26"/>
                                        </p:tgtEl>
                                        <p:attrNameLst>
                                          <p:attrName>r</p:attrName>
                                        </p:attrNameLst>
                                      </p:cBhvr>
                                    </p:animRot>
                                    <p:animRot by="-240000">
                                      <p:cBhvr>
                                        <p:cTn id="59" dur="200" fill="hold">
                                          <p:stCondLst>
                                            <p:cond delay="600"/>
                                          </p:stCondLst>
                                        </p:cTn>
                                        <p:tgtEl>
                                          <p:spTgt spid="26"/>
                                        </p:tgtEl>
                                        <p:attrNameLst>
                                          <p:attrName>r</p:attrName>
                                        </p:attrNameLst>
                                      </p:cBhvr>
                                    </p:animRot>
                                    <p:animRot by="120000">
                                      <p:cBhvr>
                                        <p:cTn id="60" dur="200" fill="hold">
                                          <p:stCondLst>
                                            <p:cond delay="800"/>
                                          </p:stCondLst>
                                        </p:cTn>
                                        <p:tgtEl>
                                          <p:spTgt spid="26"/>
                                        </p:tgtEl>
                                        <p:attrNameLst>
                                          <p:attrName>r</p:attrName>
                                        </p:attrNameLst>
                                      </p:cBhvr>
                                    </p:animRot>
                                  </p:childTnLst>
                                </p:cTn>
                              </p:par>
                              <p:par>
                                <p:cTn id="61" presetID="32" presetClass="emph" presetSubtype="0" repeatCount="indefinite" fill="hold" nodeType="withEffect">
                                  <p:stCondLst>
                                    <p:cond delay="0"/>
                                  </p:stCondLst>
                                  <p:endCondLst>
                                    <p:cond evt="onNext" delay="0">
                                      <p:tgtEl>
                                        <p:sldTgt/>
                                      </p:tgtEl>
                                    </p:cond>
                                  </p:endCondLst>
                                  <p:childTnLst>
                                    <p:animRot by="120000">
                                      <p:cBhvr>
                                        <p:cTn id="62" dur="100" fill="hold">
                                          <p:stCondLst>
                                            <p:cond delay="0"/>
                                          </p:stCondLst>
                                        </p:cTn>
                                        <p:tgtEl>
                                          <p:spTgt spid="27"/>
                                        </p:tgtEl>
                                        <p:attrNameLst>
                                          <p:attrName>r</p:attrName>
                                        </p:attrNameLst>
                                      </p:cBhvr>
                                    </p:animRot>
                                    <p:animRot by="-240000">
                                      <p:cBhvr>
                                        <p:cTn id="63" dur="200" fill="hold">
                                          <p:stCondLst>
                                            <p:cond delay="200"/>
                                          </p:stCondLst>
                                        </p:cTn>
                                        <p:tgtEl>
                                          <p:spTgt spid="27"/>
                                        </p:tgtEl>
                                        <p:attrNameLst>
                                          <p:attrName>r</p:attrName>
                                        </p:attrNameLst>
                                      </p:cBhvr>
                                    </p:animRot>
                                    <p:animRot by="240000">
                                      <p:cBhvr>
                                        <p:cTn id="64" dur="200" fill="hold">
                                          <p:stCondLst>
                                            <p:cond delay="400"/>
                                          </p:stCondLst>
                                        </p:cTn>
                                        <p:tgtEl>
                                          <p:spTgt spid="27"/>
                                        </p:tgtEl>
                                        <p:attrNameLst>
                                          <p:attrName>r</p:attrName>
                                        </p:attrNameLst>
                                      </p:cBhvr>
                                    </p:animRot>
                                    <p:animRot by="-240000">
                                      <p:cBhvr>
                                        <p:cTn id="65" dur="200" fill="hold">
                                          <p:stCondLst>
                                            <p:cond delay="600"/>
                                          </p:stCondLst>
                                        </p:cTn>
                                        <p:tgtEl>
                                          <p:spTgt spid="27"/>
                                        </p:tgtEl>
                                        <p:attrNameLst>
                                          <p:attrName>r</p:attrName>
                                        </p:attrNameLst>
                                      </p:cBhvr>
                                    </p:animRot>
                                    <p:animRot by="120000">
                                      <p:cBhvr>
                                        <p:cTn id="66" dur="200" fill="hold">
                                          <p:stCondLst>
                                            <p:cond delay="800"/>
                                          </p:stCondLst>
                                        </p:cTn>
                                        <p:tgtEl>
                                          <p:spTgt spid="27"/>
                                        </p:tgtEl>
                                        <p:attrNameLst>
                                          <p:attrName>r</p:attrName>
                                        </p:attrNameLst>
                                      </p:cBhvr>
                                    </p:animRot>
                                  </p:childTnLst>
                                </p:cTn>
                              </p:par>
                              <p:par>
                                <p:cTn id="67" presetID="32" presetClass="emph" presetSubtype="0" repeatCount="indefinite" fill="hold" nodeType="withEffect">
                                  <p:stCondLst>
                                    <p:cond delay="0"/>
                                  </p:stCondLst>
                                  <p:endCondLst>
                                    <p:cond evt="onNext" delay="0">
                                      <p:tgtEl>
                                        <p:sldTgt/>
                                      </p:tgtEl>
                                    </p:cond>
                                  </p:endCondLst>
                                  <p:childTnLst>
                                    <p:animRot by="120000">
                                      <p:cBhvr>
                                        <p:cTn id="68" dur="100" fill="hold">
                                          <p:stCondLst>
                                            <p:cond delay="0"/>
                                          </p:stCondLst>
                                        </p:cTn>
                                        <p:tgtEl>
                                          <p:spTgt spid="29"/>
                                        </p:tgtEl>
                                        <p:attrNameLst>
                                          <p:attrName>r</p:attrName>
                                        </p:attrNameLst>
                                      </p:cBhvr>
                                    </p:animRot>
                                    <p:animRot by="-240000">
                                      <p:cBhvr>
                                        <p:cTn id="69" dur="200" fill="hold">
                                          <p:stCondLst>
                                            <p:cond delay="200"/>
                                          </p:stCondLst>
                                        </p:cTn>
                                        <p:tgtEl>
                                          <p:spTgt spid="29"/>
                                        </p:tgtEl>
                                        <p:attrNameLst>
                                          <p:attrName>r</p:attrName>
                                        </p:attrNameLst>
                                      </p:cBhvr>
                                    </p:animRot>
                                    <p:animRot by="240000">
                                      <p:cBhvr>
                                        <p:cTn id="70" dur="200" fill="hold">
                                          <p:stCondLst>
                                            <p:cond delay="400"/>
                                          </p:stCondLst>
                                        </p:cTn>
                                        <p:tgtEl>
                                          <p:spTgt spid="29"/>
                                        </p:tgtEl>
                                        <p:attrNameLst>
                                          <p:attrName>r</p:attrName>
                                        </p:attrNameLst>
                                      </p:cBhvr>
                                    </p:animRot>
                                    <p:animRot by="-240000">
                                      <p:cBhvr>
                                        <p:cTn id="71" dur="200" fill="hold">
                                          <p:stCondLst>
                                            <p:cond delay="600"/>
                                          </p:stCondLst>
                                        </p:cTn>
                                        <p:tgtEl>
                                          <p:spTgt spid="29"/>
                                        </p:tgtEl>
                                        <p:attrNameLst>
                                          <p:attrName>r</p:attrName>
                                        </p:attrNameLst>
                                      </p:cBhvr>
                                    </p:animRot>
                                    <p:animRot by="120000">
                                      <p:cBhvr>
                                        <p:cTn id="72" dur="200" fill="hold">
                                          <p:stCondLst>
                                            <p:cond delay="800"/>
                                          </p:stCondLst>
                                        </p:cTn>
                                        <p:tgtEl>
                                          <p:spTgt spid="29"/>
                                        </p:tgtEl>
                                        <p:attrNameLst>
                                          <p:attrName>r</p:attrName>
                                        </p:attrNameLst>
                                      </p:cBhvr>
                                    </p:animRot>
                                  </p:childTnLst>
                                </p:cTn>
                              </p:par>
                              <p:par>
                                <p:cTn id="73" presetID="32" presetClass="emph" presetSubtype="0" repeatCount="indefinite" fill="hold" nodeType="withEffect">
                                  <p:stCondLst>
                                    <p:cond delay="0"/>
                                  </p:stCondLst>
                                  <p:endCondLst>
                                    <p:cond evt="onNext" delay="0">
                                      <p:tgtEl>
                                        <p:sldTgt/>
                                      </p:tgtEl>
                                    </p:cond>
                                  </p:endCondLst>
                                  <p:childTnLst>
                                    <p:animRot by="120000">
                                      <p:cBhvr>
                                        <p:cTn id="74" dur="100" fill="hold">
                                          <p:stCondLst>
                                            <p:cond delay="0"/>
                                          </p:stCondLst>
                                        </p:cTn>
                                        <p:tgtEl>
                                          <p:spTgt spid="30"/>
                                        </p:tgtEl>
                                        <p:attrNameLst>
                                          <p:attrName>r</p:attrName>
                                        </p:attrNameLst>
                                      </p:cBhvr>
                                    </p:animRot>
                                    <p:animRot by="-240000">
                                      <p:cBhvr>
                                        <p:cTn id="75" dur="200" fill="hold">
                                          <p:stCondLst>
                                            <p:cond delay="200"/>
                                          </p:stCondLst>
                                        </p:cTn>
                                        <p:tgtEl>
                                          <p:spTgt spid="30"/>
                                        </p:tgtEl>
                                        <p:attrNameLst>
                                          <p:attrName>r</p:attrName>
                                        </p:attrNameLst>
                                      </p:cBhvr>
                                    </p:animRot>
                                    <p:animRot by="240000">
                                      <p:cBhvr>
                                        <p:cTn id="76" dur="200" fill="hold">
                                          <p:stCondLst>
                                            <p:cond delay="400"/>
                                          </p:stCondLst>
                                        </p:cTn>
                                        <p:tgtEl>
                                          <p:spTgt spid="30"/>
                                        </p:tgtEl>
                                        <p:attrNameLst>
                                          <p:attrName>r</p:attrName>
                                        </p:attrNameLst>
                                      </p:cBhvr>
                                    </p:animRot>
                                    <p:animRot by="-240000">
                                      <p:cBhvr>
                                        <p:cTn id="77" dur="200" fill="hold">
                                          <p:stCondLst>
                                            <p:cond delay="600"/>
                                          </p:stCondLst>
                                        </p:cTn>
                                        <p:tgtEl>
                                          <p:spTgt spid="30"/>
                                        </p:tgtEl>
                                        <p:attrNameLst>
                                          <p:attrName>r</p:attrName>
                                        </p:attrNameLst>
                                      </p:cBhvr>
                                    </p:animRot>
                                    <p:animRot by="120000">
                                      <p:cBhvr>
                                        <p:cTn id="78" dur="200" fill="hold">
                                          <p:stCondLst>
                                            <p:cond delay="800"/>
                                          </p:stCondLst>
                                        </p:cTn>
                                        <p:tgtEl>
                                          <p:spTgt spid="30"/>
                                        </p:tgtEl>
                                        <p:attrNameLst>
                                          <p:attrName>r</p:attrName>
                                        </p:attrNameLst>
                                      </p:cBhvr>
                                    </p:animRot>
                                  </p:childTnLst>
                                </p:cTn>
                              </p:par>
                              <p:par>
                                <p:cTn id="79" presetID="32" presetClass="emph" presetSubtype="0" repeatCount="indefinite" fill="hold" nodeType="withEffect">
                                  <p:stCondLst>
                                    <p:cond delay="0"/>
                                  </p:stCondLst>
                                  <p:endCondLst>
                                    <p:cond evt="onNext" delay="0">
                                      <p:tgtEl>
                                        <p:sldTgt/>
                                      </p:tgtEl>
                                    </p:cond>
                                  </p:endCondLst>
                                  <p:childTnLst>
                                    <p:animRot by="120000">
                                      <p:cBhvr>
                                        <p:cTn id="80" dur="100" fill="hold">
                                          <p:stCondLst>
                                            <p:cond delay="0"/>
                                          </p:stCondLst>
                                        </p:cTn>
                                        <p:tgtEl>
                                          <p:spTgt spid="33"/>
                                        </p:tgtEl>
                                        <p:attrNameLst>
                                          <p:attrName>r</p:attrName>
                                        </p:attrNameLst>
                                      </p:cBhvr>
                                    </p:animRot>
                                    <p:animRot by="-240000">
                                      <p:cBhvr>
                                        <p:cTn id="81" dur="200" fill="hold">
                                          <p:stCondLst>
                                            <p:cond delay="200"/>
                                          </p:stCondLst>
                                        </p:cTn>
                                        <p:tgtEl>
                                          <p:spTgt spid="33"/>
                                        </p:tgtEl>
                                        <p:attrNameLst>
                                          <p:attrName>r</p:attrName>
                                        </p:attrNameLst>
                                      </p:cBhvr>
                                    </p:animRot>
                                    <p:animRot by="240000">
                                      <p:cBhvr>
                                        <p:cTn id="82" dur="200" fill="hold">
                                          <p:stCondLst>
                                            <p:cond delay="400"/>
                                          </p:stCondLst>
                                        </p:cTn>
                                        <p:tgtEl>
                                          <p:spTgt spid="33"/>
                                        </p:tgtEl>
                                        <p:attrNameLst>
                                          <p:attrName>r</p:attrName>
                                        </p:attrNameLst>
                                      </p:cBhvr>
                                    </p:animRot>
                                    <p:animRot by="-240000">
                                      <p:cBhvr>
                                        <p:cTn id="83" dur="200" fill="hold">
                                          <p:stCondLst>
                                            <p:cond delay="600"/>
                                          </p:stCondLst>
                                        </p:cTn>
                                        <p:tgtEl>
                                          <p:spTgt spid="33"/>
                                        </p:tgtEl>
                                        <p:attrNameLst>
                                          <p:attrName>r</p:attrName>
                                        </p:attrNameLst>
                                      </p:cBhvr>
                                    </p:animRot>
                                    <p:animRot by="120000">
                                      <p:cBhvr>
                                        <p:cTn id="84" dur="200" fill="hold">
                                          <p:stCondLst>
                                            <p:cond delay="800"/>
                                          </p:stCondLst>
                                        </p:cTn>
                                        <p:tgtEl>
                                          <p:spTgt spid="33"/>
                                        </p:tgtEl>
                                        <p:attrNameLst>
                                          <p:attrName>r</p:attrName>
                                        </p:attrNameLst>
                                      </p:cBhvr>
                                    </p:animRot>
                                  </p:childTnLst>
                                </p:cTn>
                              </p:par>
                              <p:par>
                                <p:cTn id="85" presetID="32" presetClass="emph" presetSubtype="0" repeatCount="indefinite" fill="hold" nodeType="withEffect">
                                  <p:stCondLst>
                                    <p:cond delay="0"/>
                                  </p:stCondLst>
                                  <p:endCondLst>
                                    <p:cond evt="onNext" delay="0">
                                      <p:tgtEl>
                                        <p:sldTgt/>
                                      </p:tgtEl>
                                    </p:cond>
                                  </p:endCondLst>
                                  <p:childTnLst>
                                    <p:animRot by="120000">
                                      <p:cBhvr>
                                        <p:cTn id="86" dur="100" fill="hold">
                                          <p:stCondLst>
                                            <p:cond delay="0"/>
                                          </p:stCondLst>
                                        </p:cTn>
                                        <p:tgtEl>
                                          <p:spTgt spid="35"/>
                                        </p:tgtEl>
                                        <p:attrNameLst>
                                          <p:attrName>r</p:attrName>
                                        </p:attrNameLst>
                                      </p:cBhvr>
                                    </p:animRot>
                                    <p:animRot by="-240000">
                                      <p:cBhvr>
                                        <p:cTn id="87" dur="200" fill="hold">
                                          <p:stCondLst>
                                            <p:cond delay="200"/>
                                          </p:stCondLst>
                                        </p:cTn>
                                        <p:tgtEl>
                                          <p:spTgt spid="35"/>
                                        </p:tgtEl>
                                        <p:attrNameLst>
                                          <p:attrName>r</p:attrName>
                                        </p:attrNameLst>
                                      </p:cBhvr>
                                    </p:animRot>
                                    <p:animRot by="240000">
                                      <p:cBhvr>
                                        <p:cTn id="88" dur="200" fill="hold">
                                          <p:stCondLst>
                                            <p:cond delay="400"/>
                                          </p:stCondLst>
                                        </p:cTn>
                                        <p:tgtEl>
                                          <p:spTgt spid="35"/>
                                        </p:tgtEl>
                                        <p:attrNameLst>
                                          <p:attrName>r</p:attrName>
                                        </p:attrNameLst>
                                      </p:cBhvr>
                                    </p:animRot>
                                    <p:animRot by="-240000">
                                      <p:cBhvr>
                                        <p:cTn id="89" dur="200" fill="hold">
                                          <p:stCondLst>
                                            <p:cond delay="600"/>
                                          </p:stCondLst>
                                        </p:cTn>
                                        <p:tgtEl>
                                          <p:spTgt spid="35"/>
                                        </p:tgtEl>
                                        <p:attrNameLst>
                                          <p:attrName>r</p:attrName>
                                        </p:attrNameLst>
                                      </p:cBhvr>
                                    </p:animRot>
                                    <p:animRot by="120000">
                                      <p:cBhvr>
                                        <p:cTn id="90" dur="200" fill="hold">
                                          <p:stCondLst>
                                            <p:cond delay="800"/>
                                          </p:stCondLst>
                                        </p:cTn>
                                        <p:tgtEl>
                                          <p:spTgt spid="35"/>
                                        </p:tgtEl>
                                        <p:attrNameLst>
                                          <p:attrName>r</p:attrName>
                                        </p:attrNameLst>
                                      </p:cBhvr>
                                    </p:animRot>
                                  </p:childTnLst>
                                </p:cTn>
                              </p:par>
                              <p:par>
                                <p:cTn id="91" presetID="32" presetClass="emph" presetSubtype="0" repeatCount="indefinite" fill="hold" nodeType="withEffect">
                                  <p:stCondLst>
                                    <p:cond delay="0"/>
                                  </p:stCondLst>
                                  <p:endCondLst>
                                    <p:cond evt="onNext" delay="0">
                                      <p:tgtEl>
                                        <p:sldTgt/>
                                      </p:tgtEl>
                                    </p:cond>
                                  </p:endCondLst>
                                  <p:childTnLst>
                                    <p:animRot by="120000">
                                      <p:cBhvr>
                                        <p:cTn id="92" dur="100" fill="hold">
                                          <p:stCondLst>
                                            <p:cond delay="0"/>
                                          </p:stCondLst>
                                        </p:cTn>
                                        <p:tgtEl>
                                          <p:spTgt spid="38"/>
                                        </p:tgtEl>
                                        <p:attrNameLst>
                                          <p:attrName>r</p:attrName>
                                        </p:attrNameLst>
                                      </p:cBhvr>
                                    </p:animRot>
                                    <p:animRot by="-240000">
                                      <p:cBhvr>
                                        <p:cTn id="93" dur="200" fill="hold">
                                          <p:stCondLst>
                                            <p:cond delay="200"/>
                                          </p:stCondLst>
                                        </p:cTn>
                                        <p:tgtEl>
                                          <p:spTgt spid="38"/>
                                        </p:tgtEl>
                                        <p:attrNameLst>
                                          <p:attrName>r</p:attrName>
                                        </p:attrNameLst>
                                      </p:cBhvr>
                                    </p:animRot>
                                    <p:animRot by="240000">
                                      <p:cBhvr>
                                        <p:cTn id="94" dur="200" fill="hold">
                                          <p:stCondLst>
                                            <p:cond delay="400"/>
                                          </p:stCondLst>
                                        </p:cTn>
                                        <p:tgtEl>
                                          <p:spTgt spid="38"/>
                                        </p:tgtEl>
                                        <p:attrNameLst>
                                          <p:attrName>r</p:attrName>
                                        </p:attrNameLst>
                                      </p:cBhvr>
                                    </p:animRot>
                                    <p:animRot by="-240000">
                                      <p:cBhvr>
                                        <p:cTn id="95" dur="200" fill="hold">
                                          <p:stCondLst>
                                            <p:cond delay="600"/>
                                          </p:stCondLst>
                                        </p:cTn>
                                        <p:tgtEl>
                                          <p:spTgt spid="38"/>
                                        </p:tgtEl>
                                        <p:attrNameLst>
                                          <p:attrName>r</p:attrName>
                                        </p:attrNameLst>
                                      </p:cBhvr>
                                    </p:animRot>
                                    <p:animRot by="120000">
                                      <p:cBhvr>
                                        <p:cTn id="96" dur="200" fill="hold">
                                          <p:stCondLst>
                                            <p:cond delay="800"/>
                                          </p:stCondLst>
                                        </p:cTn>
                                        <p:tgtEl>
                                          <p:spTgt spid="3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p:cTn id="99" dur="500" fill="hold"/>
                                        <p:tgtEl>
                                          <p:spTgt spid="3"/>
                                        </p:tgtEl>
                                        <p:attrNameLst>
                                          <p:attrName>ppt_w</p:attrName>
                                        </p:attrNameLst>
                                      </p:cBhvr>
                                      <p:tavLst>
                                        <p:tav tm="0">
                                          <p:val>
                                            <p:fltVal val="0"/>
                                          </p:val>
                                        </p:tav>
                                        <p:tav tm="100000">
                                          <p:val>
                                            <p:strVal val="#ppt_w"/>
                                          </p:val>
                                        </p:tav>
                                      </p:tavLst>
                                    </p:anim>
                                    <p:anim calcmode="lin" valueType="num">
                                      <p:cBhvr>
                                        <p:cTn id="100" dur="500" fill="hold"/>
                                        <p:tgtEl>
                                          <p:spTgt spid="3"/>
                                        </p:tgtEl>
                                        <p:attrNameLst>
                                          <p:attrName>ppt_h</p:attrName>
                                        </p:attrNameLst>
                                      </p:cBhvr>
                                      <p:tavLst>
                                        <p:tav tm="0">
                                          <p:val>
                                            <p:fltVal val="0"/>
                                          </p:val>
                                        </p:tav>
                                        <p:tav tm="100000">
                                          <p:val>
                                            <p:strVal val="#ppt_h"/>
                                          </p:val>
                                        </p:tav>
                                      </p:tavLst>
                                    </p:anim>
                                    <p:animEffect transition="in" filter="fade">
                                      <p:cBhvr>
                                        <p:cTn id="101" dur="500"/>
                                        <p:tgtEl>
                                          <p:spTgt spid="3"/>
                                        </p:tgtEl>
                                      </p:cBhvr>
                                    </p:animEffect>
                                  </p:childTnLst>
                                </p:cTn>
                              </p:par>
                              <p:par>
                                <p:cTn id="102" presetID="53" presetClass="entr" presetSubtype="16" fill="hold" nodeType="with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p:cTn id="104" dur="500" fill="hold"/>
                                        <p:tgtEl>
                                          <p:spTgt spid="17"/>
                                        </p:tgtEl>
                                        <p:attrNameLst>
                                          <p:attrName>ppt_w</p:attrName>
                                        </p:attrNameLst>
                                      </p:cBhvr>
                                      <p:tavLst>
                                        <p:tav tm="0">
                                          <p:val>
                                            <p:fltVal val="0"/>
                                          </p:val>
                                        </p:tav>
                                        <p:tav tm="100000">
                                          <p:val>
                                            <p:strVal val="#ppt_w"/>
                                          </p:val>
                                        </p:tav>
                                      </p:tavLst>
                                    </p:anim>
                                    <p:anim calcmode="lin" valueType="num">
                                      <p:cBhvr>
                                        <p:cTn id="105" dur="500" fill="hold"/>
                                        <p:tgtEl>
                                          <p:spTgt spid="17"/>
                                        </p:tgtEl>
                                        <p:attrNameLst>
                                          <p:attrName>ppt_h</p:attrName>
                                        </p:attrNameLst>
                                      </p:cBhvr>
                                      <p:tavLst>
                                        <p:tav tm="0">
                                          <p:val>
                                            <p:fltVal val="0"/>
                                          </p:val>
                                        </p:tav>
                                        <p:tav tm="100000">
                                          <p:val>
                                            <p:strVal val="#ppt_h"/>
                                          </p:val>
                                        </p:tav>
                                      </p:tavLst>
                                    </p:anim>
                                    <p:animEffect transition="in" filter="fade">
                                      <p:cBhvr>
                                        <p:cTn id="10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7" repeatCount="indefinite" fill="remove"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53904" y="3804781"/>
            <a:ext cx="9906380" cy="2441375"/>
            <a:chOff x="1111406" y="2872740"/>
            <a:chExt cx="10220147" cy="2857301"/>
          </a:xfrm>
        </p:grpSpPr>
        <p:sp>
          <p:nvSpPr>
            <p:cNvPr id="2" name="矩形 1"/>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9" name="任意多边形: 形状 8"/>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0" name="任意多边形: 形状 9"/>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3" name="Rectangle 11"/>
          <p:cNvSpPr>
            <a:spLocks noChangeArrowheads="1"/>
          </p:cNvSpPr>
          <p:nvPr/>
        </p:nvSpPr>
        <p:spPr bwMode="auto">
          <a:xfrm>
            <a:off x="251498" y="117458"/>
            <a:ext cx="8325342" cy="63610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Giới</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thiệu</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Việt</a:t>
            </a: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Nam</a:t>
            </a:r>
            <a:endParaRPr kumimoji="0" lang="zh-CN" altLang="en-US" sz="4000" b="0"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12" name="TextBox 11"/>
          <p:cNvSpPr txBox="1"/>
          <p:nvPr/>
        </p:nvSpPr>
        <p:spPr>
          <a:xfrm>
            <a:off x="904862" y="3850357"/>
            <a:ext cx="1078556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trắng</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xám</a:t>
            </a:r>
            <a:endPar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trước</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Quốc</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Huy</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tịch</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Hồ</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Chí</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Cưỡi</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voi</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khai</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thác</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gỗ</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Tây</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Nguyên</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Mệnh</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giá</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 1000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rPr>
              <a:t>đồng</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mn-cs"/>
            </a:endParaRPr>
          </a:p>
        </p:txBody>
      </p:sp>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24978" y="4048764"/>
            <a:ext cx="2459620" cy="2459620"/>
          </a:xfrm>
          <a:prstGeom prst="rect">
            <a:avLst/>
          </a:prstGeom>
        </p:spPr>
      </p:pic>
      <p:pic>
        <p:nvPicPr>
          <p:cNvPr id="6" name="Picture 8" descr="Một Nghìn Đồng - Home | Facebook"/>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000"/>
                    </a14:imgEffect>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6187756" y="857163"/>
            <a:ext cx="5502674" cy="27609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iền 1 nghìn - Tư liệu Tiểu học - Đinh Hữu - Luyện chữ đẹp Thầy Đinh Văn Hữu"/>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6000"/>
                    </a14:imgEffect>
                    <a14:imgEffect>
                      <a14:sharpenSoften amount="19000"/>
                    </a14:imgEffect>
                  </a14:imgLayer>
                </a14:imgProps>
              </a:ext>
              <a:ext uri="{28A0092B-C50C-407E-A947-70E740481C1C}">
                <a14:useLocalDpi xmlns:a14="http://schemas.microsoft.com/office/drawing/2010/main" val="0"/>
              </a:ext>
            </a:extLst>
          </a:blip>
          <a:srcRect b="50000"/>
          <a:stretch>
            <a:fillRect/>
          </a:stretch>
        </p:blipFill>
        <p:spPr bwMode="auto">
          <a:xfrm>
            <a:off x="521682" y="846006"/>
            <a:ext cx="5538496" cy="2783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nvSpPr>
        <p:spPr>
          <a:xfrm rot="16200000">
            <a:off x="7808384" y="3469806"/>
            <a:ext cx="4275639" cy="5276257"/>
          </a:xfrm>
          <a:prstGeom prst="ellipse">
            <a:avLst/>
          </a:prstGeom>
          <a:gradFill>
            <a:gsLst>
              <a:gs pos="73000">
                <a:srgbClr val="CB232D">
                  <a:lumMod val="5000"/>
                  <a:lumOff val="95000"/>
                  <a:alpha val="0"/>
                </a:srgbClr>
              </a:gs>
              <a:gs pos="100000">
                <a:schemeClr val="accent1"/>
              </a:gs>
            </a:gsLst>
            <a:lin ang="0" scaled="0"/>
          </a:gradFill>
          <a:ln w="12700" cap="flat" cmpd="sng" algn="ctr">
            <a:gradFill>
              <a:gsLst>
                <a:gs pos="76000">
                  <a:srgbClr val="CB232D">
                    <a:lumMod val="5000"/>
                    <a:lumOff val="95000"/>
                    <a:alpha val="39000"/>
                  </a:srgbClr>
                </a:gs>
                <a:gs pos="100000">
                  <a:schemeClr val="accent1"/>
                </a:gs>
              </a:gsLst>
              <a:lin ang="0" scaled="0"/>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65" b="0" i="0" u="none" strike="noStrike" kern="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20" name="Rectangle 11"/>
          <p:cNvSpPr>
            <a:spLocks noChangeArrowheads="1"/>
          </p:cNvSpPr>
          <p:nvPr/>
        </p:nvSpPr>
        <p:spPr bwMode="auto">
          <a:xfrm>
            <a:off x="819743" y="625497"/>
            <a:ext cx="5604206" cy="2556247"/>
          </a:xfrm>
          <a:prstGeom prst="roundRect">
            <a:avLst>
              <a:gd name="adj" fmla="val 50000"/>
            </a:avLst>
          </a:prstGeom>
          <a:solidFill>
            <a:schemeClr val="bg1"/>
          </a:solidFill>
          <a:ln>
            <a:solidFill>
              <a:schemeClr val="accent1"/>
            </a:solid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Tương</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tự</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em</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hãy</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nêu</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đặc</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điểm</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của</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một</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số</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tờ</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tiền</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kumimoji="0" lang="en-US" altLang="zh-CN" sz="40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khác</a:t>
            </a:r>
            <a:r>
              <a:rPr kumimoji="0" lang="en-US" altLang="zh-CN"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endParaRPr kumimoji="0" lang="zh-CN" altLang="en-US" sz="40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4" name="图片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5933" y="2217081"/>
            <a:ext cx="3506067" cy="3506067"/>
          </a:xfrm>
          <a:prstGeom prst="rect">
            <a:avLst/>
          </a:prstGeom>
        </p:spPr>
      </p:pic>
      <p:pic>
        <p:nvPicPr>
          <p:cNvPr id="2" name="Picture 1"/>
          <p:cNvPicPr>
            <a:picLocks noChangeAspect="1"/>
          </p:cNvPicPr>
          <p:nvPr/>
        </p:nvPicPr>
        <p:blipFill>
          <a:blip r:embed="rId4"/>
          <a:stretch>
            <a:fillRect/>
          </a:stretch>
        </p:blipFill>
        <p:spPr>
          <a:xfrm rot="20577170">
            <a:off x="694098" y="3785919"/>
            <a:ext cx="2632004" cy="1314551"/>
          </a:xfrm>
          <a:prstGeom prst="rect">
            <a:avLst/>
          </a:prstGeom>
        </p:spPr>
      </p:pic>
      <p:pic>
        <p:nvPicPr>
          <p:cNvPr id="3" name="Picture 2"/>
          <p:cNvPicPr>
            <a:picLocks noChangeAspect="1"/>
          </p:cNvPicPr>
          <p:nvPr/>
        </p:nvPicPr>
        <p:blipFill>
          <a:blip r:embed="rId5"/>
          <a:stretch>
            <a:fillRect/>
          </a:stretch>
        </p:blipFill>
        <p:spPr>
          <a:xfrm rot="1581285">
            <a:off x="5940616" y="2852154"/>
            <a:ext cx="3228651" cy="1440860"/>
          </a:xfrm>
          <a:prstGeom prst="rect">
            <a:avLst/>
          </a:prstGeom>
        </p:spPr>
      </p:pic>
      <p:pic>
        <p:nvPicPr>
          <p:cNvPr id="5" name="Picture 4"/>
          <p:cNvPicPr>
            <a:picLocks noChangeAspect="1"/>
          </p:cNvPicPr>
          <p:nvPr/>
        </p:nvPicPr>
        <p:blipFill>
          <a:blip r:embed="rId6"/>
          <a:stretch>
            <a:fillRect/>
          </a:stretch>
        </p:blipFill>
        <p:spPr>
          <a:xfrm>
            <a:off x="3867834" y="4505287"/>
            <a:ext cx="2951583" cy="15161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 r="30797"/>
          <a:stretch>
            <a:fillRect/>
          </a:stretch>
        </p:blipFill>
        <p:spPr>
          <a:xfrm>
            <a:off x="219896" y="-42322"/>
            <a:ext cx="5399854" cy="6858000"/>
          </a:xfrm>
          <a:prstGeom prst="rect">
            <a:avLst/>
          </a:prstGeom>
        </p:spPr>
      </p:pic>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17298"/>
          <a:stretch>
            <a:fillRect/>
          </a:stretch>
        </p:blipFill>
        <p:spPr>
          <a:xfrm>
            <a:off x="5839646"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4819" y="1760517"/>
            <a:ext cx="3941936" cy="3941936"/>
          </a:xfrm>
          <a:prstGeom prst="rect">
            <a:avLst/>
          </a:prstGeom>
        </p:spPr>
      </p:pic>
      <p:pic>
        <p:nvPicPr>
          <p:cNvPr id="4" name="Picture 3" descr="A yellow and blue letters&#10;&#10;Description automatically generated">
            <a:extLst>
              <a:ext uri="{FF2B5EF4-FFF2-40B4-BE49-F238E27FC236}">
                <a16:creationId xmlns:a16="http://schemas.microsoft.com/office/drawing/2014/main" id="{116B7A7D-1F6F-D9D8-7EF9-697D0FF7E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322" y="2669059"/>
            <a:ext cx="6631249" cy="23118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1116567" y="340121"/>
            <a:ext cx="10571999" cy="646290"/>
            <a:chOff x="1912267" y="1496635"/>
            <a:chExt cx="10571999" cy="646290"/>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001411"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600" kern="0" dirty="0">
                  <a:solidFill>
                    <a:srgbClr val="000000"/>
                  </a:solidFill>
                  <a:latin typeface="Arial"/>
                  <a:ea typeface="Arial"/>
                  <a:cs typeface="Arial"/>
                  <a:sym typeface="Arial"/>
                </a:rPr>
                <a:t>Quan </a:t>
              </a:r>
              <a:r>
                <a:rPr lang="en-US" sz="3600" kern="0" dirty="0" err="1">
                  <a:solidFill>
                    <a:srgbClr val="000000"/>
                  </a:solidFill>
                  <a:latin typeface="Arial"/>
                  <a:ea typeface="Arial"/>
                  <a:cs typeface="Arial"/>
                  <a:sym typeface="Arial"/>
                </a:rPr>
                <a:t>sát</a:t>
              </a:r>
              <a:r>
                <a:rPr lang="en-US" sz="3600" kern="0" dirty="0">
                  <a:solidFill>
                    <a:srgbClr val="000000"/>
                  </a:solidFill>
                  <a:latin typeface="Arial"/>
                  <a:ea typeface="Arial"/>
                  <a:cs typeface="Arial"/>
                  <a:sym typeface="Arial"/>
                </a:rPr>
                <a:t> </a:t>
              </a:r>
              <a:r>
                <a:rPr lang="en-US" sz="3600" kern="0" dirty="0" err="1">
                  <a:solidFill>
                    <a:srgbClr val="000000"/>
                  </a:solidFill>
                  <a:latin typeface="Arial"/>
                  <a:ea typeface="Arial"/>
                  <a:cs typeface="Arial"/>
                  <a:sym typeface="Arial"/>
                </a:rPr>
                <a:t>tranh</a:t>
              </a:r>
              <a:r>
                <a:rPr lang="en-US" sz="3600" kern="0" dirty="0">
                  <a:solidFill>
                    <a:srgbClr val="000000"/>
                  </a:solidFill>
                  <a:latin typeface="Arial"/>
                  <a:ea typeface="Arial"/>
                  <a:cs typeface="Arial"/>
                  <a:sym typeface="Arial"/>
                </a:rPr>
                <a:t> </a:t>
              </a:r>
              <a:r>
                <a:rPr lang="en-US" sz="3600" kern="0" dirty="0" err="1">
                  <a:solidFill>
                    <a:srgbClr val="000000"/>
                  </a:solidFill>
                  <a:latin typeface="Arial"/>
                  <a:ea typeface="Arial"/>
                  <a:cs typeface="Arial"/>
                  <a:sym typeface="Arial"/>
                </a:rPr>
                <a:t>rồi</a:t>
              </a:r>
              <a:r>
                <a:rPr lang="en-US" sz="3600" kern="0" dirty="0">
                  <a:solidFill>
                    <a:srgbClr val="000000"/>
                  </a:solidFill>
                  <a:latin typeface="Arial"/>
                  <a:ea typeface="Arial"/>
                  <a:cs typeface="Arial"/>
                  <a:sym typeface="Arial"/>
                </a:rPr>
                <a:t> </a:t>
              </a:r>
              <a:r>
                <a:rPr lang="en-US" sz="3600" kern="0" dirty="0" err="1">
                  <a:solidFill>
                    <a:srgbClr val="000000"/>
                  </a:solidFill>
                  <a:latin typeface="Arial"/>
                  <a:ea typeface="Arial"/>
                  <a:cs typeface="Arial"/>
                  <a:sym typeface="Arial"/>
                </a:rPr>
                <a:t>tìm</a:t>
              </a:r>
              <a:r>
                <a:rPr lang="en-US" sz="3600" kern="0" dirty="0">
                  <a:solidFill>
                    <a:srgbClr val="000000"/>
                  </a:solidFill>
                  <a:latin typeface="Arial"/>
                  <a:ea typeface="Arial"/>
                  <a:cs typeface="Arial"/>
                  <a:sym typeface="Arial"/>
                </a:rPr>
                <a:t> </a:t>
              </a:r>
              <a:r>
                <a:rPr lang="en-US" sz="3600" kern="0" dirty="0" err="1">
                  <a:solidFill>
                    <a:srgbClr val="000000"/>
                  </a:solidFill>
                  <a:latin typeface="Arial"/>
                  <a:ea typeface="Arial"/>
                  <a:cs typeface="Arial"/>
                  <a:sym typeface="Arial"/>
                </a:rPr>
                <a:t>số</a:t>
              </a:r>
              <a:r>
                <a:rPr lang="en-US" sz="3600" kern="0" dirty="0">
                  <a:solidFill>
                    <a:srgbClr val="000000"/>
                  </a:solidFill>
                  <a:latin typeface="Arial"/>
                  <a:ea typeface="Arial"/>
                  <a:cs typeface="Arial"/>
                  <a:sym typeface="Arial"/>
                </a:rPr>
                <a:t> </a:t>
              </a:r>
              <a:r>
                <a:rPr lang="en-US" sz="3600" kern="0" dirty="0" err="1">
                  <a:solidFill>
                    <a:srgbClr val="000000"/>
                  </a:solidFill>
                  <a:latin typeface="Arial"/>
                  <a:ea typeface="Arial"/>
                  <a:cs typeface="Arial"/>
                  <a:sym typeface="Arial"/>
                </a:rPr>
                <a:t>thích</a:t>
              </a:r>
              <a:r>
                <a:rPr lang="en-US" sz="3600" kern="0" dirty="0">
                  <a:solidFill>
                    <a:srgbClr val="000000"/>
                  </a:solidFill>
                  <a:latin typeface="Arial"/>
                  <a:ea typeface="Arial"/>
                  <a:cs typeface="Arial"/>
                  <a:sym typeface="Arial"/>
                </a:rPr>
                <a:t> </a:t>
              </a:r>
              <a:r>
                <a:rPr lang="en-US" sz="3600" kern="0" dirty="0" err="1">
                  <a:solidFill>
                    <a:srgbClr val="000000"/>
                  </a:solidFill>
                  <a:latin typeface="Arial"/>
                  <a:ea typeface="Arial"/>
                  <a:cs typeface="Arial"/>
                  <a:sym typeface="Arial"/>
                </a:rPr>
                <a:t>hợp</a:t>
              </a:r>
              <a:r>
                <a:rPr lang="en-US" sz="3600" kern="0" dirty="0">
                  <a:solidFill>
                    <a:srgbClr val="000000"/>
                  </a:solidFill>
                  <a:latin typeface="Arial"/>
                  <a:ea typeface="Arial"/>
                  <a:cs typeface="Arial"/>
                  <a:sym typeface="Arial"/>
                </a:rPr>
                <a:t>.</a:t>
              </a:r>
              <a:endParaRPr sz="2400" kern="0" dirty="0">
                <a:solidFill>
                  <a:srgbClr val="000000"/>
                </a:solidFill>
                <a:latin typeface="Arial"/>
                <a:cs typeface="Arial"/>
                <a:sym typeface="Arial"/>
              </a:endParaRP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algn="ctr">
                <a:buClr>
                  <a:srgbClr val="000000"/>
                </a:buClr>
                <a:buFont typeface="Arial"/>
                <a:buNone/>
              </a:pPr>
              <a:r>
                <a:rPr lang="en-US" sz="4000" b="1" kern="0">
                  <a:solidFill>
                    <a:srgbClr val="FFFFFF"/>
                  </a:solidFill>
                  <a:latin typeface="Arial"/>
                  <a:ea typeface="Arial"/>
                  <a:cs typeface="Arial"/>
                  <a:sym typeface="Arial"/>
                </a:rPr>
                <a:t>1</a:t>
              </a:r>
              <a:endParaRPr sz="2000" kern="0">
                <a:solidFill>
                  <a:srgbClr val="000000"/>
                </a:solidFill>
                <a:latin typeface="Arial"/>
                <a:cs typeface="Arial"/>
                <a:sym typeface="Arial"/>
              </a:endParaRPr>
            </a:p>
          </p:txBody>
        </p:sp>
      </p:grpSp>
      <p:pic>
        <p:nvPicPr>
          <p:cNvPr id="12" name="Picture 11">
            <a:extLst>
              <a:ext uri="{FF2B5EF4-FFF2-40B4-BE49-F238E27FC236}">
                <a16:creationId xmlns:a16="http://schemas.microsoft.com/office/drawing/2014/main" id="{C8917AC4-7BA8-435A-9F51-F36032336847}"/>
              </a:ext>
            </a:extLst>
          </p:cNvPr>
          <p:cNvPicPr>
            <a:picLocks noChangeAspect="1"/>
          </p:cNvPicPr>
          <p:nvPr/>
        </p:nvPicPr>
        <p:blipFill rotWithShape="1">
          <a:blip r:embed="rId4">
            <a:extLst>
              <a:ext uri="{28A0092B-C50C-407E-A947-70E740481C1C}">
                <a14:useLocalDpi xmlns:a14="http://schemas.microsoft.com/office/drawing/2010/main" val="0"/>
              </a:ext>
            </a:extLst>
          </a:blip>
          <a:srcRect r="27430" b="42434"/>
          <a:stretch/>
        </p:blipFill>
        <p:spPr>
          <a:xfrm>
            <a:off x="1234227" y="1119392"/>
            <a:ext cx="9453089" cy="5295922"/>
          </a:xfrm>
          <a:prstGeom prst="rect">
            <a:avLst/>
          </a:prstGeom>
        </p:spPr>
      </p:pic>
      <p:graphicFrame>
        <p:nvGraphicFramePr>
          <p:cNvPr id="13" name="Table 490">
            <a:extLst>
              <a:ext uri="{FF2B5EF4-FFF2-40B4-BE49-F238E27FC236}">
                <a16:creationId xmlns:a16="http://schemas.microsoft.com/office/drawing/2014/main" id="{979F3E54-C554-4EF9-884D-1BC4F0719AC9}"/>
              </a:ext>
            </a:extLst>
          </p:cNvPr>
          <p:cNvGraphicFramePr>
            <a:graphicFrameLocks noGrp="1"/>
          </p:cNvGraphicFramePr>
          <p:nvPr>
            <p:extLst>
              <p:ext uri="{D42A27DB-BD31-4B8C-83A1-F6EECF244321}">
                <p14:modId xmlns:p14="http://schemas.microsoft.com/office/powerpoint/2010/main" val="3333043801"/>
              </p:ext>
            </p:extLst>
          </p:nvPr>
        </p:nvGraphicFramePr>
        <p:xfrm>
          <a:off x="7039428" y="3846288"/>
          <a:ext cx="3410857" cy="2569026"/>
        </p:xfrm>
        <a:graphic>
          <a:graphicData uri="http://schemas.openxmlformats.org/drawingml/2006/table">
            <a:tbl>
              <a:tblPr firstRow="1" bandRow="1"/>
              <a:tblGrid>
                <a:gridCol w="2254225">
                  <a:extLst>
                    <a:ext uri="{9D8B030D-6E8A-4147-A177-3AD203B41FA5}">
                      <a16:colId xmlns:a16="http://schemas.microsoft.com/office/drawing/2014/main" val="2828112282"/>
                    </a:ext>
                  </a:extLst>
                </a:gridCol>
                <a:gridCol w="1156632">
                  <a:extLst>
                    <a:ext uri="{9D8B030D-6E8A-4147-A177-3AD203B41FA5}">
                      <a16:colId xmlns:a16="http://schemas.microsoft.com/office/drawing/2014/main" val="2636762149"/>
                    </a:ext>
                  </a:extLst>
                </a:gridCol>
              </a:tblGrid>
              <a:tr h="469372">
                <a:tc>
                  <a:txBody>
                    <a:bodyPr/>
                    <a:lstStyle>
                      <a:lvl1pPr marL="0" algn="l" defTabSz="914400" rtl="0" eaLnBrk="1" latinLnBrk="0" hangingPunct="1">
                        <a:defRPr lang="vi-VN" sz="1800" b="1" kern="1200">
                          <a:solidFill>
                            <a:schemeClr val="lt1"/>
                          </a:solidFill>
                          <a:latin typeface="Arial" panose="020B0604020202020204" pitchFamily="34" charset="0"/>
                        </a:defRPr>
                      </a:lvl1pPr>
                      <a:lvl2pPr marL="457200" algn="l" defTabSz="914400" rtl="0" eaLnBrk="1" latinLnBrk="0" hangingPunct="1">
                        <a:defRPr lang="vi-VN" sz="1800" b="1" kern="1200">
                          <a:solidFill>
                            <a:schemeClr val="lt1"/>
                          </a:solidFill>
                          <a:latin typeface="Arial" panose="020B0604020202020204" pitchFamily="34" charset="0"/>
                        </a:defRPr>
                      </a:lvl2pPr>
                      <a:lvl3pPr marL="914400" algn="l" defTabSz="914400" rtl="0" eaLnBrk="1" latinLnBrk="0" hangingPunct="1">
                        <a:defRPr lang="vi-VN" sz="1800" b="1" kern="1200">
                          <a:solidFill>
                            <a:schemeClr val="lt1"/>
                          </a:solidFill>
                          <a:latin typeface="Arial" panose="020B0604020202020204" pitchFamily="34" charset="0"/>
                        </a:defRPr>
                      </a:lvl3pPr>
                      <a:lvl4pPr marL="1371600" algn="l" defTabSz="914400" rtl="0" eaLnBrk="1" latinLnBrk="0" hangingPunct="1">
                        <a:defRPr lang="vi-VN" sz="1800" b="1" kern="1200">
                          <a:solidFill>
                            <a:schemeClr val="lt1"/>
                          </a:solidFill>
                          <a:latin typeface="Arial" panose="020B0604020202020204" pitchFamily="34" charset="0"/>
                        </a:defRPr>
                      </a:lvl4pPr>
                      <a:lvl5pPr marL="1828800" algn="l" defTabSz="914400" rtl="0" eaLnBrk="1" latinLnBrk="0" hangingPunct="1">
                        <a:defRPr lang="vi-VN" sz="1800" b="1" kern="1200">
                          <a:solidFill>
                            <a:schemeClr val="lt1"/>
                          </a:solidFill>
                          <a:latin typeface="Arial" panose="020B0604020202020204" pitchFamily="34" charset="0"/>
                        </a:defRPr>
                      </a:lvl5pPr>
                      <a:lvl6pPr marL="2286000" algn="l" defTabSz="914400" rtl="0" eaLnBrk="1" latinLnBrk="0" hangingPunct="1">
                        <a:defRPr lang="vi-VN" sz="1800" b="1" kern="1200">
                          <a:solidFill>
                            <a:schemeClr val="lt1"/>
                          </a:solidFill>
                          <a:latin typeface="Arial" panose="020B0604020202020204" pitchFamily="34" charset="0"/>
                        </a:defRPr>
                      </a:lvl6pPr>
                      <a:lvl7pPr marL="2743200" algn="l" defTabSz="914400" rtl="0" eaLnBrk="1" latinLnBrk="0" hangingPunct="1">
                        <a:defRPr lang="vi-VN" sz="1800" b="1" kern="1200">
                          <a:solidFill>
                            <a:schemeClr val="lt1"/>
                          </a:solidFill>
                          <a:latin typeface="Arial" panose="020B0604020202020204" pitchFamily="34" charset="0"/>
                        </a:defRPr>
                      </a:lvl7pPr>
                      <a:lvl8pPr marL="3200400" algn="l" defTabSz="914400" rtl="0" eaLnBrk="1" latinLnBrk="0" hangingPunct="1">
                        <a:defRPr lang="vi-VN" sz="1800" b="1" kern="1200">
                          <a:solidFill>
                            <a:schemeClr val="lt1"/>
                          </a:solidFill>
                          <a:latin typeface="Arial" panose="020B0604020202020204" pitchFamily="34" charset="0"/>
                        </a:defRPr>
                      </a:lvl8pPr>
                      <a:lvl9pPr marL="3657600" algn="l" defTabSz="914400" rtl="0" eaLnBrk="1" latinLnBrk="0" hangingPunct="1">
                        <a:defRPr lang="vi-VN" sz="1800" b="1" kern="1200">
                          <a:solidFill>
                            <a:schemeClr val="lt1"/>
                          </a:solidFill>
                          <a:latin typeface="Arial" panose="020B0604020202020204" pitchFamily="34" charset="0"/>
                        </a:defRPr>
                      </a:lvl9pPr>
                    </a:lstStyle>
                    <a:p>
                      <a:pPr algn="ctr"/>
                      <a:r>
                        <a:rPr lang="en-VN" sz="2000" dirty="0">
                          <a:solidFill>
                            <a:schemeClr val="tx1"/>
                          </a:solidFill>
                        </a:rPr>
                        <a:t>Loại</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c>
                  <a:txBody>
                    <a:bodyPr/>
                    <a:lstStyle>
                      <a:lvl1pPr marL="0" algn="l" defTabSz="914400" rtl="0" eaLnBrk="1" latinLnBrk="0" hangingPunct="1">
                        <a:defRPr lang="vi-VN" sz="1800" b="1" kern="1200">
                          <a:solidFill>
                            <a:schemeClr val="lt1"/>
                          </a:solidFill>
                          <a:latin typeface="Arial" panose="020B0604020202020204" pitchFamily="34" charset="0"/>
                        </a:defRPr>
                      </a:lvl1pPr>
                      <a:lvl2pPr marL="457200" algn="l" defTabSz="914400" rtl="0" eaLnBrk="1" latinLnBrk="0" hangingPunct="1">
                        <a:defRPr lang="vi-VN" sz="1800" b="1" kern="1200">
                          <a:solidFill>
                            <a:schemeClr val="lt1"/>
                          </a:solidFill>
                          <a:latin typeface="Arial" panose="020B0604020202020204" pitchFamily="34" charset="0"/>
                        </a:defRPr>
                      </a:lvl2pPr>
                      <a:lvl3pPr marL="914400" algn="l" defTabSz="914400" rtl="0" eaLnBrk="1" latinLnBrk="0" hangingPunct="1">
                        <a:defRPr lang="vi-VN" sz="1800" b="1" kern="1200">
                          <a:solidFill>
                            <a:schemeClr val="lt1"/>
                          </a:solidFill>
                          <a:latin typeface="Arial" panose="020B0604020202020204" pitchFamily="34" charset="0"/>
                        </a:defRPr>
                      </a:lvl3pPr>
                      <a:lvl4pPr marL="1371600" algn="l" defTabSz="914400" rtl="0" eaLnBrk="1" latinLnBrk="0" hangingPunct="1">
                        <a:defRPr lang="vi-VN" sz="1800" b="1" kern="1200">
                          <a:solidFill>
                            <a:schemeClr val="lt1"/>
                          </a:solidFill>
                          <a:latin typeface="Arial" panose="020B0604020202020204" pitchFamily="34" charset="0"/>
                        </a:defRPr>
                      </a:lvl4pPr>
                      <a:lvl5pPr marL="1828800" algn="l" defTabSz="914400" rtl="0" eaLnBrk="1" latinLnBrk="0" hangingPunct="1">
                        <a:defRPr lang="vi-VN" sz="1800" b="1" kern="1200">
                          <a:solidFill>
                            <a:schemeClr val="lt1"/>
                          </a:solidFill>
                          <a:latin typeface="Arial" panose="020B0604020202020204" pitchFamily="34" charset="0"/>
                        </a:defRPr>
                      </a:lvl5pPr>
                      <a:lvl6pPr marL="2286000" algn="l" defTabSz="914400" rtl="0" eaLnBrk="1" latinLnBrk="0" hangingPunct="1">
                        <a:defRPr lang="vi-VN" sz="1800" b="1" kern="1200">
                          <a:solidFill>
                            <a:schemeClr val="lt1"/>
                          </a:solidFill>
                          <a:latin typeface="Arial" panose="020B0604020202020204" pitchFamily="34" charset="0"/>
                        </a:defRPr>
                      </a:lvl6pPr>
                      <a:lvl7pPr marL="2743200" algn="l" defTabSz="914400" rtl="0" eaLnBrk="1" latinLnBrk="0" hangingPunct="1">
                        <a:defRPr lang="vi-VN" sz="1800" b="1" kern="1200">
                          <a:solidFill>
                            <a:schemeClr val="lt1"/>
                          </a:solidFill>
                          <a:latin typeface="Arial" panose="020B0604020202020204" pitchFamily="34" charset="0"/>
                        </a:defRPr>
                      </a:lvl7pPr>
                      <a:lvl8pPr marL="3200400" algn="l" defTabSz="914400" rtl="0" eaLnBrk="1" latinLnBrk="0" hangingPunct="1">
                        <a:defRPr lang="vi-VN" sz="1800" b="1" kern="1200">
                          <a:solidFill>
                            <a:schemeClr val="lt1"/>
                          </a:solidFill>
                          <a:latin typeface="Arial" panose="020B0604020202020204" pitchFamily="34" charset="0"/>
                        </a:defRPr>
                      </a:lvl8pPr>
                      <a:lvl9pPr marL="3657600" algn="l" defTabSz="914400" rtl="0" eaLnBrk="1" latinLnBrk="0" hangingPunct="1">
                        <a:defRPr lang="vi-VN" sz="1800" b="1" kern="1200">
                          <a:solidFill>
                            <a:schemeClr val="lt1"/>
                          </a:solidFill>
                          <a:latin typeface="Arial" panose="020B0604020202020204" pitchFamily="34" charset="0"/>
                        </a:defRPr>
                      </a:lvl9pPr>
                    </a:lstStyle>
                    <a:p>
                      <a:pPr algn="ctr"/>
                      <a:r>
                        <a:rPr lang="en-VN" sz="2000" dirty="0">
                          <a:solidFill>
                            <a:schemeClr val="tx1"/>
                          </a:solidFill>
                        </a:rPr>
                        <a:t>Số tờ</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extLst>
                  <a:ext uri="{0D108BD9-81ED-4DB2-BD59-A6C34878D82A}">
                    <a16:rowId xmlns:a16="http://schemas.microsoft.com/office/drawing/2014/main" val="2137862058"/>
                  </a:ext>
                </a:extLst>
              </a:tr>
              <a:tr h="498895">
                <a:tc>
                  <a:txBody>
                    <a:bodyPr/>
                    <a:lstStyle>
                      <a:lvl1pPr marL="0" algn="l" defTabSz="914400" rtl="0" eaLnBrk="1" latinLnBrk="0" hangingPunct="1">
                        <a:defRPr lang="vi-VN" sz="1800" kern="1200">
                          <a:solidFill>
                            <a:schemeClr val="dk1"/>
                          </a:solidFill>
                          <a:latin typeface="Arial" panose="020B0604020202020204" pitchFamily="34" charset="0"/>
                        </a:defRPr>
                      </a:lvl1pPr>
                      <a:lvl2pPr marL="457200" algn="l" defTabSz="914400" rtl="0" eaLnBrk="1" latinLnBrk="0" hangingPunct="1">
                        <a:defRPr lang="vi-VN" sz="1800" kern="1200">
                          <a:solidFill>
                            <a:schemeClr val="dk1"/>
                          </a:solidFill>
                          <a:latin typeface="Arial" panose="020B0604020202020204" pitchFamily="34" charset="0"/>
                        </a:defRPr>
                      </a:lvl2pPr>
                      <a:lvl3pPr marL="914400" algn="l" defTabSz="914400" rtl="0" eaLnBrk="1" latinLnBrk="0" hangingPunct="1">
                        <a:defRPr lang="vi-VN" sz="1800" kern="1200">
                          <a:solidFill>
                            <a:schemeClr val="dk1"/>
                          </a:solidFill>
                          <a:latin typeface="Arial" panose="020B0604020202020204" pitchFamily="34" charset="0"/>
                        </a:defRPr>
                      </a:lvl3pPr>
                      <a:lvl4pPr marL="1371600" algn="l" defTabSz="914400" rtl="0" eaLnBrk="1" latinLnBrk="0" hangingPunct="1">
                        <a:defRPr lang="vi-VN" sz="1800" kern="1200">
                          <a:solidFill>
                            <a:schemeClr val="dk1"/>
                          </a:solidFill>
                          <a:latin typeface="Arial" panose="020B0604020202020204" pitchFamily="34" charset="0"/>
                        </a:defRPr>
                      </a:lvl4pPr>
                      <a:lvl5pPr marL="1828800" algn="l" defTabSz="914400" rtl="0" eaLnBrk="1" latinLnBrk="0" hangingPunct="1">
                        <a:defRPr lang="vi-VN" sz="1800" kern="1200">
                          <a:solidFill>
                            <a:schemeClr val="dk1"/>
                          </a:solidFill>
                          <a:latin typeface="Arial" panose="020B0604020202020204" pitchFamily="34" charset="0"/>
                        </a:defRPr>
                      </a:lvl5pPr>
                      <a:lvl6pPr marL="2286000" algn="l" defTabSz="914400" rtl="0" eaLnBrk="1" latinLnBrk="0" hangingPunct="1">
                        <a:defRPr lang="vi-VN" sz="1800" kern="1200">
                          <a:solidFill>
                            <a:schemeClr val="dk1"/>
                          </a:solidFill>
                          <a:latin typeface="Arial" panose="020B0604020202020204" pitchFamily="34" charset="0"/>
                        </a:defRPr>
                      </a:lvl6pPr>
                      <a:lvl7pPr marL="2743200" algn="l" defTabSz="914400" rtl="0" eaLnBrk="1" latinLnBrk="0" hangingPunct="1">
                        <a:defRPr lang="vi-VN" sz="1800" kern="1200">
                          <a:solidFill>
                            <a:schemeClr val="dk1"/>
                          </a:solidFill>
                          <a:latin typeface="Arial" panose="020B0604020202020204" pitchFamily="34" charset="0"/>
                        </a:defRPr>
                      </a:lvl7pPr>
                      <a:lvl8pPr marL="3200400" algn="l" defTabSz="914400" rtl="0" eaLnBrk="1" latinLnBrk="0" hangingPunct="1">
                        <a:defRPr lang="vi-VN" sz="1800" kern="1200">
                          <a:solidFill>
                            <a:schemeClr val="dk1"/>
                          </a:solidFill>
                          <a:latin typeface="Arial" panose="020B0604020202020204" pitchFamily="34" charset="0"/>
                        </a:defRPr>
                      </a:lvl8pPr>
                      <a:lvl9pPr marL="3657600" algn="l" defTabSz="914400" rtl="0" eaLnBrk="1" latinLnBrk="0" hangingPunct="1">
                        <a:defRPr lang="vi-VN" sz="1800" kern="1200">
                          <a:solidFill>
                            <a:schemeClr val="dk1"/>
                          </a:solidFill>
                          <a:latin typeface="Arial" panose="020B0604020202020204" pitchFamily="34" charset="0"/>
                        </a:defRPr>
                      </a:lvl9pPr>
                    </a:lstStyle>
                    <a:p>
                      <a:pPr algn="ctr"/>
                      <a:r>
                        <a:rPr lang="en-VN" sz="2000" dirty="0">
                          <a:solidFill>
                            <a:schemeClr val="tx1"/>
                          </a:solidFill>
                        </a:rPr>
                        <a:t>Một trăm đồng</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lang="vi-VN" sz="1800" kern="1200">
                          <a:solidFill>
                            <a:schemeClr val="dk1"/>
                          </a:solidFill>
                          <a:latin typeface="Arial" panose="020B0604020202020204" pitchFamily="34" charset="0"/>
                        </a:defRPr>
                      </a:lvl1pPr>
                      <a:lvl2pPr marL="457200" algn="l" defTabSz="914400" rtl="0" eaLnBrk="1" latinLnBrk="0" hangingPunct="1">
                        <a:defRPr lang="vi-VN" sz="1800" kern="1200">
                          <a:solidFill>
                            <a:schemeClr val="dk1"/>
                          </a:solidFill>
                          <a:latin typeface="Arial" panose="020B0604020202020204" pitchFamily="34" charset="0"/>
                        </a:defRPr>
                      </a:lvl2pPr>
                      <a:lvl3pPr marL="914400" algn="l" defTabSz="914400" rtl="0" eaLnBrk="1" latinLnBrk="0" hangingPunct="1">
                        <a:defRPr lang="vi-VN" sz="1800" kern="1200">
                          <a:solidFill>
                            <a:schemeClr val="dk1"/>
                          </a:solidFill>
                          <a:latin typeface="Arial" panose="020B0604020202020204" pitchFamily="34" charset="0"/>
                        </a:defRPr>
                      </a:lvl3pPr>
                      <a:lvl4pPr marL="1371600" algn="l" defTabSz="914400" rtl="0" eaLnBrk="1" latinLnBrk="0" hangingPunct="1">
                        <a:defRPr lang="vi-VN" sz="1800" kern="1200">
                          <a:solidFill>
                            <a:schemeClr val="dk1"/>
                          </a:solidFill>
                          <a:latin typeface="Arial" panose="020B0604020202020204" pitchFamily="34" charset="0"/>
                        </a:defRPr>
                      </a:lvl4pPr>
                      <a:lvl5pPr marL="1828800" algn="l" defTabSz="914400" rtl="0" eaLnBrk="1" latinLnBrk="0" hangingPunct="1">
                        <a:defRPr lang="vi-VN" sz="1800" kern="1200">
                          <a:solidFill>
                            <a:schemeClr val="dk1"/>
                          </a:solidFill>
                          <a:latin typeface="Arial" panose="020B0604020202020204" pitchFamily="34" charset="0"/>
                        </a:defRPr>
                      </a:lvl5pPr>
                      <a:lvl6pPr marL="2286000" algn="l" defTabSz="914400" rtl="0" eaLnBrk="1" latinLnBrk="0" hangingPunct="1">
                        <a:defRPr lang="vi-VN" sz="1800" kern="1200">
                          <a:solidFill>
                            <a:schemeClr val="dk1"/>
                          </a:solidFill>
                          <a:latin typeface="Arial" panose="020B0604020202020204" pitchFamily="34" charset="0"/>
                        </a:defRPr>
                      </a:lvl6pPr>
                      <a:lvl7pPr marL="2743200" algn="l" defTabSz="914400" rtl="0" eaLnBrk="1" latinLnBrk="0" hangingPunct="1">
                        <a:defRPr lang="vi-VN" sz="1800" kern="1200">
                          <a:solidFill>
                            <a:schemeClr val="dk1"/>
                          </a:solidFill>
                          <a:latin typeface="Arial" panose="020B0604020202020204" pitchFamily="34" charset="0"/>
                        </a:defRPr>
                      </a:lvl7pPr>
                      <a:lvl8pPr marL="3200400" algn="l" defTabSz="914400" rtl="0" eaLnBrk="1" latinLnBrk="0" hangingPunct="1">
                        <a:defRPr lang="vi-VN" sz="1800" kern="1200">
                          <a:solidFill>
                            <a:schemeClr val="dk1"/>
                          </a:solidFill>
                          <a:latin typeface="Arial" panose="020B0604020202020204" pitchFamily="34" charset="0"/>
                        </a:defRPr>
                      </a:lvl8pPr>
                      <a:lvl9pPr marL="3657600" algn="l" defTabSz="914400" rtl="0" eaLnBrk="1" latinLnBrk="0" hangingPunct="1">
                        <a:defRPr lang="vi-VN" sz="1800" kern="1200">
                          <a:solidFill>
                            <a:schemeClr val="dk1"/>
                          </a:solidFill>
                          <a:latin typeface="Arial" panose="020B0604020202020204" pitchFamily="34" charset="0"/>
                        </a:defRPr>
                      </a:lvl9pPr>
                    </a:lstStyle>
                    <a:p>
                      <a:pPr algn="ctr"/>
                      <a:r>
                        <a:rPr lang="en-VN" sz="2400" dirty="0">
                          <a:solidFill>
                            <a:schemeClr val="tx1"/>
                          </a:solidFill>
                        </a:rPr>
                        <a:t>?</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27607564"/>
                  </a:ext>
                </a:extLst>
              </a:tr>
              <a:tr h="518472">
                <a:tc>
                  <a:txBody>
                    <a:bodyPr/>
                    <a:lstStyle>
                      <a:lvl1pPr marL="0" algn="l" defTabSz="914400" rtl="0" eaLnBrk="1" latinLnBrk="0" hangingPunct="1">
                        <a:defRPr lang="vi-VN" sz="1800" kern="1200">
                          <a:solidFill>
                            <a:schemeClr val="dk1"/>
                          </a:solidFill>
                          <a:latin typeface="Arial" panose="020B0604020202020204" pitchFamily="34" charset="0"/>
                        </a:defRPr>
                      </a:lvl1pPr>
                      <a:lvl2pPr marL="457200" algn="l" defTabSz="914400" rtl="0" eaLnBrk="1" latinLnBrk="0" hangingPunct="1">
                        <a:defRPr lang="vi-VN" sz="1800" kern="1200">
                          <a:solidFill>
                            <a:schemeClr val="dk1"/>
                          </a:solidFill>
                          <a:latin typeface="Arial" panose="020B0604020202020204" pitchFamily="34" charset="0"/>
                        </a:defRPr>
                      </a:lvl2pPr>
                      <a:lvl3pPr marL="914400" algn="l" defTabSz="914400" rtl="0" eaLnBrk="1" latinLnBrk="0" hangingPunct="1">
                        <a:defRPr lang="vi-VN" sz="1800" kern="1200">
                          <a:solidFill>
                            <a:schemeClr val="dk1"/>
                          </a:solidFill>
                          <a:latin typeface="Arial" panose="020B0604020202020204" pitchFamily="34" charset="0"/>
                        </a:defRPr>
                      </a:lvl3pPr>
                      <a:lvl4pPr marL="1371600" algn="l" defTabSz="914400" rtl="0" eaLnBrk="1" latinLnBrk="0" hangingPunct="1">
                        <a:defRPr lang="vi-VN" sz="1800" kern="1200">
                          <a:solidFill>
                            <a:schemeClr val="dk1"/>
                          </a:solidFill>
                          <a:latin typeface="Arial" panose="020B0604020202020204" pitchFamily="34" charset="0"/>
                        </a:defRPr>
                      </a:lvl4pPr>
                      <a:lvl5pPr marL="1828800" algn="l" defTabSz="914400" rtl="0" eaLnBrk="1" latinLnBrk="0" hangingPunct="1">
                        <a:defRPr lang="vi-VN" sz="1800" kern="1200">
                          <a:solidFill>
                            <a:schemeClr val="dk1"/>
                          </a:solidFill>
                          <a:latin typeface="Arial" panose="020B0604020202020204" pitchFamily="34" charset="0"/>
                        </a:defRPr>
                      </a:lvl5pPr>
                      <a:lvl6pPr marL="2286000" algn="l" defTabSz="914400" rtl="0" eaLnBrk="1" latinLnBrk="0" hangingPunct="1">
                        <a:defRPr lang="vi-VN" sz="1800" kern="1200">
                          <a:solidFill>
                            <a:schemeClr val="dk1"/>
                          </a:solidFill>
                          <a:latin typeface="Arial" panose="020B0604020202020204" pitchFamily="34" charset="0"/>
                        </a:defRPr>
                      </a:lvl6pPr>
                      <a:lvl7pPr marL="2743200" algn="l" defTabSz="914400" rtl="0" eaLnBrk="1" latinLnBrk="0" hangingPunct="1">
                        <a:defRPr lang="vi-VN" sz="1800" kern="1200">
                          <a:solidFill>
                            <a:schemeClr val="dk1"/>
                          </a:solidFill>
                          <a:latin typeface="Arial" panose="020B0604020202020204" pitchFamily="34" charset="0"/>
                        </a:defRPr>
                      </a:lvl7pPr>
                      <a:lvl8pPr marL="3200400" algn="l" defTabSz="914400" rtl="0" eaLnBrk="1" latinLnBrk="0" hangingPunct="1">
                        <a:defRPr lang="vi-VN" sz="1800" kern="1200">
                          <a:solidFill>
                            <a:schemeClr val="dk1"/>
                          </a:solidFill>
                          <a:latin typeface="Arial" panose="020B0604020202020204" pitchFamily="34" charset="0"/>
                        </a:defRPr>
                      </a:lvl8pPr>
                      <a:lvl9pPr marL="3657600" algn="l" defTabSz="914400" rtl="0" eaLnBrk="1" latinLnBrk="0" hangingPunct="1">
                        <a:defRPr lang="vi-VN" sz="1800" kern="1200">
                          <a:solidFill>
                            <a:schemeClr val="dk1"/>
                          </a:solidFill>
                          <a:latin typeface="Arial" panose="020B0604020202020204" pitchFamily="34" charset="0"/>
                        </a:defRPr>
                      </a:lvl9pPr>
                    </a:lstStyle>
                    <a:p>
                      <a:pPr algn="ctr"/>
                      <a:r>
                        <a:rPr lang="en-VN" sz="2000" dirty="0">
                          <a:solidFill>
                            <a:schemeClr val="tx1"/>
                          </a:solidFill>
                        </a:rPr>
                        <a:t>Hai trăm đồng</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lang="vi-VN" sz="1800" kern="1200">
                          <a:solidFill>
                            <a:schemeClr val="dk1"/>
                          </a:solidFill>
                          <a:latin typeface="Arial" panose="020B0604020202020204" pitchFamily="34" charset="0"/>
                        </a:defRPr>
                      </a:lvl1pPr>
                      <a:lvl2pPr marL="457200" algn="l" defTabSz="914400" rtl="0" eaLnBrk="1" latinLnBrk="0" hangingPunct="1">
                        <a:defRPr lang="vi-VN" sz="1800" kern="1200">
                          <a:solidFill>
                            <a:schemeClr val="dk1"/>
                          </a:solidFill>
                          <a:latin typeface="Arial" panose="020B0604020202020204" pitchFamily="34" charset="0"/>
                        </a:defRPr>
                      </a:lvl2pPr>
                      <a:lvl3pPr marL="914400" algn="l" defTabSz="914400" rtl="0" eaLnBrk="1" latinLnBrk="0" hangingPunct="1">
                        <a:defRPr lang="vi-VN" sz="1800" kern="1200">
                          <a:solidFill>
                            <a:schemeClr val="dk1"/>
                          </a:solidFill>
                          <a:latin typeface="Arial" panose="020B0604020202020204" pitchFamily="34" charset="0"/>
                        </a:defRPr>
                      </a:lvl3pPr>
                      <a:lvl4pPr marL="1371600" algn="l" defTabSz="914400" rtl="0" eaLnBrk="1" latinLnBrk="0" hangingPunct="1">
                        <a:defRPr lang="vi-VN" sz="1800" kern="1200">
                          <a:solidFill>
                            <a:schemeClr val="dk1"/>
                          </a:solidFill>
                          <a:latin typeface="Arial" panose="020B0604020202020204" pitchFamily="34" charset="0"/>
                        </a:defRPr>
                      </a:lvl4pPr>
                      <a:lvl5pPr marL="1828800" algn="l" defTabSz="914400" rtl="0" eaLnBrk="1" latinLnBrk="0" hangingPunct="1">
                        <a:defRPr lang="vi-VN" sz="1800" kern="1200">
                          <a:solidFill>
                            <a:schemeClr val="dk1"/>
                          </a:solidFill>
                          <a:latin typeface="Arial" panose="020B0604020202020204" pitchFamily="34" charset="0"/>
                        </a:defRPr>
                      </a:lvl5pPr>
                      <a:lvl6pPr marL="2286000" algn="l" defTabSz="914400" rtl="0" eaLnBrk="1" latinLnBrk="0" hangingPunct="1">
                        <a:defRPr lang="vi-VN" sz="1800" kern="1200">
                          <a:solidFill>
                            <a:schemeClr val="dk1"/>
                          </a:solidFill>
                          <a:latin typeface="Arial" panose="020B0604020202020204" pitchFamily="34" charset="0"/>
                        </a:defRPr>
                      </a:lvl6pPr>
                      <a:lvl7pPr marL="2743200" algn="l" defTabSz="914400" rtl="0" eaLnBrk="1" latinLnBrk="0" hangingPunct="1">
                        <a:defRPr lang="vi-VN" sz="1800" kern="1200">
                          <a:solidFill>
                            <a:schemeClr val="dk1"/>
                          </a:solidFill>
                          <a:latin typeface="Arial" panose="020B0604020202020204" pitchFamily="34" charset="0"/>
                        </a:defRPr>
                      </a:lvl7pPr>
                      <a:lvl8pPr marL="3200400" algn="l" defTabSz="914400" rtl="0" eaLnBrk="1" latinLnBrk="0" hangingPunct="1">
                        <a:defRPr lang="vi-VN" sz="1800" kern="1200">
                          <a:solidFill>
                            <a:schemeClr val="dk1"/>
                          </a:solidFill>
                          <a:latin typeface="Arial" panose="020B0604020202020204" pitchFamily="34" charset="0"/>
                        </a:defRPr>
                      </a:lvl8pPr>
                      <a:lvl9pPr marL="3657600" algn="l" defTabSz="914400" rtl="0" eaLnBrk="1" latinLnBrk="0" hangingPunct="1">
                        <a:defRPr lang="vi-VN" sz="1800" kern="1200">
                          <a:solidFill>
                            <a:schemeClr val="dk1"/>
                          </a:solidFill>
                          <a:latin typeface="Arial" panose="020B0604020202020204" pitchFamily="34" charset="0"/>
                        </a:defRPr>
                      </a:lvl9pPr>
                    </a:lstStyle>
                    <a:p>
                      <a:pPr algn="ctr"/>
                      <a:r>
                        <a:rPr lang="en-VN" sz="2400" dirty="0">
                          <a:solidFill>
                            <a:schemeClr val="tx1"/>
                          </a:solidFill>
                        </a:rPr>
                        <a:t>?</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48627883"/>
                  </a:ext>
                </a:extLst>
              </a:tr>
              <a:tr h="561330">
                <a:tc>
                  <a:txBody>
                    <a:bodyPr/>
                    <a:lstStyle>
                      <a:lvl1pPr marL="0" algn="l" defTabSz="914400" rtl="0" eaLnBrk="1" latinLnBrk="0" hangingPunct="1">
                        <a:defRPr lang="vi-VN" sz="1800" kern="1200">
                          <a:solidFill>
                            <a:schemeClr val="dk1"/>
                          </a:solidFill>
                          <a:latin typeface="Arial" panose="020B0604020202020204" pitchFamily="34" charset="0"/>
                        </a:defRPr>
                      </a:lvl1pPr>
                      <a:lvl2pPr marL="457200" algn="l" defTabSz="914400" rtl="0" eaLnBrk="1" latinLnBrk="0" hangingPunct="1">
                        <a:defRPr lang="vi-VN" sz="1800" kern="1200">
                          <a:solidFill>
                            <a:schemeClr val="dk1"/>
                          </a:solidFill>
                          <a:latin typeface="Arial" panose="020B0604020202020204" pitchFamily="34" charset="0"/>
                        </a:defRPr>
                      </a:lvl2pPr>
                      <a:lvl3pPr marL="914400" algn="l" defTabSz="914400" rtl="0" eaLnBrk="1" latinLnBrk="0" hangingPunct="1">
                        <a:defRPr lang="vi-VN" sz="1800" kern="1200">
                          <a:solidFill>
                            <a:schemeClr val="dk1"/>
                          </a:solidFill>
                          <a:latin typeface="Arial" panose="020B0604020202020204" pitchFamily="34" charset="0"/>
                        </a:defRPr>
                      </a:lvl3pPr>
                      <a:lvl4pPr marL="1371600" algn="l" defTabSz="914400" rtl="0" eaLnBrk="1" latinLnBrk="0" hangingPunct="1">
                        <a:defRPr lang="vi-VN" sz="1800" kern="1200">
                          <a:solidFill>
                            <a:schemeClr val="dk1"/>
                          </a:solidFill>
                          <a:latin typeface="Arial" panose="020B0604020202020204" pitchFamily="34" charset="0"/>
                        </a:defRPr>
                      </a:lvl4pPr>
                      <a:lvl5pPr marL="1828800" algn="l" defTabSz="914400" rtl="0" eaLnBrk="1" latinLnBrk="0" hangingPunct="1">
                        <a:defRPr lang="vi-VN" sz="1800" kern="1200">
                          <a:solidFill>
                            <a:schemeClr val="dk1"/>
                          </a:solidFill>
                          <a:latin typeface="Arial" panose="020B0604020202020204" pitchFamily="34" charset="0"/>
                        </a:defRPr>
                      </a:lvl5pPr>
                      <a:lvl6pPr marL="2286000" algn="l" defTabSz="914400" rtl="0" eaLnBrk="1" latinLnBrk="0" hangingPunct="1">
                        <a:defRPr lang="vi-VN" sz="1800" kern="1200">
                          <a:solidFill>
                            <a:schemeClr val="dk1"/>
                          </a:solidFill>
                          <a:latin typeface="Arial" panose="020B0604020202020204" pitchFamily="34" charset="0"/>
                        </a:defRPr>
                      </a:lvl6pPr>
                      <a:lvl7pPr marL="2743200" algn="l" defTabSz="914400" rtl="0" eaLnBrk="1" latinLnBrk="0" hangingPunct="1">
                        <a:defRPr lang="vi-VN" sz="1800" kern="1200">
                          <a:solidFill>
                            <a:schemeClr val="dk1"/>
                          </a:solidFill>
                          <a:latin typeface="Arial" panose="020B0604020202020204" pitchFamily="34" charset="0"/>
                        </a:defRPr>
                      </a:lvl7pPr>
                      <a:lvl8pPr marL="3200400" algn="l" defTabSz="914400" rtl="0" eaLnBrk="1" latinLnBrk="0" hangingPunct="1">
                        <a:defRPr lang="vi-VN" sz="1800" kern="1200">
                          <a:solidFill>
                            <a:schemeClr val="dk1"/>
                          </a:solidFill>
                          <a:latin typeface="Arial" panose="020B0604020202020204" pitchFamily="34" charset="0"/>
                        </a:defRPr>
                      </a:lvl8pPr>
                      <a:lvl9pPr marL="3657600" algn="l" defTabSz="914400" rtl="0" eaLnBrk="1" latinLnBrk="0" hangingPunct="1">
                        <a:defRPr lang="vi-VN" sz="1800" kern="1200">
                          <a:solidFill>
                            <a:schemeClr val="dk1"/>
                          </a:solidFill>
                          <a:latin typeface="Arial" panose="020B0604020202020204" pitchFamily="34" charset="0"/>
                        </a:defRPr>
                      </a:lvl9pPr>
                    </a:lstStyle>
                    <a:p>
                      <a:pPr algn="ctr"/>
                      <a:r>
                        <a:rPr lang="en-VN" sz="2000" dirty="0">
                          <a:solidFill>
                            <a:schemeClr val="tx1"/>
                          </a:solidFill>
                        </a:rPr>
                        <a:t>Năm trăm đồng</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lang="vi-VN" sz="1800" kern="1200">
                          <a:solidFill>
                            <a:schemeClr val="dk1"/>
                          </a:solidFill>
                          <a:latin typeface="Arial" panose="020B0604020202020204" pitchFamily="34" charset="0"/>
                        </a:defRPr>
                      </a:lvl1pPr>
                      <a:lvl2pPr marL="457200" algn="l" defTabSz="914400" rtl="0" eaLnBrk="1" latinLnBrk="0" hangingPunct="1">
                        <a:defRPr lang="vi-VN" sz="1800" kern="1200">
                          <a:solidFill>
                            <a:schemeClr val="dk1"/>
                          </a:solidFill>
                          <a:latin typeface="Arial" panose="020B0604020202020204" pitchFamily="34" charset="0"/>
                        </a:defRPr>
                      </a:lvl2pPr>
                      <a:lvl3pPr marL="914400" algn="l" defTabSz="914400" rtl="0" eaLnBrk="1" latinLnBrk="0" hangingPunct="1">
                        <a:defRPr lang="vi-VN" sz="1800" kern="1200">
                          <a:solidFill>
                            <a:schemeClr val="dk1"/>
                          </a:solidFill>
                          <a:latin typeface="Arial" panose="020B0604020202020204" pitchFamily="34" charset="0"/>
                        </a:defRPr>
                      </a:lvl3pPr>
                      <a:lvl4pPr marL="1371600" algn="l" defTabSz="914400" rtl="0" eaLnBrk="1" latinLnBrk="0" hangingPunct="1">
                        <a:defRPr lang="vi-VN" sz="1800" kern="1200">
                          <a:solidFill>
                            <a:schemeClr val="dk1"/>
                          </a:solidFill>
                          <a:latin typeface="Arial" panose="020B0604020202020204" pitchFamily="34" charset="0"/>
                        </a:defRPr>
                      </a:lvl4pPr>
                      <a:lvl5pPr marL="1828800" algn="l" defTabSz="914400" rtl="0" eaLnBrk="1" latinLnBrk="0" hangingPunct="1">
                        <a:defRPr lang="vi-VN" sz="1800" kern="1200">
                          <a:solidFill>
                            <a:schemeClr val="dk1"/>
                          </a:solidFill>
                          <a:latin typeface="Arial" panose="020B0604020202020204" pitchFamily="34" charset="0"/>
                        </a:defRPr>
                      </a:lvl5pPr>
                      <a:lvl6pPr marL="2286000" algn="l" defTabSz="914400" rtl="0" eaLnBrk="1" latinLnBrk="0" hangingPunct="1">
                        <a:defRPr lang="vi-VN" sz="1800" kern="1200">
                          <a:solidFill>
                            <a:schemeClr val="dk1"/>
                          </a:solidFill>
                          <a:latin typeface="Arial" panose="020B0604020202020204" pitchFamily="34" charset="0"/>
                        </a:defRPr>
                      </a:lvl6pPr>
                      <a:lvl7pPr marL="2743200" algn="l" defTabSz="914400" rtl="0" eaLnBrk="1" latinLnBrk="0" hangingPunct="1">
                        <a:defRPr lang="vi-VN" sz="1800" kern="1200">
                          <a:solidFill>
                            <a:schemeClr val="dk1"/>
                          </a:solidFill>
                          <a:latin typeface="Arial" panose="020B0604020202020204" pitchFamily="34" charset="0"/>
                        </a:defRPr>
                      </a:lvl7pPr>
                      <a:lvl8pPr marL="3200400" algn="l" defTabSz="914400" rtl="0" eaLnBrk="1" latinLnBrk="0" hangingPunct="1">
                        <a:defRPr lang="vi-VN" sz="1800" kern="1200">
                          <a:solidFill>
                            <a:schemeClr val="dk1"/>
                          </a:solidFill>
                          <a:latin typeface="Arial" panose="020B0604020202020204" pitchFamily="34" charset="0"/>
                        </a:defRPr>
                      </a:lvl8pPr>
                      <a:lvl9pPr marL="3657600" algn="l" defTabSz="914400" rtl="0" eaLnBrk="1" latinLnBrk="0" hangingPunct="1">
                        <a:defRPr lang="vi-VN" sz="1800" kern="1200">
                          <a:solidFill>
                            <a:schemeClr val="dk1"/>
                          </a:solidFill>
                          <a:latin typeface="Arial" panose="020B0604020202020204" pitchFamily="34" charset="0"/>
                        </a:defRPr>
                      </a:lvl9pPr>
                    </a:lstStyle>
                    <a:p>
                      <a:pPr algn="ctr"/>
                      <a:r>
                        <a:rPr lang="en-VN" sz="2400" dirty="0">
                          <a:solidFill>
                            <a:schemeClr val="tx1"/>
                          </a:solidFill>
                        </a:rPr>
                        <a:t>?</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24106989"/>
                  </a:ext>
                </a:extLst>
              </a:tr>
              <a:tr h="520957">
                <a:tc>
                  <a:txBody>
                    <a:bodyPr/>
                    <a:lstStyle>
                      <a:lvl1pPr marL="0" algn="l" defTabSz="914400" rtl="0" eaLnBrk="1" latinLnBrk="0" hangingPunct="1">
                        <a:defRPr lang="vi-VN" sz="1800" kern="1200">
                          <a:solidFill>
                            <a:schemeClr val="dk1"/>
                          </a:solidFill>
                          <a:latin typeface="Arial" panose="020B0604020202020204" pitchFamily="34" charset="0"/>
                        </a:defRPr>
                      </a:lvl1pPr>
                      <a:lvl2pPr marL="457200" algn="l" defTabSz="914400" rtl="0" eaLnBrk="1" latinLnBrk="0" hangingPunct="1">
                        <a:defRPr lang="vi-VN" sz="1800" kern="1200">
                          <a:solidFill>
                            <a:schemeClr val="dk1"/>
                          </a:solidFill>
                          <a:latin typeface="Arial" panose="020B0604020202020204" pitchFamily="34" charset="0"/>
                        </a:defRPr>
                      </a:lvl2pPr>
                      <a:lvl3pPr marL="914400" algn="l" defTabSz="914400" rtl="0" eaLnBrk="1" latinLnBrk="0" hangingPunct="1">
                        <a:defRPr lang="vi-VN" sz="1800" kern="1200">
                          <a:solidFill>
                            <a:schemeClr val="dk1"/>
                          </a:solidFill>
                          <a:latin typeface="Arial" panose="020B0604020202020204" pitchFamily="34" charset="0"/>
                        </a:defRPr>
                      </a:lvl3pPr>
                      <a:lvl4pPr marL="1371600" algn="l" defTabSz="914400" rtl="0" eaLnBrk="1" latinLnBrk="0" hangingPunct="1">
                        <a:defRPr lang="vi-VN" sz="1800" kern="1200">
                          <a:solidFill>
                            <a:schemeClr val="dk1"/>
                          </a:solidFill>
                          <a:latin typeface="Arial" panose="020B0604020202020204" pitchFamily="34" charset="0"/>
                        </a:defRPr>
                      </a:lvl4pPr>
                      <a:lvl5pPr marL="1828800" algn="l" defTabSz="914400" rtl="0" eaLnBrk="1" latinLnBrk="0" hangingPunct="1">
                        <a:defRPr lang="vi-VN" sz="1800" kern="1200">
                          <a:solidFill>
                            <a:schemeClr val="dk1"/>
                          </a:solidFill>
                          <a:latin typeface="Arial" panose="020B0604020202020204" pitchFamily="34" charset="0"/>
                        </a:defRPr>
                      </a:lvl5pPr>
                      <a:lvl6pPr marL="2286000" algn="l" defTabSz="914400" rtl="0" eaLnBrk="1" latinLnBrk="0" hangingPunct="1">
                        <a:defRPr lang="vi-VN" sz="1800" kern="1200">
                          <a:solidFill>
                            <a:schemeClr val="dk1"/>
                          </a:solidFill>
                          <a:latin typeface="Arial" panose="020B0604020202020204" pitchFamily="34" charset="0"/>
                        </a:defRPr>
                      </a:lvl6pPr>
                      <a:lvl7pPr marL="2743200" algn="l" defTabSz="914400" rtl="0" eaLnBrk="1" latinLnBrk="0" hangingPunct="1">
                        <a:defRPr lang="vi-VN" sz="1800" kern="1200">
                          <a:solidFill>
                            <a:schemeClr val="dk1"/>
                          </a:solidFill>
                          <a:latin typeface="Arial" panose="020B0604020202020204" pitchFamily="34" charset="0"/>
                        </a:defRPr>
                      </a:lvl7pPr>
                      <a:lvl8pPr marL="3200400" algn="l" defTabSz="914400" rtl="0" eaLnBrk="1" latinLnBrk="0" hangingPunct="1">
                        <a:defRPr lang="vi-VN" sz="1800" kern="1200">
                          <a:solidFill>
                            <a:schemeClr val="dk1"/>
                          </a:solidFill>
                          <a:latin typeface="Arial" panose="020B0604020202020204" pitchFamily="34" charset="0"/>
                        </a:defRPr>
                      </a:lvl8pPr>
                      <a:lvl9pPr marL="3657600" algn="l" defTabSz="914400" rtl="0" eaLnBrk="1" latinLnBrk="0" hangingPunct="1">
                        <a:defRPr lang="vi-VN" sz="1800" kern="1200">
                          <a:solidFill>
                            <a:schemeClr val="dk1"/>
                          </a:solidFill>
                          <a:latin typeface="Arial" panose="020B0604020202020204" pitchFamily="34" charset="0"/>
                        </a:defRPr>
                      </a:lvl9pPr>
                    </a:lstStyle>
                    <a:p>
                      <a:pPr algn="ctr"/>
                      <a:r>
                        <a:rPr lang="en-VN" sz="2000" dirty="0">
                          <a:solidFill>
                            <a:schemeClr val="tx1"/>
                          </a:solidFill>
                        </a:rPr>
                        <a:t>Một nghìn đồng</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lang="vi-VN" sz="1800" kern="1200">
                          <a:solidFill>
                            <a:schemeClr val="dk1"/>
                          </a:solidFill>
                          <a:latin typeface="Arial" panose="020B0604020202020204" pitchFamily="34" charset="0"/>
                        </a:defRPr>
                      </a:lvl1pPr>
                      <a:lvl2pPr marL="457200" algn="l" defTabSz="914400" rtl="0" eaLnBrk="1" latinLnBrk="0" hangingPunct="1">
                        <a:defRPr lang="vi-VN" sz="1800" kern="1200">
                          <a:solidFill>
                            <a:schemeClr val="dk1"/>
                          </a:solidFill>
                          <a:latin typeface="Arial" panose="020B0604020202020204" pitchFamily="34" charset="0"/>
                        </a:defRPr>
                      </a:lvl2pPr>
                      <a:lvl3pPr marL="914400" algn="l" defTabSz="914400" rtl="0" eaLnBrk="1" latinLnBrk="0" hangingPunct="1">
                        <a:defRPr lang="vi-VN" sz="1800" kern="1200">
                          <a:solidFill>
                            <a:schemeClr val="dk1"/>
                          </a:solidFill>
                          <a:latin typeface="Arial" panose="020B0604020202020204" pitchFamily="34" charset="0"/>
                        </a:defRPr>
                      </a:lvl3pPr>
                      <a:lvl4pPr marL="1371600" algn="l" defTabSz="914400" rtl="0" eaLnBrk="1" latinLnBrk="0" hangingPunct="1">
                        <a:defRPr lang="vi-VN" sz="1800" kern="1200">
                          <a:solidFill>
                            <a:schemeClr val="dk1"/>
                          </a:solidFill>
                          <a:latin typeface="Arial" panose="020B0604020202020204" pitchFamily="34" charset="0"/>
                        </a:defRPr>
                      </a:lvl4pPr>
                      <a:lvl5pPr marL="1828800" algn="l" defTabSz="914400" rtl="0" eaLnBrk="1" latinLnBrk="0" hangingPunct="1">
                        <a:defRPr lang="vi-VN" sz="1800" kern="1200">
                          <a:solidFill>
                            <a:schemeClr val="dk1"/>
                          </a:solidFill>
                          <a:latin typeface="Arial" panose="020B0604020202020204" pitchFamily="34" charset="0"/>
                        </a:defRPr>
                      </a:lvl5pPr>
                      <a:lvl6pPr marL="2286000" algn="l" defTabSz="914400" rtl="0" eaLnBrk="1" latinLnBrk="0" hangingPunct="1">
                        <a:defRPr lang="vi-VN" sz="1800" kern="1200">
                          <a:solidFill>
                            <a:schemeClr val="dk1"/>
                          </a:solidFill>
                          <a:latin typeface="Arial" panose="020B0604020202020204" pitchFamily="34" charset="0"/>
                        </a:defRPr>
                      </a:lvl6pPr>
                      <a:lvl7pPr marL="2743200" algn="l" defTabSz="914400" rtl="0" eaLnBrk="1" latinLnBrk="0" hangingPunct="1">
                        <a:defRPr lang="vi-VN" sz="1800" kern="1200">
                          <a:solidFill>
                            <a:schemeClr val="dk1"/>
                          </a:solidFill>
                          <a:latin typeface="Arial" panose="020B0604020202020204" pitchFamily="34" charset="0"/>
                        </a:defRPr>
                      </a:lvl7pPr>
                      <a:lvl8pPr marL="3200400" algn="l" defTabSz="914400" rtl="0" eaLnBrk="1" latinLnBrk="0" hangingPunct="1">
                        <a:defRPr lang="vi-VN" sz="1800" kern="1200">
                          <a:solidFill>
                            <a:schemeClr val="dk1"/>
                          </a:solidFill>
                          <a:latin typeface="Arial" panose="020B0604020202020204" pitchFamily="34" charset="0"/>
                        </a:defRPr>
                      </a:lvl8pPr>
                      <a:lvl9pPr marL="3657600" algn="l" defTabSz="914400" rtl="0" eaLnBrk="1" latinLnBrk="0" hangingPunct="1">
                        <a:defRPr lang="vi-VN" sz="1800" kern="1200">
                          <a:solidFill>
                            <a:schemeClr val="dk1"/>
                          </a:solidFill>
                          <a:latin typeface="Arial" panose="020B0604020202020204" pitchFamily="34" charset="0"/>
                        </a:defRPr>
                      </a:lvl9pPr>
                    </a:lstStyle>
                    <a:p>
                      <a:pPr algn="ctr"/>
                      <a:r>
                        <a:rPr lang="en-VN" sz="2400" dirty="0">
                          <a:solidFill>
                            <a:schemeClr val="tx1"/>
                          </a:solidFill>
                        </a:rPr>
                        <a:t>?</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209178"/>
                  </a:ext>
                </a:extLst>
              </a:tr>
            </a:tbl>
          </a:graphicData>
        </a:graphic>
      </p:graphicFrame>
      <p:sp>
        <p:nvSpPr>
          <p:cNvPr id="14" name="TextBox 13">
            <a:extLst>
              <a:ext uri="{FF2B5EF4-FFF2-40B4-BE49-F238E27FC236}">
                <a16:creationId xmlns:a16="http://schemas.microsoft.com/office/drawing/2014/main" id="{85B0FE96-98E8-40ED-A8A0-50CCC3554EC0}"/>
              </a:ext>
            </a:extLst>
          </p:cNvPr>
          <p:cNvSpPr txBox="1"/>
          <p:nvPr/>
        </p:nvSpPr>
        <p:spPr>
          <a:xfrm>
            <a:off x="9695425" y="4368390"/>
            <a:ext cx="327334" cy="400110"/>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FF0000"/>
                </a:solidFill>
                <a:effectLst/>
                <a:uLnTx/>
                <a:uFillTx/>
                <a:latin typeface="Arial"/>
                <a:cs typeface="Arial"/>
                <a:sym typeface="Arial"/>
              </a:rPr>
              <a:t>4</a:t>
            </a:r>
          </a:p>
        </p:txBody>
      </p:sp>
      <p:sp>
        <p:nvSpPr>
          <p:cNvPr id="15" name="TextBox 14">
            <a:extLst>
              <a:ext uri="{FF2B5EF4-FFF2-40B4-BE49-F238E27FC236}">
                <a16:creationId xmlns:a16="http://schemas.microsoft.com/office/drawing/2014/main" id="{31E72331-5A97-44EA-8944-67F6ED1A438F}"/>
              </a:ext>
            </a:extLst>
          </p:cNvPr>
          <p:cNvSpPr txBox="1"/>
          <p:nvPr/>
        </p:nvSpPr>
        <p:spPr>
          <a:xfrm>
            <a:off x="9695425" y="4901481"/>
            <a:ext cx="327334" cy="400110"/>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FF0000"/>
                </a:solidFill>
                <a:effectLst/>
                <a:uLnTx/>
                <a:uFillTx/>
                <a:latin typeface="Arial"/>
                <a:cs typeface="Arial"/>
                <a:sym typeface="Arial"/>
              </a:rPr>
              <a:t>3</a:t>
            </a:r>
          </a:p>
        </p:txBody>
      </p:sp>
      <p:sp>
        <p:nvSpPr>
          <p:cNvPr id="16" name="TextBox 15">
            <a:extLst>
              <a:ext uri="{FF2B5EF4-FFF2-40B4-BE49-F238E27FC236}">
                <a16:creationId xmlns:a16="http://schemas.microsoft.com/office/drawing/2014/main" id="{611A5A6B-D71D-4FAB-AF86-0F98218E9C45}"/>
              </a:ext>
            </a:extLst>
          </p:cNvPr>
          <p:cNvSpPr txBox="1"/>
          <p:nvPr/>
        </p:nvSpPr>
        <p:spPr>
          <a:xfrm>
            <a:off x="9703329" y="5427902"/>
            <a:ext cx="327334" cy="400110"/>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FF0000"/>
                </a:solidFill>
                <a:effectLst/>
                <a:uLnTx/>
                <a:uFillTx/>
                <a:latin typeface="Arial"/>
                <a:cs typeface="Arial"/>
                <a:sym typeface="Arial"/>
              </a:rPr>
              <a:t>5</a:t>
            </a:r>
          </a:p>
        </p:txBody>
      </p:sp>
      <p:sp>
        <p:nvSpPr>
          <p:cNvPr id="17" name="TextBox 16">
            <a:extLst>
              <a:ext uri="{FF2B5EF4-FFF2-40B4-BE49-F238E27FC236}">
                <a16:creationId xmlns:a16="http://schemas.microsoft.com/office/drawing/2014/main" id="{E696C9C8-C0CF-4666-8304-62CC1E2C3A48}"/>
              </a:ext>
            </a:extLst>
          </p:cNvPr>
          <p:cNvSpPr txBox="1"/>
          <p:nvPr/>
        </p:nvSpPr>
        <p:spPr>
          <a:xfrm>
            <a:off x="9703329" y="5960993"/>
            <a:ext cx="327334" cy="400110"/>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FF0000"/>
                </a:solidFill>
                <a:effectLst/>
                <a:uLnTx/>
                <a:uFillTx/>
                <a:latin typeface="Arial"/>
                <a:cs typeface="Arial"/>
                <a:sym typeface="Arial"/>
              </a:rPr>
              <a:t>2</a:t>
            </a:r>
          </a:p>
        </p:txBody>
      </p:sp>
    </p:spTree>
    <p:extLst>
      <p:ext uri="{BB962C8B-B14F-4D97-AF65-F5344CB8AC3E}">
        <p14:creationId xmlns:p14="http://schemas.microsoft.com/office/powerpoint/2010/main" val="104451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376617" y="319678"/>
            <a:ext cx="11180798" cy="1106526"/>
            <a:chOff x="1183343" y="1464304"/>
            <a:chExt cx="11180798" cy="1106526"/>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1077178"/>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vi-VN" sz="3200" kern="0">
                  <a:solidFill>
                    <a:srgbClr val="000000"/>
                  </a:solidFill>
                  <a:latin typeface="Arial"/>
                  <a:cs typeface="Arial"/>
                  <a:sym typeface="Arial"/>
                </a:rPr>
                <a:t>Bạn Mai mua kẹo hết 1000 đồng. Hỏi bạn Mai chọn một tờ tiền nào sau đây để trả người bán hàng? </a:t>
              </a:r>
              <a:endParaRPr lang="en-US" sz="3200" kern="0" dirty="0">
                <a:solidFill>
                  <a:srgbClr val="000000"/>
                </a:solidFill>
                <a:latin typeface="Arial"/>
                <a:cs typeface="Arial"/>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algn="ctr">
                <a:buClr>
                  <a:srgbClr val="000000"/>
                </a:buClr>
                <a:buFont typeface="Arial"/>
                <a:buNone/>
              </a:pPr>
              <a:r>
                <a:rPr lang="en-US" sz="3600" b="1" kern="0">
                  <a:solidFill>
                    <a:srgbClr val="FFFFFF"/>
                  </a:solidFill>
                  <a:latin typeface="Arial"/>
                  <a:ea typeface="Arial"/>
                  <a:cs typeface="Arial"/>
                  <a:sym typeface="Arial"/>
                </a:rPr>
                <a:t>2</a:t>
              </a:r>
              <a:endParaRPr sz="1864" kern="0">
                <a:solidFill>
                  <a:srgbClr val="000000"/>
                </a:solidFill>
                <a:latin typeface="Arial"/>
                <a:cs typeface="Arial"/>
                <a:sym typeface="Arial"/>
              </a:endParaRPr>
            </a:p>
          </p:txBody>
        </p:sp>
      </p:grpSp>
      <p:pic>
        <p:nvPicPr>
          <p:cNvPr id="21" name="Picture 20">
            <a:extLst>
              <a:ext uri="{FF2B5EF4-FFF2-40B4-BE49-F238E27FC236}">
                <a16:creationId xmlns:a16="http://schemas.microsoft.com/office/drawing/2014/main" id="{2F1144F3-0CA5-44A2-8396-46D013B2CE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8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48435" y="1635856"/>
            <a:ext cx="8327300" cy="3270235"/>
          </a:xfrm>
          <a:prstGeom prst="rect">
            <a:avLst/>
          </a:prstGeom>
        </p:spPr>
      </p:pic>
      <p:grpSp>
        <p:nvGrpSpPr>
          <p:cNvPr id="22" name="Group 21">
            <a:extLst>
              <a:ext uri="{FF2B5EF4-FFF2-40B4-BE49-F238E27FC236}">
                <a16:creationId xmlns:a16="http://schemas.microsoft.com/office/drawing/2014/main" id="{7073C930-0ABF-43A4-9521-A48FCBFBB107}"/>
              </a:ext>
            </a:extLst>
          </p:cNvPr>
          <p:cNvGrpSpPr/>
          <p:nvPr/>
        </p:nvGrpSpPr>
        <p:grpSpPr>
          <a:xfrm>
            <a:off x="1083225" y="5058740"/>
            <a:ext cx="9961950" cy="1254374"/>
            <a:chOff x="1083225" y="5058740"/>
            <a:chExt cx="9961950" cy="1254374"/>
          </a:xfrm>
        </p:grpSpPr>
        <p:sp>
          <p:nvSpPr>
            <p:cNvPr id="23" name="TextBox 22">
              <a:extLst>
                <a:ext uri="{FF2B5EF4-FFF2-40B4-BE49-F238E27FC236}">
                  <a16:creationId xmlns:a16="http://schemas.microsoft.com/office/drawing/2014/main" id="{1FD00B23-B28E-49D0-8A7D-F6FA85D41C03}"/>
                </a:ext>
              </a:extLst>
            </p:cNvPr>
            <p:cNvSpPr txBox="1"/>
            <p:nvPr/>
          </p:nvSpPr>
          <p:spPr>
            <a:xfrm>
              <a:off x="1083225" y="5663556"/>
              <a:ext cx="686406" cy="584775"/>
            </a:xfrm>
            <a:prstGeom prst="rect">
              <a:avLst/>
            </a:prstGeom>
            <a:noFill/>
          </p:spPr>
          <p:txBody>
            <a:bodyPr wrap="none" rtlCol="0">
              <a:spAutoFit/>
            </a:bodyPr>
            <a:lstStyle/>
            <a:p>
              <a:pPr>
                <a:buClr>
                  <a:srgbClr val="000000"/>
                </a:buClr>
                <a:buFont typeface="Arial"/>
                <a:buNone/>
              </a:pPr>
              <a:r>
                <a:rPr lang="en-VN" sz="3200" kern="0" dirty="0">
                  <a:solidFill>
                    <a:srgbClr val="DF3C7E"/>
                  </a:solidFill>
                  <a:latin typeface="Arial"/>
                  <a:cs typeface="Arial"/>
                  <a:sym typeface="Arial"/>
                </a:rPr>
                <a:t>A. </a:t>
              </a:r>
            </a:p>
          </p:txBody>
        </p:sp>
        <p:sp>
          <p:nvSpPr>
            <p:cNvPr id="24" name="TextBox 23">
              <a:extLst>
                <a:ext uri="{FF2B5EF4-FFF2-40B4-BE49-F238E27FC236}">
                  <a16:creationId xmlns:a16="http://schemas.microsoft.com/office/drawing/2014/main" id="{14155D3F-F9B3-4709-920C-5EEF9F9046B3}"/>
                </a:ext>
              </a:extLst>
            </p:cNvPr>
            <p:cNvSpPr txBox="1"/>
            <p:nvPr/>
          </p:nvSpPr>
          <p:spPr>
            <a:xfrm>
              <a:off x="4492039" y="5681055"/>
              <a:ext cx="686406" cy="584775"/>
            </a:xfrm>
            <a:prstGeom prst="rect">
              <a:avLst/>
            </a:prstGeom>
            <a:noFill/>
          </p:spPr>
          <p:txBody>
            <a:bodyPr wrap="none" rtlCol="0">
              <a:spAutoFit/>
            </a:bodyPr>
            <a:lstStyle/>
            <a:p>
              <a:pPr>
                <a:buClr>
                  <a:srgbClr val="000000"/>
                </a:buClr>
                <a:buFont typeface="Arial"/>
                <a:buNone/>
              </a:pPr>
              <a:r>
                <a:rPr lang="en-VN" sz="3200" kern="0" dirty="0">
                  <a:solidFill>
                    <a:srgbClr val="DF3C7E"/>
                  </a:solidFill>
                  <a:latin typeface="Arial"/>
                  <a:cs typeface="Arial"/>
                  <a:sym typeface="Arial"/>
                </a:rPr>
                <a:t>B. </a:t>
              </a:r>
            </a:p>
          </p:txBody>
        </p:sp>
        <p:sp>
          <p:nvSpPr>
            <p:cNvPr id="25" name="TextBox 24">
              <a:extLst>
                <a:ext uri="{FF2B5EF4-FFF2-40B4-BE49-F238E27FC236}">
                  <a16:creationId xmlns:a16="http://schemas.microsoft.com/office/drawing/2014/main" id="{1F394FBA-1EC6-4A53-93EA-38C23B9A1FEB}"/>
                </a:ext>
              </a:extLst>
            </p:cNvPr>
            <p:cNvSpPr txBox="1"/>
            <p:nvPr/>
          </p:nvSpPr>
          <p:spPr>
            <a:xfrm>
              <a:off x="7900853" y="5663556"/>
              <a:ext cx="708848" cy="584775"/>
            </a:xfrm>
            <a:prstGeom prst="rect">
              <a:avLst/>
            </a:prstGeom>
            <a:noFill/>
          </p:spPr>
          <p:txBody>
            <a:bodyPr wrap="none" rtlCol="0">
              <a:spAutoFit/>
            </a:bodyPr>
            <a:lstStyle/>
            <a:p>
              <a:pPr>
                <a:buClr>
                  <a:srgbClr val="000000"/>
                </a:buClr>
                <a:buFont typeface="Arial"/>
                <a:buNone/>
              </a:pPr>
              <a:r>
                <a:rPr lang="en-VN" sz="3200" kern="0" dirty="0">
                  <a:solidFill>
                    <a:srgbClr val="DF3C7E"/>
                  </a:solidFill>
                  <a:latin typeface="Arial"/>
                  <a:cs typeface="Arial"/>
                  <a:sym typeface="Arial"/>
                </a:rPr>
                <a:t>C. </a:t>
              </a:r>
            </a:p>
          </p:txBody>
        </p:sp>
        <p:pic>
          <p:nvPicPr>
            <p:cNvPr id="26" name="Picture 4" descr="100 đồng (tiền Việt) – Wikipedia tiếng Việt">
              <a:extLst>
                <a:ext uri="{FF2B5EF4-FFF2-40B4-BE49-F238E27FC236}">
                  <a16:creationId xmlns:a16="http://schemas.microsoft.com/office/drawing/2014/main" id="{E9487FD0-71DC-42B0-8838-0A55463425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a:off x="1712459" y="5074325"/>
              <a:ext cx="2459713" cy="12134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A2D32157-CB94-41D0-88B4-D85CBB6980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46000"/>
                      </a14:imgEffect>
                    </a14:imgLayer>
                  </a14:imgProps>
                </a:ext>
                <a:ext uri="{28A0092B-C50C-407E-A947-70E740481C1C}">
                  <a14:useLocalDpi xmlns:a14="http://schemas.microsoft.com/office/drawing/2010/main" val="0"/>
                </a:ext>
              </a:extLst>
            </a:blip>
            <a:srcRect/>
            <a:stretch>
              <a:fillRect/>
            </a:stretch>
          </p:blipFill>
          <p:spPr bwMode="auto">
            <a:xfrm>
              <a:off x="5176752" y="5074325"/>
              <a:ext cx="2411886" cy="12387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iền 1 nghìn - Tư liệu Tiểu học - Đinh Hữu - Luyện chữ đẹp Thầy Đinh Văn Hữu">
              <a:extLst>
                <a:ext uri="{FF2B5EF4-FFF2-40B4-BE49-F238E27FC236}">
                  <a16:creationId xmlns:a16="http://schemas.microsoft.com/office/drawing/2014/main" id="{D7E9EE0C-5C1A-4169-A7E9-AE230830241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b="50000"/>
            <a:stretch/>
          </p:blipFill>
          <p:spPr bwMode="auto">
            <a:xfrm>
              <a:off x="8593218" y="5058740"/>
              <a:ext cx="2451957" cy="1209632"/>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Oval 28">
            <a:extLst>
              <a:ext uri="{FF2B5EF4-FFF2-40B4-BE49-F238E27FC236}">
                <a16:creationId xmlns:a16="http://schemas.microsoft.com/office/drawing/2014/main" id="{61C07154-50E2-4A6C-BFB5-FA02043CE05F}"/>
              </a:ext>
            </a:extLst>
          </p:cNvPr>
          <p:cNvSpPr/>
          <p:nvPr/>
        </p:nvSpPr>
        <p:spPr>
          <a:xfrm>
            <a:off x="7861259" y="5656654"/>
            <a:ext cx="591677" cy="591677"/>
          </a:xfrm>
          <a:prstGeom prst="ellipse">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864"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4887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heel(1)">
                                      <p:cBhvr>
                                        <p:cTn id="14" dur="2000"/>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pic>
        <p:nvPicPr>
          <p:cNvPr id="19" name="Picture 18">
            <a:extLst>
              <a:ext uri="{FF2B5EF4-FFF2-40B4-BE49-F238E27FC236}">
                <a16:creationId xmlns:a16="http://schemas.microsoft.com/office/drawing/2014/main" id="{1EA948C7-E563-461E-9ADC-7B8A9439A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089" y="3429000"/>
            <a:ext cx="5382794" cy="3514337"/>
          </a:xfrm>
          <a:prstGeom prst="rect">
            <a:avLst/>
          </a:prstGeom>
        </p:spPr>
      </p:pic>
      <p:sp>
        <p:nvSpPr>
          <p:cNvPr id="6" name="Title 2">
            <a:extLst>
              <a:ext uri="{FF2B5EF4-FFF2-40B4-BE49-F238E27FC236}">
                <a16:creationId xmlns:a16="http://schemas.microsoft.com/office/drawing/2014/main" id="{411B1410-56B9-419F-A094-C89A00517561}"/>
              </a:ext>
            </a:extLst>
          </p:cNvPr>
          <p:cNvSpPr txBox="1">
            <a:spLocks/>
          </p:cNvSpPr>
          <p:nvPr/>
        </p:nvSpPr>
        <p:spPr>
          <a:xfrm>
            <a:off x="2257629" y="807972"/>
            <a:ext cx="7955869" cy="1804000"/>
          </a:xfrm>
          <a:prstGeom prst="rect">
            <a:avLst/>
          </a:prstGeom>
        </p:spPr>
        <p:txBody>
          <a:bodyPr/>
          <a:lst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a:lstStyle>
          <a:p>
            <a:pPr algn="ctr"/>
            <a:r>
              <a:rPr lang="en-US" sz="5400" b="1" dirty="0" err="1">
                <a:latin typeface="Arial" panose="020B0604020202020204" pitchFamily="34" charset="0"/>
                <a:cs typeface="Arial" panose="020B0604020202020204" pitchFamily="34" charset="0"/>
              </a:rPr>
              <a:t>Vận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dụng</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củng</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cố</a:t>
            </a:r>
            <a:endParaRPr lang="en-US" sz="5400" b="1" dirty="0">
              <a:latin typeface="Arial" panose="020B0604020202020204" pitchFamily="34" charset="0"/>
              <a:cs typeface="Arial" panose="020B0604020202020204" pitchFamily="34" charset="0"/>
            </a:endParaRPr>
          </a:p>
        </p:txBody>
      </p:sp>
      <p:sp>
        <p:nvSpPr>
          <p:cNvPr id="7" name="Title 2">
            <a:extLst>
              <a:ext uri="{FF2B5EF4-FFF2-40B4-BE49-F238E27FC236}">
                <a16:creationId xmlns:a16="http://schemas.microsoft.com/office/drawing/2014/main" id="{9AEE9F86-B023-4838-863C-7018347353D8}"/>
              </a:ext>
            </a:extLst>
          </p:cNvPr>
          <p:cNvSpPr txBox="1">
            <a:spLocks/>
          </p:cNvSpPr>
          <p:nvPr/>
        </p:nvSpPr>
        <p:spPr>
          <a:xfrm>
            <a:off x="2118065" y="1999516"/>
            <a:ext cx="7955869" cy="1804000"/>
          </a:xfrm>
          <a:prstGeom prst="rect">
            <a:avLst/>
          </a:prstGeom>
        </p:spPr>
        <p:txBody>
          <a:bodyPr/>
          <a:lst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a:lstStyle>
          <a:p>
            <a:pPr algn="ctr"/>
            <a:r>
              <a:rPr lang="en-US" sz="5400" dirty="0">
                <a:solidFill>
                  <a:srgbClr val="FF0000"/>
                </a:solidFill>
                <a:latin typeface="Arial" panose="020B0604020202020204" pitchFamily="34" charset="0"/>
                <a:cs typeface="Arial" panose="020B0604020202020204" pitchFamily="34" charset="0"/>
              </a:rPr>
              <a:t>GAME LẬT MẢNH GHÉP</a:t>
            </a:r>
            <a:endParaRPr lang="en-US" sz="5400" dirty="0">
              <a:solidFill>
                <a:srgbClr val="FF0000"/>
              </a:solidFill>
            </a:endParaRPr>
          </a:p>
        </p:txBody>
      </p:sp>
      <p:sp>
        <p:nvSpPr>
          <p:cNvPr id="2" name="TextBox 1">
            <a:extLst>
              <a:ext uri="{FF2B5EF4-FFF2-40B4-BE49-F238E27FC236}">
                <a16:creationId xmlns:a16="http://schemas.microsoft.com/office/drawing/2014/main" id="{D1C92AAF-1AD0-44AE-B4D1-4BDB3F11747B}"/>
              </a:ext>
            </a:extLst>
          </p:cNvPr>
          <p:cNvSpPr txBox="1"/>
          <p:nvPr/>
        </p:nvSpPr>
        <p:spPr>
          <a:xfrm>
            <a:off x="791110" y="3698697"/>
            <a:ext cx="6729573" cy="2554545"/>
          </a:xfrm>
          <a:prstGeom prst="rect">
            <a:avLst/>
          </a:prstGeom>
          <a:noFill/>
        </p:spPr>
        <p:txBody>
          <a:bodyPr wrap="square" rtlCol="0">
            <a:spAutoFit/>
          </a:bodyPr>
          <a:lstStyle/>
          <a:p>
            <a:pPr algn="just"/>
            <a:r>
              <a:rPr lang="en-US" sz="3200" b="1" dirty="0" err="1">
                <a:solidFill>
                  <a:schemeClr val="tx1">
                    <a:lumMod val="50000"/>
                  </a:schemeClr>
                </a:solidFill>
              </a:rPr>
              <a:t>Luật</a:t>
            </a:r>
            <a:r>
              <a:rPr lang="en-US" sz="3200" b="1" dirty="0">
                <a:solidFill>
                  <a:schemeClr val="tx1">
                    <a:lumMod val="50000"/>
                  </a:schemeClr>
                </a:solidFill>
              </a:rPr>
              <a:t> </a:t>
            </a:r>
            <a:r>
              <a:rPr lang="en-US" sz="3200" b="1" dirty="0" err="1">
                <a:solidFill>
                  <a:schemeClr val="tx1">
                    <a:lumMod val="50000"/>
                  </a:schemeClr>
                </a:solidFill>
              </a:rPr>
              <a:t>chơi</a:t>
            </a:r>
            <a:r>
              <a:rPr lang="en-US" sz="3200" b="1" dirty="0">
                <a:solidFill>
                  <a:schemeClr val="tx1">
                    <a:lumMod val="50000"/>
                  </a:schemeClr>
                </a:solidFill>
              </a:rPr>
              <a:t>: </a:t>
            </a:r>
            <a:r>
              <a:rPr lang="en-US" sz="3200" dirty="0" err="1">
                <a:solidFill>
                  <a:schemeClr val="tx1">
                    <a:lumMod val="50000"/>
                  </a:schemeClr>
                </a:solidFill>
              </a:rPr>
              <a:t>Ẩn</a:t>
            </a:r>
            <a:r>
              <a:rPr lang="en-US" sz="3200" dirty="0">
                <a:solidFill>
                  <a:schemeClr val="tx1">
                    <a:lumMod val="50000"/>
                  </a:schemeClr>
                </a:solidFill>
              </a:rPr>
              <a:t> </a:t>
            </a:r>
            <a:r>
              <a:rPr lang="en-US" sz="3200" dirty="0" err="1">
                <a:solidFill>
                  <a:schemeClr val="tx1">
                    <a:lumMod val="50000"/>
                  </a:schemeClr>
                </a:solidFill>
              </a:rPr>
              <a:t>sau</a:t>
            </a:r>
            <a:r>
              <a:rPr lang="en-US" sz="3200" dirty="0">
                <a:solidFill>
                  <a:schemeClr val="tx1">
                    <a:lumMod val="50000"/>
                  </a:schemeClr>
                </a:solidFill>
              </a:rPr>
              <a:t> </a:t>
            </a:r>
            <a:r>
              <a:rPr lang="en-US" sz="3200" dirty="0" err="1">
                <a:solidFill>
                  <a:schemeClr val="tx1">
                    <a:lumMod val="50000"/>
                  </a:schemeClr>
                </a:solidFill>
              </a:rPr>
              <a:t>các</a:t>
            </a:r>
            <a:r>
              <a:rPr lang="en-US" sz="3200" dirty="0">
                <a:solidFill>
                  <a:schemeClr val="tx1">
                    <a:lumMod val="50000"/>
                  </a:schemeClr>
                </a:solidFill>
              </a:rPr>
              <a:t> </a:t>
            </a:r>
            <a:r>
              <a:rPr lang="en-US" sz="3200" dirty="0" err="1">
                <a:solidFill>
                  <a:schemeClr val="tx1">
                    <a:lumMod val="50000"/>
                  </a:schemeClr>
                </a:solidFill>
              </a:rPr>
              <a:t>mảnh</a:t>
            </a:r>
            <a:r>
              <a:rPr lang="en-US" sz="3200" dirty="0">
                <a:solidFill>
                  <a:schemeClr val="tx1">
                    <a:lumMod val="50000"/>
                  </a:schemeClr>
                </a:solidFill>
              </a:rPr>
              <a:t> </a:t>
            </a:r>
            <a:r>
              <a:rPr lang="en-US" sz="3200" dirty="0" err="1">
                <a:solidFill>
                  <a:schemeClr val="tx1">
                    <a:lumMod val="50000"/>
                  </a:schemeClr>
                </a:solidFill>
              </a:rPr>
              <a:t>ghép</a:t>
            </a:r>
            <a:r>
              <a:rPr lang="en-US" sz="3200" dirty="0">
                <a:solidFill>
                  <a:schemeClr val="tx1">
                    <a:lumMod val="50000"/>
                  </a:schemeClr>
                </a:solidFill>
              </a:rPr>
              <a:t> </a:t>
            </a:r>
            <a:r>
              <a:rPr lang="en-US" sz="3200" dirty="0" err="1">
                <a:solidFill>
                  <a:schemeClr val="tx1">
                    <a:lumMod val="50000"/>
                  </a:schemeClr>
                </a:solidFill>
              </a:rPr>
              <a:t>là</a:t>
            </a:r>
            <a:r>
              <a:rPr lang="en-US" sz="3200" dirty="0">
                <a:solidFill>
                  <a:schemeClr val="tx1">
                    <a:lumMod val="50000"/>
                  </a:schemeClr>
                </a:solidFill>
              </a:rPr>
              <a:t> </a:t>
            </a:r>
            <a:r>
              <a:rPr lang="en-US" sz="3200" dirty="0" err="1">
                <a:solidFill>
                  <a:schemeClr val="tx1">
                    <a:lumMod val="50000"/>
                  </a:schemeClr>
                </a:solidFill>
              </a:rPr>
              <a:t>các</a:t>
            </a:r>
            <a:r>
              <a:rPr lang="en-US" sz="3200" dirty="0">
                <a:solidFill>
                  <a:schemeClr val="tx1">
                    <a:lumMod val="50000"/>
                  </a:schemeClr>
                </a:solidFill>
              </a:rPr>
              <a:t> </a:t>
            </a:r>
            <a:r>
              <a:rPr lang="en-US" sz="3200" dirty="0" err="1">
                <a:solidFill>
                  <a:schemeClr val="tx1">
                    <a:lumMod val="50000"/>
                  </a:schemeClr>
                </a:solidFill>
              </a:rPr>
              <a:t>tờ</a:t>
            </a:r>
            <a:r>
              <a:rPr lang="en-US" sz="3200" dirty="0">
                <a:solidFill>
                  <a:schemeClr val="tx1">
                    <a:lumMod val="50000"/>
                  </a:schemeClr>
                </a:solidFill>
              </a:rPr>
              <a:t> </a:t>
            </a:r>
            <a:r>
              <a:rPr lang="en-US" sz="3200" dirty="0" err="1">
                <a:solidFill>
                  <a:schemeClr val="tx1">
                    <a:lumMod val="50000"/>
                  </a:schemeClr>
                </a:solidFill>
              </a:rPr>
              <a:t>tiền</a:t>
            </a:r>
            <a:r>
              <a:rPr lang="en-US" sz="3200" dirty="0">
                <a:solidFill>
                  <a:schemeClr val="tx1">
                    <a:lumMod val="50000"/>
                  </a:schemeClr>
                </a:solidFill>
              </a:rPr>
              <a:t>, </a:t>
            </a:r>
            <a:r>
              <a:rPr lang="en-US" sz="3200" dirty="0" err="1">
                <a:solidFill>
                  <a:schemeClr val="tx1">
                    <a:lumMod val="50000"/>
                  </a:schemeClr>
                </a:solidFill>
              </a:rPr>
              <a:t>các</a:t>
            </a:r>
            <a:r>
              <a:rPr lang="en-US" sz="3200" dirty="0">
                <a:solidFill>
                  <a:schemeClr val="tx1">
                    <a:lumMod val="50000"/>
                  </a:schemeClr>
                </a:solidFill>
              </a:rPr>
              <a:t> </a:t>
            </a:r>
            <a:r>
              <a:rPr lang="en-US" sz="3200" dirty="0" err="1">
                <a:solidFill>
                  <a:schemeClr val="tx1">
                    <a:lumMod val="50000"/>
                  </a:schemeClr>
                </a:solidFill>
              </a:rPr>
              <a:t>em</a:t>
            </a:r>
            <a:r>
              <a:rPr lang="en-US" sz="3200" dirty="0">
                <a:solidFill>
                  <a:schemeClr val="tx1">
                    <a:lumMod val="50000"/>
                  </a:schemeClr>
                </a:solidFill>
              </a:rPr>
              <a:t> </a:t>
            </a:r>
            <a:r>
              <a:rPr lang="en-US" sz="3200" dirty="0" err="1">
                <a:solidFill>
                  <a:schemeClr val="tx1">
                    <a:lumMod val="50000"/>
                  </a:schemeClr>
                </a:solidFill>
              </a:rPr>
              <a:t>hãy</a:t>
            </a:r>
            <a:r>
              <a:rPr lang="en-US" sz="3200" dirty="0">
                <a:solidFill>
                  <a:schemeClr val="tx1">
                    <a:lumMod val="50000"/>
                  </a:schemeClr>
                </a:solidFill>
              </a:rPr>
              <a:t> </a:t>
            </a:r>
            <a:r>
              <a:rPr lang="en-US" sz="3200" dirty="0" err="1">
                <a:solidFill>
                  <a:schemeClr val="tx1">
                    <a:lumMod val="50000"/>
                  </a:schemeClr>
                </a:solidFill>
              </a:rPr>
              <a:t>cùng</a:t>
            </a:r>
            <a:r>
              <a:rPr lang="en-US" sz="3200" dirty="0">
                <a:solidFill>
                  <a:schemeClr val="tx1">
                    <a:lumMod val="50000"/>
                  </a:schemeClr>
                </a:solidFill>
              </a:rPr>
              <a:t> </a:t>
            </a:r>
            <a:r>
              <a:rPr lang="en-US" sz="3200" dirty="0" err="1">
                <a:solidFill>
                  <a:schemeClr val="tx1">
                    <a:lumMod val="50000"/>
                  </a:schemeClr>
                </a:solidFill>
              </a:rPr>
              <a:t>cô</a:t>
            </a:r>
            <a:r>
              <a:rPr lang="en-US" sz="3200" dirty="0">
                <a:solidFill>
                  <a:schemeClr val="tx1">
                    <a:lumMod val="50000"/>
                  </a:schemeClr>
                </a:solidFill>
              </a:rPr>
              <a:t> </a:t>
            </a:r>
            <a:r>
              <a:rPr lang="en-US" sz="3200" dirty="0" err="1">
                <a:solidFill>
                  <a:schemeClr val="tx1">
                    <a:lumMod val="50000"/>
                  </a:schemeClr>
                </a:solidFill>
              </a:rPr>
              <a:t>lật</a:t>
            </a:r>
            <a:r>
              <a:rPr lang="en-US" sz="3200" dirty="0">
                <a:solidFill>
                  <a:schemeClr val="tx1">
                    <a:lumMod val="50000"/>
                  </a:schemeClr>
                </a:solidFill>
              </a:rPr>
              <a:t> </a:t>
            </a:r>
            <a:r>
              <a:rPr lang="en-US" sz="3200" dirty="0" err="1">
                <a:solidFill>
                  <a:schemeClr val="tx1">
                    <a:lumMod val="50000"/>
                  </a:schemeClr>
                </a:solidFill>
              </a:rPr>
              <a:t>mở</a:t>
            </a:r>
            <a:r>
              <a:rPr lang="en-US" sz="3200" dirty="0">
                <a:solidFill>
                  <a:schemeClr val="tx1">
                    <a:lumMod val="50000"/>
                  </a:schemeClr>
                </a:solidFill>
              </a:rPr>
              <a:t> </a:t>
            </a:r>
            <a:r>
              <a:rPr lang="en-US" sz="3200" dirty="0" err="1">
                <a:solidFill>
                  <a:schemeClr val="tx1">
                    <a:lumMod val="50000"/>
                  </a:schemeClr>
                </a:solidFill>
              </a:rPr>
              <a:t>từng</a:t>
            </a:r>
            <a:r>
              <a:rPr lang="en-US" sz="3200" dirty="0">
                <a:solidFill>
                  <a:schemeClr val="tx1">
                    <a:lumMod val="50000"/>
                  </a:schemeClr>
                </a:solidFill>
              </a:rPr>
              <a:t> </a:t>
            </a:r>
            <a:r>
              <a:rPr lang="en-US" sz="3200" dirty="0" err="1">
                <a:solidFill>
                  <a:schemeClr val="tx1">
                    <a:lumMod val="50000"/>
                  </a:schemeClr>
                </a:solidFill>
              </a:rPr>
              <a:t>mảnh</a:t>
            </a:r>
            <a:r>
              <a:rPr lang="en-US" sz="3200" dirty="0">
                <a:solidFill>
                  <a:schemeClr val="tx1">
                    <a:lumMod val="50000"/>
                  </a:schemeClr>
                </a:solidFill>
              </a:rPr>
              <a:t> </a:t>
            </a:r>
            <a:r>
              <a:rPr lang="en-US" sz="3200" dirty="0" err="1">
                <a:solidFill>
                  <a:schemeClr val="tx1">
                    <a:lumMod val="50000"/>
                  </a:schemeClr>
                </a:solidFill>
              </a:rPr>
              <a:t>ghép</a:t>
            </a:r>
            <a:r>
              <a:rPr lang="en-US" sz="3200" dirty="0">
                <a:solidFill>
                  <a:schemeClr val="tx1">
                    <a:lumMod val="50000"/>
                  </a:schemeClr>
                </a:solidFill>
              </a:rPr>
              <a:t> </a:t>
            </a:r>
            <a:r>
              <a:rPr lang="en-US" sz="3200" dirty="0" err="1">
                <a:solidFill>
                  <a:schemeClr val="tx1">
                    <a:lumMod val="50000"/>
                  </a:schemeClr>
                </a:solidFill>
              </a:rPr>
              <a:t>nhỏ</a:t>
            </a:r>
            <a:r>
              <a:rPr lang="en-US" sz="3200" dirty="0">
                <a:solidFill>
                  <a:schemeClr val="tx1">
                    <a:lumMod val="50000"/>
                  </a:schemeClr>
                </a:solidFill>
              </a:rPr>
              <a:t> </a:t>
            </a:r>
            <a:r>
              <a:rPr lang="en-US" sz="3200" dirty="0" err="1">
                <a:solidFill>
                  <a:schemeClr val="tx1">
                    <a:lumMod val="50000"/>
                  </a:schemeClr>
                </a:solidFill>
              </a:rPr>
              <a:t>để</a:t>
            </a:r>
            <a:r>
              <a:rPr lang="en-US" sz="3200" dirty="0">
                <a:solidFill>
                  <a:schemeClr val="tx1">
                    <a:lumMod val="50000"/>
                  </a:schemeClr>
                </a:solidFill>
              </a:rPr>
              <a:t> </a:t>
            </a:r>
            <a:r>
              <a:rPr lang="en-US" sz="3200" dirty="0" err="1">
                <a:solidFill>
                  <a:schemeClr val="tx1">
                    <a:lumMod val="50000"/>
                  </a:schemeClr>
                </a:solidFill>
              </a:rPr>
              <a:t>dự</a:t>
            </a:r>
            <a:r>
              <a:rPr lang="en-US" sz="3200" dirty="0">
                <a:solidFill>
                  <a:schemeClr val="tx1">
                    <a:lumMod val="50000"/>
                  </a:schemeClr>
                </a:solidFill>
              </a:rPr>
              <a:t> </a:t>
            </a:r>
            <a:r>
              <a:rPr lang="en-US" sz="3200" dirty="0" err="1">
                <a:solidFill>
                  <a:schemeClr val="tx1">
                    <a:lumMod val="50000"/>
                  </a:schemeClr>
                </a:solidFill>
              </a:rPr>
              <a:t>đoán</a:t>
            </a:r>
            <a:r>
              <a:rPr lang="en-US" sz="3200" dirty="0">
                <a:solidFill>
                  <a:schemeClr val="tx1">
                    <a:lumMod val="50000"/>
                  </a:schemeClr>
                </a:solidFill>
              </a:rPr>
              <a:t> </a:t>
            </a:r>
            <a:r>
              <a:rPr lang="en-US" sz="3200" dirty="0" err="1">
                <a:solidFill>
                  <a:schemeClr val="tx1">
                    <a:lumMod val="50000"/>
                  </a:schemeClr>
                </a:solidFill>
              </a:rPr>
              <a:t>mệnh</a:t>
            </a:r>
            <a:r>
              <a:rPr lang="en-US" sz="3200" dirty="0">
                <a:solidFill>
                  <a:schemeClr val="tx1">
                    <a:lumMod val="50000"/>
                  </a:schemeClr>
                </a:solidFill>
              </a:rPr>
              <a:t> </a:t>
            </a:r>
            <a:r>
              <a:rPr lang="en-US" sz="3200" dirty="0" err="1">
                <a:solidFill>
                  <a:schemeClr val="tx1">
                    <a:lumMod val="50000"/>
                  </a:schemeClr>
                </a:solidFill>
              </a:rPr>
              <a:t>giá</a:t>
            </a:r>
            <a:r>
              <a:rPr lang="en-US" sz="3200" dirty="0">
                <a:solidFill>
                  <a:schemeClr val="tx1">
                    <a:lumMod val="50000"/>
                  </a:schemeClr>
                </a:solidFill>
              </a:rPr>
              <a:t> </a:t>
            </a:r>
            <a:r>
              <a:rPr lang="en-US" sz="3200" dirty="0" err="1">
                <a:solidFill>
                  <a:schemeClr val="tx1">
                    <a:lumMod val="50000"/>
                  </a:schemeClr>
                </a:solidFill>
              </a:rPr>
              <a:t>tờ</a:t>
            </a:r>
            <a:r>
              <a:rPr lang="en-US" sz="3200" dirty="0">
                <a:solidFill>
                  <a:schemeClr val="tx1">
                    <a:lumMod val="50000"/>
                  </a:schemeClr>
                </a:solidFill>
              </a:rPr>
              <a:t> </a:t>
            </a:r>
            <a:r>
              <a:rPr lang="en-US" sz="3200" dirty="0" err="1">
                <a:solidFill>
                  <a:schemeClr val="tx1">
                    <a:lumMod val="50000"/>
                  </a:schemeClr>
                </a:solidFill>
              </a:rPr>
              <a:t>tiền</a:t>
            </a:r>
            <a:r>
              <a:rPr lang="en-US" sz="3200" dirty="0">
                <a:solidFill>
                  <a:schemeClr val="tx1">
                    <a:lumMod val="50000"/>
                  </a:schemeClr>
                </a:solidFill>
              </a:rPr>
              <a:t> </a:t>
            </a:r>
            <a:r>
              <a:rPr lang="en-US" sz="3200" dirty="0" err="1">
                <a:solidFill>
                  <a:schemeClr val="tx1">
                    <a:lumMod val="50000"/>
                  </a:schemeClr>
                </a:solidFill>
              </a:rPr>
              <a:t>nhé</a:t>
            </a:r>
            <a:r>
              <a:rPr lang="en-US" sz="3200" dirty="0">
                <a:solidFill>
                  <a:schemeClr val="tx1">
                    <a:lumMod val="50000"/>
                  </a:schemeClr>
                </a:solidFill>
              </a:rPr>
              <a:t>. </a:t>
            </a:r>
            <a:r>
              <a:rPr lang="en-US" sz="3200" dirty="0" err="1">
                <a:solidFill>
                  <a:schemeClr val="tx1">
                    <a:lumMod val="50000"/>
                  </a:schemeClr>
                </a:solidFill>
              </a:rPr>
              <a:t>Đội</a:t>
            </a:r>
            <a:r>
              <a:rPr lang="en-US" sz="3200" dirty="0">
                <a:solidFill>
                  <a:schemeClr val="tx1">
                    <a:lumMod val="50000"/>
                  </a:schemeClr>
                </a:solidFill>
              </a:rPr>
              <a:t> </a:t>
            </a:r>
            <a:r>
              <a:rPr lang="en-US" sz="3200" dirty="0" err="1">
                <a:solidFill>
                  <a:schemeClr val="tx1">
                    <a:lumMod val="50000"/>
                  </a:schemeClr>
                </a:solidFill>
              </a:rPr>
              <a:t>nào</a:t>
            </a:r>
            <a:r>
              <a:rPr lang="en-US" sz="3200" dirty="0">
                <a:solidFill>
                  <a:schemeClr val="tx1">
                    <a:lumMod val="50000"/>
                  </a:schemeClr>
                </a:solidFill>
              </a:rPr>
              <a:t> </a:t>
            </a:r>
            <a:r>
              <a:rPr lang="en-US" sz="3200" dirty="0" err="1">
                <a:solidFill>
                  <a:schemeClr val="tx1">
                    <a:lumMod val="50000"/>
                  </a:schemeClr>
                </a:solidFill>
              </a:rPr>
              <a:t>đoán</a:t>
            </a:r>
            <a:r>
              <a:rPr lang="en-US" sz="3200" dirty="0">
                <a:solidFill>
                  <a:schemeClr val="tx1">
                    <a:lumMod val="50000"/>
                  </a:schemeClr>
                </a:solidFill>
              </a:rPr>
              <a:t> </a:t>
            </a:r>
            <a:r>
              <a:rPr lang="en-US" sz="3200" dirty="0" err="1">
                <a:solidFill>
                  <a:schemeClr val="tx1">
                    <a:lumMod val="50000"/>
                  </a:schemeClr>
                </a:solidFill>
              </a:rPr>
              <a:t>nhanh</a:t>
            </a:r>
            <a:r>
              <a:rPr lang="en-US" sz="3200" dirty="0">
                <a:solidFill>
                  <a:schemeClr val="tx1">
                    <a:lumMod val="50000"/>
                  </a:schemeClr>
                </a:solidFill>
              </a:rPr>
              <a:t> </a:t>
            </a:r>
            <a:r>
              <a:rPr lang="en-US" sz="3200" dirty="0" err="1">
                <a:solidFill>
                  <a:schemeClr val="tx1">
                    <a:lumMod val="50000"/>
                  </a:schemeClr>
                </a:solidFill>
              </a:rPr>
              <a:t>nhất</a:t>
            </a:r>
            <a:r>
              <a:rPr lang="en-US" sz="3200" dirty="0">
                <a:solidFill>
                  <a:schemeClr val="tx1">
                    <a:lumMod val="50000"/>
                  </a:schemeClr>
                </a:solidFill>
              </a:rPr>
              <a:t> </a:t>
            </a:r>
            <a:r>
              <a:rPr lang="en-US" sz="3200" dirty="0" err="1">
                <a:solidFill>
                  <a:schemeClr val="tx1">
                    <a:lumMod val="50000"/>
                  </a:schemeClr>
                </a:solidFill>
              </a:rPr>
              <a:t>sẽ</a:t>
            </a:r>
            <a:r>
              <a:rPr lang="en-US" sz="3200" dirty="0">
                <a:solidFill>
                  <a:schemeClr val="tx1">
                    <a:lumMod val="50000"/>
                  </a:schemeClr>
                </a:solidFill>
              </a:rPr>
              <a:t> </a:t>
            </a:r>
            <a:r>
              <a:rPr lang="en-US" sz="3200" dirty="0" err="1">
                <a:solidFill>
                  <a:schemeClr val="tx1">
                    <a:lumMod val="50000"/>
                  </a:schemeClr>
                </a:solidFill>
              </a:rPr>
              <a:t>là</a:t>
            </a:r>
            <a:r>
              <a:rPr lang="en-US" sz="3200" dirty="0">
                <a:solidFill>
                  <a:schemeClr val="tx1">
                    <a:lumMod val="50000"/>
                  </a:schemeClr>
                </a:solidFill>
              </a:rPr>
              <a:t> </a:t>
            </a:r>
            <a:r>
              <a:rPr lang="en-US" sz="3200" dirty="0" err="1">
                <a:solidFill>
                  <a:schemeClr val="tx1">
                    <a:lumMod val="50000"/>
                  </a:schemeClr>
                </a:solidFill>
              </a:rPr>
              <a:t>đội</a:t>
            </a:r>
            <a:r>
              <a:rPr lang="en-US" sz="3200" dirty="0">
                <a:solidFill>
                  <a:schemeClr val="tx1">
                    <a:lumMod val="50000"/>
                  </a:schemeClr>
                </a:solidFill>
              </a:rPr>
              <a:t> </a:t>
            </a:r>
            <a:r>
              <a:rPr lang="en-US" sz="3200" dirty="0" err="1">
                <a:solidFill>
                  <a:schemeClr val="tx1">
                    <a:lumMod val="50000"/>
                  </a:schemeClr>
                </a:solidFill>
              </a:rPr>
              <a:t>chiến</a:t>
            </a:r>
            <a:r>
              <a:rPr lang="en-US" sz="3200" dirty="0">
                <a:solidFill>
                  <a:schemeClr val="tx1">
                    <a:lumMod val="50000"/>
                  </a:schemeClr>
                </a:solidFill>
              </a:rPr>
              <a:t> </a:t>
            </a:r>
            <a:r>
              <a:rPr lang="en-US" sz="3200" dirty="0" err="1">
                <a:solidFill>
                  <a:schemeClr val="tx1">
                    <a:lumMod val="50000"/>
                  </a:schemeClr>
                </a:solidFill>
              </a:rPr>
              <a:t>thắng</a:t>
            </a:r>
            <a:r>
              <a:rPr lang="en-US" sz="3200" dirty="0">
                <a:solidFill>
                  <a:schemeClr val="tx1">
                    <a:lumMod val="50000"/>
                  </a:schemeClr>
                </a:solidFill>
              </a:rPr>
              <a:t>.</a:t>
            </a:r>
          </a:p>
        </p:txBody>
      </p:sp>
    </p:spTree>
    <p:extLst>
      <p:ext uri="{BB962C8B-B14F-4D97-AF65-F5344CB8AC3E}">
        <p14:creationId xmlns:p14="http://schemas.microsoft.com/office/powerpoint/2010/main" val="147331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1"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100 đồng (tiền Việt) – Wikipedia tiếng Việt">
            <a:extLst>
              <a:ext uri="{FF2B5EF4-FFF2-40B4-BE49-F238E27FC236}">
                <a16:creationId xmlns:a16="http://schemas.microsoft.com/office/drawing/2014/main" id="{2C4A166A-09E4-47FD-9889-D7E3E1F939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rot="2332593">
            <a:off x="3097616" y="1925753"/>
            <a:ext cx="5996767" cy="2958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endParaRPr lang="en-VN" sz="2526">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950000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Khám phá Việt Nam qua các địa danh trên đồng tiền Việt Nam">
            <a:extLst>
              <a:ext uri="{FF2B5EF4-FFF2-40B4-BE49-F238E27FC236}">
                <a16:creationId xmlns:a16="http://schemas.microsoft.com/office/drawing/2014/main" id="{07CD9C1F-6178-4FDA-A195-76EF142523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9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rot="3006243">
            <a:off x="3224241" y="2012349"/>
            <a:ext cx="5669649" cy="2801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endParaRPr lang="en-VN" sz="2526">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7418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ột Nghìn Đồng - Home | Facebook">
            <a:extLst>
              <a:ext uri="{FF2B5EF4-FFF2-40B4-BE49-F238E27FC236}">
                <a16:creationId xmlns:a16="http://schemas.microsoft.com/office/drawing/2014/main" id="{24044FC7-B076-43F8-870D-3ADDAB062C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rot="2763763">
            <a:off x="3273643" y="1981134"/>
            <a:ext cx="5658362" cy="27938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endParaRPr lang="en-VN" sz="2526">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221464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descr="Vietnam polymer 20,000 Dong banknotes">
            <a:extLst>
              <a:ext uri="{FF2B5EF4-FFF2-40B4-BE49-F238E27FC236}">
                <a16:creationId xmlns:a16="http://schemas.microsoft.com/office/drawing/2014/main" id="{C08A362D-CF87-470A-BFDB-B24DE93EFF3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1000"/>
                    </a14:imgEffect>
                  </a14:imgLayer>
                </a14:imgProps>
              </a:ext>
              <a:ext uri="{28A0092B-C50C-407E-A947-70E740481C1C}">
                <a14:useLocalDpi xmlns:a14="http://schemas.microsoft.com/office/drawing/2010/main" val="0"/>
              </a:ext>
            </a:extLst>
          </a:blip>
          <a:srcRect/>
          <a:stretch>
            <a:fillRect/>
          </a:stretch>
        </p:blipFill>
        <p:spPr bwMode="auto">
          <a:xfrm rot="18745703">
            <a:off x="3124998" y="2003911"/>
            <a:ext cx="5758581" cy="2815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endParaRPr lang="en-VN" sz="2526">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977487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8047915" y="1134308"/>
            <a:ext cx="1188246" cy="810882"/>
          </a:xfrm>
          <a:prstGeom prst="rect">
            <a:avLst/>
          </a:prstGeom>
        </p:spPr>
      </p:pic>
      <p:grpSp>
        <p:nvGrpSpPr>
          <p:cNvPr id="16" name="Group 15">
            <a:extLst>
              <a:ext uri="{FF2B5EF4-FFF2-40B4-BE49-F238E27FC236}">
                <a16:creationId xmlns:a16="http://schemas.microsoft.com/office/drawing/2014/main" id="{1361D279-031C-47B1-AB33-3A02EB9F2249}"/>
              </a:ext>
            </a:extLst>
          </p:cNvPr>
          <p:cNvGrpSpPr/>
          <p:nvPr/>
        </p:nvGrpSpPr>
        <p:grpSpPr>
          <a:xfrm>
            <a:off x="1115384" y="681070"/>
            <a:ext cx="8637358" cy="4461920"/>
            <a:chOff x="1115384" y="681070"/>
            <a:chExt cx="8637358" cy="4461920"/>
          </a:xfrm>
        </p:grpSpPr>
        <p:sp>
          <p:nvSpPr>
            <p:cNvPr id="17" name="Rounded Rectangle 23">
              <a:extLst>
                <a:ext uri="{FF2B5EF4-FFF2-40B4-BE49-F238E27FC236}">
                  <a16:creationId xmlns:a16="http://schemas.microsoft.com/office/drawing/2014/main" id="{A43B085B-C0CD-420A-AF0C-022156BFD515}"/>
                </a:ext>
              </a:extLst>
            </p:cNvPr>
            <p:cNvSpPr/>
            <p:nvPr/>
          </p:nvSpPr>
          <p:spPr>
            <a:xfrm>
              <a:off x="1115384" y="681070"/>
              <a:ext cx="8637358" cy="4146275"/>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7AA2AF9-8FDF-4592-8AD4-DC004648DACA}"/>
                </a:ext>
              </a:extLst>
            </p:cNvPr>
            <p:cNvSpPr txBox="1"/>
            <p:nvPr/>
          </p:nvSpPr>
          <p:spPr>
            <a:xfrm>
              <a:off x="1889219" y="1641029"/>
              <a:ext cx="7665999" cy="335906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Các bạn ơi! Những chiếc tàu ngoài hành tinh (UFO) đang bị mắc kẹt, do không giải mã các tín hiệu vệ tinh. HÃY GIÚP CÁC BẠN ẤY NHÉ! Mỗi tín hiệu đúng, 1 chiếc UFO sẽ được khởi động và về được hành tình của mình.</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ounded Rectangle 27">
              <a:extLst>
                <a:ext uri="{FF2B5EF4-FFF2-40B4-BE49-F238E27FC236}">
                  <a16:creationId xmlns:a16="http://schemas.microsoft.com/office/drawing/2014/main" id="{74C2B5E5-7BA3-4B19-9CA5-A6E4B0D54987}"/>
                </a:ext>
              </a:extLst>
            </p:cNvPr>
            <p:cNvSpPr/>
            <p:nvPr/>
          </p:nvSpPr>
          <p:spPr>
            <a:xfrm>
              <a:off x="5039825" y="4632121"/>
              <a:ext cx="1316465" cy="510869"/>
            </a:xfrm>
            <a:prstGeom prst="roundRect">
              <a:avLst>
                <a:gd name="adj" fmla="val 50000"/>
              </a:avLst>
            </a:prstGeom>
            <a:solidFill>
              <a:srgbClr val="F7CC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ĐI NÀO</a:t>
              </a:r>
            </a:p>
          </p:txBody>
        </p:sp>
      </p:grpSp>
    </p:spTree>
    <p:extLst>
      <p:ext uri="{BB962C8B-B14F-4D97-AF65-F5344CB8AC3E}">
        <p14:creationId xmlns:p14="http://schemas.microsoft.com/office/powerpoint/2010/main" val="39554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42"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pic>
        <p:nvPicPr>
          <p:cNvPr id="10" name="Picture 9"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pic>
        <p:nvPicPr>
          <p:cNvPr id="7" name="Picture 6">
            <a:extLst>
              <a:ext uri="{FF2B5EF4-FFF2-40B4-BE49-F238E27FC236}">
                <a16:creationId xmlns:a16="http://schemas.microsoft.com/office/drawing/2014/main" id="{C870A727-3B09-4416-901F-FD3E0E6AD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272" y="1658983"/>
            <a:ext cx="10267487" cy="2760744"/>
          </a:xfrm>
          <a:prstGeom prst="rect">
            <a:avLst/>
          </a:prstGeom>
        </p:spPr>
      </p:pic>
    </p:spTree>
    <p:extLst>
      <p:ext uri="{BB962C8B-B14F-4D97-AF65-F5344CB8AC3E}">
        <p14:creationId xmlns:p14="http://schemas.microsoft.com/office/powerpoint/2010/main" val="22486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t="9609" b="19010"/>
          <a:stretch/>
        </p:blipFill>
        <p:spPr>
          <a:xfrm>
            <a:off x="0" y="-71438"/>
            <a:ext cx="12292013" cy="6929438"/>
          </a:xfrm>
          <a:prstGeom prst="rect">
            <a:avLst/>
          </a:prstGeom>
        </p:spPr>
      </p:pic>
      <p:pic>
        <p:nvPicPr>
          <p:cNvPr id="48" name="Picture 47">
            <a:extLst>
              <a:ext uri="{FF2B5EF4-FFF2-40B4-BE49-F238E27FC236}">
                <a16:creationId xmlns:a16="http://schemas.microsoft.com/office/drawing/2014/main" id="{0DEA9DE9-7908-445F-9FD3-B58D1F89EE9B}"/>
              </a:ext>
            </a:extLst>
          </p:cNvPr>
          <p:cNvPicPr>
            <a:picLocks noChangeAspect="1"/>
          </p:cNvPicPr>
          <p:nvPr/>
        </p:nvPicPr>
        <p:blipFill>
          <a:blip r:embed="rId6"/>
          <a:stretch>
            <a:fillRect/>
          </a:stretch>
        </p:blipFill>
        <p:spPr>
          <a:xfrm>
            <a:off x="1412" y="0"/>
            <a:ext cx="12290601" cy="6858594"/>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8" name="Picture 7">
            <a:hlinkClick r:id="rId8" action="ppaction://hlinksldjump"/>
          </p:cNvPr>
          <p:cNvPicPr>
            <a:picLocks noChangeAspect="1"/>
          </p:cNvPicPr>
          <p:nvPr/>
        </p:nvPicPr>
        <p:blipFill rotWithShape="1">
          <a:blip r:embed="rId9"/>
          <a:srcRect l="7089" t="10627" r="6819" b="4260"/>
          <a:stretch/>
        </p:blipFill>
        <p:spPr>
          <a:xfrm>
            <a:off x="3231987" y="642481"/>
            <a:ext cx="1188246" cy="810882"/>
          </a:xfrm>
          <a:prstGeom prst="rect">
            <a:avLst/>
          </a:prstGeom>
        </p:spPr>
      </p:pic>
      <p:pic>
        <p:nvPicPr>
          <p:cNvPr id="10" name="Picture 9">
            <a:hlinkClick r:id="rId10" action="ppaction://hlinksldjump"/>
          </p:cNvPr>
          <p:cNvPicPr>
            <a:picLocks noChangeAspect="1"/>
          </p:cNvPicPr>
          <p:nvPr/>
        </p:nvPicPr>
        <p:blipFill rotWithShape="1">
          <a:blip r:embed="rId9"/>
          <a:srcRect l="7089" t="10627" r="6819" b="4260"/>
          <a:stretch/>
        </p:blipFill>
        <p:spPr>
          <a:xfrm>
            <a:off x="2728288" y="3980035"/>
            <a:ext cx="1188246" cy="810882"/>
          </a:xfrm>
          <a:prstGeom prst="rect">
            <a:avLst/>
          </a:prstGeom>
        </p:spPr>
      </p:pic>
      <p:pic>
        <p:nvPicPr>
          <p:cNvPr id="11" name="Picture 10">
            <a:hlinkClick r:id="rId11" action="ppaction://hlinksldjump"/>
          </p:cNvPr>
          <p:cNvPicPr>
            <a:picLocks noChangeAspect="1"/>
          </p:cNvPicPr>
          <p:nvPr/>
        </p:nvPicPr>
        <p:blipFill rotWithShape="1">
          <a:blip r:embed="rId9"/>
          <a:srcRect l="7089" t="10627" r="6819" b="4260"/>
          <a:stretch/>
        </p:blipFill>
        <p:spPr>
          <a:xfrm>
            <a:off x="6821112" y="3988014"/>
            <a:ext cx="1188246" cy="810882"/>
          </a:xfrm>
          <a:prstGeom prst="rect">
            <a:avLst/>
          </a:prstGeom>
        </p:spPr>
      </p:pic>
      <p:pic>
        <p:nvPicPr>
          <p:cNvPr id="22" name="Picture 21">
            <a:hlinkClick r:id="rId12" action="ppaction://hlinksldjump"/>
          </p:cNvPr>
          <p:cNvPicPr>
            <a:picLocks noChangeAspect="1"/>
          </p:cNvPicPr>
          <p:nvPr/>
        </p:nvPicPr>
        <p:blipFill rotWithShape="1">
          <a:blip r:embed="rId9"/>
          <a:srcRect l="7089" t="10627" r="6819" b="4260"/>
          <a:stretch/>
        </p:blipFill>
        <p:spPr>
          <a:xfrm>
            <a:off x="7644842" y="1218124"/>
            <a:ext cx="1188246" cy="810882"/>
          </a:xfrm>
          <a:prstGeom prst="rect">
            <a:avLst/>
          </a:prstGeom>
        </p:spPr>
      </p:pic>
      <p:pic>
        <p:nvPicPr>
          <p:cNvPr id="2" name="Tieng-yeah-tre-con-www_nhacchuongvui_com">
            <a:hlinkClick r:id="" action="ppaction://media"/>
            <a:extLst>
              <a:ext uri="{FF2B5EF4-FFF2-40B4-BE49-F238E27FC236}">
                <a16:creationId xmlns:a16="http://schemas.microsoft.com/office/drawing/2014/main" id="{4024DC31-C616-4A5A-BFBA-2A1F51ED3F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486400" y="7843684"/>
            <a:ext cx="609600" cy="609600"/>
          </a:xfrm>
          <a:prstGeom prst="rect">
            <a:avLst/>
          </a:prstGeom>
        </p:spPr>
      </p:pic>
      <p:pic>
        <p:nvPicPr>
          <p:cNvPr id="63" name="13 Imagen">
            <a:hlinkClick r:id="rId14" action="ppaction://hlinksldjump"/>
            <a:extLst>
              <a:ext uri="{FF2B5EF4-FFF2-40B4-BE49-F238E27FC236}">
                <a16:creationId xmlns:a16="http://schemas.microsoft.com/office/drawing/2014/main" id="{F078D8A4-4F2F-4D14-BA8D-B6443B5386FD}"/>
              </a:ext>
            </a:extLst>
          </p:cNvPr>
          <p:cNvPicPr>
            <a:picLocks noChangeAspect="1"/>
          </p:cNvPicPr>
          <p:nvPr/>
        </p:nvPicPr>
        <p:blipFill>
          <a:blip r:embed="rId15"/>
          <a:stretch>
            <a:fillRect/>
          </a:stretch>
        </p:blipFill>
        <p:spPr>
          <a:xfrm>
            <a:off x="10690512" y="0"/>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394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 calcmode="lin" valueType="num">
                                      <p:cBhvr>
                                        <p:cTn id="9" dur="500" fill="hold"/>
                                        <p:tgtEl>
                                          <p:spTgt spid="63"/>
                                        </p:tgtEl>
                                        <p:attrNameLst>
                                          <p:attrName>ppt_w</p:attrName>
                                        </p:attrNameLst>
                                      </p:cBhvr>
                                      <p:tavLst>
                                        <p:tav tm="0">
                                          <p:val>
                                            <p:fltVal val="0"/>
                                          </p:val>
                                        </p:tav>
                                        <p:tav tm="100000">
                                          <p:val>
                                            <p:strVal val="#ppt_w"/>
                                          </p:val>
                                        </p:tav>
                                      </p:tavLst>
                                    </p:anim>
                                    <p:anim calcmode="lin" valueType="num">
                                      <p:cBhvr>
                                        <p:cTn id="10" dur="500" fill="hold"/>
                                        <p:tgtEl>
                                          <p:spTgt spid="63"/>
                                        </p:tgtEl>
                                        <p:attrNameLst>
                                          <p:attrName>ppt_h</p:attrName>
                                        </p:attrNameLst>
                                      </p:cBhvr>
                                      <p:tavLst>
                                        <p:tav tm="0">
                                          <p:val>
                                            <p:fltVal val="0"/>
                                          </p:val>
                                        </p:tav>
                                        <p:tav tm="100000">
                                          <p:val>
                                            <p:strVal val="#ppt_h"/>
                                          </p:val>
                                        </p:tav>
                                      </p:tavLst>
                                    </p:anim>
                                    <p:animEffect transition="in" filter="fade">
                                      <p:cBhvr>
                                        <p:cTn id="1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par>
                          <p:cTn id="21" fill="hold">
                            <p:stCondLst>
                              <p:cond delay="1000"/>
                            </p:stCondLst>
                            <p:childTnLst>
                              <p:par>
                                <p:cTn id="22" presetID="31" presetClass="exit" presetSubtype="0" fill="hold" nodeType="afterEffect">
                                  <p:stCondLst>
                                    <p:cond delay="0"/>
                                  </p:stCondLst>
                                  <p:childTnLst>
                                    <p:anim calcmode="lin" valueType="num">
                                      <p:cBhvr>
                                        <p:cTn id="23" dur="1000"/>
                                        <p:tgtEl>
                                          <p:spTgt spid="10"/>
                                        </p:tgtEl>
                                        <p:attrNameLst>
                                          <p:attrName>ppt_w</p:attrName>
                                        </p:attrNameLst>
                                      </p:cBhvr>
                                      <p:tavLst>
                                        <p:tav tm="0">
                                          <p:val>
                                            <p:strVal val="ppt_w"/>
                                          </p:val>
                                        </p:tav>
                                        <p:tav tm="100000">
                                          <p:val>
                                            <p:fltVal val="0"/>
                                          </p:val>
                                        </p:tav>
                                      </p:tavLst>
                                    </p:anim>
                                    <p:anim calcmode="lin" valueType="num">
                                      <p:cBhvr>
                                        <p:cTn id="24" dur="1000"/>
                                        <p:tgtEl>
                                          <p:spTgt spid="10"/>
                                        </p:tgtEl>
                                        <p:attrNameLst>
                                          <p:attrName>ppt_h</p:attrName>
                                        </p:attrNameLst>
                                      </p:cBhvr>
                                      <p:tavLst>
                                        <p:tav tm="0">
                                          <p:val>
                                            <p:strVal val="ppt_h"/>
                                          </p:val>
                                        </p:tav>
                                        <p:tav tm="100000">
                                          <p:val>
                                            <p:fltVal val="0"/>
                                          </p:val>
                                        </p:tav>
                                      </p:tavLst>
                                    </p:anim>
                                    <p:anim calcmode="lin" valueType="num">
                                      <p:cBhvr>
                                        <p:cTn id="25" dur="1000"/>
                                        <p:tgtEl>
                                          <p:spTgt spid="10"/>
                                        </p:tgtEl>
                                        <p:attrNameLst>
                                          <p:attrName>style.rotation</p:attrName>
                                        </p:attrNameLst>
                                      </p:cBhvr>
                                      <p:tavLst>
                                        <p:tav tm="0">
                                          <p:val>
                                            <p:fltVal val="0"/>
                                          </p:val>
                                        </p:tav>
                                        <p:tav tm="100000">
                                          <p:val>
                                            <p:fltVal val="90"/>
                                          </p:val>
                                        </p:tav>
                                      </p:tavLst>
                                    </p:anim>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childTnLst>
                          </p:cTn>
                        </p:par>
                        <p:par>
                          <p:cTn id="37" fill="hold">
                            <p:stCondLst>
                              <p:cond delay="1000"/>
                            </p:stCondLst>
                            <p:childTnLst>
                              <p:par>
                                <p:cTn id="38" presetID="31" presetClass="exit" presetSubtype="0" fill="hold" nodeType="afterEffect">
                                  <p:stCondLst>
                                    <p:cond delay="0"/>
                                  </p:stCondLst>
                                  <p:childTnLst>
                                    <p:anim calcmode="lin" valueType="num">
                                      <p:cBhvr>
                                        <p:cTn id="39" dur="1000"/>
                                        <p:tgtEl>
                                          <p:spTgt spid="22"/>
                                        </p:tgtEl>
                                        <p:attrNameLst>
                                          <p:attrName>ppt_w</p:attrName>
                                        </p:attrNameLst>
                                      </p:cBhvr>
                                      <p:tavLst>
                                        <p:tav tm="0">
                                          <p:val>
                                            <p:strVal val="ppt_w"/>
                                          </p:val>
                                        </p:tav>
                                        <p:tav tm="100000">
                                          <p:val>
                                            <p:fltVal val="0"/>
                                          </p:val>
                                        </p:tav>
                                      </p:tavLst>
                                    </p:anim>
                                    <p:anim calcmode="lin" valueType="num">
                                      <p:cBhvr>
                                        <p:cTn id="40" dur="1000"/>
                                        <p:tgtEl>
                                          <p:spTgt spid="22"/>
                                        </p:tgtEl>
                                        <p:attrNameLst>
                                          <p:attrName>ppt_h</p:attrName>
                                        </p:attrNameLst>
                                      </p:cBhvr>
                                      <p:tavLst>
                                        <p:tav tm="0">
                                          <p:val>
                                            <p:strVal val="ppt_h"/>
                                          </p:val>
                                        </p:tav>
                                        <p:tav tm="100000">
                                          <p:val>
                                            <p:fltVal val="0"/>
                                          </p:val>
                                        </p:tav>
                                      </p:tavLst>
                                    </p:anim>
                                    <p:anim calcmode="lin" valueType="num">
                                      <p:cBhvr>
                                        <p:cTn id="41" dur="1000"/>
                                        <p:tgtEl>
                                          <p:spTgt spid="22"/>
                                        </p:tgtEl>
                                        <p:attrNameLst>
                                          <p:attrName>style.rotation</p:attrName>
                                        </p:attrNameLst>
                                      </p:cBhvr>
                                      <p:tavLst>
                                        <p:tav tm="0">
                                          <p:val>
                                            <p:fltVal val="0"/>
                                          </p:val>
                                        </p:tav>
                                        <p:tav tm="100000">
                                          <p:val>
                                            <p:fltVal val="90"/>
                                          </p:val>
                                        </p:tav>
                                      </p:tavLst>
                                    </p:anim>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1"/>
                                        </p:tgtEl>
                                        <p:attrNameLst>
                                          <p:attrName>r</p:attrName>
                                        </p:attrNameLst>
                                      </p:cBhvr>
                                    </p:animRot>
                                    <p:animRot by="-240000">
                                      <p:cBhvr>
                                        <p:cTn id="49" dur="200" fill="hold">
                                          <p:stCondLst>
                                            <p:cond delay="200"/>
                                          </p:stCondLst>
                                        </p:cTn>
                                        <p:tgtEl>
                                          <p:spTgt spid="11"/>
                                        </p:tgtEl>
                                        <p:attrNameLst>
                                          <p:attrName>r</p:attrName>
                                        </p:attrNameLst>
                                      </p:cBhvr>
                                    </p:animRot>
                                    <p:animRot by="240000">
                                      <p:cBhvr>
                                        <p:cTn id="50" dur="200" fill="hold">
                                          <p:stCondLst>
                                            <p:cond delay="400"/>
                                          </p:stCondLst>
                                        </p:cTn>
                                        <p:tgtEl>
                                          <p:spTgt spid="11"/>
                                        </p:tgtEl>
                                        <p:attrNameLst>
                                          <p:attrName>r</p:attrName>
                                        </p:attrNameLst>
                                      </p:cBhvr>
                                    </p:animRot>
                                    <p:animRot by="-240000">
                                      <p:cBhvr>
                                        <p:cTn id="51" dur="200" fill="hold">
                                          <p:stCondLst>
                                            <p:cond delay="600"/>
                                          </p:stCondLst>
                                        </p:cTn>
                                        <p:tgtEl>
                                          <p:spTgt spid="11"/>
                                        </p:tgtEl>
                                        <p:attrNameLst>
                                          <p:attrName>r</p:attrName>
                                        </p:attrNameLst>
                                      </p:cBhvr>
                                    </p:animRot>
                                    <p:animRot by="120000">
                                      <p:cBhvr>
                                        <p:cTn id="52" dur="200" fill="hold">
                                          <p:stCondLst>
                                            <p:cond delay="800"/>
                                          </p:stCondLst>
                                        </p:cTn>
                                        <p:tgtEl>
                                          <p:spTgt spid="11"/>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11"/>
                                        </p:tgtEl>
                                        <p:attrNameLst>
                                          <p:attrName>ppt_w</p:attrName>
                                        </p:attrNameLst>
                                      </p:cBhvr>
                                      <p:tavLst>
                                        <p:tav tm="0">
                                          <p:val>
                                            <p:strVal val="ppt_w"/>
                                          </p:val>
                                        </p:tav>
                                        <p:tav tm="100000">
                                          <p:val>
                                            <p:fltVal val="0"/>
                                          </p:val>
                                        </p:tav>
                                      </p:tavLst>
                                    </p:anim>
                                    <p:anim calcmode="lin" valueType="num">
                                      <p:cBhvr>
                                        <p:cTn id="56" dur="1000"/>
                                        <p:tgtEl>
                                          <p:spTgt spid="11"/>
                                        </p:tgtEl>
                                        <p:attrNameLst>
                                          <p:attrName>ppt_h</p:attrName>
                                        </p:attrNameLst>
                                      </p:cBhvr>
                                      <p:tavLst>
                                        <p:tav tm="0">
                                          <p:val>
                                            <p:strVal val="ppt_h"/>
                                          </p:val>
                                        </p:tav>
                                        <p:tav tm="100000">
                                          <p:val>
                                            <p:fltVal val="0"/>
                                          </p:val>
                                        </p:tav>
                                      </p:tavLst>
                                    </p:anim>
                                    <p:anim calcmode="lin" valueType="num">
                                      <p:cBhvr>
                                        <p:cTn id="57" dur="1000"/>
                                        <p:tgtEl>
                                          <p:spTgt spid="11"/>
                                        </p:tgtEl>
                                        <p:attrNameLst>
                                          <p:attrName>style.rotation</p:attrName>
                                        </p:attrNameLst>
                                      </p:cBhvr>
                                      <p:tavLst>
                                        <p:tav tm="0">
                                          <p:val>
                                            <p:fltVal val="0"/>
                                          </p:val>
                                        </p:tav>
                                        <p:tav tm="100000">
                                          <p:val>
                                            <p:fltVal val="90"/>
                                          </p:val>
                                        </p:tav>
                                      </p:tavLst>
                                    </p:anim>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8"/>
                                        </p:tgtEl>
                                        <p:attrNameLst>
                                          <p:attrName>r</p:attrName>
                                        </p:attrNameLst>
                                      </p:cBhvr>
                                    </p:animRot>
                                    <p:animRot by="-240000">
                                      <p:cBhvr>
                                        <p:cTn id="65" dur="200" fill="hold">
                                          <p:stCondLst>
                                            <p:cond delay="200"/>
                                          </p:stCondLst>
                                        </p:cTn>
                                        <p:tgtEl>
                                          <p:spTgt spid="8"/>
                                        </p:tgtEl>
                                        <p:attrNameLst>
                                          <p:attrName>r</p:attrName>
                                        </p:attrNameLst>
                                      </p:cBhvr>
                                    </p:animRot>
                                    <p:animRot by="240000">
                                      <p:cBhvr>
                                        <p:cTn id="66" dur="200" fill="hold">
                                          <p:stCondLst>
                                            <p:cond delay="400"/>
                                          </p:stCondLst>
                                        </p:cTn>
                                        <p:tgtEl>
                                          <p:spTgt spid="8"/>
                                        </p:tgtEl>
                                        <p:attrNameLst>
                                          <p:attrName>r</p:attrName>
                                        </p:attrNameLst>
                                      </p:cBhvr>
                                    </p:animRot>
                                    <p:animRot by="-240000">
                                      <p:cBhvr>
                                        <p:cTn id="67" dur="200" fill="hold">
                                          <p:stCondLst>
                                            <p:cond delay="600"/>
                                          </p:stCondLst>
                                        </p:cTn>
                                        <p:tgtEl>
                                          <p:spTgt spid="8"/>
                                        </p:tgtEl>
                                        <p:attrNameLst>
                                          <p:attrName>r</p:attrName>
                                        </p:attrNameLst>
                                      </p:cBhvr>
                                    </p:animRot>
                                    <p:animRot by="120000">
                                      <p:cBhvr>
                                        <p:cTn id="68" dur="200" fill="hold">
                                          <p:stCondLst>
                                            <p:cond delay="800"/>
                                          </p:stCondLst>
                                        </p:cTn>
                                        <p:tgtEl>
                                          <p:spTgt spid="8"/>
                                        </p:tgtEl>
                                        <p:attrNameLst>
                                          <p:attrName>r</p:attrName>
                                        </p:attrNameLst>
                                      </p:cBhvr>
                                    </p:animRot>
                                  </p:childTnLst>
                                </p:cTn>
                              </p:par>
                            </p:childTnLst>
                          </p:cTn>
                        </p:par>
                        <p:par>
                          <p:cTn id="69" fill="hold">
                            <p:stCondLst>
                              <p:cond delay="1000"/>
                            </p:stCondLst>
                            <p:childTnLst>
                              <p:par>
                                <p:cTn id="70" presetID="31" presetClass="exit" presetSubtype="0" fill="hold" nodeType="afterEffect">
                                  <p:stCondLst>
                                    <p:cond delay="0"/>
                                  </p:stCondLst>
                                  <p:childTnLst>
                                    <p:anim calcmode="lin" valueType="num">
                                      <p:cBhvr>
                                        <p:cTn id="71" dur="1000"/>
                                        <p:tgtEl>
                                          <p:spTgt spid="8"/>
                                        </p:tgtEl>
                                        <p:attrNameLst>
                                          <p:attrName>ppt_w</p:attrName>
                                        </p:attrNameLst>
                                      </p:cBhvr>
                                      <p:tavLst>
                                        <p:tav tm="0">
                                          <p:val>
                                            <p:strVal val="ppt_w"/>
                                          </p:val>
                                        </p:tav>
                                        <p:tav tm="100000">
                                          <p:val>
                                            <p:fltVal val="0"/>
                                          </p:val>
                                        </p:tav>
                                      </p:tavLst>
                                    </p:anim>
                                    <p:anim calcmode="lin" valueType="num">
                                      <p:cBhvr>
                                        <p:cTn id="72" dur="1000"/>
                                        <p:tgtEl>
                                          <p:spTgt spid="8"/>
                                        </p:tgtEl>
                                        <p:attrNameLst>
                                          <p:attrName>ppt_h</p:attrName>
                                        </p:attrNameLst>
                                      </p:cBhvr>
                                      <p:tavLst>
                                        <p:tav tm="0">
                                          <p:val>
                                            <p:strVal val="ppt_h"/>
                                          </p:val>
                                        </p:tav>
                                        <p:tav tm="100000">
                                          <p:val>
                                            <p:fltVal val="0"/>
                                          </p:val>
                                        </p:tav>
                                      </p:tavLst>
                                    </p:anim>
                                    <p:anim calcmode="lin" valueType="num">
                                      <p:cBhvr>
                                        <p:cTn id="73" dur="1000"/>
                                        <p:tgtEl>
                                          <p:spTgt spid="8"/>
                                        </p:tgtEl>
                                        <p:attrNameLst>
                                          <p:attrName>style.rotation</p:attrName>
                                        </p:attrNameLst>
                                      </p:cBhvr>
                                      <p:tavLst>
                                        <p:tav tm="0">
                                          <p:val>
                                            <p:fltVal val="0"/>
                                          </p:val>
                                        </p:tav>
                                        <p:tav tm="100000">
                                          <p:val>
                                            <p:fltVal val="90"/>
                                          </p:val>
                                        </p:tav>
                                      </p:tavLst>
                                    </p:anim>
                                    <p:animEffect transition="out" filter="fade">
                                      <p:cBhvr>
                                        <p:cTn id="74" dur="1000"/>
                                        <p:tgtEl>
                                          <p:spTgt spid="8"/>
                                        </p:tgtEl>
                                      </p:cBhvr>
                                    </p:animEffect>
                                    <p:set>
                                      <p:cBhvr>
                                        <p:cTn id="7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km + 5 km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9 km</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9 m</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9 dm</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9 cm</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47747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1"/>
                                        </p:tgtEl>
                                        <p:attrNameLst>
                                          <p:attrName>style.opacity</p:attrName>
                                        </p:attrNameLst>
                                      </p:cBhvr>
                                      <p:to>
                                        <p:strVal val="0.5"/>
                                      </p:to>
                                    </p:set>
                                    <p:animEffect filter="image" prLst="opacity: 0.5">
                                      <p:cBhvr rctx="IE">
                                        <p:cTn id="19" dur="indefinite"/>
                                        <p:tgtEl>
                                          <p:spTgt spid="11"/>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km = ....?..m</a:t>
            </a:r>
          </a:p>
        </p:txBody>
      </p:sp>
      <p:grpSp>
        <p:nvGrpSpPr>
          <p:cNvPr id="8" name="A. MsPham"/>
          <p:cNvGrpSpPr/>
          <p:nvPr/>
        </p:nvGrpSpPr>
        <p:grpSpPr>
          <a:xfrm>
            <a:off x="5634622" y="3712259"/>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20 m</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42341"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2000 m</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781346" y="3784659"/>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200 m</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2200m</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32800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nodeType="with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par>
                                <p:cTn id="14" presetID="9" presetClass="emph" presetSubtype="0" nodeType="withEffect">
                                  <p:stCondLst>
                                    <p:cond delay="0"/>
                                  </p:stCondLst>
                                  <p:childTnLst>
                                    <p:set>
                                      <p:cBhvr rctx="PPT">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0"/>
                                        </p:tgtEl>
                                        <p:attrNameLst>
                                          <p:attrName>style.opacity</p:attrName>
                                        </p:attrNameLst>
                                      </p:cBhvr>
                                      <p:to>
                                        <p:strVal val="0.5"/>
                                      </p:to>
                                    </p:set>
                                    <p:animEffect filter="image" prLst="opacity: 0.5">
                                      <p:cBhvr rctx="IE">
                                        <p:cTn id="27" dur="indefinite"/>
                                        <p:tgtEl>
                                          <p:spTgt spid="10"/>
                                        </p:tgtEl>
                                      </p:cBhvr>
                                    </p:animEffec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8"/>
                                        </p:tgtEl>
                                        <p:attrNameLst>
                                          <p:attrName>style.opacity</p:attrName>
                                        </p:attrNameLst>
                                      </p:cBhvr>
                                      <p:to>
                                        <p:strVal val="0.5"/>
                                      </p:to>
                                    </p:set>
                                    <p:animEffect filter="image" prLst="opacity: 0.5">
                                      <p:cBhvr rctx="IE">
                                        <p:cTn id="39" dur="indefinite"/>
                                        <p:tgtEl>
                                          <p:spTgt spid="8"/>
                                        </p:tgtEl>
                                      </p:cBhvr>
                                    </p:animEffec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18 km – 7 km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11 m</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11 dm</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11 km</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a:t>
              </a:r>
              <a:r>
                <a:rPr lang="en-US" sz="4400" b="1" dirty="0">
                  <a:solidFill>
                    <a:srgbClr val="C00000"/>
                  </a:solidFill>
                  <a:latin typeface="Arial" panose="020B0604020202020204" pitchFamily="34" charset="0"/>
                  <a:cs typeface="Arial" panose="020B0604020202020204" pitchFamily="34" charset="0"/>
                </a:rPr>
                <a:t>11 cm</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07714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with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9" presetClass="emph" presetSubtype="0" nodeType="withEffect">
                                  <p:stCondLst>
                                    <p:cond delay="0"/>
                                  </p:stCondLst>
                                  <p:childTnLst>
                                    <p:set>
                                      <p:cBhvr rctx="PPT">
                                        <p:cTn id="27" dur="indefinite"/>
                                        <p:tgtEl>
                                          <p:spTgt spid="8"/>
                                        </p:tgtEl>
                                        <p:attrNameLst>
                                          <p:attrName>style.opacity</p:attrName>
                                        </p:attrNameLst>
                                      </p:cBhvr>
                                      <p:to>
                                        <p:strVal val="0.5"/>
                                      </p:to>
                                    </p:set>
                                    <p:animEffect filter="image" prLst="opacity: 0.5">
                                      <p:cBhvr rctx="IE">
                                        <p:cTn id="28" dur="indefinite"/>
                                        <p:tgtEl>
                                          <p:spTgt spid="8"/>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 = 3 km</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30 m</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330 m</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300 m</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3000 m</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903946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D67EA-7CE1-4790-A3D0-9BF6876C99F5}"/>
              </a:ext>
            </a:extLst>
          </p:cNvPr>
          <p:cNvPicPr>
            <a:picLocks noChangeAspect="1"/>
          </p:cNvPicPr>
          <p:nvPr/>
        </p:nvPicPr>
        <p:blipFill>
          <a:blip r:embed="rId2"/>
          <a:stretch>
            <a:fillRect/>
          </a:stretch>
        </p:blipFill>
        <p:spPr>
          <a:xfrm>
            <a:off x="1750376" y="2813217"/>
            <a:ext cx="8492464" cy="1993565"/>
          </a:xfrm>
          <a:prstGeom prst="rect">
            <a:avLst/>
          </a:prstGeom>
        </p:spPr>
      </p:pic>
    </p:spTree>
    <p:extLst>
      <p:ext uri="{BB962C8B-B14F-4D97-AF65-F5344CB8AC3E}">
        <p14:creationId xmlns:p14="http://schemas.microsoft.com/office/powerpoint/2010/main" val="376927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TotalTime>
  <Words>585</Words>
  <Application>Microsoft Office PowerPoint</Application>
  <PresentationFormat>Widescreen</PresentationFormat>
  <Paragraphs>108</Paragraphs>
  <Slides>30</Slides>
  <Notes>26</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Calibri</vt:lpstr>
      <vt:lpstr>Cambria</vt:lpstr>
      <vt:lpstr>等线</vt:lpstr>
      <vt:lpstr>等线 Light</vt:lpstr>
      <vt:lpstr>Tahoma</vt:lpstr>
      <vt:lpstr>Times New Roman</vt:lpstr>
      <vt:lpstr>Wingdings</vt:lpstr>
      <vt:lpstr>字魂59号-创粗黑</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STD_HUONG</cp:lastModifiedBy>
  <cp:revision>16</cp:revision>
  <dcterms:created xsi:type="dcterms:W3CDTF">2022-03-06T08:40:06Z</dcterms:created>
  <dcterms:modified xsi:type="dcterms:W3CDTF">2026-03-18T02:10:44Z</dcterms:modified>
</cp:coreProperties>
</file>